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0E53A8-1B13-4172-BFFF-851F5CE8B760}" v="3" dt="2023-02-20T16:35:25.8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029" autoAdjust="0"/>
  </p:normalViewPr>
  <p:slideViewPr>
    <p:cSldViewPr snapToGrid="0">
      <p:cViewPr varScale="1">
        <p:scale>
          <a:sx n="104" d="100"/>
          <a:sy n="104" d="100"/>
        </p:scale>
        <p:origin x="11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pos, Simao" userId="a1bf0726-548b-4db8-a746-2e19b5e24da4" providerId="ADAL" clId="{3B8B7C98-8EDC-4EB8-AB22-619DE073BAF5}"/>
    <pc:docChg chg="modSld">
      <pc:chgData name="Campos, Simao" userId="a1bf0726-548b-4db8-a746-2e19b5e24da4" providerId="ADAL" clId="{3B8B7C98-8EDC-4EB8-AB22-619DE073BAF5}" dt="2021-03-18T18:04:08.476" v="10" actId="20577"/>
      <pc:docMkLst>
        <pc:docMk/>
      </pc:docMkLst>
      <pc:sldChg chg="modSp mod">
        <pc:chgData name="Campos, Simao" userId="a1bf0726-548b-4db8-a746-2e19b5e24da4" providerId="ADAL" clId="{3B8B7C98-8EDC-4EB8-AB22-619DE073BAF5}" dt="2021-03-18T18:04:08.476" v="10" actId="20577"/>
        <pc:sldMkLst>
          <pc:docMk/>
          <pc:sldMk cId="2383934936" sldId="256"/>
        </pc:sldMkLst>
        <pc:spChg chg="mod">
          <ac:chgData name="Campos, Simao" userId="a1bf0726-548b-4db8-a746-2e19b5e24da4" providerId="ADAL" clId="{3B8B7C98-8EDC-4EB8-AB22-619DE073BAF5}" dt="2021-03-18T18:04:08.476" v="10" actId="20577"/>
          <ac:spMkLst>
            <pc:docMk/>
            <pc:sldMk cId="2383934936" sldId="256"/>
            <ac:spMk id="9" creationId="{8C7CA0D1-8B49-4675-8A5E-57C7F64475C1}"/>
          </ac:spMkLst>
        </pc:spChg>
        <pc:spChg chg="mod">
          <ac:chgData name="Campos, Simao" userId="a1bf0726-548b-4db8-a746-2e19b5e24da4" providerId="ADAL" clId="{3B8B7C98-8EDC-4EB8-AB22-619DE073BAF5}" dt="2021-03-18T18:04:03.561" v="8" actId="20577"/>
          <ac:spMkLst>
            <pc:docMk/>
            <pc:sldMk cId="2383934936" sldId="256"/>
            <ac:spMk id="10" creationId="{D36F58C8-2F54-4864-94DC-A069EA8D2640}"/>
          </ac:spMkLst>
        </pc:spChg>
      </pc:sldChg>
    </pc:docChg>
  </pc:docChgLst>
  <pc:docChgLst>
    <pc:chgData name="Campos, Simao" userId="a1bf0726-548b-4db8-a746-2e19b5e24da4" providerId="ADAL" clId="{3E642AB0-478A-485D-A0C2-0C0BAFBD7274}"/>
    <pc:docChg chg="modSld">
      <pc:chgData name="Campos, Simao" userId="a1bf0726-548b-4db8-a746-2e19b5e24da4" providerId="ADAL" clId="{3E642AB0-478A-485D-A0C2-0C0BAFBD7274}" dt="2023-01-25T19:02:17.931" v="4" actId="20577"/>
      <pc:docMkLst>
        <pc:docMk/>
      </pc:docMkLst>
      <pc:sldChg chg="modSp mod">
        <pc:chgData name="Campos, Simao" userId="a1bf0726-548b-4db8-a746-2e19b5e24da4" providerId="ADAL" clId="{3E642AB0-478A-485D-A0C2-0C0BAFBD7274}" dt="2023-01-25T19:02:17.931" v="4" actId="20577"/>
        <pc:sldMkLst>
          <pc:docMk/>
          <pc:sldMk cId="2383934936" sldId="256"/>
        </pc:sldMkLst>
        <pc:spChg chg="mod">
          <ac:chgData name="Campos, Simao" userId="a1bf0726-548b-4db8-a746-2e19b5e24da4" providerId="ADAL" clId="{3E642AB0-478A-485D-A0C2-0C0BAFBD7274}" dt="2023-01-25T19:02:17.931" v="4" actId="20577"/>
          <ac:spMkLst>
            <pc:docMk/>
            <pc:sldMk cId="2383934936" sldId="256"/>
            <ac:spMk id="9" creationId="{8C7CA0D1-8B49-4675-8A5E-57C7F64475C1}"/>
          </ac:spMkLst>
        </pc:spChg>
        <pc:spChg chg="mod">
          <ac:chgData name="Campos, Simao" userId="a1bf0726-548b-4db8-a746-2e19b5e24da4" providerId="ADAL" clId="{3E642AB0-478A-485D-A0C2-0C0BAFBD7274}" dt="2023-01-25T19:02:14.514" v="3" actId="20577"/>
          <ac:spMkLst>
            <pc:docMk/>
            <pc:sldMk cId="2383934936" sldId="256"/>
            <ac:spMk id="10" creationId="{D36F58C8-2F54-4864-94DC-A069EA8D2640}"/>
          </ac:spMkLst>
        </pc:spChg>
      </pc:sldChg>
    </pc:docChg>
  </pc:docChgLst>
  <pc:docChgLst>
    <pc:chgData name="Campos, Simao" userId="a1bf0726-548b-4db8-a746-2e19b5e24da4" providerId="ADAL" clId="{9D0E53A8-1B13-4172-BFFF-851F5CE8B760}"/>
    <pc:docChg chg="modSld">
      <pc:chgData name="Campos, Simao" userId="a1bf0726-548b-4db8-a746-2e19b5e24da4" providerId="ADAL" clId="{9D0E53A8-1B13-4172-BFFF-851F5CE8B760}" dt="2023-02-20T16:35:25.831" v="3"/>
      <pc:docMkLst>
        <pc:docMk/>
      </pc:docMkLst>
      <pc:sldChg chg="modSp mod">
        <pc:chgData name="Campos, Simao" userId="a1bf0726-548b-4db8-a746-2e19b5e24da4" providerId="ADAL" clId="{9D0E53A8-1B13-4172-BFFF-851F5CE8B760}" dt="2023-02-20T16:35:25.831" v="3"/>
        <pc:sldMkLst>
          <pc:docMk/>
          <pc:sldMk cId="2383934936" sldId="256"/>
        </pc:sldMkLst>
        <pc:graphicFrameChg chg="mod modGraphic">
          <ac:chgData name="Campos, Simao" userId="a1bf0726-548b-4db8-a746-2e19b5e24da4" providerId="ADAL" clId="{9D0E53A8-1B13-4172-BFFF-851F5CE8B760}" dt="2023-02-20T16:35:25.831" v="3"/>
          <ac:graphicFrameMkLst>
            <pc:docMk/>
            <pc:sldMk cId="2383934936" sldId="256"/>
            <ac:graphicFrameMk id="14" creationId="{F23ADA95-2EB2-45F5-AA21-8B52FA9A9E11}"/>
          </ac:graphicFrameMkLst>
        </pc:graphicFrameChg>
      </pc:sldChg>
    </pc:docChg>
  </pc:docChgLst>
  <pc:docChgLst>
    <pc:chgData name="Campos, Simao" userId="a1bf0726-548b-4db8-a746-2e19b5e24da4" providerId="ADAL" clId="{62C6CFDA-DA37-43FE-BD99-6C0A14F0B21F}"/>
    <pc:docChg chg="modSld">
      <pc:chgData name="Campos, Simao" userId="a1bf0726-548b-4db8-a746-2e19b5e24da4" providerId="ADAL" clId="{62C6CFDA-DA37-43FE-BD99-6C0A14F0B21F}" dt="2020-07-31T13:07:33.154" v="2" actId="20577"/>
      <pc:docMkLst>
        <pc:docMk/>
      </pc:docMkLst>
      <pc:sldChg chg="modSp mod">
        <pc:chgData name="Campos, Simao" userId="a1bf0726-548b-4db8-a746-2e19b5e24da4" providerId="ADAL" clId="{62C6CFDA-DA37-43FE-BD99-6C0A14F0B21F}" dt="2020-07-31T13:07:33.154" v="2" actId="20577"/>
        <pc:sldMkLst>
          <pc:docMk/>
          <pc:sldMk cId="2383934936" sldId="256"/>
        </pc:sldMkLst>
        <pc:spChg chg="mod">
          <ac:chgData name="Campos, Simao" userId="a1bf0726-548b-4db8-a746-2e19b5e24da4" providerId="ADAL" clId="{62C6CFDA-DA37-43FE-BD99-6C0A14F0B21F}" dt="2020-07-31T13:07:33.154" v="2" actId="20577"/>
          <ac:spMkLst>
            <pc:docMk/>
            <pc:sldMk cId="2383934936" sldId="256"/>
            <ac:spMk id="9" creationId="{8C7CA0D1-8B49-4675-8A5E-57C7F64475C1}"/>
          </ac:spMkLst>
        </pc:spChg>
        <pc:spChg chg="mod">
          <ac:chgData name="Campos, Simao" userId="a1bf0726-548b-4db8-a746-2e19b5e24da4" providerId="ADAL" clId="{62C6CFDA-DA37-43FE-BD99-6C0A14F0B21F}" dt="2020-07-31T13:07:29.042" v="0"/>
          <ac:spMkLst>
            <pc:docMk/>
            <pc:sldMk cId="2383934936" sldId="256"/>
            <ac:spMk id="10" creationId="{D36F58C8-2F54-4864-94DC-A069EA8D264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t>2023/4/12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2023/4/12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886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2023/4/12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47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2023/4/12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311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2023/4/12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911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2023/4/12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90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2023/4/12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554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2023/4/12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596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2023/4/12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463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2023/4/12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504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2023/4/12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71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2023/4/12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22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2023/4/12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559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7006659" y="935321"/>
            <a:ext cx="14782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b="1" dirty="0"/>
              <a:t>FGAI4H-S-0xx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6249720" y="1304653"/>
            <a:ext cx="22351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Geneva, 3-5 July 2023</a:t>
            </a:r>
          </a:p>
        </p:txBody>
      </p:sp>
      <p:graphicFrame>
        <p:nvGraphicFramePr>
          <p:cNvPr id="14" name="Table 2">
            <a:extLst>
              <a:ext uri="{FF2B5EF4-FFF2-40B4-BE49-F238E27FC236}">
                <a16:creationId xmlns:a16="http://schemas.microsoft.com/office/drawing/2014/main" id="{F23ADA95-2EB2-45F5-AA21-8B52FA9A9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326365"/>
              </p:ext>
            </p:extLst>
          </p:nvPr>
        </p:nvGraphicFramePr>
        <p:xfrm>
          <a:off x="933576" y="3247161"/>
          <a:ext cx="7112397" cy="1463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830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2943219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3029348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Source: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_SOURCE_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Title:</a:t>
                      </a:r>
                      <a:endParaRPr lang="en-GB" sz="1800" b="1" dirty="0"/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</a:t>
                      </a:r>
                      <a:r>
                        <a:rPr lang="en-GB" sz="1800" b="0" i="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MainDocTitle</a:t>
                      </a:r>
                      <a:r>
                        <a:rPr lang="en-GB" sz="18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</a:t>
                      </a:r>
                      <a:endParaRPr lang="en-GB" sz="1800" dirty="0"/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Contact: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Name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E-mail: </a:t>
                      </a:r>
                      <a:r>
                        <a:rPr lang="en-GB" sz="1800" kern="1200" dirty="0" err="1">
                          <a:solidFill>
                            <a:srgbClr val="FF0000"/>
                          </a:solidFill>
                          <a:effectLst/>
                        </a:rPr>
                        <a:t>x@y.z</a:t>
                      </a:r>
                      <a:r>
                        <a:rPr lang="en-GB" sz="1800" kern="1200" dirty="0">
                          <a:effectLst/>
                        </a:rPr>
                        <a:t> </a:t>
                      </a:r>
                      <a:endParaRPr lang="en-GB" sz="1800" dirty="0"/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Abstract: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This PPT contains … .</a:t>
                      </a:r>
                      <a:endParaRPr lang="en-GB" sz="1800" dirty="0"/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934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e530ecd20c263b95f6042ee110165eb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5e75d33b50fbf3f19c1feb9a309975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5800915-92CB-47F1-98F3-8D5848D170DA}"/>
</file>

<file path=customXml/itemProps2.xml><?xml version="1.0" encoding="utf-8"?>
<ds:datastoreItem xmlns:ds="http://schemas.openxmlformats.org/officeDocument/2006/customXml" ds:itemID="{263EDF69-883F-4630-8D5D-47FF3AA110B2}"/>
</file>

<file path=customXml/itemProps3.xml><?xml version="1.0" encoding="utf-8"?>
<ds:datastoreItem xmlns:ds="http://schemas.openxmlformats.org/officeDocument/2006/customXml" ds:itemID="{8D757891-533E-4B08-9CC2-432445C0232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1779</TotalTime>
  <Words>34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等线</vt:lpstr>
      <vt:lpstr>Arial</vt:lpstr>
      <vt:lpstr>Calibri</vt:lpstr>
      <vt:lpstr>Calibri Light</vt:lpstr>
      <vt:lpstr>Office 主题​​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FG-AI4H Template PPT *cover page* (4x3)</dc:title>
  <dc:creator>Campos, Simao</dc:creator>
  <cp:lastModifiedBy>Simão Campos-Neto</cp:lastModifiedBy>
  <cp:revision>77</cp:revision>
  <cp:lastPrinted>2019-04-04T08:49:31Z</cp:lastPrinted>
  <dcterms:created xsi:type="dcterms:W3CDTF">2019-03-31T15:53:06Z</dcterms:created>
  <dcterms:modified xsi:type="dcterms:W3CDTF">2023-04-12T14:39:52Z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