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503" r:id="rId2"/>
    <p:sldId id="260" r:id="rId3"/>
    <p:sldId id="511" r:id="rId4"/>
    <p:sldId id="261" r:id="rId5"/>
    <p:sldId id="512" r:id="rId6"/>
    <p:sldId id="505" r:id="rId7"/>
    <p:sldId id="508" r:id="rId8"/>
    <p:sldId id="507" r:id="rId9"/>
    <p:sldId id="509" r:id="rId10"/>
    <p:sldId id="263" r:id="rId11"/>
    <p:sldId id="264" r:id="rId12"/>
    <p:sldId id="265" r:id="rId13"/>
    <p:sldId id="510" r:id="rId14"/>
    <p:sldId id="50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E9FF"/>
    <a:srgbClr val="F9F9F9"/>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1" autoAdjust="0"/>
    <p:restoredTop sz="94660"/>
  </p:normalViewPr>
  <p:slideViewPr>
    <p:cSldViewPr snapToGrid="0">
      <p:cViewPr varScale="1">
        <p:scale>
          <a:sx n="38" d="100"/>
          <a:sy n="38" d="100"/>
        </p:scale>
        <p:origin x="936" y="4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34" Type="http://schemas.openxmlformats.org/officeDocument/2006/relationships/image" Target="../media/image33.jpe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33" Type="http://schemas.openxmlformats.org/officeDocument/2006/relationships/image" Target="../media/image32.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sv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32" Type="http://schemas.openxmlformats.org/officeDocument/2006/relationships/image" Target="../media/image31.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svg"/><Relationship Id="rId31" Type="http://schemas.openxmlformats.org/officeDocument/2006/relationships/image" Target="../media/image30.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 Id="rId30" Type="http://schemas.openxmlformats.org/officeDocument/2006/relationships/image" Target="../media/image2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199DF-3257-4F7B-B8EA-C3A23BFC4A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09AC6F4-820C-400C-8B1E-EB74E1E3D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F3A8553-658E-493F-987C-0557107FA5B5}"/>
              </a:ext>
            </a:extLst>
          </p:cNvPr>
          <p:cNvSpPr>
            <a:spLocks noGrp="1"/>
          </p:cNvSpPr>
          <p:nvPr>
            <p:ph type="dt" sz="half" idx="10"/>
          </p:nvPr>
        </p:nvSpPr>
        <p:spPr/>
        <p:txBody>
          <a:bodyPr/>
          <a:lstStyle/>
          <a:p>
            <a:fld id="{A20DB11F-8B26-47AB-A0F4-723DE49F147C}" type="datetimeFigureOut">
              <a:rPr lang="en-GB" smtClean="0"/>
              <a:t>08/09/2023</a:t>
            </a:fld>
            <a:endParaRPr lang="en-GB"/>
          </a:p>
        </p:txBody>
      </p:sp>
      <p:sp>
        <p:nvSpPr>
          <p:cNvPr id="5" name="Footer Placeholder 4">
            <a:extLst>
              <a:ext uri="{FF2B5EF4-FFF2-40B4-BE49-F238E27FC236}">
                <a16:creationId xmlns:a16="http://schemas.microsoft.com/office/drawing/2014/main" id="{E5A319C3-6753-4306-B290-298E980F42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04F98F-C58B-45E5-A374-87604C992056}"/>
              </a:ext>
            </a:extLst>
          </p:cNvPr>
          <p:cNvSpPr>
            <a:spLocks noGrp="1"/>
          </p:cNvSpPr>
          <p:nvPr>
            <p:ph type="sldNum" sz="quarter" idx="12"/>
          </p:nvPr>
        </p:nvSpPr>
        <p:spPr/>
        <p:txBody>
          <a:bodyPr/>
          <a:lstStyle/>
          <a:p>
            <a:fld id="{986595A0-3CFD-4102-B393-D18A341C3091}" type="slidenum">
              <a:rPr lang="en-GB" smtClean="0"/>
              <a:t>‹#›</a:t>
            </a:fld>
            <a:endParaRPr lang="en-GB"/>
          </a:p>
        </p:txBody>
      </p:sp>
    </p:spTree>
    <p:extLst>
      <p:ext uri="{BB962C8B-B14F-4D97-AF65-F5344CB8AC3E}">
        <p14:creationId xmlns:p14="http://schemas.microsoft.com/office/powerpoint/2010/main" val="648937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81570-BECE-431F-B693-0E78FB2EF84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D0692F2-EF8C-41A6-877D-E6D3A386D1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35D035-06B6-40E4-81E5-DAB75E72E20D}"/>
              </a:ext>
            </a:extLst>
          </p:cNvPr>
          <p:cNvSpPr>
            <a:spLocks noGrp="1"/>
          </p:cNvSpPr>
          <p:nvPr>
            <p:ph type="dt" sz="half" idx="10"/>
          </p:nvPr>
        </p:nvSpPr>
        <p:spPr/>
        <p:txBody>
          <a:bodyPr/>
          <a:lstStyle/>
          <a:p>
            <a:fld id="{A20DB11F-8B26-47AB-A0F4-723DE49F147C}" type="datetimeFigureOut">
              <a:rPr lang="en-GB" smtClean="0"/>
              <a:t>08/09/2023</a:t>
            </a:fld>
            <a:endParaRPr lang="en-GB"/>
          </a:p>
        </p:txBody>
      </p:sp>
      <p:sp>
        <p:nvSpPr>
          <p:cNvPr id="5" name="Footer Placeholder 4">
            <a:extLst>
              <a:ext uri="{FF2B5EF4-FFF2-40B4-BE49-F238E27FC236}">
                <a16:creationId xmlns:a16="http://schemas.microsoft.com/office/drawing/2014/main" id="{FC1F4E93-3DF7-42BF-B83F-1ABA6B71C8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7D12A4-E4D4-40FD-8ECD-081B58ABCA61}"/>
              </a:ext>
            </a:extLst>
          </p:cNvPr>
          <p:cNvSpPr>
            <a:spLocks noGrp="1"/>
          </p:cNvSpPr>
          <p:nvPr>
            <p:ph type="sldNum" sz="quarter" idx="12"/>
          </p:nvPr>
        </p:nvSpPr>
        <p:spPr/>
        <p:txBody>
          <a:bodyPr/>
          <a:lstStyle/>
          <a:p>
            <a:fld id="{986595A0-3CFD-4102-B393-D18A341C3091}" type="slidenum">
              <a:rPr lang="en-GB" smtClean="0"/>
              <a:t>‹#›</a:t>
            </a:fld>
            <a:endParaRPr lang="en-GB"/>
          </a:p>
        </p:txBody>
      </p:sp>
    </p:spTree>
    <p:extLst>
      <p:ext uri="{BB962C8B-B14F-4D97-AF65-F5344CB8AC3E}">
        <p14:creationId xmlns:p14="http://schemas.microsoft.com/office/powerpoint/2010/main" val="3737464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4B9120-FFB2-4E8C-95FE-E759DB05AEE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457E546-B0FE-43BA-82AD-176D069D96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EA5FDF-5EA1-43A5-B9C7-78F4231D39D8}"/>
              </a:ext>
            </a:extLst>
          </p:cNvPr>
          <p:cNvSpPr>
            <a:spLocks noGrp="1"/>
          </p:cNvSpPr>
          <p:nvPr>
            <p:ph type="dt" sz="half" idx="10"/>
          </p:nvPr>
        </p:nvSpPr>
        <p:spPr/>
        <p:txBody>
          <a:bodyPr/>
          <a:lstStyle/>
          <a:p>
            <a:fld id="{A20DB11F-8B26-47AB-A0F4-723DE49F147C}" type="datetimeFigureOut">
              <a:rPr lang="en-GB" smtClean="0"/>
              <a:t>08/09/2023</a:t>
            </a:fld>
            <a:endParaRPr lang="en-GB"/>
          </a:p>
        </p:txBody>
      </p:sp>
      <p:sp>
        <p:nvSpPr>
          <p:cNvPr id="5" name="Footer Placeholder 4">
            <a:extLst>
              <a:ext uri="{FF2B5EF4-FFF2-40B4-BE49-F238E27FC236}">
                <a16:creationId xmlns:a16="http://schemas.microsoft.com/office/drawing/2014/main" id="{83344337-81CA-462B-88BB-22C912DAA6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15DF8E-70C5-4A51-9810-FDE279663EB8}"/>
              </a:ext>
            </a:extLst>
          </p:cNvPr>
          <p:cNvSpPr>
            <a:spLocks noGrp="1"/>
          </p:cNvSpPr>
          <p:nvPr>
            <p:ph type="sldNum" sz="quarter" idx="12"/>
          </p:nvPr>
        </p:nvSpPr>
        <p:spPr/>
        <p:txBody>
          <a:bodyPr/>
          <a:lstStyle/>
          <a:p>
            <a:fld id="{986595A0-3CFD-4102-B393-D18A341C3091}" type="slidenum">
              <a:rPr lang="en-GB" smtClean="0"/>
              <a:t>‹#›</a:t>
            </a:fld>
            <a:endParaRPr lang="en-GB"/>
          </a:p>
        </p:txBody>
      </p:sp>
    </p:spTree>
    <p:extLst>
      <p:ext uri="{BB962C8B-B14F-4D97-AF65-F5344CB8AC3E}">
        <p14:creationId xmlns:p14="http://schemas.microsoft.com/office/powerpoint/2010/main" val="1081828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D4691-948C-4646-9813-DA6C257D1BE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8FC6E9-D1CF-4B9F-8EAC-F8A421A9BD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458812-340A-4E80-A42C-843BD69D263E}"/>
              </a:ext>
            </a:extLst>
          </p:cNvPr>
          <p:cNvSpPr>
            <a:spLocks noGrp="1"/>
          </p:cNvSpPr>
          <p:nvPr>
            <p:ph type="dt" sz="half" idx="10"/>
          </p:nvPr>
        </p:nvSpPr>
        <p:spPr/>
        <p:txBody>
          <a:bodyPr/>
          <a:lstStyle/>
          <a:p>
            <a:fld id="{A20DB11F-8B26-47AB-A0F4-723DE49F147C}" type="datetimeFigureOut">
              <a:rPr lang="en-GB" smtClean="0"/>
              <a:t>08/09/2023</a:t>
            </a:fld>
            <a:endParaRPr lang="en-GB"/>
          </a:p>
        </p:txBody>
      </p:sp>
      <p:sp>
        <p:nvSpPr>
          <p:cNvPr id="5" name="Footer Placeholder 4">
            <a:extLst>
              <a:ext uri="{FF2B5EF4-FFF2-40B4-BE49-F238E27FC236}">
                <a16:creationId xmlns:a16="http://schemas.microsoft.com/office/drawing/2014/main" id="{FAF51027-6973-4FD3-A0F7-1BDE88773B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27A830-5374-4FE2-9300-FB8DAF2D7EC3}"/>
              </a:ext>
            </a:extLst>
          </p:cNvPr>
          <p:cNvSpPr>
            <a:spLocks noGrp="1"/>
          </p:cNvSpPr>
          <p:nvPr>
            <p:ph type="sldNum" sz="quarter" idx="12"/>
          </p:nvPr>
        </p:nvSpPr>
        <p:spPr/>
        <p:txBody>
          <a:bodyPr/>
          <a:lstStyle/>
          <a:p>
            <a:fld id="{986595A0-3CFD-4102-B393-D18A341C3091}" type="slidenum">
              <a:rPr lang="en-GB" smtClean="0"/>
              <a:t>‹#›</a:t>
            </a:fld>
            <a:endParaRPr lang="en-GB"/>
          </a:p>
        </p:txBody>
      </p:sp>
    </p:spTree>
    <p:extLst>
      <p:ext uri="{BB962C8B-B14F-4D97-AF65-F5344CB8AC3E}">
        <p14:creationId xmlns:p14="http://schemas.microsoft.com/office/powerpoint/2010/main" val="3737715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576E-2DB5-44FA-89A2-20C47BF2A1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6F86D01-7F68-466D-A87E-291F3C9B2A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A9C41E-E33C-4C9B-A7E9-EBB2D5E41CC3}"/>
              </a:ext>
            </a:extLst>
          </p:cNvPr>
          <p:cNvSpPr>
            <a:spLocks noGrp="1"/>
          </p:cNvSpPr>
          <p:nvPr>
            <p:ph type="dt" sz="half" idx="10"/>
          </p:nvPr>
        </p:nvSpPr>
        <p:spPr/>
        <p:txBody>
          <a:bodyPr/>
          <a:lstStyle/>
          <a:p>
            <a:fld id="{A20DB11F-8B26-47AB-A0F4-723DE49F147C}" type="datetimeFigureOut">
              <a:rPr lang="en-GB" smtClean="0"/>
              <a:t>08/09/2023</a:t>
            </a:fld>
            <a:endParaRPr lang="en-GB"/>
          </a:p>
        </p:txBody>
      </p:sp>
      <p:sp>
        <p:nvSpPr>
          <p:cNvPr id="5" name="Footer Placeholder 4">
            <a:extLst>
              <a:ext uri="{FF2B5EF4-FFF2-40B4-BE49-F238E27FC236}">
                <a16:creationId xmlns:a16="http://schemas.microsoft.com/office/drawing/2014/main" id="{ADD5F802-9A09-4570-B9ED-C94106C864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81DCDB-5499-4314-A031-909C027CF351}"/>
              </a:ext>
            </a:extLst>
          </p:cNvPr>
          <p:cNvSpPr>
            <a:spLocks noGrp="1"/>
          </p:cNvSpPr>
          <p:nvPr>
            <p:ph type="sldNum" sz="quarter" idx="12"/>
          </p:nvPr>
        </p:nvSpPr>
        <p:spPr/>
        <p:txBody>
          <a:bodyPr/>
          <a:lstStyle/>
          <a:p>
            <a:fld id="{986595A0-3CFD-4102-B393-D18A341C3091}" type="slidenum">
              <a:rPr lang="en-GB" smtClean="0"/>
              <a:t>‹#›</a:t>
            </a:fld>
            <a:endParaRPr lang="en-GB"/>
          </a:p>
        </p:txBody>
      </p:sp>
    </p:spTree>
    <p:extLst>
      <p:ext uri="{BB962C8B-B14F-4D97-AF65-F5344CB8AC3E}">
        <p14:creationId xmlns:p14="http://schemas.microsoft.com/office/powerpoint/2010/main" val="3904509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8949E-E08F-4698-95C5-0C91FD279A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A0FC22-52C6-449A-8773-81AE2456E6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A4EB7C3-7E29-474C-ACE2-09FC7B0EFB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256BDD3-20D4-473E-BCE0-4F1295B396FA}"/>
              </a:ext>
            </a:extLst>
          </p:cNvPr>
          <p:cNvSpPr>
            <a:spLocks noGrp="1"/>
          </p:cNvSpPr>
          <p:nvPr>
            <p:ph type="dt" sz="half" idx="10"/>
          </p:nvPr>
        </p:nvSpPr>
        <p:spPr/>
        <p:txBody>
          <a:bodyPr/>
          <a:lstStyle/>
          <a:p>
            <a:fld id="{A20DB11F-8B26-47AB-A0F4-723DE49F147C}" type="datetimeFigureOut">
              <a:rPr lang="en-GB" smtClean="0"/>
              <a:t>08/09/2023</a:t>
            </a:fld>
            <a:endParaRPr lang="en-GB"/>
          </a:p>
        </p:txBody>
      </p:sp>
      <p:sp>
        <p:nvSpPr>
          <p:cNvPr id="6" name="Footer Placeholder 5">
            <a:extLst>
              <a:ext uri="{FF2B5EF4-FFF2-40B4-BE49-F238E27FC236}">
                <a16:creationId xmlns:a16="http://schemas.microsoft.com/office/drawing/2014/main" id="{BF49019B-316C-49E3-B5AB-13004585CE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D877D9-5337-4E3F-A814-58D8A87330B1}"/>
              </a:ext>
            </a:extLst>
          </p:cNvPr>
          <p:cNvSpPr>
            <a:spLocks noGrp="1"/>
          </p:cNvSpPr>
          <p:nvPr>
            <p:ph type="sldNum" sz="quarter" idx="12"/>
          </p:nvPr>
        </p:nvSpPr>
        <p:spPr/>
        <p:txBody>
          <a:bodyPr/>
          <a:lstStyle/>
          <a:p>
            <a:fld id="{986595A0-3CFD-4102-B393-D18A341C3091}" type="slidenum">
              <a:rPr lang="en-GB" smtClean="0"/>
              <a:t>‹#›</a:t>
            </a:fld>
            <a:endParaRPr lang="en-GB"/>
          </a:p>
        </p:txBody>
      </p:sp>
    </p:spTree>
    <p:extLst>
      <p:ext uri="{BB962C8B-B14F-4D97-AF65-F5344CB8AC3E}">
        <p14:creationId xmlns:p14="http://schemas.microsoft.com/office/powerpoint/2010/main" val="3116536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8D98A-EC08-45B8-82A5-E3971B9B5D8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00A5AA-CECC-4D83-B7F4-C5BEC05B9B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A94474-6DD5-46CB-B1F0-2AF4E16D42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826F4D9-F948-4247-91B1-E4CF57986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12E282-9E34-4B2F-AA33-FA7991AEEF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22A4DE3-1AA1-409B-A67C-48ABE82FF3A2}"/>
              </a:ext>
            </a:extLst>
          </p:cNvPr>
          <p:cNvSpPr>
            <a:spLocks noGrp="1"/>
          </p:cNvSpPr>
          <p:nvPr>
            <p:ph type="dt" sz="half" idx="10"/>
          </p:nvPr>
        </p:nvSpPr>
        <p:spPr/>
        <p:txBody>
          <a:bodyPr/>
          <a:lstStyle/>
          <a:p>
            <a:fld id="{A20DB11F-8B26-47AB-A0F4-723DE49F147C}" type="datetimeFigureOut">
              <a:rPr lang="en-GB" smtClean="0"/>
              <a:t>08/09/2023</a:t>
            </a:fld>
            <a:endParaRPr lang="en-GB"/>
          </a:p>
        </p:txBody>
      </p:sp>
      <p:sp>
        <p:nvSpPr>
          <p:cNvPr id="8" name="Footer Placeholder 7">
            <a:extLst>
              <a:ext uri="{FF2B5EF4-FFF2-40B4-BE49-F238E27FC236}">
                <a16:creationId xmlns:a16="http://schemas.microsoft.com/office/drawing/2014/main" id="{AD423B68-EA68-49F4-92C0-5B87C170483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AEE882-0D53-4726-AD28-13BA82CE249C}"/>
              </a:ext>
            </a:extLst>
          </p:cNvPr>
          <p:cNvSpPr>
            <a:spLocks noGrp="1"/>
          </p:cNvSpPr>
          <p:nvPr>
            <p:ph type="sldNum" sz="quarter" idx="12"/>
          </p:nvPr>
        </p:nvSpPr>
        <p:spPr/>
        <p:txBody>
          <a:bodyPr/>
          <a:lstStyle/>
          <a:p>
            <a:fld id="{986595A0-3CFD-4102-B393-D18A341C3091}" type="slidenum">
              <a:rPr lang="en-GB" smtClean="0"/>
              <a:t>‹#›</a:t>
            </a:fld>
            <a:endParaRPr lang="en-GB"/>
          </a:p>
        </p:txBody>
      </p:sp>
    </p:spTree>
    <p:extLst>
      <p:ext uri="{BB962C8B-B14F-4D97-AF65-F5344CB8AC3E}">
        <p14:creationId xmlns:p14="http://schemas.microsoft.com/office/powerpoint/2010/main" val="4073141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13164-5713-4CE6-9419-4D24AD5DE56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DF5F41F-877C-4DBF-AF0A-08DDA0CFACD4}"/>
              </a:ext>
            </a:extLst>
          </p:cNvPr>
          <p:cNvSpPr>
            <a:spLocks noGrp="1"/>
          </p:cNvSpPr>
          <p:nvPr>
            <p:ph type="dt" sz="half" idx="10"/>
          </p:nvPr>
        </p:nvSpPr>
        <p:spPr/>
        <p:txBody>
          <a:bodyPr/>
          <a:lstStyle/>
          <a:p>
            <a:fld id="{A20DB11F-8B26-47AB-A0F4-723DE49F147C}" type="datetimeFigureOut">
              <a:rPr lang="en-GB" smtClean="0"/>
              <a:t>08/09/2023</a:t>
            </a:fld>
            <a:endParaRPr lang="en-GB"/>
          </a:p>
        </p:txBody>
      </p:sp>
      <p:sp>
        <p:nvSpPr>
          <p:cNvPr id="4" name="Footer Placeholder 3">
            <a:extLst>
              <a:ext uri="{FF2B5EF4-FFF2-40B4-BE49-F238E27FC236}">
                <a16:creationId xmlns:a16="http://schemas.microsoft.com/office/drawing/2014/main" id="{B9E1CA15-99B7-49BF-BFDC-7943F25B805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DACDD93-BF4F-4F96-86B6-DFFB2DA908E6}"/>
              </a:ext>
            </a:extLst>
          </p:cNvPr>
          <p:cNvSpPr>
            <a:spLocks noGrp="1"/>
          </p:cNvSpPr>
          <p:nvPr>
            <p:ph type="sldNum" sz="quarter" idx="12"/>
          </p:nvPr>
        </p:nvSpPr>
        <p:spPr/>
        <p:txBody>
          <a:bodyPr/>
          <a:lstStyle/>
          <a:p>
            <a:fld id="{986595A0-3CFD-4102-B393-D18A341C3091}" type="slidenum">
              <a:rPr lang="en-GB" smtClean="0"/>
              <a:t>‹#›</a:t>
            </a:fld>
            <a:endParaRPr lang="en-GB"/>
          </a:p>
        </p:txBody>
      </p:sp>
    </p:spTree>
    <p:extLst>
      <p:ext uri="{BB962C8B-B14F-4D97-AF65-F5344CB8AC3E}">
        <p14:creationId xmlns:p14="http://schemas.microsoft.com/office/powerpoint/2010/main" val="81113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4E1647-E394-4844-AF33-4F0E47F160CB}"/>
              </a:ext>
            </a:extLst>
          </p:cNvPr>
          <p:cNvSpPr>
            <a:spLocks noGrp="1"/>
          </p:cNvSpPr>
          <p:nvPr>
            <p:ph type="dt" sz="half" idx="10"/>
          </p:nvPr>
        </p:nvSpPr>
        <p:spPr/>
        <p:txBody>
          <a:bodyPr/>
          <a:lstStyle/>
          <a:p>
            <a:fld id="{A20DB11F-8B26-47AB-A0F4-723DE49F147C}" type="datetimeFigureOut">
              <a:rPr lang="en-GB" smtClean="0"/>
              <a:t>08/09/2023</a:t>
            </a:fld>
            <a:endParaRPr lang="en-GB"/>
          </a:p>
        </p:txBody>
      </p:sp>
      <p:sp>
        <p:nvSpPr>
          <p:cNvPr id="3" name="Footer Placeholder 2">
            <a:extLst>
              <a:ext uri="{FF2B5EF4-FFF2-40B4-BE49-F238E27FC236}">
                <a16:creationId xmlns:a16="http://schemas.microsoft.com/office/drawing/2014/main" id="{9A7BD0CC-175A-4340-BCF4-C279068B67D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8948542-CDCD-447C-899D-404566E075DE}"/>
              </a:ext>
            </a:extLst>
          </p:cNvPr>
          <p:cNvSpPr>
            <a:spLocks noGrp="1"/>
          </p:cNvSpPr>
          <p:nvPr>
            <p:ph type="sldNum" sz="quarter" idx="12"/>
          </p:nvPr>
        </p:nvSpPr>
        <p:spPr/>
        <p:txBody>
          <a:bodyPr/>
          <a:lstStyle/>
          <a:p>
            <a:fld id="{986595A0-3CFD-4102-B393-D18A341C3091}" type="slidenum">
              <a:rPr lang="en-GB" smtClean="0"/>
              <a:t>‹#›</a:t>
            </a:fld>
            <a:endParaRPr lang="en-GB"/>
          </a:p>
        </p:txBody>
      </p:sp>
      <p:grpSp>
        <p:nvGrpSpPr>
          <p:cNvPr id="5" name="Group 4">
            <a:extLst>
              <a:ext uri="{FF2B5EF4-FFF2-40B4-BE49-F238E27FC236}">
                <a16:creationId xmlns:a16="http://schemas.microsoft.com/office/drawing/2014/main" id="{B047AB89-6AC4-4E0F-8257-0A11CD9EDD16}"/>
              </a:ext>
            </a:extLst>
          </p:cNvPr>
          <p:cNvGrpSpPr/>
          <p:nvPr userDrawn="1"/>
        </p:nvGrpSpPr>
        <p:grpSpPr>
          <a:xfrm>
            <a:off x="10057335" y="4761187"/>
            <a:ext cx="2001276" cy="2016370"/>
            <a:chOff x="9449611" y="4087322"/>
            <a:chExt cx="2817330" cy="2838581"/>
          </a:xfrm>
        </p:grpSpPr>
        <p:sp>
          <p:nvSpPr>
            <p:cNvPr id="6" name="Graphic 2" descr="Single gear with solid fill">
              <a:extLst>
                <a:ext uri="{FF2B5EF4-FFF2-40B4-BE49-F238E27FC236}">
                  <a16:creationId xmlns:a16="http://schemas.microsoft.com/office/drawing/2014/main" id="{6DC68F94-8C82-4118-B70C-7D7F457B0EA5}"/>
                </a:ext>
              </a:extLst>
            </p:cNvPr>
            <p:cNvSpPr/>
            <p:nvPr/>
          </p:nvSpPr>
          <p:spPr>
            <a:xfrm>
              <a:off x="10138201" y="4787858"/>
              <a:ext cx="1506424" cy="1504210"/>
            </a:xfrm>
            <a:custGeom>
              <a:avLst/>
              <a:gdLst>
                <a:gd name="connsiteX0" fmla="*/ 562796 w 1127246"/>
                <a:gd name="connsiteY0" fmla="*/ 761429 h 1125591"/>
                <a:gd name="connsiteX1" fmla="*/ 364162 w 1127246"/>
                <a:gd name="connsiteY1" fmla="*/ 562796 h 1125591"/>
                <a:gd name="connsiteX2" fmla="*/ 562796 w 1127246"/>
                <a:gd name="connsiteY2" fmla="*/ 364162 h 1125591"/>
                <a:gd name="connsiteX3" fmla="*/ 761429 w 1127246"/>
                <a:gd name="connsiteY3" fmla="*/ 562796 h 1125591"/>
                <a:gd name="connsiteX4" fmla="*/ 562796 w 1127246"/>
                <a:gd name="connsiteY4" fmla="*/ 761429 h 1125591"/>
                <a:gd name="connsiteX5" fmla="*/ 1009722 w 1127246"/>
                <a:gd name="connsiteY5" fmla="*/ 438650 h 1125591"/>
                <a:gd name="connsiteX6" fmla="*/ 966684 w 1127246"/>
                <a:gd name="connsiteY6" fmla="*/ 336022 h 1125591"/>
                <a:gd name="connsiteX7" fmla="*/ 1008066 w 1127246"/>
                <a:gd name="connsiteY7" fmla="*/ 211876 h 1125591"/>
                <a:gd name="connsiteX8" fmla="*/ 913715 w 1127246"/>
                <a:gd name="connsiteY8" fmla="*/ 117525 h 1125591"/>
                <a:gd name="connsiteX9" fmla="*/ 789569 w 1127246"/>
                <a:gd name="connsiteY9" fmla="*/ 158907 h 1125591"/>
                <a:gd name="connsiteX10" fmla="*/ 685286 w 1127246"/>
                <a:gd name="connsiteY10" fmla="*/ 115870 h 1125591"/>
                <a:gd name="connsiteX11" fmla="*/ 629007 w 1127246"/>
                <a:gd name="connsiteY11" fmla="*/ 0 h 1125591"/>
                <a:gd name="connsiteX12" fmla="*/ 496584 w 1127246"/>
                <a:gd name="connsiteY12" fmla="*/ 0 h 1125591"/>
                <a:gd name="connsiteX13" fmla="*/ 438650 w 1127246"/>
                <a:gd name="connsiteY13" fmla="*/ 115870 h 1125591"/>
                <a:gd name="connsiteX14" fmla="*/ 336022 w 1127246"/>
                <a:gd name="connsiteY14" fmla="*/ 158907 h 1125591"/>
                <a:gd name="connsiteX15" fmla="*/ 211876 w 1127246"/>
                <a:gd name="connsiteY15" fmla="*/ 117525 h 1125591"/>
                <a:gd name="connsiteX16" fmla="*/ 117525 w 1127246"/>
                <a:gd name="connsiteY16" fmla="*/ 211876 h 1125591"/>
                <a:gd name="connsiteX17" fmla="*/ 158907 w 1127246"/>
                <a:gd name="connsiteY17" fmla="*/ 336022 h 1125591"/>
                <a:gd name="connsiteX18" fmla="*/ 115870 w 1127246"/>
                <a:gd name="connsiteY18" fmla="*/ 440305 h 1125591"/>
                <a:gd name="connsiteX19" fmla="*/ 0 w 1127246"/>
                <a:gd name="connsiteY19" fmla="*/ 496584 h 1125591"/>
                <a:gd name="connsiteX20" fmla="*/ 0 w 1127246"/>
                <a:gd name="connsiteY20" fmla="*/ 629007 h 1125591"/>
                <a:gd name="connsiteX21" fmla="*/ 115870 w 1127246"/>
                <a:gd name="connsiteY21" fmla="*/ 686942 h 1125591"/>
                <a:gd name="connsiteX22" fmla="*/ 158907 w 1127246"/>
                <a:gd name="connsiteY22" fmla="*/ 789569 h 1125591"/>
                <a:gd name="connsiteX23" fmla="*/ 117525 w 1127246"/>
                <a:gd name="connsiteY23" fmla="*/ 913715 h 1125591"/>
                <a:gd name="connsiteX24" fmla="*/ 211876 w 1127246"/>
                <a:gd name="connsiteY24" fmla="*/ 1008066 h 1125591"/>
                <a:gd name="connsiteX25" fmla="*/ 336022 w 1127246"/>
                <a:gd name="connsiteY25" fmla="*/ 966684 h 1125591"/>
                <a:gd name="connsiteX26" fmla="*/ 440305 w 1127246"/>
                <a:gd name="connsiteY26" fmla="*/ 1009722 h 1125591"/>
                <a:gd name="connsiteX27" fmla="*/ 498240 w 1127246"/>
                <a:gd name="connsiteY27" fmla="*/ 1125591 h 1125591"/>
                <a:gd name="connsiteX28" fmla="*/ 630662 w 1127246"/>
                <a:gd name="connsiteY28" fmla="*/ 1125591 h 1125591"/>
                <a:gd name="connsiteX29" fmla="*/ 688597 w 1127246"/>
                <a:gd name="connsiteY29" fmla="*/ 1009722 h 1125591"/>
                <a:gd name="connsiteX30" fmla="*/ 791224 w 1127246"/>
                <a:gd name="connsiteY30" fmla="*/ 966684 h 1125591"/>
                <a:gd name="connsiteX31" fmla="*/ 915371 w 1127246"/>
                <a:gd name="connsiteY31" fmla="*/ 1008066 h 1125591"/>
                <a:gd name="connsiteX32" fmla="*/ 1009722 w 1127246"/>
                <a:gd name="connsiteY32" fmla="*/ 913715 h 1125591"/>
                <a:gd name="connsiteX33" fmla="*/ 968340 w 1127246"/>
                <a:gd name="connsiteY33" fmla="*/ 789569 h 1125591"/>
                <a:gd name="connsiteX34" fmla="*/ 1011377 w 1127246"/>
                <a:gd name="connsiteY34" fmla="*/ 685286 h 1125591"/>
                <a:gd name="connsiteX35" fmla="*/ 1127247 w 1127246"/>
                <a:gd name="connsiteY35" fmla="*/ 627352 h 1125591"/>
                <a:gd name="connsiteX36" fmla="*/ 1127247 w 1127246"/>
                <a:gd name="connsiteY36" fmla="*/ 494929 h 1125591"/>
                <a:gd name="connsiteX37" fmla="*/ 1009722 w 1127246"/>
                <a:gd name="connsiteY37" fmla="*/ 438650 h 112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27246" h="1125591">
                  <a:moveTo>
                    <a:pt x="562796" y="761429"/>
                  </a:moveTo>
                  <a:cubicBezTo>
                    <a:pt x="453547" y="761429"/>
                    <a:pt x="364162" y="672044"/>
                    <a:pt x="364162" y="562796"/>
                  </a:cubicBezTo>
                  <a:cubicBezTo>
                    <a:pt x="364162" y="453547"/>
                    <a:pt x="453547" y="364162"/>
                    <a:pt x="562796" y="364162"/>
                  </a:cubicBezTo>
                  <a:cubicBezTo>
                    <a:pt x="672044" y="364162"/>
                    <a:pt x="761429" y="453547"/>
                    <a:pt x="761429" y="562796"/>
                  </a:cubicBezTo>
                  <a:cubicBezTo>
                    <a:pt x="761429" y="672044"/>
                    <a:pt x="672044" y="761429"/>
                    <a:pt x="562796" y="761429"/>
                  </a:cubicBezTo>
                  <a:close/>
                  <a:moveTo>
                    <a:pt x="1009722" y="438650"/>
                  </a:moveTo>
                  <a:cubicBezTo>
                    <a:pt x="999790" y="402233"/>
                    <a:pt x="984892" y="367472"/>
                    <a:pt x="966684" y="336022"/>
                  </a:cubicBezTo>
                  <a:lnTo>
                    <a:pt x="1008066" y="211876"/>
                  </a:lnTo>
                  <a:lnTo>
                    <a:pt x="913715" y="117525"/>
                  </a:lnTo>
                  <a:lnTo>
                    <a:pt x="789569" y="158907"/>
                  </a:lnTo>
                  <a:cubicBezTo>
                    <a:pt x="756464" y="140699"/>
                    <a:pt x="721703" y="125801"/>
                    <a:pt x="685286" y="115870"/>
                  </a:cubicBezTo>
                  <a:lnTo>
                    <a:pt x="629007" y="0"/>
                  </a:lnTo>
                  <a:lnTo>
                    <a:pt x="496584" y="0"/>
                  </a:lnTo>
                  <a:lnTo>
                    <a:pt x="438650" y="115870"/>
                  </a:lnTo>
                  <a:cubicBezTo>
                    <a:pt x="402233" y="125801"/>
                    <a:pt x="367472" y="140699"/>
                    <a:pt x="336022" y="158907"/>
                  </a:cubicBezTo>
                  <a:lnTo>
                    <a:pt x="211876" y="117525"/>
                  </a:lnTo>
                  <a:lnTo>
                    <a:pt x="117525" y="211876"/>
                  </a:lnTo>
                  <a:lnTo>
                    <a:pt x="158907" y="336022"/>
                  </a:lnTo>
                  <a:cubicBezTo>
                    <a:pt x="140699" y="369128"/>
                    <a:pt x="125801" y="403889"/>
                    <a:pt x="115870" y="440305"/>
                  </a:cubicBezTo>
                  <a:lnTo>
                    <a:pt x="0" y="496584"/>
                  </a:lnTo>
                  <a:lnTo>
                    <a:pt x="0" y="629007"/>
                  </a:lnTo>
                  <a:lnTo>
                    <a:pt x="115870" y="686942"/>
                  </a:lnTo>
                  <a:cubicBezTo>
                    <a:pt x="125801" y="723358"/>
                    <a:pt x="140699" y="758119"/>
                    <a:pt x="158907" y="789569"/>
                  </a:cubicBezTo>
                  <a:lnTo>
                    <a:pt x="117525" y="913715"/>
                  </a:lnTo>
                  <a:lnTo>
                    <a:pt x="211876" y="1008066"/>
                  </a:lnTo>
                  <a:lnTo>
                    <a:pt x="336022" y="966684"/>
                  </a:lnTo>
                  <a:cubicBezTo>
                    <a:pt x="369128" y="984892"/>
                    <a:pt x="403889" y="999790"/>
                    <a:pt x="440305" y="1009722"/>
                  </a:cubicBezTo>
                  <a:lnTo>
                    <a:pt x="498240" y="1125591"/>
                  </a:lnTo>
                  <a:lnTo>
                    <a:pt x="630662" y="1125591"/>
                  </a:lnTo>
                  <a:lnTo>
                    <a:pt x="688597" y="1009722"/>
                  </a:lnTo>
                  <a:cubicBezTo>
                    <a:pt x="725013" y="999790"/>
                    <a:pt x="759774" y="984892"/>
                    <a:pt x="791224" y="966684"/>
                  </a:cubicBezTo>
                  <a:lnTo>
                    <a:pt x="915371" y="1008066"/>
                  </a:lnTo>
                  <a:lnTo>
                    <a:pt x="1009722" y="913715"/>
                  </a:lnTo>
                  <a:lnTo>
                    <a:pt x="968340" y="789569"/>
                  </a:lnTo>
                  <a:cubicBezTo>
                    <a:pt x="986548" y="756464"/>
                    <a:pt x="1001445" y="721703"/>
                    <a:pt x="1011377" y="685286"/>
                  </a:cubicBezTo>
                  <a:lnTo>
                    <a:pt x="1127247" y="627352"/>
                  </a:lnTo>
                  <a:lnTo>
                    <a:pt x="1127247" y="494929"/>
                  </a:lnTo>
                  <a:lnTo>
                    <a:pt x="1009722" y="438650"/>
                  </a:lnTo>
                  <a:close/>
                </a:path>
              </a:pathLst>
            </a:custGeom>
            <a:solidFill>
              <a:srgbClr val="ABE9FF"/>
            </a:solidFill>
            <a:ln w="16470" cap="flat">
              <a:noFill/>
              <a:prstDash val="solid"/>
              <a:miter/>
            </a:ln>
          </p:spPr>
          <p:txBody>
            <a:bodyPr rtlCol="0" anchor="ctr"/>
            <a:lstStyle/>
            <a:p>
              <a:endParaRPr lang="en-GB"/>
            </a:p>
          </p:txBody>
        </p:sp>
        <p:pic>
          <p:nvPicPr>
            <p:cNvPr id="7" name="Graphic 6" descr="Check In with solid fill">
              <a:extLst>
                <a:ext uri="{FF2B5EF4-FFF2-40B4-BE49-F238E27FC236}">
                  <a16:creationId xmlns:a16="http://schemas.microsoft.com/office/drawing/2014/main" id="{447DD3F3-CE7B-4FB0-AA39-6EDDD368AF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973" y="4091056"/>
              <a:ext cx="457200" cy="457200"/>
            </a:xfrm>
            <a:prstGeom prst="rect">
              <a:avLst/>
            </a:prstGeom>
          </p:spPr>
        </p:pic>
        <p:pic>
          <p:nvPicPr>
            <p:cNvPr id="8" name="Graphic 7" descr="Cheers with solid fill">
              <a:extLst>
                <a:ext uri="{FF2B5EF4-FFF2-40B4-BE49-F238E27FC236}">
                  <a16:creationId xmlns:a16="http://schemas.microsoft.com/office/drawing/2014/main" id="{D2810BFE-95C6-4078-9CE1-36961887A5F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58131" y="5095925"/>
              <a:ext cx="457200" cy="457200"/>
            </a:xfrm>
            <a:prstGeom prst="rect">
              <a:avLst/>
            </a:prstGeom>
          </p:spPr>
        </p:pic>
        <p:pic>
          <p:nvPicPr>
            <p:cNvPr id="9" name="Graphic 8" descr="Cruise ship with solid fill">
              <a:extLst>
                <a:ext uri="{FF2B5EF4-FFF2-40B4-BE49-F238E27FC236}">
                  <a16:creationId xmlns:a16="http://schemas.microsoft.com/office/drawing/2014/main" id="{B51EC5E5-73E5-4A27-8050-416D2095456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13842" y="4220198"/>
              <a:ext cx="457200" cy="457200"/>
            </a:xfrm>
            <a:prstGeom prst="rect">
              <a:avLst/>
            </a:prstGeom>
          </p:spPr>
        </p:pic>
        <p:pic>
          <p:nvPicPr>
            <p:cNvPr id="10" name="Graphic 9" descr="Customer review with solid fill">
              <a:extLst>
                <a:ext uri="{FF2B5EF4-FFF2-40B4-BE49-F238E27FC236}">
                  <a16:creationId xmlns:a16="http://schemas.microsoft.com/office/drawing/2014/main" id="{2F2D31A7-282A-47FC-AB12-3E272A55A11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449611" y="5567493"/>
              <a:ext cx="457200" cy="457200"/>
            </a:xfrm>
            <a:prstGeom prst="rect">
              <a:avLst/>
            </a:prstGeom>
          </p:spPr>
        </p:pic>
        <p:pic>
          <p:nvPicPr>
            <p:cNvPr id="11" name="Graphic 10" descr="Email with solid fill">
              <a:extLst>
                <a:ext uri="{FF2B5EF4-FFF2-40B4-BE49-F238E27FC236}">
                  <a16:creationId xmlns:a16="http://schemas.microsoft.com/office/drawing/2014/main" id="{8A78B3C6-9C25-44A2-B30F-92C92321010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736330" y="4779176"/>
              <a:ext cx="457200" cy="457200"/>
            </a:xfrm>
            <a:prstGeom prst="rect">
              <a:avLst/>
            </a:prstGeom>
          </p:spPr>
        </p:pic>
        <p:pic>
          <p:nvPicPr>
            <p:cNvPr id="12" name="Graphic 11" descr="Online meeting with solid fill">
              <a:extLst>
                <a:ext uri="{FF2B5EF4-FFF2-40B4-BE49-F238E27FC236}">
                  <a16:creationId xmlns:a16="http://schemas.microsoft.com/office/drawing/2014/main" id="{6B69190D-B6D4-4E2C-BC41-D530DE5154D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618854" y="6062592"/>
              <a:ext cx="457200" cy="457200"/>
            </a:xfrm>
            <a:prstGeom prst="rect">
              <a:avLst/>
            </a:prstGeom>
          </p:spPr>
        </p:pic>
        <p:pic>
          <p:nvPicPr>
            <p:cNvPr id="13" name="Graphic 12" descr="Programmer female with solid fill">
              <a:extLst>
                <a:ext uri="{FF2B5EF4-FFF2-40B4-BE49-F238E27FC236}">
                  <a16:creationId xmlns:a16="http://schemas.microsoft.com/office/drawing/2014/main" id="{DB2A00B3-4CB5-479C-9DBB-CA265DBB9B4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809741" y="5428060"/>
              <a:ext cx="457200" cy="457200"/>
            </a:xfrm>
            <a:prstGeom prst="rect">
              <a:avLst/>
            </a:prstGeom>
          </p:spPr>
        </p:pic>
        <p:pic>
          <p:nvPicPr>
            <p:cNvPr id="14" name="Graphic 13" descr="Questions with solid fill">
              <a:extLst>
                <a:ext uri="{FF2B5EF4-FFF2-40B4-BE49-F238E27FC236}">
                  <a16:creationId xmlns:a16="http://schemas.microsoft.com/office/drawing/2014/main" id="{41C8D92D-E34C-4667-84FF-54DDA18FC5C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166001" y="6400800"/>
              <a:ext cx="457200" cy="457200"/>
            </a:xfrm>
            <a:prstGeom prst="rect">
              <a:avLst/>
            </a:prstGeom>
          </p:spPr>
        </p:pic>
        <p:pic>
          <p:nvPicPr>
            <p:cNvPr id="15" name="Graphic 14" descr="Remote learning science with solid fill">
              <a:extLst>
                <a:ext uri="{FF2B5EF4-FFF2-40B4-BE49-F238E27FC236}">
                  <a16:creationId xmlns:a16="http://schemas.microsoft.com/office/drawing/2014/main" id="{5E44CC14-455C-498D-A856-C87EA8BC811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554067" y="6468703"/>
              <a:ext cx="457200" cy="457200"/>
            </a:xfrm>
            <a:prstGeom prst="rect">
              <a:avLst/>
            </a:prstGeom>
          </p:spPr>
        </p:pic>
        <p:pic>
          <p:nvPicPr>
            <p:cNvPr id="16" name="Graphic 15" descr="Remote work with solid fill">
              <a:extLst>
                <a:ext uri="{FF2B5EF4-FFF2-40B4-BE49-F238E27FC236}">
                  <a16:creationId xmlns:a16="http://schemas.microsoft.com/office/drawing/2014/main" id="{390BFDD1-7DF1-4F93-A137-3B1950904450}"/>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1482753" y="4319656"/>
              <a:ext cx="457200" cy="457200"/>
            </a:xfrm>
            <a:prstGeom prst="rect">
              <a:avLst/>
            </a:prstGeom>
          </p:spPr>
        </p:pic>
        <p:pic>
          <p:nvPicPr>
            <p:cNvPr id="17" name="Graphic 16" descr="Satellite with solid fill">
              <a:extLst>
                <a:ext uri="{FF2B5EF4-FFF2-40B4-BE49-F238E27FC236}">
                  <a16:creationId xmlns:a16="http://schemas.microsoft.com/office/drawing/2014/main" id="{67C7E80B-5E8F-4B7E-BFCE-9DD50B955B33}"/>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0928458" y="4087322"/>
              <a:ext cx="457200" cy="457200"/>
            </a:xfrm>
            <a:prstGeom prst="rect">
              <a:avLst/>
            </a:prstGeom>
          </p:spPr>
        </p:pic>
        <p:pic>
          <p:nvPicPr>
            <p:cNvPr id="18" name="Graphic 17" descr="Vlog with solid fill">
              <a:extLst>
                <a:ext uri="{FF2B5EF4-FFF2-40B4-BE49-F238E27FC236}">
                  <a16:creationId xmlns:a16="http://schemas.microsoft.com/office/drawing/2014/main" id="{91FA11F2-4C6F-4E8D-A083-1209A8DDB439}"/>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9649218" y="4615695"/>
              <a:ext cx="457200" cy="457200"/>
            </a:xfrm>
            <a:prstGeom prst="rect">
              <a:avLst/>
            </a:prstGeom>
          </p:spPr>
        </p:pic>
        <p:pic>
          <p:nvPicPr>
            <p:cNvPr id="19" name="Graphic 18" descr="Wi-Fi with solid fill">
              <a:extLst>
                <a:ext uri="{FF2B5EF4-FFF2-40B4-BE49-F238E27FC236}">
                  <a16:creationId xmlns:a16="http://schemas.microsoft.com/office/drawing/2014/main" id="{23F068F9-32B1-4B74-813D-1129362B0D36}"/>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9664064" y="6024906"/>
              <a:ext cx="457200" cy="457200"/>
            </a:xfrm>
            <a:prstGeom prst="rect">
              <a:avLst/>
            </a:prstGeom>
          </p:spPr>
        </p:pic>
        <p:pic>
          <p:nvPicPr>
            <p:cNvPr id="20" name="Graphic 19" descr="Work from home house with solid fill">
              <a:extLst>
                <a:ext uri="{FF2B5EF4-FFF2-40B4-BE49-F238E27FC236}">
                  <a16:creationId xmlns:a16="http://schemas.microsoft.com/office/drawing/2014/main" id="{78CACC96-0A8A-41E0-9222-2A8F6AE15ED5}"/>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9940516" y="6299566"/>
              <a:ext cx="457200" cy="457200"/>
            </a:xfrm>
            <a:prstGeom prst="rect">
              <a:avLst/>
            </a:prstGeom>
          </p:spPr>
        </p:pic>
        <p:pic>
          <p:nvPicPr>
            <p:cNvPr id="21" name="Graphic 20" descr="Lecturer with solid fill">
              <a:extLst>
                <a:ext uri="{FF2B5EF4-FFF2-40B4-BE49-F238E27FC236}">
                  <a16:creationId xmlns:a16="http://schemas.microsoft.com/office/drawing/2014/main" id="{5E681169-0CC4-4E91-9AA3-DD3D273CA1DC}"/>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10585597" y="5189775"/>
              <a:ext cx="616828" cy="616828"/>
            </a:xfrm>
            <a:prstGeom prst="rect">
              <a:avLst/>
            </a:prstGeom>
          </p:spPr>
        </p:pic>
        <p:pic>
          <p:nvPicPr>
            <p:cNvPr id="22" name="Graphic 21" descr="Users with solid fill">
              <a:extLst>
                <a:ext uri="{FF2B5EF4-FFF2-40B4-BE49-F238E27FC236}">
                  <a16:creationId xmlns:a16="http://schemas.microsoft.com/office/drawing/2014/main" id="{43F8DFCA-B3F6-4B22-A0FD-72C3FF33149F}"/>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10503229" y="5719310"/>
              <a:ext cx="400428" cy="400428"/>
            </a:xfrm>
            <a:prstGeom prst="rect">
              <a:avLst/>
            </a:prstGeom>
          </p:spPr>
        </p:pic>
        <p:pic>
          <p:nvPicPr>
            <p:cNvPr id="23" name="Graphic 22" descr="Users with solid fill">
              <a:extLst>
                <a:ext uri="{FF2B5EF4-FFF2-40B4-BE49-F238E27FC236}">
                  <a16:creationId xmlns:a16="http://schemas.microsoft.com/office/drawing/2014/main" id="{3431B9D6-7C1A-4B71-A057-F0F9E4FD7176}"/>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10892173" y="5719310"/>
              <a:ext cx="400428" cy="400428"/>
            </a:xfrm>
            <a:prstGeom prst="rect">
              <a:avLst/>
            </a:prstGeom>
          </p:spPr>
        </p:pic>
        <p:grpSp>
          <p:nvGrpSpPr>
            <p:cNvPr id="24" name="Group 23">
              <a:extLst>
                <a:ext uri="{FF2B5EF4-FFF2-40B4-BE49-F238E27FC236}">
                  <a16:creationId xmlns:a16="http://schemas.microsoft.com/office/drawing/2014/main" id="{21204632-3440-4C3B-866C-CD046508115B}"/>
                </a:ext>
              </a:extLst>
            </p:cNvPr>
            <p:cNvGrpSpPr/>
            <p:nvPr/>
          </p:nvGrpSpPr>
          <p:grpSpPr>
            <a:xfrm>
              <a:off x="9892664" y="4520490"/>
              <a:ext cx="1974091" cy="1947441"/>
              <a:chOff x="5475944" y="2705971"/>
              <a:chExt cx="1974091" cy="1947441"/>
            </a:xfrm>
          </p:grpSpPr>
          <p:sp>
            <p:nvSpPr>
              <p:cNvPr id="25" name="Flowchart: Connector 24">
                <a:extLst>
                  <a:ext uri="{FF2B5EF4-FFF2-40B4-BE49-F238E27FC236}">
                    <a16:creationId xmlns:a16="http://schemas.microsoft.com/office/drawing/2014/main" id="{24686479-8E44-46C9-AA28-4F3E3FFCEE1C}"/>
                  </a:ext>
                </a:extLst>
              </p:cNvPr>
              <p:cNvSpPr/>
              <p:nvPr/>
            </p:nvSpPr>
            <p:spPr>
              <a:xfrm>
                <a:off x="5566676" y="2815953"/>
                <a:ext cx="1799742" cy="1799742"/>
              </a:xfrm>
              <a:prstGeom prst="flowChartConnector">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2BB9D2F0-C7CE-4E25-B5DF-89EEEDA2AC82}"/>
                  </a:ext>
                </a:extLst>
              </p:cNvPr>
              <p:cNvSpPr/>
              <p:nvPr/>
            </p:nvSpPr>
            <p:spPr>
              <a:xfrm rot="3668616">
                <a:off x="5963404" y="2899085"/>
                <a:ext cx="181464" cy="110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A6A4ED31-C14C-4526-9012-5C7BA1DF4E12}"/>
                  </a:ext>
                </a:extLst>
              </p:cNvPr>
              <p:cNvSpPr/>
              <p:nvPr/>
            </p:nvSpPr>
            <p:spPr>
              <a:xfrm rot="5400000">
                <a:off x="6374621" y="2741438"/>
                <a:ext cx="181463" cy="110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D7C9FD45-9FB7-4B4C-83C6-F1F03B23836F}"/>
                  </a:ext>
                </a:extLst>
              </p:cNvPr>
              <p:cNvSpPr/>
              <p:nvPr/>
            </p:nvSpPr>
            <p:spPr>
              <a:xfrm rot="1917055">
                <a:off x="5610113" y="3153927"/>
                <a:ext cx="181464" cy="110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D5E6C34D-29BF-4A03-AF7E-E4BC21E42BC5}"/>
                  </a:ext>
                </a:extLst>
              </p:cNvPr>
              <p:cNvSpPr/>
              <p:nvPr/>
            </p:nvSpPr>
            <p:spPr>
              <a:xfrm rot="6030709">
                <a:off x="6596679" y="2769076"/>
                <a:ext cx="194866" cy="113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DA81BCED-1965-48F1-9836-E8B85D3F97CD}"/>
                  </a:ext>
                </a:extLst>
              </p:cNvPr>
              <p:cNvSpPr/>
              <p:nvPr/>
            </p:nvSpPr>
            <p:spPr>
              <a:xfrm rot="7173592">
                <a:off x="6855552" y="2873117"/>
                <a:ext cx="184378" cy="90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CB0FD89-5F76-49D4-BF22-49CA31409299}"/>
                  </a:ext>
                </a:extLst>
              </p:cNvPr>
              <p:cNvSpPr/>
              <p:nvPr/>
            </p:nvSpPr>
            <p:spPr>
              <a:xfrm rot="6291175" flipV="1">
                <a:off x="5906227" y="4446100"/>
                <a:ext cx="111437" cy="52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47855328-10B3-41E5-A147-B69BB0828523}"/>
                  </a:ext>
                </a:extLst>
              </p:cNvPr>
              <p:cNvSpPr/>
              <p:nvPr/>
            </p:nvSpPr>
            <p:spPr>
              <a:xfrm rot="6030709">
                <a:off x="6181794" y="4510064"/>
                <a:ext cx="126462" cy="134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74174184-267E-4BB5-BBCD-23D5EEBC17A2}"/>
                  </a:ext>
                </a:extLst>
              </p:cNvPr>
              <p:cNvSpPr/>
              <p:nvPr/>
            </p:nvSpPr>
            <p:spPr>
              <a:xfrm rot="5866802">
                <a:off x="6454520" y="4539672"/>
                <a:ext cx="138016" cy="89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3C7B0546-2BC1-4AE6-9E40-7444FBC961E7}"/>
                  </a:ext>
                </a:extLst>
              </p:cNvPr>
              <p:cNvSpPr/>
              <p:nvPr/>
            </p:nvSpPr>
            <p:spPr>
              <a:xfrm rot="172084">
                <a:off x="7251317" y="3467322"/>
                <a:ext cx="198718" cy="71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28B01BF0-E102-4483-B36B-4FA9BCA161BE}"/>
                  </a:ext>
                </a:extLst>
              </p:cNvPr>
              <p:cNvSpPr/>
              <p:nvPr/>
            </p:nvSpPr>
            <p:spPr>
              <a:xfrm rot="1956314">
                <a:off x="7126848" y="4032058"/>
                <a:ext cx="181464" cy="110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74000318-9531-4D93-91ED-CDAC6EF925DD}"/>
                  </a:ext>
                </a:extLst>
              </p:cNvPr>
              <p:cNvSpPr/>
              <p:nvPr/>
            </p:nvSpPr>
            <p:spPr>
              <a:xfrm rot="3143343">
                <a:off x="6925617" y="4341954"/>
                <a:ext cx="181464" cy="110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E6D377DE-0D24-4AC5-AE60-1FCE42DBACA7}"/>
                  </a:ext>
                </a:extLst>
              </p:cNvPr>
              <p:cNvSpPr/>
              <p:nvPr/>
            </p:nvSpPr>
            <p:spPr>
              <a:xfrm rot="1175664">
                <a:off x="5475944" y="3464673"/>
                <a:ext cx="181464" cy="110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C92B7926-D362-4A26-B6C6-F3C76FAD7E77}"/>
                  </a:ext>
                </a:extLst>
              </p:cNvPr>
              <p:cNvSpPr/>
              <p:nvPr/>
            </p:nvSpPr>
            <p:spPr>
              <a:xfrm rot="21085690">
                <a:off x="5556687" y="4017819"/>
                <a:ext cx="201700" cy="57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39" name="Picture 38" descr="Logo, company name&#10;&#10;Description automatically generated">
            <a:extLst>
              <a:ext uri="{FF2B5EF4-FFF2-40B4-BE49-F238E27FC236}">
                <a16:creationId xmlns:a16="http://schemas.microsoft.com/office/drawing/2014/main" id="{F908BA8E-4950-4179-95D6-C50EAE4EC093}"/>
              </a:ext>
            </a:extLst>
          </p:cNvPr>
          <p:cNvPicPr>
            <a:picLocks noChangeAspect="1"/>
          </p:cNvPicPr>
          <p:nvPr userDrawn="1"/>
        </p:nvPicPr>
        <p:blipFill>
          <a:blip r:embed="rId3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891" y="11967"/>
            <a:ext cx="1117992" cy="1118442"/>
          </a:xfrm>
          <a:prstGeom prst="rect">
            <a:avLst/>
          </a:prstGeom>
        </p:spPr>
      </p:pic>
      <p:sp>
        <p:nvSpPr>
          <p:cNvPr id="41" name="Rectangle 40">
            <a:extLst>
              <a:ext uri="{FF2B5EF4-FFF2-40B4-BE49-F238E27FC236}">
                <a16:creationId xmlns:a16="http://schemas.microsoft.com/office/drawing/2014/main" id="{148599D7-A0A8-45B9-950D-25A9E8F15B1B}"/>
              </a:ext>
            </a:extLst>
          </p:cNvPr>
          <p:cNvSpPr/>
          <p:nvPr userDrawn="1"/>
        </p:nvSpPr>
        <p:spPr>
          <a:xfrm>
            <a:off x="0" y="1055589"/>
            <a:ext cx="12192000" cy="82636"/>
          </a:xfrm>
          <a:prstGeom prst="rect">
            <a:avLst/>
          </a:prstGeom>
          <a:gradFill flip="none" rotWithShape="1">
            <a:gsLst>
              <a:gs pos="100000">
                <a:schemeClr val="accent5">
                  <a:lumMod val="40000"/>
                  <a:lumOff val="60000"/>
                </a:schemeClr>
              </a:gs>
              <a:gs pos="86000">
                <a:schemeClr val="accent5">
                  <a:lumMod val="60000"/>
                  <a:lumOff val="40000"/>
                </a:schemeClr>
              </a:gs>
              <a:gs pos="37000">
                <a:schemeClr val="accent5">
                  <a:lumMod val="75000"/>
                </a:schemeClr>
              </a:gs>
              <a:gs pos="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Isosceles Triangle 41">
            <a:extLst>
              <a:ext uri="{FF2B5EF4-FFF2-40B4-BE49-F238E27FC236}">
                <a16:creationId xmlns:a16="http://schemas.microsoft.com/office/drawing/2014/main" id="{E32CCB5B-9F86-4BA4-91F5-F1BA04F8D8EA}"/>
              </a:ext>
            </a:extLst>
          </p:cNvPr>
          <p:cNvSpPr/>
          <p:nvPr userDrawn="1"/>
        </p:nvSpPr>
        <p:spPr>
          <a:xfrm flipV="1">
            <a:off x="423511" y="1138256"/>
            <a:ext cx="446752" cy="385132"/>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54614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3BD54-B9AE-4D11-9FAA-7D3D0C643E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3B7442D-FCEF-4F8E-A5BF-E09E44A539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B4FB18B-2E29-4693-9012-E141176547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78A741-4230-4D9E-9BBE-ABECB40A9E96}"/>
              </a:ext>
            </a:extLst>
          </p:cNvPr>
          <p:cNvSpPr>
            <a:spLocks noGrp="1"/>
          </p:cNvSpPr>
          <p:nvPr>
            <p:ph type="dt" sz="half" idx="10"/>
          </p:nvPr>
        </p:nvSpPr>
        <p:spPr/>
        <p:txBody>
          <a:bodyPr/>
          <a:lstStyle/>
          <a:p>
            <a:fld id="{A20DB11F-8B26-47AB-A0F4-723DE49F147C}" type="datetimeFigureOut">
              <a:rPr lang="en-GB" smtClean="0"/>
              <a:t>08/09/2023</a:t>
            </a:fld>
            <a:endParaRPr lang="en-GB"/>
          </a:p>
        </p:txBody>
      </p:sp>
      <p:sp>
        <p:nvSpPr>
          <p:cNvPr id="6" name="Footer Placeholder 5">
            <a:extLst>
              <a:ext uri="{FF2B5EF4-FFF2-40B4-BE49-F238E27FC236}">
                <a16:creationId xmlns:a16="http://schemas.microsoft.com/office/drawing/2014/main" id="{FD446C95-397F-4C1E-A151-6ABD08022A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6639EE-7275-4E5C-92A3-5A4EB507C9EF}"/>
              </a:ext>
            </a:extLst>
          </p:cNvPr>
          <p:cNvSpPr>
            <a:spLocks noGrp="1"/>
          </p:cNvSpPr>
          <p:nvPr>
            <p:ph type="sldNum" sz="quarter" idx="12"/>
          </p:nvPr>
        </p:nvSpPr>
        <p:spPr/>
        <p:txBody>
          <a:bodyPr/>
          <a:lstStyle/>
          <a:p>
            <a:fld id="{986595A0-3CFD-4102-B393-D18A341C3091}" type="slidenum">
              <a:rPr lang="en-GB" smtClean="0"/>
              <a:t>‹#›</a:t>
            </a:fld>
            <a:endParaRPr lang="en-GB"/>
          </a:p>
        </p:txBody>
      </p:sp>
    </p:spTree>
    <p:extLst>
      <p:ext uri="{BB962C8B-B14F-4D97-AF65-F5344CB8AC3E}">
        <p14:creationId xmlns:p14="http://schemas.microsoft.com/office/powerpoint/2010/main" val="3248679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4C20B-1449-41E9-ADB1-C7D56C3FF8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906A1CA-6D8C-4DAD-80BF-43A927BA34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D33B54C-4AF2-42C9-AC84-45D2CC9C57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14A514-BF10-4446-A188-B0BBC37B358B}"/>
              </a:ext>
            </a:extLst>
          </p:cNvPr>
          <p:cNvSpPr>
            <a:spLocks noGrp="1"/>
          </p:cNvSpPr>
          <p:nvPr>
            <p:ph type="dt" sz="half" idx="10"/>
          </p:nvPr>
        </p:nvSpPr>
        <p:spPr/>
        <p:txBody>
          <a:bodyPr/>
          <a:lstStyle/>
          <a:p>
            <a:fld id="{A20DB11F-8B26-47AB-A0F4-723DE49F147C}" type="datetimeFigureOut">
              <a:rPr lang="en-GB" smtClean="0"/>
              <a:t>08/09/2023</a:t>
            </a:fld>
            <a:endParaRPr lang="en-GB"/>
          </a:p>
        </p:txBody>
      </p:sp>
      <p:sp>
        <p:nvSpPr>
          <p:cNvPr id="6" name="Footer Placeholder 5">
            <a:extLst>
              <a:ext uri="{FF2B5EF4-FFF2-40B4-BE49-F238E27FC236}">
                <a16:creationId xmlns:a16="http://schemas.microsoft.com/office/drawing/2014/main" id="{7E17DE33-8FE5-4DB8-91E1-AE95080791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268BC0-4D48-416D-8C4F-2B5B9A814E41}"/>
              </a:ext>
            </a:extLst>
          </p:cNvPr>
          <p:cNvSpPr>
            <a:spLocks noGrp="1"/>
          </p:cNvSpPr>
          <p:nvPr>
            <p:ph type="sldNum" sz="quarter" idx="12"/>
          </p:nvPr>
        </p:nvSpPr>
        <p:spPr/>
        <p:txBody>
          <a:bodyPr/>
          <a:lstStyle/>
          <a:p>
            <a:fld id="{986595A0-3CFD-4102-B393-D18A341C3091}" type="slidenum">
              <a:rPr lang="en-GB" smtClean="0"/>
              <a:t>‹#›</a:t>
            </a:fld>
            <a:endParaRPr lang="en-GB"/>
          </a:p>
        </p:txBody>
      </p:sp>
    </p:spTree>
    <p:extLst>
      <p:ext uri="{BB962C8B-B14F-4D97-AF65-F5344CB8AC3E}">
        <p14:creationId xmlns:p14="http://schemas.microsoft.com/office/powerpoint/2010/main" val="101167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F8DAFC-3761-48BC-B70D-5A503A90A8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8FD67CF-CEA3-4361-9AB2-B4D35DCB61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40975-CAD2-4186-9445-5DFC5F5A60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0DB11F-8B26-47AB-A0F4-723DE49F147C}" type="datetimeFigureOut">
              <a:rPr lang="en-GB" smtClean="0"/>
              <a:t>08/09/2023</a:t>
            </a:fld>
            <a:endParaRPr lang="en-GB"/>
          </a:p>
        </p:txBody>
      </p:sp>
      <p:sp>
        <p:nvSpPr>
          <p:cNvPr id="5" name="Footer Placeholder 4">
            <a:extLst>
              <a:ext uri="{FF2B5EF4-FFF2-40B4-BE49-F238E27FC236}">
                <a16:creationId xmlns:a16="http://schemas.microsoft.com/office/drawing/2014/main" id="{736EA00E-3E42-4827-8092-21C54B70B9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702814A-0289-4311-8D7A-8B2C100B72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595A0-3CFD-4102-B393-D18A341C3091}" type="slidenum">
              <a:rPr lang="en-GB" smtClean="0"/>
              <a:t>‹#›</a:t>
            </a:fld>
            <a:endParaRPr lang="en-GB"/>
          </a:p>
        </p:txBody>
      </p:sp>
    </p:spTree>
    <p:extLst>
      <p:ext uri="{BB962C8B-B14F-4D97-AF65-F5344CB8AC3E}">
        <p14:creationId xmlns:p14="http://schemas.microsoft.com/office/powerpoint/2010/main" val="3396118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itu.int/en/events/Pages/Virtual-Sessions.aspx" TargetMode="External"/><Relationship Id="rId2" Type="http://schemas.openxmlformats.org/officeDocument/2006/relationships/hyperlink" Target="https://www.itu.int/en/general-secretariat/ICT-Services/remoteparticipation/Pages/onlinemeetingroom.aspx" TargetMode="External"/><Relationship Id="rId1" Type="http://schemas.openxmlformats.org/officeDocument/2006/relationships/slideLayout" Target="../slideLayouts/slideLayout7.xml"/><Relationship Id="rId5" Type="http://schemas.openxmlformats.org/officeDocument/2006/relationships/hyperlink" Target="https://www.itu.int/en/ITU-R/information/events/Documents/Troubleshooting%20-%20Restricted%20Virtual%20session%20portal%20WEB.pdf" TargetMode="External"/><Relationship Id="rId4" Type="http://schemas.openxmlformats.org/officeDocument/2006/relationships/hyperlink" Target="https://www.itu.int/en/ties-services/Pages/default.aspx"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38.svg"/><Relationship Id="rId7" Type="http://schemas.openxmlformats.org/officeDocument/2006/relationships/image" Target="../media/image68.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7.svg"/><Relationship Id="rId10" Type="http://schemas.openxmlformats.org/officeDocument/2006/relationships/image" Target="../media/image71.svg"/><Relationship Id="rId4" Type="http://schemas.openxmlformats.org/officeDocument/2006/relationships/image" Target="../media/image56.png"/><Relationship Id="rId9" Type="http://schemas.openxmlformats.org/officeDocument/2006/relationships/image" Target="../media/image70.png"/></Relationships>
</file>

<file path=ppt/slides/_rels/slide13.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svg"/><Relationship Id="rId7" Type="http://schemas.openxmlformats.org/officeDocument/2006/relationships/image" Target="../media/image77.sv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42.svg"/><Relationship Id="rId5" Type="http://schemas.openxmlformats.org/officeDocument/2006/relationships/image" Target="../media/image75.svg"/><Relationship Id="rId10" Type="http://schemas.openxmlformats.org/officeDocument/2006/relationships/image" Target="../media/image41.png"/><Relationship Id="rId4" Type="http://schemas.openxmlformats.org/officeDocument/2006/relationships/image" Target="../media/image74.png"/><Relationship Id="rId9" Type="http://schemas.openxmlformats.org/officeDocument/2006/relationships/image" Target="../media/image79.svg"/></Relationships>
</file>

<file path=ppt/slides/_rels/slide14.xml.rels><?xml version="1.0" encoding="UTF-8" standalone="yes"?>
<Relationships xmlns="http://schemas.openxmlformats.org/package/2006/relationships"><Relationship Id="rId3" Type="http://schemas.openxmlformats.org/officeDocument/2006/relationships/image" Target="../media/image81.svg"/><Relationship Id="rId7" Type="http://schemas.openxmlformats.org/officeDocument/2006/relationships/hyperlink" Target="https://www.itu.int/en/ITU-R/Pages/default.aspx" TargetMode="External"/><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hyperlink" Target="mailto:brsgd@itu.int" TargetMode="External"/><Relationship Id="rId5" Type="http://schemas.openxmlformats.org/officeDocument/2006/relationships/image" Target="../media/image69.svg"/><Relationship Id="rId4" Type="http://schemas.openxmlformats.org/officeDocument/2006/relationships/image" Target="../media/image6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svg"/><Relationship Id="rId3" Type="http://schemas.openxmlformats.org/officeDocument/2006/relationships/image" Target="../media/image42.svg"/><Relationship Id="rId7" Type="http://schemas.openxmlformats.org/officeDocument/2006/relationships/image" Target="../media/image46.svg"/><Relationship Id="rId12" Type="http://schemas.openxmlformats.org/officeDocument/2006/relationships/image" Target="../media/image51.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svg"/><Relationship Id="rId5" Type="http://schemas.openxmlformats.org/officeDocument/2006/relationships/image" Target="../media/image44.svg"/><Relationship Id="rId15" Type="http://schemas.openxmlformats.org/officeDocument/2006/relationships/image" Target="../media/image54.sv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svg"/><Relationship Id="rId14" Type="http://schemas.openxmlformats.org/officeDocument/2006/relationships/image" Target="../media/image53.png"/></Relationships>
</file>

<file path=ppt/slides/_rels/slide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svg"/><Relationship Id="rId7" Type="http://schemas.openxmlformats.org/officeDocument/2006/relationships/image" Target="../media/image46.svg"/><Relationship Id="rId12" Type="http://schemas.openxmlformats.org/officeDocument/2006/relationships/image" Target="../media/image55.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2.svg"/><Relationship Id="rId5" Type="http://schemas.openxmlformats.org/officeDocument/2006/relationships/image" Target="../media/image44.svg"/><Relationship Id="rId10" Type="http://schemas.openxmlformats.org/officeDocument/2006/relationships/image" Target="../media/image51.png"/><Relationship Id="rId4" Type="http://schemas.openxmlformats.org/officeDocument/2006/relationships/image" Target="../media/image43.png"/><Relationship Id="rId9" Type="http://schemas.openxmlformats.org/officeDocument/2006/relationships/image" Target="../media/image48.svg"/></Relationships>
</file>

<file path=ppt/slides/_rels/slide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svg"/><Relationship Id="rId7" Type="http://schemas.openxmlformats.org/officeDocument/2006/relationships/image" Target="../media/image61.sv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65.svg"/><Relationship Id="rId5" Type="http://schemas.openxmlformats.org/officeDocument/2006/relationships/image" Target="../media/image59.sv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svg"/></Relationships>
</file>

<file path=ppt/slides/_rels/slide9.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resort&#10;&#10;Description automatically generated">
            <a:extLst>
              <a:ext uri="{FF2B5EF4-FFF2-40B4-BE49-F238E27FC236}">
                <a16:creationId xmlns:a16="http://schemas.microsoft.com/office/drawing/2014/main" id="{D26DECF9-5989-47AC-A6BC-B3F87BCF46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246"/>
            <a:ext cx="12194705" cy="6487022"/>
          </a:xfrm>
          <a:prstGeom prst="rect">
            <a:avLst/>
          </a:prstGeom>
          <a:scene3d>
            <a:camera prst="orthographicFront"/>
            <a:lightRig rig="threePt" dir="t"/>
          </a:scene3d>
          <a:sp3d>
            <a:bevelT/>
          </a:sp3d>
        </p:spPr>
      </p:pic>
      <p:sp>
        <p:nvSpPr>
          <p:cNvPr id="50" name="Rectangle 49">
            <a:extLst>
              <a:ext uri="{FF2B5EF4-FFF2-40B4-BE49-F238E27FC236}">
                <a16:creationId xmlns:a16="http://schemas.microsoft.com/office/drawing/2014/main" id="{09AE430D-F12E-4447-A3F3-F87AAE1815F9}"/>
              </a:ext>
            </a:extLst>
          </p:cNvPr>
          <p:cNvSpPr/>
          <p:nvPr/>
        </p:nvSpPr>
        <p:spPr>
          <a:xfrm>
            <a:off x="0" y="16834"/>
            <a:ext cx="6891185" cy="6858000"/>
          </a:xfrm>
          <a:prstGeom prst="rect">
            <a:avLst/>
          </a:prstGeom>
          <a:gradFill flip="none" rotWithShape="1">
            <a:gsLst>
              <a:gs pos="0">
                <a:srgbClr val="EBFFFF">
                  <a:alpha val="70000"/>
                </a:srgbClr>
              </a:gs>
              <a:gs pos="28000">
                <a:srgbClr val="F4F5F6">
                  <a:alpha val="63000"/>
                </a:srgbClr>
              </a:gs>
              <a:gs pos="87000">
                <a:srgbClr val="EBFFFF">
                  <a:alpha val="63000"/>
                </a:srgbClr>
              </a:gs>
              <a:gs pos="100000">
                <a:srgbClr val="DDFFFF">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0ACD4CC7-653E-4711-B6C9-816E4E3A4496}"/>
              </a:ext>
            </a:extLst>
          </p:cNvPr>
          <p:cNvSpPr txBox="1"/>
          <p:nvPr/>
        </p:nvSpPr>
        <p:spPr>
          <a:xfrm>
            <a:off x="37901" y="2232245"/>
            <a:ext cx="6463799" cy="2123658"/>
          </a:xfrm>
          <a:prstGeom prst="rect">
            <a:avLst/>
          </a:prstGeom>
          <a:noFill/>
        </p:spPr>
        <p:txBody>
          <a:bodyPr wrap="square" rtlCol="0">
            <a:spAutoFit/>
          </a:bodyPr>
          <a:lstStyle/>
          <a:p>
            <a:r>
              <a:rPr lang="en-GB" sz="4400" b="1" dirty="0"/>
              <a:t>Practical information for ITU-R physical meetings with remote participation</a:t>
            </a:r>
          </a:p>
        </p:txBody>
      </p:sp>
      <p:pic>
        <p:nvPicPr>
          <p:cNvPr id="9" name="Picture 8" descr="Logo, company name&#10;&#10;Description automatically generated">
            <a:extLst>
              <a:ext uri="{FF2B5EF4-FFF2-40B4-BE49-F238E27FC236}">
                <a16:creationId xmlns:a16="http://schemas.microsoft.com/office/drawing/2014/main" id="{D40D3508-653A-4E60-A637-2F214AF558A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83514"/>
            <a:ext cx="1151758" cy="1090232"/>
          </a:xfrm>
          <a:prstGeom prst="rect">
            <a:avLst/>
          </a:prstGeom>
        </p:spPr>
      </p:pic>
      <p:sp>
        <p:nvSpPr>
          <p:cNvPr id="88" name="Rectangle 87">
            <a:extLst>
              <a:ext uri="{FF2B5EF4-FFF2-40B4-BE49-F238E27FC236}">
                <a16:creationId xmlns:a16="http://schemas.microsoft.com/office/drawing/2014/main" id="{C4D614AD-1C43-471A-A3F5-16ED49CE76BD}"/>
              </a:ext>
            </a:extLst>
          </p:cNvPr>
          <p:cNvSpPr/>
          <p:nvPr/>
        </p:nvSpPr>
        <p:spPr>
          <a:xfrm>
            <a:off x="6891185" y="0"/>
            <a:ext cx="45719"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Rectangle 122">
            <a:extLst>
              <a:ext uri="{FF2B5EF4-FFF2-40B4-BE49-F238E27FC236}">
                <a16:creationId xmlns:a16="http://schemas.microsoft.com/office/drawing/2014/main" id="{A5340EC6-C482-4BEF-B38F-3876B8A4B1AA}"/>
              </a:ext>
            </a:extLst>
          </p:cNvPr>
          <p:cNvSpPr/>
          <p:nvPr/>
        </p:nvSpPr>
        <p:spPr>
          <a:xfrm>
            <a:off x="6845430" y="0"/>
            <a:ext cx="45719" cy="6858000"/>
          </a:xfrm>
          <a:prstGeom prst="rect">
            <a:avLst/>
          </a:prstGeom>
          <a:solidFill>
            <a:srgbClr val="AB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07252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4259C3-2C33-4C99-9E72-AD2EF7E75CB9}"/>
              </a:ext>
            </a:extLst>
          </p:cNvPr>
          <p:cNvSpPr txBox="1"/>
          <p:nvPr/>
        </p:nvSpPr>
        <p:spPr>
          <a:xfrm>
            <a:off x="1324303" y="386914"/>
            <a:ext cx="10108293" cy="646331"/>
          </a:xfrm>
          <a:prstGeom prst="rect">
            <a:avLst/>
          </a:prstGeom>
          <a:noFill/>
        </p:spPr>
        <p:txBody>
          <a:bodyPr wrap="square" rtlCol="0">
            <a:spAutoFit/>
          </a:bodyPr>
          <a:lstStyle/>
          <a:p>
            <a:r>
              <a:rPr lang="en-US" sz="3600" b="1" dirty="0">
                <a:solidFill>
                  <a:schemeClr val="accent5">
                    <a:lumMod val="75000"/>
                  </a:schemeClr>
                </a:solidFill>
              </a:rPr>
              <a:t>Email to registered participants</a:t>
            </a:r>
            <a:endParaRPr lang="en-GB" b="1" dirty="0">
              <a:solidFill>
                <a:schemeClr val="accent5">
                  <a:lumMod val="75000"/>
                </a:schemeClr>
              </a:solidFill>
            </a:endParaRPr>
          </a:p>
        </p:txBody>
      </p:sp>
      <p:grpSp>
        <p:nvGrpSpPr>
          <p:cNvPr id="15" name="Group 14">
            <a:extLst>
              <a:ext uri="{FF2B5EF4-FFF2-40B4-BE49-F238E27FC236}">
                <a16:creationId xmlns:a16="http://schemas.microsoft.com/office/drawing/2014/main" id="{BCF7FB21-5889-405D-9496-22D762E819FB}"/>
              </a:ext>
            </a:extLst>
          </p:cNvPr>
          <p:cNvGrpSpPr/>
          <p:nvPr/>
        </p:nvGrpSpPr>
        <p:grpSpPr>
          <a:xfrm>
            <a:off x="741680" y="1986594"/>
            <a:ext cx="9276080" cy="4658046"/>
            <a:chOff x="751840" y="1945954"/>
            <a:chExt cx="9276080" cy="4658046"/>
          </a:xfrm>
        </p:grpSpPr>
        <p:sp>
          <p:nvSpPr>
            <p:cNvPr id="14" name="Rectangle: Rounded Corners 13">
              <a:extLst>
                <a:ext uri="{FF2B5EF4-FFF2-40B4-BE49-F238E27FC236}">
                  <a16:creationId xmlns:a16="http://schemas.microsoft.com/office/drawing/2014/main" id="{F670AB8F-C3E2-4A0E-ADE7-5F4A75615B09}"/>
                </a:ext>
              </a:extLst>
            </p:cNvPr>
            <p:cNvSpPr/>
            <p:nvPr/>
          </p:nvSpPr>
          <p:spPr>
            <a:xfrm>
              <a:off x="751840" y="1945954"/>
              <a:ext cx="9276080" cy="4658046"/>
            </a:xfrm>
            <a:prstGeom prst="roundRect">
              <a:avLst>
                <a:gd name="adj" fmla="val 4235"/>
              </a:avLst>
            </a:prstGeom>
            <a:solidFill>
              <a:srgbClr val="F9F9F9"/>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9DAD169-E5EF-4A51-8C62-D1CCF6245B69}"/>
                </a:ext>
              </a:extLst>
            </p:cNvPr>
            <p:cNvSpPr txBox="1"/>
            <p:nvPr/>
          </p:nvSpPr>
          <p:spPr>
            <a:xfrm>
              <a:off x="863600" y="3045381"/>
              <a:ext cx="9133840" cy="2512996"/>
            </a:xfrm>
            <a:prstGeom prst="rect">
              <a:avLst/>
            </a:prstGeom>
            <a:noFill/>
          </p:spPr>
          <p:txBody>
            <a:bodyPr wrap="square">
              <a:spAutoFit/>
            </a:bodyPr>
            <a:lstStyle/>
            <a:p>
              <a:endParaRPr lang="en-GB" dirty="0"/>
            </a:p>
            <a:p>
              <a:pPr>
                <a:lnSpc>
                  <a:spcPct val="105000"/>
                </a:lnSpc>
                <a:spcAft>
                  <a:spcPts val="800"/>
                </a:spcAft>
              </a:pPr>
              <a:r>
                <a:rPr lang="en-GB" sz="1800" dirty="0">
                  <a:solidFill>
                    <a:srgbClr val="000000"/>
                  </a:solidFill>
                  <a:effectLst/>
                  <a:ea typeface="Calibri" panose="020F0502020204030204" pitchFamily="34" charset="0"/>
                </a:rPr>
                <a:t>Dear </a:t>
              </a:r>
              <a:r>
                <a:rPr lang="en-GB" sz="1800" u="sng" dirty="0">
                  <a:solidFill>
                    <a:srgbClr val="000000"/>
                  </a:solidFill>
                  <a:effectLst/>
                  <a:ea typeface="Calibri" panose="020F0502020204030204" pitchFamily="34" charset="0"/>
                </a:rPr>
                <a:t>Registered Participants,</a:t>
              </a:r>
              <a:endParaRPr lang="en-GB" sz="1800" dirty="0">
                <a:effectLst/>
                <a:ea typeface="Calibri" panose="020F0502020204030204" pitchFamily="34" charset="0"/>
              </a:endParaRPr>
            </a:p>
            <a:p>
              <a:pPr>
                <a:lnSpc>
                  <a:spcPct val="105000"/>
                </a:lnSpc>
                <a:spcAft>
                  <a:spcPts val="800"/>
                </a:spcAft>
              </a:pPr>
              <a:r>
                <a:rPr lang="en-GB" sz="1800" dirty="0">
                  <a:solidFill>
                    <a:srgbClr val="000000"/>
                  </a:solidFill>
                  <a:effectLst/>
                  <a:ea typeface="Calibri" panose="020F0502020204030204" pitchFamily="34" charset="0"/>
                </a:rPr>
                <a:t>This message is intended to provide you with advance information on how to participate in the following ITU-R event:</a:t>
              </a:r>
              <a:endParaRPr lang="en-GB" sz="1800" dirty="0">
                <a:effectLst/>
                <a:ea typeface="Calibri" panose="020F0502020204030204" pitchFamily="34" charset="0"/>
              </a:endParaRPr>
            </a:p>
            <a:p>
              <a:pPr marL="285750">
                <a:lnSpc>
                  <a:spcPct val="105000"/>
                </a:lnSpc>
                <a:spcAft>
                  <a:spcPts val="800"/>
                </a:spcAft>
              </a:pPr>
              <a:r>
                <a:rPr lang="en-GB" sz="1800" b="1" dirty="0">
                  <a:effectLst/>
                  <a:ea typeface="Calibri" panose="020F0502020204030204" pitchFamily="34" charset="0"/>
                </a:rPr>
                <a:t>Title of the ITU-R Event </a:t>
              </a:r>
            </a:p>
            <a:p>
              <a:pPr marL="285750">
                <a:lnSpc>
                  <a:spcPct val="105000"/>
                </a:lnSpc>
                <a:spcAft>
                  <a:spcPts val="800"/>
                </a:spcAft>
              </a:pPr>
              <a:r>
                <a:rPr lang="en-GB" sz="1800" b="1" dirty="0">
                  <a:solidFill>
                    <a:srgbClr val="000000"/>
                  </a:solidFill>
                  <a:effectLst/>
                  <a:ea typeface="Calibri" panose="020F0502020204030204" pitchFamily="34" charset="0"/>
                  <a:cs typeface="Calibri" panose="020F0502020204030204" pitchFamily="34" charset="0"/>
                </a:rPr>
                <a:t>Date</a:t>
              </a:r>
              <a:endParaRPr lang="en-GB" sz="1800" dirty="0">
                <a:effectLst/>
                <a:ea typeface="Calibri" panose="020F0502020204030204" pitchFamily="34" charset="0"/>
              </a:endParaRPr>
            </a:p>
            <a:p>
              <a:pPr marL="285750">
                <a:lnSpc>
                  <a:spcPct val="105000"/>
                </a:lnSpc>
                <a:spcAft>
                  <a:spcPts val="800"/>
                </a:spcAft>
              </a:pPr>
              <a:r>
                <a:rPr lang="en-GB" sz="1800" b="1" dirty="0">
                  <a:solidFill>
                    <a:srgbClr val="000000"/>
                  </a:solidFill>
                  <a:effectLst/>
                  <a:ea typeface="Calibri" panose="020F0502020204030204" pitchFamily="34" charset="0"/>
                </a:rPr>
                <a:t>Working hours</a:t>
              </a:r>
              <a:r>
                <a:rPr lang="en-GB" sz="1800" dirty="0">
                  <a:solidFill>
                    <a:srgbClr val="000000"/>
                  </a:solidFill>
                  <a:effectLst/>
                  <a:ea typeface="Calibri" panose="020F0502020204030204" pitchFamily="34" charset="0"/>
                </a:rPr>
                <a:t> </a:t>
              </a:r>
              <a:endParaRPr lang="en-GB" dirty="0"/>
            </a:p>
          </p:txBody>
        </p:sp>
        <p:sp>
          <p:nvSpPr>
            <p:cNvPr id="8" name="TextBox 7">
              <a:extLst>
                <a:ext uri="{FF2B5EF4-FFF2-40B4-BE49-F238E27FC236}">
                  <a16:creationId xmlns:a16="http://schemas.microsoft.com/office/drawing/2014/main" id="{4519FC58-0D2C-49EB-B4D5-9A55B13C2183}"/>
                </a:ext>
              </a:extLst>
            </p:cNvPr>
            <p:cNvSpPr txBox="1"/>
            <p:nvPr/>
          </p:nvSpPr>
          <p:spPr>
            <a:xfrm>
              <a:off x="863600" y="5717569"/>
              <a:ext cx="9052560" cy="662233"/>
            </a:xfrm>
            <a:prstGeom prst="rect">
              <a:avLst/>
            </a:prstGeom>
            <a:noFill/>
          </p:spPr>
          <p:txBody>
            <a:bodyPr wrap="square">
              <a:spAutoFit/>
            </a:bodyPr>
            <a:lstStyle/>
            <a:p>
              <a:pPr>
                <a:lnSpc>
                  <a:spcPct val="105000"/>
                </a:lnSpc>
                <a:spcAft>
                  <a:spcPts val="800"/>
                </a:spcAft>
              </a:pPr>
              <a:r>
                <a:rPr lang="en-GB" sz="1800" dirty="0">
                  <a:solidFill>
                    <a:srgbClr val="000000"/>
                  </a:solidFill>
                  <a:effectLst/>
                  <a:ea typeface="Calibri" panose="020F0502020204030204" pitchFamily="34" charset="0"/>
                </a:rPr>
                <a:t>Registered participants may join the sessions of this event in person and/or connect remotely, regardless of the option they selected during the on-line registration process. </a:t>
              </a:r>
              <a:endParaRPr lang="en-GB" sz="1800" dirty="0">
                <a:effectLst/>
                <a:ea typeface="Calibri" panose="020F0502020204030204" pitchFamily="34" charset="0"/>
              </a:endParaRPr>
            </a:p>
          </p:txBody>
        </p:sp>
        <p:sp>
          <p:nvSpPr>
            <p:cNvPr id="11" name="TextBox 10">
              <a:extLst>
                <a:ext uri="{FF2B5EF4-FFF2-40B4-BE49-F238E27FC236}">
                  <a16:creationId xmlns:a16="http://schemas.microsoft.com/office/drawing/2014/main" id="{77D8D183-6667-4053-99C0-63FDB276EB58}"/>
                </a:ext>
              </a:extLst>
            </p:cNvPr>
            <p:cNvSpPr txBox="1"/>
            <p:nvPr/>
          </p:nvSpPr>
          <p:spPr>
            <a:xfrm>
              <a:off x="2479040" y="2042455"/>
              <a:ext cx="6096000" cy="923330"/>
            </a:xfrm>
            <a:prstGeom prst="rect">
              <a:avLst/>
            </a:prstGeom>
            <a:noFill/>
          </p:spPr>
          <p:txBody>
            <a:bodyPr wrap="square">
              <a:spAutoFit/>
            </a:bodyPr>
            <a:lstStyle/>
            <a:p>
              <a:pPr algn="ctr"/>
              <a:r>
                <a:rPr lang="en-GB" sz="1800" b="1" dirty="0">
                  <a:solidFill>
                    <a:schemeClr val="accent5">
                      <a:lumMod val="75000"/>
                    </a:schemeClr>
                  </a:solidFill>
                  <a:effectLst/>
                  <a:latin typeface="Verdana" panose="020B0604030504040204" pitchFamily="34" charset="0"/>
                  <a:ea typeface="Calibri" panose="020F0502020204030204" pitchFamily="34" charset="0"/>
                </a:rPr>
                <a:t>Upcoming ITU-R event</a:t>
              </a:r>
              <a:endParaRPr lang="en-GB" sz="1400" dirty="0">
                <a:solidFill>
                  <a:schemeClr val="accent5">
                    <a:lumMod val="75000"/>
                  </a:schemeClr>
                </a:solidFill>
                <a:effectLst/>
                <a:latin typeface="Calibri" panose="020F0502020204030204" pitchFamily="34" charset="0"/>
                <a:ea typeface="Calibri" panose="020F0502020204030204" pitchFamily="34" charset="0"/>
              </a:endParaRPr>
            </a:p>
            <a:p>
              <a:pPr algn="ctr"/>
              <a:r>
                <a:rPr lang="en-GB" sz="1800" b="1" dirty="0">
                  <a:solidFill>
                    <a:schemeClr val="accent5">
                      <a:lumMod val="75000"/>
                    </a:schemeClr>
                  </a:solidFill>
                  <a:effectLst/>
                  <a:latin typeface="Verdana" panose="020B0604030504040204" pitchFamily="34" charset="0"/>
                  <a:ea typeface="Calibri" panose="020F0502020204030204" pitchFamily="34" charset="0"/>
                </a:rPr>
                <a:t>Remote and Physical Participation Information</a:t>
              </a:r>
              <a:endParaRPr lang="en-GB" sz="1400" dirty="0">
                <a:solidFill>
                  <a:schemeClr val="accent5">
                    <a:lumMod val="75000"/>
                  </a:schemeClr>
                </a:solidFill>
                <a:effectLst/>
                <a:latin typeface="Calibri" panose="020F0502020204030204" pitchFamily="34" charset="0"/>
                <a:ea typeface="Calibri" panose="020F0502020204030204" pitchFamily="34" charset="0"/>
              </a:endParaRPr>
            </a:p>
          </p:txBody>
        </p:sp>
      </p:grpSp>
      <p:sp>
        <p:nvSpPr>
          <p:cNvPr id="13" name="TextBox 12">
            <a:extLst>
              <a:ext uri="{FF2B5EF4-FFF2-40B4-BE49-F238E27FC236}">
                <a16:creationId xmlns:a16="http://schemas.microsoft.com/office/drawing/2014/main" id="{7430EE94-1A6B-455D-B933-EB618A243FBC}"/>
              </a:ext>
            </a:extLst>
          </p:cNvPr>
          <p:cNvSpPr txBox="1"/>
          <p:nvPr/>
        </p:nvSpPr>
        <p:spPr>
          <a:xfrm>
            <a:off x="894080" y="1299623"/>
            <a:ext cx="10850880" cy="646331"/>
          </a:xfrm>
          <a:prstGeom prst="rect">
            <a:avLst/>
          </a:prstGeom>
          <a:noFill/>
        </p:spPr>
        <p:txBody>
          <a:bodyPr wrap="square">
            <a:spAutoFit/>
          </a:bodyPr>
          <a:lstStyle/>
          <a:p>
            <a:r>
              <a:rPr lang="en-GB" dirty="0"/>
              <a:t>There will be a common text in the email-message to all registered participants (to be sent by ITU-Registrations some days prior to the meeting).</a:t>
            </a:r>
          </a:p>
        </p:txBody>
      </p:sp>
    </p:spTree>
    <p:extLst>
      <p:ext uri="{BB962C8B-B14F-4D97-AF65-F5344CB8AC3E}">
        <p14:creationId xmlns:p14="http://schemas.microsoft.com/office/powerpoint/2010/main" val="2365933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4259C3-2C33-4C99-9E72-AD2EF7E75CB9}"/>
              </a:ext>
            </a:extLst>
          </p:cNvPr>
          <p:cNvSpPr txBox="1"/>
          <p:nvPr/>
        </p:nvSpPr>
        <p:spPr>
          <a:xfrm>
            <a:off x="1324303" y="386914"/>
            <a:ext cx="10108293" cy="646331"/>
          </a:xfrm>
          <a:prstGeom prst="rect">
            <a:avLst/>
          </a:prstGeom>
          <a:noFill/>
        </p:spPr>
        <p:txBody>
          <a:bodyPr wrap="square" rtlCol="0">
            <a:spAutoFit/>
          </a:bodyPr>
          <a:lstStyle/>
          <a:p>
            <a:r>
              <a:rPr lang="en-US" sz="3600" b="1" dirty="0">
                <a:solidFill>
                  <a:schemeClr val="accent5">
                    <a:lumMod val="75000"/>
                  </a:schemeClr>
                </a:solidFill>
              </a:rPr>
              <a:t>Email to registered participants (cont’d)</a:t>
            </a:r>
            <a:endParaRPr lang="en-GB" b="1" dirty="0">
              <a:solidFill>
                <a:schemeClr val="accent5">
                  <a:lumMod val="75000"/>
                </a:schemeClr>
              </a:solidFill>
            </a:endParaRPr>
          </a:p>
        </p:txBody>
      </p:sp>
      <p:grpSp>
        <p:nvGrpSpPr>
          <p:cNvPr id="11" name="Group 10">
            <a:extLst>
              <a:ext uri="{FF2B5EF4-FFF2-40B4-BE49-F238E27FC236}">
                <a16:creationId xmlns:a16="http://schemas.microsoft.com/office/drawing/2014/main" id="{CAEE8B02-7F99-4E1C-B00A-913CAFA4583D}"/>
              </a:ext>
            </a:extLst>
          </p:cNvPr>
          <p:cNvGrpSpPr/>
          <p:nvPr/>
        </p:nvGrpSpPr>
        <p:grpSpPr>
          <a:xfrm>
            <a:off x="678125" y="1307565"/>
            <a:ext cx="9370115" cy="5551141"/>
            <a:chOff x="678125" y="1307565"/>
            <a:chExt cx="9370115" cy="5551141"/>
          </a:xfrm>
        </p:grpSpPr>
        <p:sp>
          <p:nvSpPr>
            <p:cNvPr id="10" name="Rectangle: Rounded Corners 9">
              <a:extLst>
                <a:ext uri="{FF2B5EF4-FFF2-40B4-BE49-F238E27FC236}">
                  <a16:creationId xmlns:a16="http://schemas.microsoft.com/office/drawing/2014/main" id="{2A4E1211-2232-4A03-A97B-EBE64C5AF3FF}"/>
                </a:ext>
              </a:extLst>
            </p:cNvPr>
            <p:cNvSpPr/>
            <p:nvPr/>
          </p:nvSpPr>
          <p:spPr>
            <a:xfrm>
              <a:off x="678125" y="1307565"/>
              <a:ext cx="9309155" cy="5479449"/>
            </a:xfrm>
            <a:prstGeom prst="roundRect">
              <a:avLst>
                <a:gd name="adj" fmla="val 4235"/>
              </a:avLst>
            </a:prstGeom>
            <a:solidFill>
              <a:srgbClr val="F9F9F9"/>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F102E80A-DAE2-4EB8-B778-C70A699A0D2A}"/>
                </a:ext>
              </a:extLst>
            </p:cNvPr>
            <p:cNvSpPr txBox="1"/>
            <p:nvPr/>
          </p:nvSpPr>
          <p:spPr>
            <a:xfrm>
              <a:off x="718765" y="4978255"/>
              <a:ext cx="9288835" cy="1880451"/>
            </a:xfrm>
            <a:prstGeom prst="rect">
              <a:avLst/>
            </a:prstGeom>
            <a:noFill/>
          </p:spPr>
          <p:txBody>
            <a:bodyPr wrap="square">
              <a:spAutoFit/>
            </a:bodyPr>
            <a:lstStyle/>
            <a:p>
              <a:pPr>
                <a:lnSpc>
                  <a:spcPct val="105000"/>
                </a:lnSpc>
                <a:spcBef>
                  <a:spcPts val="600"/>
                </a:spcBef>
                <a:spcAft>
                  <a:spcPts val="600"/>
                </a:spcAft>
              </a:pPr>
              <a:r>
                <a:rPr lang="en-GB" sz="1800" dirty="0">
                  <a:solidFill>
                    <a:srgbClr val="000000"/>
                  </a:solidFill>
                  <a:effectLst/>
                  <a:ea typeface="Calibri" panose="020F0502020204030204" pitchFamily="34" charset="0"/>
                </a:rPr>
                <a:t> </a:t>
              </a:r>
              <a:r>
                <a:rPr lang="en-GB" sz="2000" b="1" dirty="0">
                  <a:solidFill>
                    <a:schemeClr val="accent5">
                      <a:lumMod val="75000"/>
                    </a:schemeClr>
                  </a:solidFill>
                  <a:effectLst/>
                  <a:ea typeface="Calibri" panose="020F0502020204030204" pitchFamily="34" charset="0"/>
                  <a:cs typeface="Calibri" panose="020F0502020204030204" pitchFamily="34" charset="0"/>
                </a:rPr>
                <a:t>Physical Participation</a:t>
              </a:r>
            </a:p>
            <a:p>
              <a:pPr>
                <a:lnSpc>
                  <a:spcPct val="105000"/>
                </a:lnSpc>
                <a:spcAft>
                  <a:spcPts val="800"/>
                </a:spcAft>
              </a:pPr>
              <a:r>
                <a:rPr lang="en-GB" sz="1700" dirty="0"/>
                <a:t>Delegates must bring</a:t>
              </a:r>
              <a:r>
                <a:rPr lang="en-GB" sz="1700" b="1" dirty="0">
                  <a:solidFill>
                    <a:schemeClr val="accent5">
                      <a:lumMod val="75000"/>
                    </a:schemeClr>
                  </a:solidFill>
                </a:rPr>
                <a:t> their own laptop </a:t>
              </a:r>
              <a:r>
                <a:rPr lang="en-GB" sz="1700" dirty="0"/>
                <a:t>and</a:t>
              </a:r>
              <a:r>
                <a:rPr lang="en-GB" sz="1700" b="1" dirty="0">
                  <a:solidFill>
                    <a:schemeClr val="accent5">
                      <a:lumMod val="75000"/>
                    </a:schemeClr>
                  </a:solidFill>
                </a:rPr>
                <a:t> ensure that Zoom is installed and functional</a:t>
              </a:r>
              <a:r>
                <a:rPr lang="en-GB" sz="1700" dirty="0"/>
                <a:t>. </a:t>
              </a:r>
              <a:r>
                <a:rPr lang="en-GB" sz="1700" b="1" dirty="0">
                  <a:solidFill>
                    <a:schemeClr val="accent5">
                      <a:lumMod val="75000"/>
                    </a:schemeClr>
                  </a:solidFill>
                </a:rPr>
                <a:t>You may connect to the Zoom platform from within the conference room</a:t>
              </a:r>
              <a:r>
                <a:rPr lang="en-GB" sz="1700" dirty="0"/>
                <a:t>. For anyone choosing to connect to the platform from within the conference room, </a:t>
              </a:r>
              <a:r>
                <a:rPr lang="en-GB" sz="1700" b="1" dirty="0">
                  <a:solidFill>
                    <a:schemeClr val="accent5">
                      <a:lumMod val="75000"/>
                    </a:schemeClr>
                  </a:solidFill>
                </a:rPr>
                <a:t>the use of a wired high-quality headset with an integrated microphone and external noise suppression is highly recommended</a:t>
              </a:r>
              <a:r>
                <a:rPr lang="en-GB" sz="1700" dirty="0"/>
                <a:t>. The use of wireless headsets is strongly discouraged.</a:t>
              </a:r>
            </a:p>
          </p:txBody>
        </p:sp>
        <p:sp>
          <p:nvSpPr>
            <p:cNvPr id="7" name="TextBox 6">
              <a:extLst>
                <a:ext uri="{FF2B5EF4-FFF2-40B4-BE49-F238E27FC236}">
                  <a16:creationId xmlns:a16="http://schemas.microsoft.com/office/drawing/2014/main" id="{A036EA67-2361-4B1A-9A7C-948623B1CD72}"/>
                </a:ext>
              </a:extLst>
            </p:cNvPr>
            <p:cNvSpPr txBox="1"/>
            <p:nvPr/>
          </p:nvSpPr>
          <p:spPr>
            <a:xfrm>
              <a:off x="759405" y="1348204"/>
              <a:ext cx="9288835" cy="3657411"/>
            </a:xfrm>
            <a:prstGeom prst="rect">
              <a:avLst/>
            </a:prstGeom>
            <a:noFill/>
          </p:spPr>
          <p:txBody>
            <a:bodyPr wrap="square">
              <a:spAutoFit/>
            </a:bodyPr>
            <a:lstStyle/>
            <a:p>
              <a:pPr>
                <a:lnSpc>
                  <a:spcPct val="105000"/>
                </a:lnSpc>
                <a:spcAft>
                  <a:spcPts val="800"/>
                </a:spcAft>
              </a:pPr>
              <a:r>
                <a:rPr lang="en-GB" sz="2000" b="1" dirty="0">
                  <a:solidFill>
                    <a:schemeClr val="accent5">
                      <a:lumMod val="75000"/>
                    </a:schemeClr>
                  </a:solidFill>
                  <a:effectLst/>
                  <a:ea typeface="Calibri" panose="020F0502020204030204" pitchFamily="34" charset="0"/>
                  <a:cs typeface="Calibri" panose="020F0502020204030204" pitchFamily="34" charset="0"/>
                </a:rPr>
                <a:t>Remote Participation</a:t>
              </a:r>
              <a:endParaRPr lang="en-GB" sz="2000" b="1" dirty="0">
                <a:solidFill>
                  <a:schemeClr val="accent5">
                    <a:lumMod val="75000"/>
                  </a:schemeClr>
                </a:solidFill>
                <a:effectLst/>
                <a:ea typeface="Calibri" panose="020F0502020204030204" pitchFamily="34" charset="0"/>
              </a:endParaRPr>
            </a:p>
            <a:p>
              <a:pPr marL="342900" indent="-342900">
                <a:buClr>
                  <a:schemeClr val="accent5">
                    <a:lumMod val="75000"/>
                  </a:schemeClr>
                </a:buClr>
                <a:buFont typeface="+mj-lt"/>
                <a:buAutoNum type="arabicPeriod"/>
              </a:pPr>
              <a:r>
                <a:rPr lang="en-GB" sz="1700" dirty="0">
                  <a:solidFill>
                    <a:srgbClr val="000000"/>
                  </a:solidFill>
                  <a:effectLst/>
                  <a:ea typeface="Calibri" panose="020F0502020204030204" pitchFamily="34" charset="0"/>
                </a:rPr>
                <a:t>Download/update the remote participation platform to be used for the event:  </a:t>
              </a:r>
              <a:r>
                <a:rPr lang="en-GB" sz="1700" u="sng" dirty="0">
                  <a:solidFill>
                    <a:srgbClr val="0563C1"/>
                  </a:solidFill>
                  <a:effectLst/>
                  <a:ea typeface="Times New Roman" panose="02020603050405020304" pitchFamily="18" charset="0"/>
                  <a:hlinkClick r:id="rId2"/>
                </a:rPr>
                <a:t>Zoom</a:t>
              </a:r>
              <a:r>
                <a:rPr lang="en-GB" sz="1700" dirty="0">
                  <a:effectLst/>
                  <a:ea typeface="Times New Roman" panose="02020603050405020304" pitchFamily="18" charset="0"/>
                </a:rPr>
                <a:t>.</a:t>
              </a:r>
              <a:endParaRPr lang="en-GB" sz="1700" dirty="0">
                <a:effectLst/>
                <a:ea typeface="Calibri" panose="020F0502020204030204" pitchFamily="34" charset="0"/>
              </a:endParaRPr>
            </a:p>
            <a:p>
              <a:pPr marL="342900" indent="-342900">
                <a:buClr>
                  <a:schemeClr val="accent5">
                    <a:lumMod val="75000"/>
                  </a:schemeClr>
                </a:buClr>
                <a:buFont typeface="+mj-lt"/>
                <a:buAutoNum type="arabicPeriod"/>
              </a:pPr>
              <a:r>
                <a:rPr lang="en-GB" sz="1700" dirty="0">
                  <a:solidFill>
                    <a:srgbClr val="000000"/>
                  </a:solidFill>
                  <a:effectLst/>
                  <a:ea typeface="Calibri" panose="020F0502020204030204" pitchFamily="34" charset="0"/>
                </a:rPr>
                <a:t>Go to the </a:t>
              </a:r>
              <a:r>
                <a:rPr lang="en-GB" sz="1700" u="sng" dirty="0">
                  <a:solidFill>
                    <a:srgbClr val="0563C1"/>
                  </a:solidFill>
                  <a:effectLst/>
                  <a:ea typeface="Calibri" panose="020F0502020204030204" pitchFamily="34" charset="0"/>
                  <a:cs typeface="Times New Roman" panose="02020603050405020304" pitchFamily="18" charset="0"/>
                  <a:hlinkClick r:id="rId3"/>
                </a:rPr>
                <a:t>ITU Restricted Virtual Events Portal</a:t>
              </a:r>
              <a:r>
                <a:rPr lang="en-GB" sz="1700" dirty="0">
                  <a:solidFill>
                    <a:srgbClr val="000000"/>
                  </a:solidFill>
                  <a:effectLst/>
                  <a:ea typeface="Calibri" panose="020F0502020204030204" pitchFamily="34" charset="0"/>
                </a:rPr>
                <a:t>. </a:t>
              </a:r>
              <a:endParaRPr lang="en-GB" sz="1700" dirty="0">
                <a:effectLst/>
                <a:ea typeface="Calibri" panose="020F0502020204030204" pitchFamily="34" charset="0"/>
              </a:endParaRPr>
            </a:p>
            <a:p>
              <a:pPr marL="342900" indent="-342900">
                <a:buClr>
                  <a:schemeClr val="accent5">
                    <a:lumMod val="75000"/>
                  </a:schemeClr>
                </a:buClr>
                <a:buFont typeface="+mj-lt"/>
                <a:buAutoNum type="arabicPeriod"/>
              </a:pPr>
              <a:r>
                <a:rPr lang="en-GB" sz="1700" dirty="0">
                  <a:solidFill>
                    <a:srgbClr val="000000"/>
                  </a:solidFill>
                  <a:effectLst/>
                  <a:ea typeface="Calibri" panose="020F0502020204030204" pitchFamily="34" charset="0"/>
                </a:rPr>
                <a:t>Log in with your </a:t>
              </a:r>
              <a:r>
                <a:rPr lang="en-GB" sz="1700" u="sng" dirty="0">
                  <a:solidFill>
                    <a:srgbClr val="0563C1"/>
                  </a:solidFill>
                  <a:effectLst/>
                  <a:ea typeface="Calibri" panose="020F0502020204030204" pitchFamily="34" charset="0"/>
                  <a:cs typeface="Times New Roman" panose="02020603050405020304" pitchFamily="18" charset="0"/>
                  <a:hlinkClick r:id="rId4"/>
                </a:rPr>
                <a:t>ITU user account</a:t>
              </a:r>
              <a:r>
                <a:rPr lang="en-GB" sz="1700" dirty="0">
                  <a:solidFill>
                    <a:srgbClr val="000000"/>
                  </a:solidFill>
                  <a:effectLst/>
                  <a:ea typeface="Calibri" panose="020F0502020204030204" pitchFamily="34" charset="0"/>
                </a:rPr>
                <a:t> credentials. </a:t>
              </a:r>
              <a:endParaRPr lang="en-GB" sz="1700" dirty="0">
                <a:effectLst/>
                <a:ea typeface="Calibri" panose="020F0502020204030204" pitchFamily="34" charset="0"/>
              </a:endParaRPr>
            </a:p>
            <a:p>
              <a:pPr marL="342900" indent="-342900">
                <a:buClr>
                  <a:schemeClr val="accent5">
                    <a:lumMod val="75000"/>
                  </a:schemeClr>
                </a:buClr>
                <a:buFont typeface="+mj-lt"/>
                <a:buAutoNum type="arabicPeriod"/>
              </a:pPr>
              <a:r>
                <a:rPr lang="en-GB" sz="1700" dirty="0">
                  <a:solidFill>
                    <a:srgbClr val="000000"/>
                  </a:solidFill>
                  <a:effectLst/>
                  <a:ea typeface="Calibri" panose="020F0502020204030204" pitchFamily="34" charset="0"/>
                  <a:cs typeface="Calibri" panose="020F0502020204030204" pitchFamily="34" charset="0"/>
                </a:rPr>
                <a:t>Remote participation is granted to registered participants only</a:t>
              </a:r>
              <a:r>
                <a:rPr lang="en-GB" sz="1700" dirty="0">
                  <a:solidFill>
                    <a:srgbClr val="000000"/>
                  </a:solidFill>
                  <a:effectLst/>
                  <a:ea typeface="Calibri" panose="020F0502020204030204" pitchFamily="34" charset="0"/>
                </a:rPr>
                <a:t> (when required, registration requests must also be approved by the corresponding focal point). </a:t>
              </a:r>
              <a:r>
                <a:rPr lang="en-GB" sz="1700" dirty="0">
                  <a:solidFill>
                    <a:srgbClr val="000000"/>
                  </a:solidFill>
                  <a:effectLst/>
                  <a:ea typeface="Calibri" panose="020F0502020204030204" pitchFamily="34" charset="0"/>
                  <a:cs typeface="Calibri" panose="020F0502020204030204" pitchFamily="34" charset="0"/>
                </a:rPr>
                <a:t>Make sure to use the same ITU user account credentials to register and to connect remotely</a:t>
              </a:r>
              <a:r>
                <a:rPr lang="en-GB" sz="1700" dirty="0">
                  <a:solidFill>
                    <a:srgbClr val="000000"/>
                  </a:solidFill>
                  <a:effectLst/>
                  <a:ea typeface="Calibri" panose="020F0502020204030204" pitchFamily="34" charset="0"/>
                </a:rPr>
                <a:t>.</a:t>
              </a:r>
              <a:endParaRPr lang="en-GB" sz="1700" dirty="0">
                <a:effectLst/>
                <a:ea typeface="Calibri" panose="020F0502020204030204" pitchFamily="34" charset="0"/>
              </a:endParaRPr>
            </a:p>
            <a:p>
              <a:pPr marL="342900" indent="-342900">
                <a:buClr>
                  <a:schemeClr val="accent5">
                    <a:lumMod val="75000"/>
                  </a:schemeClr>
                </a:buClr>
                <a:buFont typeface="+mj-lt"/>
                <a:buAutoNum type="arabicPeriod"/>
              </a:pPr>
              <a:r>
                <a:rPr lang="en-GB" sz="1700" dirty="0">
                  <a:solidFill>
                    <a:srgbClr val="000000"/>
                  </a:solidFill>
                  <a:effectLst/>
                  <a:ea typeface="Calibri" panose="020F0502020204030204" pitchFamily="34" charset="0"/>
                </a:rPr>
                <a:t>If you plan on requesting the floor or to present a document, </a:t>
              </a:r>
              <a:r>
                <a:rPr lang="en-GB" sz="1700" dirty="0">
                  <a:solidFill>
                    <a:srgbClr val="000000"/>
                  </a:solidFill>
                  <a:effectLst/>
                  <a:ea typeface="Calibri" panose="020F0502020204030204" pitchFamily="34" charset="0"/>
                  <a:cs typeface="Calibri" panose="020F0502020204030204" pitchFamily="34" charset="0"/>
                </a:rPr>
                <a:t>connect early to your session to test your audio and microphone configuration</a:t>
              </a:r>
              <a:r>
                <a:rPr lang="en-GB" sz="1700" dirty="0">
                  <a:solidFill>
                    <a:srgbClr val="000000"/>
                  </a:solidFill>
                  <a:effectLst/>
                  <a:ea typeface="Calibri" panose="020F0502020204030204" pitchFamily="34" charset="0"/>
                </a:rPr>
                <a:t>. Access to the remote connections are available 30 minutes prior to the start of the session. The use of a wired high-quality headset with an integrated microphone is highly recommended. The use of wireless headsets is discouraged.</a:t>
              </a:r>
            </a:p>
            <a:p>
              <a:pPr marL="342900" indent="-342900">
                <a:buClr>
                  <a:schemeClr val="accent5">
                    <a:lumMod val="75000"/>
                  </a:schemeClr>
                </a:buClr>
                <a:buFont typeface="+mj-lt"/>
                <a:buAutoNum type="arabicPeriod"/>
              </a:pPr>
              <a:r>
                <a:rPr lang="en-GB" sz="1700" dirty="0">
                  <a:solidFill>
                    <a:srgbClr val="000000"/>
                  </a:solidFill>
                  <a:ea typeface="Calibri" panose="020F0502020204030204" pitchFamily="34" charset="0"/>
                </a:rPr>
                <a:t>Should </a:t>
              </a:r>
              <a:r>
                <a:rPr lang="en-GB" sz="1700" dirty="0">
                  <a:solidFill>
                    <a:srgbClr val="000000"/>
                  </a:solidFill>
                  <a:effectLst/>
                  <a:ea typeface="Calibri" panose="020F0502020204030204" pitchFamily="34" charset="0"/>
                </a:rPr>
                <a:t>you experience any difficulties to join the session remotely</a:t>
              </a:r>
              <a:r>
                <a:rPr lang="en-GB" sz="1700" dirty="0">
                  <a:solidFill>
                    <a:srgbClr val="000000"/>
                  </a:solidFill>
                  <a:effectLst/>
                  <a:ea typeface="Calibri" panose="020F0502020204030204" pitchFamily="34" charset="0"/>
                  <a:cs typeface="Calibri" panose="020F0502020204030204" pitchFamily="34" charset="0"/>
                </a:rPr>
                <a:t>, </a:t>
              </a:r>
              <a:r>
                <a:rPr lang="en-GB" sz="1700" u="sng" dirty="0">
                  <a:solidFill>
                    <a:srgbClr val="954F72"/>
                  </a:solidFill>
                  <a:effectLst/>
                  <a:ea typeface="Calibri" panose="020F0502020204030204" pitchFamily="34" charset="0"/>
                  <a:cs typeface="Times New Roman" panose="02020603050405020304" pitchFamily="18" charset="0"/>
                  <a:hlinkClick r:id="rId5"/>
                </a:rPr>
                <a:t>click here for troubleshooting and further assistance</a:t>
              </a:r>
              <a:r>
                <a:rPr lang="en-GB" sz="1700" dirty="0">
                  <a:solidFill>
                    <a:srgbClr val="000000"/>
                  </a:solidFill>
                  <a:effectLst/>
                  <a:ea typeface="Calibri" panose="020F0502020204030204" pitchFamily="34" charset="0"/>
                </a:rPr>
                <a:t>.</a:t>
              </a:r>
              <a:endParaRPr lang="en-GB" sz="1700" dirty="0">
                <a:effectLst/>
                <a:ea typeface="Calibri" panose="020F0502020204030204" pitchFamily="34" charset="0"/>
              </a:endParaRPr>
            </a:p>
          </p:txBody>
        </p:sp>
      </p:grpSp>
    </p:spTree>
    <p:extLst>
      <p:ext uri="{BB962C8B-B14F-4D97-AF65-F5344CB8AC3E}">
        <p14:creationId xmlns:p14="http://schemas.microsoft.com/office/powerpoint/2010/main" val="2466999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C9B9F8-4B47-4F35-A83D-5047E1FCE0E4}"/>
              </a:ext>
            </a:extLst>
          </p:cNvPr>
          <p:cNvSpPr txBox="1"/>
          <p:nvPr/>
        </p:nvSpPr>
        <p:spPr>
          <a:xfrm>
            <a:off x="1324303" y="386914"/>
            <a:ext cx="10108293" cy="646331"/>
          </a:xfrm>
          <a:prstGeom prst="rect">
            <a:avLst/>
          </a:prstGeom>
          <a:noFill/>
        </p:spPr>
        <p:txBody>
          <a:bodyPr wrap="square" rtlCol="0">
            <a:spAutoFit/>
          </a:bodyPr>
          <a:lstStyle/>
          <a:p>
            <a:r>
              <a:rPr lang="en-US" sz="3600" b="1" dirty="0">
                <a:solidFill>
                  <a:schemeClr val="accent5">
                    <a:lumMod val="75000"/>
                  </a:schemeClr>
                </a:solidFill>
              </a:rPr>
              <a:t>Good practices during the meeting</a:t>
            </a:r>
            <a:endParaRPr lang="en-GB" b="1" dirty="0">
              <a:solidFill>
                <a:schemeClr val="accent5">
                  <a:lumMod val="75000"/>
                </a:schemeClr>
              </a:solidFill>
            </a:endParaRPr>
          </a:p>
        </p:txBody>
      </p:sp>
      <p:grpSp>
        <p:nvGrpSpPr>
          <p:cNvPr id="12" name="Group 11">
            <a:extLst>
              <a:ext uri="{FF2B5EF4-FFF2-40B4-BE49-F238E27FC236}">
                <a16:creationId xmlns:a16="http://schemas.microsoft.com/office/drawing/2014/main" id="{7C429E81-D00A-4129-BFC8-7E5B1DC4423B}"/>
              </a:ext>
            </a:extLst>
          </p:cNvPr>
          <p:cNvGrpSpPr/>
          <p:nvPr/>
        </p:nvGrpSpPr>
        <p:grpSpPr>
          <a:xfrm>
            <a:off x="517486" y="1791147"/>
            <a:ext cx="9985530" cy="4585871"/>
            <a:chOff x="517486" y="1791147"/>
            <a:chExt cx="9985530" cy="4585871"/>
          </a:xfrm>
        </p:grpSpPr>
        <p:grpSp>
          <p:nvGrpSpPr>
            <p:cNvPr id="35" name="Group 34">
              <a:extLst>
                <a:ext uri="{FF2B5EF4-FFF2-40B4-BE49-F238E27FC236}">
                  <a16:creationId xmlns:a16="http://schemas.microsoft.com/office/drawing/2014/main" id="{BFCCA465-E8DA-41C8-BCBF-F1AE6ABC2AF6}"/>
                </a:ext>
              </a:extLst>
            </p:cNvPr>
            <p:cNvGrpSpPr/>
            <p:nvPr/>
          </p:nvGrpSpPr>
          <p:grpSpPr>
            <a:xfrm>
              <a:off x="945346" y="1791147"/>
              <a:ext cx="9557670" cy="4585871"/>
              <a:chOff x="995680" y="1732424"/>
              <a:chExt cx="9557670" cy="4585871"/>
            </a:xfrm>
          </p:grpSpPr>
          <p:sp>
            <p:nvSpPr>
              <p:cNvPr id="6" name="TextBox 5">
                <a:extLst>
                  <a:ext uri="{FF2B5EF4-FFF2-40B4-BE49-F238E27FC236}">
                    <a16:creationId xmlns:a16="http://schemas.microsoft.com/office/drawing/2014/main" id="{A76502B3-B282-4FB3-8595-73E17D43BC47}"/>
                  </a:ext>
                </a:extLst>
              </p:cNvPr>
              <p:cNvSpPr txBox="1"/>
              <p:nvPr/>
            </p:nvSpPr>
            <p:spPr>
              <a:xfrm>
                <a:off x="995680" y="5473552"/>
                <a:ext cx="9138221" cy="369332"/>
              </a:xfrm>
              <a:prstGeom prst="rect">
                <a:avLst/>
              </a:prstGeom>
              <a:noFill/>
            </p:spPr>
            <p:txBody>
              <a:bodyPr wrap="square">
                <a:spAutoFit/>
              </a:bodyPr>
              <a:lstStyle/>
              <a:p>
                <a:pPr marL="342900" indent="-342900">
                  <a:buClr>
                    <a:schemeClr val="accent5">
                      <a:lumMod val="75000"/>
                    </a:schemeClr>
                  </a:buClr>
                  <a:buFont typeface="+mj-lt"/>
                  <a:buAutoNum type="arabicPeriod" startAt="6"/>
                </a:pPr>
                <a:endParaRPr lang="en-GB" dirty="0"/>
              </a:p>
            </p:txBody>
          </p:sp>
          <p:sp>
            <p:nvSpPr>
              <p:cNvPr id="8" name="TextBox 7">
                <a:extLst>
                  <a:ext uri="{FF2B5EF4-FFF2-40B4-BE49-F238E27FC236}">
                    <a16:creationId xmlns:a16="http://schemas.microsoft.com/office/drawing/2014/main" id="{7E773951-4037-41A6-A9D8-65848D7A29FE}"/>
                  </a:ext>
                </a:extLst>
              </p:cNvPr>
              <p:cNvSpPr txBox="1"/>
              <p:nvPr/>
            </p:nvSpPr>
            <p:spPr>
              <a:xfrm>
                <a:off x="995680" y="1732424"/>
                <a:ext cx="9557670" cy="4585871"/>
              </a:xfrm>
              <a:prstGeom prst="rect">
                <a:avLst/>
              </a:prstGeom>
              <a:noFill/>
            </p:spPr>
            <p:txBody>
              <a:bodyPr wrap="square">
                <a:spAutoFit/>
              </a:bodyPr>
              <a:lstStyle/>
              <a:p>
                <a:pPr marL="342900" indent="-342900">
                  <a:spcBef>
                    <a:spcPts val="1200"/>
                  </a:spcBef>
                  <a:buClr>
                    <a:schemeClr val="accent5">
                      <a:lumMod val="75000"/>
                    </a:schemeClr>
                  </a:buClr>
                  <a:buFont typeface="+mj-lt"/>
                  <a:buAutoNum type="arabicPeriod"/>
                </a:pPr>
                <a:r>
                  <a:rPr lang="en-GB" dirty="0"/>
                  <a:t>The access to each meeting is via the “Restricted Virtual Event” ITU website (same procedure as for the e-meetings).</a:t>
                </a:r>
              </a:p>
              <a:p>
                <a:pPr marL="342900" indent="-342900">
                  <a:spcBef>
                    <a:spcPts val="1200"/>
                  </a:spcBef>
                  <a:buClr>
                    <a:schemeClr val="accent5">
                      <a:lumMod val="75000"/>
                    </a:schemeClr>
                  </a:buClr>
                  <a:buFont typeface="+mj-lt"/>
                  <a:buAutoNum type="arabicPeriod"/>
                </a:pPr>
                <a:r>
                  <a:rPr lang="en-GB" dirty="0"/>
                  <a:t>The platform to be used is “Zoom”. Delegates present in Geneva are strongly encouraged to also connect to the Zoom platform (using a wired headset with an integrated microphone).</a:t>
                </a:r>
              </a:p>
              <a:p>
                <a:pPr marL="342900" indent="-342900">
                  <a:spcBef>
                    <a:spcPts val="1200"/>
                  </a:spcBef>
                  <a:buClr>
                    <a:schemeClr val="accent5">
                      <a:lumMod val="75000"/>
                    </a:schemeClr>
                  </a:buClr>
                  <a:buFont typeface="+mj-lt"/>
                  <a:buAutoNum type="arabicPeriod"/>
                </a:pPr>
                <a:r>
                  <a:rPr lang="en-GB" dirty="0"/>
                  <a:t>The commonly use of the Zoom platform would also allow any delegate to share the screen. If there is such intention, please inform the Counsellor or the in-room present IT support in advance.</a:t>
                </a:r>
              </a:p>
              <a:p>
                <a:pPr marL="342900" indent="-342900">
                  <a:spcBef>
                    <a:spcPts val="1200"/>
                  </a:spcBef>
                  <a:buClr>
                    <a:schemeClr val="accent5">
                      <a:lumMod val="75000"/>
                    </a:schemeClr>
                  </a:buClr>
                  <a:buFont typeface="+mj-lt"/>
                  <a:buAutoNum type="arabicPeriod"/>
                </a:pPr>
                <a:r>
                  <a:rPr lang="en-GB" dirty="0"/>
                  <a:t>For “raising hands” of delegates present in Geneva, we strongly recommend using the feature in Zoom. Only this ensures a proper consideration in the “order of the raised hands”. Nevertheless, if a hand is raised manually, we will try to ensure proper consideration and the Counsellor will remind that delegate to use the hand-raise option in Zoom.</a:t>
                </a:r>
              </a:p>
              <a:p>
                <a:pPr marL="342900" indent="-342900">
                  <a:spcBef>
                    <a:spcPts val="1200"/>
                  </a:spcBef>
                  <a:buClr>
                    <a:schemeClr val="accent5">
                      <a:lumMod val="75000"/>
                    </a:schemeClr>
                  </a:buClr>
                  <a:buFont typeface="+mj-lt"/>
                  <a:buAutoNum type="arabicPeriod"/>
                </a:pPr>
                <a:r>
                  <a:rPr lang="en-GB" dirty="0"/>
                  <a:t>All users in the room need to turn down the volume of their PC speakers completely and only increase their headset volumes to the minimum level. This will avoid echoes (audio feedback) that may result in delays and interruptions during the meeting.</a:t>
                </a:r>
              </a:p>
            </p:txBody>
          </p:sp>
        </p:grpSp>
        <p:grpSp>
          <p:nvGrpSpPr>
            <p:cNvPr id="7" name="Group 6">
              <a:extLst>
                <a:ext uri="{FF2B5EF4-FFF2-40B4-BE49-F238E27FC236}">
                  <a16:creationId xmlns:a16="http://schemas.microsoft.com/office/drawing/2014/main" id="{67BA8168-6374-43E9-8C04-5BAB7E5BE161}"/>
                </a:ext>
              </a:extLst>
            </p:cNvPr>
            <p:cNvGrpSpPr/>
            <p:nvPr/>
          </p:nvGrpSpPr>
          <p:grpSpPr>
            <a:xfrm>
              <a:off x="517486" y="1814195"/>
              <a:ext cx="394491" cy="3966438"/>
              <a:chOff x="517486" y="1814195"/>
              <a:chExt cx="394491" cy="3966438"/>
            </a:xfrm>
          </p:grpSpPr>
          <p:grpSp>
            <p:nvGrpSpPr>
              <p:cNvPr id="9" name="Group 8">
                <a:extLst>
                  <a:ext uri="{FF2B5EF4-FFF2-40B4-BE49-F238E27FC236}">
                    <a16:creationId xmlns:a16="http://schemas.microsoft.com/office/drawing/2014/main" id="{6C3ECA81-3C42-4073-8F3D-31E4CE2AE00B}"/>
                  </a:ext>
                </a:extLst>
              </p:cNvPr>
              <p:cNvGrpSpPr/>
              <p:nvPr/>
            </p:nvGrpSpPr>
            <p:grpSpPr>
              <a:xfrm>
                <a:off x="517486" y="4171071"/>
                <a:ext cx="386080" cy="386080"/>
                <a:chOff x="270301" y="2414061"/>
                <a:chExt cx="637958" cy="637958"/>
              </a:xfrm>
            </p:grpSpPr>
            <p:pic>
              <p:nvPicPr>
                <p:cNvPr id="10" name="Graphic 9" descr="Raised hand with solid fill">
                  <a:extLst>
                    <a:ext uri="{FF2B5EF4-FFF2-40B4-BE49-F238E27FC236}">
                      <a16:creationId xmlns:a16="http://schemas.microsoft.com/office/drawing/2014/main" id="{E0A0AB03-D73D-4964-8E28-4FC55200230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6893" y="2501329"/>
                  <a:ext cx="463422" cy="463422"/>
                </a:xfrm>
                <a:prstGeom prst="rect">
                  <a:avLst/>
                </a:prstGeom>
              </p:spPr>
            </p:pic>
            <p:sp>
              <p:nvSpPr>
                <p:cNvPr id="11" name="Flowchart: Connector 10">
                  <a:extLst>
                    <a:ext uri="{FF2B5EF4-FFF2-40B4-BE49-F238E27FC236}">
                      <a16:creationId xmlns:a16="http://schemas.microsoft.com/office/drawing/2014/main" id="{552E741F-632A-40A7-82DC-0960325187D8}"/>
                    </a:ext>
                  </a:extLst>
                </p:cNvPr>
                <p:cNvSpPr/>
                <p:nvPr/>
              </p:nvSpPr>
              <p:spPr>
                <a:xfrm>
                  <a:off x="270301" y="2414061"/>
                  <a:ext cx="637958" cy="637958"/>
                </a:xfrm>
                <a:prstGeom prst="flowChartConnector">
                  <a:avLst/>
                </a:prstGeom>
                <a:noFill/>
                <a:ln w="28575">
                  <a:solidFill>
                    <a:srgbClr val="AB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FE3AEA65-3D35-403C-A24F-DE8B1A3811B4}"/>
                  </a:ext>
                </a:extLst>
              </p:cNvPr>
              <p:cNvGrpSpPr/>
              <p:nvPr/>
            </p:nvGrpSpPr>
            <p:grpSpPr>
              <a:xfrm>
                <a:off x="522029" y="3173999"/>
                <a:ext cx="386080" cy="386080"/>
                <a:chOff x="-6244" y="5548984"/>
                <a:chExt cx="637958" cy="637958"/>
              </a:xfrm>
            </p:grpSpPr>
            <p:pic>
              <p:nvPicPr>
                <p:cNvPr id="16" name="Graphic 15" descr="Projector screen with solid fill">
                  <a:extLst>
                    <a:ext uri="{FF2B5EF4-FFF2-40B4-BE49-F238E27FC236}">
                      <a16:creationId xmlns:a16="http://schemas.microsoft.com/office/drawing/2014/main" id="{2067C9DC-AB04-4237-8039-F8EE961A98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741" y="5620969"/>
                  <a:ext cx="493988" cy="493988"/>
                </a:xfrm>
                <a:prstGeom prst="rect">
                  <a:avLst/>
                </a:prstGeom>
              </p:spPr>
            </p:pic>
            <p:sp>
              <p:nvSpPr>
                <p:cNvPr id="17" name="Flowchart: Connector 16">
                  <a:extLst>
                    <a:ext uri="{FF2B5EF4-FFF2-40B4-BE49-F238E27FC236}">
                      <a16:creationId xmlns:a16="http://schemas.microsoft.com/office/drawing/2014/main" id="{4AE8C5CB-2DB1-4A08-8B39-4A1994591015}"/>
                    </a:ext>
                  </a:extLst>
                </p:cNvPr>
                <p:cNvSpPr/>
                <p:nvPr/>
              </p:nvSpPr>
              <p:spPr>
                <a:xfrm>
                  <a:off x="-6244" y="5548984"/>
                  <a:ext cx="637958" cy="637958"/>
                </a:xfrm>
                <a:prstGeom prst="flowChartConnector">
                  <a:avLst/>
                </a:prstGeom>
                <a:noFill/>
                <a:ln w="28575">
                  <a:solidFill>
                    <a:srgbClr val="AB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17">
                <a:extLst>
                  <a:ext uri="{FF2B5EF4-FFF2-40B4-BE49-F238E27FC236}">
                    <a16:creationId xmlns:a16="http://schemas.microsoft.com/office/drawing/2014/main" id="{C2CEA632-49B1-4013-B65F-261C69A6536D}"/>
                  </a:ext>
                </a:extLst>
              </p:cNvPr>
              <p:cNvGrpSpPr/>
              <p:nvPr/>
            </p:nvGrpSpPr>
            <p:grpSpPr>
              <a:xfrm>
                <a:off x="522029" y="2532213"/>
                <a:ext cx="386080" cy="386080"/>
                <a:chOff x="572363" y="2834217"/>
                <a:chExt cx="386080" cy="386080"/>
              </a:xfrm>
            </p:grpSpPr>
            <p:pic>
              <p:nvPicPr>
                <p:cNvPr id="2051" name="Picture 3" descr="Bildergebnis für zoom logo">
                  <a:extLst>
                    <a:ext uri="{FF2B5EF4-FFF2-40B4-BE49-F238E27FC236}">
                      <a16:creationId xmlns:a16="http://schemas.microsoft.com/office/drawing/2014/main" id="{3422BCF8-DA12-40CD-BBCC-4FEB8396B5D9}"/>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5119" y="2845617"/>
                  <a:ext cx="360568" cy="360568"/>
                </a:xfrm>
                <a:prstGeom prst="rect">
                  <a:avLst/>
                </a:prstGeom>
                <a:noFill/>
                <a:extLst>
                  <a:ext uri="{909E8E84-426E-40DD-AFC4-6F175D3DCCD1}">
                    <a14:hiddenFill xmlns:a14="http://schemas.microsoft.com/office/drawing/2010/main">
                      <a:solidFill>
                        <a:srgbClr val="FFFFFF"/>
                      </a:solidFill>
                    </a14:hiddenFill>
                  </a:ext>
                </a:extLst>
              </p:spPr>
            </p:pic>
            <p:sp>
              <p:nvSpPr>
                <p:cNvPr id="21" name="Flowchart: Connector 20">
                  <a:extLst>
                    <a:ext uri="{FF2B5EF4-FFF2-40B4-BE49-F238E27FC236}">
                      <a16:creationId xmlns:a16="http://schemas.microsoft.com/office/drawing/2014/main" id="{0CE85AD2-E4D8-4907-9E5D-04791EA6654E}"/>
                    </a:ext>
                  </a:extLst>
                </p:cNvPr>
                <p:cNvSpPr/>
                <p:nvPr/>
              </p:nvSpPr>
              <p:spPr>
                <a:xfrm>
                  <a:off x="572363" y="2834217"/>
                  <a:ext cx="386080" cy="386080"/>
                </a:xfrm>
                <a:prstGeom prst="flowChartConnector">
                  <a:avLst/>
                </a:prstGeom>
                <a:noFill/>
                <a:ln w="28575">
                  <a:solidFill>
                    <a:srgbClr val="AB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a:extLst>
                  <a:ext uri="{FF2B5EF4-FFF2-40B4-BE49-F238E27FC236}">
                    <a16:creationId xmlns:a16="http://schemas.microsoft.com/office/drawing/2014/main" id="{F05AC240-81EE-424E-845F-82D21F25C53C}"/>
                  </a:ext>
                </a:extLst>
              </p:cNvPr>
              <p:cNvGrpSpPr/>
              <p:nvPr/>
            </p:nvGrpSpPr>
            <p:grpSpPr>
              <a:xfrm>
                <a:off x="522029" y="1814195"/>
                <a:ext cx="386080" cy="386080"/>
                <a:chOff x="572363" y="1755472"/>
                <a:chExt cx="386080" cy="386080"/>
              </a:xfrm>
            </p:grpSpPr>
            <p:sp>
              <p:nvSpPr>
                <p:cNvPr id="28" name="Flowchart: Connector 27">
                  <a:extLst>
                    <a:ext uri="{FF2B5EF4-FFF2-40B4-BE49-F238E27FC236}">
                      <a16:creationId xmlns:a16="http://schemas.microsoft.com/office/drawing/2014/main" id="{49E821C1-C565-4728-9846-14372FF4A185}"/>
                    </a:ext>
                  </a:extLst>
                </p:cNvPr>
                <p:cNvSpPr/>
                <p:nvPr/>
              </p:nvSpPr>
              <p:spPr>
                <a:xfrm>
                  <a:off x="572363" y="1755472"/>
                  <a:ext cx="386080" cy="386080"/>
                </a:xfrm>
                <a:prstGeom prst="flowChartConnector">
                  <a:avLst/>
                </a:prstGeom>
                <a:noFill/>
                <a:ln w="28575">
                  <a:solidFill>
                    <a:srgbClr val="AB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pic>
              <p:nvPicPr>
                <p:cNvPr id="29" name="Graphic 28" descr="Internet with solid fill">
                  <a:extLst>
                    <a:ext uri="{FF2B5EF4-FFF2-40B4-BE49-F238E27FC236}">
                      <a16:creationId xmlns:a16="http://schemas.microsoft.com/office/drawing/2014/main" id="{B6976CE1-69F8-4A54-9D1E-11F92558C2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0331" y="1815416"/>
                  <a:ext cx="284096" cy="284096"/>
                </a:xfrm>
                <a:prstGeom prst="rect">
                  <a:avLst/>
                </a:prstGeom>
              </p:spPr>
            </p:pic>
          </p:grpSp>
          <p:grpSp>
            <p:nvGrpSpPr>
              <p:cNvPr id="3" name="Group 2">
                <a:extLst>
                  <a:ext uri="{FF2B5EF4-FFF2-40B4-BE49-F238E27FC236}">
                    <a16:creationId xmlns:a16="http://schemas.microsoft.com/office/drawing/2014/main" id="{4BFF8844-C1A8-45D3-B926-C91355408514}"/>
                  </a:ext>
                </a:extLst>
              </p:cNvPr>
              <p:cNvGrpSpPr/>
              <p:nvPr/>
            </p:nvGrpSpPr>
            <p:grpSpPr>
              <a:xfrm>
                <a:off x="525897" y="5394553"/>
                <a:ext cx="386080" cy="386080"/>
                <a:chOff x="525897" y="5394553"/>
                <a:chExt cx="386080" cy="386080"/>
              </a:xfrm>
            </p:grpSpPr>
            <p:sp>
              <p:nvSpPr>
                <p:cNvPr id="25" name="Flowchart: Connector 24">
                  <a:extLst>
                    <a:ext uri="{FF2B5EF4-FFF2-40B4-BE49-F238E27FC236}">
                      <a16:creationId xmlns:a16="http://schemas.microsoft.com/office/drawing/2014/main" id="{5B44344F-13E3-4FB0-BC52-4B0B0AC6FFE0}"/>
                    </a:ext>
                  </a:extLst>
                </p:cNvPr>
                <p:cNvSpPr/>
                <p:nvPr/>
              </p:nvSpPr>
              <p:spPr>
                <a:xfrm>
                  <a:off x="525897" y="5394553"/>
                  <a:ext cx="386080" cy="386080"/>
                </a:xfrm>
                <a:prstGeom prst="flowChartConnector">
                  <a:avLst/>
                </a:prstGeom>
                <a:noFill/>
                <a:ln w="28575">
                  <a:solidFill>
                    <a:srgbClr val="AB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Graphic 22" descr="Mute speaker with solid fill">
                  <a:extLst>
                    <a:ext uri="{FF2B5EF4-FFF2-40B4-BE49-F238E27FC236}">
                      <a16:creationId xmlns:a16="http://schemas.microsoft.com/office/drawing/2014/main" id="{9D1F2F3D-2CDA-4986-9FBD-BE679A2263D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930" y="5449454"/>
                  <a:ext cx="280098" cy="280098"/>
                </a:xfrm>
                <a:prstGeom prst="rect">
                  <a:avLst/>
                </a:prstGeom>
              </p:spPr>
            </p:pic>
          </p:grpSp>
        </p:grpSp>
      </p:grpSp>
    </p:spTree>
    <p:extLst>
      <p:ext uri="{BB962C8B-B14F-4D97-AF65-F5344CB8AC3E}">
        <p14:creationId xmlns:p14="http://schemas.microsoft.com/office/powerpoint/2010/main" val="1284592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C9B9F8-4B47-4F35-A83D-5047E1FCE0E4}"/>
              </a:ext>
            </a:extLst>
          </p:cNvPr>
          <p:cNvSpPr txBox="1"/>
          <p:nvPr/>
        </p:nvSpPr>
        <p:spPr>
          <a:xfrm>
            <a:off x="1324303" y="386914"/>
            <a:ext cx="10867697" cy="646331"/>
          </a:xfrm>
          <a:prstGeom prst="rect">
            <a:avLst/>
          </a:prstGeom>
          <a:noFill/>
        </p:spPr>
        <p:txBody>
          <a:bodyPr wrap="square" rtlCol="0">
            <a:spAutoFit/>
          </a:bodyPr>
          <a:lstStyle/>
          <a:p>
            <a:r>
              <a:rPr lang="en-US" sz="3600" b="1" dirty="0">
                <a:solidFill>
                  <a:schemeClr val="accent5">
                    <a:lumMod val="75000"/>
                  </a:schemeClr>
                </a:solidFill>
              </a:rPr>
              <a:t>Good practices during the meeting</a:t>
            </a:r>
            <a:r>
              <a:rPr lang="en-GB" sz="3600" b="1" dirty="0">
                <a:solidFill>
                  <a:schemeClr val="accent5">
                    <a:lumMod val="75000"/>
                  </a:schemeClr>
                </a:solidFill>
              </a:rPr>
              <a:t> </a:t>
            </a:r>
            <a:r>
              <a:rPr lang="en-US" sz="3600" b="1" dirty="0">
                <a:solidFill>
                  <a:schemeClr val="accent5">
                    <a:lumMod val="75000"/>
                  </a:schemeClr>
                </a:solidFill>
              </a:rPr>
              <a:t>(cont’d)</a:t>
            </a:r>
            <a:endParaRPr lang="en-GB" b="1" dirty="0">
              <a:solidFill>
                <a:schemeClr val="accent5">
                  <a:lumMod val="75000"/>
                </a:schemeClr>
              </a:solidFill>
            </a:endParaRPr>
          </a:p>
        </p:txBody>
      </p:sp>
      <p:grpSp>
        <p:nvGrpSpPr>
          <p:cNvPr id="45" name="Group 44">
            <a:extLst>
              <a:ext uri="{FF2B5EF4-FFF2-40B4-BE49-F238E27FC236}">
                <a16:creationId xmlns:a16="http://schemas.microsoft.com/office/drawing/2014/main" id="{E28E1678-B525-49D3-A534-2E7A0F2A9100}"/>
              </a:ext>
            </a:extLst>
          </p:cNvPr>
          <p:cNvGrpSpPr/>
          <p:nvPr/>
        </p:nvGrpSpPr>
        <p:grpSpPr>
          <a:xfrm>
            <a:off x="518707" y="1539477"/>
            <a:ext cx="9751948" cy="5125576"/>
            <a:chOff x="518707" y="1732424"/>
            <a:chExt cx="9751948" cy="5125576"/>
          </a:xfrm>
        </p:grpSpPr>
        <p:sp>
          <p:nvSpPr>
            <p:cNvPr id="8" name="TextBox 7">
              <a:extLst>
                <a:ext uri="{FF2B5EF4-FFF2-40B4-BE49-F238E27FC236}">
                  <a16:creationId xmlns:a16="http://schemas.microsoft.com/office/drawing/2014/main" id="{7E773951-4037-41A6-A9D8-65848D7A29FE}"/>
                </a:ext>
              </a:extLst>
            </p:cNvPr>
            <p:cNvSpPr txBox="1"/>
            <p:nvPr/>
          </p:nvSpPr>
          <p:spPr>
            <a:xfrm>
              <a:off x="956265" y="1732424"/>
              <a:ext cx="9314390" cy="5016758"/>
            </a:xfrm>
            <a:prstGeom prst="rect">
              <a:avLst/>
            </a:prstGeom>
            <a:noFill/>
          </p:spPr>
          <p:txBody>
            <a:bodyPr wrap="square">
              <a:spAutoFit/>
            </a:bodyPr>
            <a:lstStyle/>
            <a:p>
              <a:pPr marL="342900" indent="-342900">
                <a:spcBef>
                  <a:spcPts val="1200"/>
                </a:spcBef>
                <a:buClr>
                  <a:schemeClr val="accent5">
                    <a:lumMod val="75000"/>
                  </a:schemeClr>
                </a:buClr>
                <a:buFont typeface="+mj-lt"/>
                <a:buAutoNum type="arabicPeriod" startAt="6"/>
              </a:pPr>
              <a:r>
                <a:rPr lang="en-GB" dirty="0"/>
                <a:t>For speaking, delegates can choose Zoom or the integrated room microphones. When using the integrated room microphones, the laptop shall be muted.</a:t>
              </a:r>
              <a:endParaRPr lang="en-GB" sz="1800" dirty="0">
                <a:effectLst/>
                <a:latin typeface="Calibri" panose="020F0502020204030204" pitchFamily="34" charset="0"/>
                <a:ea typeface="Calibri" panose="020F0502020204030204" pitchFamily="34" charset="0"/>
              </a:endParaRPr>
            </a:p>
            <a:p>
              <a:pPr marL="342900" indent="-342900">
                <a:spcBef>
                  <a:spcPts val="1200"/>
                </a:spcBef>
                <a:buClr>
                  <a:schemeClr val="accent5">
                    <a:lumMod val="75000"/>
                  </a:schemeClr>
                </a:buClr>
                <a:buFont typeface="+mj-lt"/>
                <a:buAutoNum type="arabicPeriod" startAt="6"/>
              </a:pPr>
              <a:r>
                <a:rPr lang="en-GB" sz="1800" dirty="0">
                  <a:effectLst/>
                  <a:latin typeface="Calibri" panose="020F0502020204030204" pitchFamily="34" charset="0"/>
                  <a:ea typeface="Calibri" panose="020F0502020204030204" pitchFamily="34" charset="0"/>
                </a:rPr>
                <a:t>When making an intervention, </a:t>
              </a:r>
              <a:r>
                <a:rPr lang="en-GB" sz="1800" dirty="0">
                  <a:effectLst/>
                  <a:latin typeface="Calibri" panose="020F0502020204030204" pitchFamily="34" charset="0"/>
                  <a:ea typeface="Times New Roman" panose="02020603050405020304" pitchFamily="18" charset="0"/>
                </a:rPr>
                <a:t>please speak slowly and clearly. It would be appreciated if delegates would adhere to making shorter interventions and clearly indicating that they have concluded their remarks. </a:t>
              </a:r>
            </a:p>
            <a:p>
              <a:pPr marL="342900" indent="-342900">
                <a:spcBef>
                  <a:spcPts val="1200"/>
                </a:spcBef>
                <a:buClr>
                  <a:schemeClr val="accent5">
                    <a:lumMod val="75000"/>
                  </a:schemeClr>
                </a:buClr>
                <a:buFont typeface="+mj-lt"/>
                <a:buAutoNum type="arabicPeriod" startAt="6"/>
              </a:pPr>
              <a:r>
                <a:rPr lang="en-GB" dirty="0">
                  <a:latin typeface="Calibri" panose="020F0502020204030204" pitchFamily="34" charset="0"/>
                  <a:ea typeface="Times New Roman" panose="02020603050405020304" pitchFamily="18" charset="0"/>
                </a:rPr>
                <a:t>To</a:t>
              </a:r>
              <a:r>
                <a:rPr lang="en-GB" sz="1800" dirty="0">
                  <a:effectLst/>
                  <a:latin typeface="Calibri" panose="020F0502020204030204" pitchFamily="34" charset="0"/>
                  <a:ea typeface="Times New Roman" panose="02020603050405020304" pitchFamily="18" charset="0"/>
                </a:rPr>
                <a:t> ensure fair and equitable participation in the meeting, the Chairman may choose to recognize a delegate who is making their first intervention on a subject prior to one who has spoken before, even if they appear later in the queue.</a:t>
              </a:r>
            </a:p>
            <a:p>
              <a:pPr marL="342900" indent="-342900">
                <a:spcBef>
                  <a:spcPts val="1200"/>
                </a:spcBef>
                <a:buClr>
                  <a:schemeClr val="accent5">
                    <a:lumMod val="75000"/>
                  </a:schemeClr>
                </a:buClr>
                <a:buFont typeface="+mj-lt"/>
                <a:buAutoNum type="arabicPeriod" startAt="6"/>
              </a:pPr>
              <a:r>
                <a:rPr lang="en-GB" dirty="0">
                  <a:latin typeface="Calibri" panose="020F0502020204030204" pitchFamily="34" charset="0"/>
                  <a:ea typeface="Times New Roman" panose="02020603050405020304" pitchFamily="18" charset="0"/>
                </a:rPr>
                <a:t>If</a:t>
              </a:r>
              <a:r>
                <a:rPr lang="en-GB" sz="1800" dirty="0">
                  <a:effectLst/>
                  <a:latin typeface="Calibri" panose="020F0502020204030204" pitchFamily="34" charset="0"/>
                  <a:ea typeface="Times New Roman" panose="02020603050405020304" pitchFamily="18" charset="0"/>
                </a:rPr>
                <a:t> the meeting is behind schedule, the chairman may establish a limit on the time and number of interventions made by each delegate.  The meeting would appreciate all delegates making as short and as few interventions as possible in order to allow full participation of delegates within the time established for the meeting. *</a:t>
              </a:r>
            </a:p>
            <a:p>
              <a:pPr marL="342900" indent="-342900">
                <a:spcBef>
                  <a:spcPts val="1200"/>
                </a:spcBef>
                <a:buClr>
                  <a:schemeClr val="accent5">
                    <a:lumMod val="75000"/>
                  </a:schemeClr>
                </a:buClr>
                <a:buFont typeface="+mj-lt"/>
                <a:buAutoNum type="arabicPeriod" startAt="6"/>
              </a:pPr>
              <a:r>
                <a:rPr lang="en-GB" dirty="0">
                  <a:latin typeface="Calibri" panose="020F0502020204030204" pitchFamily="34" charset="0"/>
                  <a:ea typeface="Times New Roman" panose="02020603050405020304" pitchFamily="18" charset="0"/>
                </a:rPr>
                <a:t>Every </a:t>
              </a:r>
              <a:r>
                <a:rPr lang="en-GB" sz="1800" dirty="0">
                  <a:effectLst/>
                  <a:latin typeface="Calibri" panose="020F0502020204030204" pitchFamily="34" charset="0"/>
                  <a:ea typeface="Times New Roman" panose="02020603050405020304" pitchFamily="18" charset="0"/>
                </a:rPr>
                <a:t>effort is being made to facilitate the smooth flow of the meeting. Thank you in advance for your assistance and consideration in this regard. </a:t>
              </a:r>
              <a:endParaRPr lang="en-GB" sz="1800" dirty="0">
                <a:effectLst/>
                <a:latin typeface="Times New Roman" panose="02020603050405020304" pitchFamily="18" charset="0"/>
                <a:ea typeface="Times New Roman" panose="02020603050405020304" pitchFamily="18" charset="0"/>
              </a:endParaRPr>
            </a:p>
            <a:p>
              <a:pPr marL="342900" indent="-342900">
                <a:spcBef>
                  <a:spcPts val="1200"/>
                </a:spcBef>
                <a:buClr>
                  <a:schemeClr val="accent5">
                    <a:lumMod val="75000"/>
                  </a:schemeClr>
                </a:buClr>
                <a:buFont typeface="+mj-lt"/>
                <a:buAutoNum type="arabicPeriod" startAt="6"/>
              </a:pPr>
              <a:endParaRPr lang="en-GB" dirty="0"/>
            </a:p>
          </p:txBody>
        </p:sp>
        <p:sp>
          <p:nvSpPr>
            <p:cNvPr id="30" name="TextBox 29">
              <a:extLst>
                <a:ext uri="{FF2B5EF4-FFF2-40B4-BE49-F238E27FC236}">
                  <a16:creationId xmlns:a16="http://schemas.microsoft.com/office/drawing/2014/main" id="{AA46E780-0F4E-4B0D-B2C1-7499750907C5}"/>
                </a:ext>
              </a:extLst>
            </p:cNvPr>
            <p:cNvSpPr txBox="1"/>
            <p:nvPr/>
          </p:nvSpPr>
          <p:spPr>
            <a:xfrm>
              <a:off x="995680" y="6550223"/>
              <a:ext cx="8071367" cy="307777"/>
            </a:xfrm>
            <a:prstGeom prst="rect">
              <a:avLst/>
            </a:prstGeom>
            <a:noFill/>
          </p:spPr>
          <p:txBody>
            <a:bodyPr wrap="square">
              <a:spAutoFit/>
            </a:bodyPr>
            <a:lstStyle/>
            <a:p>
              <a:r>
                <a:rPr lang="en-GB" sz="1400" i="1" dirty="0">
                  <a:effectLst/>
                  <a:latin typeface="Calibri" panose="020F0502020204030204" pitchFamily="34" charset="0"/>
                  <a:ea typeface="Calibri" panose="020F0502020204030204" pitchFamily="34" charset="0"/>
                </a:rPr>
                <a:t>* According to provision GR 108 of the General Rules for Conferences, Assemblies and Meetings of the Union.</a:t>
              </a:r>
              <a:endParaRPr lang="en-GB" sz="1400" i="1" dirty="0"/>
            </a:p>
          </p:txBody>
        </p:sp>
        <p:grpSp>
          <p:nvGrpSpPr>
            <p:cNvPr id="41" name="Group 40">
              <a:extLst>
                <a:ext uri="{FF2B5EF4-FFF2-40B4-BE49-F238E27FC236}">
                  <a16:creationId xmlns:a16="http://schemas.microsoft.com/office/drawing/2014/main" id="{66C6CE7B-329D-48AC-A02E-1164AFB4EEDC}"/>
                </a:ext>
              </a:extLst>
            </p:cNvPr>
            <p:cNvGrpSpPr/>
            <p:nvPr/>
          </p:nvGrpSpPr>
          <p:grpSpPr>
            <a:xfrm>
              <a:off x="518707" y="1732424"/>
              <a:ext cx="389402" cy="4270557"/>
              <a:chOff x="518707" y="1732424"/>
              <a:chExt cx="389402" cy="4270557"/>
            </a:xfrm>
          </p:grpSpPr>
          <p:grpSp>
            <p:nvGrpSpPr>
              <p:cNvPr id="23" name="Group 22">
                <a:extLst>
                  <a:ext uri="{FF2B5EF4-FFF2-40B4-BE49-F238E27FC236}">
                    <a16:creationId xmlns:a16="http://schemas.microsoft.com/office/drawing/2014/main" id="{39ED2C61-D2EC-40D3-A43A-EA078C109135}"/>
                  </a:ext>
                </a:extLst>
              </p:cNvPr>
              <p:cNvGrpSpPr/>
              <p:nvPr/>
            </p:nvGrpSpPr>
            <p:grpSpPr>
              <a:xfrm>
                <a:off x="522029" y="3424054"/>
                <a:ext cx="386080" cy="386080"/>
                <a:chOff x="572363" y="2375428"/>
                <a:chExt cx="386080" cy="386080"/>
              </a:xfrm>
            </p:grpSpPr>
            <p:sp>
              <p:nvSpPr>
                <p:cNvPr id="25" name="Flowchart: Connector 24">
                  <a:extLst>
                    <a:ext uri="{FF2B5EF4-FFF2-40B4-BE49-F238E27FC236}">
                      <a16:creationId xmlns:a16="http://schemas.microsoft.com/office/drawing/2014/main" id="{5B44344F-13E3-4FB0-BC52-4B0B0AC6FFE0}"/>
                    </a:ext>
                  </a:extLst>
                </p:cNvPr>
                <p:cNvSpPr/>
                <p:nvPr/>
              </p:nvSpPr>
              <p:spPr>
                <a:xfrm>
                  <a:off x="572363" y="2375428"/>
                  <a:ext cx="386080" cy="386080"/>
                </a:xfrm>
                <a:prstGeom prst="flowChartConnector">
                  <a:avLst/>
                </a:prstGeom>
                <a:noFill/>
                <a:ln w="28575">
                  <a:solidFill>
                    <a:srgbClr val="AB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Graphic 21" descr="Scales of justice with solid fill">
                  <a:extLst>
                    <a:ext uri="{FF2B5EF4-FFF2-40B4-BE49-F238E27FC236}">
                      <a16:creationId xmlns:a16="http://schemas.microsoft.com/office/drawing/2014/main" id="{FD4431E3-069E-49D0-8E05-ED1DF20FEA1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3765" y="2395277"/>
                  <a:ext cx="324286" cy="324286"/>
                </a:xfrm>
                <a:prstGeom prst="rect">
                  <a:avLst/>
                </a:prstGeom>
              </p:spPr>
            </p:pic>
          </p:grpSp>
          <p:grpSp>
            <p:nvGrpSpPr>
              <p:cNvPr id="40" name="Group 39">
                <a:extLst>
                  <a:ext uri="{FF2B5EF4-FFF2-40B4-BE49-F238E27FC236}">
                    <a16:creationId xmlns:a16="http://schemas.microsoft.com/office/drawing/2014/main" id="{3653FEDD-BA7F-4EC9-B06D-B3C53202C165}"/>
                  </a:ext>
                </a:extLst>
              </p:cNvPr>
              <p:cNvGrpSpPr/>
              <p:nvPr/>
            </p:nvGrpSpPr>
            <p:grpSpPr>
              <a:xfrm>
                <a:off x="522029" y="5616901"/>
                <a:ext cx="386080" cy="386080"/>
                <a:chOff x="572363" y="4786389"/>
                <a:chExt cx="386080" cy="386080"/>
              </a:xfrm>
            </p:grpSpPr>
            <p:sp>
              <p:nvSpPr>
                <p:cNvPr id="14" name="Flowchart: Connector 13">
                  <a:extLst>
                    <a:ext uri="{FF2B5EF4-FFF2-40B4-BE49-F238E27FC236}">
                      <a16:creationId xmlns:a16="http://schemas.microsoft.com/office/drawing/2014/main" id="{E5FD35EF-B2F6-4991-84BF-E257B9AA3264}"/>
                    </a:ext>
                  </a:extLst>
                </p:cNvPr>
                <p:cNvSpPr/>
                <p:nvPr/>
              </p:nvSpPr>
              <p:spPr>
                <a:xfrm>
                  <a:off x="572363" y="4786389"/>
                  <a:ext cx="386080" cy="386080"/>
                </a:xfrm>
                <a:prstGeom prst="flowChartConnector">
                  <a:avLst/>
                </a:prstGeom>
                <a:noFill/>
                <a:ln w="28575">
                  <a:solidFill>
                    <a:srgbClr val="AB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Graphic 25" descr="Cheers with solid fill">
                  <a:extLst>
                    <a:ext uri="{FF2B5EF4-FFF2-40B4-BE49-F238E27FC236}">
                      <a16:creationId xmlns:a16="http://schemas.microsoft.com/office/drawing/2014/main" id="{51F5AB48-CB9C-43F0-9280-49B8A42ED5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9180" y="4852054"/>
                  <a:ext cx="285802" cy="285802"/>
                </a:xfrm>
                <a:prstGeom prst="rect">
                  <a:avLst/>
                </a:prstGeom>
              </p:spPr>
            </p:pic>
          </p:grpSp>
          <p:grpSp>
            <p:nvGrpSpPr>
              <p:cNvPr id="39" name="Group 38">
                <a:extLst>
                  <a:ext uri="{FF2B5EF4-FFF2-40B4-BE49-F238E27FC236}">
                    <a16:creationId xmlns:a16="http://schemas.microsoft.com/office/drawing/2014/main" id="{560D504C-C450-413A-8CD7-A8B2216C2094}"/>
                  </a:ext>
                </a:extLst>
              </p:cNvPr>
              <p:cNvGrpSpPr/>
              <p:nvPr/>
            </p:nvGrpSpPr>
            <p:grpSpPr>
              <a:xfrm>
                <a:off x="522029" y="4403473"/>
                <a:ext cx="386080" cy="386080"/>
                <a:chOff x="572363" y="3531016"/>
                <a:chExt cx="386080" cy="386080"/>
              </a:xfrm>
            </p:grpSpPr>
            <p:sp>
              <p:nvSpPr>
                <p:cNvPr id="11" name="Flowchart: Connector 10">
                  <a:extLst>
                    <a:ext uri="{FF2B5EF4-FFF2-40B4-BE49-F238E27FC236}">
                      <a16:creationId xmlns:a16="http://schemas.microsoft.com/office/drawing/2014/main" id="{552E741F-632A-40A7-82DC-0960325187D8}"/>
                    </a:ext>
                  </a:extLst>
                </p:cNvPr>
                <p:cNvSpPr/>
                <p:nvPr/>
              </p:nvSpPr>
              <p:spPr>
                <a:xfrm>
                  <a:off x="572363" y="3531016"/>
                  <a:ext cx="386080" cy="386080"/>
                </a:xfrm>
                <a:prstGeom prst="flowChartConnector">
                  <a:avLst/>
                </a:prstGeom>
                <a:noFill/>
                <a:ln w="28575">
                  <a:solidFill>
                    <a:srgbClr val="AB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Graphic 33" descr="Stopwatch with solid fill">
                  <a:extLst>
                    <a:ext uri="{FF2B5EF4-FFF2-40B4-BE49-F238E27FC236}">
                      <a16:creationId xmlns:a16="http://schemas.microsoft.com/office/drawing/2014/main" id="{4638660C-EA5F-49E5-A1C4-0836BAD82D1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0859" y="3562236"/>
                  <a:ext cx="323640" cy="323640"/>
                </a:xfrm>
                <a:prstGeom prst="rect">
                  <a:avLst/>
                </a:prstGeom>
              </p:spPr>
            </p:pic>
          </p:grpSp>
          <p:grpSp>
            <p:nvGrpSpPr>
              <p:cNvPr id="38" name="Group 37">
                <a:extLst>
                  <a:ext uri="{FF2B5EF4-FFF2-40B4-BE49-F238E27FC236}">
                    <a16:creationId xmlns:a16="http://schemas.microsoft.com/office/drawing/2014/main" id="{90450F31-C113-46E6-BC8E-AA62B62995F7}"/>
                  </a:ext>
                </a:extLst>
              </p:cNvPr>
              <p:cNvGrpSpPr/>
              <p:nvPr/>
            </p:nvGrpSpPr>
            <p:grpSpPr>
              <a:xfrm>
                <a:off x="522029" y="2435618"/>
                <a:ext cx="386080" cy="393833"/>
                <a:chOff x="572363" y="1747719"/>
                <a:chExt cx="386080" cy="393833"/>
              </a:xfrm>
            </p:grpSpPr>
            <p:sp>
              <p:nvSpPr>
                <p:cNvPr id="28" name="Flowchart: Connector 27">
                  <a:extLst>
                    <a:ext uri="{FF2B5EF4-FFF2-40B4-BE49-F238E27FC236}">
                      <a16:creationId xmlns:a16="http://schemas.microsoft.com/office/drawing/2014/main" id="{49E821C1-C565-4728-9846-14372FF4A185}"/>
                    </a:ext>
                  </a:extLst>
                </p:cNvPr>
                <p:cNvSpPr/>
                <p:nvPr/>
              </p:nvSpPr>
              <p:spPr>
                <a:xfrm>
                  <a:off x="572363" y="1755472"/>
                  <a:ext cx="386080" cy="386080"/>
                </a:xfrm>
                <a:prstGeom prst="flowChartConnector">
                  <a:avLst/>
                </a:prstGeom>
                <a:noFill/>
                <a:ln w="28575">
                  <a:solidFill>
                    <a:srgbClr val="AB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pic>
              <p:nvPicPr>
                <p:cNvPr id="37" name="Graphic 36" descr="Speedometer Low with solid fill">
                  <a:extLst>
                    <a:ext uri="{FF2B5EF4-FFF2-40B4-BE49-F238E27FC236}">
                      <a16:creationId xmlns:a16="http://schemas.microsoft.com/office/drawing/2014/main" id="{42F8CD62-6884-4676-ACC5-8A99606EB39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2082" y="1747719"/>
                  <a:ext cx="321194" cy="321194"/>
                </a:xfrm>
                <a:prstGeom prst="rect">
                  <a:avLst/>
                </a:prstGeom>
              </p:spPr>
            </p:pic>
          </p:grpSp>
          <p:grpSp>
            <p:nvGrpSpPr>
              <p:cNvPr id="42" name="Group 41">
                <a:extLst>
                  <a:ext uri="{FF2B5EF4-FFF2-40B4-BE49-F238E27FC236}">
                    <a16:creationId xmlns:a16="http://schemas.microsoft.com/office/drawing/2014/main" id="{4309F491-83B2-4BF1-9A82-E9D325F1D083}"/>
                  </a:ext>
                </a:extLst>
              </p:cNvPr>
              <p:cNvGrpSpPr/>
              <p:nvPr/>
            </p:nvGrpSpPr>
            <p:grpSpPr>
              <a:xfrm>
                <a:off x="518707" y="1732424"/>
                <a:ext cx="386080" cy="386080"/>
                <a:chOff x="201027" y="3711663"/>
                <a:chExt cx="637958" cy="637958"/>
              </a:xfrm>
            </p:grpSpPr>
            <p:pic>
              <p:nvPicPr>
                <p:cNvPr id="43" name="Graphic 42" descr="Voice with solid fill">
                  <a:extLst>
                    <a:ext uri="{FF2B5EF4-FFF2-40B4-BE49-F238E27FC236}">
                      <a16:creationId xmlns:a16="http://schemas.microsoft.com/office/drawing/2014/main" id="{B769E558-1B36-44AB-96AB-08ACF954AE7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05083" y="3815719"/>
                  <a:ext cx="463422" cy="463422"/>
                </a:xfrm>
                <a:prstGeom prst="rect">
                  <a:avLst/>
                </a:prstGeom>
              </p:spPr>
            </p:pic>
            <p:sp>
              <p:nvSpPr>
                <p:cNvPr id="44" name="Flowchart: Connector 43">
                  <a:extLst>
                    <a:ext uri="{FF2B5EF4-FFF2-40B4-BE49-F238E27FC236}">
                      <a16:creationId xmlns:a16="http://schemas.microsoft.com/office/drawing/2014/main" id="{E53C1128-326E-46F8-9430-EEACA55B149F}"/>
                    </a:ext>
                  </a:extLst>
                </p:cNvPr>
                <p:cNvSpPr/>
                <p:nvPr/>
              </p:nvSpPr>
              <p:spPr>
                <a:xfrm>
                  <a:off x="201027" y="3711663"/>
                  <a:ext cx="637958" cy="637958"/>
                </a:xfrm>
                <a:prstGeom prst="flowChartConnector">
                  <a:avLst/>
                </a:prstGeom>
                <a:noFill/>
                <a:ln w="28575">
                  <a:solidFill>
                    <a:srgbClr val="AB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Tree>
    <p:extLst>
      <p:ext uri="{BB962C8B-B14F-4D97-AF65-F5344CB8AC3E}">
        <p14:creationId xmlns:p14="http://schemas.microsoft.com/office/powerpoint/2010/main" val="3579758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A52C5A-DB16-45F1-A2AB-6FBB20F0AB36}"/>
              </a:ext>
            </a:extLst>
          </p:cNvPr>
          <p:cNvSpPr txBox="1"/>
          <p:nvPr/>
        </p:nvSpPr>
        <p:spPr>
          <a:xfrm>
            <a:off x="0" y="3105834"/>
            <a:ext cx="12192000" cy="923330"/>
          </a:xfrm>
          <a:prstGeom prst="rect">
            <a:avLst/>
          </a:prstGeom>
          <a:noFill/>
        </p:spPr>
        <p:txBody>
          <a:bodyPr wrap="square" rtlCol="0">
            <a:spAutoFit/>
          </a:bodyPr>
          <a:lstStyle/>
          <a:p>
            <a:pPr algn="ctr">
              <a:tabLst>
                <a:tab pos="8785225" algn="l"/>
              </a:tabLst>
            </a:pPr>
            <a:r>
              <a:rPr lang="es-ES" sz="5400" b="1" dirty="0" err="1">
                <a:solidFill>
                  <a:schemeClr val="accent5">
                    <a:lumMod val="75000"/>
                  </a:schemeClr>
                </a:solidFill>
                <a:cs typeface="Arial" panose="020B0604020202020204" pitchFamily="34" charset="0"/>
              </a:rPr>
              <a:t>Thank</a:t>
            </a:r>
            <a:r>
              <a:rPr lang="es-ES" sz="5400" b="1" dirty="0">
                <a:solidFill>
                  <a:schemeClr val="accent5">
                    <a:lumMod val="75000"/>
                  </a:schemeClr>
                </a:solidFill>
                <a:cs typeface="Arial" panose="020B0604020202020204" pitchFamily="34" charset="0"/>
              </a:rPr>
              <a:t> </a:t>
            </a:r>
            <a:r>
              <a:rPr lang="es-ES" sz="5400" b="1" dirty="0" err="1">
                <a:solidFill>
                  <a:schemeClr val="accent5">
                    <a:lumMod val="75000"/>
                  </a:schemeClr>
                </a:solidFill>
                <a:cs typeface="Arial" panose="020B0604020202020204" pitchFamily="34" charset="0"/>
              </a:rPr>
              <a:t>you</a:t>
            </a:r>
            <a:r>
              <a:rPr lang="es-ES" sz="5400" b="1" dirty="0">
                <a:solidFill>
                  <a:schemeClr val="accent5">
                    <a:lumMod val="75000"/>
                  </a:schemeClr>
                </a:solidFill>
                <a:cs typeface="Arial" panose="020B0604020202020204" pitchFamily="34" charset="0"/>
              </a:rPr>
              <a:t>!</a:t>
            </a:r>
            <a:endParaRPr lang="en-GB" sz="5400" b="1" dirty="0">
              <a:solidFill>
                <a:schemeClr val="accent5">
                  <a:lumMod val="75000"/>
                </a:schemeClr>
              </a:solidFill>
              <a:cs typeface="Arial" panose="020B0604020202020204" pitchFamily="34" charset="0"/>
            </a:endParaRPr>
          </a:p>
        </p:txBody>
      </p:sp>
      <p:grpSp>
        <p:nvGrpSpPr>
          <p:cNvPr id="3" name="Group 2">
            <a:extLst>
              <a:ext uri="{FF2B5EF4-FFF2-40B4-BE49-F238E27FC236}">
                <a16:creationId xmlns:a16="http://schemas.microsoft.com/office/drawing/2014/main" id="{B782D7D0-47E2-4C1F-9BDF-97EE3B201644}"/>
              </a:ext>
            </a:extLst>
          </p:cNvPr>
          <p:cNvGrpSpPr/>
          <p:nvPr/>
        </p:nvGrpSpPr>
        <p:grpSpPr>
          <a:xfrm>
            <a:off x="4219404" y="4029164"/>
            <a:ext cx="4201679" cy="584158"/>
            <a:chOff x="4168604" y="4065318"/>
            <a:chExt cx="4201679" cy="584158"/>
          </a:xfrm>
        </p:grpSpPr>
        <p:pic>
          <p:nvPicPr>
            <p:cNvPr id="4" name="Graphic 3" descr="Email with solid fill">
              <a:extLst>
                <a:ext uri="{FF2B5EF4-FFF2-40B4-BE49-F238E27FC236}">
                  <a16:creationId xmlns:a16="http://schemas.microsoft.com/office/drawing/2014/main" id="{9E13863F-99CA-4096-937B-8A034BD8A0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77018" y="4324277"/>
              <a:ext cx="258959" cy="258959"/>
            </a:xfrm>
            <a:prstGeom prst="rect">
              <a:avLst/>
            </a:prstGeom>
          </p:spPr>
        </p:pic>
        <p:pic>
          <p:nvPicPr>
            <p:cNvPr id="5" name="Graphic 4" descr="Internet with solid fill">
              <a:extLst>
                <a:ext uri="{FF2B5EF4-FFF2-40B4-BE49-F238E27FC236}">
                  <a16:creationId xmlns:a16="http://schemas.microsoft.com/office/drawing/2014/main" id="{850C93AA-D1FF-43C3-9A4E-5417855F91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68604" y="4065318"/>
              <a:ext cx="258959" cy="258959"/>
            </a:xfrm>
            <a:prstGeom prst="rect">
              <a:avLst/>
            </a:prstGeom>
          </p:spPr>
        </p:pic>
        <p:sp>
          <p:nvSpPr>
            <p:cNvPr id="6" name="TextBox 5">
              <a:extLst>
                <a:ext uri="{FF2B5EF4-FFF2-40B4-BE49-F238E27FC236}">
                  <a16:creationId xmlns:a16="http://schemas.microsoft.com/office/drawing/2014/main" id="{B523A1F4-E08B-41D8-9DF4-1832F5E25E00}"/>
                </a:ext>
              </a:extLst>
            </p:cNvPr>
            <p:cNvSpPr txBox="1"/>
            <p:nvPr/>
          </p:nvSpPr>
          <p:spPr>
            <a:xfrm>
              <a:off x="4427563" y="4341699"/>
              <a:ext cx="2278113" cy="307777"/>
            </a:xfrm>
            <a:prstGeom prst="rect">
              <a:avLst/>
            </a:prstGeom>
            <a:noFill/>
          </p:spPr>
          <p:txBody>
            <a:bodyPr wrap="square" rtlCol="0">
              <a:spAutoFit/>
            </a:bodyPr>
            <a:lstStyle/>
            <a:p>
              <a:r>
                <a:rPr lang="en-US" sz="1400" dirty="0">
                  <a:hlinkClick r:id="rId6"/>
                </a:rPr>
                <a:t>brsgd@itu.int</a:t>
              </a:r>
              <a:endParaRPr lang="en-GB" sz="1400" dirty="0"/>
            </a:p>
          </p:txBody>
        </p:sp>
        <p:sp>
          <p:nvSpPr>
            <p:cNvPr id="7" name="TextBox 6">
              <a:extLst>
                <a:ext uri="{FF2B5EF4-FFF2-40B4-BE49-F238E27FC236}">
                  <a16:creationId xmlns:a16="http://schemas.microsoft.com/office/drawing/2014/main" id="{4277D42B-92E1-4973-92C6-ECBA82852408}"/>
                </a:ext>
              </a:extLst>
            </p:cNvPr>
            <p:cNvSpPr txBox="1"/>
            <p:nvPr/>
          </p:nvSpPr>
          <p:spPr>
            <a:xfrm>
              <a:off x="4427562" y="4073081"/>
              <a:ext cx="3942721" cy="307777"/>
            </a:xfrm>
            <a:prstGeom prst="rect">
              <a:avLst/>
            </a:prstGeom>
            <a:noFill/>
          </p:spPr>
          <p:txBody>
            <a:bodyPr wrap="square">
              <a:spAutoFit/>
            </a:bodyPr>
            <a:lstStyle/>
            <a:p>
              <a:r>
                <a:rPr lang="en-GB" sz="1400" dirty="0">
                  <a:hlinkClick r:id="rId7"/>
                </a:rPr>
                <a:t>https://www.itu.int/en/ITU-R/Pages/default.aspx</a:t>
              </a:r>
              <a:r>
                <a:rPr lang="en-GB" sz="1400" dirty="0"/>
                <a:t> </a:t>
              </a:r>
            </a:p>
          </p:txBody>
        </p:sp>
      </p:grpSp>
    </p:spTree>
    <p:extLst>
      <p:ext uri="{BB962C8B-B14F-4D97-AF65-F5344CB8AC3E}">
        <p14:creationId xmlns:p14="http://schemas.microsoft.com/office/powerpoint/2010/main" val="2970528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852AFE-6F77-4C87-8AFE-68B306D2C5B2}"/>
              </a:ext>
            </a:extLst>
          </p:cNvPr>
          <p:cNvSpPr txBox="1"/>
          <p:nvPr/>
        </p:nvSpPr>
        <p:spPr>
          <a:xfrm>
            <a:off x="651641" y="1748634"/>
            <a:ext cx="10882128" cy="3108543"/>
          </a:xfrm>
          <a:prstGeom prst="rect">
            <a:avLst/>
          </a:prstGeom>
          <a:noFill/>
          <a:ln>
            <a:noFill/>
          </a:ln>
        </p:spPr>
        <p:txBody>
          <a:bodyPr wrap="square">
            <a:spAutoFit/>
          </a:bodyPr>
          <a:lstStyle/>
          <a:p>
            <a:r>
              <a:rPr lang="en-GB" sz="2400" b="1" dirty="0">
                <a:solidFill>
                  <a:schemeClr val="accent5">
                    <a:lumMod val="75000"/>
                  </a:schemeClr>
                </a:solidFill>
              </a:rPr>
              <a:t>Rationale</a:t>
            </a:r>
            <a:endParaRPr lang="en-GB" b="1" dirty="0">
              <a:solidFill>
                <a:schemeClr val="accent5">
                  <a:lumMod val="75000"/>
                </a:schemeClr>
              </a:solidFill>
            </a:endParaRPr>
          </a:p>
          <a:p>
            <a:pPr>
              <a:spcBef>
                <a:spcPts val="600"/>
              </a:spcBef>
            </a:pPr>
            <a:r>
              <a:rPr lang="en-GB" sz="2000" dirty="0"/>
              <a:t>For physical meetings with remote participation, the meeting room set-up, in particular the integration of the microphone systems of the room with Zoom platform, and their usage, needs to be clarified to the delegates.</a:t>
            </a:r>
          </a:p>
          <a:p>
            <a:endParaRPr lang="en-GB" dirty="0"/>
          </a:p>
          <a:p>
            <a:r>
              <a:rPr lang="en-GB" sz="2400" b="1" dirty="0">
                <a:solidFill>
                  <a:schemeClr val="accent5">
                    <a:lumMod val="75000"/>
                  </a:schemeClr>
                </a:solidFill>
              </a:rPr>
              <a:t>Background information</a:t>
            </a:r>
          </a:p>
          <a:p>
            <a:pPr>
              <a:spcBef>
                <a:spcPts val="600"/>
              </a:spcBef>
            </a:pPr>
            <a:r>
              <a:rPr lang="en-GB" sz="2000" dirty="0"/>
              <a:t>Each room in ITU and </a:t>
            </a:r>
            <a:r>
              <a:rPr lang="en-GB" sz="2000" dirty="0" err="1"/>
              <a:t>CICG</a:t>
            </a:r>
            <a:r>
              <a:rPr lang="en-GB" sz="2000" dirty="0"/>
              <a:t> has been assigned with a dedicated Zoom license. For a particular meeting, the Chairman (being in Geneva or remote), the delegates (being in Geneva or remote) and the meeting room use the same Zoom link (assignment done by IT) to connect to a session.</a:t>
            </a:r>
          </a:p>
        </p:txBody>
      </p:sp>
      <p:sp>
        <p:nvSpPr>
          <p:cNvPr id="3" name="TextBox 2">
            <a:extLst>
              <a:ext uri="{FF2B5EF4-FFF2-40B4-BE49-F238E27FC236}">
                <a16:creationId xmlns:a16="http://schemas.microsoft.com/office/drawing/2014/main" id="{9AFC2E3F-6FD5-4EA2-8781-E918C40402E5}"/>
              </a:ext>
            </a:extLst>
          </p:cNvPr>
          <p:cNvSpPr txBox="1"/>
          <p:nvPr/>
        </p:nvSpPr>
        <p:spPr>
          <a:xfrm>
            <a:off x="1324303" y="386914"/>
            <a:ext cx="10108293" cy="646331"/>
          </a:xfrm>
          <a:prstGeom prst="rect">
            <a:avLst/>
          </a:prstGeom>
          <a:noFill/>
        </p:spPr>
        <p:txBody>
          <a:bodyPr wrap="square" rtlCol="0">
            <a:spAutoFit/>
          </a:bodyPr>
          <a:lstStyle/>
          <a:p>
            <a:r>
              <a:rPr lang="en-US" sz="3600" b="1" dirty="0">
                <a:solidFill>
                  <a:schemeClr val="accent5">
                    <a:lumMod val="75000"/>
                  </a:schemeClr>
                </a:solidFill>
              </a:rPr>
              <a:t>Introduction</a:t>
            </a:r>
            <a:endParaRPr lang="en-GB" b="1" dirty="0">
              <a:solidFill>
                <a:schemeClr val="accent5">
                  <a:lumMod val="75000"/>
                </a:schemeClr>
              </a:solidFill>
            </a:endParaRPr>
          </a:p>
        </p:txBody>
      </p:sp>
    </p:spTree>
    <p:extLst>
      <p:ext uri="{BB962C8B-B14F-4D97-AF65-F5344CB8AC3E}">
        <p14:creationId xmlns:p14="http://schemas.microsoft.com/office/powerpoint/2010/main" val="1566045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FC2E3F-6FD5-4EA2-8781-E918C40402E5}"/>
              </a:ext>
            </a:extLst>
          </p:cNvPr>
          <p:cNvSpPr txBox="1"/>
          <p:nvPr/>
        </p:nvSpPr>
        <p:spPr>
          <a:xfrm>
            <a:off x="1324303" y="386914"/>
            <a:ext cx="10108293" cy="646331"/>
          </a:xfrm>
          <a:prstGeom prst="rect">
            <a:avLst/>
          </a:prstGeom>
          <a:noFill/>
        </p:spPr>
        <p:txBody>
          <a:bodyPr wrap="square" rtlCol="0">
            <a:spAutoFit/>
          </a:bodyPr>
          <a:lstStyle/>
          <a:p>
            <a:r>
              <a:rPr lang="en-US" sz="3600" b="1" dirty="0">
                <a:solidFill>
                  <a:schemeClr val="accent5">
                    <a:lumMod val="75000"/>
                  </a:schemeClr>
                </a:solidFill>
              </a:rPr>
              <a:t>Before travelling</a:t>
            </a:r>
            <a:endParaRPr lang="en-GB" b="1" dirty="0">
              <a:solidFill>
                <a:schemeClr val="accent5">
                  <a:lumMod val="75000"/>
                </a:schemeClr>
              </a:solidFill>
            </a:endParaRPr>
          </a:p>
        </p:txBody>
      </p:sp>
      <p:grpSp>
        <p:nvGrpSpPr>
          <p:cNvPr id="10" name="Group 9">
            <a:extLst>
              <a:ext uri="{FF2B5EF4-FFF2-40B4-BE49-F238E27FC236}">
                <a16:creationId xmlns:a16="http://schemas.microsoft.com/office/drawing/2014/main" id="{98C13B83-3EB9-48E8-92FE-A88F2551E542}"/>
              </a:ext>
            </a:extLst>
          </p:cNvPr>
          <p:cNvGrpSpPr/>
          <p:nvPr/>
        </p:nvGrpSpPr>
        <p:grpSpPr>
          <a:xfrm>
            <a:off x="860971" y="2925324"/>
            <a:ext cx="9088372" cy="1621930"/>
            <a:chOff x="609301" y="2195482"/>
            <a:chExt cx="9088372" cy="1621930"/>
          </a:xfrm>
        </p:grpSpPr>
        <p:sp>
          <p:nvSpPr>
            <p:cNvPr id="2" name="TextBox 1">
              <a:extLst>
                <a:ext uri="{FF2B5EF4-FFF2-40B4-BE49-F238E27FC236}">
                  <a16:creationId xmlns:a16="http://schemas.microsoft.com/office/drawing/2014/main" id="{48852AFE-6F77-4C87-8AFE-68B306D2C5B2}"/>
                </a:ext>
              </a:extLst>
            </p:cNvPr>
            <p:cNvSpPr txBox="1"/>
            <p:nvPr/>
          </p:nvSpPr>
          <p:spPr>
            <a:xfrm>
              <a:off x="1247259" y="2293918"/>
              <a:ext cx="8450414" cy="1523494"/>
            </a:xfrm>
            <a:prstGeom prst="rect">
              <a:avLst/>
            </a:prstGeom>
            <a:noFill/>
            <a:ln>
              <a:noFill/>
            </a:ln>
          </p:spPr>
          <p:txBody>
            <a:bodyPr wrap="square">
              <a:spAutoFit/>
            </a:bodyPr>
            <a:lstStyle/>
            <a:p>
              <a:r>
                <a:rPr lang="en-GB" sz="2400" b="1" dirty="0">
                  <a:solidFill>
                    <a:schemeClr val="accent5">
                      <a:lumMod val="75000"/>
                    </a:schemeClr>
                  </a:solidFill>
                </a:rPr>
                <a:t>Information for in-person participants</a:t>
              </a:r>
            </a:p>
            <a:p>
              <a:pPr marL="285750" indent="-285750">
                <a:spcBef>
                  <a:spcPts val="600"/>
                </a:spcBef>
                <a:spcAft>
                  <a:spcPts val="600"/>
                </a:spcAft>
                <a:buClr>
                  <a:schemeClr val="accent5">
                    <a:lumMod val="75000"/>
                  </a:schemeClr>
                </a:buClr>
                <a:buFont typeface="Wingdings" panose="05000000000000000000" pitchFamily="2" charset="2"/>
                <a:buChar char="q"/>
              </a:pPr>
              <a:r>
                <a:rPr lang="en-GB" dirty="0"/>
                <a:t>Delegates must bring </a:t>
              </a:r>
              <a:r>
                <a:rPr lang="en-GB" b="1" dirty="0">
                  <a:solidFill>
                    <a:schemeClr val="accent5">
                      <a:lumMod val="75000"/>
                    </a:schemeClr>
                  </a:solidFill>
                </a:rPr>
                <a:t>their own PC </a:t>
              </a:r>
              <a:r>
                <a:rPr lang="en-GB" dirty="0"/>
                <a:t>and </a:t>
              </a:r>
              <a:r>
                <a:rPr lang="en-GB" b="1" dirty="0">
                  <a:solidFill>
                    <a:schemeClr val="accent5">
                      <a:lumMod val="75000"/>
                    </a:schemeClr>
                  </a:solidFill>
                </a:rPr>
                <a:t>ensure that Zoom is installed and functional</a:t>
              </a:r>
              <a:r>
                <a:rPr lang="en-GB" dirty="0"/>
                <a:t>.</a:t>
              </a:r>
            </a:p>
            <a:p>
              <a:pPr marL="285750" indent="-285750">
                <a:spcBef>
                  <a:spcPts val="600"/>
                </a:spcBef>
                <a:spcAft>
                  <a:spcPts val="600"/>
                </a:spcAft>
                <a:buClr>
                  <a:schemeClr val="accent5">
                    <a:lumMod val="75000"/>
                  </a:schemeClr>
                </a:buClr>
                <a:buFont typeface="Wingdings" panose="05000000000000000000" pitchFamily="2" charset="2"/>
                <a:buChar char="q"/>
              </a:pPr>
              <a:r>
                <a:rPr lang="en-GB" dirty="0"/>
                <a:t>Delegates must bring </a:t>
              </a:r>
              <a:r>
                <a:rPr lang="en-GB" b="1" dirty="0">
                  <a:solidFill>
                    <a:schemeClr val="accent5">
                      <a:lumMod val="75000"/>
                    </a:schemeClr>
                  </a:solidFill>
                </a:rPr>
                <a:t>their own wired headsets </a:t>
              </a:r>
              <a:r>
                <a:rPr lang="en-GB" sz="1800" dirty="0"/>
                <a:t>with an integrated microphone and external noise suppression</a:t>
              </a:r>
              <a:r>
                <a:rPr lang="en-GB" dirty="0"/>
                <a:t>. The use of wireless headsets is strongly discouraged.</a:t>
              </a:r>
            </a:p>
          </p:txBody>
        </p:sp>
        <p:grpSp>
          <p:nvGrpSpPr>
            <p:cNvPr id="9" name="Group 8">
              <a:extLst>
                <a:ext uri="{FF2B5EF4-FFF2-40B4-BE49-F238E27FC236}">
                  <a16:creationId xmlns:a16="http://schemas.microsoft.com/office/drawing/2014/main" id="{A8408471-E7E1-4705-82B5-95AB6F1F43A2}"/>
                </a:ext>
              </a:extLst>
            </p:cNvPr>
            <p:cNvGrpSpPr/>
            <p:nvPr/>
          </p:nvGrpSpPr>
          <p:grpSpPr>
            <a:xfrm>
              <a:off x="609301" y="2195482"/>
              <a:ext cx="637958" cy="637958"/>
              <a:chOff x="609301" y="2178704"/>
              <a:chExt cx="637958" cy="637958"/>
            </a:xfrm>
          </p:grpSpPr>
          <p:sp>
            <p:nvSpPr>
              <p:cNvPr id="6" name="Flowchart: Connector 5">
                <a:extLst>
                  <a:ext uri="{FF2B5EF4-FFF2-40B4-BE49-F238E27FC236}">
                    <a16:creationId xmlns:a16="http://schemas.microsoft.com/office/drawing/2014/main" id="{B60F3BCF-BF22-41BC-85F9-930A160695FA}"/>
                  </a:ext>
                </a:extLst>
              </p:cNvPr>
              <p:cNvSpPr/>
              <p:nvPr/>
            </p:nvSpPr>
            <p:spPr>
              <a:xfrm>
                <a:off x="609301" y="2178704"/>
                <a:ext cx="637958" cy="637958"/>
              </a:xfrm>
              <a:prstGeom prst="flowChartConnector">
                <a:avLst/>
              </a:prstGeom>
              <a:noFill/>
              <a:ln w="28575">
                <a:solidFill>
                  <a:srgbClr val="AB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Clipboard Checked with solid fill">
                <a:extLst>
                  <a:ext uri="{FF2B5EF4-FFF2-40B4-BE49-F238E27FC236}">
                    <a16:creationId xmlns:a16="http://schemas.microsoft.com/office/drawing/2014/main" id="{6EF4B39E-D0BA-44B7-BE8F-1101007447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4515" y="2293918"/>
                <a:ext cx="407530" cy="407530"/>
              </a:xfrm>
              <a:prstGeom prst="rect">
                <a:avLst/>
              </a:prstGeom>
            </p:spPr>
          </p:pic>
        </p:grpSp>
      </p:grpSp>
    </p:spTree>
    <p:extLst>
      <p:ext uri="{BB962C8B-B14F-4D97-AF65-F5344CB8AC3E}">
        <p14:creationId xmlns:p14="http://schemas.microsoft.com/office/powerpoint/2010/main" val="3188935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E6A52C-1B68-41F7-8F1E-FDE7D394ADEA}"/>
              </a:ext>
            </a:extLst>
          </p:cNvPr>
          <p:cNvSpPr txBox="1"/>
          <p:nvPr/>
        </p:nvSpPr>
        <p:spPr>
          <a:xfrm>
            <a:off x="1324303" y="386914"/>
            <a:ext cx="10108293" cy="646331"/>
          </a:xfrm>
          <a:prstGeom prst="rect">
            <a:avLst/>
          </a:prstGeom>
          <a:noFill/>
        </p:spPr>
        <p:txBody>
          <a:bodyPr wrap="square" rtlCol="0">
            <a:spAutoFit/>
          </a:bodyPr>
          <a:lstStyle/>
          <a:p>
            <a:r>
              <a:rPr lang="en-US" sz="3600" b="1" dirty="0">
                <a:solidFill>
                  <a:schemeClr val="accent5">
                    <a:lumMod val="75000"/>
                  </a:schemeClr>
                </a:solidFill>
              </a:rPr>
              <a:t>Requests for the floor</a:t>
            </a:r>
            <a:endParaRPr lang="en-GB" b="1" dirty="0">
              <a:solidFill>
                <a:schemeClr val="accent5">
                  <a:lumMod val="75000"/>
                </a:schemeClr>
              </a:solidFill>
            </a:endParaRPr>
          </a:p>
        </p:txBody>
      </p:sp>
      <p:sp>
        <p:nvSpPr>
          <p:cNvPr id="6" name="TextBox 5">
            <a:extLst>
              <a:ext uri="{FF2B5EF4-FFF2-40B4-BE49-F238E27FC236}">
                <a16:creationId xmlns:a16="http://schemas.microsoft.com/office/drawing/2014/main" id="{287B26B3-21EB-41D3-8A88-CDA77BB8C2F3}"/>
              </a:ext>
            </a:extLst>
          </p:cNvPr>
          <p:cNvSpPr txBox="1"/>
          <p:nvPr/>
        </p:nvSpPr>
        <p:spPr>
          <a:xfrm>
            <a:off x="1015909" y="2537390"/>
            <a:ext cx="9227050" cy="3247043"/>
          </a:xfrm>
          <a:prstGeom prst="rect">
            <a:avLst/>
          </a:prstGeom>
          <a:noFill/>
        </p:spPr>
        <p:txBody>
          <a:bodyPr wrap="square">
            <a:spAutoFit/>
          </a:bodyPr>
          <a:lstStyle/>
          <a:p>
            <a:r>
              <a:rPr lang="en-GB" sz="2000" b="1" dirty="0">
                <a:solidFill>
                  <a:schemeClr val="accent5">
                    <a:lumMod val="75000"/>
                  </a:schemeClr>
                </a:solidFill>
              </a:rPr>
              <a:t>Raising hands:</a:t>
            </a:r>
          </a:p>
          <a:p>
            <a:pPr marL="342900" indent="-342900">
              <a:spcBef>
                <a:spcPts val="600"/>
              </a:spcBef>
              <a:buClr>
                <a:schemeClr val="accent5">
                  <a:lumMod val="75000"/>
                </a:schemeClr>
              </a:buClr>
              <a:buFont typeface="Wingdings" panose="05000000000000000000" pitchFamily="2" charset="2"/>
              <a:buChar char="q"/>
            </a:pPr>
            <a:r>
              <a:rPr lang="en-GB" sz="2000" dirty="0"/>
              <a:t>Despite the fact that delegates present in the room may raise their hand physically, it is important to align the order of the requests for the floor for both, delegates physically present and those participating remotely.</a:t>
            </a:r>
          </a:p>
          <a:p>
            <a:pPr marL="342900" indent="-342900">
              <a:spcBef>
                <a:spcPts val="1200"/>
              </a:spcBef>
              <a:buClr>
                <a:schemeClr val="accent5">
                  <a:lumMod val="75000"/>
                </a:schemeClr>
              </a:buClr>
              <a:buFont typeface="Wingdings" panose="05000000000000000000" pitchFamily="2" charset="2"/>
              <a:buChar char="q"/>
            </a:pPr>
            <a:r>
              <a:rPr lang="en-GB" sz="2000" dirty="0"/>
              <a:t>To simplify, everyone has to be connected to Zoom and raises the hand </a:t>
            </a:r>
            <a:r>
              <a:rPr lang="en-GB" sz="2000" b="1" dirty="0">
                <a:solidFill>
                  <a:schemeClr val="accent5">
                    <a:lumMod val="75000"/>
                  </a:schemeClr>
                </a:solidFill>
              </a:rPr>
              <a:t>only via the platform </a:t>
            </a:r>
            <a:r>
              <a:rPr lang="en-GB" sz="2000" dirty="0"/>
              <a:t>(in order to be visible to all participants). In addition, this approach would allow the use of rooms not equipped with integrated audio system.</a:t>
            </a:r>
          </a:p>
          <a:p>
            <a:pPr marL="342900" indent="-342900">
              <a:spcBef>
                <a:spcPts val="1200"/>
              </a:spcBef>
              <a:buClr>
                <a:schemeClr val="accent5">
                  <a:lumMod val="75000"/>
                </a:schemeClr>
              </a:buClr>
              <a:buFont typeface="Wingdings" panose="05000000000000000000" pitchFamily="2" charset="2"/>
              <a:buChar char="q"/>
            </a:pPr>
            <a:r>
              <a:rPr lang="en-GB" sz="2000" dirty="0"/>
              <a:t>If a hand is raised by a physically present delegate, the Chairman / Counsellor should invite that delegate to use the Zoom hand-raise option to request the floor.</a:t>
            </a:r>
          </a:p>
        </p:txBody>
      </p:sp>
      <p:grpSp>
        <p:nvGrpSpPr>
          <p:cNvPr id="4" name="Group 3">
            <a:extLst>
              <a:ext uri="{FF2B5EF4-FFF2-40B4-BE49-F238E27FC236}">
                <a16:creationId xmlns:a16="http://schemas.microsoft.com/office/drawing/2014/main" id="{AC79C1D5-C5C1-4CDB-A941-A4015EE2399B}"/>
              </a:ext>
            </a:extLst>
          </p:cNvPr>
          <p:cNvGrpSpPr/>
          <p:nvPr/>
        </p:nvGrpSpPr>
        <p:grpSpPr>
          <a:xfrm>
            <a:off x="377950" y="2430373"/>
            <a:ext cx="637958" cy="637958"/>
            <a:chOff x="270301" y="2414061"/>
            <a:chExt cx="637958" cy="637958"/>
          </a:xfrm>
        </p:grpSpPr>
        <p:pic>
          <p:nvPicPr>
            <p:cNvPr id="14" name="Graphic 13" descr="Raised hand with solid fill">
              <a:extLst>
                <a:ext uri="{FF2B5EF4-FFF2-40B4-BE49-F238E27FC236}">
                  <a16:creationId xmlns:a16="http://schemas.microsoft.com/office/drawing/2014/main" id="{716B63EB-1F0C-490A-A1B6-2EB06419E0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6893" y="2501329"/>
              <a:ext cx="463422" cy="463422"/>
            </a:xfrm>
            <a:prstGeom prst="rect">
              <a:avLst/>
            </a:prstGeom>
          </p:spPr>
        </p:pic>
        <p:sp>
          <p:nvSpPr>
            <p:cNvPr id="3" name="Flowchart: Connector 2">
              <a:extLst>
                <a:ext uri="{FF2B5EF4-FFF2-40B4-BE49-F238E27FC236}">
                  <a16:creationId xmlns:a16="http://schemas.microsoft.com/office/drawing/2014/main" id="{AF28C306-9132-4ACA-A346-B2193C693CF2}"/>
                </a:ext>
              </a:extLst>
            </p:cNvPr>
            <p:cNvSpPr/>
            <p:nvPr/>
          </p:nvSpPr>
          <p:spPr>
            <a:xfrm>
              <a:off x="270301" y="2414061"/>
              <a:ext cx="637958" cy="637958"/>
            </a:xfrm>
            <a:prstGeom prst="flowChartConnector">
              <a:avLst/>
            </a:prstGeom>
            <a:noFill/>
            <a:ln w="28575">
              <a:solidFill>
                <a:srgbClr val="AB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85853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E6A52C-1B68-41F7-8F1E-FDE7D394ADEA}"/>
              </a:ext>
            </a:extLst>
          </p:cNvPr>
          <p:cNvSpPr txBox="1"/>
          <p:nvPr/>
        </p:nvSpPr>
        <p:spPr>
          <a:xfrm>
            <a:off x="1324303" y="386914"/>
            <a:ext cx="10108293" cy="646331"/>
          </a:xfrm>
          <a:prstGeom prst="rect">
            <a:avLst/>
          </a:prstGeom>
          <a:noFill/>
        </p:spPr>
        <p:txBody>
          <a:bodyPr wrap="square" rtlCol="0">
            <a:spAutoFit/>
          </a:bodyPr>
          <a:lstStyle/>
          <a:p>
            <a:r>
              <a:rPr lang="en-US" sz="3600" b="1" dirty="0">
                <a:solidFill>
                  <a:schemeClr val="accent5">
                    <a:lumMod val="75000"/>
                  </a:schemeClr>
                </a:solidFill>
              </a:rPr>
              <a:t>ITU rooms with integrated audio system</a:t>
            </a:r>
            <a:endParaRPr lang="en-GB" b="1" dirty="0">
              <a:solidFill>
                <a:schemeClr val="accent5">
                  <a:lumMod val="75000"/>
                </a:schemeClr>
              </a:solidFill>
            </a:endParaRPr>
          </a:p>
        </p:txBody>
      </p:sp>
      <p:grpSp>
        <p:nvGrpSpPr>
          <p:cNvPr id="11" name="Group 10">
            <a:extLst>
              <a:ext uri="{FF2B5EF4-FFF2-40B4-BE49-F238E27FC236}">
                <a16:creationId xmlns:a16="http://schemas.microsoft.com/office/drawing/2014/main" id="{5DA04A99-33E4-4DAD-B166-BC8C919AB8CC}"/>
              </a:ext>
            </a:extLst>
          </p:cNvPr>
          <p:cNvGrpSpPr/>
          <p:nvPr/>
        </p:nvGrpSpPr>
        <p:grpSpPr>
          <a:xfrm>
            <a:off x="879291" y="1776032"/>
            <a:ext cx="8261453" cy="3812549"/>
            <a:chOff x="686345" y="1784421"/>
            <a:chExt cx="8261453" cy="3812549"/>
          </a:xfrm>
        </p:grpSpPr>
        <p:sp>
          <p:nvSpPr>
            <p:cNvPr id="9" name="TextBox 8">
              <a:extLst>
                <a:ext uri="{FF2B5EF4-FFF2-40B4-BE49-F238E27FC236}">
                  <a16:creationId xmlns:a16="http://schemas.microsoft.com/office/drawing/2014/main" id="{D81EC6A9-4B0B-42F5-98B1-E02A2B5C09C8}"/>
                </a:ext>
              </a:extLst>
            </p:cNvPr>
            <p:cNvSpPr txBox="1"/>
            <p:nvPr/>
          </p:nvSpPr>
          <p:spPr>
            <a:xfrm>
              <a:off x="1408193" y="1857485"/>
              <a:ext cx="7539605" cy="3739485"/>
            </a:xfrm>
            <a:prstGeom prst="rect">
              <a:avLst/>
            </a:prstGeom>
            <a:noFill/>
          </p:spPr>
          <p:txBody>
            <a:bodyPr wrap="square">
              <a:spAutoFit/>
            </a:bodyPr>
            <a:lstStyle/>
            <a:p>
              <a:pPr lvl="0">
                <a:buClr>
                  <a:schemeClr val="accent5">
                    <a:lumMod val="75000"/>
                  </a:schemeClr>
                </a:buClr>
              </a:pPr>
              <a:r>
                <a:rPr lang="en-US" sz="1800" dirty="0">
                  <a:effectLst/>
                  <a:latin typeface="Calibri" panose="020F0502020204030204" pitchFamily="34" charset="0"/>
                  <a:ea typeface="Times New Roman" panose="02020603050405020304" pitchFamily="18" charset="0"/>
                </a:rPr>
                <a:t>The following ITU rooms have integrated audio system with Zoom: </a:t>
              </a:r>
            </a:p>
            <a:p>
              <a:pPr marL="342900" lvl="0" indent="-342900">
                <a:spcBef>
                  <a:spcPts val="600"/>
                </a:spcBef>
                <a:spcAft>
                  <a:spcPts val="600"/>
                </a:spcAft>
                <a:buClr>
                  <a:schemeClr val="accent5">
                    <a:lumMod val="75000"/>
                  </a:schemeClr>
                </a:buClr>
                <a:buFont typeface="Wingdings" panose="05000000000000000000" pitchFamily="2" charset="2"/>
                <a:buChar char="q"/>
              </a:pPr>
              <a:r>
                <a:rPr lang="en-US" sz="1800" dirty="0">
                  <a:effectLst/>
                  <a:latin typeface="Calibri" panose="020F0502020204030204" pitchFamily="34" charset="0"/>
                  <a:ea typeface="Times New Roman" panose="02020603050405020304" pitchFamily="18" charset="0"/>
                </a:rPr>
                <a:t>Room Popov</a:t>
              </a:r>
              <a:endParaRPr lang="en-GB" sz="1800" dirty="0">
                <a:effectLst/>
                <a:latin typeface="Calibri" panose="020F0502020204030204" pitchFamily="34" charset="0"/>
                <a:ea typeface="Calibri" panose="020F0502020204030204" pitchFamily="34" charset="0"/>
              </a:endParaRPr>
            </a:p>
            <a:p>
              <a:pPr marL="342900" lvl="0" indent="-342900">
                <a:spcBef>
                  <a:spcPts val="600"/>
                </a:spcBef>
                <a:spcAft>
                  <a:spcPts val="600"/>
                </a:spcAft>
                <a:buClr>
                  <a:schemeClr val="accent5">
                    <a:lumMod val="75000"/>
                  </a:schemeClr>
                </a:buClr>
                <a:buFont typeface="Wingdings" panose="05000000000000000000" pitchFamily="2" charset="2"/>
                <a:buChar char="q"/>
              </a:pPr>
              <a:r>
                <a:rPr lang="en-US" sz="1800" dirty="0">
                  <a:effectLst/>
                  <a:latin typeface="Calibri" panose="020F0502020204030204" pitchFamily="34" charset="0"/>
                  <a:ea typeface="Times New Roman" panose="02020603050405020304" pitchFamily="18" charset="0"/>
                </a:rPr>
                <a:t>Room C, </a:t>
              </a:r>
              <a:r>
                <a:rPr lang="en-US" sz="1800" dirty="0" err="1">
                  <a:effectLst/>
                  <a:latin typeface="Calibri" panose="020F0502020204030204" pitchFamily="34" charset="0"/>
                  <a:ea typeface="Times New Roman" panose="02020603050405020304" pitchFamily="18" charset="0"/>
                </a:rPr>
                <a:t>C1</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C2</a:t>
              </a:r>
              <a:endParaRPr lang="en-GB" sz="1800" dirty="0">
                <a:effectLst/>
                <a:latin typeface="Calibri" panose="020F0502020204030204" pitchFamily="34" charset="0"/>
                <a:ea typeface="Calibri" panose="020F0502020204030204" pitchFamily="34" charset="0"/>
              </a:endParaRPr>
            </a:p>
            <a:p>
              <a:pPr marL="342900" lvl="0" indent="-342900">
                <a:spcBef>
                  <a:spcPts val="600"/>
                </a:spcBef>
                <a:spcAft>
                  <a:spcPts val="600"/>
                </a:spcAft>
                <a:buClr>
                  <a:schemeClr val="accent5">
                    <a:lumMod val="75000"/>
                  </a:schemeClr>
                </a:buClr>
                <a:buFont typeface="Wingdings" panose="05000000000000000000" pitchFamily="2" charset="2"/>
                <a:buChar char="q"/>
              </a:pPr>
              <a:r>
                <a:rPr lang="en-US" sz="1800" dirty="0">
                  <a:effectLst/>
                  <a:latin typeface="Calibri" panose="020F0502020204030204" pitchFamily="34" charset="0"/>
                  <a:ea typeface="Times New Roman" panose="02020603050405020304" pitchFamily="18" charset="0"/>
                </a:rPr>
                <a:t>Room A</a:t>
              </a:r>
              <a:endParaRPr lang="en-GB" sz="1800" dirty="0">
                <a:effectLst/>
                <a:latin typeface="Calibri" panose="020F0502020204030204" pitchFamily="34" charset="0"/>
                <a:ea typeface="Calibri" panose="020F0502020204030204" pitchFamily="34" charset="0"/>
              </a:endParaRPr>
            </a:p>
            <a:p>
              <a:pPr marL="342900" lvl="0" indent="-342900">
                <a:spcBef>
                  <a:spcPts val="600"/>
                </a:spcBef>
                <a:spcAft>
                  <a:spcPts val="600"/>
                </a:spcAft>
                <a:buClr>
                  <a:schemeClr val="accent5">
                    <a:lumMod val="75000"/>
                  </a:schemeClr>
                </a:buClr>
                <a:buFont typeface="Wingdings" panose="05000000000000000000" pitchFamily="2" charset="2"/>
                <a:buChar char="q"/>
              </a:pPr>
              <a:r>
                <a:rPr lang="en-US" sz="1800" dirty="0">
                  <a:effectLst/>
                  <a:latin typeface="Calibri" panose="020F0502020204030204" pitchFamily="34" charset="0"/>
                  <a:ea typeface="Times New Roman" panose="02020603050405020304" pitchFamily="18" charset="0"/>
                </a:rPr>
                <a:t>Room </a:t>
              </a:r>
              <a:r>
                <a:rPr lang="en-US" sz="1800" dirty="0" err="1">
                  <a:effectLst/>
                  <a:latin typeface="Calibri" panose="020F0502020204030204" pitchFamily="34" charset="0"/>
                  <a:ea typeface="Times New Roman" panose="02020603050405020304" pitchFamily="18" charset="0"/>
                </a:rPr>
                <a:t>T103</a:t>
              </a:r>
              <a:endParaRPr lang="en-GB" sz="1800" dirty="0">
                <a:effectLst/>
                <a:latin typeface="Calibri" panose="020F0502020204030204" pitchFamily="34" charset="0"/>
                <a:ea typeface="Calibri" panose="020F0502020204030204" pitchFamily="34" charset="0"/>
              </a:endParaRPr>
            </a:p>
            <a:p>
              <a:pPr marL="342900" lvl="0" indent="-342900">
                <a:spcBef>
                  <a:spcPts val="600"/>
                </a:spcBef>
                <a:spcAft>
                  <a:spcPts val="600"/>
                </a:spcAft>
                <a:buClr>
                  <a:schemeClr val="accent5">
                    <a:lumMod val="75000"/>
                  </a:schemeClr>
                </a:buClr>
                <a:buFont typeface="Wingdings" panose="05000000000000000000" pitchFamily="2" charset="2"/>
                <a:buChar char="q"/>
              </a:pPr>
              <a:r>
                <a:rPr lang="en-US" sz="1800" dirty="0">
                  <a:effectLst/>
                  <a:latin typeface="Calibri" panose="020F0502020204030204" pitchFamily="34" charset="0"/>
                  <a:ea typeface="Times New Roman" panose="02020603050405020304" pitchFamily="18" charset="0"/>
                </a:rPr>
                <a:t>Rooms E, </a:t>
              </a:r>
              <a:r>
                <a:rPr lang="en-US" sz="1800" dirty="0" err="1">
                  <a:effectLst/>
                  <a:latin typeface="Calibri" panose="020F0502020204030204" pitchFamily="34" charset="0"/>
                  <a:ea typeface="Times New Roman" panose="02020603050405020304" pitchFamily="18" charset="0"/>
                </a:rPr>
                <a:t>G1</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G2</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G3</a:t>
              </a:r>
              <a:endParaRPr lang="en-GB" sz="1800" dirty="0">
                <a:effectLst/>
                <a:latin typeface="Calibri" panose="020F0502020204030204" pitchFamily="34" charset="0"/>
                <a:ea typeface="Calibri" panose="020F0502020204030204" pitchFamily="34" charset="0"/>
              </a:endParaRPr>
            </a:p>
            <a:p>
              <a:pPr marL="342900" lvl="0" indent="-342900">
                <a:spcBef>
                  <a:spcPts val="600"/>
                </a:spcBef>
                <a:spcAft>
                  <a:spcPts val="600"/>
                </a:spcAft>
                <a:buClr>
                  <a:schemeClr val="accent5">
                    <a:lumMod val="75000"/>
                  </a:schemeClr>
                </a:buClr>
                <a:buFont typeface="Wingdings" panose="05000000000000000000" pitchFamily="2" charset="2"/>
                <a:buChar char="q"/>
              </a:pPr>
              <a:r>
                <a:rPr lang="en-US" sz="1800" dirty="0">
                  <a:effectLst/>
                  <a:latin typeface="Calibri" panose="020F0502020204030204" pitchFamily="34" charset="0"/>
                  <a:ea typeface="Times New Roman" panose="02020603050405020304" pitchFamily="18" charset="0"/>
                </a:rPr>
                <a:t>Rooms H, </a:t>
              </a:r>
              <a:r>
                <a:rPr lang="en-US" sz="1800" dirty="0" err="1">
                  <a:effectLst/>
                  <a:latin typeface="Calibri" panose="020F0502020204030204" pitchFamily="34" charset="0"/>
                  <a:ea typeface="Times New Roman" panose="02020603050405020304" pitchFamily="18" charset="0"/>
                </a:rPr>
                <a:t>H1</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H2</a:t>
              </a:r>
              <a:endParaRPr lang="en-GB" sz="1800" dirty="0">
                <a:effectLst/>
                <a:latin typeface="Calibri" panose="020F0502020204030204" pitchFamily="34" charset="0"/>
                <a:ea typeface="Calibri" panose="020F0502020204030204" pitchFamily="34" charset="0"/>
              </a:endParaRPr>
            </a:p>
            <a:p>
              <a:pPr marL="342900" lvl="0" indent="-342900">
                <a:spcBef>
                  <a:spcPts val="600"/>
                </a:spcBef>
                <a:spcAft>
                  <a:spcPts val="600"/>
                </a:spcAft>
                <a:buClr>
                  <a:schemeClr val="accent5">
                    <a:lumMod val="75000"/>
                  </a:schemeClr>
                </a:buClr>
                <a:buFont typeface="Wingdings" panose="05000000000000000000" pitchFamily="2" charset="2"/>
                <a:buChar char="q"/>
              </a:pPr>
              <a:r>
                <a:rPr lang="en-US" sz="1800" dirty="0">
                  <a:effectLst/>
                  <a:latin typeface="Calibri" panose="020F0502020204030204" pitchFamily="34" charset="0"/>
                  <a:ea typeface="Times New Roman" panose="02020603050405020304" pitchFamily="18" charset="0"/>
                </a:rPr>
                <a:t>Rooms K, </a:t>
              </a:r>
              <a:r>
                <a:rPr lang="en-US" sz="1800" dirty="0" err="1">
                  <a:effectLst/>
                  <a:latin typeface="Calibri" panose="020F0502020204030204" pitchFamily="34" charset="0"/>
                  <a:ea typeface="Times New Roman" panose="02020603050405020304" pitchFamily="18" charset="0"/>
                </a:rPr>
                <a:t>K1</a:t>
              </a:r>
              <a:r>
                <a:rPr lang="en-US" sz="1800" dirty="0">
                  <a:effectLst/>
                  <a:latin typeface="Calibri" panose="020F0502020204030204" pitchFamily="34" charset="0"/>
                  <a:ea typeface="Times New Roman" panose="02020603050405020304" pitchFamily="18" charset="0"/>
                </a:rPr>
                <a:t>, K2</a:t>
              </a:r>
              <a:endParaRPr lang="en-GB" sz="1800" dirty="0">
                <a:effectLst/>
                <a:latin typeface="Calibri" panose="020F0502020204030204" pitchFamily="34" charset="0"/>
                <a:ea typeface="Calibri" panose="020F0502020204030204" pitchFamily="34" charset="0"/>
              </a:endParaRPr>
            </a:p>
            <a:p>
              <a:pPr marL="342900" lvl="0" indent="-342900">
                <a:spcBef>
                  <a:spcPts val="600"/>
                </a:spcBef>
                <a:spcAft>
                  <a:spcPts val="600"/>
                </a:spcAft>
                <a:buClr>
                  <a:schemeClr val="accent5">
                    <a:lumMod val="75000"/>
                  </a:schemeClr>
                </a:buClr>
                <a:buFont typeface="Wingdings" panose="05000000000000000000" pitchFamily="2" charset="2"/>
                <a:buChar char="q"/>
              </a:pPr>
              <a:r>
                <a:rPr lang="en-US" sz="1800" dirty="0">
                  <a:effectLst/>
                  <a:latin typeface="Calibri" panose="020F0502020204030204" pitchFamily="34" charset="0"/>
                  <a:ea typeface="Times New Roman" panose="02020603050405020304" pitchFamily="18" charset="0"/>
                </a:rPr>
                <a:t>Rooms L, </a:t>
              </a:r>
              <a:r>
                <a:rPr lang="en-US" sz="1800" dirty="0" err="1">
                  <a:effectLst/>
                  <a:latin typeface="Calibri" panose="020F0502020204030204" pitchFamily="34" charset="0"/>
                  <a:ea typeface="Times New Roman" panose="02020603050405020304" pitchFamily="18" charset="0"/>
                </a:rPr>
                <a:t>L1</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L2</a:t>
              </a:r>
              <a:endParaRPr lang="en-GB" sz="1800" dirty="0">
                <a:effectLst/>
                <a:latin typeface="Calibri" panose="020F0502020204030204" pitchFamily="34" charset="0"/>
                <a:ea typeface="Calibri" panose="020F0502020204030204" pitchFamily="34" charset="0"/>
              </a:endParaRPr>
            </a:p>
          </p:txBody>
        </p:sp>
        <p:grpSp>
          <p:nvGrpSpPr>
            <p:cNvPr id="8" name="Group 7">
              <a:extLst>
                <a:ext uri="{FF2B5EF4-FFF2-40B4-BE49-F238E27FC236}">
                  <a16:creationId xmlns:a16="http://schemas.microsoft.com/office/drawing/2014/main" id="{0D223935-ACDD-4517-B664-84A413E0C9EE}"/>
                </a:ext>
              </a:extLst>
            </p:cNvPr>
            <p:cNvGrpSpPr/>
            <p:nvPr/>
          </p:nvGrpSpPr>
          <p:grpSpPr>
            <a:xfrm>
              <a:off x="686345" y="1784421"/>
              <a:ext cx="637958" cy="637958"/>
              <a:chOff x="686345" y="1784421"/>
              <a:chExt cx="637958" cy="637958"/>
            </a:xfrm>
          </p:grpSpPr>
          <p:sp>
            <p:nvSpPr>
              <p:cNvPr id="3" name="Flowchart: Connector 2">
                <a:extLst>
                  <a:ext uri="{FF2B5EF4-FFF2-40B4-BE49-F238E27FC236}">
                    <a16:creationId xmlns:a16="http://schemas.microsoft.com/office/drawing/2014/main" id="{AF28C306-9132-4ACA-A346-B2193C693CF2}"/>
                  </a:ext>
                </a:extLst>
              </p:cNvPr>
              <p:cNvSpPr/>
              <p:nvPr/>
            </p:nvSpPr>
            <p:spPr>
              <a:xfrm>
                <a:off x="686345" y="1784421"/>
                <a:ext cx="637958" cy="637958"/>
              </a:xfrm>
              <a:prstGeom prst="flowChartConnector">
                <a:avLst/>
              </a:prstGeom>
              <a:noFill/>
              <a:ln w="28575">
                <a:solidFill>
                  <a:srgbClr val="AB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Board Of Directors with solid fill">
                <a:extLst>
                  <a:ext uri="{FF2B5EF4-FFF2-40B4-BE49-F238E27FC236}">
                    <a16:creationId xmlns:a16="http://schemas.microsoft.com/office/drawing/2014/main" id="{A6237966-0808-4944-AF66-5C7BA43CF7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8196" y="1866272"/>
                <a:ext cx="474256" cy="474256"/>
              </a:xfrm>
              <a:prstGeom prst="rect">
                <a:avLst/>
              </a:prstGeom>
            </p:spPr>
          </p:pic>
        </p:grpSp>
      </p:grpSp>
    </p:spTree>
    <p:extLst>
      <p:ext uri="{BB962C8B-B14F-4D97-AF65-F5344CB8AC3E}">
        <p14:creationId xmlns:p14="http://schemas.microsoft.com/office/powerpoint/2010/main" val="2607525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26A8063-AEC3-4359-824B-872E79BA34F4}"/>
              </a:ext>
            </a:extLst>
          </p:cNvPr>
          <p:cNvSpPr txBox="1"/>
          <p:nvPr/>
        </p:nvSpPr>
        <p:spPr>
          <a:xfrm>
            <a:off x="1324303" y="386914"/>
            <a:ext cx="10108293" cy="646331"/>
          </a:xfrm>
          <a:prstGeom prst="rect">
            <a:avLst/>
          </a:prstGeom>
          <a:noFill/>
        </p:spPr>
        <p:txBody>
          <a:bodyPr wrap="square" rtlCol="0">
            <a:spAutoFit/>
          </a:bodyPr>
          <a:lstStyle/>
          <a:p>
            <a:r>
              <a:rPr lang="en-US" sz="3600" b="1" dirty="0">
                <a:solidFill>
                  <a:schemeClr val="accent5">
                    <a:lumMod val="75000"/>
                  </a:schemeClr>
                </a:solidFill>
              </a:rPr>
              <a:t>Rooms with an integrated audio system</a:t>
            </a:r>
            <a:endParaRPr lang="en-GB" sz="3600" b="1" dirty="0">
              <a:solidFill>
                <a:schemeClr val="accent5">
                  <a:lumMod val="75000"/>
                </a:schemeClr>
              </a:solidFill>
            </a:endParaRPr>
          </a:p>
        </p:txBody>
      </p:sp>
      <p:grpSp>
        <p:nvGrpSpPr>
          <p:cNvPr id="23" name="Group 22">
            <a:extLst>
              <a:ext uri="{FF2B5EF4-FFF2-40B4-BE49-F238E27FC236}">
                <a16:creationId xmlns:a16="http://schemas.microsoft.com/office/drawing/2014/main" id="{9A07B7ED-7E72-425D-84E1-E08A010FAB22}"/>
              </a:ext>
            </a:extLst>
          </p:cNvPr>
          <p:cNvGrpSpPr/>
          <p:nvPr/>
        </p:nvGrpSpPr>
        <p:grpSpPr>
          <a:xfrm>
            <a:off x="791231" y="1301379"/>
            <a:ext cx="9451727" cy="5401479"/>
            <a:chOff x="791231" y="1301379"/>
            <a:chExt cx="9451727" cy="5401479"/>
          </a:xfrm>
        </p:grpSpPr>
        <p:sp>
          <p:nvSpPr>
            <p:cNvPr id="2" name="TextBox 1">
              <a:extLst>
                <a:ext uri="{FF2B5EF4-FFF2-40B4-BE49-F238E27FC236}">
                  <a16:creationId xmlns:a16="http://schemas.microsoft.com/office/drawing/2014/main" id="{0C1071CA-B24B-4A8B-BD5A-6CCD3A88ACF4}"/>
                </a:ext>
              </a:extLst>
            </p:cNvPr>
            <p:cNvSpPr txBox="1"/>
            <p:nvPr/>
          </p:nvSpPr>
          <p:spPr>
            <a:xfrm>
              <a:off x="1455514" y="1301379"/>
              <a:ext cx="8787444" cy="5401479"/>
            </a:xfrm>
            <a:prstGeom prst="rect">
              <a:avLst/>
            </a:prstGeom>
            <a:noFill/>
          </p:spPr>
          <p:txBody>
            <a:bodyPr wrap="square">
              <a:spAutoFit/>
            </a:bodyPr>
            <a:lstStyle/>
            <a:p>
              <a:pPr>
                <a:spcBef>
                  <a:spcPts val="1200"/>
                </a:spcBef>
              </a:pPr>
              <a:r>
                <a:rPr lang="en-GB" sz="1900" b="1" dirty="0">
                  <a:solidFill>
                    <a:schemeClr val="accent5">
                      <a:lumMod val="75000"/>
                    </a:schemeClr>
                  </a:solidFill>
                </a:rPr>
                <a:t>Listening and speaking:</a:t>
              </a:r>
            </a:p>
            <a:p>
              <a:pPr marL="342900" indent="-342900">
                <a:spcBef>
                  <a:spcPts val="600"/>
                </a:spcBef>
                <a:buClr>
                  <a:schemeClr val="accent5">
                    <a:lumMod val="75000"/>
                  </a:schemeClr>
                </a:buClr>
                <a:buFont typeface="Wingdings" panose="05000000000000000000" pitchFamily="2" charset="2"/>
                <a:buChar char="q"/>
              </a:pPr>
              <a:r>
                <a:rPr lang="en-GB" sz="1900" dirty="0"/>
                <a:t>All </a:t>
              </a:r>
              <a:r>
                <a:rPr lang="en-GB" sz="1900" b="1" dirty="0">
                  <a:solidFill>
                    <a:schemeClr val="accent5">
                      <a:lumMod val="75000"/>
                    </a:schemeClr>
                  </a:solidFill>
                </a:rPr>
                <a:t>large rooms </a:t>
              </a:r>
              <a:r>
                <a:rPr lang="en-GB" sz="1900" dirty="0"/>
                <a:t>have microphones and integrated audio system.</a:t>
              </a:r>
            </a:p>
            <a:p>
              <a:pPr marL="342900" indent="-342900">
                <a:spcBef>
                  <a:spcPts val="600"/>
                </a:spcBef>
                <a:buClr>
                  <a:schemeClr val="accent5">
                    <a:lumMod val="75000"/>
                  </a:schemeClr>
                </a:buClr>
                <a:buFont typeface="Wingdings" panose="05000000000000000000" pitchFamily="2" charset="2"/>
                <a:buChar char="q"/>
              </a:pPr>
              <a:r>
                <a:rPr lang="en-GB" sz="1900" dirty="0"/>
                <a:t>The Chairman / Counsellor needs to test the audio system at the beginning of the meeting.</a:t>
              </a:r>
            </a:p>
            <a:p>
              <a:pPr marL="342900" indent="-342900">
                <a:spcBef>
                  <a:spcPts val="1200"/>
                </a:spcBef>
                <a:buClr>
                  <a:schemeClr val="accent5">
                    <a:lumMod val="75000"/>
                  </a:schemeClr>
                </a:buClr>
                <a:buFont typeface="Wingdings" panose="05000000000000000000" pitchFamily="2" charset="2"/>
                <a:buChar char="q"/>
              </a:pPr>
              <a:r>
                <a:rPr lang="en-GB" sz="1900" dirty="0"/>
                <a:t>Delegates can choose to </a:t>
              </a:r>
              <a:r>
                <a:rPr lang="en-GB" sz="1900" b="1" dirty="0">
                  <a:solidFill>
                    <a:schemeClr val="accent5">
                      <a:lumMod val="75000"/>
                    </a:schemeClr>
                  </a:solidFill>
                </a:rPr>
                <a:t>listen</a:t>
              </a:r>
              <a:r>
                <a:rPr lang="en-GB" sz="1900" dirty="0"/>
                <a:t> via:</a:t>
              </a:r>
            </a:p>
            <a:p>
              <a:pPr defTabSz="536575">
                <a:spcBef>
                  <a:spcPts val="600"/>
                </a:spcBef>
                <a:buClr>
                  <a:schemeClr val="accent5">
                    <a:lumMod val="75000"/>
                  </a:schemeClr>
                </a:buClr>
              </a:pPr>
              <a:r>
                <a:rPr lang="en-GB" sz="1900" b="1" dirty="0">
                  <a:solidFill>
                    <a:schemeClr val="accent5">
                      <a:lumMod val="75000"/>
                    </a:schemeClr>
                  </a:solidFill>
                </a:rPr>
                <a:t>	(1) </a:t>
              </a:r>
              <a:r>
                <a:rPr lang="en-GB" sz="1900" dirty="0"/>
                <a:t>their laptop connected to the Zoom platform, using their own headsets; or</a:t>
              </a:r>
            </a:p>
            <a:p>
              <a:pPr>
                <a:spcBef>
                  <a:spcPts val="600"/>
                </a:spcBef>
                <a:buClr>
                  <a:schemeClr val="accent5">
                    <a:lumMod val="75000"/>
                  </a:schemeClr>
                </a:buClr>
                <a:tabLst>
                  <a:tab pos="536575" algn="l"/>
                </a:tabLst>
              </a:pPr>
              <a:r>
                <a:rPr lang="en-GB" sz="1900" b="1" dirty="0">
                  <a:solidFill>
                    <a:schemeClr val="accent5">
                      <a:lumMod val="75000"/>
                    </a:schemeClr>
                  </a:solidFill>
                </a:rPr>
                <a:t>	(2) </a:t>
              </a:r>
              <a:r>
                <a:rPr lang="en-GB" sz="1900" dirty="0"/>
                <a:t>using the room audio.</a:t>
              </a:r>
            </a:p>
            <a:p>
              <a:pPr marL="342900" indent="-342900">
                <a:spcBef>
                  <a:spcPts val="1200"/>
                </a:spcBef>
                <a:buClr>
                  <a:schemeClr val="accent5">
                    <a:lumMod val="75000"/>
                  </a:schemeClr>
                </a:buClr>
                <a:buFont typeface="Wingdings" panose="05000000000000000000" pitchFamily="2" charset="2"/>
                <a:buChar char="q"/>
              </a:pPr>
              <a:r>
                <a:rPr lang="en-GB" sz="1900" dirty="0"/>
                <a:t>Delegates can choose to </a:t>
              </a:r>
              <a:r>
                <a:rPr lang="en-GB" sz="1900" b="1" dirty="0">
                  <a:solidFill>
                    <a:schemeClr val="accent5">
                      <a:lumMod val="75000"/>
                    </a:schemeClr>
                  </a:solidFill>
                </a:rPr>
                <a:t>speak</a:t>
              </a:r>
              <a:r>
                <a:rPr lang="en-GB" sz="1900" dirty="0"/>
                <a:t> via:</a:t>
              </a:r>
            </a:p>
            <a:p>
              <a:pPr defTabSz="536575">
                <a:spcBef>
                  <a:spcPts val="600"/>
                </a:spcBef>
                <a:buClr>
                  <a:schemeClr val="accent5">
                    <a:lumMod val="75000"/>
                  </a:schemeClr>
                </a:buClr>
              </a:pPr>
              <a:r>
                <a:rPr lang="en-GB" sz="1900" b="1" dirty="0">
                  <a:solidFill>
                    <a:schemeClr val="accent5">
                      <a:lumMod val="75000"/>
                    </a:schemeClr>
                  </a:solidFill>
                </a:rPr>
                <a:t>	(1) </a:t>
              </a:r>
              <a:r>
                <a:rPr lang="en-GB" sz="1900" dirty="0"/>
                <a:t>their laptop microphone via the Zoom platform; or</a:t>
              </a:r>
            </a:p>
            <a:p>
              <a:pPr defTabSz="536575">
                <a:spcBef>
                  <a:spcPts val="600"/>
                </a:spcBef>
                <a:buClr>
                  <a:schemeClr val="accent5">
                    <a:lumMod val="75000"/>
                  </a:schemeClr>
                </a:buClr>
              </a:pPr>
              <a:r>
                <a:rPr lang="en-GB" sz="1900" b="1" dirty="0">
                  <a:solidFill>
                    <a:schemeClr val="accent5">
                      <a:lumMod val="75000"/>
                    </a:schemeClr>
                  </a:solidFill>
                </a:rPr>
                <a:t>	(2) </a:t>
              </a:r>
              <a:r>
                <a:rPr lang="en-GB" sz="1900" dirty="0"/>
                <a:t>use</a:t>
              </a:r>
              <a:r>
                <a:rPr lang="en-GB" sz="1900" b="1" dirty="0">
                  <a:solidFill>
                    <a:schemeClr val="accent5">
                      <a:lumMod val="75000"/>
                    </a:schemeClr>
                  </a:solidFill>
                </a:rPr>
                <a:t> </a:t>
              </a:r>
              <a:r>
                <a:rPr lang="en-GB" sz="1900" dirty="0"/>
                <a:t>the room microphones. </a:t>
              </a:r>
              <a:r>
                <a:rPr lang="en-GB" sz="1900" b="1" dirty="0">
                  <a:solidFill>
                    <a:schemeClr val="accent5">
                      <a:lumMod val="75000"/>
                    </a:schemeClr>
                  </a:solidFill>
                </a:rPr>
                <a:t>In this case, their laptop shall be muted</a:t>
              </a:r>
              <a:r>
                <a:rPr lang="en-GB" sz="1900" dirty="0"/>
                <a:t>.</a:t>
              </a:r>
            </a:p>
            <a:p>
              <a:pPr marL="342900" indent="-342900">
                <a:spcBef>
                  <a:spcPts val="600"/>
                </a:spcBef>
                <a:buClr>
                  <a:schemeClr val="accent5">
                    <a:lumMod val="75000"/>
                  </a:schemeClr>
                </a:buClr>
                <a:buFont typeface="Wingdings" panose="05000000000000000000" pitchFamily="2" charset="2"/>
                <a:buChar char="q"/>
              </a:pPr>
              <a:r>
                <a:rPr lang="en-GB" sz="1900" dirty="0"/>
                <a:t>However, the meeting may decide not to use the room microphones and use only the audio connection via the laptop (Zoom). In this case, everybody is only connected via Zoom like in a fully virtual meeting.</a:t>
              </a:r>
            </a:p>
            <a:p>
              <a:pPr marL="342900" indent="-342900">
                <a:spcBef>
                  <a:spcPts val="600"/>
                </a:spcBef>
                <a:buClr>
                  <a:schemeClr val="accent5">
                    <a:lumMod val="75000"/>
                  </a:schemeClr>
                </a:buClr>
                <a:buFont typeface="Wingdings" panose="05000000000000000000" pitchFamily="2" charset="2"/>
                <a:buChar char="q"/>
              </a:pPr>
              <a:r>
                <a:rPr lang="en-GB" sz="1900" dirty="0"/>
                <a:t>Delegates must wait to be recognized to unmute themselves and speak. At the conclusion of their intervention, delegates are invited to mute their microphone.</a:t>
              </a:r>
            </a:p>
          </p:txBody>
        </p:sp>
        <p:grpSp>
          <p:nvGrpSpPr>
            <p:cNvPr id="14" name="Group 13">
              <a:extLst>
                <a:ext uri="{FF2B5EF4-FFF2-40B4-BE49-F238E27FC236}">
                  <a16:creationId xmlns:a16="http://schemas.microsoft.com/office/drawing/2014/main" id="{282BB24E-570F-4BD0-A7D9-75A13011E514}"/>
                </a:ext>
              </a:extLst>
            </p:cNvPr>
            <p:cNvGrpSpPr/>
            <p:nvPr/>
          </p:nvGrpSpPr>
          <p:grpSpPr>
            <a:xfrm>
              <a:off x="791231" y="1301379"/>
              <a:ext cx="637958" cy="637958"/>
              <a:chOff x="791231" y="1301379"/>
              <a:chExt cx="637958" cy="637958"/>
            </a:xfrm>
          </p:grpSpPr>
          <p:grpSp>
            <p:nvGrpSpPr>
              <p:cNvPr id="3" name="Group 2">
                <a:extLst>
                  <a:ext uri="{FF2B5EF4-FFF2-40B4-BE49-F238E27FC236}">
                    <a16:creationId xmlns:a16="http://schemas.microsoft.com/office/drawing/2014/main" id="{73431CB7-496E-471B-B997-1EF075EB2353}"/>
                  </a:ext>
                </a:extLst>
              </p:cNvPr>
              <p:cNvGrpSpPr/>
              <p:nvPr/>
            </p:nvGrpSpPr>
            <p:grpSpPr>
              <a:xfrm>
                <a:off x="791231" y="1301379"/>
                <a:ext cx="637958" cy="637958"/>
                <a:chOff x="201027" y="3711663"/>
                <a:chExt cx="637958" cy="637958"/>
              </a:xfrm>
            </p:grpSpPr>
            <p:pic>
              <p:nvPicPr>
                <p:cNvPr id="4" name="Graphic 3" descr="Voice with solid fill">
                  <a:extLst>
                    <a:ext uri="{FF2B5EF4-FFF2-40B4-BE49-F238E27FC236}">
                      <a16:creationId xmlns:a16="http://schemas.microsoft.com/office/drawing/2014/main" id="{7BEEFB97-0ED5-48AF-8F6D-177C2D736D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9906" y="3715041"/>
                  <a:ext cx="463422" cy="463422"/>
                </a:xfrm>
                <a:prstGeom prst="rect">
                  <a:avLst/>
                </a:prstGeom>
              </p:spPr>
            </p:pic>
            <p:sp>
              <p:nvSpPr>
                <p:cNvPr id="5" name="Flowchart: Connector 4">
                  <a:extLst>
                    <a:ext uri="{FF2B5EF4-FFF2-40B4-BE49-F238E27FC236}">
                      <a16:creationId xmlns:a16="http://schemas.microsoft.com/office/drawing/2014/main" id="{E1D42416-0ECD-4CF8-940B-ACC41E04B51A}"/>
                    </a:ext>
                  </a:extLst>
                </p:cNvPr>
                <p:cNvSpPr/>
                <p:nvPr/>
              </p:nvSpPr>
              <p:spPr>
                <a:xfrm>
                  <a:off x="201027" y="3711663"/>
                  <a:ext cx="637958" cy="637958"/>
                </a:xfrm>
                <a:prstGeom prst="flowChartConnector">
                  <a:avLst/>
                </a:prstGeom>
                <a:noFill/>
                <a:ln w="28575">
                  <a:solidFill>
                    <a:srgbClr val="AB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1" name="Graphic 10" descr="Ear with solid fill">
                <a:extLst>
                  <a:ext uri="{FF2B5EF4-FFF2-40B4-BE49-F238E27FC236}">
                    <a16:creationId xmlns:a16="http://schemas.microsoft.com/office/drawing/2014/main" id="{5BFDBAE7-2349-4EBF-B0A0-248EF01A168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7449" y="1580451"/>
                <a:ext cx="333912" cy="325122"/>
              </a:xfrm>
              <a:prstGeom prst="rect">
                <a:avLst/>
              </a:prstGeom>
            </p:spPr>
          </p:pic>
        </p:grpSp>
        <p:pic>
          <p:nvPicPr>
            <p:cNvPr id="15" name="Graphic 14" descr="Headphones with solid fill">
              <a:extLst>
                <a:ext uri="{FF2B5EF4-FFF2-40B4-BE49-F238E27FC236}">
                  <a16:creationId xmlns:a16="http://schemas.microsoft.com/office/drawing/2014/main" id="{32099B27-3A20-47C5-BD0E-B88D05E8943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19768" y="3174067"/>
              <a:ext cx="299640" cy="291752"/>
            </a:xfrm>
            <a:prstGeom prst="rect">
              <a:avLst/>
            </a:prstGeom>
          </p:spPr>
        </p:pic>
        <p:pic>
          <p:nvPicPr>
            <p:cNvPr id="16" name="Graphic 15" descr="Call center with solid fill">
              <a:extLst>
                <a:ext uri="{FF2B5EF4-FFF2-40B4-BE49-F238E27FC236}">
                  <a16:creationId xmlns:a16="http://schemas.microsoft.com/office/drawing/2014/main" id="{E0AE267B-B566-4C24-A3B4-34B92E99505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45368" y="4330881"/>
              <a:ext cx="274040" cy="274040"/>
            </a:xfrm>
            <a:prstGeom prst="rect">
              <a:avLst/>
            </a:prstGeom>
          </p:spPr>
        </p:pic>
        <p:pic>
          <p:nvPicPr>
            <p:cNvPr id="18" name="Graphic 17" descr="Radio microphone with solid fill">
              <a:extLst>
                <a:ext uri="{FF2B5EF4-FFF2-40B4-BE49-F238E27FC236}">
                  <a16:creationId xmlns:a16="http://schemas.microsoft.com/office/drawing/2014/main" id="{6C76DC0B-4F7C-487C-8A0E-011A4BA9A9C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39310" y="4691672"/>
              <a:ext cx="280098" cy="280098"/>
            </a:xfrm>
            <a:prstGeom prst="rect">
              <a:avLst/>
            </a:prstGeom>
          </p:spPr>
        </p:pic>
        <p:pic>
          <p:nvPicPr>
            <p:cNvPr id="20" name="Graphic 19" descr="Mute speaker with solid fill">
              <a:extLst>
                <a:ext uri="{FF2B5EF4-FFF2-40B4-BE49-F238E27FC236}">
                  <a16:creationId xmlns:a16="http://schemas.microsoft.com/office/drawing/2014/main" id="{D82725C2-4071-4B42-894C-269BE18E5CA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222211" y="4725228"/>
              <a:ext cx="280098" cy="280098"/>
            </a:xfrm>
            <a:prstGeom prst="rect">
              <a:avLst/>
            </a:prstGeom>
          </p:spPr>
        </p:pic>
        <p:pic>
          <p:nvPicPr>
            <p:cNvPr id="22" name="Graphic 21" descr="Speakers with solid fill">
              <a:extLst>
                <a:ext uri="{FF2B5EF4-FFF2-40B4-BE49-F238E27FC236}">
                  <a16:creationId xmlns:a16="http://schemas.microsoft.com/office/drawing/2014/main" id="{D0F18057-BDBD-4F38-9107-6C13DCAC0E2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739310" y="3597120"/>
              <a:ext cx="280098" cy="280098"/>
            </a:xfrm>
            <a:prstGeom prst="rect">
              <a:avLst/>
            </a:prstGeom>
          </p:spPr>
        </p:pic>
      </p:grpSp>
    </p:spTree>
    <p:extLst>
      <p:ext uri="{BB962C8B-B14F-4D97-AF65-F5344CB8AC3E}">
        <p14:creationId xmlns:p14="http://schemas.microsoft.com/office/powerpoint/2010/main" val="683005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26A8063-AEC3-4359-824B-872E79BA34F4}"/>
              </a:ext>
            </a:extLst>
          </p:cNvPr>
          <p:cNvSpPr txBox="1"/>
          <p:nvPr/>
        </p:nvSpPr>
        <p:spPr>
          <a:xfrm>
            <a:off x="1324303" y="386914"/>
            <a:ext cx="10108293" cy="646331"/>
          </a:xfrm>
          <a:prstGeom prst="rect">
            <a:avLst/>
          </a:prstGeom>
          <a:noFill/>
        </p:spPr>
        <p:txBody>
          <a:bodyPr wrap="square" rtlCol="0">
            <a:spAutoFit/>
          </a:bodyPr>
          <a:lstStyle/>
          <a:p>
            <a:r>
              <a:rPr lang="en-US" sz="3600" b="1" dirty="0">
                <a:solidFill>
                  <a:schemeClr val="accent5">
                    <a:lumMod val="75000"/>
                  </a:schemeClr>
                </a:solidFill>
              </a:rPr>
              <a:t>Rooms without integrated audio system</a:t>
            </a:r>
            <a:endParaRPr lang="en-GB" b="1" dirty="0">
              <a:solidFill>
                <a:schemeClr val="accent5">
                  <a:lumMod val="75000"/>
                </a:schemeClr>
              </a:solidFill>
            </a:endParaRPr>
          </a:p>
        </p:txBody>
      </p:sp>
      <p:grpSp>
        <p:nvGrpSpPr>
          <p:cNvPr id="4" name="Group 3">
            <a:extLst>
              <a:ext uri="{FF2B5EF4-FFF2-40B4-BE49-F238E27FC236}">
                <a16:creationId xmlns:a16="http://schemas.microsoft.com/office/drawing/2014/main" id="{6C324588-E67F-442F-950D-E9DE6D3C56DB}"/>
              </a:ext>
            </a:extLst>
          </p:cNvPr>
          <p:cNvGrpSpPr/>
          <p:nvPr/>
        </p:nvGrpSpPr>
        <p:grpSpPr>
          <a:xfrm>
            <a:off x="718743" y="1368490"/>
            <a:ext cx="9428826" cy="5150804"/>
            <a:chOff x="718743" y="1368490"/>
            <a:chExt cx="9428826" cy="5150804"/>
          </a:xfrm>
        </p:grpSpPr>
        <p:sp>
          <p:nvSpPr>
            <p:cNvPr id="2" name="TextBox 1">
              <a:extLst>
                <a:ext uri="{FF2B5EF4-FFF2-40B4-BE49-F238E27FC236}">
                  <a16:creationId xmlns:a16="http://schemas.microsoft.com/office/drawing/2014/main" id="{0C1071CA-B24B-4A8B-BD5A-6CCD3A88ACF4}"/>
                </a:ext>
              </a:extLst>
            </p:cNvPr>
            <p:cNvSpPr txBox="1"/>
            <p:nvPr/>
          </p:nvSpPr>
          <p:spPr>
            <a:xfrm>
              <a:off x="1455514" y="1425592"/>
              <a:ext cx="8692055" cy="5093702"/>
            </a:xfrm>
            <a:prstGeom prst="rect">
              <a:avLst/>
            </a:prstGeom>
            <a:noFill/>
          </p:spPr>
          <p:txBody>
            <a:bodyPr wrap="square">
              <a:spAutoFit/>
            </a:bodyPr>
            <a:lstStyle/>
            <a:p>
              <a:pPr>
                <a:spcBef>
                  <a:spcPts val="1200"/>
                </a:spcBef>
              </a:pPr>
              <a:r>
                <a:rPr lang="en-GB" sz="2000" b="1" dirty="0">
                  <a:solidFill>
                    <a:schemeClr val="accent5">
                      <a:lumMod val="75000"/>
                    </a:schemeClr>
                  </a:solidFill>
                </a:rPr>
                <a:t>Listening and speaking:</a:t>
              </a:r>
            </a:p>
            <a:p>
              <a:pPr marL="342900" indent="-342900">
                <a:spcBef>
                  <a:spcPts val="600"/>
                </a:spcBef>
                <a:spcAft>
                  <a:spcPts val="600"/>
                </a:spcAft>
                <a:buClr>
                  <a:schemeClr val="accent5">
                    <a:lumMod val="75000"/>
                  </a:schemeClr>
                </a:buClr>
                <a:buFont typeface="Wingdings" panose="05000000000000000000" pitchFamily="2" charset="2"/>
                <a:buChar char="q"/>
              </a:pPr>
              <a:r>
                <a:rPr lang="en-GB" sz="2000" dirty="0"/>
                <a:t>Not all </a:t>
              </a:r>
              <a:r>
                <a:rPr lang="en-GB" sz="2000" b="1" dirty="0">
                  <a:solidFill>
                    <a:schemeClr val="accent5">
                      <a:lumMod val="75000"/>
                    </a:schemeClr>
                  </a:solidFill>
                </a:rPr>
                <a:t>small rooms </a:t>
              </a:r>
              <a:r>
                <a:rPr lang="en-GB" sz="2000" dirty="0"/>
                <a:t>have microphones and integrated audio system.</a:t>
              </a:r>
            </a:p>
            <a:p>
              <a:pPr marL="342900" indent="-342900">
                <a:spcBef>
                  <a:spcPts val="600"/>
                </a:spcBef>
                <a:spcAft>
                  <a:spcPts val="600"/>
                </a:spcAft>
                <a:buClr>
                  <a:schemeClr val="accent5">
                    <a:lumMod val="75000"/>
                  </a:schemeClr>
                </a:buClr>
                <a:buFont typeface="Wingdings" panose="05000000000000000000" pitchFamily="2" charset="2"/>
                <a:buChar char="q"/>
              </a:pPr>
              <a:r>
                <a:rPr lang="en-GB" sz="2000" dirty="0"/>
                <a:t>Delegates can only </a:t>
              </a:r>
              <a:r>
                <a:rPr lang="en-GB" sz="2000" b="1" dirty="0">
                  <a:solidFill>
                    <a:schemeClr val="accent5">
                      <a:lumMod val="75000"/>
                    </a:schemeClr>
                  </a:solidFill>
                </a:rPr>
                <a:t>listen</a:t>
              </a:r>
              <a:r>
                <a:rPr lang="en-GB" sz="2000" dirty="0"/>
                <a:t> via their laptop connected to the Zoom platform, using their own headsets.</a:t>
              </a:r>
            </a:p>
            <a:p>
              <a:pPr marL="342900" indent="-342900">
                <a:spcBef>
                  <a:spcPts val="600"/>
                </a:spcBef>
                <a:spcAft>
                  <a:spcPts val="600"/>
                </a:spcAft>
                <a:buClr>
                  <a:schemeClr val="accent5">
                    <a:lumMod val="75000"/>
                  </a:schemeClr>
                </a:buClr>
                <a:buFont typeface="Wingdings" panose="05000000000000000000" pitchFamily="2" charset="2"/>
                <a:buChar char="q"/>
              </a:pPr>
              <a:r>
                <a:rPr lang="en-GB" sz="2000" dirty="0"/>
                <a:t>Delegates can only </a:t>
              </a:r>
              <a:r>
                <a:rPr lang="en-GB" sz="2000" b="1" dirty="0">
                  <a:solidFill>
                    <a:schemeClr val="accent5">
                      <a:lumMod val="75000"/>
                    </a:schemeClr>
                  </a:solidFill>
                </a:rPr>
                <a:t>speak</a:t>
              </a:r>
              <a:r>
                <a:rPr lang="en-GB" sz="2000" dirty="0"/>
                <a:t> via their laptop microphones via the Zoom platform, using their own headsets with an integrated microphone and external noise suppression.</a:t>
              </a:r>
            </a:p>
            <a:p>
              <a:pPr marL="342900" indent="-342900">
                <a:spcBef>
                  <a:spcPts val="600"/>
                </a:spcBef>
                <a:spcAft>
                  <a:spcPts val="600"/>
                </a:spcAft>
                <a:buClr>
                  <a:schemeClr val="accent5">
                    <a:lumMod val="75000"/>
                  </a:schemeClr>
                </a:buClr>
                <a:buFont typeface="Wingdings" panose="05000000000000000000" pitchFamily="2" charset="2"/>
                <a:buChar char="q"/>
              </a:pPr>
              <a:r>
                <a:rPr lang="en-GB" sz="2000" dirty="0"/>
                <a:t>Delegates must wait to be recognized to unmute themselves and speak. At the conclusion of their intervention, delegates are invited to mute their microphone to avoid any echoes and delays. </a:t>
              </a:r>
            </a:p>
            <a:p>
              <a:pPr marL="342900" indent="-342900">
                <a:spcBef>
                  <a:spcPts val="600"/>
                </a:spcBef>
                <a:spcAft>
                  <a:spcPts val="600"/>
                </a:spcAft>
                <a:buClr>
                  <a:schemeClr val="accent5">
                    <a:lumMod val="75000"/>
                  </a:schemeClr>
                </a:buClr>
                <a:buFont typeface="Wingdings" panose="05000000000000000000" pitchFamily="2" charset="2"/>
                <a:buChar char="q"/>
              </a:pPr>
              <a:r>
                <a:rPr lang="en-GB" sz="2000" dirty="0"/>
                <a:t>If no one is connected remotely to the session, the meeting may decide not to connect via Zoom. If at some point during the session a participant connects remotely, the moderator will immediately inform delegates present in the room and everyone should connect via Zoom to continue the meeting.</a:t>
              </a:r>
            </a:p>
          </p:txBody>
        </p:sp>
        <p:grpSp>
          <p:nvGrpSpPr>
            <p:cNvPr id="7" name="Group 6">
              <a:extLst>
                <a:ext uri="{FF2B5EF4-FFF2-40B4-BE49-F238E27FC236}">
                  <a16:creationId xmlns:a16="http://schemas.microsoft.com/office/drawing/2014/main" id="{89188FB8-C6D4-416B-B98F-FCD957249D8A}"/>
                </a:ext>
              </a:extLst>
            </p:cNvPr>
            <p:cNvGrpSpPr/>
            <p:nvPr/>
          </p:nvGrpSpPr>
          <p:grpSpPr>
            <a:xfrm>
              <a:off x="718743" y="1368490"/>
              <a:ext cx="637958" cy="637958"/>
              <a:chOff x="791231" y="1301379"/>
              <a:chExt cx="637958" cy="637958"/>
            </a:xfrm>
          </p:grpSpPr>
          <p:grpSp>
            <p:nvGrpSpPr>
              <p:cNvPr id="8" name="Group 7">
                <a:extLst>
                  <a:ext uri="{FF2B5EF4-FFF2-40B4-BE49-F238E27FC236}">
                    <a16:creationId xmlns:a16="http://schemas.microsoft.com/office/drawing/2014/main" id="{9ACAF330-91AA-46E3-B806-75841C08A6A8}"/>
                  </a:ext>
                </a:extLst>
              </p:cNvPr>
              <p:cNvGrpSpPr/>
              <p:nvPr/>
            </p:nvGrpSpPr>
            <p:grpSpPr>
              <a:xfrm>
                <a:off x="791231" y="1301379"/>
                <a:ext cx="637958" cy="637958"/>
                <a:chOff x="201027" y="3711663"/>
                <a:chExt cx="637958" cy="637958"/>
              </a:xfrm>
            </p:grpSpPr>
            <p:pic>
              <p:nvPicPr>
                <p:cNvPr id="11" name="Graphic 10" descr="Voice with solid fill">
                  <a:extLst>
                    <a:ext uri="{FF2B5EF4-FFF2-40B4-BE49-F238E27FC236}">
                      <a16:creationId xmlns:a16="http://schemas.microsoft.com/office/drawing/2014/main" id="{1A5282C0-5330-4D7A-A0ED-75265E1672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9906" y="3715041"/>
                  <a:ext cx="463422" cy="463422"/>
                </a:xfrm>
                <a:prstGeom prst="rect">
                  <a:avLst/>
                </a:prstGeom>
              </p:spPr>
            </p:pic>
            <p:sp>
              <p:nvSpPr>
                <p:cNvPr id="12" name="Flowchart: Connector 11">
                  <a:extLst>
                    <a:ext uri="{FF2B5EF4-FFF2-40B4-BE49-F238E27FC236}">
                      <a16:creationId xmlns:a16="http://schemas.microsoft.com/office/drawing/2014/main" id="{B15CE28B-7267-45DB-9084-0B26E304C3C6}"/>
                    </a:ext>
                  </a:extLst>
                </p:cNvPr>
                <p:cNvSpPr/>
                <p:nvPr/>
              </p:nvSpPr>
              <p:spPr>
                <a:xfrm>
                  <a:off x="201027" y="3711663"/>
                  <a:ext cx="637958" cy="637958"/>
                </a:xfrm>
                <a:prstGeom prst="flowChartConnector">
                  <a:avLst/>
                </a:prstGeom>
                <a:noFill/>
                <a:ln w="28575">
                  <a:solidFill>
                    <a:srgbClr val="AB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 name="Graphic 9" descr="Ear with solid fill">
                <a:extLst>
                  <a:ext uri="{FF2B5EF4-FFF2-40B4-BE49-F238E27FC236}">
                    <a16:creationId xmlns:a16="http://schemas.microsoft.com/office/drawing/2014/main" id="{92AC879C-0379-4D8D-B906-51E3525C45F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7449" y="1580451"/>
                <a:ext cx="333912" cy="325122"/>
              </a:xfrm>
              <a:prstGeom prst="rect">
                <a:avLst/>
              </a:prstGeom>
            </p:spPr>
          </p:pic>
        </p:grpSp>
        <p:grpSp>
          <p:nvGrpSpPr>
            <p:cNvPr id="3" name="Group 2">
              <a:extLst>
                <a:ext uri="{FF2B5EF4-FFF2-40B4-BE49-F238E27FC236}">
                  <a16:creationId xmlns:a16="http://schemas.microsoft.com/office/drawing/2014/main" id="{8ABE3E75-B047-46B2-85DF-C50791EB568A}"/>
                </a:ext>
              </a:extLst>
            </p:cNvPr>
            <p:cNvGrpSpPr/>
            <p:nvPr/>
          </p:nvGrpSpPr>
          <p:grpSpPr>
            <a:xfrm>
              <a:off x="1206881" y="2287857"/>
              <a:ext cx="299640" cy="3169976"/>
              <a:chOff x="1206881" y="2287857"/>
              <a:chExt cx="299640" cy="3169976"/>
            </a:xfrm>
          </p:grpSpPr>
          <p:pic>
            <p:nvPicPr>
              <p:cNvPr id="13" name="Graphic 12" descr="Headphones with solid fill">
                <a:extLst>
                  <a:ext uri="{FF2B5EF4-FFF2-40B4-BE49-F238E27FC236}">
                    <a16:creationId xmlns:a16="http://schemas.microsoft.com/office/drawing/2014/main" id="{B295A869-8BA9-4F86-8474-F946FC34CE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06881" y="2287857"/>
                <a:ext cx="299640" cy="291752"/>
              </a:xfrm>
              <a:prstGeom prst="rect">
                <a:avLst/>
              </a:prstGeom>
            </p:spPr>
          </p:pic>
          <p:pic>
            <p:nvPicPr>
              <p:cNvPr id="14" name="Graphic 13" descr="Call center with solid fill">
                <a:extLst>
                  <a:ext uri="{FF2B5EF4-FFF2-40B4-BE49-F238E27FC236}">
                    <a16:creationId xmlns:a16="http://schemas.microsoft.com/office/drawing/2014/main" id="{5F1458CA-D71D-4411-A9F6-101DEF36F50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19681" y="3043880"/>
                <a:ext cx="274040" cy="274040"/>
              </a:xfrm>
              <a:prstGeom prst="rect">
                <a:avLst/>
              </a:prstGeom>
            </p:spPr>
          </p:pic>
          <p:pic>
            <p:nvPicPr>
              <p:cNvPr id="16" name="Graphic 15" descr="Mute speaker with solid fill">
                <a:extLst>
                  <a:ext uri="{FF2B5EF4-FFF2-40B4-BE49-F238E27FC236}">
                    <a16:creationId xmlns:a16="http://schemas.microsoft.com/office/drawing/2014/main" id="{BE04EF84-1124-456C-BD4C-4CC38624F1A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219681" y="4132666"/>
                <a:ext cx="280098" cy="280098"/>
              </a:xfrm>
              <a:prstGeom prst="rect">
                <a:avLst/>
              </a:prstGeom>
            </p:spPr>
          </p:pic>
          <p:pic>
            <p:nvPicPr>
              <p:cNvPr id="15" name="Picture 3" descr="Bildergebnis für zoom logo">
                <a:extLst>
                  <a:ext uri="{FF2B5EF4-FFF2-40B4-BE49-F238E27FC236}">
                    <a16:creationId xmlns:a16="http://schemas.microsoft.com/office/drawing/2014/main" id="{E24004B1-7459-4453-B1EB-360FB4FB1495}"/>
                  </a:ext>
                </a:extLst>
              </p:cNvPr>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5009" y="5219121"/>
                <a:ext cx="238712" cy="238712"/>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778292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3C8B70-153C-4F83-B6D4-BF60540E8F27}"/>
              </a:ext>
            </a:extLst>
          </p:cNvPr>
          <p:cNvSpPr txBox="1"/>
          <p:nvPr/>
        </p:nvSpPr>
        <p:spPr>
          <a:xfrm>
            <a:off x="1324303" y="386914"/>
            <a:ext cx="10108293" cy="646331"/>
          </a:xfrm>
          <a:prstGeom prst="rect">
            <a:avLst/>
          </a:prstGeom>
          <a:noFill/>
        </p:spPr>
        <p:txBody>
          <a:bodyPr wrap="square" rtlCol="0">
            <a:spAutoFit/>
          </a:bodyPr>
          <a:lstStyle/>
          <a:p>
            <a:r>
              <a:rPr lang="en-US" sz="3600" b="1" dirty="0">
                <a:solidFill>
                  <a:schemeClr val="accent5">
                    <a:lumMod val="75000"/>
                  </a:schemeClr>
                </a:solidFill>
              </a:rPr>
              <a:t>Presenting and displaying documents</a:t>
            </a:r>
            <a:endParaRPr lang="en-GB" b="1" dirty="0">
              <a:solidFill>
                <a:schemeClr val="accent5">
                  <a:lumMod val="75000"/>
                </a:schemeClr>
              </a:solidFill>
            </a:endParaRPr>
          </a:p>
        </p:txBody>
      </p:sp>
      <p:grpSp>
        <p:nvGrpSpPr>
          <p:cNvPr id="6" name="Group 5">
            <a:extLst>
              <a:ext uri="{FF2B5EF4-FFF2-40B4-BE49-F238E27FC236}">
                <a16:creationId xmlns:a16="http://schemas.microsoft.com/office/drawing/2014/main" id="{BEA3F06C-62E4-47D3-ACF0-6FC84B6F8BDE}"/>
              </a:ext>
            </a:extLst>
          </p:cNvPr>
          <p:cNvGrpSpPr/>
          <p:nvPr/>
        </p:nvGrpSpPr>
        <p:grpSpPr>
          <a:xfrm>
            <a:off x="686345" y="2068285"/>
            <a:ext cx="9904390" cy="3746628"/>
            <a:chOff x="686345" y="2068285"/>
            <a:chExt cx="9904390" cy="3746628"/>
          </a:xfrm>
        </p:grpSpPr>
        <p:sp>
          <p:nvSpPr>
            <p:cNvPr id="7" name="TextBox 6">
              <a:extLst>
                <a:ext uri="{FF2B5EF4-FFF2-40B4-BE49-F238E27FC236}">
                  <a16:creationId xmlns:a16="http://schemas.microsoft.com/office/drawing/2014/main" id="{6A6CA70B-2008-4B11-81F9-6A5D2236E901}"/>
                </a:ext>
              </a:extLst>
            </p:cNvPr>
            <p:cNvSpPr txBox="1"/>
            <p:nvPr/>
          </p:nvSpPr>
          <p:spPr>
            <a:xfrm>
              <a:off x="1331387" y="2152372"/>
              <a:ext cx="9259348" cy="3662541"/>
            </a:xfrm>
            <a:prstGeom prst="rect">
              <a:avLst/>
            </a:prstGeom>
            <a:noFill/>
          </p:spPr>
          <p:txBody>
            <a:bodyPr wrap="square">
              <a:spAutoFit/>
            </a:bodyPr>
            <a:lstStyle/>
            <a:p>
              <a:pPr>
                <a:spcBef>
                  <a:spcPts val="1200"/>
                </a:spcBef>
              </a:pPr>
              <a:r>
                <a:rPr lang="en-GB" sz="1800" b="1" dirty="0">
                  <a:solidFill>
                    <a:schemeClr val="accent5">
                      <a:lumMod val="75000"/>
                    </a:schemeClr>
                  </a:solidFill>
                </a:rPr>
                <a:t>Presenting:</a:t>
              </a:r>
            </a:p>
            <a:p>
              <a:pPr marL="342900" indent="-342900">
                <a:spcBef>
                  <a:spcPts val="1200"/>
                </a:spcBef>
                <a:buClr>
                  <a:schemeClr val="accent5">
                    <a:lumMod val="75000"/>
                  </a:schemeClr>
                </a:buClr>
                <a:buFont typeface="Wingdings" panose="05000000000000000000" pitchFamily="2" charset="2"/>
                <a:buChar char="q"/>
              </a:pPr>
              <a:r>
                <a:rPr lang="en-GB" sz="1800" dirty="0"/>
                <a:t>The Chairman / Counsellor should use Zoom to display the documents (same procedure as in fully virtual meetings).</a:t>
              </a:r>
            </a:p>
            <a:p>
              <a:pPr marL="342900" indent="-342900">
                <a:spcBef>
                  <a:spcPts val="1200"/>
                </a:spcBef>
                <a:buClr>
                  <a:schemeClr val="accent5">
                    <a:lumMod val="75000"/>
                  </a:schemeClr>
                </a:buClr>
                <a:buFont typeface="Wingdings" panose="05000000000000000000" pitchFamily="2" charset="2"/>
                <a:buChar char="q"/>
              </a:pPr>
              <a:r>
                <a:rPr lang="en-GB" sz="1800" dirty="0"/>
                <a:t>In a room, the main screen will be independently connected to Zoom to display the session.</a:t>
              </a:r>
            </a:p>
            <a:p>
              <a:pPr marL="342900" indent="-342900">
                <a:spcBef>
                  <a:spcPts val="1200"/>
                </a:spcBef>
                <a:buClr>
                  <a:schemeClr val="accent5">
                    <a:lumMod val="75000"/>
                  </a:schemeClr>
                </a:buClr>
                <a:buFont typeface="Wingdings" panose="05000000000000000000" pitchFamily="2" charset="2"/>
                <a:buChar char="q"/>
              </a:pPr>
              <a:r>
                <a:rPr lang="en-GB" sz="1800" dirty="0"/>
                <a:t>This is also applicable to delegates who need to share their screen (in Geneva or remotely).</a:t>
              </a:r>
            </a:p>
            <a:p>
              <a:pPr marL="342900" indent="-342900">
                <a:spcBef>
                  <a:spcPts val="1200"/>
                </a:spcBef>
                <a:buClr>
                  <a:schemeClr val="accent5">
                    <a:lumMod val="75000"/>
                  </a:schemeClr>
                </a:buClr>
                <a:buFont typeface="Wingdings" panose="05000000000000000000" pitchFamily="2" charset="2"/>
                <a:buChar char="q"/>
              </a:pPr>
              <a:r>
                <a:rPr lang="en-GB" dirty="0"/>
                <a:t>In large rooms, participants can see the content of the document displayed either:</a:t>
              </a:r>
            </a:p>
            <a:p>
              <a:pPr>
                <a:spcBef>
                  <a:spcPts val="1200"/>
                </a:spcBef>
                <a:buClr>
                  <a:schemeClr val="accent5">
                    <a:lumMod val="75000"/>
                  </a:schemeClr>
                </a:buClr>
                <a:tabLst>
                  <a:tab pos="536575" algn="l"/>
                </a:tabLst>
              </a:pPr>
              <a:r>
                <a:rPr lang="en-GB" dirty="0"/>
                <a:t>	</a:t>
              </a:r>
              <a:r>
                <a:rPr lang="en-GB" sz="1800" b="1" dirty="0">
                  <a:solidFill>
                    <a:schemeClr val="accent5">
                      <a:lumMod val="75000"/>
                    </a:schemeClr>
                  </a:solidFill>
                </a:rPr>
                <a:t> (1) </a:t>
              </a:r>
              <a:r>
                <a:rPr lang="en-GB" dirty="0"/>
                <a:t>on the room screens; or</a:t>
              </a:r>
            </a:p>
            <a:p>
              <a:pPr>
                <a:spcBef>
                  <a:spcPts val="1200"/>
                </a:spcBef>
                <a:buClr>
                  <a:schemeClr val="accent5">
                    <a:lumMod val="75000"/>
                  </a:schemeClr>
                </a:buClr>
                <a:tabLst>
                  <a:tab pos="536575" algn="l"/>
                </a:tabLst>
              </a:pPr>
              <a:r>
                <a:rPr lang="en-GB" dirty="0"/>
                <a:t>	</a:t>
              </a:r>
              <a:r>
                <a:rPr lang="en-GB" sz="1800" b="1" dirty="0">
                  <a:solidFill>
                    <a:schemeClr val="accent5">
                      <a:lumMod val="75000"/>
                    </a:schemeClr>
                  </a:solidFill>
                </a:rPr>
                <a:t> (2) </a:t>
              </a:r>
              <a:r>
                <a:rPr lang="en-GB" dirty="0"/>
                <a:t>on their own laptop using Zoom.</a:t>
              </a:r>
              <a:endParaRPr lang="en-GB" sz="1800" dirty="0"/>
            </a:p>
            <a:p>
              <a:pPr marL="342900" indent="-342900">
                <a:spcBef>
                  <a:spcPts val="1200"/>
                </a:spcBef>
                <a:buClr>
                  <a:schemeClr val="accent5">
                    <a:lumMod val="75000"/>
                  </a:schemeClr>
                </a:buClr>
                <a:buFont typeface="Wingdings" panose="05000000000000000000" pitchFamily="2" charset="2"/>
                <a:buChar char="q"/>
              </a:pPr>
              <a:r>
                <a:rPr lang="en-GB" dirty="0"/>
                <a:t>This would allow chairmen to be in the room or connected remotely and run the session.</a:t>
              </a:r>
            </a:p>
          </p:txBody>
        </p:sp>
        <p:grpSp>
          <p:nvGrpSpPr>
            <p:cNvPr id="3" name="Group 2">
              <a:extLst>
                <a:ext uri="{FF2B5EF4-FFF2-40B4-BE49-F238E27FC236}">
                  <a16:creationId xmlns:a16="http://schemas.microsoft.com/office/drawing/2014/main" id="{220BA6A9-A30A-40CD-9BDA-4542027824D7}"/>
                </a:ext>
              </a:extLst>
            </p:cNvPr>
            <p:cNvGrpSpPr/>
            <p:nvPr/>
          </p:nvGrpSpPr>
          <p:grpSpPr>
            <a:xfrm>
              <a:off x="686345" y="2068285"/>
              <a:ext cx="637958" cy="637958"/>
              <a:chOff x="-6244" y="5548984"/>
              <a:chExt cx="637958" cy="637958"/>
            </a:xfrm>
          </p:grpSpPr>
          <p:pic>
            <p:nvPicPr>
              <p:cNvPr id="4" name="Graphic 3" descr="Projector screen with solid fill">
                <a:extLst>
                  <a:ext uri="{FF2B5EF4-FFF2-40B4-BE49-F238E27FC236}">
                    <a16:creationId xmlns:a16="http://schemas.microsoft.com/office/drawing/2014/main" id="{C04BC352-A9F6-47D7-9E39-B7ACC29F81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283" y="5629358"/>
                <a:ext cx="493988" cy="493988"/>
              </a:xfrm>
              <a:prstGeom prst="rect">
                <a:avLst/>
              </a:prstGeom>
            </p:spPr>
          </p:pic>
          <p:sp>
            <p:nvSpPr>
              <p:cNvPr id="5" name="Flowchart: Connector 4">
                <a:extLst>
                  <a:ext uri="{FF2B5EF4-FFF2-40B4-BE49-F238E27FC236}">
                    <a16:creationId xmlns:a16="http://schemas.microsoft.com/office/drawing/2014/main" id="{B492753A-9F11-40B7-8F8E-A021F30C4A98}"/>
                  </a:ext>
                </a:extLst>
              </p:cNvPr>
              <p:cNvSpPr/>
              <p:nvPr/>
            </p:nvSpPr>
            <p:spPr>
              <a:xfrm>
                <a:off x="-6244" y="5548984"/>
                <a:ext cx="637958" cy="637958"/>
              </a:xfrm>
              <a:prstGeom prst="flowChartConnector">
                <a:avLst/>
              </a:prstGeom>
              <a:noFill/>
              <a:ln w="28575">
                <a:solidFill>
                  <a:srgbClr val="AB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7D2E6E3D-BDF9-4259-B6E6-163225E47624}"/>
                </a:ext>
              </a:extLst>
            </p:cNvPr>
            <p:cNvGrpSpPr/>
            <p:nvPr/>
          </p:nvGrpSpPr>
          <p:grpSpPr>
            <a:xfrm>
              <a:off x="1453238" y="4456308"/>
              <a:ext cx="538867" cy="497070"/>
              <a:chOff x="1453238" y="4456308"/>
              <a:chExt cx="538867" cy="497070"/>
            </a:xfrm>
          </p:grpSpPr>
          <p:pic>
            <p:nvPicPr>
              <p:cNvPr id="8" name="Graphic 7" descr="Board Of Directors with solid fill">
                <a:extLst>
                  <a:ext uri="{FF2B5EF4-FFF2-40B4-BE49-F238E27FC236}">
                    <a16:creationId xmlns:a16="http://schemas.microsoft.com/office/drawing/2014/main" id="{7BAD286E-DF98-43DE-8B10-24FF99D9369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0184" y="4574804"/>
                <a:ext cx="378574" cy="378574"/>
              </a:xfrm>
              <a:prstGeom prst="rect">
                <a:avLst/>
              </a:prstGeom>
            </p:spPr>
          </p:pic>
          <p:pic>
            <p:nvPicPr>
              <p:cNvPr id="9" name="Graphic 8" descr="Projector screen with solid fill">
                <a:extLst>
                  <a:ext uri="{FF2B5EF4-FFF2-40B4-BE49-F238E27FC236}">
                    <a16:creationId xmlns:a16="http://schemas.microsoft.com/office/drawing/2014/main" id="{35160934-7785-44CB-94AF-C93833DFFC2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53238" y="4456308"/>
                <a:ext cx="220214" cy="220214"/>
              </a:xfrm>
              <a:prstGeom prst="rect">
                <a:avLst/>
              </a:prstGeom>
            </p:spPr>
          </p:pic>
          <p:pic>
            <p:nvPicPr>
              <p:cNvPr id="10" name="Graphic 9" descr="Projector screen with solid fill">
                <a:extLst>
                  <a:ext uri="{FF2B5EF4-FFF2-40B4-BE49-F238E27FC236}">
                    <a16:creationId xmlns:a16="http://schemas.microsoft.com/office/drawing/2014/main" id="{2701C8C4-8F22-4C04-A76A-4DF0E90AF57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71891" y="4456308"/>
                <a:ext cx="220214" cy="220214"/>
              </a:xfrm>
              <a:prstGeom prst="rect">
                <a:avLst/>
              </a:prstGeom>
            </p:spPr>
          </p:pic>
        </p:grpSp>
        <p:grpSp>
          <p:nvGrpSpPr>
            <p:cNvPr id="16" name="Group 15">
              <a:extLst>
                <a:ext uri="{FF2B5EF4-FFF2-40B4-BE49-F238E27FC236}">
                  <a16:creationId xmlns:a16="http://schemas.microsoft.com/office/drawing/2014/main" id="{1164172A-2722-4CC0-A302-7CD6AC7E5342}"/>
                </a:ext>
              </a:extLst>
            </p:cNvPr>
            <p:cNvGrpSpPr/>
            <p:nvPr/>
          </p:nvGrpSpPr>
          <p:grpSpPr>
            <a:xfrm>
              <a:off x="1453238" y="4953378"/>
              <a:ext cx="478592" cy="478592"/>
              <a:chOff x="1453238" y="4953378"/>
              <a:chExt cx="478592" cy="478592"/>
            </a:xfrm>
          </p:grpSpPr>
          <p:pic>
            <p:nvPicPr>
              <p:cNvPr id="14" name="Graphic 13" descr="Laptop with solid fill">
                <a:extLst>
                  <a:ext uri="{FF2B5EF4-FFF2-40B4-BE49-F238E27FC236}">
                    <a16:creationId xmlns:a16="http://schemas.microsoft.com/office/drawing/2014/main" id="{67A45274-9245-423B-8AA6-89B64A6488E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53238" y="4953378"/>
                <a:ext cx="478592" cy="478592"/>
              </a:xfrm>
              <a:prstGeom prst="rect">
                <a:avLst/>
              </a:prstGeom>
            </p:spPr>
          </p:pic>
          <p:pic>
            <p:nvPicPr>
              <p:cNvPr id="12" name="Graphic 11" descr="Document with solid fill">
                <a:extLst>
                  <a:ext uri="{FF2B5EF4-FFF2-40B4-BE49-F238E27FC236}">
                    <a16:creationId xmlns:a16="http://schemas.microsoft.com/office/drawing/2014/main" id="{67336AF1-E6B8-454B-BCB9-5431AFCA10C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93772" y="5063485"/>
                <a:ext cx="205898" cy="205898"/>
              </a:xfrm>
              <a:prstGeom prst="rect">
                <a:avLst/>
              </a:prstGeom>
            </p:spPr>
          </p:pic>
        </p:grpSp>
      </p:grpSp>
    </p:spTree>
    <p:extLst>
      <p:ext uri="{BB962C8B-B14F-4D97-AF65-F5344CB8AC3E}">
        <p14:creationId xmlns:p14="http://schemas.microsoft.com/office/powerpoint/2010/main" val="173240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3C8B70-153C-4F83-B6D4-BF60540E8F27}"/>
              </a:ext>
            </a:extLst>
          </p:cNvPr>
          <p:cNvSpPr txBox="1"/>
          <p:nvPr/>
        </p:nvSpPr>
        <p:spPr>
          <a:xfrm>
            <a:off x="1324303" y="386914"/>
            <a:ext cx="10108293" cy="646331"/>
          </a:xfrm>
          <a:prstGeom prst="rect">
            <a:avLst/>
          </a:prstGeom>
          <a:noFill/>
        </p:spPr>
        <p:txBody>
          <a:bodyPr wrap="square" rtlCol="0">
            <a:spAutoFit/>
          </a:bodyPr>
          <a:lstStyle/>
          <a:p>
            <a:r>
              <a:rPr lang="en-US" sz="3600" b="1" dirty="0">
                <a:solidFill>
                  <a:schemeClr val="accent5">
                    <a:lumMod val="75000"/>
                  </a:schemeClr>
                </a:solidFill>
              </a:rPr>
              <a:t>Use of Zoom chat function</a:t>
            </a:r>
            <a:endParaRPr lang="en-GB" b="1" dirty="0">
              <a:solidFill>
                <a:schemeClr val="accent5">
                  <a:lumMod val="75000"/>
                </a:schemeClr>
              </a:solidFill>
            </a:endParaRPr>
          </a:p>
        </p:txBody>
      </p:sp>
      <p:grpSp>
        <p:nvGrpSpPr>
          <p:cNvPr id="23" name="Group 22">
            <a:extLst>
              <a:ext uri="{FF2B5EF4-FFF2-40B4-BE49-F238E27FC236}">
                <a16:creationId xmlns:a16="http://schemas.microsoft.com/office/drawing/2014/main" id="{E0DA0BD4-5871-4685-909B-ADF6368717A2}"/>
              </a:ext>
            </a:extLst>
          </p:cNvPr>
          <p:cNvGrpSpPr/>
          <p:nvPr/>
        </p:nvGrpSpPr>
        <p:grpSpPr>
          <a:xfrm>
            <a:off x="728290" y="1892116"/>
            <a:ext cx="9464334" cy="2803742"/>
            <a:chOff x="686345" y="2118619"/>
            <a:chExt cx="9464334" cy="2803742"/>
          </a:xfrm>
        </p:grpSpPr>
        <p:sp>
          <p:nvSpPr>
            <p:cNvPr id="7" name="TextBox 6">
              <a:extLst>
                <a:ext uri="{FF2B5EF4-FFF2-40B4-BE49-F238E27FC236}">
                  <a16:creationId xmlns:a16="http://schemas.microsoft.com/office/drawing/2014/main" id="{6A6CA70B-2008-4B11-81F9-6A5D2236E901}"/>
                </a:ext>
              </a:extLst>
            </p:cNvPr>
            <p:cNvSpPr txBox="1"/>
            <p:nvPr/>
          </p:nvSpPr>
          <p:spPr>
            <a:xfrm>
              <a:off x="1331387" y="2152372"/>
              <a:ext cx="8819292" cy="2769989"/>
            </a:xfrm>
            <a:prstGeom prst="rect">
              <a:avLst/>
            </a:prstGeom>
            <a:noFill/>
          </p:spPr>
          <p:txBody>
            <a:bodyPr wrap="square">
              <a:spAutoFit/>
            </a:bodyPr>
            <a:lstStyle/>
            <a:p>
              <a:pPr>
                <a:spcBef>
                  <a:spcPts val="1200"/>
                </a:spcBef>
              </a:pPr>
              <a:r>
                <a:rPr lang="en-GB" sz="1800" b="1" dirty="0">
                  <a:solidFill>
                    <a:schemeClr val="accent5">
                      <a:lumMod val="75000"/>
                    </a:schemeClr>
                  </a:solidFill>
                </a:rPr>
                <a:t>Zoom chat function:</a:t>
              </a:r>
            </a:p>
            <a:p>
              <a:pPr marL="342900" indent="-342900">
                <a:spcBef>
                  <a:spcPts val="1200"/>
                </a:spcBef>
                <a:buClr>
                  <a:schemeClr val="accent5">
                    <a:lumMod val="75000"/>
                  </a:schemeClr>
                </a:buClr>
                <a:buFont typeface="Wingdings" panose="05000000000000000000" pitchFamily="2" charset="2"/>
                <a:buChar char="q"/>
              </a:pPr>
              <a:r>
                <a:rPr lang="en-GB" sz="1800" dirty="0"/>
                <a:t>If a delegate experiences any difficulties, he/she is encouraged to send a private message to either the technical moderator or, if that fails, then to the public chat.</a:t>
              </a:r>
            </a:p>
            <a:p>
              <a:pPr marL="342900" indent="-342900">
                <a:spcBef>
                  <a:spcPts val="1200"/>
                </a:spcBef>
                <a:buClr>
                  <a:schemeClr val="accent5">
                    <a:lumMod val="75000"/>
                  </a:schemeClr>
                </a:buClr>
                <a:buFont typeface="Wingdings" panose="05000000000000000000" pitchFamily="2" charset="2"/>
                <a:buChar char="q"/>
              </a:pPr>
              <a:r>
                <a:rPr lang="en-GB" sz="1800" dirty="0">
                  <a:effectLst/>
                  <a:latin typeface="Calibri" panose="020F0502020204030204" pitchFamily="34" charset="0"/>
                  <a:ea typeface="Times New Roman" panose="02020603050405020304" pitchFamily="18" charset="0"/>
                </a:rPr>
                <a:t>The </a:t>
              </a:r>
              <a:r>
                <a:rPr lang="en-GB" sz="1800" dirty="0"/>
                <a:t>technical </a:t>
              </a:r>
              <a:r>
                <a:rPr lang="en-GB" sz="1800" dirty="0">
                  <a:effectLst/>
                  <a:latin typeface="Calibri" panose="020F0502020204030204" pitchFamily="34" charset="0"/>
                  <a:ea typeface="Times New Roman" panose="02020603050405020304" pitchFamily="18" charset="0"/>
                </a:rPr>
                <a:t>moderator’s role is to facilitate the technical aspects of the meeting. They may respond to questions about whether the audio is being heard, whether access has been granted, or other technical aspects of the meeting.  </a:t>
              </a:r>
              <a:endParaRPr lang="en-GB" sz="1800" dirty="0">
                <a:highlight>
                  <a:srgbClr val="FFFF00"/>
                </a:highlight>
              </a:endParaRPr>
            </a:p>
            <a:p>
              <a:pPr marL="342900" indent="-342900">
                <a:spcBef>
                  <a:spcPts val="1200"/>
                </a:spcBef>
                <a:buClr>
                  <a:schemeClr val="accent5">
                    <a:lumMod val="75000"/>
                  </a:schemeClr>
                </a:buClr>
                <a:buFont typeface="Wingdings" panose="05000000000000000000" pitchFamily="2" charset="2"/>
                <a:buChar char="q"/>
              </a:pPr>
              <a:r>
                <a:rPr lang="en-GB" sz="1800" dirty="0">
                  <a:effectLst/>
                  <a:latin typeface="Calibri" panose="020F0502020204030204" pitchFamily="34" charset="0"/>
                  <a:ea typeface="Times New Roman" panose="02020603050405020304" pitchFamily="18" charset="0"/>
                </a:rPr>
                <a:t>Other messages sent to the public chat are not recommended in order to not overload the system and hide messages related to technical difficulties. </a:t>
              </a:r>
            </a:p>
          </p:txBody>
        </p:sp>
        <p:grpSp>
          <p:nvGrpSpPr>
            <p:cNvPr id="18" name="Group 17">
              <a:extLst>
                <a:ext uri="{FF2B5EF4-FFF2-40B4-BE49-F238E27FC236}">
                  <a16:creationId xmlns:a16="http://schemas.microsoft.com/office/drawing/2014/main" id="{EDF06CCA-4C70-4239-A60D-993A71EFDCF8}"/>
                </a:ext>
              </a:extLst>
            </p:cNvPr>
            <p:cNvGrpSpPr/>
            <p:nvPr/>
          </p:nvGrpSpPr>
          <p:grpSpPr>
            <a:xfrm>
              <a:off x="686345" y="2118619"/>
              <a:ext cx="637958" cy="637958"/>
              <a:chOff x="686345" y="2068285"/>
              <a:chExt cx="637958" cy="637958"/>
            </a:xfrm>
          </p:grpSpPr>
          <p:sp>
            <p:nvSpPr>
              <p:cNvPr id="5" name="Flowchart: Connector 4">
                <a:extLst>
                  <a:ext uri="{FF2B5EF4-FFF2-40B4-BE49-F238E27FC236}">
                    <a16:creationId xmlns:a16="http://schemas.microsoft.com/office/drawing/2014/main" id="{B492753A-9F11-40B7-8F8E-A021F30C4A98}"/>
                  </a:ext>
                </a:extLst>
              </p:cNvPr>
              <p:cNvSpPr/>
              <p:nvPr/>
            </p:nvSpPr>
            <p:spPr>
              <a:xfrm>
                <a:off x="686345" y="2068285"/>
                <a:ext cx="637958" cy="637958"/>
              </a:xfrm>
              <a:prstGeom prst="flowChartConnector">
                <a:avLst/>
              </a:prstGeom>
              <a:noFill/>
              <a:ln w="28575">
                <a:solidFill>
                  <a:srgbClr val="AB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16" descr="Chat with solid fill">
                <a:extLst>
                  <a:ext uri="{FF2B5EF4-FFF2-40B4-BE49-F238E27FC236}">
                    <a16:creationId xmlns:a16="http://schemas.microsoft.com/office/drawing/2014/main" id="{6509DB73-453A-47AE-969F-0445B79C1C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0337" y="2152372"/>
                <a:ext cx="506752" cy="506752"/>
              </a:xfrm>
              <a:prstGeom prst="rect">
                <a:avLst/>
              </a:prstGeom>
            </p:spPr>
          </p:pic>
        </p:grpSp>
      </p:grpSp>
    </p:spTree>
    <p:extLst>
      <p:ext uri="{BB962C8B-B14F-4D97-AF65-F5344CB8AC3E}">
        <p14:creationId xmlns:p14="http://schemas.microsoft.com/office/powerpoint/2010/main" val="36721931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1546</TotalTime>
  <Words>1678</Words>
  <Application>Microsoft Office PowerPoint</Application>
  <PresentationFormat>Widescreen</PresentationFormat>
  <Paragraphs>96</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ITU</dc:creator>
  <cp:lastModifiedBy>Norton Viard, Emma</cp:lastModifiedBy>
  <cp:revision>36</cp:revision>
  <dcterms:created xsi:type="dcterms:W3CDTF">2022-04-07T12:13:11Z</dcterms:created>
  <dcterms:modified xsi:type="dcterms:W3CDTF">2023-09-08T15:13:13Z</dcterms:modified>
</cp:coreProperties>
</file>