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80" r:id="rId2"/>
    <p:sldId id="4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FF7"/>
    <a:srgbClr val="000000"/>
    <a:srgbClr val="548235"/>
    <a:srgbClr val="009900"/>
    <a:srgbClr val="FFFF99"/>
    <a:srgbClr val="33CC33"/>
    <a:srgbClr val="008000"/>
    <a:srgbClr val="33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 autoAdjust="0"/>
    <p:restoredTop sz="90041" autoAdjust="0"/>
  </p:normalViewPr>
  <p:slideViewPr>
    <p:cSldViewPr snapToGrid="0">
      <p:cViewPr varScale="1">
        <p:scale>
          <a:sx n="91" d="100"/>
          <a:sy n="91" d="100"/>
        </p:scale>
        <p:origin x="1392" y="58"/>
      </p:cViewPr>
      <p:guideLst/>
    </p:cSldViewPr>
  </p:slideViewPr>
  <p:outlineViewPr>
    <p:cViewPr>
      <p:scale>
        <a:sx n="33" d="100"/>
        <a:sy n="33" d="100"/>
      </p:scale>
      <p:origin x="0" y="-60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796725" y="0"/>
            <a:ext cx="43472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12.07.2019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WRC-19-IRWSP-19/…-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… September</a:t>
            </a:r>
            <a:r>
              <a:rPr lang="en-US" altLang="en-US" sz="1000" baseline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2019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WRC-19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4-6 September 2019)</a:t>
            </a:r>
            <a:endParaRPr lang="en-US" alt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4" y="0"/>
            <a:ext cx="4850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12.07.2019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8388350" y="6548438"/>
            <a:ext cx="339725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394335" y="6569075"/>
            <a:ext cx="6688049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 smtClean="0">
                <a:solidFill>
                  <a:srgbClr val="0E438A"/>
                </a:solidFill>
                <a:latin typeface="Zurich BT" charset="0"/>
              </a:rPr>
              <a:t>WRC-19,</a:t>
            </a:r>
            <a:r>
              <a:rPr lang="en-US" sz="1000" b="0" baseline="0" dirty="0" smtClean="0">
                <a:solidFill>
                  <a:srgbClr val="0E438A"/>
                </a:solidFill>
                <a:latin typeface="Zurich BT" charset="0"/>
              </a:rPr>
              <a:t> 3</a:t>
            </a:r>
            <a:r>
              <a:rPr lang="en-US" sz="1000" b="0" baseline="30000" dirty="0" smtClean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sz="1000" b="0" baseline="0" dirty="0" smtClean="0">
                <a:solidFill>
                  <a:srgbClr val="0E438A"/>
                </a:solidFill>
                <a:latin typeface="Zurich BT" charset="0"/>
              </a:rPr>
              <a:t> ITU Inter-regional Workshop on WRC-19 Preparation</a:t>
            </a:r>
            <a:r>
              <a:rPr lang="en-US" sz="1000" b="0" dirty="0" smtClean="0">
                <a:solidFill>
                  <a:srgbClr val="0E438A"/>
                </a:solidFill>
                <a:latin typeface="Zurich BT" charset="0"/>
              </a:rPr>
              <a:t>, 4-6 September 2019, ITU, Geneva, Switzerland</a:t>
            </a:r>
            <a:endParaRPr lang="en-US" sz="1000" b="0" dirty="0">
              <a:solidFill>
                <a:srgbClr val="0E438A"/>
              </a:solidFill>
              <a:latin typeface="Zurich BT" charset="0"/>
            </a:endParaRPr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649"/>
            <a:ext cx="735013" cy="85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12.07.2019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6168586" y="4911725"/>
            <a:ext cx="16995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[</a:t>
            </a:r>
            <a:r>
              <a:rPr lang="en-US" altLang="en-US" sz="2400" b="1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Author]</a:t>
            </a:r>
            <a:endParaRPr lang="en-US" altLang="en-US" sz="200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54575" y="2326638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5C5C"/>
              </a:buClr>
              <a:buSzPct val="110000"/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[Title</a:t>
            </a:r>
            <a:b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WRC-19 agenda item[s]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….,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[1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….,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…]]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7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20856</TotalTime>
  <Words>7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Verdana</vt:lpstr>
      <vt:lpstr>Zurich BT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Huguet, Fabienne</cp:lastModifiedBy>
  <cp:revision>697</cp:revision>
  <dcterms:created xsi:type="dcterms:W3CDTF">2016-01-11T04:07:16Z</dcterms:created>
  <dcterms:modified xsi:type="dcterms:W3CDTF">2019-07-12T07:43:47Z</dcterms:modified>
</cp:coreProperties>
</file>