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9" r:id="rId2"/>
    <p:sldMasterId id="2147483713" r:id="rId3"/>
  </p:sldMasterIdLst>
  <p:notesMasterIdLst>
    <p:notesMasterId r:id="rId12"/>
  </p:notesMasterIdLst>
  <p:handoutMasterIdLst>
    <p:handoutMasterId r:id="rId13"/>
  </p:handoutMasterIdLst>
  <p:sldIdLst>
    <p:sldId id="2685" r:id="rId4"/>
    <p:sldId id="2750" r:id="rId5"/>
    <p:sldId id="307" r:id="rId6"/>
    <p:sldId id="272" r:id="rId7"/>
    <p:sldId id="2751" r:id="rId8"/>
    <p:sldId id="2735" r:id="rId9"/>
    <p:sldId id="2736" r:id="rId10"/>
    <p:sldId id="275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1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DCEDAC-B0D4-BC9D-C3BA-F40BE51ED363}" name="Christine Vanoli" initials="CV" userId="S::Christine.Vanoli@itu.int::43d6b481-a3ca-493d-8e58-4ab904bcf10f" providerId="AD"/>
  <p188:author id="{834B36DF-B923-E2A2-B4DB-032A4D57D43B}" name="Clark, Christopher" initials="CC" userId="S::christopher.clark@itu.int::c3421bc4-7500-4d44-946a-6e096f0fe479" providerId="AD"/>
  <p188:author id="{780DEEF6-FD08-3545-6FF2-38EC81A7325E}" name="MacDonald, Neil" initials="MN" userId="S::neil.macdonald@itu.int::56835a05-0e0d-4c54-8500-276c99f917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CD6"/>
    <a:srgbClr val="F4F4F4"/>
    <a:srgbClr val="F7F7F7"/>
    <a:srgbClr val="005EB8"/>
    <a:srgbClr val="00CD00"/>
    <a:srgbClr val="5B9BD5"/>
    <a:srgbClr val="363871"/>
    <a:srgbClr val="FFB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DBEFB3-4D49-4646-82CB-263431FEF08C}" v="7" dt="2022-03-23T11:37:42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540" y="64"/>
      </p:cViewPr>
      <p:guideLst>
        <p:guide orient="horz" pos="164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188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hner, Monika" userId="6927e95e-adcd-4d6f-af52-b72d9f0ee8e6" providerId="ADAL" clId="{F0DBEFB3-4D49-4646-82CB-263431FEF08C}"/>
    <pc:docChg chg="undo custSel addSld delSld modSld sldOrd">
      <pc:chgData name="Gehner, Monika" userId="6927e95e-adcd-4d6f-af52-b72d9f0ee8e6" providerId="ADAL" clId="{F0DBEFB3-4D49-4646-82CB-263431FEF08C}" dt="2022-03-23T11:45:50.003" v="4222" actId="113"/>
      <pc:docMkLst>
        <pc:docMk/>
      </pc:docMkLst>
      <pc:sldChg chg="del">
        <pc:chgData name="Gehner, Monika" userId="6927e95e-adcd-4d6f-af52-b72d9f0ee8e6" providerId="ADAL" clId="{F0DBEFB3-4D49-4646-82CB-263431FEF08C}" dt="2022-03-14T08:28:13.648" v="2613" actId="47"/>
        <pc:sldMkLst>
          <pc:docMk/>
          <pc:sldMk cId="1378560039" sldId="264"/>
        </pc:sldMkLst>
      </pc:sldChg>
      <pc:sldChg chg="add">
        <pc:chgData name="Gehner, Monika" userId="6927e95e-adcd-4d6f-af52-b72d9f0ee8e6" providerId="ADAL" clId="{F0DBEFB3-4D49-4646-82CB-263431FEF08C}" dt="2022-03-23T07:49:36.338" v="4148"/>
        <pc:sldMkLst>
          <pc:docMk/>
          <pc:sldMk cId="1857069016" sldId="272"/>
        </pc:sldMkLst>
      </pc:sldChg>
      <pc:sldChg chg="del">
        <pc:chgData name="Gehner, Monika" userId="6927e95e-adcd-4d6f-af52-b72d9f0ee8e6" providerId="ADAL" clId="{F0DBEFB3-4D49-4646-82CB-263431FEF08C}" dt="2022-03-14T08:05:58.052" v="615" actId="47"/>
        <pc:sldMkLst>
          <pc:docMk/>
          <pc:sldMk cId="1405143857" sldId="280"/>
        </pc:sldMkLst>
      </pc:sldChg>
      <pc:sldChg chg="addSp delSp modSp mod">
        <pc:chgData name="Gehner, Monika" userId="6927e95e-adcd-4d6f-af52-b72d9f0ee8e6" providerId="ADAL" clId="{F0DBEFB3-4D49-4646-82CB-263431FEF08C}" dt="2022-03-23T11:38:51.913" v="4220" actId="20577"/>
        <pc:sldMkLst>
          <pc:docMk/>
          <pc:sldMk cId="3454292551" sldId="307"/>
        </pc:sldMkLst>
        <pc:spChg chg="mod">
          <ac:chgData name="Gehner, Monika" userId="6927e95e-adcd-4d6f-af52-b72d9f0ee8e6" providerId="ADAL" clId="{F0DBEFB3-4D49-4646-82CB-263431FEF08C}" dt="2022-03-14T11:24:21.930" v="3422" actId="20577"/>
          <ac:spMkLst>
            <pc:docMk/>
            <pc:sldMk cId="3454292551" sldId="307"/>
            <ac:spMk id="2" creationId="{798E336F-E517-4825-9417-61422F658952}"/>
          </ac:spMkLst>
        </pc:spChg>
        <pc:spChg chg="add mod">
          <ac:chgData name="Gehner, Monika" userId="6927e95e-adcd-4d6f-af52-b72d9f0ee8e6" providerId="ADAL" clId="{F0DBEFB3-4D49-4646-82CB-263431FEF08C}" dt="2022-03-14T10:17:09.952" v="3211" actId="14100"/>
          <ac:spMkLst>
            <pc:docMk/>
            <pc:sldMk cId="3454292551" sldId="307"/>
            <ac:spMk id="4" creationId="{D9F7FBF3-EA46-4608-8411-A862EC89F3CA}"/>
          </ac:spMkLst>
        </pc:spChg>
        <pc:spChg chg="mod">
          <ac:chgData name="Gehner, Monika" userId="6927e95e-adcd-4d6f-af52-b72d9f0ee8e6" providerId="ADAL" clId="{F0DBEFB3-4D49-4646-82CB-263431FEF08C}" dt="2022-03-14T11:24:18.907" v="3414" actId="20577"/>
          <ac:spMkLst>
            <pc:docMk/>
            <pc:sldMk cId="3454292551" sldId="307"/>
            <ac:spMk id="5" creationId="{0E1E097A-020C-4EEE-A0C4-A21F44217BC4}"/>
          </ac:spMkLst>
        </pc:spChg>
        <pc:spChg chg="del">
          <ac:chgData name="Gehner, Monika" userId="6927e95e-adcd-4d6f-af52-b72d9f0ee8e6" providerId="ADAL" clId="{F0DBEFB3-4D49-4646-82CB-263431FEF08C}" dt="2022-03-14T08:16:44.319" v="1518" actId="478"/>
          <ac:spMkLst>
            <pc:docMk/>
            <pc:sldMk cId="3454292551" sldId="307"/>
            <ac:spMk id="7" creationId="{DA03C8B7-82EB-44AC-BF4A-824535C27039}"/>
          </ac:spMkLst>
        </pc:spChg>
        <pc:spChg chg="mod">
          <ac:chgData name="Gehner, Monika" userId="6927e95e-adcd-4d6f-af52-b72d9f0ee8e6" providerId="ADAL" clId="{F0DBEFB3-4D49-4646-82CB-263431FEF08C}" dt="2022-03-23T11:38:51.913" v="4220" actId="20577"/>
          <ac:spMkLst>
            <pc:docMk/>
            <pc:sldMk cId="3454292551" sldId="307"/>
            <ac:spMk id="12" creationId="{93E41D4B-4287-4D48-BD73-542E6AB59E85}"/>
          </ac:spMkLst>
        </pc:spChg>
        <pc:picChg chg="del mod">
          <ac:chgData name="Gehner, Monika" userId="6927e95e-adcd-4d6f-af52-b72d9f0ee8e6" providerId="ADAL" clId="{F0DBEFB3-4D49-4646-82CB-263431FEF08C}" dt="2022-03-14T10:17:01.295" v="3209" actId="478"/>
          <ac:picMkLst>
            <pc:docMk/>
            <pc:sldMk cId="3454292551" sldId="307"/>
            <ac:picMk id="6" creationId="{98A6FCAD-A40E-40DA-B4D9-10904D636627}"/>
          </ac:picMkLst>
        </pc:picChg>
        <pc:picChg chg="add mod">
          <ac:chgData name="Gehner, Monika" userId="6927e95e-adcd-4d6f-af52-b72d9f0ee8e6" providerId="ADAL" clId="{F0DBEFB3-4D49-4646-82CB-263431FEF08C}" dt="2022-03-14T10:17:02.520" v="3210"/>
          <ac:picMkLst>
            <pc:docMk/>
            <pc:sldMk cId="3454292551" sldId="307"/>
            <ac:picMk id="8" creationId="{06F7D597-A798-42DA-A0C6-FF7E11EA75BB}"/>
          </ac:picMkLst>
        </pc:picChg>
      </pc:sldChg>
      <pc:sldChg chg="del">
        <pc:chgData name="Gehner, Monika" userId="6927e95e-adcd-4d6f-af52-b72d9f0ee8e6" providerId="ADAL" clId="{F0DBEFB3-4D49-4646-82CB-263431FEF08C}" dt="2022-03-14T08:28:29.957" v="2618" actId="47"/>
        <pc:sldMkLst>
          <pc:docMk/>
          <pc:sldMk cId="3087632484" sldId="309"/>
        </pc:sldMkLst>
      </pc:sldChg>
      <pc:sldChg chg="del">
        <pc:chgData name="Gehner, Monika" userId="6927e95e-adcd-4d6f-af52-b72d9f0ee8e6" providerId="ADAL" clId="{F0DBEFB3-4D49-4646-82CB-263431FEF08C}" dt="2022-03-14T08:05:01.996" v="594" actId="47"/>
        <pc:sldMkLst>
          <pc:docMk/>
          <pc:sldMk cId="1329851835" sldId="2654"/>
        </pc:sldMkLst>
      </pc:sldChg>
      <pc:sldChg chg="delSp modSp mod">
        <pc:chgData name="Gehner, Monika" userId="6927e95e-adcd-4d6f-af52-b72d9f0ee8e6" providerId="ADAL" clId="{F0DBEFB3-4D49-4646-82CB-263431FEF08C}" dt="2022-03-23T07:46:12.215" v="3854" actId="478"/>
        <pc:sldMkLst>
          <pc:docMk/>
          <pc:sldMk cId="1891845127" sldId="2685"/>
        </pc:sldMkLst>
        <pc:spChg chg="del mod">
          <ac:chgData name="Gehner, Monika" userId="6927e95e-adcd-4d6f-af52-b72d9f0ee8e6" providerId="ADAL" clId="{F0DBEFB3-4D49-4646-82CB-263431FEF08C}" dt="2022-03-23T07:46:12.215" v="3854" actId="478"/>
          <ac:spMkLst>
            <pc:docMk/>
            <pc:sldMk cId="1891845127" sldId="2685"/>
            <ac:spMk id="7" creationId="{6AD926CB-FBC8-415D-BCD6-6A34AB1C74DD}"/>
          </ac:spMkLst>
        </pc:spChg>
        <pc:spChg chg="mod">
          <ac:chgData name="Gehner, Monika" userId="6927e95e-adcd-4d6f-af52-b72d9f0ee8e6" providerId="ADAL" clId="{F0DBEFB3-4D49-4646-82CB-263431FEF08C}" dt="2022-03-15T08:24:25.858" v="3642" actId="20577"/>
          <ac:spMkLst>
            <pc:docMk/>
            <pc:sldMk cId="1891845127" sldId="2685"/>
            <ac:spMk id="14" creationId="{8871F916-72C5-4E54-B9A7-3452D66EB8E5}"/>
          </ac:spMkLst>
        </pc:spChg>
        <pc:spChg chg="del mod">
          <ac:chgData name="Gehner, Monika" userId="6927e95e-adcd-4d6f-af52-b72d9f0ee8e6" providerId="ADAL" clId="{F0DBEFB3-4D49-4646-82CB-263431FEF08C}" dt="2022-03-14T08:02:13.176" v="155" actId="478"/>
          <ac:spMkLst>
            <pc:docMk/>
            <pc:sldMk cId="1891845127" sldId="2685"/>
            <ac:spMk id="15" creationId="{799E74AA-1856-4898-B875-596708D7C893}"/>
          </ac:spMkLst>
        </pc:spChg>
        <pc:spChg chg="del">
          <ac:chgData name="Gehner, Monika" userId="6927e95e-adcd-4d6f-af52-b72d9f0ee8e6" providerId="ADAL" clId="{F0DBEFB3-4D49-4646-82CB-263431FEF08C}" dt="2022-03-14T08:02:09.370" v="151" actId="478"/>
          <ac:spMkLst>
            <pc:docMk/>
            <pc:sldMk cId="1891845127" sldId="2685"/>
            <ac:spMk id="16" creationId="{F3ED9840-A015-47E5-B7C2-1C9B374C0483}"/>
          </ac:spMkLst>
        </pc:spChg>
        <pc:spChg chg="del mod">
          <ac:chgData name="Gehner, Monika" userId="6927e95e-adcd-4d6f-af52-b72d9f0ee8e6" providerId="ADAL" clId="{F0DBEFB3-4D49-4646-82CB-263431FEF08C}" dt="2022-03-14T08:02:11.876" v="154" actId="478"/>
          <ac:spMkLst>
            <pc:docMk/>
            <pc:sldMk cId="1891845127" sldId="2685"/>
            <ac:spMk id="17" creationId="{FE87F5A2-1873-48B9-865B-F563881BF104}"/>
          </ac:spMkLst>
        </pc:spChg>
        <pc:spChg chg="del">
          <ac:chgData name="Gehner, Monika" userId="6927e95e-adcd-4d6f-af52-b72d9f0ee8e6" providerId="ADAL" clId="{F0DBEFB3-4D49-4646-82CB-263431FEF08C}" dt="2022-03-14T08:02:14.741" v="156" actId="478"/>
          <ac:spMkLst>
            <pc:docMk/>
            <pc:sldMk cId="1891845127" sldId="2685"/>
            <ac:spMk id="19" creationId="{1080A74B-5560-4567-80C6-FC92178FA035}"/>
          </ac:spMkLst>
        </pc:spChg>
        <pc:spChg chg="del">
          <ac:chgData name="Gehner, Monika" userId="6927e95e-adcd-4d6f-af52-b72d9f0ee8e6" providerId="ADAL" clId="{F0DBEFB3-4D49-4646-82CB-263431FEF08C}" dt="2022-03-14T08:02:15.834" v="157" actId="478"/>
          <ac:spMkLst>
            <pc:docMk/>
            <pc:sldMk cId="1891845127" sldId="2685"/>
            <ac:spMk id="21" creationId="{ADF59F99-6920-48B7-9965-B11507A41630}"/>
          </ac:spMkLst>
        </pc:spChg>
      </pc:sldChg>
      <pc:sldChg chg="del">
        <pc:chgData name="Gehner, Monika" userId="6927e95e-adcd-4d6f-af52-b72d9f0ee8e6" providerId="ADAL" clId="{F0DBEFB3-4D49-4646-82CB-263431FEF08C}" dt="2022-03-14T08:05:38.582" v="610" actId="47"/>
        <pc:sldMkLst>
          <pc:docMk/>
          <pc:sldMk cId="3920535989" sldId="2699"/>
        </pc:sldMkLst>
      </pc:sldChg>
      <pc:sldChg chg="del">
        <pc:chgData name="Gehner, Monika" userId="6927e95e-adcd-4d6f-af52-b72d9f0ee8e6" providerId="ADAL" clId="{F0DBEFB3-4D49-4646-82CB-263431FEF08C}" dt="2022-03-14T08:05:41.221" v="613" actId="47"/>
        <pc:sldMkLst>
          <pc:docMk/>
          <pc:sldMk cId="4042361158" sldId="2700"/>
        </pc:sldMkLst>
      </pc:sldChg>
      <pc:sldChg chg="del">
        <pc:chgData name="Gehner, Monika" userId="6927e95e-adcd-4d6f-af52-b72d9f0ee8e6" providerId="ADAL" clId="{F0DBEFB3-4D49-4646-82CB-263431FEF08C}" dt="2022-03-14T08:05:35.338" v="609" actId="47"/>
        <pc:sldMkLst>
          <pc:docMk/>
          <pc:sldMk cId="1333351387" sldId="2704"/>
        </pc:sldMkLst>
      </pc:sldChg>
      <pc:sldChg chg="del">
        <pc:chgData name="Gehner, Monika" userId="6927e95e-adcd-4d6f-af52-b72d9f0ee8e6" providerId="ADAL" clId="{F0DBEFB3-4D49-4646-82CB-263431FEF08C}" dt="2022-03-14T08:23:56.224" v="2377" actId="47"/>
        <pc:sldMkLst>
          <pc:docMk/>
          <pc:sldMk cId="231109593" sldId="2706"/>
        </pc:sldMkLst>
      </pc:sldChg>
      <pc:sldChg chg="del">
        <pc:chgData name="Gehner, Monika" userId="6927e95e-adcd-4d6f-af52-b72d9f0ee8e6" providerId="ADAL" clId="{F0DBEFB3-4D49-4646-82CB-263431FEF08C}" dt="2022-03-14T08:23:57.882" v="2378" actId="47"/>
        <pc:sldMkLst>
          <pc:docMk/>
          <pc:sldMk cId="417410547" sldId="2708"/>
        </pc:sldMkLst>
      </pc:sldChg>
      <pc:sldChg chg="add del">
        <pc:chgData name="Gehner, Monika" userId="6927e95e-adcd-4d6f-af52-b72d9f0ee8e6" providerId="ADAL" clId="{F0DBEFB3-4D49-4646-82CB-263431FEF08C}" dt="2022-03-14T08:28:12.329" v="2612" actId="47"/>
        <pc:sldMkLst>
          <pc:docMk/>
          <pc:sldMk cId="2254611395" sldId="2709"/>
        </pc:sldMkLst>
      </pc:sldChg>
      <pc:sldChg chg="del">
        <pc:chgData name="Gehner, Monika" userId="6927e95e-adcd-4d6f-af52-b72d9f0ee8e6" providerId="ADAL" clId="{F0DBEFB3-4D49-4646-82CB-263431FEF08C}" dt="2022-03-14T08:28:16.120" v="2614" actId="47"/>
        <pc:sldMkLst>
          <pc:docMk/>
          <pc:sldMk cId="3130472386" sldId="2712"/>
        </pc:sldMkLst>
      </pc:sldChg>
      <pc:sldChg chg="del">
        <pc:chgData name="Gehner, Monika" userId="6927e95e-adcd-4d6f-af52-b72d9f0ee8e6" providerId="ADAL" clId="{F0DBEFB3-4D49-4646-82CB-263431FEF08C}" dt="2022-03-14T08:28:26.645" v="2615" actId="47"/>
        <pc:sldMkLst>
          <pc:docMk/>
          <pc:sldMk cId="1966649647" sldId="2713"/>
        </pc:sldMkLst>
      </pc:sldChg>
      <pc:sldChg chg="del">
        <pc:chgData name="Gehner, Monika" userId="6927e95e-adcd-4d6f-af52-b72d9f0ee8e6" providerId="ADAL" clId="{F0DBEFB3-4D49-4646-82CB-263431FEF08C}" dt="2022-03-14T08:28:27.633" v="2616" actId="47"/>
        <pc:sldMkLst>
          <pc:docMk/>
          <pc:sldMk cId="2725322804" sldId="2714"/>
        </pc:sldMkLst>
      </pc:sldChg>
      <pc:sldChg chg="del">
        <pc:chgData name="Gehner, Monika" userId="6927e95e-adcd-4d6f-af52-b72d9f0ee8e6" providerId="ADAL" clId="{F0DBEFB3-4D49-4646-82CB-263431FEF08C}" dt="2022-03-14T08:28:30.797" v="2619" actId="47"/>
        <pc:sldMkLst>
          <pc:docMk/>
          <pc:sldMk cId="1125249607" sldId="2719"/>
        </pc:sldMkLst>
      </pc:sldChg>
      <pc:sldChg chg="del">
        <pc:chgData name="Gehner, Monika" userId="6927e95e-adcd-4d6f-af52-b72d9f0ee8e6" providerId="ADAL" clId="{F0DBEFB3-4D49-4646-82CB-263431FEF08C}" dt="2022-03-14T08:29:03.755" v="2627" actId="47"/>
        <pc:sldMkLst>
          <pc:docMk/>
          <pc:sldMk cId="2653830494" sldId="2722"/>
        </pc:sldMkLst>
      </pc:sldChg>
      <pc:sldChg chg="del">
        <pc:chgData name="Gehner, Monika" userId="6927e95e-adcd-4d6f-af52-b72d9f0ee8e6" providerId="ADAL" clId="{F0DBEFB3-4D49-4646-82CB-263431FEF08C}" dt="2022-03-14T08:28:57.918" v="2621" actId="47"/>
        <pc:sldMkLst>
          <pc:docMk/>
          <pc:sldMk cId="1429310820" sldId="2723"/>
        </pc:sldMkLst>
      </pc:sldChg>
      <pc:sldChg chg="del">
        <pc:chgData name="Gehner, Monika" userId="6927e95e-adcd-4d6f-af52-b72d9f0ee8e6" providerId="ADAL" clId="{F0DBEFB3-4D49-4646-82CB-263431FEF08C}" dt="2022-03-14T08:28:59.516" v="2623" actId="47"/>
        <pc:sldMkLst>
          <pc:docMk/>
          <pc:sldMk cId="1962735219" sldId="2727"/>
        </pc:sldMkLst>
      </pc:sldChg>
      <pc:sldChg chg="del">
        <pc:chgData name="Gehner, Monika" userId="6927e95e-adcd-4d6f-af52-b72d9f0ee8e6" providerId="ADAL" clId="{F0DBEFB3-4D49-4646-82CB-263431FEF08C}" dt="2022-03-14T08:29:02.035" v="2626" actId="47"/>
        <pc:sldMkLst>
          <pc:docMk/>
          <pc:sldMk cId="4167904010" sldId="2729"/>
        </pc:sldMkLst>
      </pc:sldChg>
      <pc:sldChg chg="del">
        <pc:chgData name="Gehner, Monika" userId="6927e95e-adcd-4d6f-af52-b72d9f0ee8e6" providerId="ADAL" clId="{F0DBEFB3-4D49-4646-82CB-263431FEF08C}" dt="2022-03-14T08:28:58.737" v="2622" actId="47"/>
        <pc:sldMkLst>
          <pc:docMk/>
          <pc:sldMk cId="3275830168" sldId="2730"/>
        </pc:sldMkLst>
      </pc:sldChg>
      <pc:sldChg chg="del">
        <pc:chgData name="Gehner, Monika" userId="6927e95e-adcd-4d6f-af52-b72d9f0ee8e6" providerId="ADAL" clId="{F0DBEFB3-4D49-4646-82CB-263431FEF08C}" dt="2022-03-14T08:28:31.614" v="2620" actId="47"/>
        <pc:sldMkLst>
          <pc:docMk/>
          <pc:sldMk cId="2900303144" sldId="2731"/>
        </pc:sldMkLst>
      </pc:sldChg>
      <pc:sldChg chg="del">
        <pc:chgData name="Gehner, Monika" userId="6927e95e-adcd-4d6f-af52-b72d9f0ee8e6" providerId="ADAL" clId="{F0DBEFB3-4D49-4646-82CB-263431FEF08C}" dt="2022-03-14T08:28:28.620" v="2617" actId="47"/>
        <pc:sldMkLst>
          <pc:docMk/>
          <pc:sldMk cId="658877807" sldId="2734"/>
        </pc:sldMkLst>
      </pc:sldChg>
      <pc:sldChg chg="addSp delSp modSp mod">
        <pc:chgData name="Gehner, Monika" userId="6927e95e-adcd-4d6f-af52-b72d9f0ee8e6" providerId="ADAL" clId="{F0DBEFB3-4D49-4646-82CB-263431FEF08C}" dt="2022-03-23T07:48:56.275" v="4147" actId="20577"/>
        <pc:sldMkLst>
          <pc:docMk/>
          <pc:sldMk cId="1921673527" sldId="2735"/>
        </pc:sldMkLst>
        <pc:spChg chg="del mod">
          <ac:chgData name="Gehner, Monika" userId="6927e95e-adcd-4d6f-af52-b72d9f0ee8e6" providerId="ADAL" clId="{F0DBEFB3-4D49-4646-82CB-263431FEF08C}" dt="2022-03-14T08:06:28.570" v="625" actId="478"/>
          <ac:spMkLst>
            <pc:docMk/>
            <pc:sldMk cId="1921673527" sldId="2735"/>
            <ac:spMk id="3" creationId="{5D76ED36-7F3F-4FB2-BCD2-5B4B08F5B6B5}"/>
          </ac:spMkLst>
        </pc:spChg>
        <pc:spChg chg="add del mod">
          <ac:chgData name="Gehner, Monika" userId="6927e95e-adcd-4d6f-af52-b72d9f0ee8e6" providerId="ADAL" clId="{F0DBEFB3-4D49-4646-82CB-263431FEF08C}" dt="2022-03-14T08:06:35.392" v="633" actId="478"/>
          <ac:spMkLst>
            <pc:docMk/>
            <pc:sldMk cId="1921673527" sldId="2735"/>
            <ac:spMk id="4" creationId="{A8941417-3FAC-4313-BAAB-65EB435D3CFD}"/>
          </ac:spMkLst>
        </pc:spChg>
        <pc:spChg chg="del">
          <ac:chgData name="Gehner, Monika" userId="6927e95e-adcd-4d6f-af52-b72d9f0ee8e6" providerId="ADAL" clId="{F0DBEFB3-4D49-4646-82CB-263431FEF08C}" dt="2022-03-14T08:06:55.395" v="700" actId="478"/>
          <ac:spMkLst>
            <pc:docMk/>
            <pc:sldMk cId="1921673527" sldId="2735"/>
            <ac:spMk id="5" creationId="{F6A5F733-0C9C-4891-B2C0-FEBF035791D0}"/>
          </ac:spMkLst>
        </pc:spChg>
        <pc:spChg chg="mod">
          <ac:chgData name="Gehner, Monika" userId="6927e95e-adcd-4d6f-af52-b72d9f0ee8e6" providerId="ADAL" clId="{F0DBEFB3-4D49-4646-82CB-263431FEF08C}" dt="2022-03-23T07:48:56.275" v="4147" actId="20577"/>
          <ac:spMkLst>
            <pc:docMk/>
            <pc:sldMk cId="1921673527" sldId="2735"/>
            <ac:spMk id="6" creationId="{7242E5CB-822B-48D3-B572-B9E7A604B5AB}"/>
          </ac:spMkLst>
        </pc:spChg>
        <pc:spChg chg="mod">
          <ac:chgData name="Gehner, Monika" userId="6927e95e-adcd-4d6f-af52-b72d9f0ee8e6" providerId="ADAL" clId="{F0DBEFB3-4D49-4646-82CB-263431FEF08C}" dt="2022-03-14T08:49:28.865" v="3013" actId="20577"/>
          <ac:spMkLst>
            <pc:docMk/>
            <pc:sldMk cId="1921673527" sldId="2735"/>
            <ac:spMk id="7" creationId="{BFA28785-5D1C-48AC-9E04-92A0BF957650}"/>
          </ac:spMkLst>
        </pc:spChg>
        <pc:spChg chg="add mod">
          <ac:chgData name="Gehner, Monika" userId="6927e95e-adcd-4d6f-af52-b72d9f0ee8e6" providerId="ADAL" clId="{F0DBEFB3-4D49-4646-82CB-263431FEF08C}" dt="2022-03-14T08:07:11.142" v="733" actId="20577"/>
          <ac:spMkLst>
            <pc:docMk/>
            <pc:sldMk cId="1921673527" sldId="2735"/>
            <ac:spMk id="9" creationId="{D4D3CA66-BAA4-47FD-B40D-D6CE1CF03787}"/>
          </ac:spMkLst>
        </pc:spChg>
      </pc:sldChg>
      <pc:sldChg chg="addSp delSp modSp mod">
        <pc:chgData name="Gehner, Monika" userId="6927e95e-adcd-4d6f-af52-b72d9f0ee8e6" providerId="ADAL" clId="{F0DBEFB3-4D49-4646-82CB-263431FEF08C}" dt="2022-03-23T11:45:50.003" v="4222" actId="113"/>
        <pc:sldMkLst>
          <pc:docMk/>
          <pc:sldMk cId="589065354" sldId="2736"/>
        </pc:sldMkLst>
        <pc:spChg chg="mod">
          <ac:chgData name="Gehner, Monika" userId="6927e95e-adcd-4d6f-af52-b72d9f0ee8e6" providerId="ADAL" clId="{F0DBEFB3-4D49-4646-82CB-263431FEF08C}" dt="2022-03-23T11:45:50.003" v="4222" actId="113"/>
          <ac:spMkLst>
            <pc:docMk/>
            <pc:sldMk cId="589065354" sldId="2736"/>
            <ac:spMk id="3" creationId="{5D76ED36-7F3F-4FB2-BCD2-5B4B08F5B6B5}"/>
          </ac:spMkLst>
        </pc:spChg>
        <pc:spChg chg="add del mod">
          <ac:chgData name="Gehner, Monika" userId="6927e95e-adcd-4d6f-af52-b72d9f0ee8e6" providerId="ADAL" clId="{F0DBEFB3-4D49-4646-82CB-263431FEF08C}" dt="2022-03-14T08:10:09.663" v="1225" actId="478"/>
          <ac:spMkLst>
            <pc:docMk/>
            <pc:sldMk cId="589065354" sldId="2736"/>
            <ac:spMk id="4" creationId="{1813D05B-79B2-4718-BBC2-05F11B2A99F3}"/>
          </ac:spMkLst>
        </pc:spChg>
        <pc:spChg chg="del">
          <ac:chgData name="Gehner, Monika" userId="6927e95e-adcd-4d6f-af52-b72d9f0ee8e6" providerId="ADAL" clId="{F0DBEFB3-4D49-4646-82CB-263431FEF08C}" dt="2022-03-14T08:23:12.923" v="2274" actId="478"/>
          <ac:spMkLst>
            <pc:docMk/>
            <pc:sldMk cId="589065354" sldId="2736"/>
            <ac:spMk id="6" creationId="{DFCF1907-F6CC-4A08-970F-3934271D264E}"/>
          </ac:spMkLst>
        </pc:spChg>
        <pc:spChg chg="mod">
          <ac:chgData name="Gehner, Monika" userId="6927e95e-adcd-4d6f-af52-b72d9f0ee8e6" providerId="ADAL" clId="{F0DBEFB3-4D49-4646-82CB-263431FEF08C}" dt="2022-03-14T11:23:58.261" v="3386" actId="20577"/>
          <ac:spMkLst>
            <pc:docMk/>
            <pc:sldMk cId="589065354" sldId="2736"/>
            <ac:spMk id="7" creationId="{BFA28785-5D1C-48AC-9E04-92A0BF957650}"/>
          </ac:spMkLst>
        </pc:spChg>
        <pc:spChg chg="del">
          <ac:chgData name="Gehner, Monika" userId="6927e95e-adcd-4d6f-af52-b72d9f0ee8e6" providerId="ADAL" clId="{F0DBEFB3-4D49-4646-82CB-263431FEF08C}" dt="2022-03-14T08:23:14.979" v="2275" actId="478"/>
          <ac:spMkLst>
            <pc:docMk/>
            <pc:sldMk cId="589065354" sldId="2736"/>
            <ac:spMk id="8" creationId="{14C37DE9-597F-41B1-A882-4EC760B2DFC2}"/>
          </ac:spMkLst>
        </pc:spChg>
        <pc:spChg chg="del">
          <ac:chgData name="Gehner, Monika" userId="6927e95e-adcd-4d6f-af52-b72d9f0ee8e6" providerId="ADAL" clId="{F0DBEFB3-4D49-4646-82CB-263431FEF08C}" dt="2022-03-14T08:09:59.863" v="1214" actId="478"/>
          <ac:spMkLst>
            <pc:docMk/>
            <pc:sldMk cId="589065354" sldId="2736"/>
            <ac:spMk id="10" creationId="{25478EF1-D722-474E-93C6-A0C8C58C4488}"/>
          </ac:spMkLst>
        </pc:spChg>
        <pc:spChg chg="add mod">
          <ac:chgData name="Gehner, Monika" userId="6927e95e-adcd-4d6f-af52-b72d9f0ee8e6" providerId="ADAL" clId="{F0DBEFB3-4D49-4646-82CB-263431FEF08C}" dt="2022-03-14T08:10:16.100" v="1257" actId="1035"/>
          <ac:spMkLst>
            <pc:docMk/>
            <pc:sldMk cId="589065354" sldId="2736"/>
            <ac:spMk id="11" creationId="{2238575D-1044-40DE-9CC2-076CE11DCF6B}"/>
          </ac:spMkLst>
        </pc:spChg>
        <pc:picChg chg="add mod">
          <ac:chgData name="Gehner, Monika" userId="6927e95e-adcd-4d6f-af52-b72d9f0ee8e6" providerId="ADAL" clId="{F0DBEFB3-4D49-4646-82CB-263431FEF08C}" dt="2022-03-23T11:37:42.086" v="4174"/>
          <ac:picMkLst>
            <pc:docMk/>
            <pc:sldMk cId="589065354" sldId="2736"/>
            <ac:picMk id="6" creationId="{203F2AC9-8960-4FB2-8F39-9FDC3DC8007C}"/>
          </ac:picMkLst>
        </pc:picChg>
        <pc:picChg chg="del">
          <ac:chgData name="Gehner, Monika" userId="6927e95e-adcd-4d6f-af52-b72d9f0ee8e6" providerId="ADAL" clId="{F0DBEFB3-4D49-4646-82CB-263431FEF08C}" dt="2022-03-23T11:36:58.106" v="4173" actId="478"/>
          <ac:picMkLst>
            <pc:docMk/>
            <pc:sldMk cId="589065354" sldId="2736"/>
            <ac:picMk id="32" creationId="{8B3842C6-AE0A-4670-BDE4-6973E00845C1}"/>
          </ac:picMkLst>
        </pc:picChg>
      </pc:sldChg>
      <pc:sldChg chg="del">
        <pc:chgData name="Gehner, Monika" userId="6927e95e-adcd-4d6f-af52-b72d9f0ee8e6" providerId="ADAL" clId="{F0DBEFB3-4D49-4646-82CB-263431FEF08C}" dt="2022-03-14T08:05:00.968" v="593" actId="47"/>
        <pc:sldMkLst>
          <pc:docMk/>
          <pc:sldMk cId="68787105" sldId="2739"/>
        </pc:sldMkLst>
      </pc:sldChg>
      <pc:sldChg chg="del">
        <pc:chgData name="Gehner, Monika" userId="6927e95e-adcd-4d6f-af52-b72d9f0ee8e6" providerId="ADAL" clId="{F0DBEFB3-4D49-4646-82CB-263431FEF08C}" dt="2022-03-14T08:05:59.912" v="616" actId="47"/>
        <pc:sldMkLst>
          <pc:docMk/>
          <pc:sldMk cId="1368536886" sldId="2741"/>
        </pc:sldMkLst>
      </pc:sldChg>
      <pc:sldChg chg="del">
        <pc:chgData name="Gehner, Monika" userId="6927e95e-adcd-4d6f-af52-b72d9f0ee8e6" providerId="ADAL" clId="{F0DBEFB3-4D49-4646-82CB-263431FEF08C}" dt="2022-03-14T08:05:39.499" v="611" actId="47"/>
        <pc:sldMkLst>
          <pc:docMk/>
          <pc:sldMk cId="2896948252" sldId="2742"/>
        </pc:sldMkLst>
      </pc:sldChg>
      <pc:sldChg chg="del">
        <pc:chgData name="Gehner, Monika" userId="6927e95e-adcd-4d6f-af52-b72d9f0ee8e6" providerId="ADAL" clId="{F0DBEFB3-4D49-4646-82CB-263431FEF08C}" dt="2022-03-14T08:29:00.224" v="2624" actId="47"/>
        <pc:sldMkLst>
          <pc:docMk/>
          <pc:sldMk cId="1026505096" sldId="2743"/>
        </pc:sldMkLst>
      </pc:sldChg>
      <pc:sldChg chg="del">
        <pc:chgData name="Gehner, Monika" userId="6927e95e-adcd-4d6f-af52-b72d9f0ee8e6" providerId="ADAL" clId="{F0DBEFB3-4D49-4646-82CB-263431FEF08C}" dt="2022-03-14T08:29:00.929" v="2625" actId="47"/>
        <pc:sldMkLst>
          <pc:docMk/>
          <pc:sldMk cId="3678428243" sldId="2745"/>
        </pc:sldMkLst>
      </pc:sldChg>
      <pc:sldChg chg="del">
        <pc:chgData name="Gehner, Monika" userId="6927e95e-adcd-4d6f-af52-b72d9f0ee8e6" providerId="ADAL" clId="{F0DBEFB3-4D49-4646-82CB-263431FEF08C}" dt="2022-03-14T08:02:38.896" v="158" actId="47"/>
        <pc:sldMkLst>
          <pc:docMk/>
          <pc:sldMk cId="2534199439" sldId="2746"/>
        </pc:sldMkLst>
      </pc:sldChg>
      <pc:sldChg chg="del">
        <pc:chgData name="Gehner, Monika" userId="6927e95e-adcd-4d6f-af52-b72d9f0ee8e6" providerId="ADAL" clId="{F0DBEFB3-4D49-4646-82CB-263431FEF08C}" dt="2022-03-14T08:05:50.258" v="614" actId="47"/>
        <pc:sldMkLst>
          <pc:docMk/>
          <pc:sldMk cId="3559831517" sldId="2747"/>
        </pc:sldMkLst>
      </pc:sldChg>
      <pc:sldChg chg="del">
        <pc:chgData name="Gehner, Monika" userId="6927e95e-adcd-4d6f-af52-b72d9f0ee8e6" providerId="ADAL" clId="{F0DBEFB3-4D49-4646-82CB-263431FEF08C}" dt="2022-03-14T08:09:49.757" v="1213" actId="47"/>
        <pc:sldMkLst>
          <pc:docMk/>
          <pc:sldMk cId="3862663785" sldId="2748"/>
        </pc:sldMkLst>
      </pc:sldChg>
      <pc:sldChg chg="del">
        <pc:chgData name="Gehner, Monika" userId="6927e95e-adcd-4d6f-af52-b72d9f0ee8e6" providerId="ADAL" clId="{F0DBEFB3-4D49-4646-82CB-263431FEF08C}" dt="2022-03-14T08:05:40.403" v="612" actId="47"/>
        <pc:sldMkLst>
          <pc:docMk/>
          <pc:sldMk cId="36748446" sldId="2749"/>
        </pc:sldMkLst>
      </pc:sldChg>
      <pc:sldChg chg="modSp mod">
        <pc:chgData name="Gehner, Monika" userId="6927e95e-adcd-4d6f-af52-b72d9f0ee8e6" providerId="ADAL" clId="{F0DBEFB3-4D49-4646-82CB-263431FEF08C}" dt="2022-03-15T08:34:49.195" v="3762" actId="255"/>
        <pc:sldMkLst>
          <pc:docMk/>
          <pc:sldMk cId="3595116968" sldId="2750"/>
        </pc:sldMkLst>
        <pc:spChg chg="mod">
          <ac:chgData name="Gehner, Monika" userId="6927e95e-adcd-4d6f-af52-b72d9f0ee8e6" providerId="ADAL" clId="{F0DBEFB3-4D49-4646-82CB-263431FEF08C}" dt="2022-03-15T08:34:49.195" v="3762" actId="255"/>
          <ac:spMkLst>
            <pc:docMk/>
            <pc:sldMk cId="3595116968" sldId="2750"/>
            <ac:spMk id="3" creationId="{5D76ED36-7F3F-4FB2-BCD2-5B4B08F5B6B5}"/>
          </ac:spMkLst>
        </pc:spChg>
        <pc:spChg chg="mod">
          <ac:chgData name="Gehner, Monika" userId="6927e95e-adcd-4d6f-af52-b72d9f0ee8e6" providerId="ADAL" clId="{F0DBEFB3-4D49-4646-82CB-263431FEF08C}" dt="2022-03-14T08:02:50.848" v="208" actId="20577"/>
          <ac:spMkLst>
            <pc:docMk/>
            <pc:sldMk cId="3595116968" sldId="2750"/>
            <ac:spMk id="5" creationId="{5993B9DD-FF0C-4BCF-AF7C-63BFBAF58A55}"/>
          </ac:spMkLst>
        </pc:spChg>
        <pc:spChg chg="mod">
          <ac:chgData name="Gehner, Monika" userId="6927e95e-adcd-4d6f-af52-b72d9f0ee8e6" providerId="ADAL" clId="{F0DBEFB3-4D49-4646-82CB-263431FEF08C}" dt="2022-03-14T11:24:11.410" v="3406" actId="20577"/>
          <ac:spMkLst>
            <pc:docMk/>
            <pc:sldMk cId="3595116968" sldId="2750"/>
            <ac:spMk id="7" creationId="{BFA28785-5D1C-48AC-9E04-92A0BF957650}"/>
          </ac:spMkLst>
        </pc:spChg>
      </pc:sldChg>
      <pc:sldChg chg="addSp delSp modSp add mod">
        <pc:chgData name="Gehner, Monika" userId="6927e95e-adcd-4d6f-af52-b72d9f0ee8e6" providerId="ADAL" clId="{F0DBEFB3-4D49-4646-82CB-263431FEF08C}" dt="2022-03-23T07:48:33.274" v="4141" actId="20577"/>
        <pc:sldMkLst>
          <pc:docMk/>
          <pc:sldMk cId="708657234" sldId="2751"/>
        </pc:sldMkLst>
        <pc:spChg chg="mod">
          <ac:chgData name="Gehner, Monika" userId="6927e95e-adcd-4d6f-af52-b72d9f0ee8e6" providerId="ADAL" clId="{F0DBEFB3-4D49-4646-82CB-263431FEF08C}" dt="2022-03-14T11:24:35.539" v="3433" actId="14100"/>
          <ac:spMkLst>
            <pc:docMk/>
            <pc:sldMk cId="708657234" sldId="2751"/>
            <ac:spMk id="2" creationId="{798E336F-E517-4825-9417-61422F658952}"/>
          </ac:spMkLst>
        </pc:spChg>
        <pc:spChg chg="add mod">
          <ac:chgData name="Gehner, Monika" userId="6927e95e-adcd-4d6f-af52-b72d9f0ee8e6" providerId="ADAL" clId="{F0DBEFB3-4D49-4646-82CB-263431FEF08C}" dt="2022-03-14T10:29:00.755" v="3214" actId="14100"/>
          <ac:spMkLst>
            <pc:docMk/>
            <pc:sldMk cId="708657234" sldId="2751"/>
            <ac:spMk id="4" creationId="{F0455906-0971-47D3-B64D-F2A0A2402577}"/>
          </ac:spMkLst>
        </pc:spChg>
        <pc:spChg chg="mod">
          <ac:chgData name="Gehner, Monika" userId="6927e95e-adcd-4d6f-af52-b72d9f0ee8e6" providerId="ADAL" clId="{F0DBEFB3-4D49-4646-82CB-263431FEF08C}" dt="2022-03-14T08:49:37.698" v="3035" actId="20577"/>
          <ac:spMkLst>
            <pc:docMk/>
            <pc:sldMk cId="708657234" sldId="2751"/>
            <ac:spMk id="5" creationId="{0E1E097A-020C-4EEE-A0C4-A21F44217BC4}"/>
          </ac:spMkLst>
        </pc:spChg>
        <pc:spChg chg="mod">
          <ac:chgData name="Gehner, Monika" userId="6927e95e-adcd-4d6f-af52-b72d9f0ee8e6" providerId="ADAL" clId="{F0DBEFB3-4D49-4646-82CB-263431FEF08C}" dt="2022-03-23T07:48:33.274" v="4141" actId="20577"/>
          <ac:spMkLst>
            <pc:docMk/>
            <pc:sldMk cId="708657234" sldId="2751"/>
            <ac:spMk id="12" creationId="{93E41D4B-4287-4D48-BD73-542E6AB59E85}"/>
          </ac:spMkLst>
        </pc:spChg>
        <pc:picChg chg="del">
          <ac:chgData name="Gehner, Monika" userId="6927e95e-adcd-4d6f-af52-b72d9f0ee8e6" providerId="ADAL" clId="{F0DBEFB3-4D49-4646-82CB-263431FEF08C}" dt="2022-03-14T10:28:53.894" v="3212" actId="478"/>
          <ac:picMkLst>
            <pc:docMk/>
            <pc:sldMk cId="708657234" sldId="2751"/>
            <ac:picMk id="6" creationId="{98A6FCAD-A40E-40DA-B4D9-10904D636627}"/>
          </ac:picMkLst>
        </pc:picChg>
        <pc:picChg chg="add mod">
          <ac:chgData name="Gehner, Monika" userId="6927e95e-adcd-4d6f-af52-b72d9f0ee8e6" providerId="ADAL" clId="{F0DBEFB3-4D49-4646-82CB-263431FEF08C}" dt="2022-03-14T10:28:55.649" v="3213"/>
          <ac:picMkLst>
            <pc:docMk/>
            <pc:sldMk cId="708657234" sldId="2751"/>
            <ac:picMk id="8" creationId="{AE0CA3CB-87C8-479E-BC0C-A07B1A0E0ABE}"/>
          </ac:picMkLst>
        </pc:picChg>
      </pc:sldChg>
      <pc:sldChg chg="new del ord">
        <pc:chgData name="Gehner, Monika" userId="6927e95e-adcd-4d6f-af52-b72d9f0ee8e6" providerId="ADAL" clId="{F0DBEFB3-4D49-4646-82CB-263431FEF08C}" dt="2022-03-15T08:24:06.807" v="3635" actId="47"/>
        <pc:sldMkLst>
          <pc:docMk/>
          <pc:sldMk cId="1097521962" sldId="2752"/>
        </pc:sldMkLst>
      </pc:sldChg>
      <pc:sldChg chg="new del">
        <pc:chgData name="Gehner, Monika" userId="6927e95e-adcd-4d6f-af52-b72d9f0ee8e6" providerId="ADAL" clId="{F0DBEFB3-4D49-4646-82CB-263431FEF08C}" dt="2022-03-15T08:24:04.725" v="3634" actId="47"/>
        <pc:sldMkLst>
          <pc:docMk/>
          <pc:sldMk cId="673805417" sldId="2753"/>
        </pc:sldMkLst>
      </pc:sldChg>
      <pc:sldChg chg="new del">
        <pc:chgData name="Gehner, Monika" userId="6927e95e-adcd-4d6f-af52-b72d9f0ee8e6" providerId="ADAL" clId="{F0DBEFB3-4D49-4646-82CB-263431FEF08C}" dt="2022-03-14T08:34:22.529" v="2726" actId="47"/>
        <pc:sldMkLst>
          <pc:docMk/>
          <pc:sldMk cId="1723959331" sldId="2753"/>
        </pc:sldMkLst>
      </pc:sldChg>
      <pc:sldChg chg="new del">
        <pc:chgData name="Gehner, Monika" userId="6927e95e-adcd-4d6f-af52-b72d9f0ee8e6" providerId="ADAL" clId="{F0DBEFB3-4D49-4646-82CB-263431FEF08C}" dt="2022-03-14T08:43:04.995" v="2798" actId="47"/>
        <pc:sldMkLst>
          <pc:docMk/>
          <pc:sldMk cId="2564441215" sldId="2753"/>
        </pc:sldMkLst>
      </pc:sldChg>
      <pc:sldChg chg="delSp modSp add mod">
        <pc:chgData name="Gehner, Monika" userId="6927e95e-adcd-4d6f-af52-b72d9f0ee8e6" providerId="ADAL" clId="{F0DBEFB3-4D49-4646-82CB-263431FEF08C}" dt="2022-03-23T07:50:33.972" v="4156" actId="6549"/>
        <pc:sldMkLst>
          <pc:docMk/>
          <pc:sldMk cId="3323506525" sldId="2754"/>
        </pc:sldMkLst>
        <pc:spChg chg="del">
          <ac:chgData name="Gehner, Monika" userId="6927e95e-adcd-4d6f-af52-b72d9f0ee8e6" providerId="ADAL" clId="{F0DBEFB3-4D49-4646-82CB-263431FEF08C}" dt="2022-03-15T08:23:57.419" v="3629" actId="478"/>
          <ac:spMkLst>
            <pc:docMk/>
            <pc:sldMk cId="3323506525" sldId="2754"/>
            <ac:spMk id="7" creationId="{6AD926CB-FBC8-415D-BCD6-6A34AB1C74DD}"/>
          </ac:spMkLst>
        </pc:spChg>
        <pc:spChg chg="mod">
          <ac:chgData name="Gehner, Monika" userId="6927e95e-adcd-4d6f-af52-b72d9f0ee8e6" providerId="ADAL" clId="{F0DBEFB3-4D49-4646-82CB-263431FEF08C}" dt="2022-03-23T07:50:33.972" v="4156" actId="6549"/>
          <ac:spMkLst>
            <pc:docMk/>
            <pc:sldMk cId="3323506525" sldId="2754"/>
            <ac:spMk id="14" creationId="{8871F916-72C5-4E54-B9A7-3452D66EB8E5}"/>
          </ac:spMkLst>
        </pc:spChg>
        <pc:spChg chg="del">
          <ac:chgData name="Gehner, Monika" userId="6927e95e-adcd-4d6f-af52-b72d9f0ee8e6" providerId="ADAL" clId="{F0DBEFB3-4D49-4646-82CB-263431FEF08C}" dt="2022-03-15T08:23:58.816" v="3630" actId="478"/>
          <ac:spMkLst>
            <pc:docMk/>
            <pc:sldMk cId="3323506525" sldId="2754"/>
            <ac:spMk id="15" creationId="{799E74AA-1856-4898-B875-596708D7C893}"/>
          </ac:spMkLst>
        </pc:spChg>
        <pc:spChg chg="del mod">
          <ac:chgData name="Gehner, Monika" userId="6927e95e-adcd-4d6f-af52-b72d9f0ee8e6" providerId="ADAL" clId="{F0DBEFB3-4D49-4646-82CB-263431FEF08C}" dt="2022-03-15T08:24:00.148" v="3632" actId="478"/>
          <ac:spMkLst>
            <pc:docMk/>
            <pc:sldMk cId="3323506525" sldId="2754"/>
            <ac:spMk id="16" creationId="{F3ED9840-A015-47E5-B7C2-1C9B374C0483}"/>
          </ac:spMkLst>
        </pc:spChg>
        <pc:spChg chg="del">
          <ac:chgData name="Gehner, Monika" userId="6927e95e-adcd-4d6f-af52-b72d9f0ee8e6" providerId="ADAL" clId="{F0DBEFB3-4D49-4646-82CB-263431FEF08C}" dt="2022-03-15T08:24:01.756" v="3633" actId="478"/>
          <ac:spMkLst>
            <pc:docMk/>
            <pc:sldMk cId="3323506525" sldId="2754"/>
            <ac:spMk id="17" creationId="{FE87F5A2-1873-48B9-865B-F563881BF104}"/>
          </ac:spMkLst>
        </pc:spChg>
        <pc:spChg chg="del">
          <ac:chgData name="Gehner, Monika" userId="6927e95e-adcd-4d6f-af52-b72d9f0ee8e6" providerId="ADAL" clId="{F0DBEFB3-4D49-4646-82CB-263431FEF08C}" dt="2022-03-15T08:23:37.947" v="3582" actId="478"/>
          <ac:spMkLst>
            <pc:docMk/>
            <pc:sldMk cId="3323506525" sldId="2754"/>
            <ac:spMk id="19" creationId="{1080A74B-5560-4567-80C6-FC92178FA035}"/>
          </ac:spMkLst>
        </pc:spChg>
        <pc:spChg chg="del">
          <ac:chgData name="Gehner, Monika" userId="6927e95e-adcd-4d6f-af52-b72d9f0ee8e6" providerId="ADAL" clId="{F0DBEFB3-4D49-4646-82CB-263431FEF08C}" dt="2022-03-15T08:23:40.473" v="3583" actId="478"/>
          <ac:spMkLst>
            <pc:docMk/>
            <pc:sldMk cId="3323506525" sldId="2754"/>
            <ac:spMk id="21" creationId="{ADF59F99-6920-48B7-9965-B11507A416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E192EA-4FB5-417A-96F6-B3058A54AB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5D5479-0008-4BFD-BE18-7442B16913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2114D-3A05-4B20-822E-8261653B33D2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D4BE7-9FD8-4D10-87DD-2B2BC23B46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42B2-B657-4BF5-B0C4-8D3FD65073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079B-D1F0-49DB-8DFB-E06CD09EC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08D2-43B4-45EB-8E80-36DCF9CD046D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591F-50F3-4C40-9DA2-D793276C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argin-Content with Caption (Whit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8691" y="1959151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E0F6D26-4165-4298-B9DF-69A0CA57C65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018432" y="1959150"/>
            <a:ext cx="4090872" cy="4200245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D336FC-6E45-4A2D-A5AB-BE24E693E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91" y="1265849"/>
            <a:ext cx="9051731" cy="502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EB37B9-0614-41D6-8AFE-EB91B451A9F5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E8CDBB-5A4D-4444-85CC-7578EF050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718176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57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160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607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957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864113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image-L (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94302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64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4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60144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4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27806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Footer (white bg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55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622E0-A137-429D-BE75-779E322CE694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082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ue bg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0641AD-3AD5-4F67-A775-821CB3080BD2}"/>
              </a:ext>
            </a:extLst>
          </p:cNvPr>
          <p:cNvSpPr/>
          <p:nvPr userDrawn="1"/>
        </p:nvSpPr>
        <p:spPr>
          <a:xfrm>
            <a:off x="-30161" y="0"/>
            <a:ext cx="12222161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802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ue bg) 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0C4E-2699-4875-A1A1-D48FAD3E3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209" y="1708146"/>
            <a:ext cx="8586483" cy="82454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9C4F3D-DA29-4A61-8DF0-B7C2509CF7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209" y="309023"/>
            <a:ext cx="4531421" cy="317500"/>
          </a:xfrm>
        </p:spPr>
        <p:txBody>
          <a:bodyPr/>
          <a:lstStyle>
            <a:lvl1pPr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 | Section name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3B6150-4BAF-46BD-B2C3-48BD62516F63}"/>
              </a:ext>
            </a:extLst>
          </p:cNvPr>
          <p:cNvCxnSpPr/>
          <p:nvPr userDrawn="1"/>
        </p:nvCxnSpPr>
        <p:spPr>
          <a:xfrm>
            <a:off x="391209" y="280669"/>
            <a:ext cx="0" cy="3742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790040C-84F8-4B8F-ABEA-564A0EF9447A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85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">
    <p:bg>
      <p:bgPr>
        <a:solidFill>
          <a:srgbClr val="009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F35E03-ED1F-4BA6-A9DB-BAA193266DF0}"/>
              </a:ext>
            </a:extLst>
          </p:cNvPr>
          <p:cNvSpPr txBox="1"/>
          <p:nvPr userDrawn="1"/>
        </p:nvSpPr>
        <p:spPr>
          <a:xfrm>
            <a:off x="3457462" y="2905780"/>
            <a:ext cx="524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BEDD7-9550-46FC-AAD4-3BCDC60161D9}"/>
              </a:ext>
            </a:extLst>
          </p:cNvPr>
          <p:cNvSpPr/>
          <p:nvPr userDrawn="1"/>
        </p:nvSpPr>
        <p:spPr>
          <a:xfrm>
            <a:off x="0" y="6115986"/>
            <a:ext cx="12192000" cy="742013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C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D000AF-B921-43E9-B432-355A07B6E46E}"/>
              </a:ext>
            </a:extLst>
          </p:cNvPr>
          <p:cNvSpPr/>
          <p:nvPr userDrawn="1"/>
        </p:nvSpPr>
        <p:spPr>
          <a:xfrm>
            <a:off x="0" y="6115986"/>
            <a:ext cx="10028420" cy="742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3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433E-EE44-4276-AC29-0A4098F9A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8BAF4-576B-44A7-81FC-B877CC4A5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C51B4-6BBD-4758-BFDD-16555BE0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C8AE-B1B2-4CD0-9722-34A88F5AE851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8666-1B3E-430F-9C9C-0760CBDA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7DF2-7F1B-4A6D-8B8A-00005896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131-B143-4D5E-8DB1-790F30D35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00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8999926" cy="4067251"/>
          </a:xfrm>
        </p:spPr>
        <p:txBody>
          <a:bodyPr numCol="2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Donec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vel,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</a:t>
            </a:r>
          </a:p>
          <a:p>
            <a:pPr marL="9144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/>
            </a:pPr>
            <a:r>
              <a:rPr lang="en-US" dirty="0"/>
              <a:t>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506702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it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6A0DE-A965-4E02-8A8B-981E2FDE5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87" y="1994663"/>
            <a:ext cx="4860830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20F59-7539-405E-B005-C5C92782E9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8687" y="2490758"/>
            <a:ext cx="4860830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E6D208-1F00-412A-86E9-1A7081F5657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92510" y="1994663"/>
            <a:ext cx="4751106" cy="496095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00" b="0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B83478-806A-4C07-A7A7-0CDF7E621EB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892510" y="2490758"/>
            <a:ext cx="4751106" cy="3445987"/>
          </a:xfrm>
        </p:spPr>
        <p:txBody>
          <a:bodyPr>
            <a:noAutofit/>
          </a:bodyPr>
          <a:lstStyle>
            <a:lvl1pPr marL="228600" indent="-137160">
              <a:lnSpc>
                <a:spcPts val="2400"/>
              </a:lnSpc>
              <a:buClr>
                <a:srgbClr val="009CD6"/>
              </a:buClr>
              <a:buSzPct val="104000"/>
              <a:buFont typeface="Arial" panose="020B0604020202020204" pitchFamily="34" charset="0"/>
              <a:buChar char="•"/>
              <a:defRPr sz="1800" spc="30" baseline="0"/>
            </a:lvl1pPr>
            <a:lvl2pPr marL="685800" indent="-137160">
              <a:lnSpc>
                <a:spcPts val="2400"/>
              </a:lnSpc>
              <a:buClr>
                <a:srgbClr val="009CD6"/>
              </a:buClr>
              <a:buFont typeface="Arial" panose="020B0604020202020204" pitchFamily="34" charset="0"/>
              <a:buChar char="•"/>
              <a:defRPr sz="1800" spc="30" baseline="0"/>
            </a:lvl2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A48B77-BCF1-4349-8EF0-B33A17893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687" y="1238515"/>
            <a:ext cx="9914929" cy="6359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E4054A-3251-41A6-8BA5-67C64EF3E610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1AD81-2712-4CFB-B585-60CDC561D6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880388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5414" y="2033625"/>
            <a:ext cx="6297178" cy="4067251"/>
          </a:xfrm>
        </p:spPr>
        <p:txBody>
          <a:bodyPr numCol="1" spcCol="274320">
            <a:noAutofit/>
          </a:bodyPr>
          <a:lstStyle>
            <a:lvl1pPr marL="9144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CD6"/>
              </a:buClr>
              <a:buSzPct val="110000"/>
              <a:buFontTx/>
              <a:buNone/>
              <a:tabLst/>
              <a:defRPr sz="2400" spc="20"/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Donec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8AA50-AAA8-4842-ABF3-40CA7CFE9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58" y="685156"/>
            <a:ext cx="8999926" cy="5970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564074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aligned right + Ita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section name</a:t>
            </a:r>
            <a:endParaRPr lang="en-US" dirty="0"/>
          </a:p>
        </p:txBody>
      </p:sp>
      <p:sp>
        <p:nvSpPr>
          <p:cNvPr id="6" name="Shape 610" hidden="1">
            <a:extLst>
              <a:ext uri="{FF2B5EF4-FFF2-40B4-BE49-F238E27FC236}">
                <a16:creationId xmlns:a16="http://schemas.microsoft.com/office/drawing/2014/main" id="{C5B068B2-AEB9-41E6-AB3C-EA87FFB0FE76}"/>
              </a:ext>
            </a:extLst>
          </p:cNvPr>
          <p:cNvSpPr/>
          <p:nvPr userDrawn="1"/>
        </p:nvSpPr>
        <p:spPr>
          <a:xfrm>
            <a:off x="510238" y="2132869"/>
            <a:ext cx="6303518" cy="3103212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lang="en-GB" sz="2800" b="1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lang="en-GB" sz="28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A4620858-2872-44F6-B072-7E678A260322}"/>
              </a:ext>
            </a:extLst>
          </p:cNvPr>
          <p:cNvSpPr txBox="1">
            <a:spLocks/>
          </p:cNvSpPr>
          <p:nvPr userDrawn="1"/>
        </p:nvSpPr>
        <p:spPr>
          <a:xfrm>
            <a:off x="7295839" y="2132869"/>
            <a:ext cx="4663323" cy="43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0E510D-A28B-40D0-90A9-897A15E93F85}"/>
              </a:ext>
            </a:extLst>
          </p:cNvPr>
          <p:cNvCxnSpPr>
            <a:cxnSpLocks/>
          </p:cNvCxnSpPr>
          <p:nvPr userDrawn="1"/>
        </p:nvCxnSpPr>
        <p:spPr>
          <a:xfrm>
            <a:off x="7069545" y="2248302"/>
            <a:ext cx="0" cy="3133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85EC5-B7E9-4FBB-A4AE-A260C8DCB0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238" y="2133600"/>
            <a:ext cx="6297612" cy="3079750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We have focused on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preparing and empowering BDT staff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with the tools and resources to deliver value and impact, with performance management related objectives being adjusted accordingly</a:t>
            </a:r>
          </a:p>
          <a:p>
            <a:pPr lvl="0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FC6EC8-B366-4C1C-9E18-04E70FF72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6150" y="2133600"/>
            <a:ext cx="4683125" cy="38560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Multiple RBM workshops for</a:t>
            </a:r>
            <a:b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all HQ-based teams and Regional Offices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Project Management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Communication for Development training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GB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Procurement training</a:t>
            </a:r>
            <a:endParaRPr lang="en-US" i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big quote 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336800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87959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647C-A7BD-47C9-962C-55289EF4CD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0946" y="2658534"/>
            <a:ext cx="9150108" cy="3764076"/>
          </a:xfrm>
        </p:spPr>
        <p:txBody>
          <a:bodyPr numCol="1" spcCol="274320">
            <a:noAutofit/>
          </a:bodyPr>
          <a:lstStyle>
            <a:lvl1pPr marL="91440" indent="0">
              <a:lnSpc>
                <a:spcPct val="100000"/>
              </a:lnSpc>
              <a:buClr>
                <a:srgbClr val="009CD6"/>
              </a:buClr>
              <a:buFontTx/>
              <a:buNone/>
              <a:defRPr sz="3200" i="1" spc="20">
                <a:latin typeface="Georgia" panose="02040502050405020303" pitchFamily="18" charset="0"/>
              </a:defRPr>
            </a:lvl1pPr>
            <a:lvl2pPr marL="5486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2pPr>
            <a:lvl3pPr marL="10058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3pPr>
            <a:lvl4pPr marL="1463040" indent="0">
              <a:lnSpc>
                <a:spcPts val="2400"/>
              </a:lnSpc>
              <a:buClr>
                <a:srgbClr val="009CD6"/>
              </a:buClr>
              <a:buFontTx/>
              <a:buNone/>
              <a:defRPr sz="1800" spc="20"/>
            </a:lvl4pPr>
            <a:lvl5pPr>
              <a:buClr>
                <a:srgbClr val="5B9BD5"/>
              </a:buClr>
              <a:defRPr/>
            </a:lvl5pPr>
          </a:lstStyle>
          <a:p>
            <a:pPr lvl="0"/>
            <a:r>
              <a:rPr lang="en-US" dirty="0"/>
              <a:t>“Lorem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Aenean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Aenean </a:t>
            </a:r>
            <a:r>
              <a:rPr lang="en-US" dirty="0" err="1"/>
              <a:t>massa</a:t>
            </a:r>
            <a:r>
              <a:rPr lang="en-US" dirty="0"/>
              <a:t>. Cum sociis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mus.”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7316B5-C57D-4BFE-9E05-E402A449FF88}"/>
              </a:ext>
            </a:extLst>
          </p:cNvPr>
          <p:cNvCxnSpPr/>
          <p:nvPr userDrawn="1"/>
        </p:nvCxnSpPr>
        <p:spPr>
          <a:xfrm>
            <a:off x="614785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8F92057-32FC-4FC9-AF35-02473A8E49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5" y="313371"/>
            <a:ext cx="4554538" cy="308803"/>
          </a:xfrm>
        </p:spPr>
        <p:txBody>
          <a:bodyPr anchor="ctr"/>
          <a:lstStyle>
            <a:lvl1pPr marL="9144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0DB947-B9BF-4F5D-BCB3-A4E551A7C95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73700" y="1215232"/>
            <a:ext cx="1244600" cy="1244600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400" b="0"/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6831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78E5A-AB76-4634-8AD9-64C991C6FC0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21372" y="2040524"/>
            <a:ext cx="4393315" cy="4125355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8F227-A22B-432C-84DE-6E0A3BE38D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60255" y="2040523"/>
            <a:ext cx="4393316" cy="4126191"/>
          </a:xfrm>
        </p:spPr>
        <p:txBody>
          <a:bodyPr>
            <a:noAutofit/>
          </a:bodyPr>
          <a:lstStyle>
            <a:lvl1pPr marL="2286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1pPr>
            <a:lvl2pPr marL="6858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2pPr>
            <a:lvl3pPr marL="11430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3pPr>
            <a:lvl4pPr marL="1600200" indent="-137160">
              <a:buClr>
                <a:srgbClr val="009CD6"/>
              </a:buClr>
              <a:buFont typeface="Arial" panose="020B0604020202020204" pitchFamily="34" charset="0"/>
              <a:buChar char="•"/>
              <a:defRPr lang="en-US" spc="20" dirty="0"/>
            </a:lvl4pPr>
            <a:lvl5pPr>
              <a:buClr>
                <a:srgbClr val="5B9BD5"/>
              </a:buClr>
              <a:defRPr spc="0"/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46557F-F9B0-433A-9FC1-56C38B19D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373" y="1251017"/>
            <a:ext cx="9132198" cy="5650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157FF2-E1F2-41A6-A3CB-3DE59785DD4D}"/>
              </a:ext>
            </a:extLst>
          </p:cNvPr>
          <p:cNvCxnSpPr/>
          <p:nvPr userDrawn="1"/>
        </p:nvCxnSpPr>
        <p:spPr>
          <a:xfrm>
            <a:off x="614780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8A78C8E-6713-4582-84CE-8C8A0FE572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780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95137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752D4-D41F-48C8-BC93-770A10B9CEF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226" y="1975104"/>
            <a:ext cx="6256106" cy="4210543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1800" spc="2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01D386-9240-4F38-9F1C-4325351B05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7225" y="1261501"/>
            <a:ext cx="7177821" cy="5421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B0268-1877-4B50-85FE-85F64126C828}"/>
              </a:ext>
            </a:extLst>
          </p:cNvPr>
          <p:cNvCxnSpPr/>
          <p:nvPr userDrawn="1"/>
        </p:nvCxnSpPr>
        <p:spPr>
          <a:xfrm>
            <a:off x="607468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6C6763-4EEE-47FB-A7AD-A329AC038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7468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1144347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A9A3B-CF71-48AC-B4B0-550E5EC7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83" y="1234865"/>
            <a:ext cx="10313024" cy="635902"/>
          </a:xfrm>
          <a:prstGeom prst="rect">
            <a:avLst/>
          </a:prstGeom>
        </p:spPr>
        <p:txBody>
          <a:bodyPr anchor="t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3313" y="1927476"/>
            <a:ext cx="10700345" cy="4218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8B0405-4014-43E6-B303-902A4F998E13}"/>
              </a:ext>
            </a:extLst>
          </p:cNvPr>
          <p:cNvCxnSpPr/>
          <p:nvPr userDrawn="1"/>
        </p:nvCxnSpPr>
        <p:spPr>
          <a:xfrm>
            <a:off x="614783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69F8470-F06D-4D52-9A69-30EBD8DA6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783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13910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557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500046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0046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93546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52770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364E913-4A6A-4F3B-B209-831A75170B7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2751" cy="6858000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0453B6-BE94-4D10-99CD-4F6557992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1735" y="1241625"/>
            <a:ext cx="5018228" cy="8679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6CAFA7-68AE-4EAD-BE3A-A5B16D9D3552}"/>
              </a:ext>
            </a:extLst>
          </p:cNvPr>
          <p:cNvCxnSpPr/>
          <p:nvPr userDrawn="1"/>
        </p:nvCxnSpPr>
        <p:spPr>
          <a:xfrm>
            <a:off x="646823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8F2FE0A-3A4C-445D-8290-44FCEA3F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234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C9AD2564-EF06-46B2-95AF-0FC81EEDCC9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61734" y="2245766"/>
            <a:ext cx="5018229" cy="3920948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255004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-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99501-2A5A-45F8-BACF-23701FE6833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997698" cy="6857999"/>
          </a:xfrm>
          <a:solidFill>
            <a:srgbClr val="F4F4F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picture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260B5-3078-4CFA-A43A-D57EA4E98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04579" y="2228472"/>
            <a:ext cx="4204643" cy="393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47FA91-C242-46DD-BE23-48F41CC29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579" y="1218965"/>
            <a:ext cx="4255850" cy="933507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EEAF69-B649-4DD9-BE4A-CC1FC2864BDE}"/>
              </a:ext>
            </a:extLst>
          </p:cNvPr>
          <p:cNvCxnSpPr/>
          <p:nvPr userDrawn="1"/>
        </p:nvCxnSpPr>
        <p:spPr>
          <a:xfrm>
            <a:off x="7353374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22686E3-ED91-4402-ABE9-E10A74CBDB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3375" y="313371"/>
            <a:ext cx="4307054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</p:spTree>
    <p:extLst>
      <p:ext uri="{BB962C8B-B14F-4D97-AF65-F5344CB8AC3E}">
        <p14:creationId xmlns:p14="http://schemas.microsoft.com/office/powerpoint/2010/main" val="42536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- 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ED55E9E-BFC6-411F-90A8-B7CC917CD1B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26350" y="-1"/>
            <a:ext cx="5165650" cy="6858000"/>
          </a:xfrm>
          <a:solidFill>
            <a:srgbClr val="F7F7F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0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421150D-F679-4DFA-93CF-0E5480CC4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373" y="1241625"/>
            <a:ext cx="6000749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1DE310-EEBE-4571-9348-190C69629E15}"/>
              </a:ext>
            </a:extLst>
          </p:cNvPr>
          <p:cNvCxnSpPr/>
          <p:nvPr userDrawn="1"/>
        </p:nvCxnSpPr>
        <p:spPr>
          <a:xfrm>
            <a:off x="598862" y="280669"/>
            <a:ext cx="0" cy="374209"/>
          </a:xfrm>
          <a:prstGeom prst="line">
            <a:avLst/>
          </a:prstGeom>
          <a:ln w="25400">
            <a:solidFill>
              <a:srgbClr val="00A3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C777EF-FC93-4970-9186-9F729BE944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862" y="313371"/>
            <a:ext cx="4554538" cy="308803"/>
          </a:xfrm>
        </p:spPr>
        <p:txBody>
          <a:bodyPr anchor="ctr"/>
          <a:lstStyle>
            <a:lvl1pPr marL="91440" indent="0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03799A-7C35-4CAA-BE06-C4A99AE98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2362" y="1796208"/>
            <a:ext cx="6000749" cy="382016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lang="en-US" sz="1800" dirty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68231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0D68D-F0B1-48B5-BDBB-1D8A87D1A559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AE61A6-DADE-4C12-9DFF-41158A45AC76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52" r:id="rId3"/>
    <p:sldLayoutId id="2147483675" r:id="rId4"/>
    <p:sldLayoutId id="2147483676" r:id="rId5"/>
    <p:sldLayoutId id="2147483674" r:id="rId6"/>
    <p:sldLayoutId id="2147483672" r:id="rId7"/>
    <p:sldLayoutId id="2147483657" r:id="rId8"/>
    <p:sldLayoutId id="2147483717" r:id="rId9"/>
    <p:sldLayoutId id="2147483718" r:id="rId10"/>
    <p:sldLayoutId id="2147483719" r:id="rId11"/>
    <p:sldLayoutId id="2147483670" r:id="rId12"/>
    <p:sldLayoutId id="2147483660" r:id="rId13"/>
    <p:sldLayoutId id="2147483687" r:id="rId14"/>
    <p:sldLayoutId id="2147483679" r:id="rId15"/>
    <p:sldLayoutId id="2147483707" r:id="rId16"/>
    <p:sldLayoutId id="2147483712" r:id="rId17"/>
    <p:sldLayoutId id="214748372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ts val="22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ts val="22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4518C-C369-4BCE-93F6-ACF7A0A4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92" y="879975"/>
            <a:ext cx="10515600" cy="7464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92" y="180434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113E3-404B-4EF3-BFD2-F288B0F815A7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C116A-0CBE-48B7-8EB9-3117CFB0CBA9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3716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 typeface="Arial" panose="020B0604020202020204" pitchFamily="34" charset="0"/>
        <a:buChar char="•"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8A0EE-5A32-42C1-8C1D-EA2BEF09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6313" y="2209801"/>
            <a:ext cx="8559373" cy="3793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latin typeface="Georgia" panose="02040502050405020303" pitchFamily="18" charset="0"/>
              </a:rPr>
              <a:t>We grew up with the internet. </a:t>
            </a:r>
            <a:br>
              <a:rPr lang="en-US" sz="2800" i="1" dirty="0">
                <a:latin typeface="Georgia" panose="02040502050405020303" pitchFamily="18" charset="0"/>
              </a:rPr>
            </a:br>
            <a:r>
              <a:rPr lang="en-US" sz="2800" i="1" dirty="0">
                <a:latin typeface="Georgia" panose="02040502050405020303" pitchFamily="18" charset="0"/>
              </a:rPr>
              <a:t>I mean, the internet has always been here with us. The grown-ups are like ‘Wow the internet appeared’, while it is perfectly normal for us.”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B8933-3AE5-487A-8B03-0B68C8923CB0}"/>
              </a:ext>
            </a:extLst>
          </p:cNvPr>
          <p:cNvSpPr txBox="1"/>
          <p:nvPr userDrawn="1"/>
        </p:nvSpPr>
        <p:spPr>
          <a:xfrm>
            <a:off x="9182937" y="6333605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50" baseline="0" dirty="0">
                <a:solidFill>
                  <a:srgbClr val="009C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www.itu.int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BF5BD-2163-4157-A2AF-C24DDF31C8DA}"/>
              </a:ext>
            </a:extLst>
          </p:cNvPr>
          <p:cNvSpPr txBox="1"/>
          <p:nvPr userDrawn="1"/>
        </p:nvSpPr>
        <p:spPr>
          <a:xfrm>
            <a:off x="11420070" y="6364084"/>
            <a:ext cx="5537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88FE18D-1554-4525-B2E9-CBAFE9755A5A}" type="slidenum">
              <a:rPr lang="en-US" sz="1300" smtClean="0">
                <a:solidFill>
                  <a:schemeClr val="bg2">
                    <a:lumMod val="75000"/>
                  </a:schemeClr>
                </a:solidFill>
              </a:rPr>
              <a:t>‹#›</a:t>
            </a:fld>
            <a:endParaRPr lang="en-US" sz="1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91440" indent="0" algn="ctr" defTabSz="914400" rtl="0" eaLnBrk="1" latinLnBrk="0" hangingPunct="1">
        <a:lnSpc>
          <a:spcPct val="100000"/>
        </a:lnSpc>
        <a:spcBef>
          <a:spcPts val="1000"/>
        </a:spcBef>
        <a:buClr>
          <a:srgbClr val="009CD6"/>
        </a:buClr>
        <a:buSzPct val="110000"/>
        <a:buFontTx/>
        <a:buNone/>
        <a:defRPr sz="36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058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63040" indent="0" algn="l" defTabSz="914400" rtl="0" eaLnBrk="1" latinLnBrk="0" hangingPunct="1">
        <a:lnSpc>
          <a:spcPct val="100000"/>
        </a:lnSpc>
        <a:spcBef>
          <a:spcPts val="500"/>
        </a:spcBef>
        <a:buClr>
          <a:srgbClr val="009CD6"/>
        </a:buClr>
        <a:buSzPct val="110000"/>
        <a:buFontTx/>
        <a:buNone/>
        <a:defRPr sz="2800" kern="1200" spc="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200"/>
        </a:lnSpc>
        <a:spcBef>
          <a:spcPts val="500"/>
        </a:spcBef>
        <a:buClr>
          <a:srgbClr val="00B0F0"/>
        </a:buClr>
        <a:buFont typeface="Arial" panose="020B0604020202020204" pitchFamily="34" charset="0"/>
        <a:buChar char="•"/>
        <a:defRPr sz="1800" kern="1200" spc="3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gss.itu.int/" TargetMode="External"/><Relationship Id="rId7" Type="http://schemas.openxmlformats.org/officeDocument/2006/relationships/hyperlink" Target="https://www.itu.int/hub/" TargetMode="External"/><Relationship Id="rId2" Type="http://schemas.openxmlformats.org/officeDocument/2006/relationships/hyperlink" Target="https://www.itu.int/wtpf21/e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itu.int/wrc-23/" TargetMode="External"/><Relationship Id="rId5" Type="http://schemas.openxmlformats.org/officeDocument/2006/relationships/hyperlink" Target="https://www.itu.int/pp22/en/" TargetMode="External"/><Relationship Id="rId4" Type="http://schemas.openxmlformats.org/officeDocument/2006/relationships/hyperlink" Target="https://www.itu.int/itu-d/sites/partner2conne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53D30F-8798-45FB-BE1C-62326591A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3" y="5759284"/>
            <a:ext cx="748040" cy="82425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849228" y="4942673"/>
            <a:ext cx="4493751" cy="4418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de-DE" sz="2800" dirty="0">
              <a:latin typeface="Varela Round" pitchFamily="2" charset="-79"/>
              <a:cs typeface="Varela Round"/>
            </a:endParaRP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122F9856-ABF7-4797-98C9-74C4BD7B847C}"/>
              </a:ext>
            </a:extLst>
          </p:cNvPr>
          <p:cNvSpPr txBox="1">
            <a:spLocks/>
          </p:cNvSpPr>
          <p:nvPr/>
        </p:nvSpPr>
        <p:spPr>
          <a:xfrm>
            <a:off x="849228" y="6162675"/>
            <a:ext cx="458664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March 2022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85AAF91-5EF1-4DEB-B4DB-DB9AED9665C0}"/>
              </a:ext>
            </a:extLst>
          </p:cNvPr>
          <p:cNvCxnSpPr>
            <a:cxnSpLocks/>
          </p:cNvCxnSpPr>
          <p:nvPr/>
        </p:nvCxnSpPr>
        <p:spPr>
          <a:xfrm>
            <a:off x="937797" y="1940224"/>
            <a:ext cx="602012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>
            <a:extLst>
              <a:ext uri="{FF2B5EF4-FFF2-40B4-BE49-F238E27FC236}">
                <a16:creationId xmlns:a16="http://schemas.microsoft.com/office/drawing/2014/main" id="{8871F916-72C5-4E54-B9A7-3452D66EB8E5}"/>
              </a:ext>
            </a:extLst>
          </p:cNvPr>
          <p:cNvSpPr txBox="1">
            <a:spLocks/>
          </p:cNvSpPr>
          <p:nvPr/>
        </p:nvSpPr>
        <p:spPr>
          <a:xfrm>
            <a:off x="802510" y="509457"/>
            <a:ext cx="11572370" cy="12188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/>
              <a:t>Council 2022 information session on the new </a:t>
            </a:r>
            <a:r>
              <a:rPr lang="en-US" sz="3600" b="1" dirty="0" err="1"/>
              <a:t>OneITU</a:t>
            </a:r>
            <a:r>
              <a:rPr lang="en-US" sz="3600" b="1" dirty="0"/>
              <a:t> website, 24 March, 14:00</a:t>
            </a:r>
          </a:p>
        </p:txBody>
      </p:sp>
    </p:spTree>
    <p:extLst>
      <p:ext uri="{BB962C8B-B14F-4D97-AF65-F5344CB8AC3E}">
        <p14:creationId xmlns:p14="http://schemas.microsoft.com/office/powerpoint/2010/main" val="189184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EB5C423-15B2-4373-A4FE-EFF4877FD107}"/>
              </a:ext>
            </a:extLst>
          </p:cNvPr>
          <p:cNvGrpSpPr/>
          <p:nvPr/>
        </p:nvGrpSpPr>
        <p:grpSpPr>
          <a:xfrm>
            <a:off x="7026350" y="0"/>
            <a:ext cx="5165650" cy="6858000"/>
            <a:chOff x="7028673" y="0"/>
            <a:chExt cx="516565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BE5BC5-88DA-4FD7-8F1B-231E2ABBFB7C}"/>
                </a:ext>
              </a:extLst>
            </p:cNvPr>
            <p:cNvSpPr/>
            <p:nvPr/>
          </p:nvSpPr>
          <p:spPr>
            <a:xfrm>
              <a:off x="7028673" y="0"/>
              <a:ext cx="5165650" cy="6858000"/>
            </a:xfrm>
            <a:prstGeom prst="rect">
              <a:avLst/>
            </a:prstGeom>
            <a:solidFill>
              <a:srgbClr val="009C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AF78E8A-1199-422A-BB59-FC488A32B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87002" y="1754689"/>
              <a:ext cx="3848992" cy="3348623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ED36-7F3F-4FB2-BCD2-5B4B08F5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132579"/>
            <a:ext cx="6000749" cy="4383251"/>
          </a:xfrm>
        </p:spPr>
        <p:txBody>
          <a:bodyPr>
            <a:spAutoFit/>
          </a:bodyPr>
          <a:lstStyle/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All agree for business continuity, business security, cybersecurity (International Committee of the Red Cross hacked in January 2022).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Council/Council Working Group mandates, user/member-centric.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Multilingual, on-the-fly translation technology.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Uniform access to common information and services across corporate and Sectoral websites, where common ground.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Green/faster download in countries with slow connectivity; accessible for people with disability/special needs (new ITU policy); mobile-friendly.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cs typeface="Times New Roman" panose="02020603050405020304" pitchFamily="18" charset="0"/>
              </a:rPr>
              <a:t>Integration with ITU social media platforms for two-way communication and engagement.</a:t>
            </a:r>
            <a:endParaRPr lang="en-GB" sz="1600" dirty="0">
              <a:latin typeface="+mn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28785-5D1C-48AC-9E04-92A0BF957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a new website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993B9DD-FF0C-4BCF-AF7C-63BFBAF5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73" y="1241625"/>
            <a:ext cx="6000749" cy="480131"/>
          </a:xfrm>
        </p:spPr>
        <p:txBody>
          <a:bodyPr/>
          <a:lstStyle/>
          <a:p>
            <a:r>
              <a:rPr lang="en-GB" dirty="0"/>
              <a:t>Why a new website?</a:t>
            </a:r>
          </a:p>
        </p:txBody>
      </p:sp>
    </p:spTree>
    <p:extLst>
      <p:ext uri="{BB962C8B-B14F-4D97-AF65-F5344CB8AC3E}">
        <p14:creationId xmlns:p14="http://schemas.microsoft.com/office/powerpoint/2010/main" val="35951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41D4B-4287-4D48-BD73-542E6AB5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841" y="1575180"/>
            <a:ext cx="6114319" cy="4659481"/>
          </a:xfrm>
        </p:spPr>
        <p:txBody>
          <a:bodyPr wrap="square">
            <a:spAutoFit/>
          </a:bodyPr>
          <a:lstStyle/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Selected t</a:t>
            </a:r>
            <a:r>
              <a:rPr lang="en-US" dirty="0">
                <a:effectLst/>
                <a:latin typeface="+mj-lt"/>
              </a:rPr>
              <a:t>echnology platform, hosting vendor identified through ITU procuremen</a:t>
            </a:r>
            <a:r>
              <a:rPr lang="en-US" dirty="0">
                <a:latin typeface="+mj-lt"/>
              </a:rPr>
              <a:t>t.</a:t>
            </a:r>
            <a:endParaRPr lang="en-US" dirty="0">
              <a:effectLst/>
              <a:latin typeface="+mj-lt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Developed web templates with green and accessible programming code as well as design based on industry best practices. 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Stepped up from prototype to live websites: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WTPF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GSS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Partner to Connect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PP-22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WRC-23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for example, have been developed on the new platform.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Migrated 1000+ of </a:t>
            </a:r>
            <a:r>
              <a:rPr lang="en-US" u="sng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ITU News blogs and magazines and key publications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the new platform.</a:t>
            </a: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Developed </a:t>
            </a:r>
            <a:r>
              <a:rPr lang="en-US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OneITU</a:t>
            </a: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web guidelines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Trained content owners on multilingual and accessibility, Google search and reporting, as well as search engine optimization.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336F-E517-4825-9417-61422F65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2" y="962756"/>
            <a:ext cx="4255850" cy="480131"/>
          </a:xfrm>
        </p:spPr>
        <p:txBody>
          <a:bodyPr>
            <a:spAutoFit/>
          </a:bodyPr>
          <a:lstStyle/>
          <a:p>
            <a:r>
              <a:rPr lang="en-US" dirty="0"/>
              <a:t>P</a:t>
            </a:r>
            <a:r>
              <a:rPr lang="en-GB" dirty="0" err="1"/>
              <a:t>rogress</a:t>
            </a:r>
            <a:r>
              <a:rPr lang="en-GB" dirty="0"/>
              <a:t> to date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E097A-020C-4EEE-A0C4-A21F44217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165" y="313371"/>
            <a:ext cx="4307054" cy="308803"/>
          </a:xfrm>
        </p:spPr>
        <p:txBody>
          <a:bodyPr/>
          <a:lstStyle/>
          <a:p>
            <a:r>
              <a:rPr lang="en-US" dirty="0"/>
              <a:t>Progress to date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7FBF3-EA46-4608-8411-A862EC89F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38602" y="0"/>
            <a:ext cx="5153398" cy="6857999"/>
          </a:xfrm>
        </p:spPr>
      </p:sp>
      <p:pic>
        <p:nvPicPr>
          <p:cNvPr id="8" name="Picture 7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06F7D597-A798-42DA-A0C6-FF7E11EA75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r="28650"/>
          <a:stretch/>
        </p:blipFill>
        <p:spPr>
          <a:xfrm>
            <a:off x="7038602" y="0"/>
            <a:ext cx="5153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9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F1FB06-C252-9A40-8BA1-81F3EA42F338}"/>
              </a:ext>
            </a:extLst>
          </p:cNvPr>
          <p:cNvSpPr/>
          <p:nvPr/>
        </p:nvSpPr>
        <p:spPr>
          <a:xfrm>
            <a:off x="0" y="-132882"/>
            <a:ext cx="12631954" cy="7123761"/>
          </a:xfrm>
          <a:prstGeom prst="rect">
            <a:avLst/>
          </a:prstGeom>
          <a:solidFill>
            <a:srgbClr val="F5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FB7C6D9-0C8D-6C45-95CB-D0365DA1A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" y="5989983"/>
            <a:ext cx="2797415" cy="64755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272DFE8-1D2A-DF45-98BB-E221931F1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206" y="5877733"/>
            <a:ext cx="725245" cy="800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249A6-3A0C-47D8-AAAF-A0635355388E}"/>
              </a:ext>
            </a:extLst>
          </p:cNvPr>
          <p:cNvSpPr txBox="1"/>
          <p:nvPr/>
        </p:nvSpPr>
        <p:spPr>
          <a:xfrm>
            <a:off x="0" y="367476"/>
            <a:ext cx="1219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u="none" strike="noStrike" kern="1200" cap="none" spc="-150" normalizeH="0" baseline="0" noProof="0" dirty="0" err="1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OneITU</a:t>
            </a:r>
            <a:r>
              <a:rPr kumimoji="0" lang="en-US" sz="5000" b="1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cs typeface="Arial" panose="020B0604020202020204" pitchFamily="34" charset="0"/>
              </a:rPr>
              <a:t> web pages</a:t>
            </a:r>
            <a:endParaRPr kumimoji="0" lang="en-GB" sz="5000" b="1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35974B-FDCE-451E-A821-5AE1FC8AD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9" y="0"/>
            <a:ext cx="121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69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E41D4B-4287-4D48-BD73-542E6AB5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21" y="1717207"/>
            <a:ext cx="5718079" cy="4685129"/>
          </a:xfrm>
        </p:spPr>
        <p:txBody>
          <a:bodyPr wrap="square">
            <a:spAutoFit/>
          </a:bodyPr>
          <a:lstStyle/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dentified the top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asks ITU members, delegates and staff come to the website for (“Top Tasks”). A big thank you to the close to 200 members that have participated in the survey 3 months ago.</a:t>
            </a: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Events are the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Top Task #1.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onfusing menus and links and poor search results are by far the most frustrating issues for ITU members. These are symptoms of a badly designed information architecture.</a:t>
            </a:r>
          </a:p>
          <a:p>
            <a:pPr marL="432000" indent="-288000" defTabSz="4320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There is no quick fix. 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Crucially, the top tasks of the ITU Sectors are very similar. Hence, it 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would be</a:t>
            </a:r>
            <a:r>
              <a:rPr lang="en-US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possible to design a common classification, navigation and information architecture for Level 0 and 1 of the website for the entire ITU. </a:t>
            </a:r>
            <a:r>
              <a:rPr lang="en-GB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Developing the architecture for the Events Top Task </a:t>
            </a:r>
            <a:r>
              <a:rPr lang="en-GB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would be the proof of concept.</a:t>
            </a:r>
            <a:endParaRPr lang="en-GB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E336F-E517-4825-9417-61422F65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4" y="924545"/>
            <a:ext cx="5839995" cy="480131"/>
          </a:xfrm>
        </p:spPr>
        <p:txBody>
          <a:bodyPr wrap="square">
            <a:spAutoFit/>
          </a:bodyPr>
          <a:lstStyle/>
          <a:p>
            <a:r>
              <a:rPr lang="en-US" dirty="0"/>
              <a:t>P</a:t>
            </a:r>
            <a:r>
              <a:rPr lang="en-GB" dirty="0" err="1"/>
              <a:t>rogress</a:t>
            </a:r>
            <a:r>
              <a:rPr lang="en-GB" dirty="0"/>
              <a:t> to date and next step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E097A-020C-4EEE-A0C4-A21F44217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 and next step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455906-0971-47D3-B64D-F2A0A24025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13200" y="0"/>
            <a:ext cx="5178800" cy="6857999"/>
          </a:xfrm>
        </p:spPr>
      </p:sp>
      <p:pic>
        <p:nvPicPr>
          <p:cNvPr id="8" name="Picture 7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AE0CA3CB-87C8-479E-BC0C-A07B1A0E0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86"/>
          <a:stretch/>
        </p:blipFill>
        <p:spPr>
          <a:xfrm>
            <a:off x="7038601" y="0"/>
            <a:ext cx="517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on the floor with a computer&#10;&#10;Description automatically generated with low confidence">
            <a:extLst>
              <a:ext uri="{FF2B5EF4-FFF2-40B4-BE49-F238E27FC236}">
                <a16:creationId xmlns:a16="http://schemas.microsoft.com/office/drawing/2014/main" id="{F6FB4A02-2CCA-47C6-9E28-562A7CE670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40741"/>
          <a:stretch/>
        </p:blipFill>
        <p:spPr>
          <a:xfrm>
            <a:off x="7026350" y="0"/>
            <a:ext cx="516565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28785-5D1C-48AC-9E04-92A0BF957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Barrier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42E5CB-822B-48D3-B572-B9E7A604B5AB}"/>
              </a:ext>
            </a:extLst>
          </p:cNvPr>
          <p:cNvSpPr txBox="1">
            <a:spLocks/>
          </p:cNvSpPr>
          <p:nvPr/>
        </p:nvSpPr>
        <p:spPr>
          <a:xfrm>
            <a:off x="598862" y="2657527"/>
            <a:ext cx="6000749" cy="286411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lang="en-US" sz="1800" kern="1200" spc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sz="1400" kern="1200" spc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sz="12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9CD6"/>
              </a:buClr>
              <a:buSzPct val="110000"/>
              <a:buFont typeface="Arial" panose="020B0604020202020204" pitchFamily="34" charset="0"/>
              <a:buNone/>
              <a:defRPr sz="1000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ts val="2200"/>
              </a:lnSpc>
              <a:spcBef>
                <a:spcPts val="500"/>
              </a:spcBef>
              <a:buClr>
                <a:srgbClr val="00B0F0"/>
              </a:buClr>
              <a:buFont typeface="Arial" panose="020B0604020202020204" pitchFamily="34" charset="0"/>
              <a:buNone/>
              <a:defRPr sz="10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Council did not approve of the CHF 2 million required and requested by the ITU Secretariat (over 5 years, 2022-25)  WHO has invested CHF 5 million + in their new website.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+mn-lt"/>
              </a:rPr>
              <a:t>The ITU Secretariat spent some savings (due to COVID-19) on the progress to date. It also used the communication budget at the expense of other communication activities such as media partnerships.</a:t>
            </a:r>
          </a:p>
          <a:p>
            <a:pPr marL="432000" lvl="1" indent="-288000" defTabSz="4320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The lack of funding slows down, if not prevents, the scaling-up of the technology to corporate and Sectoral web pages.</a:t>
            </a:r>
            <a:endParaRPr lang="en-US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D3CA66-BAA4-47FD-B40D-D6CE1CF0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41" y="1226916"/>
            <a:ext cx="6000749" cy="1255728"/>
          </a:xfrm>
        </p:spPr>
        <p:txBody>
          <a:bodyPr wrap="square">
            <a:spAutoFit/>
          </a:bodyPr>
          <a:lstStyle/>
          <a:p>
            <a:r>
              <a:rPr lang="en-US" dirty="0"/>
              <a:t>Barrier to faster, comprehensive implementation across the entire website</a:t>
            </a:r>
          </a:p>
        </p:txBody>
      </p:sp>
    </p:spTree>
    <p:extLst>
      <p:ext uri="{BB962C8B-B14F-4D97-AF65-F5344CB8AC3E}">
        <p14:creationId xmlns:p14="http://schemas.microsoft.com/office/powerpoint/2010/main" val="192167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6ED36-7F3F-4FB2-BCD2-5B4B08F5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362" y="2132578"/>
            <a:ext cx="6000749" cy="2678169"/>
          </a:xfr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GB" sz="1600" b="0" dirty="0"/>
              <a:t>As the United Nations specialized agency for ICT, ITU works to bring</a:t>
            </a:r>
            <a:r>
              <a:rPr lang="en-GB" sz="1600" dirty="0"/>
              <a:t> </a:t>
            </a:r>
            <a:r>
              <a:rPr lang="en-GB" sz="1600" b="0" dirty="0"/>
              <a:t>digital connectivity to everyone.</a:t>
            </a:r>
          </a:p>
          <a:p>
            <a:pPr>
              <a:spcBef>
                <a:spcPts val="1800"/>
              </a:spcBef>
            </a:pPr>
            <a:r>
              <a:rPr lang="en-US" sz="1600" b="1" dirty="0"/>
              <a:t>The ITU Secretariat is calling for voluntary, extra-budgetary donations, up to CHF 2 million total.</a:t>
            </a:r>
          </a:p>
          <a:p>
            <a:pPr>
              <a:spcBef>
                <a:spcPts val="1800"/>
              </a:spcBef>
            </a:pPr>
            <a:r>
              <a:rPr lang="en-GB" sz="1600" b="0" i="0" dirty="0">
                <a:solidFill>
                  <a:srgbClr val="000000"/>
                </a:solidFill>
                <a:effectLst/>
                <a:latin typeface="+mj-lt"/>
              </a:rPr>
              <a:t>The requested budget in the order of CHF 2 million is included under Unfunded Mandatory Activities in the 2024-2027 Strategic and Financial Plan.</a:t>
            </a:r>
            <a:endParaRPr lang="en-US" sz="1600" b="1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28785-5D1C-48AC-9E04-92A0BF9576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38575D-1044-40DE-9CC2-076CE11DCF6B}"/>
              </a:ext>
            </a:extLst>
          </p:cNvPr>
          <p:cNvSpPr txBox="1">
            <a:spLocks/>
          </p:cNvSpPr>
          <p:nvPr/>
        </p:nvSpPr>
        <p:spPr>
          <a:xfrm>
            <a:off x="692362" y="1276821"/>
            <a:ext cx="6000749" cy="4801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Solution</a:t>
            </a:r>
          </a:p>
        </p:txBody>
      </p:sp>
      <p:pic>
        <p:nvPicPr>
          <p:cNvPr id="6" name="Picture 5" descr="A person and a child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203F2AC9-8960-4FB2-8F39-9FDC3DC80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2"/>
          <a:stretch/>
        </p:blipFill>
        <p:spPr>
          <a:xfrm>
            <a:off x="7026338" y="0"/>
            <a:ext cx="5165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5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53D30F-8798-45FB-BE1C-62326591A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93" y="5759284"/>
            <a:ext cx="748040" cy="82425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9F30285-D598-437F-82DD-E03C393D63FF}"/>
              </a:ext>
            </a:extLst>
          </p:cNvPr>
          <p:cNvSpPr txBox="1">
            <a:spLocks/>
          </p:cNvSpPr>
          <p:nvPr/>
        </p:nvSpPr>
        <p:spPr>
          <a:xfrm>
            <a:off x="849228" y="4942673"/>
            <a:ext cx="4493751" cy="441859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de-DE" sz="2800" dirty="0">
              <a:latin typeface="Varela Round" pitchFamily="2" charset="-79"/>
              <a:cs typeface="Varela Round"/>
            </a:endParaRPr>
          </a:p>
        </p:txBody>
      </p:sp>
      <p:sp>
        <p:nvSpPr>
          <p:cNvPr id="13" name="Title 9">
            <a:extLst>
              <a:ext uri="{FF2B5EF4-FFF2-40B4-BE49-F238E27FC236}">
                <a16:creationId xmlns:a16="http://schemas.microsoft.com/office/drawing/2014/main" id="{122F9856-ABF7-4797-98C9-74C4BD7B847C}"/>
              </a:ext>
            </a:extLst>
          </p:cNvPr>
          <p:cNvSpPr txBox="1">
            <a:spLocks/>
          </p:cNvSpPr>
          <p:nvPr/>
        </p:nvSpPr>
        <p:spPr>
          <a:xfrm>
            <a:off x="849228" y="6162675"/>
            <a:ext cx="4586648" cy="298021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March 2022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285AAF91-5EF1-4DEB-B4DB-DB9AED9665C0}"/>
              </a:ext>
            </a:extLst>
          </p:cNvPr>
          <p:cNvCxnSpPr>
            <a:cxnSpLocks/>
          </p:cNvCxnSpPr>
          <p:nvPr/>
        </p:nvCxnSpPr>
        <p:spPr>
          <a:xfrm>
            <a:off x="937797" y="1940224"/>
            <a:ext cx="602012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>
            <a:extLst>
              <a:ext uri="{FF2B5EF4-FFF2-40B4-BE49-F238E27FC236}">
                <a16:creationId xmlns:a16="http://schemas.microsoft.com/office/drawing/2014/main" id="{8871F916-72C5-4E54-B9A7-3452D66EB8E5}"/>
              </a:ext>
            </a:extLst>
          </p:cNvPr>
          <p:cNvSpPr txBox="1">
            <a:spLocks/>
          </p:cNvSpPr>
          <p:nvPr/>
        </p:nvSpPr>
        <p:spPr>
          <a:xfrm>
            <a:off x="802510" y="509457"/>
            <a:ext cx="10805290" cy="121881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b="1" dirty="0"/>
              <a:t>Thank you for your attention and support!</a:t>
            </a:r>
          </a:p>
          <a:p>
            <a:r>
              <a:rPr lang="en-US" sz="3600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3506525"/>
      </p:ext>
    </p:extLst>
  </p:cSld>
  <p:clrMapOvr>
    <a:masterClrMapping/>
  </p:clrMapOvr>
</p:sld>
</file>

<file path=ppt/theme/theme1.xml><?xml version="1.0" encoding="utf-8"?>
<a:theme xmlns:a="http://schemas.openxmlformats.org/drawingml/2006/main" name="ITU Theme - White bg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text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Quote Slide">
  <a:themeElements>
    <a:clrScheme name="ITU Template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0A3E0"/>
      </a:accent1>
      <a:accent2>
        <a:srgbClr val="757070"/>
      </a:accent2>
      <a:accent3>
        <a:srgbClr val="A5A5A5"/>
      </a:accent3>
      <a:accent4>
        <a:srgbClr val="595959"/>
      </a:accent4>
      <a:accent5>
        <a:srgbClr val="005EB8"/>
      </a:accent5>
      <a:accent6>
        <a:srgbClr val="9BE5FF"/>
      </a:accent6>
      <a:hlink>
        <a:srgbClr val="00A3E0"/>
      </a:hlink>
      <a:folHlink>
        <a:srgbClr val="00A3E0"/>
      </a:folHlink>
    </a:clrScheme>
    <a:fontScheme name="ITU Powerpoint Tempo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4785</TotalTime>
  <Words>560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Next LT Pro</vt:lpstr>
      <vt:lpstr>Calibri</vt:lpstr>
      <vt:lpstr>Georgia</vt:lpstr>
      <vt:lpstr>Varela Round</vt:lpstr>
      <vt:lpstr>ITU Theme - White bg</vt:lpstr>
      <vt:lpstr>Big text</vt:lpstr>
      <vt:lpstr>Quote Slide</vt:lpstr>
      <vt:lpstr>PowerPoint Presentation</vt:lpstr>
      <vt:lpstr>Why a new website?</vt:lpstr>
      <vt:lpstr>Progress to date</vt:lpstr>
      <vt:lpstr>PowerPoint Presentation</vt:lpstr>
      <vt:lpstr>Progress to date and next step</vt:lpstr>
      <vt:lpstr>Barrier to faster, comprehensive implementation across the entire website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 Ebong-Barry, Ahone</dc:creator>
  <cp:lastModifiedBy>Gehner, Monika</cp:lastModifiedBy>
  <cp:revision>127</cp:revision>
  <dcterms:created xsi:type="dcterms:W3CDTF">2021-03-09T10:44:20Z</dcterms:created>
  <dcterms:modified xsi:type="dcterms:W3CDTF">2022-03-23T11:45:51Z</dcterms:modified>
</cp:coreProperties>
</file>