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709" r:id="rId5"/>
    <p:sldMasterId id="2147483713" r:id="rId6"/>
  </p:sldMasterIdLst>
  <p:notesMasterIdLst>
    <p:notesMasterId r:id="rId13"/>
  </p:notesMasterIdLst>
  <p:handoutMasterIdLst>
    <p:handoutMasterId r:id="rId14"/>
  </p:handoutMasterIdLst>
  <p:sldIdLst>
    <p:sldId id="2685" r:id="rId7"/>
    <p:sldId id="275" r:id="rId8"/>
    <p:sldId id="261" r:id="rId9"/>
    <p:sldId id="262" r:id="rId10"/>
    <p:sldId id="263" r:id="rId11"/>
    <p:sldId id="27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AFC"/>
    <a:srgbClr val="009CD6"/>
    <a:srgbClr val="0083B3"/>
    <a:srgbClr val="9D26FF"/>
    <a:srgbClr val="0076A1"/>
    <a:srgbClr val="FFFFFF"/>
    <a:srgbClr val="A5A5A5"/>
    <a:srgbClr val="757070"/>
    <a:srgbClr val="6F6F6E"/>
    <a:srgbClr val="F7F7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69182" autoAdjust="0"/>
  </p:normalViewPr>
  <p:slideViewPr>
    <p:cSldViewPr snapToGrid="0">
      <p:cViewPr varScale="1">
        <p:scale>
          <a:sx n="72" d="100"/>
          <a:sy n="72" d="100"/>
        </p:scale>
        <p:origin x="246" y="60"/>
      </p:cViewPr>
      <p:guideLst>
        <p:guide orient="horz" pos="2160"/>
        <p:guide pos="3840"/>
      </p:guideLst>
    </p:cSldViewPr>
  </p:slideViewPr>
  <p:notesTextViewPr>
    <p:cViewPr>
      <p:scale>
        <a:sx n="1" d="1"/>
        <a:sy n="1" d="1"/>
      </p:scale>
      <p:origin x="0" y="0"/>
    </p:cViewPr>
  </p:notesTextViewPr>
  <p:notesViewPr>
    <p:cSldViewPr snapToGrid="0">
      <p:cViewPr varScale="1">
        <p:scale>
          <a:sx n="124" d="100"/>
          <a:sy n="124" d="100"/>
        </p:scale>
        <p:origin x="4188" y="8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E192EA-4FB5-417A-96F6-B3058A54ABC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875D5479-0008-4BFD-BE18-7442B169130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472114D-3A05-4B20-822E-8261653B33D2}" type="datetimeFigureOut">
              <a:rPr lang="en-US" smtClean="0"/>
              <a:t>1/22/2024</a:t>
            </a:fld>
            <a:endParaRPr lang="en-US"/>
          </a:p>
        </p:txBody>
      </p:sp>
      <p:sp>
        <p:nvSpPr>
          <p:cNvPr id="4" name="Footer Placeholder 3">
            <a:extLst>
              <a:ext uri="{FF2B5EF4-FFF2-40B4-BE49-F238E27FC236}">
                <a16:creationId xmlns:a16="http://schemas.microsoft.com/office/drawing/2014/main" id="{EABD4BE7-9FD8-4D10-87DD-2B2BC23B46E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10342B2-B657-4BF5-B0C4-8D3FD65073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1E5079B-D1F0-49DB-8DFB-E06CD09EC17E}" type="slidenum">
              <a:rPr lang="en-US" smtClean="0"/>
              <a:t>‹#›</a:t>
            </a:fld>
            <a:endParaRPr lang="en-US"/>
          </a:p>
        </p:txBody>
      </p:sp>
    </p:spTree>
    <p:extLst>
      <p:ext uri="{BB962C8B-B14F-4D97-AF65-F5344CB8AC3E}">
        <p14:creationId xmlns:p14="http://schemas.microsoft.com/office/powerpoint/2010/main" val="42005472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F008D2-43B4-45EB-8E80-36DCF9CD046D}" type="datetimeFigureOut">
              <a:rPr lang="en-US" smtClean="0"/>
              <a:t>1/22/2024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A8591F-50F3-4C40-9DA2-D793276CC051}" type="slidenum">
              <a:rPr lang="en-US" smtClean="0"/>
              <a:t>‹#›</a:t>
            </a:fld>
            <a:endParaRPr lang="en-US"/>
          </a:p>
        </p:txBody>
      </p:sp>
    </p:spTree>
    <p:extLst>
      <p:ext uri="{BB962C8B-B14F-4D97-AF65-F5344CB8AC3E}">
        <p14:creationId xmlns:p14="http://schemas.microsoft.com/office/powerpoint/2010/main" val="779994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p3:notes"/>
          <p:cNvSpPr>
            <a:spLocks noGrp="1" noRot="1" noChangeAspect="1"/>
          </p:cNvSpPr>
          <p:nvPr>
            <p:ph type="sldImg" idx="2"/>
          </p:nvPr>
        </p:nvSpPr>
        <p:spPr>
          <a:xfrm>
            <a:off x="1230313" y="438150"/>
            <a:ext cx="4640262" cy="26098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2" name="Google Shape;232;p3:notes"/>
          <p:cNvSpPr txBox="1">
            <a:spLocks noGrp="1"/>
          </p:cNvSpPr>
          <p:nvPr>
            <p:ph type="body" idx="1"/>
          </p:nvPr>
        </p:nvSpPr>
        <p:spPr>
          <a:xfrm>
            <a:off x="1230313" y="3304846"/>
            <a:ext cx="4655098" cy="7352069"/>
          </a:xfrm>
          <a:prstGeom prst="rect">
            <a:avLst/>
          </a:prstGeom>
          <a:noFill/>
          <a:ln>
            <a:noFill/>
          </a:ln>
        </p:spPr>
        <p:txBody>
          <a:bodyPr spcFirstLastPara="1" wrap="square" lIns="93125" tIns="46550" rIns="93125" bIns="46550" anchor="t" anchorCtr="0">
            <a:noAutofit/>
          </a:bodyPr>
          <a:lstStyle/>
          <a:p>
            <a:pPr marL="0" lvl="0" indent="0" algn="l" rtl="0">
              <a:lnSpc>
                <a:spcPct val="115000"/>
              </a:lnSpc>
              <a:spcBef>
                <a:spcPts val="0"/>
              </a:spcBef>
              <a:spcAft>
                <a:spcPts val="0"/>
              </a:spcAft>
              <a:buSzPts val="1400"/>
              <a:buNone/>
            </a:pPr>
            <a:endParaRPr dirty="0">
              <a:latin typeface="Calibri"/>
              <a:ea typeface="Calibri"/>
              <a:cs typeface="Calibri"/>
              <a:sym typeface="Calibri"/>
            </a:endParaRPr>
          </a:p>
        </p:txBody>
      </p:sp>
      <p:sp>
        <p:nvSpPr>
          <p:cNvPr id="233" name="Google Shape;233;p3:notes"/>
          <p:cNvSpPr txBox="1">
            <a:spLocks noGrp="1"/>
          </p:cNvSpPr>
          <p:nvPr>
            <p:ph type="sldNum" idx="12"/>
          </p:nvPr>
        </p:nvSpPr>
        <p:spPr>
          <a:xfrm>
            <a:off x="5293599" y="6609694"/>
            <a:ext cx="4049287" cy="346944"/>
          </a:xfrm>
          <a:prstGeom prst="rect">
            <a:avLst/>
          </a:prstGeom>
          <a:noFill/>
          <a:ln>
            <a:noFill/>
          </a:ln>
        </p:spPr>
        <p:txBody>
          <a:bodyPr spcFirstLastPara="1" wrap="square" lIns="93125" tIns="46550" rIns="93125" bIns="46550" anchor="b" anchorCtr="0">
            <a:noAutofit/>
          </a:bodyPr>
          <a:lstStyle/>
          <a:p>
            <a:pPr marL="0" lvl="0" indent="0" algn="r" rtl="0">
              <a:lnSpc>
                <a:spcPct val="100000"/>
              </a:lnSpc>
              <a:spcBef>
                <a:spcPts val="0"/>
              </a:spcBef>
              <a:spcAft>
                <a:spcPts val="0"/>
              </a:spcAft>
              <a:buSzPts val="1200"/>
              <a:buNone/>
            </a:pPr>
            <a:r>
              <a:rPr lang="en-GB" sz="1200">
                <a:solidFill>
                  <a:schemeClr val="dk1"/>
                </a:solidFill>
                <a:latin typeface="Calibri"/>
                <a:ea typeface="Calibri"/>
                <a:cs typeface="Calibri"/>
                <a:sym typeface="Calibri"/>
              </a:rPr>
              <a:t>‹#›</a:t>
            </a:r>
            <a:endParaRPr/>
          </a:p>
        </p:txBody>
      </p:sp>
    </p:spTree>
    <p:extLst>
      <p:ext uri="{BB962C8B-B14F-4D97-AF65-F5344CB8AC3E}">
        <p14:creationId xmlns:p14="http://schemas.microsoft.com/office/powerpoint/2010/main" val="8517022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2b0d63a9cb8_0_31:notes"/>
          <p:cNvSpPr>
            <a:spLocks noGrp="1" noRot="1" noChangeAspect="1"/>
          </p:cNvSpPr>
          <p:nvPr>
            <p:ph type="sldImg" idx="2"/>
          </p:nvPr>
        </p:nvSpPr>
        <p:spPr>
          <a:xfrm>
            <a:off x="704850" y="1154113"/>
            <a:ext cx="5540375"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0" name="Google Shape;200;g2b0d63a9cb8_0_31:notes"/>
          <p:cNvSpPr txBox="1">
            <a:spLocks noGrp="1"/>
          </p:cNvSpPr>
          <p:nvPr>
            <p:ph type="body" idx="1"/>
          </p:nvPr>
        </p:nvSpPr>
        <p:spPr>
          <a:xfrm>
            <a:off x="695008" y="4444862"/>
            <a:ext cx="5560200" cy="36369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1000"/>
              </a:spcBef>
              <a:spcAft>
                <a:spcPts val="0"/>
              </a:spcAft>
              <a:buClr>
                <a:srgbClr val="F06449"/>
              </a:buClr>
              <a:buSzPts val="1600"/>
              <a:buFont typeface="Noto Sans Symbols"/>
              <a:buNone/>
            </a:pPr>
            <a:endParaRPr dirty="0"/>
          </a:p>
        </p:txBody>
      </p:sp>
      <p:sp>
        <p:nvSpPr>
          <p:cNvPr id="201" name="Google Shape;201;g2b0d63a9cb8_0_31:notes"/>
          <p:cNvSpPr txBox="1">
            <a:spLocks noGrp="1"/>
          </p:cNvSpPr>
          <p:nvPr>
            <p:ph type="sldNum" idx="12"/>
          </p:nvPr>
        </p:nvSpPr>
        <p:spPr>
          <a:xfrm>
            <a:off x="3936767" y="8772668"/>
            <a:ext cx="3011700" cy="463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GB" sz="1400" b="0" i="0" u="none" strike="noStrike" cap="none">
                <a:solidFill>
                  <a:srgbClr val="000000"/>
                </a:solidFill>
                <a:latin typeface="Arial"/>
                <a:ea typeface="Arial"/>
                <a:cs typeface="Arial"/>
                <a:sym typeface="Arial"/>
              </a:rPr>
              <a:t>3</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2b0d63a9cb8_0_11:notes"/>
          <p:cNvSpPr>
            <a:spLocks noGrp="1" noRot="1" noChangeAspect="1"/>
          </p:cNvSpPr>
          <p:nvPr>
            <p:ph type="sldImg" idx="2"/>
          </p:nvPr>
        </p:nvSpPr>
        <p:spPr>
          <a:xfrm>
            <a:off x="704850" y="1154113"/>
            <a:ext cx="5540375"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0" name="Google Shape;210;g2b0d63a9cb8_0_11:notes"/>
          <p:cNvSpPr txBox="1">
            <a:spLocks noGrp="1"/>
          </p:cNvSpPr>
          <p:nvPr>
            <p:ph type="body" idx="1"/>
          </p:nvPr>
        </p:nvSpPr>
        <p:spPr>
          <a:xfrm>
            <a:off x="695008" y="4444861"/>
            <a:ext cx="5560200" cy="3636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200"/>
              <a:buFont typeface="Calibri"/>
              <a:buNone/>
            </a:pPr>
            <a:endParaRPr dirty="0"/>
          </a:p>
        </p:txBody>
      </p:sp>
      <p:sp>
        <p:nvSpPr>
          <p:cNvPr id="211" name="Google Shape;211;g2b0d63a9cb8_0_11:notes"/>
          <p:cNvSpPr txBox="1">
            <a:spLocks noGrp="1"/>
          </p:cNvSpPr>
          <p:nvPr>
            <p:ph type="sldNum" idx="12"/>
          </p:nvPr>
        </p:nvSpPr>
        <p:spPr>
          <a:xfrm>
            <a:off x="3936767" y="8772669"/>
            <a:ext cx="3011700" cy="4635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GB" sz="1200" b="0" i="0" u="none" strike="noStrike" cap="none">
                <a:solidFill>
                  <a:srgbClr val="000000"/>
                </a:solidFill>
                <a:latin typeface="Calibri"/>
                <a:ea typeface="Calibri"/>
                <a:cs typeface="Calibri"/>
                <a:sym typeface="Calibri"/>
              </a:rPr>
              <a:t>4</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p3:notes"/>
          <p:cNvSpPr>
            <a:spLocks noGrp="1" noRot="1" noChangeAspect="1"/>
          </p:cNvSpPr>
          <p:nvPr>
            <p:ph type="sldImg" idx="2"/>
          </p:nvPr>
        </p:nvSpPr>
        <p:spPr>
          <a:xfrm>
            <a:off x="1230313" y="438150"/>
            <a:ext cx="4640262" cy="26098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2" name="Google Shape;232;p3:notes"/>
          <p:cNvSpPr txBox="1">
            <a:spLocks noGrp="1"/>
          </p:cNvSpPr>
          <p:nvPr>
            <p:ph type="body" idx="1"/>
          </p:nvPr>
        </p:nvSpPr>
        <p:spPr>
          <a:xfrm>
            <a:off x="1230313" y="3304846"/>
            <a:ext cx="4655098" cy="7352069"/>
          </a:xfrm>
          <a:prstGeom prst="rect">
            <a:avLst/>
          </a:prstGeom>
          <a:noFill/>
          <a:ln>
            <a:noFill/>
          </a:ln>
        </p:spPr>
        <p:txBody>
          <a:bodyPr spcFirstLastPara="1" wrap="square" lIns="93125" tIns="46550" rIns="93125" bIns="46550" anchor="t" anchorCtr="0">
            <a:noAutofit/>
          </a:bodyPr>
          <a:lstStyle/>
          <a:p>
            <a:pPr marL="0" lvl="0" indent="0" algn="l" rtl="0">
              <a:lnSpc>
                <a:spcPct val="115000"/>
              </a:lnSpc>
              <a:spcBef>
                <a:spcPts val="0"/>
              </a:spcBef>
              <a:spcAft>
                <a:spcPts val="0"/>
              </a:spcAft>
              <a:buSzPts val="1400"/>
              <a:buNone/>
            </a:pPr>
            <a:endParaRPr dirty="0">
              <a:latin typeface="Calibri"/>
              <a:ea typeface="Calibri"/>
              <a:cs typeface="Calibri"/>
              <a:sym typeface="Calibri"/>
            </a:endParaRPr>
          </a:p>
        </p:txBody>
      </p:sp>
      <p:sp>
        <p:nvSpPr>
          <p:cNvPr id="233" name="Google Shape;233;p3:notes"/>
          <p:cNvSpPr txBox="1">
            <a:spLocks noGrp="1"/>
          </p:cNvSpPr>
          <p:nvPr>
            <p:ph type="sldNum" idx="12"/>
          </p:nvPr>
        </p:nvSpPr>
        <p:spPr>
          <a:xfrm>
            <a:off x="5293599" y="6609694"/>
            <a:ext cx="4049287" cy="346944"/>
          </a:xfrm>
          <a:prstGeom prst="rect">
            <a:avLst/>
          </a:prstGeom>
          <a:noFill/>
          <a:ln>
            <a:noFill/>
          </a:ln>
        </p:spPr>
        <p:txBody>
          <a:bodyPr spcFirstLastPara="1" wrap="square" lIns="93125" tIns="46550" rIns="93125" bIns="46550" anchor="b" anchorCtr="0">
            <a:noAutofit/>
          </a:bodyPr>
          <a:lstStyle/>
          <a:p>
            <a:pPr marL="0" lvl="0" indent="0" algn="r" rtl="0">
              <a:lnSpc>
                <a:spcPct val="100000"/>
              </a:lnSpc>
              <a:spcBef>
                <a:spcPts val="0"/>
              </a:spcBef>
              <a:spcAft>
                <a:spcPts val="0"/>
              </a:spcAft>
              <a:buSzPts val="1200"/>
              <a:buNone/>
            </a:pPr>
            <a:r>
              <a:rPr lang="en-GB" sz="1200">
                <a:solidFill>
                  <a:schemeClr val="dk1"/>
                </a:solidFill>
                <a:latin typeface="Calibri"/>
                <a:ea typeface="Calibri"/>
                <a:cs typeface="Calibri"/>
                <a:sym typeface="Calibri"/>
              </a:rPr>
              <a:t>‹#›</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9"/>
        <p:cNvGrpSpPr/>
        <p:nvPr/>
      </p:nvGrpSpPr>
      <p:grpSpPr>
        <a:xfrm>
          <a:off x="0" y="0"/>
          <a:ext cx="0" cy="0"/>
          <a:chOff x="0" y="0"/>
          <a:chExt cx="0" cy="0"/>
        </a:xfrm>
      </p:grpSpPr>
      <p:sp>
        <p:nvSpPr>
          <p:cNvPr id="320" name="Google Shape;320;p8:notes"/>
          <p:cNvSpPr txBox="1">
            <a:spLocks noGrp="1"/>
          </p:cNvSpPr>
          <p:nvPr>
            <p:ph type="body" idx="1"/>
          </p:nvPr>
        </p:nvSpPr>
        <p:spPr>
          <a:xfrm>
            <a:off x="719784" y="4563700"/>
            <a:ext cx="5758265" cy="3733936"/>
          </a:xfrm>
          <a:prstGeom prst="rect">
            <a:avLst/>
          </a:prstGeom>
          <a:noFill/>
          <a:ln>
            <a:noFill/>
          </a:ln>
        </p:spPr>
        <p:txBody>
          <a:bodyPr spcFirstLastPara="1" wrap="square" lIns="94200" tIns="47075" rIns="94200" bIns="47075" anchor="t" anchorCtr="0">
            <a:noAutofit/>
          </a:bodyPr>
          <a:lstStyle/>
          <a:p>
            <a:pPr marL="0" lvl="0" indent="0" algn="l" rtl="0">
              <a:lnSpc>
                <a:spcPct val="100000"/>
              </a:lnSpc>
              <a:spcBef>
                <a:spcPts val="0"/>
              </a:spcBef>
              <a:spcAft>
                <a:spcPts val="0"/>
              </a:spcAft>
              <a:buSzPts val="1400"/>
              <a:buNone/>
            </a:pPr>
            <a:endParaRPr dirty="0"/>
          </a:p>
        </p:txBody>
      </p:sp>
      <p:sp>
        <p:nvSpPr>
          <p:cNvPr id="321" name="Google Shape;321;p8:notes"/>
          <p:cNvSpPr>
            <a:spLocks noGrp="1" noRot="1" noChangeAspect="1"/>
          </p:cNvSpPr>
          <p:nvPr>
            <p:ph type="sldImg" idx="2"/>
          </p:nvPr>
        </p:nvSpPr>
        <p:spPr>
          <a:xfrm>
            <a:off x="754063" y="1184275"/>
            <a:ext cx="5691187" cy="32004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rey margin-Content with Caption (White bg)">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2CF752D4-D41F-48C8-BC93-770A10B9CEFC}"/>
              </a:ext>
            </a:extLst>
          </p:cNvPr>
          <p:cNvSpPr>
            <a:spLocks noGrp="1"/>
          </p:cNvSpPr>
          <p:nvPr>
            <p:ph type="body" sz="half" idx="2" hasCustomPrompt="1"/>
          </p:nvPr>
        </p:nvSpPr>
        <p:spPr>
          <a:xfrm>
            <a:off x="728691" y="1959151"/>
            <a:ext cx="4090872" cy="4200245"/>
          </a:xfrm>
        </p:spPr>
        <p:txBody>
          <a:bodyPr>
            <a:noAutofit/>
          </a:bodyPr>
          <a:lstStyle>
            <a:lvl1pPr marL="0" indent="0">
              <a:lnSpc>
                <a:spcPts val="2400"/>
              </a:lnSpc>
              <a:buNone/>
              <a:defRPr sz="1800" spc="2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
        <p:nvSpPr>
          <p:cNvPr id="13" name="Text Placeholder 3">
            <a:extLst>
              <a:ext uri="{FF2B5EF4-FFF2-40B4-BE49-F238E27FC236}">
                <a16:creationId xmlns:a16="http://schemas.microsoft.com/office/drawing/2014/main" id="{3E0F6D26-4165-4298-B9DF-69A0CA57C654}"/>
              </a:ext>
            </a:extLst>
          </p:cNvPr>
          <p:cNvSpPr>
            <a:spLocks noGrp="1"/>
          </p:cNvSpPr>
          <p:nvPr>
            <p:ph type="body" sz="half" idx="14" hasCustomPrompt="1"/>
          </p:nvPr>
        </p:nvSpPr>
        <p:spPr>
          <a:xfrm>
            <a:off x="5018432" y="1959150"/>
            <a:ext cx="4090872" cy="4200245"/>
          </a:xfrm>
        </p:spPr>
        <p:txBody>
          <a:bodyPr>
            <a:noAutofit/>
          </a:bodyPr>
          <a:lstStyle>
            <a:lvl1pPr marL="0" indent="0">
              <a:lnSpc>
                <a:spcPts val="2400"/>
              </a:lnSpc>
              <a:buNone/>
              <a:defRPr sz="1800" spc="2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
        <p:nvSpPr>
          <p:cNvPr id="17" name="Title 1">
            <a:extLst>
              <a:ext uri="{FF2B5EF4-FFF2-40B4-BE49-F238E27FC236}">
                <a16:creationId xmlns:a16="http://schemas.microsoft.com/office/drawing/2014/main" id="{CED336FC-6E45-4A2D-A5AB-BE24E693E093}"/>
              </a:ext>
            </a:extLst>
          </p:cNvPr>
          <p:cNvSpPr>
            <a:spLocks noGrp="1"/>
          </p:cNvSpPr>
          <p:nvPr>
            <p:ph type="title" hasCustomPrompt="1"/>
          </p:nvPr>
        </p:nvSpPr>
        <p:spPr>
          <a:xfrm>
            <a:off x="728691" y="1265849"/>
            <a:ext cx="9051731" cy="502882"/>
          </a:xfrm>
          <a:prstGeom prst="rect">
            <a:avLst/>
          </a:prstGeom>
        </p:spPr>
        <p:txBody>
          <a:bodyPr>
            <a:noAutofit/>
          </a:bodyPr>
          <a:lstStyle>
            <a:lvl1pPr>
              <a:defRPr sz="2800"/>
            </a:lvl1pPr>
          </a:lstStyle>
          <a:p>
            <a:pPr lvl="0"/>
            <a:r>
              <a:rPr lang="en-US" dirty="0"/>
              <a:t>Click to edit Master text styles</a:t>
            </a:r>
          </a:p>
        </p:txBody>
      </p:sp>
      <p:cxnSp>
        <p:nvCxnSpPr>
          <p:cNvPr id="8" name="Straight Connector 7">
            <a:extLst>
              <a:ext uri="{FF2B5EF4-FFF2-40B4-BE49-F238E27FC236}">
                <a16:creationId xmlns:a16="http://schemas.microsoft.com/office/drawing/2014/main" id="{20EB37B9-0614-41D6-8AFE-EB91B451A9F5}"/>
              </a:ext>
            </a:extLst>
          </p:cNvPr>
          <p:cNvCxnSpPr/>
          <p:nvPr userDrawn="1"/>
        </p:nvCxnSpPr>
        <p:spPr>
          <a:xfrm>
            <a:off x="614783"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9" name="Text Placeholder 3">
            <a:extLst>
              <a:ext uri="{FF2B5EF4-FFF2-40B4-BE49-F238E27FC236}">
                <a16:creationId xmlns:a16="http://schemas.microsoft.com/office/drawing/2014/main" id="{CFE8CDBB-5A4D-4444-85CC-7578EF050F69}"/>
              </a:ext>
            </a:extLst>
          </p:cNvPr>
          <p:cNvSpPr>
            <a:spLocks noGrp="1"/>
          </p:cNvSpPr>
          <p:nvPr>
            <p:ph type="body" sz="quarter" idx="12" hasCustomPrompt="1"/>
          </p:nvPr>
        </p:nvSpPr>
        <p:spPr>
          <a:xfrm>
            <a:off x="614783"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71817602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ight image - M">
    <p:spTree>
      <p:nvGrpSpPr>
        <p:cNvPr id="1" name=""/>
        <p:cNvGrpSpPr/>
        <p:nvPr/>
      </p:nvGrpSpPr>
      <p:grpSpPr>
        <a:xfrm>
          <a:off x="0" y="0"/>
          <a:ext cx="0" cy="0"/>
          <a:chOff x="0" y="0"/>
          <a:chExt cx="0" cy="0"/>
        </a:xfrm>
      </p:grpSpPr>
      <p:sp>
        <p:nvSpPr>
          <p:cNvPr id="9" name="Picture Placeholder 2">
            <a:extLst>
              <a:ext uri="{FF2B5EF4-FFF2-40B4-BE49-F238E27FC236}">
                <a16:creationId xmlns:a16="http://schemas.microsoft.com/office/drawing/2014/main" id="{E364E913-4A6A-4F3B-B209-831A75170B72}"/>
              </a:ext>
            </a:extLst>
          </p:cNvPr>
          <p:cNvSpPr>
            <a:spLocks noGrp="1"/>
          </p:cNvSpPr>
          <p:nvPr>
            <p:ph type="pic" idx="1" hasCustomPrompt="1"/>
          </p:nvPr>
        </p:nvSpPr>
        <p:spPr>
          <a:xfrm>
            <a:off x="6096000" y="-1"/>
            <a:ext cx="6092751" cy="6858000"/>
          </a:xfrm>
          <a:solidFill>
            <a:srgbClr val="F4F4F4"/>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image here</a:t>
            </a:r>
          </a:p>
        </p:txBody>
      </p:sp>
      <p:sp>
        <p:nvSpPr>
          <p:cNvPr id="8" name="Title 1">
            <a:extLst>
              <a:ext uri="{FF2B5EF4-FFF2-40B4-BE49-F238E27FC236}">
                <a16:creationId xmlns:a16="http://schemas.microsoft.com/office/drawing/2014/main" id="{E30453B6-BE94-4D10-99CD-4F6557992EA0}"/>
              </a:ext>
            </a:extLst>
          </p:cNvPr>
          <p:cNvSpPr>
            <a:spLocks noGrp="1"/>
          </p:cNvSpPr>
          <p:nvPr>
            <p:ph type="title" hasCustomPrompt="1"/>
          </p:nvPr>
        </p:nvSpPr>
        <p:spPr>
          <a:xfrm>
            <a:off x="709575" y="1241625"/>
            <a:ext cx="5018228" cy="867930"/>
          </a:xfrm>
          <a:prstGeom prst="rect">
            <a:avLst/>
          </a:prstGeom>
        </p:spPr>
        <p:txBody>
          <a:bodyPr wrap="square">
            <a:spAutoFit/>
          </a:bodyPr>
          <a:lstStyle>
            <a:lvl1pPr>
              <a:defRPr sz="2800"/>
            </a:lvl1pPr>
          </a:lstStyle>
          <a:p>
            <a:pPr lvl="0"/>
            <a:r>
              <a:rPr lang="en-US" dirty="0"/>
              <a:t>Click to edit Master text styles  </a:t>
            </a:r>
          </a:p>
        </p:txBody>
      </p:sp>
      <p:cxnSp>
        <p:nvCxnSpPr>
          <p:cNvPr id="11" name="Straight Connector 10">
            <a:extLst>
              <a:ext uri="{FF2B5EF4-FFF2-40B4-BE49-F238E27FC236}">
                <a16:creationId xmlns:a16="http://schemas.microsoft.com/office/drawing/2014/main" id="{076CAFA7-68AE-4EAD-BE3A-A5B16D9D3552}"/>
              </a:ext>
            </a:extLst>
          </p:cNvPr>
          <p:cNvCxnSpPr/>
          <p:nvPr userDrawn="1"/>
        </p:nvCxnSpPr>
        <p:spPr>
          <a:xfrm>
            <a:off x="616074"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4" name="Text Placeholder 3">
            <a:extLst>
              <a:ext uri="{FF2B5EF4-FFF2-40B4-BE49-F238E27FC236}">
                <a16:creationId xmlns:a16="http://schemas.microsoft.com/office/drawing/2014/main" id="{A8F2FE0A-3A4C-445D-8290-44FCEA3F5955}"/>
              </a:ext>
            </a:extLst>
          </p:cNvPr>
          <p:cNvSpPr>
            <a:spLocks noGrp="1"/>
          </p:cNvSpPr>
          <p:nvPr>
            <p:ph type="body" sz="quarter" idx="10" hasCustomPrompt="1"/>
          </p:nvPr>
        </p:nvSpPr>
        <p:spPr>
          <a:xfrm>
            <a:off x="616074"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
        <p:nvSpPr>
          <p:cNvPr id="15" name="Text Placeholder 3">
            <a:extLst>
              <a:ext uri="{FF2B5EF4-FFF2-40B4-BE49-F238E27FC236}">
                <a16:creationId xmlns:a16="http://schemas.microsoft.com/office/drawing/2014/main" id="{C9AD2564-EF06-46B2-95AF-0FC81EEDCC98}"/>
              </a:ext>
            </a:extLst>
          </p:cNvPr>
          <p:cNvSpPr>
            <a:spLocks noGrp="1"/>
          </p:cNvSpPr>
          <p:nvPr>
            <p:ph type="body" sz="half" idx="2" hasCustomPrompt="1"/>
          </p:nvPr>
        </p:nvSpPr>
        <p:spPr>
          <a:xfrm>
            <a:off x="709574" y="2245766"/>
            <a:ext cx="5018229" cy="3920948"/>
          </a:xfrm>
        </p:spPr>
        <p:txBody>
          <a:bodyPr>
            <a:noAutofit/>
          </a:bodyPr>
          <a:lstStyle>
            <a:lvl1pPr marL="0" indent="0">
              <a:lnSpc>
                <a:spcPts val="2400"/>
              </a:lnSpc>
              <a:buNone/>
              <a:defRPr lang="en-US" sz="1800" dirty="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Tree>
    <p:extLst>
      <p:ext uri="{BB962C8B-B14F-4D97-AF65-F5344CB8AC3E}">
        <p14:creationId xmlns:p14="http://schemas.microsoft.com/office/powerpoint/2010/main" val="386411331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Left image-L (White bg)">
    <p:bg>
      <p:bgPr>
        <a:solidFill>
          <a:schemeClr val="bg1"/>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2CB99501-2A5A-45F8-BACF-23701FE68337}"/>
              </a:ext>
            </a:extLst>
          </p:cNvPr>
          <p:cNvSpPr>
            <a:spLocks noGrp="1"/>
          </p:cNvSpPr>
          <p:nvPr>
            <p:ph type="pic" idx="1" hasCustomPrompt="1"/>
          </p:nvPr>
        </p:nvSpPr>
        <p:spPr>
          <a:xfrm>
            <a:off x="5194302" y="0"/>
            <a:ext cx="6997698" cy="6857999"/>
          </a:xfrm>
          <a:solidFill>
            <a:srgbClr val="F4F4F4"/>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picture here</a:t>
            </a:r>
          </a:p>
        </p:txBody>
      </p:sp>
      <p:sp>
        <p:nvSpPr>
          <p:cNvPr id="4" name="Text Placeholder 3">
            <a:extLst>
              <a:ext uri="{FF2B5EF4-FFF2-40B4-BE49-F238E27FC236}">
                <a16:creationId xmlns:a16="http://schemas.microsoft.com/office/drawing/2014/main" id="{4CE260B5-3078-4CFA-A43A-D57EA4E988F4}"/>
              </a:ext>
            </a:extLst>
          </p:cNvPr>
          <p:cNvSpPr>
            <a:spLocks noGrp="1"/>
          </p:cNvSpPr>
          <p:nvPr>
            <p:ph type="body" sz="half" idx="2"/>
          </p:nvPr>
        </p:nvSpPr>
        <p:spPr>
          <a:xfrm>
            <a:off x="652649" y="2228472"/>
            <a:ext cx="4204643" cy="39368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9" name="Title 1">
            <a:extLst>
              <a:ext uri="{FF2B5EF4-FFF2-40B4-BE49-F238E27FC236}">
                <a16:creationId xmlns:a16="http://schemas.microsoft.com/office/drawing/2014/main" id="{6147FA91-C242-46DD-BE23-48F41CC2970C}"/>
              </a:ext>
            </a:extLst>
          </p:cNvPr>
          <p:cNvSpPr>
            <a:spLocks noGrp="1"/>
          </p:cNvSpPr>
          <p:nvPr>
            <p:ph type="title" hasCustomPrompt="1"/>
          </p:nvPr>
        </p:nvSpPr>
        <p:spPr>
          <a:xfrm>
            <a:off x="652649" y="1218965"/>
            <a:ext cx="4255850" cy="933507"/>
          </a:xfrm>
          <a:prstGeom prst="rect">
            <a:avLst/>
          </a:prstGeom>
        </p:spPr>
        <p:txBody>
          <a:bodyPr anchor="t">
            <a:noAutofit/>
          </a:bodyPr>
          <a:lstStyle>
            <a:lvl1pPr>
              <a:defRPr sz="2800"/>
            </a:lvl1pPr>
          </a:lstStyle>
          <a:p>
            <a:pPr lvl="0"/>
            <a:r>
              <a:rPr lang="en-US" dirty="0"/>
              <a:t>Click to edit Master text styles</a:t>
            </a:r>
          </a:p>
        </p:txBody>
      </p:sp>
      <p:cxnSp>
        <p:nvCxnSpPr>
          <p:cNvPr id="7" name="Straight Connector 6">
            <a:extLst>
              <a:ext uri="{FF2B5EF4-FFF2-40B4-BE49-F238E27FC236}">
                <a16:creationId xmlns:a16="http://schemas.microsoft.com/office/drawing/2014/main" id="{20EEAF69-B649-4DD9-BE4A-CC1FC2864BDE}"/>
              </a:ext>
            </a:extLst>
          </p:cNvPr>
          <p:cNvCxnSpPr/>
          <p:nvPr userDrawn="1"/>
        </p:nvCxnSpPr>
        <p:spPr>
          <a:xfrm>
            <a:off x="601444"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8" name="Text Placeholder 3">
            <a:extLst>
              <a:ext uri="{FF2B5EF4-FFF2-40B4-BE49-F238E27FC236}">
                <a16:creationId xmlns:a16="http://schemas.microsoft.com/office/drawing/2014/main" id="{822686E3-ED91-4402-ABE9-E10A74CBDBB8}"/>
              </a:ext>
            </a:extLst>
          </p:cNvPr>
          <p:cNvSpPr>
            <a:spLocks noGrp="1"/>
          </p:cNvSpPr>
          <p:nvPr>
            <p:ph type="body" sz="quarter" idx="10" hasCustomPrompt="1"/>
          </p:nvPr>
        </p:nvSpPr>
        <p:spPr>
          <a:xfrm>
            <a:off x="601445" y="313371"/>
            <a:ext cx="4307054"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12780661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 Footer (white bg) ">
    <p:spTree>
      <p:nvGrpSpPr>
        <p:cNvPr id="1" name=""/>
        <p:cNvGrpSpPr/>
        <p:nvPr/>
      </p:nvGrpSpPr>
      <p:grpSpPr>
        <a:xfrm>
          <a:off x="0" y="0"/>
          <a:ext cx="0" cy="0"/>
          <a:chOff x="0" y="0"/>
          <a:chExt cx="0" cy="0"/>
        </a:xfrm>
      </p:grpSpPr>
    </p:spTree>
    <p:extLst>
      <p:ext uri="{BB962C8B-B14F-4D97-AF65-F5344CB8AC3E}">
        <p14:creationId xmlns:p14="http://schemas.microsoft.com/office/powerpoint/2010/main" val="9435543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white bg) ">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36622E0-A137-429D-BE75-779E322CE694}"/>
              </a:ext>
            </a:extLst>
          </p:cNvPr>
          <p:cNvSpPr/>
          <p:nvPr userDrawn="1"/>
        </p:nvSpPr>
        <p:spPr>
          <a:xfrm>
            <a:off x="-30161" y="0"/>
            <a:ext cx="12222161"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Tree>
    <p:extLst>
      <p:ext uri="{BB962C8B-B14F-4D97-AF65-F5344CB8AC3E}">
        <p14:creationId xmlns:p14="http://schemas.microsoft.com/office/powerpoint/2010/main" val="32160825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blue bg) ">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B0641AD-3AD5-4F67-A775-821CB3080BD2}"/>
              </a:ext>
            </a:extLst>
          </p:cNvPr>
          <p:cNvSpPr/>
          <p:nvPr userDrawn="1"/>
        </p:nvSpPr>
        <p:spPr>
          <a:xfrm>
            <a:off x="-30161" y="0"/>
            <a:ext cx="12222161" cy="6858000"/>
          </a:xfrm>
          <a:prstGeom prst="rect">
            <a:avLst/>
          </a:prstGeom>
          <a:solidFill>
            <a:srgbClr val="F5F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Tree>
    <p:extLst>
      <p:ext uri="{BB962C8B-B14F-4D97-AF65-F5344CB8AC3E}">
        <p14:creationId xmlns:p14="http://schemas.microsoft.com/office/powerpoint/2010/main" val="14180227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hank you Slide">
    <p:bg>
      <p:bgPr>
        <a:solidFill>
          <a:srgbClr val="F5FAFC"/>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3F35E03-ED1F-4BA6-A9DB-BAA193266DF0}"/>
              </a:ext>
            </a:extLst>
          </p:cNvPr>
          <p:cNvSpPr txBox="1"/>
          <p:nvPr userDrawn="1"/>
        </p:nvSpPr>
        <p:spPr>
          <a:xfrm>
            <a:off x="3457462" y="3252763"/>
            <a:ext cx="5246914" cy="584775"/>
          </a:xfrm>
          <a:prstGeom prst="rect">
            <a:avLst/>
          </a:prstGeom>
          <a:noFill/>
        </p:spPr>
        <p:txBody>
          <a:bodyPr wrap="square" rtlCol="0">
            <a:spAutoFit/>
          </a:bodyPr>
          <a:lstStyle/>
          <a:p>
            <a:pPr algn="ctr"/>
            <a:r>
              <a:rPr lang="en-US" sz="3200" b="1" dirty="0">
                <a:solidFill>
                  <a:schemeClr val="tx1"/>
                </a:solidFill>
                <a:cs typeface="Arial" panose="020B0604020202020204" pitchFamily="34" charset="0"/>
              </a:rPr>
              <a:t>Thank you!</a:t>
            </a:r>
          </a:p>
        </p:txBody>
      </p:sp>
      <p:sp>
        <p:nvSpPr>
          <p:cNvPr id="7" name="Rectangle 6">
            <a:extLst>
              <a:ext uri="{FF2B5EF4-FFF2-40B4-BE49-F238E27FC236}">
                <a16:creationId xmlns:a16="http://schemas.microsoft.com/office/drawing/2014/main" id="{D95BEDD7-9550-46FC-AAD4-3BCDC60161D9}"/>
              </a:ext>
            </a:extLst>
          </p:cNvPr>
          <p:cNvSpPr/>
          <p:nvPr userDrawn="1"/>
        </p:nvSpPr>
        <p:spPr>
          <a:xfrm>
            <a:off x="0" y="6115986"/>
            <a:ext cx="12192000" cy="742013"/>
          </a:xfrm>
          <a:prstGeom prst="rect">
            <a:avLst/>
          </a:prstGeom>
          <a:solidFill>
            <a:srgbClr val="F5F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9CD6"/>
              </a:solidFill>
            </a:endParaRPr>
          </a:p>
        </p:txBody>
      </p:sp>
    </p:spTree>
    <p:extLst>
      <p:ext uri="{BB962C8B-B14F-4D97-AF65-F5344CB8AC3E}">
        <p14:creationId xmlns:p14="http://schemas.microsoft.com/office/powerpoint/2010/main" val="6976078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CD000AF-B921-43E9-B432-355A07B6E46E}"/>
              </a:ext>
            </a:extLst>
          </p:cNvPr>
          <p:cNvSpPr/>
          <p:nvPr userDrawn="1"/>
        </p:nvSpPr>
        <p:spPr>
          <a:xfrm>
            <a:off x="0" y="6115986"/>
            <a:ext cx="10028420" cy="7420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895364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3 titles b">
  <p:cSld name="3 titles b">
    <p:spTree>
      <p:nvGrpSpPr>
        <p:cNvPr id="1" name="Shape 30"/>
        <p:cNvGrpSpPr/>
        <p:nvPr/>
      </p:nvGrpSpPr>
      <p:grpSpPr>
        <a:xfrm>
          <a:off x="0" y="0"/>
          <a:ext cx="0" cy="0"/>
          <a:chOff x="0" y="0"/>
          <a:chExt cx="0" cy="0"/>
        </a:xfrm>
      </p:grpSpPr>
      <p:sp>
        <p:nvSpPr>
          <p:cNvPr id="31" name="Google Shape;31;p28"/>
          <p:cNvSpPr/>
          <p:nvPr/>
        </p:nvSpPr>
        <p:spPr>
          <a:xfrm>
            <a:off x="804503" y="1740283"/>
            <a:ext cx="3369931" cy="3512841"/>
          </a:xfrm>
          <a:prstGeom prst="rect">
            <a:avLst/>
          </a:prstGeom>
          <a:solidFill>
            <a:srgbClr val="CEEBF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Arial"/>
              <a:ea typeface="Arial"/>
              <a:cs typeface="Arial"/>
              <a:sym typeface="Arial"/>
            </a:endParaRPr>
          </a:p>
        </p:txBody>
      </p:sp>
      <p:sp>
        <p:nvSpPr>
          <p:cNvPr id="32" name="Google Shape;32;p28"/>
          <p:cNvSpPr/>
          <p:nvPr/>
        </p:nvSpPr>
        <p:spPr>
          <a:xfrm>
            <a:off x="4432286" y="1740283"/>
            <a:ext cx="3369931" cy="3512841"/>
          </a:xfrm>
          <a:prstGeom prst="rect">
            <a:avLst/>
          </a:prstGeom>
          <a:solidFill>
            <a:srgbClr val="CEEBF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Arial"/>
              <a:ea typeface="Arial"/>
              <a:cs typeface="Arial"/>
              <a:sym typeface="Arial"/>
            </a:endParaRPr>
          </a:p>
        </p:txBody>
      </p:sp>
      <p:sp>
        <p:nvSpPr>
          <p:cNvPr id="33" name="Google Shape;33;p28"/>
          <p:cNvSpPr/>
          <p:nvPr/>
        </p:nvSpPr>
        <p:spPr>
          <a:xfrm>
            <a:off x="8060069" y="1740283"/>
            <a:ext cx="3369931" cy="3512841"/>
          </a:xfrm>
          <a:prstGeom prst="rect">
            <a:avLst/>
          </a:prstGeom>
          <a:solidFill>
            <a:srgbClr val="CEEBF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chemeClr val="lt1"/>
              </a:solidFill>
              <a:latin typeface="Arial"/>
              <a:ea typeface="Arial"/>
              <a:cs typeface="Arial"/>
              <a:sym typeface="Arial"/>
            </a:endParaRPr>
          </a:p>
        </p:txBody>
      </p:sp>
      <p:pic>
        <p:nvPicPr>
          <p:cNvPr id="34" name="Google Shape;34;p28" descr="A picture containing arrow&#10;&#10;Description automatically generated"/>
          <p:cNvPicPr preferRelativeResize="0"/>
          <p:nvPr/>
        </p:nvPicPr>
        <p:blipFill rotWithShape="1">
          <a:blip r:embed="rId2">
            <a:alphaModFix/>
          </a:blip>
          <a:srcRect/>
          <a:stretch/>
        </p:blipFill>
        <p:spPr>
          <a:xfrm rot="10800000">
            <a:off x="3048001" y="4438897"/>
            <a:ext cx="1295400" cy="818902"/>
          </a:xfrm>
          <a:prstGeom prst="rect">
            <a:avLst/>
          </a:prstGeom>
          <a:noFill/>
          <a:ln>
            <a:noFill/>
          </a:ln>
        </p:spPr>
      </p:pic>
      <p:pic>
        <p:nvPicPr>
          <p:cNvPr id="35" name="Google Shape;35;p28" descr="A picture containing arrow&#10;&#10;Description automatically generated"/>
          <p:cNvPicPr preferRelativeResize="0"/>
          <p:nvPr/>
        </p:nvPicPr>
        <p:blipFill rotWithShape="1">
          <a:blip r:embed="rId2">
            <a:alphaModFix/>
          </a:blip>
          <a:srcRect/>
          <a:stretch/>
        </p:blipFill>
        <p:spPr>
          <a:xfrm>
            <a:off x="633386" y="1727774"/>
            <a:ext cx="1295400" cy="818902"/>
          </a:xfrm>
          <a:prstGeom prst="rect">
            <a:avLst/>
          </a:prstGeom>
          <a:noFill/>
          <a:ln>
            <a:noFill/>
          </a:ln>
        </p:spPr>
      </p:pic>
      <p:pic>
        <p:nvPicPr>
          <p:cNvPr id="36" name="Google Shape;36;p28" descr="A picture containing arrow&#10;&#10;Description automatically generated"/>
          <p:cNvPicPr preferRelativeResize="0"/>
          <p:nvPr/>
        </p:nvPicPr>
        <p:blipFill rotWithShape="1">
          <a:blip r:embed="rId2">
            <a:alphaModFix/>
          </a:blip>
          <a:srcRect/>
          <a:stretch/>
        </p:blipFill>
        <p:spPr>
          <a:xfrm>
            <a:off x="7891102" y="1712442"/>
            <a:ext cx="1295400" cy="818902"/>
          </a:xfrm>
          <a:prstGeom prst="rect">
            <a:avLst/>
          </a:prstGeom>
          <a:noFill/>
          <a:ln>
            <a:noFill/>
          </a:ln>
        </p:spPr>
      </p:pic>
      <p:pic>
        <p:nvPicPr>
          <p:cNvPr id="37" name="Google Shape;37;p28" descr="A picture containing arrow&#10;&#10;Description automatically generated"/>
          <p:cNvPicPr preferRelativeResize="0"/>
          <p:nvPr/>
        </p:nvPicPr>
        <p:blipFill rotWithShape="1">
          <a:blip r:embed="rId2">
            <a:alphaModFix/>
          </a:blip>
          <a:srcRect/>
          <a:stretch/>
        </p:blipFill>
        <p:spPr>
          <a:xfrm>
            <a:off x="4234827" y="1723717"/>
            <a:ext cx="1295400" cy="818902"/>
          </a:xfrm>
          <a:prstGeom prst="rect">
            <a:avLst/>
          </a:prstGeom>
          <a:noFill/>
          <a:ln>
            <a:noFill/>
          </a:ln>
        </p:spPr>
      </p:pic>
      <p:pic>
        <p:nvPicPr>
          <p:cNvPr id="38" name="Google Shape;38;p28" descr="A picture containing arrow&#10;&#10;Description automatically generated"/>
          <p:cNvPicPr preferRelativeResize="0"/>
          <p:nvPr/>
        </p:nvPicPr>
        <p:blipFill rotWithShape="1">
          <a:blip r:embed="rId2">
            <a:alphaModFix/>
          </a:blip>
          <a:srcRect/>
          <a:stretch/>
        </p:blipFill>
        <p:spPr>
          <a:xfrm rot="10800000">
            <a:off x="6675784" y="4447465"/>
            <a:ext cx="1295400" cy="818902"/>
          </a:xfrm>
          <a:prstGeom prst="rect">
            <a:avLst/>
          </a:prstGeom>
          <a:noFill/>
          <a:ln>
            <a:noFill/>
          </a:ln>
        </p:spPr>
      </p:pic>
      <p:pic>
        <p:nvPicPr>
          <p:cNvPr id="39" name="Google Shape;39;p28" descr="A picture containing arrow&#10;&#10;Description automatically generated"/>
          <p:cNvPicPr preferRelativeResize="0"/>
          <p:nvPr/>
        </p:nvPicPr>
        <p:blipFill rotWithShape="1">
          <a:blip r:embed="rId2">
            <a:alphaModFix/>
          </a:blip>
          <a:srcRect/>
          <a:stretch/>
        </p:blipFill>
        <p:spPr>
          <a:xfrm rot="10800000">
            <a:off x="10332058" y="4426265"/>
            <a:ext cx="1295400" cy="818902"/>
          </a:xfrm>
          <a:prstGeom prst="rect">
            <a:avLst/>
          </a:prstGeom>
          <a:noFill/>
          <a:ln>
            <a:noFill/>
          </a:ln>
        </p:spPr>
      </p:pic>
      <p:sp>
        <p:nvSpPr>
          <p:cNvPr id="40" name="Google Shape;40;p28"/>
          <p:cNvSpPr/>
          <p:nvPr/>
        </p:nvSpPr>
        <p:spPr>
          <a:xfrm>
            <a:off x="311425" y="6461759"/>
            <a:ext cx="11575775" cy="45719"/>
          </a:xfrm>
          <a:prstGeom prst="rect">
            <a:avLst/>
          </a:prstGeom>
          <a:solidFill>
            <a:srgbClr val="F0644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rgbClr val="F06449"/>
              </a:solidFill>
              <a:latin typeface="Arial"/>
              <a:ea typeface="Arial"/>
              <a:cs typeface="Arial"/>
              <a:sym typeface="Arial"/>
            </a:endParaRPr>
          </a:p>
        </p:txBody>
      </p:sp>
      <p:sp>
        <p:nvSpPr>
          <p:cNvPr id="41" name="Google Shape;41;p28"/>
          <p:cNvSpPr txBox="1">
            <a:spLocks noGrp="1"/>
          </p:cNvSpPr>
          <p:nvPr>
            <p:ph type="title"/>
          </p:nvPr>
        </p:nvSpPr>
        <p:spPr>
          <a:xfrm>
            <a:off x="433595" y="365125"/>
            <a:ext cx="11377405" cy="93027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004561"/>
              </a:buClr>
              <a:buSzPts val="3200"/>
              <a:buFont typeface="Mulish ExtraBold"/>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28"/>
          <p:cNvSpPr txBox="1">
            <a:spLocks noGrp="1"/>
          </p:cNvSpPr>
          <p:nvPr>
            <p:ph type="body" idx="1"/>
          </p:nvPr>
        </p:nvSpPr>
        <p:spPr>
          <a:xfrm>
            <a:off x="1066800" y="2681288"/>
            <a:ext cx="2819400" cy="1744977"/>
          </a:xfrm>
          <a:prstGeom prst="rect">
            <a:avLst/>
          </a:prstGeom>
          <a:noFill/>
          <a:ln>
            <a:noFill/>
          </a:ln>
        </p:spPr>
        <p:txBody>
          <a:bodyPr spcFirstLastPara="1" wrap="square" lIns="91425" tIns="45700" rIns="91425" bIns="45700" anchor="t" anchorCtr="0">
            <a:noAutofit/>
          </a:bodyPr>
          <a:lstStyle>
            <a:lvl1pPr marL="457200" marR="0" lvl="0" indent="-228600" algn="ctr">
              <a:lnSpc>
                <a:spcPct val="100000"/>
              </a:lnSpc>
              <a:spcBef>
                <a:spcPts val="1000"/>
              </a:spcBef>
              <a:spcAft>
                <a:spcPts val="0"/>
              </a:spcAft>
              <a:buClr>
                <a:srgbClr val="F06449"/>
              </a:buClr>
              <a:buSzPts val="2000"/>
              <a:buFont typeface="Noto Sans Symbols"/>
              <a:buNone/>
              <a:defRPr sz="2000" b="1" i="0" u="none" strike="noStrike" cap="none">
                <a:solidFill>
                  <a:srgbClr val="004561"/>
                </a:solidFill>
                <a:latin typeface="Arial"/>
                <a:ea typeface="Arial"/>
                <a:cs typeface="Arial"/>
                <a:sym typeface="Arial"/>
              </a:defRPr>
            </a:lvl1pPr>
            <a:lvl2pPr marL="914400" marR="0" lvl="1" indent="-381000" algn="l">
              <a:lnSpc>
                <a:spcPct val="90000"/>
              </a:lnSpc>
              <a:spcBef>
                <a:spcPts val="500"/>
              </a:spcBef>
              <a:spcAft>
                <a:spcPts val="0"/>
              </a:spcAft>
              <a:buClr>
                <a:srgbClr val="F06449"/>
              </a:buClr>
              <a:buSzPts val="2400"/>
              <a:buFont typeface="Noto Sans Symbols"/>
              <a:buChar char="▪"/>
              <a:defRPr sz="2400" b="0" i="0" u="none" strike="noStrike" cap="none">
                <a:solidFill>
                  <a:srgbClr val="004561"/>
                </a:solidFill>
                <a:latin typeface="Arial"/>
                <a:ea typeface="Arial"/>
                <a:cs typeface="Arial"/>
                <a:sym typeface="Arial"/>
              </a:defRPr>
            </a:lvl2pPr>
            <a:lvl3pPr marL="1371600" marR="0" lvl="2" indent="-355600" algn="l">
              <a:lnSpc>
                <a:spcPct val="90000"/>
              </a:lnSpc>
              <a:spcBef>
                <a:spcPts val="500"/>
              </a:spcBef>
              <a:spcAft>
                <a:spcPts val="0"/>
              </a:spcAft>
              <a:buClr>
                <a:srgbClr val="F06449"/>
              </a:buClr>
              <a:buSzPts val="2000"/>
              <a:buFont typeface="Noto Sans Symbols"/>
              <a:buChar char="▪"/>
              <a:defRPr sz="2000" b="0" i="0" u="none" strike="noStrike" cap="none">
                <a:solidFill>
                  <a:srgbClr val="004561"/>
                </a:solidFill>
                <a:latin typeface="Arial"/>
                <a:ea typeface="Arial"/>
                <a:cs typeface="Arial"/>
                <a:sym typeface="Arial"/>
              </a:defRPr>
            </a:lvl3pPr>
            <a:lvl4pPr marL="1828800" marR="0" lvl="3" indent="-342900" algn="l">
              <a:lnSpc>
                <a:spcPct val="90000"/>
              </a:lnSpc>
              <a:spcBef>
                <a:spcPts val="500"/>
              </a:spcBef>
              <a:spcAft>
                <a:spcPts val="0"/>
              </a:spcAft>
              <a:buClr>
                <a:srgbClr val="F06449"/>
              </a:buClr>
              <a:buSzPts val="1800"/>
              <a:buFont typeface="Noto Sans Symbols"/>
              <a:buChar char="▪"/>
              <a:defRPr sz="1800" b="0" i="0" u="none" strike="noStrike" cap="none">
                <a:solidFill>
                  <a:srgbClr val="004561"/>
                </a:solidFill>
                <a:latin typeface="Arial"/>
                <a:ea typeface="Arial"/>
                <a:cs typeface="Arial"/>
                <a:sym typeface="Arial"/>
              </a:defRPr>
            </a:lvl4pPr>
            <a:lvl5pPr marL="2286000" marR="0" lvl="4" indent="-342900" algn="l">
              <a:lnSpc>
                <a:spcPct val="90000"/>
              </a:lnSpc>
              <a:spcBef>
                <a:spcPts val="500"/>
              </a:spcBef>
              <a:spcAft>
                <a:spcPts val="0"/>
              </a:spcAft>
              <a:buClr>
                <a:srgbClr val="F06449"/>
              </a:buClr>
              <a:buSzPts val="1800"/>
              <a:buFont typeface="Noto Sans Symbols"/>
              <a:buChar char="▪"/>
              <a:defRPr sz="1800" b="0" i="0" u="none" strike="noStrike" cap="none">
                <a:solidFill>
                  <a:srgbClr val="004561"/>
                </a:solidFill>
                <a:latin typeface="Arial"/>
                <a:ea typeface="Arial"/>
                <a:cs typeface="Arial"/>
                <a:sym typeface="Arial"/>
              </a:defRPr>
            </a:lvl5pPr>
            <a:lvl6pPr marL="2743200" marR="0" lvl="5"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3" name="Google Shape;43;p28"/>
          <p:cNvSpPr txBox="1">
            <a:spLocks noGrp="1"/>
          </p:cNvSpPr>
          <p:nvPr>
            <p:ph type="body" idx="2"/>
          </p:nvPr>
        </p:nvSpPr>
        <p:spPr>
          <a:xfrm>
            <a:off x="4686300" y="2702488"/>
            <a:ext cx="2819400" cy="1744977"/>
          </a:xfrm>
          <a:prstGeom prst="rect">
            <a:avLst/>
          </a:prstGeom>
          <a:noFill/>
          <a:ln>
            <a:noFill/>
          </a:ln>
        </p:spPr>
        <p:txBody>
          <a:bodyPr spcFirstLastPara="1" wrap="square" lIns="91425" tIns="45700" rIns="91425" bIns="45700" anchor="t" anchorCtr="0">
            <a:noAutofit/>
          </a:bodyPr>
          <a:lstStyle>
            <a:lvl1pPr marL="457200" marR="0" lvl="0" indent="-228600" algn="ctr">
              <a:lnSpc>
                <a:spcPct val="100000"/>
              </a:lnSpc>
              <a:spcBef>
                <a:spcPts val="1000"/>
              </a:spcBef>
              <a:spcAft>
                <a:spcPts val="0"/>
              </a:spcAft>
              <a:buClr>
                <a:srgbClr val="F06449"/>
              </a:buClr>
              <a:buSzPts val="2000"/>
              <a:buFont typeface="Noto Sans Symbols"/>
              <a:buNone/>
              <a:defRPr sz="2000" b="1" i="0" u="none" strike="noStrike" cap="none">
                <a:solidFill>
                  <a:srgbClr val="004561"/>
                </a:solidFill>
                <a:latin typeface="Arial"/>
                <a:ea typeface="Arial"/>
                <a:cs typeface="Arial"/>
                <a:sym typeface="Arial"/>
              </a:defRPr>
            </a:lvl1pPr>
            <a:lvl2pPr marL="914400" marR="0" lvl="1" indent="-381000" algn="l">
              <a:lnSpc>
                <a:spcPct val="90000"/>
              </a:lnSpc>
              <a:spcBef>
                <a:spcPts val="500"/>
              </a:spcBef>
              <a:spcAft>
                <a:spcPts val="0"/>
              </a:spcAft>
              <a:buClr>
                <a:srgbClr val="F06449"/>
              </a:buClr>
              <a:buSzPts val="2400"/>
              <a:buFont typeface="Noto Sans Symbols"/>
              <a:buChar char="▪"/>
              <a:defRPr sz="2400" b="0" i="0" u="none" strike="noStrike" cap="none">
                <a:solidFill>
                  <a:srgbClr val="004561"/>
                </a:solidFill>
                <a:latin typeface="Arial"/>
                <a:ea typeface="Arial"/>
                <a:cs typeface="Arial"/>
                <a:sym typeface="Arial"/>
              </a:defRPr>
            </a:lvl2pPr>
            <a:lvl3pPr marL="1371600" marR="0" lvl="2" indent="-355600" algn="l">
              <a:lnSpc>
                <a:spcPct val="90000"/>
              </a:lnSpc>
              <a:spcBef>
                <a:spcPts val="500"/>
              </a:spcBef>
              <a:spcAft>
                <a:spcPts val="0"/>
              </a:spcAft>
              <a:buClr>
                <a:srgbClr val="F06449"/>
              </a:buClr>
              <a:buSzPts val="2000"/>
              <a:buFont typeface="Noto Sans Symbols"/>
              <a:buChar char="▪"/>
              <a:defRPr sz="2000" b="0" i="0" u="none" strike="noStrike" cap="none">
                <a:solidFill>
                  <a:srgbClr val="004561"/>
                </a:solidFill>
                <a:latin typeface="Arial"/>
                <a:ea typeface="Arial"/>
                <a:cs typeface="Arial"/>
                <a:sym typeface="Arial"/>
              </a:defRPr>
            </a:lvl3pPr>
            <a:lvl4pPr marL="1828800" marR="0" lvl="3" indent="-342900" algn="l">
              <a:lnSpc>
                <a:spcPct val="90000"/>
              </a:lnSpc>
              <a:spcBef>
                <a:spcPts val="500"/>
              </a:spcBef>
              <a:spcAft>
                <a:spcPts val="0"/>
              </a:spcAft>
              <a:buClr>
                <a:srgbClr val="F06449"/>
              </a:buClr>
              <a:buSzPts val="1800"/>
              <a:buFont typeface="Noto Sans Symbols"/>
              <a:buChar char="▪"/>
              <a:defRPr sz="1800" b="0" i="0" u="none" strike="noStrike" cap="none">
                <a:solidFill>
                  <a:srgbClr val="004561"/>
                </a:solidFill>
                <a:latin typeface="Arial"/>
                <a:ea typeface="Arial"/>
                <a:cs typeface="Arial"/>
                <a:sym typeface="Arial"/>
              </a:defRPr>
            </a:lvl4pPr>
            <a:lvl5pPr marL="2286000" marR="0" lvl="4" indent="-342900" algn="l">
              <a:lnSpc>
                <a:spcPct val="90000"/>
              </a:lnSpc>
              <a:spcBef>
                <a:spcPts val="500"/>
              </a:spcBef>
              <a:spcAft>
                <a:spcPts val="0"/>
              </a:spcAft>
              <a:buClr>
                <a:srgbClr val="F06449"/>
              </a:buClr>
              <a:buSzPts val="1800"/>
              <a:buFont typeface="Noto Sans Symbols"/>
              <a:buChar char="▪"/>
              <a:defRPr sz="1800" b="0" i="0" u="none" strike="noStrike" cap="none">
                <a:solidFill>
                  <a:srgbClr val="004561"/>
                </a:solidFill>
                <a:latin typeface="Arial"/>
                <a:ea typeface="Arial"/>
                <a:cs typeface="Arial"/>
                <a:sym typeface="Arial"/>
              </a:defRPr>
            </a:lvl5pPr>
            <a:lvl6pPr marL="2743200" marR="0" lvl="5"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4" name="Google Shape;44;p28"/>
          <p:cNvSpPr txBox="1">
            <a:spLocks noGrp="1"/>
          </p:cNvSpPr>
          <p:nvPr>
            <p:ph type="body" idx="3"/>
          </p:nvPr>
        </p:nvSpPr>
        <p:spPr>
          <a:xfrm>
            <a:off x="8335334" y="2702488"/>
            <a:ext cx="2819400" cy="1744977"/>
          </a:xfrm>
          <a:prstGeom prst="rect">
            <a:avLst/>
          </a:prstGeom>
          <a:noFill/>
          <a:ln>
            <a:noFill/>
          </a:ln>
        </p:spPr>
        <p:txBody>
          <a:bodyPr spcFirstLastPara="1" wrap="square" lIns="91425" tIns="45700" rIns="91425" bIns="45700" anchor="t" anchorCtr="0">
            <a:noAutofit/>
          </a:bodyPr>
          <a:lstStyle>
            <a:lvl1pPr marL="457200" marR="0" lvl="0" indent="-228600" algn="ctr">
              <a:lnSpc>
                <a:spcPct val="100000"/>
              </a:lnSpc>
              <a:spcBef>
                <a:spcPts val="1000"/>
              </a:spcBef>
              <a:spcAft>
                <a:spcPts val="0"/>
              </a:spcAft>
              <a:buClr>
                <a:srgbClr val="F06449"/>
              </a:buClr>
              <a:buSzPts val="2000"/>
              <a:buFont typeface="Noto Sans Symbols"/>
              <a:buNone/>
              <a:defRPr sz="2000" b="1" i="0" u="none" strike="noStrike" cap="none">
                <a:solidFill>
                  <a:srgbClr val="004561"/>
                </a:solidFill>
                <a:latin typeface="Arial"/>
                <a:ea typeface="Arial"/>
                <a:cs typeface="Arial"/>
                <a:sym typeface="Arial"/>
              </a:defRPr>
            </a:lvl1pPr>
            <a:lvl2pPr marL="914400" marR="0" lvl="1" indent="-381000" algn="l">
              <a:lnSpc>
                <a:spcPct val="90000"/>
              </a:lnSpc>
              <a:spcBef>
                <a:spcPts val="500"/>
              </a:spcBef>
              <a:spcAft>
                <a:spcPts val="0"/>
              </a:spcAft>
              <a:buClr>
                <a:srgbClr val="F06449"/>
              </a:buClr>
              <a:buSzPts val="2400"/>
              <a:buFont typeface="Noto Sans Symbols"/>
              <a:buChar char="▪"/>
              <a:defRPr sz="2400" b="0" i="0" u="none" strike="noStrike" cap="none">
                <a:solidFill>
                  <a:srgbClr val="004561"/>
                </a:solidFill>
                <a:latin typeface="Arial"/>
                <a:ea typeface="Arial"/>
                <a:cs typeface="Arial"/>
                <a:sym typeface="Arial"/>
              </a:defRPr>
            </a:lvl2pPr>
            <a:lvl3pPr marL="1371600" marR="0" lvl="2" indent="-355600" algn="l">
              <a:lnSpc>
                <a:spcPct val="90000"/>
              </a:lnSpc>
              <a:spcBef>
                <a:spcPts val="500"/>
              </a:spcBef>
              <a:spcAft>
                <a:spcPts val="0"/>
              </a:spcAft>
              <a:buClr>
                <a:srgbClr val="F06449"/>
              </a:buClr>
              <a:buSzPts val="2000"/>
              <a:buFont typeface="Noto Sans Symbols"/>
              <a:buChar char="▪"/>
              <a:defRPr sz="2000" b="0" i="0" u="none" strike="noStrike" cap="none">
                <a:solidFill>
                  <a:srgbClr val="004561"/>
                </a:solidFill>
                <a:latin typeface="Arial"/>
                <a:ea typeface="Arial"/>
                <a:cs typeface="Arial"/>
                <a:sym typeface="Arial"/>
              </a:defRPr>
            </a:lvl3pPr>
            <a:lvl4pPr marL="1828800" marR="0" lvl="3" indent="-342900" algn="l">
              <a:lnSpc>
                <a:spcPct val="90000"/>
              </a:lnSpc>
              <a:spcBef>
                <a:spcPts val="500"/>
              </a:spcBef>
              <a:spcAft>
                <a:spcPts val="0"/>
              </a:spcAft>
              <a:buClr>
                <a:srgbClr val="F06449"/>
              </a:buClr>
              <a:buSzPts val="1800"/>
              <a:buFont typeface="Noto Sans Symbols"/>
              <a:buChar char="▪"/>
              <a:defRPr sz="1800" b="0" i="0" u="none" strike="noStrike" cap="none">
                <a:solidFill>
                  <a:srgbClr val="004561"/>
                </a:solidFill>
                <a:latin typeface="Arial"/>
                <a:ea typeface="Arial"/>
                <a:cs typeface="Arial"/>
                <a:sym typeface="Arial"/>
              </a:defRPr>
            </a:lvl4pPr>
            <a:lvl5pPr marL="2286000" marR="0" lvl="4" indent="-342900" algn="l">
              <a:lnSpc>
                <a:spcPct val="90000"/>
              </a:lnSpc>
              <a:spcBef>
                <a:spcPts val="500"/>
              </a:spcBef>
              <a:spcAft>
                <a:spcPts val="0"/>
              </a:spcAft>
              <a:buClr>
                <a:srgbClr val="F06449"/>
              </a:buClr>
              <a:buSzPts val="1800"/>
              <a:buFont typeface="Noto Sans Symbols"/>
              <a:buChar char="▪"/>
              <a:defRPr sz="1800" b="0" i="0" u="none" strike="noStrike" cap="none">
                <a:solidFill>
                  <a:srgbClr val="004561"/>
                </a:solidFill>
                <a:latin typeface="Arial"/>
                <a:ea typeface="Arial"/>
                <a:cs typeface="Arial"/>
                <a:sym typeface="Arial"/>
              </a:defRPr>
            </a:lvl5pPr>
            <a:lvl6pPr marL="2743200" marR="0" lvl="5"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extLst>
      <p:ext uri="{BB962C8B-B14F-4D97-AF65-F5344CB8AC3E}">
        <p14:creationId xmlns:p14="http://schemas.microsoft.com/office/powerpoint/2010/main" val="22059874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ulleted List">
  <p:cSld name="Bulleted List">
    <p:spTree>
      <p:nvGrpSpPr>
        <p:cNvPr id="1" name="Shape 26"/>
        <p:cNvGrpSpPr/>
        <p:nvPr/>
      </p:nvGrpSpPr>
      <p:grpSpPr>
        <a:xfrm>
          <a:off x="0" y="0"/>
          <a:ext cx="0" cy="0"/>
          <a:chOff x="0" y="0"/>
          <a:chExt cx="0" cy="0"/>
        </a:xfrm>
      </p:grpSpPr>
      <p:sp>
        <p:nvSpPr>
          <p:cNvPr id="27" name="Google Shape;27;p27"/>
          <p:cNvSpPr/>
          <p:nvPr/>
        </p:nvSpPr>
        <p:spPr>
          <a:xfrm>
            <a:off x="311425" y="6461759"/>
            <a:ext cx="11575775" cy="45719"/>
          </a:xfrm>
          <a:prstGeom prst="rect">
            <a:avLst/>
          </a:prstGeom>
          <a:solidFill>
            <a:srgbClr val="F0644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8" name="Google Shape;28;p27"/>
          <p:cNvSpPr txBox="1">
            <a:spLocks noGrp="1"/>
          </p:cNvSpPr>
          <p:nvPr>
            <p:ph type="body" idx="1"/>
          </p:nvPr>
        </p:nvSpPr>
        <p:spPr>
          <a:xfrm>
            <a:off x="413717" y="1600200"/>
            <a:ext cx="11397282" cy="4678681"/>
          </a:xfrm>
          <a:prstGeom prst="rect">
            <a:avLst/>
          </a:prstGeom>
          <a:noFill/>
          <a:ln>
            <a:noFill/>
          </a:ln>
        </p:spPr>
        <p:txBody>
          <a:bodyPr spcFirstLastPara="1" wrap="square" lIns="91425" tIns="45700" rIns="91425" bIns="45700" anchor="t" anchorCtr="0">
            <a:noAutofit/>
          </a:bodyPr>
          <a:lstStyle>
            <a:lvl1pPr marL="457200" marR="0" lvl="0" indent="-355600" algn="l">
              <a:lnSpc>
                <a:spcPct val="90000"/>
              </a:lnSpc>
              <a:spcBef>
                <a:spcPts val="1000"/>
              </a:spcBef>
              <a:spcAft>
                <a:spcPts val="0"/>
              </a:spcAft>
              <a:buClr>
                <a:srgbClr val="F06449"/>
              </a:buClr>
              <a:buSzPts val="2000"/>
              <a:buFont typeface="Noto Sans Symbols"/>
              <a:buChar char="▪"/>
              <a:defRPr sz="2000" b="0" i="0" u="none" strike="noStrike" cap="none">
                <a:solidFill>
                  <a:srgbClr val="004561"/>
                </a:solidFill>
                <a:latin typeface="Arial"/>
                <a:ea typeface="Arial"/>
                <a:cs typeface="Arial"/>
                <a:sym typeface="Arial"/>
              </a:defRPr>
            </a:lvl1pPr>
            <a:lvl2pPr marL="914400" marR="0" lvl="1" indent="-355600" algn="l">
              <a:lnSpc>
                <a:spcPct val="90000"/>
              </a:lnSpc>
              <a:spcBef>
                <a:spcPts val="500"/>
              </a:spcBef>
              <a:spcAft>
                <a:spcPts val="0"/>
              </a:spcAft>
              <a:buClr>
                <a:srgbClr val="F06449"/>
              </a:buClr>
              <a:buSzPts val="2000"/>
              <a:buFont typeface="Noto Sans Symbols"/>
              <a:buChar char="▪"/>
              <a:defRPr sz="2000" b="0" i="0" u="none" strike="noStrike" cap="none">
                <a:solidFill>
                  <a:srgbClr val="004561"/>
                </a:solidFill>
                <a:latin typeface="Arial"/>
                <a:ea typeface="Arial"/>
                <a:cs typeface="Arial"/>
                <a:sym typeface="Arial"/>
              </a:defRPr>
            </a:lvl2pPr>
            <a:lvl3pPr marL="1371600" marR="0" lvl="2" indent="-355600" algn="l">
              <a:lnSpc>
                <a:spcPct val="90000"/>
              </a:lnSpc>
              <a:spcBef>
                <a:spcPts val="500"/>
              </a:spcBef>
              <a:spcAft>
                <a:spcPts val="0"/>
              </a:spcAft>
              <a:buClr>
                <a:srgbClr val="F06449"/>
              </a:buClr>
              <a:buSzPts val="2000"/>
              <a:buFont typeface="Noto Sans Symbols"/>
              <a:buChar char="▪"/>
              <a:defRPr sz="2000" b="0" i="0" u="none" strike="noStrike" cap="none">
                <a:solidFill>
                  <a:srgbClr val="004561"/>
                </a:solidFill>
                <a:latin typeface="Arial"/>
                <a:ea typeface="Arial"/>
                <a:cs typeface="Arial"/>
                <a:sym typeface="Arial"/>
              </a:defRPr>
            </a:lvl3pPr>
            <a:lvl4pPr marL="1828800" marR="0" lvl="3" indent="-355600" algn="l">
              <a:lnSpc>
                <a:spcPct val="90000"/>
              </a:lnSpc>
              <a:spcBef>
                <a:spcPts val="500"/>
              </a:spcBef>
              <a:spcAft>
                <a:spcPts val="0"/>
              </a:spcAft>
              <a:buClr>
                <a:srgbClr val="F06449"/>
              </a:buClr>
              <a:buSzPts val="2000"/>
              <a:buFont typeface="Noto Sans Symbols"/>
              <a:buChar char="▪"/>
              <a:defRPr sz="2000" b="0" i="0" u="none" strike="noStrike" cap="none">
                <a:solidFill>
                  <a:srgbClr val="004561"/>
                </a:solidFill>
                <a:latin typeface="Arial"/>
                <a:ea typeface="Arial"/>
                <a:cs typeface="Arial"/>
                <a:sym typeface="Arial"/>
              </a:defRPr>
            </a:lvl4pPr>
            <a:lvl5pPr marL="2286000" marR="0" lvl="4" indent="-355600" algn="l">
              <a:lnSpc>
                <a:spcPct val="90000"/>
              </a:lnSpc>
              <a:spcBef>
                <a:spcPts val="500"/>
              </a:spcBef>
              <a:spcAft>
                <a:spcPts val="0"/>
              </a:spcAft>
              <a:buClr>
                <a:srgbClr val="F06449"/>
              </a:buClr>
              <a:buSzPts val="2000"/>
              <a:buFont typeface="Noto Sans Symbols"/>
              <a:buChar char="▪"/>
              <a:defRPr sz="2000" b="0" i="0" u="none" strike="noStrike" cap="none">
                <a:solidFill>
                  <a:srgbClr val="004561"/>
                </a:solidFill>
                <a:latin typeface="Arial"/>
                <a:ea typeface="Arial"/>
                <a:cs typeface="Arial"/>
                <a:sym typeface="Arial"/>
              </a:defRPr>
            </a:lvl5pPr>
            <a:lvl6pPr marL="2743200" marR="0" lvl="5"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29" name="Google Shape;29;p27"/>
          <p:cNvSpPr txBox="1">
            <a:spLocks noGrp="1"/>
          </p:cNvSpPr>
          <p:nvPr>
            <p:ph type="title"/>
          </p:nvPr>
        </p:nvSpPr>
        <p:spPr>
          <a:xfrm>
            <a:off x="413716" y="365125"/>
            <a:ext cx="11397283" cy="93027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004561"/>
              </a:buClr>
              <a:buSzPts val="3200"/>
              <a:buFont typeface="Mulish ExtraBold"/>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extLst>
      <p:ext uri="{BB962C8B-B14F-4D97-AF65-F5344CB8AC3E}">
        <p14:creationId xmlns:p14="http://schemas.microsoft.com/office/powerpoint/2010/main" val="6175273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hank You 2">
  <p:cSld name="Thank You 2">
    <p:spTree>
      <p:nvGrpSpPr>
        <p:cNvPr id="1" name="Shape 45"/>
        <p:cNvGrpSpPr/>
        <p:nvPr/>
      </p:nvGrpSpPr>
      <p:grpSpPr>
        <a:xfrm>
          <a:off x="0" y="0"/>
          <a:ext cx="0" cy="0"/>
          <a:chOff x="0" y="0"/>
          <a:chExt cx="0" cy="0"/>
        </a:xfrm>
      </p:grpSpPr>
      <p:sp>
        <p:nvSpPr>
          <p:cNvPr id="46" name="Google Shape;46;p12"/>
          <p:cNvSpPr/>
          <p:nvPr/>
        </p:nvSpPr>
        <p:spPr>
          <a:xfrm>
            <a:off x="9727" y="-685800"/>
            <a:ext cx="8153400" cy="7543800"/>
          </a:xfrm>
          <a:prstGeom prst="rect">
            <a:avLst/>
          </a:prstGeom>
          <a:solidFill>
            <a:srgbClr val="00456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b="0" i="0" u="none" strike="noStrike" cap="none">
              <a:solidFill>
                <a:schemeClr val="lt1"/>
              </a:solidFill>
              <a:latin typeface="Arial"/>
              <a:ea typeface="Arial"/>
              <a:cs typeface="Arial"/>
              <a:sym typeface="Arial"/>
            </a:endParaRPr>
          </a:p>
        </p:txBody>
      </p:sp>
      <p:sp>
        <p:nvSpPr>
          <p:cNvPr id="47" name="Google Shape;47;p12"/>
          <p:cNvSpPr/>
          <p:nvPr/>
        </p:nvSpPr>
        <p:spPr>
          <a:xfrm>
            <a:off x="6705600" y="1562710"/>
            <a:ext cx="5941682" cy="1081454"/>
          </a:xfrm>
          <a:prstGeom prst="rect">
            <a:avLst/>
          </a:prstGeom>
          <a:solidFill>
            <a:srgbClr val="CEEBF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b="0" i="0" u="none" strike="noStrike" cap="none">
              <a:solidFill>
                <a:schemeClr val="lt1"/>
              </a:solidFill>
              <a:latin typeface="Arial"/>
              <a:ea typeface="Arial"/>
              <a:cs typeface="Arial"/>
              <a:sym typeface="Arial"/>
            </a:endParaRPr>
          </a:p>
        </p:txBody>
      </p:sp>
      <p:sp>
        <p:nvSpPr>
          <p:cNvPr id="48" name="Google Shape;48;p12"/>
          <p:cNvSpPr/>
          <p:nvPr/>
        </p:nvSpPr>
        <p:spPr>
          <a:xfrm>
            <a:off x="6688015" y="2951895"/>
            <a:ext cx="5941682" cy="1081454"/>
          </a:xfrm>
          <a:prstGeom prst="rect">
            <a:avLst/>
          </a:prstGeom>
          <a:solidFill>
            <a:srgbClr val="CEEBF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b="0" i="0" u="none" strike="noStrike" cap="none">
              <a:solidFill>
                <a:schemeClr val="lt1"/>
              </a:solidFill>
              <a:latin typeface="Arial"/>
              <a:ea typeface="Arial"/>
              <a:cs typeface="Arial"/>
              <a:sym typeface="Arial"/>
            </a:endParaRPr>
          </a:p>
        </p:txBody>
      </p:sp>
      <p:sp>
        <p:nvSpPr>
          <p:cNvPr id="49" name="Google Shape;49;p12"/>
          <p:cNvSpPr/>
          <p:nvPr/>
        </p:nvSpPr>
        <p:spPr>
          <a:xfrm>
            <a:off x="6688015" y="4376249"/>
            <a:ext cx="5941682" cy="1081454"/>
          </a:xfrm>
          <a:prstGeom prst="rect">
            <a:avLst/>
          </a:prstGeom>
          <a:solidFill>
            <a:srgbClr val="CEEBF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b="0" i="0" u="none" strike="noStrike" cap="none">
              <a:solidFill>
                <a:schemeClr val="lt1"/>
              </a:solidFill>
              <a:latin typeface="Arial"/>
              <a:ea typeface="Arial"/>
              <a:cs typeface="Arial"/>
              <a:sym typeface="Arial"/>
            </a:endParaRPr>
          </a:p>
        </p:txBody>
      </p:sp>
      <p:pic>
        <p:nvPicPr>
          <p:cNvPr id="50" name="Google Shape;50;p12" descr="Icon&#10;&#10;Description automatically generated"/>
          <p:cNvPicPr preferRelativeResize="0"/>
          <p:nvPr/>
        </p:nvPicPr>
        <p:blipFill rotWithShape="1">
          <a:blip r:embed="rId2">
            <a:alphaModFix/>
          </a:blip>
          <a:srcRect/>
          <a:stretch/>
        </p:blipFill>
        <p:spPr>
          <a:xfrm>
            <a:off x="7381521" y="1861302"/>
            <a:ext cx="532551" cy="532551"/>
          </a:xfrm>
          <a:prstGeom prst="rect">
            <a:avLst/>
          </a:prstGeom>
          <a:noFill/>
          <a:ln>
            <a:noFill/>
          </a:ln>
        </p:spPr>
      </p:pic>
      <p:pic>
        <p:nvPicPr>
          <p:cNvPr id="51" name="Google Shape;51;p12" descr="Icon&#10;&#10;Description automatically generated"/>
          <p:cNvPicPr preferRelativeResize="0"/>
          <p:nvPr/>
        </p:nvPicPr>
        <p:blipFill rotWithShape="1">
          <a:blip r:embed="rId3">
            <a:alphaModFix/>
          </a:blip>
          <a:srcRect/>
          <a:stretch/>
        </p:blipFill>
        <p:spPr>
          <a:xfrm>
            <a:off x="7381521" y="3252459"/>
            <a:ext cx="532551" cy="532551"/>
          </a:xfrm>
          <a:prstGeom prst="rect">
            <a:avLst/>
          </a:prstGeom>
          <a:noFill/>
          <a:ln>
            <a:noFill/>
          </a:ln>
        </p:spPr>
      </p:pic>
      <p:pic>
        <p:nvPicPr>
          <p:cNvPr id="52" name="Google Shape;52;p12" descr="A picture containing text, clock, device&#10;&#10;Description automatically generated"/>
          <p:cNvPicPr preferRelativeResize="0"/>
          <p:nvPr/>
        </p:nvPicPr>
        <p:blipFill rotWithShape="1">
          <a:blip r:embed="rId4">
            <a:alphaModFix/>
          </a:blip>
          <a:srcRect/>
          <a:stretch/>
        </p:blipFill>
        <p:spPr>
          <a:xfrm>
            <a:off x="1948163" y="3663225"/>
            <a:ext cx="1933575" cy="243570"/>
          </a:xfrm>
          <a:prstGeom prst="rect">
            <a:avLst/>
          </a:prstGeom>
          <a:noFill/>
          <a:ln>
            <a:noFill/>
          </a:ln>
        </p:spPr>
      </p:pic>
      <p:sp>
        <p:nvSpPr>
          <p:cNvPr id="53" name="Google Shape;53;p12"/>
          <p:cNvSpPr txBox="1">
            <a:spLocks noGrp="1"/>
          </p:cNvSpPr>
          <p:nvPr>
            <p:ph type="body" idx="1"/>
          </p:nvPr>
        </p:nvSpPr>
        <p:spPr>
          <a:xfrm>
            <a:off x="1400908" y="2951895"/>
            <a:ext cx="3657600" cy="1058863"/>
          </a:xfrm>
          <a:prstGeom prst="rect">
            <a:avLst/>
          </a:prstGeom>
          <a:noFill/>
          <a:ln>
            <a:noFill/>
          </a:ln>
        </p:spPr>
        <p:txBody>
          <a:bodyPr spcFirstLastPara="1" wrap="square" lIns="91425" tIns="45700" rIns="91425" bIns="45700" anchor="t" anchorCtr="0">
            <a:noAutofit/>
          </a:bodyPr>
          <a:lstStyle>
            <a:lvl1pPr marL="457200" marR="0" lvl="0" indent="-228600" algn="l">
              <a:lnSpc>
                <a:spcPct val="90000"/>
              </a:lnSpc>
              <a:spcBef>
                <a:spcPts val="1000"/>
              </a:spcBef>
              <a:spcAft>
                <a:spcPts val="0"/>
              </a:spcAft>
              <a:buClr>
                <a:srgbClr val="F06449"/>
              </a:buClr>
              <a:buSzPts val="4400"/>
              <a:buFont typeface="Noto Sans Symbols"/>
              <a:buNone/>
              <a:defRPr sz="4400" b="0" i="0" u="none" strike="noStrike" cap="none">
                <a:solidFill>
                  <a:schemeClr val="lt1"/>
                </a:solidFill>
                <a:latin typeface="Mulish ExtraLight"/>
                <a:ea typeface="Mulish ExtraLight"/>
                <a:cs typeface="Mulish ExtraLight"/>
                <a:sym typeface="Mulish ExtraLight"/>
              </a:defRPr>
            </a:lvl1pPr>
            <a:lvl2pPr marL="914400" marR="0" lvl="1" indent="-381000" algn="l">
              <a:lnSpc>
                <a:spcPct val="90000"/>
              </a:lnSpc>
              <a:spcBef>
                <a:spcPts val="500"/>
              </a:spcBef>
              <a:spcAft>
                <a:spcPts val="0"/>
              </a:spcAft>
              <a:buClr>
                <a:srgbClr val="F06449"/>
              </a:buClr>
              <a:buSzPts val="2400"/>
              <a:buFont typeface="Noto Sans Symbols"/>
              <a:buChar char="▪"/>
              <a:defRPr sz="2400" b="0" i="0" u="none" strike="noStrike" cap="none">
                <a:solidFill>
                  <a:srgbClr val="004561"/>
                </a:solidFill>
                <a:latin typeface="Arial"/>
                <a:ea typeface="Arial"/>
                <a:cs typeface="Arial"/>
                <a:sym typeface="Arial"/>
              </a:defRPr>
            </a:lvl2pPr>
            <a:lvl3pPr marL="1371600" marR="0" lvl="2" indent="-355600" algn="l">
              <a:lnSpc>
                <a:spcPct val="90000"/>
              </a:lnSpc>
              <a:spcBef>
                <a:spcPts val="500"/>
              </a:spcBef>
              <a:spcAft>
                <a:spcPts val="0"/>
              </a:spcAft>
              <a:buClr>
                <a:srgbClr val="F06449"/>
              </a:buClr>
              <a:buSzPts val="2000"/>
              <a:buFont typeface="Noto Sans Symbols"/>
              <a:buChar char="▪"/>
              <a:defRPr sz="2000" b="0" i="0" u="none" strike="noStrike" cap="none">
                <a:solidFill>
                  <a:srgbClr val="004561"/>
                </a:solidFill>
                <a:latin typeface="Arial"/>
                <a:ea typeface="Arial"/>
                <a:cs typeface="Arial"/>
                <a:sym typeface="Arial"/>
              </a:defRPr>
            </a:lvl3pPr>
            <a:lvl4pPr marL="1828800" marR="0" lvl="3" indent="-342900" algn="l">
              <a:lnSpc>
                <a:spcPct val="90000"/>
              </a:lnSpc>
              <a:spcBef>
                <a:spcPts val="500"/>
              </a:spcBef>
              <a:spcAft>
                <a:spcPts val="0"/>
              </a:spcAft>
              <a:buClr>
                <a:srgbClr val="F06449"/>
              </a:buClr>
              <a:buSzPts val="1800"/>
              <a:buFont typeface="Noto Sans Symbols"/>
              <a:buChar char="▪"/>
              <a:defRPr sz="1800" b="0" i="0" u="none" strike="noStrike" cap="none">
                <a:solidFill>
                  <a:srgbClr val="004561"/>
                </a:solidFill>
                <a:latin typeface="Arial"/>
                <a:ea typeface="Arial"/>
                <a:cs typeface="Arial"/>
                <a:sym typeface="Arial"/>
              </a:defRPr>
            </a:lvl4pPr>
            <a:lvl5pPr marL="2286000" marR="0" lvl="4" indent="-342900" algn="l">
              <a:lnSpc>
                <a:spcPct val="90000"/>
              </a:lnSpc>
              <a:spcBef>
                <a:spcPts val="500"/>
              </a:spcBef>
              <a:spcAft>
                <a:spcPts val="0"/>
              </a:spcAft>
              <a:buClr>
                <a:srgbClr val="F06449"/>
              </a:buClr>
              <a:buSzPts val="1800"/>
              <a:buFont typeface="Noto Sans Symbols"/>
              <a:buChar char="▪"/>
              <a:defRPr sz="1800" b="0" i="0" u="none" strike="noStrike" cap="none">
                <a:solidFill>
                  <a:srgbClr val="004561"/>
                </a:solidFill>
                <a:latin typeface="Arial"/>
                <a:ea typeface="Arial"/>
                <a:cs typeface="Arial"/>
                <a:sym typeface="Arial"/>
              </a:defRPr>
            </a:lvl5pPr>
            <a:lvl6pPr marL="2743200" marR="0" lvl="5"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54" name="Google Shape;54;p12"/>
          <p:cNvSpPr txBox="1">
            <a:spLocks noGrp="1"/>
          </p:cNvSpPr>
          <p:nvPr>
            <p:ph type="body" idx="2"/>
          </p:nvPr>
        </p:nvSpPr>
        <p:spPr>
          <a:xfrm>
            <a:off x="8368146" y="1836785"/>
            <a:ext cx="3814128" cy="533303"/>
          </a:xfrm>
          <a:prstGeom prst="rect">
            <a:avLst/>
          </a:prstGeom>
          <a:noFill/>
          <a:ln>
            <a:noFill/>
          </a:ln>
        </p:spPr>
        <p:txBody>
          <a:bodyPr spcFirstLastPara="1" wrap="square" lIns="91425" tIns="45700" rIns="91425" bIns="45700" anchor="t" anchorCtr="0">
            <a:noAutofit/>
          </a:bodyPr>
          <a:lstStyle>
            <a:lvl1pPr marL="457200" marR="0" lvl="0" indent="-228600" algn="ctr">
              <a:lnSpc>
                <a:spcPct val="90000"/>
              </a:lnSpc>
              <a:spcBef>
                <a:spcPts val="1000"/>
              </a:spcBef>
              <a:spcAft>
                <a:spcPts val="0"/>
              </a:spcAft>
              <a:buClr>
                <a:srgbClr val="F06449"/>
              </a:buClr>
              <a:buSzPts val="3200"/>
              <a:buFont typeface="Noto Sans Symbols"/>
              <a:buNone/>
              <a:defRPr sz="3200" b="0" i="0" u="none" strike="noStrike" cap="none">
                <a:solidFill>
                  <a:srgbClr val="004561"/>
                </a:solidFill>
                <a:latin typeface="Arial"/>
                <a:ea typeface="Arial"/>
                <a:cs typeface="Arial"/>
                <a:sym typeface="Arial"/>
              </a:defRPr>
            </a:lvl1pPr>
            <a:lvl2pPr marL="914400" marR="0" lvl="1" indent="-381000" algn="l">
              <a:lnSpc>
                <a:spcPct val="90000"/>
              </a:lnSpc>
              <a:spcBef>
                <a:spcPts val="500"/>
              </a:spcBef>
              <a:spcAft>
                <a:spcPts val="0"/>
              </a:spcAft>
              <a:buClr>
                <a:srgbClr val="F06449"/>
              </a:buClr>
              <a:buSzPts val="2400"/>
              <a:buFont typeface="Noto Sans Symbols"/>
              <a:buChar char="▪"/>
              <a:defRPr sz="2400" b="0" i="0" u="none" strike="noStrike" cap="none">
                <a:solidFill>
                  <a:srgbClr val="004561"/>
                </a:solidFill>
                <a:latin typeface="Arial"/>
                <a:ea typeface="Arial"/>
                <a:cs typeface="Arial"/>
                <a:sym typeface="Arial"/>
              </a:defRPr>
            </a:lvl2pPr>
            <a:lvl3pPr marL="1371600" marR="0" lvl="2" indent="-355600" algn="l">
              <a:lnSpc>
                <a:spcPct val="90000"/>
              </a:lnSpc>
              <a:spcBef>
                <a:spcPts val="500"/>
              </a:spcBef>
              <a:spcAft>
                <a:spcPts val="0"/>
              </a:spcAft>
              <a:buClr>
                <a:srgbClr val="F06449"/>
              </a:buClr>
              <a:buSzPts val="2000"/>
              <a:buFont typeface="Noto Sans Symbols"/>
              <a:buChar char="▪"/>
              <a:defRPr sz="2000" b="0" i="0" u="none" strike="noStrike" cap="none">
                <a:solidFill>
                  <a:srgbClr val="004561"/>
                </a:solidFill>
                <a:latin typeface="Arial"/>
                <a:ea typeface="Arial"/>
                <a:cs typeface="Arial"/>
                <a:sym typeface="Arial"/>
              </a:defRPr>
            </a:lvl3pPr>
            <a:lvl4pPr marL="1828800" marR="0" lvl="3" indent="-342900" algn="l">
              <a:lnSpc>
                <a:spcPct val="90000"/>
              </a:lnSpc>
              <a:spcBef>
                <a:spcPts val="500"/>
              </a:spcBef>
              <a:spcAft>
                <a:spcPts val="0"/>
              </a:spcAft>
              <a:buClr>
                <a:srgbClr val="F06449"/>
              </a:buClr>
              <a:buSzPts val="1800"/>
              <a:buFont typeface="Noto Sans Symbols"/>
              <a:buChar char="▪"/>
              <a:defRPr sz="1800" b="0" i="0" u="none" strike="noStrike" cap="none">
                <a:solidFill>
                  <a:srgbClr val="004561"/>
                </a:solidFill>
                <a:latin typeface="Arial"/>
                <a:ea typeface="Arial"/>
                <a:cs typeface="Arial"/>
                <a:sym typeface="Arial"/>
              </a:defRPr>
            </a:lvl4pPr>
            <a:lvl5pPr marL="2286000" marR="0" lvl="4" indent="-342900" algn="l">
              <a:lnSpc>
                <a:spcPct val="90000"/>
              </a:lnSpc>
              <a:spcBef>
                <a:spcPts val="500"/>
              </a:spcBef>
              <a:spcAft>
                <a:spcPts val="0"/>
              </a:spcAft>
              <a:buClr>
                <a:srgbClr val="F06449"/>
              </a:buClr>
              <a:buSzPts val="1800"/>
              <a:buFont typeface="Noto Sans Symbols"/>
              <a:buChar char="▪"/>
              <a:defRPr sz="1800" b="0" i="0" u="none" strike="noStrike" cap="none">
                <a:solidFill>
                  <a:srgbClr val="004561"/>
                </a:solidFill>
                <a:latin typeface="Arial"/>
                <a:ea typeface="Arial"/>
                <a:cs typeface="Arial"/>
                <a:sym typeface="Arial"/>
              </a:defRPr>
            </a:lvl5pPr>
            <a:lvl6pPr marL="2743200" marR="0" lvl="5"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55" name="Google Shape;55;p12"/>
          <p:cNvSpPr txBox="1">
            <a:spLocks noGrp="1"/>
          </p:cNvSpPr>
          <p:nvPr>
            <p:ph type="body" idx="3"/>
          </p:nvPr>
        </p:nvSpPr>
        <p:spPr>
          <a:xfrm>
            <a:off x="8368146" y="3252459"/>
            <a:ext cx="3429000" cy="532551"/>
          </a:xfrm>
          <a:prstGeom prst="rect">
            <a:avLst/>
          </a:prstGeom>
          <a:noFill/>
          <a:ln>
            <a:noFill/>
          </a:ln>
        </p:spPr>
        <p:txBody>
          <a:bodyPr spcFirstLastPara="1" wrap="square" lIns="91425" tIns="45700" rIns="91425" bIns="45700" anchor="t" anchorCtr="0">
            <a:noAutofit/>
          </a:bodyPr>
          <a:lstStyle>
            <a:lvl1pPr marL="457200" marR="0" lvl="0" indent="-228600" algn="ctr">
              <a:lnSpc>
                <a:spcPct val="90000"/>
              </a:lnSpc>
              <a:spcBef>
                <a:spcPts val="1000"/>
              </a:spcBef>
              <a:spcAft>
                <a:spcPts val="0"/>
              </a:spcAft>
              <a:buClr>
                <a:srgbClr val="F06449"/>
              </a:buClr>
              <a:buSzPts val="3200"/>
              <a:buFont typeface="Noto Sans Symbols"/>
              <a:buNone/>
              <a:defRPr sz="3200" b="0" i="0" u="none" strike="noStrike" cap="none">
                <a:solidFill>
                  <a:srgbClr val="004561"/>
                </a:solidFill>
                <a:latin typeface="Arial"/>
                <a:ea typeface="Arial"/>
                <a:cs typeface="Arial"/>
                <a:sym typeface="Arial"/>
              </a:defRPr>
            </a:lvl1pPr>
            <a:lvl2pPr marL="914400" marR="0" lvl="1" indent="-381000" algn="l">
              <a:lnSpc>
                <a:spcPct val="90000"/>
              </a:lnSpc>
              <a:spcBef>
                <a:spcPts val="500"/>
              </a:spcBef>
              <a:spcAft>
                <a:spcPts val="0"/>
              </a:spcAft>
              <a:buClr>
                <a:srgbClr val="F06449"/>
              </a:buClr>
              <a:buSzPts val="2400"/>
              <a:buFont typeface="Noto Sans Symbols"/>
              <a:buChar char="▪"/>
              <a:defRPr sz="2400" b="0" i="0" u="none" strike="noStrike" cap="none">
                <a:solidFill>
                  <a:srgbClr val="004561"/>
                </a:solidFill>
                <a:latin typeface="Arial"/>
                <a:ea typeface="Arial"/>
                <a:cs typeface="Arial"/>
                <a:sym typeface="Arial"/>
              </a:defRPr>
            </a:lvl2pPr>
            <a:lvl3pPr marL="1371600" marR="0" lvl="2" indent="-355600" algn="l">
              <a:lnSpc>
                <a:spcPct val="90000"/>
              </a:lnSpc>
              <a:spcBef>
                <a:spcPts val="500"/>
              </a:spcBef>
              <a:spcAft>
                <a:spcPts val="0"/>
              </a:spcAft>
              <a:buClr>
                <a:srgbClr val="F06449"/>
              </a:buClr>
              <a:buSzPts val="2000"/>
              <a:buFont typeface="Noto Sans Symbols"/>
              <a:buChar char="▪"/>
              <a:defRPr sz="2000" b="0" i="0" u="none" strike="noStrike" cap="none">
                <a:solidFill>
                  <a:srgbClr val="004561"/>
                </a:solidFill>
                <a:latin typeface="Arial"/>
                <a:ea typeface="Arial"/>
                <a:cs typeface="Arial"/>
                <a:sym typeface="Arial"/>
              </a:defRPr>
            </a:lvl3pPr>
            <a:lvl4pPr marL="1828800" marR="0" lvl="3" indent="-342900" algn="l">
              <a:lnSpc>
                <a:spcPct val="90000"/>
              </a:lnSpc>
              <a:spcBef>
                <a:spcPts val="500"/>
              </a:spcBef>
              <a:spcAft>
                <a:spcPts val="0"/>
              </a:spcAft>
              <a:buClr>
                <a:srgbClr val="F06449"/>
              </a:buClr>
              <a:buSzPts val="1800"/>
              <a:buFont typeface="Noto Sans Symbols"/>
              <a:buChar char="▪"/>
              <a:defRPr sz="1800" b="0" i="0" u="none" strike="noStrike" cap="none">
                <a:solidFill>
                  <a:srgbClr val="004561"/>
                </a:solidFill>
                <a:latin typeface="Arial"/>
                <a:ea typeface="Arial"/>
                <a:cs typeface="Arial"/>
                <a:sym typeface="Arial"/>
              </a:defRPr>
            </a:lvl4pPr>
            <a:lvl5pPr marL="2286000" marR="0" lvl="4" indent="-342900" algn="l">
              <a:lnSpc>
                <a:spcPct val="90000"/>
              </a:lnSpc>
              <a:spcBef>
                <a:spcPts val="500"/>
              </a:spcBef>
              <a:spcAft>
                <a:spcPts val="0"/>
              </a:spcAft>
              <a:buClr>
                <a:srgbClr val="F06449"/>
              </a:buClr>
              <a:buSzPts val="1800"/>
              <a:buFont typeface="Noto Sans Symbols"/>
              <a:buChar char="▪"/>
              <a:defRPr sz="1800" b="0" i="0" u="none" strike="noStrike" cap="none">
                <a:solidFill>
                  <a:srgbClr val="004561"/>
                </a:solidFill>
                <a:latin typeface="Arial"/>
                <a:ea typeface="Arial"/>
                <a:cs typeface="Arial"/>
                <a:sym typeface="Arial"/>
              </a:defRPr>
            </a:lvl5pPr>
            <a:lvl6pPr marL="2743200" marR="0" lvl="5"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56" name="Google Shape;56;p12"/>
          <p:cNvSpPr txBox="1">
            <a:spLocks noGrp="1"/>
          </p:cNvSpPr>
          <p:nvPr>
            <p:ph type="body" idx="4"/>
          </p:nvPr>
        </p:nvSpPr>
        <p:spPr>
          <a:xfrm>
            <a:off x="8368145" y="4624589"/>
            <a:ext cx="3429000" cy="584775"/>
          </a:xfrm>
          <a:prstGeom prst="rect">
            <a:avLst/>
          </a:prstGeom>
          <a:noFill/>
          <a:ln>
            <a:noFill/>
          </a:ln>
        </p:spPr>
        <p:txBody>
          <a:bodyPr spcFirstLastPara="1" wrap="square" lIns="91425" tIns="45700" rIns="91425" bIns="45700" anchor="t" anchorCtr="0">
            <a:noAutofit/>
          </a:bodyPr>
          <a:lstStyle>
            <a:lvl1pPr marL="457200" marR="0" lvl="0" indent="-228600" algn="ctr">
              <a:lnSpc>
                <a:spcPct val="90000"/>
              </a:lnSpc>
              <a:spcBef>
                <a:spcPts val="1000"/>
              </a:spcBef>
              <a:spcAft>
                <a:spcPts val="0"/>
              </a:spcAft>
              <a:buClr>
                <a:srgbClr val="F06449"/>
              </a:buClr>
              <a:buSzPts val="3200"/>
              <a:buFont typeface="Noto Sans Symbols"/>
              <a:buNone/>
              <a:defRPr sz="3200" b="0" i="0" u="none" strike="noStrike" cap="none">
                <a:solidFill>
                  <a:srgbClr val="004561"/>
                </a:solidFill>
                <a:latin typeface="Arial"/>
                <a:ea typeface="Arial"/>
                <a:cs typeface="Arial"/>
                <a:sym typeface="Arial"/>
              </a:defRPr>
            </a:lvl1pPr>
            <a:lvl2pPr marL="914400" marR="0" lvl="1" indent="-381000" algn="l">
              <a:lnSpc>
                <a:spcPct val="90000"/>
              </a:lnSpc>
              <a:spcBef>
                <a:spcPts val="500"/>
              </a:spcBef>
              <a:spcAft>
                <a:spcPts val="0"/>
              </a:spcAft>
              <a:buClr>
                <a:srgbClr val="F06449"/>
              </a:buClr>
              <a:buSzPts val="2400"/>
              <a:buFont typeface="Noto Sans Symbols"/>
              <a:buChar char="▪"/>
              <a:defRPr sz="2400" b="0" i="0" u="none" strike="noStrike" cap="none">
                <a:solidFill>
                  <a:srgbClr val="004561"/>
                </a:solidFill>
                <a:latin typeface="Arial"/>
                <a:ea typeface="Arial"/>
                <a:cs typeface="Arial"/>
                <a:sym typeface="Arial"/>
              </a:defRPr>
            </a:lvl2pPr>
            <a:lvl3pPr marL="1371600" marR="0" lvl="2" indent="-355600" algn="l">
              <a:lnSpc>
                <a:spcPct val="90000"/>
              </a:lnSpc>
              <a:spcBef>
                <a:spcPts val="500"/>
              </a:spcBef>
              <a:spcAft>
                <a:spcPts val="0"/>
              </a:spcAft>
              <a:buClr>
                <a:srgbClr val="F06449"/>
              </a:buClr>
              <a:buSzPts val="2000"/>
              <a:buFont typeface="Noto Sans Symbols"/>
              <a:buChar char="▪"/>
              <a:defRPr sz="2000" b="0" i="0" u="none" strike="noStrike" cap="none">
                <a:solidFill>
                  <a:srgbClr val="004561"/>
                </a:solidFill>
                <a:latin typeface="Arial"/>
                <a:ea typeface="Arial"/>
                <a:cs typeface="Arial"/>
                <a:sym typeface="Arial"/>
              </a:defRPr>
            </a:lvl3pPr>
            <a:lvl4pPr marL="1828800" marR="0" lvl="3" indent="-342900" algn="l">
              <a:lnSpc>
                <a:spcPct val="90000"/>
              </a:lnSpc>
              <a:spcBef>
                <a:spcPts val="500"/>
              </a:spcBef>
              <a:spcAft>
                <a:spcPts val="0"/>
              </a:spcAft>
              <a:buClr>
                <a:srgbClr val="F06449"/>
              </a:buClr>
              <a:buSzPts val="1800"/>
              <a:buFont typeface="Noto Sans Symbols"/>
              <a:buChar char="▪"/>
              <a:defRPr sz="1800" b="0" i="0" u="none" strike="noStrike" cap="none">
                <a:solidFill>
                  <a:srgbClr val="004561"/>
                </a:solidFill>
                <a:latin typeface="Arial"/>
                <a:ea typeface="Arial"/>
                <a:cs typeface="Arial"/>
                <a:sym typeface="Arial"/>
              </a:defRPr>
            </a:lvl4pPr>
            <a:lvl5pPr marL="2286000" marR="0" lvl="4" indent="-342900" algn="l">
              <a:lnSpc>
                <a:spcPct val="90000"/>
              </a:lnSpc>
              <a:spcBef>
                <a:spcPts val="500"/>
              </a:spcBef>
              <a:spcAft>
                <a:spcPts val="0"/>
              </a:spcAft>
              <a:buClr>
                <a:srgbClr val="F06449"/>
              </a:buClr>
              <a:buSzPts val="1800"/>
              <a:buFont typeface="Noto Sans Symbols"/>
              <a:buChar char="▪"/>
              <a:defRPr sz="1800" b="0" i="0" u="none" strike="noStrike" cap="none">
                <a:solidFill>
                  <a:srgbClr val="004561"/>
                </a:solidFill>
                <a:latin typeface="Arial"/>
                <a:ea typeface="Arial"/>
                <a:cs typeface="Arial"/>
                <a:sym typeface="Arial"/>
              </a:defRPr>
            </a:lvl5pPr>
            <a:lvl6pPr marL="2743200" marR="0" lvl="5"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pic>
        <p:nvPicPr>
          <p:cNvPr id="57" name="Google Shape;57;p12" descr="A picture containing text, clipart&#10;&#10;Description automatically generated"/>
          <p:cNvPicPr preferRelativeResize="0"/>
          <p:nvPr/>
        </p:nvPicPr>
        <p:blipFill rotWithShape="1">
          <a:blip r:embed="rId5">
            <a:alphaModFix/>
          </a:blip>
          <a:srcRect/>
          <a:stretch/>
        </p:blipFill>
        <p:spPr>
          <a:xfrm>
            <a:off x="7362552" y="4624588"/>
            <a:ext cx="570487" cy="570487"/>
          </a:xfrm>
          <a:prstGeom prst="rect">
            <a:avLst/>
          </a:prstGeom>
          <a:noFill/>
          <a:ln>
            <a:noFill/>
          </a:ln>
        </p:spPr>
      </p:pic>
    </p:spTree>
    <p:extLst>
      <p:ext uri="{BB962C8B-B14F-4D97-AF65-F5344CB8AC3E}">
        <p14:creationId xmlns:p14="http://schemas.microsoft.com/office/powerpoint/2010/main" val="3725399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lumn - Title colum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8D6A0DE-A965-4E02-8A8B-981E2FDE590E}"/>
              </a:ext>
            </a:extLst>
          </p:cNvPr>
          <p:cNvSpPr>
            <a:spLocks noGrp="1"/>
          </p:cNvSpPr>
          <p:nvPr>
            <p:ph type="body" idx="1"/>
          </p:nvPr>
        </p:nvSpPr>
        <p:spPr>
          <a:xfrm>
            <a:off x="728687" y="1994663"/>
            <a:ext cx="4860830" cy="496095"/>
          </a:xfrm>
        </p:spPr>
        <p:txBody>
          <a:bodyPr anchor="t">
            <a:noAutofit/>
          </a:bodyPr>
          <a:lstStyle>
            <a:lvl1pPr marL="0" indent="0">
              <a:lnSpc>
                <a:spcPts val="2400"/>
              </a:lnSpc>
              <a:buNone/>
              <a:defRPr sz="1800" b="0" spc="3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2B820F59-7539-405E-B005-C5C92782E908}"/>
              </a:ext>
            </a:extLst>
          </p:cNvPr>
          <p:cNvSpPr>
            <a:spLocks noGrp="1"/>
          </p:cNvSpPr>
          <p:nvPr>
            <p:ph sz="half" idx="2" hasCustomPrompt="1"/>
          </p:nvPr>
        </p:nvSpPr>
        <p:spPr>
          <a:xfrm>
            <a:off x="728687" y="2490758"/>
            <a:ext cx="4860830" cy="3445987"/>
          </a:xfrm>
        </p:spPr>
        <p:txBody>
          <a:bodyPr>
            <a:noAutofit/>
          </a:bodyPr>
          <a:lstStyle>
            <a:lvl1pPr marL="228600" indent="-137160">
              <a:lnSpc>
                <a:spcPts val="2400"/>
              </a:lnSpc>
              <a:buClr>
                <a:srgbClr val="009CD6"/>
              </a:buClr>
              <a:buSzPct val="104000"/>
              <a:buFont typeface="Arial" panose="020B0604020202020204" pitchFamily="34" charset="0"/>
              <a:buChar char="•"/>
              <a:defRPr sz="1800" spc="30" baseline="0"/>
            </a:lvl1pPr>
            <a:lvl2pPr marL="685800" indent="-137160">
              <a:lnSpc>
                <a:spcPts val="2400"/>
              </a:lnSpc>
              <a:buClr>
                <a:srgbClr val="009CD6"/>
              </a:buClr>
              <a:buFont typeface="Arial" panose="020B0604020202020204" pitchFamily="34" charset="0"/>
              <a:buChar char="•"/>
              <a:defRPr sz="1800" spc="30" baseline="0"/>
            </a:lvl2pPr>
          </a:lstStyle>
          <a:p>
            <a:pPr lvl="0"/>
            <a:r>
              <a:rPr lang="en-US" dirty="0"/>
              <a:t>Second level</a:t>
            </a:r>
          </a:p>
          <a:p>
            <a:pPr lvl="1"/>
            <a:r>
              <a:rPr lang="en-US" dirty="0"/>
              <a:t>Third level</a:t>
            </a:r>
          </a:p>
        </p:txBody>
      </p:sp>
      <p:sp>
        <p:nvSpPr>
          <p:cNvPr id="17" name="Text Placeholder 2">
            <a:extLst>
              <a:ext uri="{FF2B5EF4-FFF2-40B4-BE49-F238E27FC236}">
                <a16:creationId xmlns:a16="http://schemas.microsoft.com/office/drawing/2014/main" id="{9AE6D208-1F00-412A-86E9-1A7081F56572}"/>
              </a:ext>
            </a:extLst>
          </p:cNvPr>
          <p:cNvSpPr>
            <a:spLocks noGrp="1"/>
          </p:cNvSpPr>
          <p:nvPr>
            <p:ph type="body" idx="10"/>
          </p:nvPr>
        </p:nvSpPr>
        <p:spPr>
          <a:xfrm>
            <a:off x="5892510" y="1994663"/>
            <a:ext cx="4751106" cy="496095"/>
          </a:xfrm>
        </p:spPr>
        <p:txBody>
          <a:bodyPr anchor="t">
            <a:noAutofit/>
          </a:bodyPr>
          <a:lstStyle>
            <a:lvl1pPr marL="0" indent="0">
              <a:lnSpc>
                <a:spcPts val="2400"/>
              </a:lnSpc>
              <a:buNone/>
              <a:defRPr sz="1800" b="0" spc="3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8" name="Content Placeholder 3">
            <a:extLst>
              <a:ext uri="{FF2B5EF4-FFF2-40B4-BE49-F238E27FC236}">
                <a16:creationId xmlns:a16="http://schemas.microsoft.com/office/drawing/2014/main" id="{B8B83478-806A-4C07-A7A7-0CDF7E621EB5}"/>
              </a:ext>
            </a:extLst>
          </p:cNvPr>
          <p:cNvSpPr>
            <a:spLocks noGrp="1"/>
          </p:cNvSpPr>
          <p:nvPr>
            <p:ph sz="half" idx="11" hasCustomPrompt="1"/>
          </p:nvPr>
        </p:nvSpPr>
        <p:spPr>
          <a:xfrm>
            <a:off x="5892510" y="2490758"/>
            <a:ext cx="4751106" cy="3445987"/>
          </a:xfrm>
        </p:spPr>
        <p:txBody>
          <a:bodyPr>
            <a:noAutofit/>
          </a:bodyPr>
          <a:lstStyle>
            <a:lvl1pPr marL="228600" indent="-137160">
              <a:lnSpc>
                <a:spcPts val="2400"/>
              </a:lnSpc>
              <a:buClr>
                <a:srgbClr val="009CD6"/>
              </a:buClr>
              <a:buSzPct val="104000"/>
              <a:buFont typeface="Arial" panose="020B0604020202020204" pitchFamily="34" charset="0"/>
              <a:buChar char="•"/>
              <a:defRPr sz="1800" spc="30" baseline="0"/>
            </a:lvl1pPr>
            <a:lvl2pPr marL="685800" indent="-137160">
              <a:lnSpc>
                <a:spcPts val="2400"/>
              </a:lnSpc>
              <a:buClr>
                <a:srgbClr val="009CD6"/>
              </a:buClr>
              <a:buFont typeface="Arial" panose="020B0604020202020204" pitchFamily="34" charset="0"/>
              <a:buChar char="•"/>
              <a:defRPr sz="1800" spc="30" baseline="0"/>
            </a:lvl2pPr>
          </a:lstStyle>
          <a:p>
            <a:pPr lvl="0"/>
            <a:r>
              <a:rPr lang="en-US" dirty="0"/>
              <a:t>Second level</a:t>
            </a:r>
          </a:p>
          <a:p>
            <a:pPr lvl="1"/>
            <a:r>
              <a:rPr lang="en-US" dirty="0"/>
              <a:t>Third level</a:t>
            </a:r>
          </a:p>
        </p:txBody>
      </p:sp>
      <p:sp>
        <p:nvSpPr>
          <p:cNvPr id="13" name="Title 1">
            <a:extLst>
              <a:ext uri="{FF2B5EF4-FFF2-40B4-BE49-F238E27FC236}">
                <a16:creationId xmlns:a16="http://schemas.microsoft.com/office/drawing/2014/main" id="{20A48B77-BCF1-4349-8EF0-B33A1789375A}"/>
              </a:ext>
            </a:extLst>
          </p:cNvPr>
          <p:cNvSpPr>
            <a:spLocks noGrp="1"/>
          </p:cNvSpPr>
          <p:nvPr>
            <p:ph type="title" hasCustomPrompt="1"/>
          </p:nvPr>
        </p:nvSpPr>
        <p:spPr>
          <a:xfrm>
            <a:off x="728687" y="1238515"/>
            <a:ext cx="9914929" cy="635902"/>
          </a:xfrm>
          <a:prstGeom prst="rect">
            <a:avLst/>
          </a:prstGeom>
        </p:spPr>
        <p:txBody>
          <a:bodyPr>
            <a:noAutofit/>
          </a:bodyPr>
          <a:lstStyle>
            <a:lvl1pPr>
              <a:defRPr sz="2800"/>
            </a:lvl1pPr>
          </a:lstStyle>
          <a:p>
            <a:pPr lvl="0"/>
            <a:r>
              <a:rPr lang="en-US" dirty="0"/>
              <a:t>Click to edit Master text styles</a:t>
            </a:r>
          </a:p>
        </p:txBody>
      </p:sp>
      <p:cxnSp>
        <p:nvCxnSpPr>
          <p:cNvPr id="11" name="Straight Connector 10">
            <a:extLst>
              <a:ext uri="{FF2B5EF4-FFF2-40B4-BE49-F238E27FC236}">
                <a16:creationId xmlns:a16="http://schemas.microsoft.com/office/drawing/2014/main" id="{CCE4054A-3251-41A6-8BA5-67C64EF3E610}"/>
              </a:ext>
            </a:extLst>
          </p:cNvPr>
          <p:cNvCxnSpPr/>
          <p:nvPr userDrawn="1"/>
        </p:nvCxnSpPr>
        <p:spPr>
          <a:xfrm>
            <a:off x="614780"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2" name="Text Placeholder 3">
            <a:extLst>
              <a:ext uri="{FF2B5EF4-FFF2-40B4-BE49-F238E27FC236}">
                <a16:creationId xmlns:a16="http://schemas.microsoft.com/office/drawing/2014/main" id="{F8E1AD81-2712-4CFB-B585-60CDC561D6F4}"/>
              </a:ext>
            </a:extLst>
          </p:cNvPr>
          <p:cNvSpPr>
            <a:spLocks noGrp="1"/>
          </p:cNvSpPr>
          <p:nvPr>
            <p:ph type="body" sz="quarter" idx="12" hasCustomPrompt="1"/>
          </p:nvPr>
        </p:nvSpPr>
        <p:spPr>
          <a:xfrm>
            <a:off x="614780"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18803887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ig text two column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1A647C-A7BD-47C9-962C-55289EF4CD84}"/>
              </a:ext>
            </a:extLst>
          </p:cNvPr>
          <p:cNvSpPr>
            <a:spLocks noGrp="1"/>
          </p:cNvSpPr>
          <p:nvPr>
            <p:ph idx="1" hasCustomPrompt="1"/>
          </p:nvPr>
        </p:nvSpPr>
        <p:spPr>
          <a:xfrm>
            <a:off x="725414" y="2033625"/>
            <a:ext cx="8999926" cy="4067251"/>
          </a:xfrm>
        </p:spPr>
        <p:txBody>
          <a:bodyPr numCol="2" spcCol="274320">
            <a:noAutofit/>
          </a:bodyPr>
          <a:lstStyle>
            <a:lvl1pPr marL="91440" marR="0" indent="0" algn="l" defTabSz="914400" rtl="0" eaLnBrk="1" fontAlgn="auto" latinLnBrk="0" hangingPunct="1">
              <a:lnSpc>
                <a:spcPct val="100000"/>
              </a:lnSpc>
              <a:spcBef>
                <a:spcPts val="1000"/>
              </a:spcBef>
              <a:spcAft>
                <a:spcPts val="0"/>
              </a:spcAft>
              <a:buClr>
                <a:srgbClr val="009CD6"/>
              </a:buClr>
              <a:buSzPct val="110000"/>
              <a:buFontTx/>
              <a:buNone/>
              <a:tabLst/>
              <a:defRPr sz="2400" spc="20"/>
            </a:lvl1pPr>
            <a:lvl2pPr marL="548640" indent="0">
              <a:lnSpc>
                <a:spcPts val="2400"/>
              </a:lnSpc>
              <a:buClr>
                <a:srgbClr val="009CD6"/>
              </a:buClr>
              <a:buFontTx/>
              <a:buNone/>
              <a:defRPr sz="1800" spc="20"/>
            </a:lvl2pPr>
            <a:lvl3pPr marL="1005840" indent="0">
              <a:lnSpc>
                <a:spcPts val="2400"/>
              </a:lnSpc>
              <a:buClr>
                <a:srgbClr val="009CD6"/>
              </a:buClr>
              <a:buFontTx/>
              <a:buNone/>
              <a:defRPr sz="1800" spc="20"/>
            </a:lvl3pPr>
            <a:lvl4pPr marL="1463040" indent="0">
              <a:lnSpc>
                <a:spcPts val="2400"/>
              </a:lnSpc>
              <a:buClr>
                <a:srgbClr val="009CD6"/>
              </a:buClr>
              <a:buFontTx/>
              <a:buNone/>
              <a:defRPr sz="1800" spc="20"/>
            </a:lvl4pPr>
            <a:lvl5pPr>
              <a:buClr>
                <a:srgbClr val="5B9BD5"/>
              </a:buClr>
              <a:defRPr/>
            </a:lvl5pPr>
          </a:lstStyle>
          <a:p>
            <a:pPr lvl="0"/>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Aenean </a:t>
            </a:r>
            <a:r>
              <a:rPr lang="en-US" dirty="0" err="1"/>
              <a:t>commodo</a:t>
            </a:r>
            <a:r>
              <a:rPr lang="en-US" dirty="0"/>
              <a:t> ligula </a:t>
            </a:r>
            <a:r>
              <a:rPr lang="en-US" dirty="0" err="1"/>
              <a:t>eget</a:t>
            </a:r>
            <a:r>
              <a:rPr lang="en-US" dirty="0"/>
              <a:t> dolor. Aenean </a:t>
            </a:r>
            <a:r>
              <a:rPr lang="en-US" dirty="0" err="1"/>
              <a:t>massa</a:t>
            </a:r>
            <a:r>
              <a:rPr lang="en-US" dirty="0"/>
              <a:t>. Cum sociis </a:t>
            </a:r>
            <a:r>
              <a:rPr lang="en-US" dirty="0" err="1"/>
              <a:t>natoque</a:t>
            </a:r>
            <a:r>
              <a:rPr lang="en-US" dirty="0"/>
              <a:t> </a:t>
            </a:r>
            <a:r>
              <a:rPr lang="en-US" dirty="0" err="1"/>
              <a:t>penatibus</a:t>
            </a:r>
            <a:r>
              <a:rPr lang="en-US" dirty="0"/>
              <a:t> et </a:t>
            </a:r>
            <a:r>
              <a:rPr lang="en-US" dirty="0" err="1"/>
              <a:t>magnis</a:t>
            </a:r>
            <a:r>
              <a:rPr lang="en-US" dirty="0"/>
              <a:t> dis parturient </a:t>
            </a:r>
            <a:r>
              <a:rPr lang="en-US" dirty="0" err="1"/>
              <a:t>montes</a:t>
            </a:r>
            <a:r>
              <a:rPr lang="en-US" dirty="0"/>
              <a:t>, </a:t>
            </a:r>
            <a:r>
              <a:rPr lang="en-US" dirty="0" err="1"/>
              <a:t>nascetur</a:t>
            </a:r>
            <a:r>
              <a:rPr lang="en-US" dirty="0"/>
              <a:t> </a:t>
            </a:r>
            <a:r>
              <a:rPr lang="en-US" dirty="0" err="1"/>
              <a:t>ridiculus</a:t>
            </a:r>
            <a:r>
              <a:rPr lang="en-US" dirty="0"/>
              <a:t> mus. Donec </a:t>
            </a:r>
            <a:r>
              <a:rPr lang="en-US" dirty="0" err="1"/>
              <a:t>quam</a:t>
            </a:r>
            <a:r>
              <a:rPr lang="en-US" dirty="0"/>
              <a:t> </a:t>
            </a:r>
            <a:r>
              <a:rPr lang="en-US" dirty="0" err="1"/>
              <a:t>felis</a:t>
            </a:r>
            <a:r>
              <a:rPr lang="en-US" dirty="0"/>
              <a:t>, </a:t>
            </a:r>
            <a:r>
              <a:rPr lang="en-US" dirty="0" err="1"/>
              <a:t>ultricies</a:t>
            </a:r>
            <a:r>
              <a:rPr lang="en-US" dirty="0"/>
              <a:t> </a:t>
            </a:r>
            <a:r>
              <a:rPr lang="en-US" dirty="0" err="1"/>
              <a:t>nec</a:t>
            </a:r>
            <a:r>
              <a:rPr lang="en-US" dirty="0"/>
              <a:t>, </a:t>
            </a:r>
            <a:r>
              <a:rPr lang="en-US" dirty="0" err="1"/>
              <a:t>pellentesque</a:t>
            </a:r>
            <a:r>
              <a:rPr lang="en-US" dirty="0"/>
              <a:t> </a:t>
            </a:r>
            <a:r>
              <a:rPr lang="en-US" dirty="0" err="1"/>
              <a:t>eu</a:t>
            </a:r>
            <a:r>
              <a:rPr lang="en-US" dirty="0"/>
              <a:t>, </a:t>
            </a:r>
            <a:r>
              <a:rPr lang="en-US" dirty="0" err="1"/>
              <a:t>pretium</a:t>
            </a:r>
            <a:r>
              <a:rPr lang="en-US" dirty="0"/>
              <a:t> </a:t>
            </a:r>
            <a:r>
              <a:rPr lang="en-US" dirty="0" err="1"/>
              <a:t>quis</a:t>
            </a:r>
            <a:r>
              <a:rPr lang="en-US" dirty="0"/>
              <a:t>, sem. </a:t>
            </a:r>
          </a:p>
          <a:p>
            <a:pPr lvl="0"/>
            <a:r>
              <a:rPr lang="en-US" dirty="0" err="1"/>
              <a:t>Nulla</a:t>
            </a:r>
            <a:r>
              <a:rPr lang="en-US" dirty="0"/>
              <a:t> </a:t>
            </a:r>
            <a:r>
              <a:rPr lang="en-US" dirty="0" err="1"/>
              <a:t>consequat</a:t>
            </a:r>
            <a:r>
              <a:rPr lang="en-US" dirty="0"/>
              <a:t> </a:t>
            </a:r>
            <a:r>
              <a:rPr lang="en-US" dirty="0" err="1"/>
              <a:t>massa</a:t>
            </a:r>
            <a:r>
              <a:rPr lang="en-US" dirty="0"/>
              <a:t> </a:t>
            </a:r>
            <a:r>
              <a:rPr lang="en-US" dirty="0" err="1"/>
              <a:t>quis</a:t>
            </a:r>
            <a:r>
              <a:rPr lang="en-US" dirty="0"/>
              <a:t> </a:t>
            </a:r>
            <a:r>
              <a:rPr lang="en-US" dirty="0" err="1"/>
              <a:t>enim</a:t>
            </a:r>
            <a:r>
              <a:rPr lang="en-US" dirty="0"/>
              <a:t>. Donec </a:t>
            </a:r>
            <a:r>
              <a:rPr lang="en-US" dirty="0" err="1"/>
              <a:t>pede</a:t>
            </a:r>
            <a:r>
              <a:rPr lang="en-US" dirty="0"/>
              <a:t> </a:t>
            </a:r>
            <a:r>
              <a:rPr lang="en-US" dirty="0" err="1"/>
              <a:t>justo</a:t>
            </a:r>
            <a:r>
              <a:rPr lang="en-US" dirty="0"/>
              <a:t>, </a:t>
            </a:r>
            <a:r>
              <a:rPr lang="en-US" dirty="0" err="1"/>
              <a:t>fringilla</a:t>
            </a:r>
            <a:r>
              <a:rPr lang="en-US" dirty="0"/>
              <a:t> vel, </a:t>
            </a:r>
            <a:r>
              <a:rPr lang="en-US" dirty="0" err="1"/>
              <a:t>aliquet</a:t>
            </a:r>
            <a:r>
              <a:rPr lang="en-US" dirty="0"/>
              <a:t> </a:t>
            </a:r>
            <a:r>
              <a:rPr lang="en-US" dirty="0" err="1"/>
              <a:t>nec</a:t>
            </a:r>
            <a:r>
              <a:rPr lang="en-US" dirty="0"/>
              <a:t>.</a:t>
            </a:r>
          </a:p>
          <a:p>
            <a:pPr marL="91440" marR="0" lvl="0" indent="0" algn="l" defTabSz="914400" rtl="0" eaLnBrk="1" fontAlgn="auto" latinLnBrk="0" hangingPunct="1">
              <a:lnSpc>
                <a:spcPct val="100000"/>
              </a:lnSpc>
              <a:spcBef>
                <a:spcPts val="1000"/>
              </a:spcBef>
              <a:spcAft>
                <a:spcPts val="0"/>
              </a:spcAft>
              <a:buClr>
                <a:srgbClr val="009CD6"/>
              </a:buClr>
              <a:buSzPct val="110000"/>
              <a:buFontTx/>
              <a:buNone/>
              <a:tabLst/>
              <a:defRPr/>
            </a:pPr>
            <a:r>
              <a:rPr lang="en-US" dirty="0"/>
              <a:t>Cum sociis </a:t>
            </a:r>
            <a:r>
              <a:rPr lang="en-US" dirty="0" err="1"/>
              <a:t>natoque</a:t>
            </a:r>
            <a:r>
              <a:rPr lang="en-US" dirty="0"/>
              <a:t> </a:t>
            </a:r>
            <a:r>
              <a:rPr lang="en-US" dirty="0" err="1"/>
              <a:t>penatibus</a:t>
            </a:r>
            <a:r>
              <a:rPr lang="en-US" dirty="0"/>
              <a:t> et </a:t>
            </a:r>
            <a:r>
              <a:rPr lang="en-US" dirty="0" err="1"/>
              <a:t>magnis</a:t>
            </a:r>
            <a:r>
              <a:rPr lang="en-US" dirty="0"/>
              <a:t> dis parturient </a:t>
            </a:r>
            <a:r>
              <a:rPr lang="en-US" dirty="0" err="1"/>
              <a:t>montes</a:t>
            </a:r>
            <a:r>
              <a:rPr lang="en-US" dirty="0"/>
              <a:t>, </a:t>
            </a:r>
            <a:r>
              <a:rPr lang="en-US" dirty="0" err="1"/>
              <a:t>nascetur</a:t>
            </a:r>
            <a:r>
              <a:rPr lang="en-US" dirty="0"/>
              <a:t> </a:t>
            </a:r>
            <a:r>
              <a:rPr lang="en-US" dirty="0" err="1"/>
              <a:t>ridiculus</a:t>
            </a:r>
            <a:r>
              <a:rPr lang="en-US" dirty="0"/>
              <a:t> mus. Donec </a:t>
            </a:r>
            <a:r>
              <a:rPr lang="en-US" dirty="0" err="1"/>
              <a:t>quam</a:t>
            </a:r>
            <a:r>
              <a:rPr lang="en-US" dirty="0"/>
              <a:t> </a:t>
            </a:r>
            <a:r>
              <a:rPr lang="en-US" dirty="0" err="1"/>
              <a:t>felis</a:t>
            </a:r>
            <a:r>
              <a:rPr lang="en-US" dirty="0"/>
              <a:t>, </a:t>
            </a:r>
            <a:r>
              <a:rPr lang="en-US" dirty="0" err="1"/>
              <a:t>ultricies</a:t>
            </a:r>
            <a:r>
              <a:rPr lang="en-US" dirty="0"/>
              <a:t> </a:t>
            </a:r>
            <a:r>
              <a:rPr lang="en-US" dirty="0" err="1"/>
              <a:t>nec</a:t>
            </a:r>
            <a:r>
              <a:rPr lang="en-US" dirty="0"/>
              <a:t>, </a:t>
            </a:r>
            <a:r>
              <a:rPr lang="en-US" dirty="0" err="1"/>
              <a:t>pellentesque</a:t>
            </a:r>
            <a:r>
              <a:rPr lang="en-US" dirty="0"/>
              <a:t> </a:t>
            </a:r>
            <a:r>
              <a:rPr lang="en-US" dirty="0" err="1"/>
              <a:t>eu</a:t>
            </a:r>
            <a:r>
              <a:rPr lang="en-US" dirty="0"/>
              <a:t>, </a:t>
            </a:r>
            <a:r>
              <a:rPr lang="en-US" dirty="0" err="1"/>
              <a:t>pretium</a:t>
            </a:r>
            <a:r>
              <a:rPr lang="en-US" dirty="0"/>
              <a:t> </a:t>
            </a:r>
            <a:r>
              <a:rPr lang="en-US" dirty="0" err="1"/>
              <a:t>quis</a:t>
            </a:r>
            <a:r>
              <a:rPr lang="en-US" dirty="0"/>
              <a:t>, sem.</a:t>
            </a:r>
          </a:p>
        </p:txBody>
      </p:sp>
      <p:sp>
        <p:nvSpPr>
          <p:cNvPr id="8" name="Title 1">
            <a:extLst>
              <a:ext uri="{FF2B5EF4-FFF2-40B4-BE49-F238E27FC236}">
                <a16:creationId xmlns:a16="http://schemas.microsoft.com/office/drawing/2014/main" id="{2068AA50-AAA8-4842-ABF3-40CA7CFE97D8}"/>
              </a:ext>
            </a:extLst>
          </p:cNvPr>
          <p:cNvSpPr>
            <a:spLocks noGrp="1"/>
          </p:cNvSpPr>
          <p:nvPr>
            <p:ph type="title" hasCustomPrompt="1"/>
          </p:nvPr>
        </p:nvSpPr>
        <p:spPr>
          <a:xfrm>
            <a:off x="719358" y="685156"/>
            <a:ext cx="8999926" cy="597012"/>
          </a:xfrm>
          <a:prstGeom prst="rect">
            <a:avLst/>
          </a:prstGeom>
        </p:spPr>
        <p:txBody>
          <a:bodyPr>
            <a:noAutofit/>
          </a:bodyPr>
          <a:lstStyle>
            <a:lvl1pPr>
              <a:defRPr sz="2800"/>
            </a:lvl1pPr>
          </a:lstStyle>
          <a:p>
            <a:pPr lvl="0"/>
            <a:r>
              <a:rPr lang="en-US" dirty="0"/>
              <a:t>Click to edit Master text styles</a:t>
            </a:r>
          </a:p>
        </p:txBody>
      </p:sp>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50670260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ig text 1 colum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1A647C-A7BD-47C9-962C-55289EF4CD84}"/>
              </a:ext>
            </a:extLst>
          </p:cNvPr>
          <p:cNvSpPr>
            <a:spLocks noGrp="1"/>
          </p:cNvSpPr>
          <p:nvPr>
            <p:ph idx="1" hasCustomPrompt="1"/>
          </p:nvPr>
        </p:nvSpPr>
        <p:spPr>
          <a:xfrm>
            <a:off x="725414" y="2033625"/>
            <a:ext cx="6297178" cy="4067251"/>
          </a:xfrm>
        </p:spPr>
        <p:txBody>
          <a:bodyPr numCol="1" spcCol="274320">
            <a:noAutofit/>
          </a:bodyPr>
          <a:lstStyle>
            <a:lvl1pPr marL="91440" marR="0" indent="0" algn="l" defTabSz="914400" rtl="0" eaLnBrk="1" fontAlgn="auto" latinLnBrk="0" hangingPunct="1">
              <a:lnSpc>
                <a:spcPct val="100000"/>
              </a:lnSpc>
              <a:spcBef>
                <a:spcPts val="1000"/>
              </a:spcBef>
              <a:spcAft>
                <a:spcPts val="0"/>
              </a:spcAft>
              <a:buClr>
                <a:srgbClr val="009CD6"/>
              </a:buClr>
              <a:buSzPct val="110000"/>
              <a:buFontTx/>
              <a:buNone/>
              <a:tabLst/>
              <a:defRPr sz="2400" spc="20"/>
            </a:lvl1pPr>
            <a:lvl2pPr marL="548640" indent="0">
              <a:lnSpc>
                <a:spcPts val="2400"/>
              </a:lnSpc>
              <a:buClr>
                <a:srgbClr val="009CD6"/>
              </a:buClr>
              <a:buFontTx/>
              <a:buNone/>
              <a:defRPr sz="1800" spc="20"/>
            </a:lvl2pPr>
            <a:lvl3pPr marL="1005840" indent="0">
              <a:lnSpc>
                <a:spcPts val="2400"/>
              </a:lnSpc>
              <a:buClr>
                <a:srgbClr val="009CD6"/>
              </a:buClr>
              <a:buFontTx/>
              <a:buNone/>
              <a:defRPr sz="1800" spc="20"/>
            </a:lvl3pPr>
            <a:lvl4pPr marL="1463040" indent="0">
              <a:lnSpc>
                <a:spcPts val="2400"/>
              </a:lnSpc>
              <a:buClr>
                <a:srgbClr val="009CD6"/>
              </a:buClr>
              <a:buFontTx/>
              <a:buNone/>
              <a:defRPr sz="1800" spc="20"/>
            </a:lvl4pPr>
            <a:lvl5pPr>
              <a:buClr>
                <a:srgbClr val="5B9BD5"/>
              </a:buClr>
              <a:defRPr/>
            </a:lvl5pPr>
          </a:lstStyle>
          <a:p>
            <a:pPr lvl="0"/>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Aenean </a:t>
            </a:r>
            <a:r>
              <a:rPr lang="en-US" dirty="0" err="1"/>
              <a:t>commodo</a:t>
            </a:r>
            <a:r>
              <a:rPr lang="en-US" dirty="0"/>
              <a:t> ligula </a:t>
            </a:r>
            <a:r>
              <a:rPr lang="en-US" dirty="0" err="1"/>
              <a:t>eget</a:t>
            </a:r>
            <a:r>
              <a:rPr lang="en-US" dirty="0"/>
              <a:t> dolor. Aenean </a:t>
            </a:r>
            <a:r>
              <a:rPr lang="en-US" dirty="0" err="1"/>
              <a:t>massa</a:t>
            </a:r>
            <a:r>
              <a:rPr lang="en-US" dirty="0"/>
              <a:t>. Cum sociis </a:t>
            </a:r>
            <a:r>
              <a:rPr lang="en-US" dirty="0" err="1"/>
              <a:t>natoque</a:t>
            </a:r>
            <a:r>
              <a:rPr lang="en-US" dirty="0"/>
              <a:t> </a:t>
            </a:r>
            <a:r>
              <a:rPr lang="en-US" dirty="0" err="1"/>
              <a:t>penatibus</a:t>
            </a:r>
            <a:r>
              <a:rPr lang="en-US" dirty="0"/>
              <a:t> et </a:t>
            </a:r>
            <a:r>
              <a:rPr lang="en-US" dirty="0" err="1"/>
              <a:t>magnis</a:t>
            </a:r>
            <a:r>
              <a:rPr lang="en-US" dirty="0"/>
              <a:t> dis parturient </a:t>
            </a:r>
            <a:r>
              <a:rPr lang="en-US" dirty="0" err="1"/>
              <a:t>montes</a:t>
            </a:r>
            <a:r>
              <a:rPr lang="en-US" dirty="0"/>
              <a:t>, </a:t>
            </a:r>
            <a:r>
              <a:rPr lang="en-US" dirty="0" err="1"/>
              <a:t>nascetur</a:t>
            </a:r>
            <a:r>
              <a:rPr lang="en-US" dirty="0"/>
              <a:t> </a:t>
            </a:r>
            <a:r>
              <a:rPr lang="en-US" dirty="0" err="1"/>
              <a:t>ridiculus</a:t>
            </a:r>
            <a:r>
              <a:rPr lang="en-US" dirty="0"/>
              <a:t> mus. Donec </a:t>
            </a:r>
            <a:r>
              <a:rPr lang="en-US" dirty="0" err="1"/>
              <a:t>quam</a:t>
            </a:r>
            <a:r>
              <a:rPr lang="en-US" dirty="0"/>
              <a:t> </a:t>
            </a:r>
            <a:r>
              <a:rPr lang="en-US" dirty="0" err="1"/>
              <a:t>felis</a:t>
            </a:r>
            <a:r>
              <a:rPr lang="en-US" dirty="0"/>
              <a:t>, </a:t>
            </a:r>
            <a:r>
              <a:rPr lang="en-US" dirty="0" err="1"/>
              <a:t>ultricies</a:t>
            </a:r>
            <a:r>
              <a:rPr lang="en-US" dirty="0"/>
              <a:t> </a:t>
            </a:r>
            <a:r>
              <a:rPr lang="en-US" dirty="0" err="1"/>
              <a:t>nec</a:t>
            </a:r>
            <a:r>
              <a:rPr lang="en-US" dirty="0"/>
              <a:t>, </a:t>
            </a:r>
            <a:r>
              <a:rPr lang="en-US" dirty="0" err="1"/>
              <a:t>pellentesque</a:t>
            </a:r>
            <a:r>
              <a:rPr lang="en-US" dirty="0"/>
              <a:t> </a:t>
            </a:r>
            <a:r>
              <a:rPr lang="en-US" dirty="0" err="1"/>
              <a:t>eu</a:t>
            </a:r>
            <a:r>
              <a:rPr lang="en-US" dirty="0"/>
              <a:t>, </a:t>
            </a:r>
            <a:r>
              <a:rPr lang="en-US" dirty="0" err="1"/>
              <a:t>pretium</a:t>
            </a:r>
            <a:r>
              <a:rPr lang="en-US" dirty="0"/>
              <a:t> </a:t>
            </a:r>
            <a:r>
              <a:rPr lang="en-US" dirty="0" err="1"/>
              <a:t>quis</a:t>
            </a:r>
            <a:r>
              <a:rPr lang="en-US" dirty="0"/>
              <a:t>, sem. </a:t>
            </a:r>
          </a:p>
        </p:txBody>
      </p:sp>
      <p:sp>
        <p:nvSpPr>
          <p:cNvPr id="8" name="Title 1">
            <a:extLst>
              <a:ext uri="{FF2B5EF4-FFF2-40B4-BE49-F238E27FC236}">
                <a16:creationId xmlns:a16="http://schemas.microsoft.com/office/drawing/2014/main" id="{2068AA50-AAA8-4842-ABF3-40CA7CFE97D8}"/>
              </a:ext>
            </a:extLst>
          </p:cNvPr>
          <p:cNvSpPr>
            <a:spLocks noGrp="1"/>
          </p:cNvSpPr>
          <p:nvPr>
            <p:ph type="title" hasCustomPrompt="1"/>
          </p:nvPr>
        </p:nvSpPr>
        <p:spPr>
          <a:xfrm>
            <a:off x="719358" y="685156"/>
            <a:ext cx="8999926" cy="597012"/>
          </a:xfrm>
          <a:prstGeom prst="rect">
            <a:avLst/>
          </a:prstGeom>
        </p:spPr>
        <p:txBody>
          <a:bodyPr>
            <a:noAutofit/>
          </a:bodyPr>
          <a:lstStyle>
            <a:lvl1pPr>
              <a:defRPr sz="2800"/>
            </a:lvl1pPr>
          </a:lstStyle>
          <a:p>
            <a:pPr lvl="0"/>
            <a:r>
              <a:rPr lang="en-US" dirty="0"/>
              <a:t>Click to edit Master text styles</a:t>
            </a:r>
          </a:p>
        </p:txBody>
      </p:sp>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156407432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ig text aligned right + Italic">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buNone/>
              <a:defRPr sz="1600">
                <a:solidFill>
                  <a:schemeClr val="accent2"/>
                </a:solidFill>
              </a:defRPr>
            </a:lvl1pPr>
          </a:lstStyle>
          <a:p>
            <a:pPr lvl="0"/>
            <a:r>
              <a:rPr lang="en-US"/>
              <a:t>Click to edit section name</a:t>
            </a:r>
            <a:endParaRPr lang="en-US" dirty="0"/>
          </a:p>
        </p:txBody>
      </p:sp>
      <p:sp>
        <p:nvSpPr>
          <p:cNvPr id="6" name="Shape 610" hidden="1">
            <a:extLst>
              <a:ext uri="{FF2B5EF4-FFF2-40B4-BE49-F238E27FC236}">
                <a16:creationId xmlns:a16="http://schemas.microsoft.com/office/drawing/2014/main" id="{C5B068B2-AEB9-41E6-AB3C-EA87FFB0FE76}"/>
              </a:ext>
            </a:extLst>
          </p:cNvPr>
          <p:cNvSpPr/>
          <p:nvPr userDrawn="1"/>
        </p:nvSpPr>
        <p:spPr>
          <a:xfrm>
            <a:off x="510238" y="2132869"/>
            <a:ext cx="6303518" cy="3103212"/>
          </a:xfrm>
          <a:prstGeom prst="rect">
            <a:avLst/>
          </a:prstGeom>
          <a:noFill/>
          <a:ln>
            <a:noFill/>
          </a:ln>
        </p:spPr>
        <p:txBody>
          <a:bodyPr lIns="91412" tIns="45700" rIns="91412" bIns="45700" anchor="t" anchorCtr="0">
            <a:noAutofit/>
          </a:bodyPr>
          <a:lstStyle/>
          <a:p>
            <a:pPr algn="r">
              <a:buSzPct val="25000"/>
            </a:pPr>
            <a:r>
              <a:rPr lang="en-GB" sz="2800" dirty="0">
                <a:latin typeface="Arial" panose="020B0604020202020204" pitchFamily="34" charset="0"/>
                <a:ea typeface="Roboto"/>
                <a:cs typeface="Arial" panose="020B0604020202020204" pitchFamily="34" charset="0"/>
                <a:sym typeface="Roboto"/>
              </a:rPr>
              <a:t>We have focused on </a:t>
            </a:r>
            <a:r>
              <a:rPr lang="en-GB" sz="2800" b="1" dirty="0">
                <a:latin typeface="Arial" panose="020B0604020202020204" pitchFamily="34" charset="0"/>
                <a:ea typeface="Roboto"/>
                <a:cs typeface="Arial" panose="020B0604020202020204" pitchFamily="34" charset="0"/>
                <a:sym typeface="Roboto"/>
              </a:rPr>
              <a:t>preparing and empowering BDT staff</a:t>
            </a:r>
            <a:r>
              <a:rPr lang="en-GB" sz="2800" dirty="0">
                <a:latin typeface="Arial" panose="020B0604020202020204" pitchFamily="34" charset="0"/>
                <a:ea typeface="Roboto"/>
                <a:cs typeface="Arial" panose="020B0604020202020204" pitchFamily="34" charset="0"/>
                <a:sym typeface="Roboto"/>
              </a:rPr>
              <a:t> with the tools and resources to deliver value and impact, with performance management related objectives being adjusted accordingly</a:t>
            </a:r>
          </a:p>
        </p:txBody>
      </p:sp>
      <p:sp>
        <p:nvSpPr>
          <p:cNvPr id="7" name="Subtitle 8">
            <a:extLst>
              <a:ext uri="{FF2B5EF4-FFF2-40B4-BE49-F238E27FC236}">
                <a16:creationId xmlns:a16="http://schemas.microsoft.com/office/drawing/2014/main" id="{A4620858-2872-44F6-B072-7E678A260322}"/>
              </a:ext>
            </a:extLst>
          </p:cNvPr>
          <p:cNvSpPr txBox="1">
            <a:spLocks/>
          </p:cNvSpPr>
          <p:nvPr userDrawn="1"/>
        </p:nvSpPr>
        <p:spPr>
          <a:xfrm>
            <a:off x="7295839" y="2132869"/>
            <a:ext cx="4663323" cy="4303496"/>
          </a:xfrm>
          <a:prstGeom prst="rect">
            <a:avLst/>
          </a:prstGeom>
        </p:spPr>
        <p:txBody>
          <a:bodyPr>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spcBef>
                <a:spcPts val="1800"/>
              </a:spcBef>
            </a:pPr>
            <a:endParaRPr lang="en-US" i="1" dirty="0">
              <a:solidFill>
                <a:schemeClr val="bg2">
                  <a:lumMod val="25000"/>
                </a:schemeClr>
              </a:solidFill>
              <a:latin typeface="Georgia" panose="02040502050405020303" pitchFamily="18" charset="0"/>
            </a:endParaRPr>
          </a:p>
        </p:txBody>
      </p:sp>
      <p:cxnSp>
        <p:nvCxnSpPr>
          <p:cNvPr id="11" name="Straight Connector 10">
            <a:extLst>
              <a:ext uri="{FF2B5EF4-FFF2-40B4-BE49-F238E27FC236}">
                <a16:creationId xmlns:a16="http://schemas.microsoft.com/office/drawing/2014/main" id="{BE0E510D-A28B-40D0-90A9-897A15E93F85}"/>
              </a:ext>
            </a:extLst>
          </p:cNvPr>
          <p:cNvCxnSpPr>
            <a:cxnSpLocks/>
          </p:cNvCxnSpPr>
          <p:nvPr userDrawn="1"/>
        </p:nvCxnSpPr>
        <p:spPr>
          <a:xfrm>
            <a:off x="7069545" y="2248302"/>
            <a:ext cx="0" cy="313372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B885EC5-B7E9-4FBB-A4AE-A260C8DCB031}"/>
              </a:ext>
            </a:extLst>
          </p:cNvPr>
          <p:cNvSpPr>
            <a:spLocks noGrp="1"/>
          </p:cNvSpPr>
          <p:nvPr>
            <p:ph type="body" sz="quarter" idx="11" hasCustomPrompt="1"/>
          </p:nvPr>
        </p:nvSpPr>
        <p:spPr>
          <a:xfrm>
            <a:off x="503238" y="2133600"/>
            <a:ext cx="6297612" cy="3079750"/>
          </a:xfrm>
        </p:spPr>
        <p:txBody>
          <a:bodyPr/>
          <a:lstStyle>
            <a:lvl1pPr marL="0" marR="0" indent="0" algn="r" defTabSz="914400" rtl="0" eaLnBrk="1" fontAlgn="auto" latinLnBrk="0" hangingPunct="1">
              <a:lnSpc>
                <a:spcPct val="100000"/>
              </a:lnSpc>
              <a:spcBef>
                <a:spcPts val="0"/>
              </a:spcBef>
              <a:spcAft>
                <a:spcPts val="0"/>
              </a:spcAft>
              <a:buClrTx/>
              <a:buSzPct val="25000"/>
              <a:buFontTx/>
              <a:buNone/>
              <a:tabLst/>
              <a:defRPr/>
            </a:lvl1pPr>
          </a:lstStyle>
          <a:p>
            <a:pPr marL="0" marR="0" lvl="0" indent="0" algn="r" defTabSz="914400" rtl="0" eaLnBrk="1" fontAlgn="auto" latinLnBrk="0" hangingPunct="1">
              <a:lnSpc>
                <a:spcPct val="100000"/>
              </a:lnSpc>
              <a:spcBef>
                <a:spcPts val="0"/>
              </a:spcBef>
              <a:spcAft>
                <a:spcPts val="0"/>
              </a:spcAft>
              <a:buClrTx/>
              <a:buSzPct val="25000"/>
              <a:buFontTx/>
              <a:buNone/>
              <a:tabLst/>
              <a:defRPr/>
            </a:pPr>
            <a:r>
              <a:rPr kumimoji="0" lang="en-GB" sz="2800" b="0" i="0" u="none" strike="noStrike" kern="1200" cap="none" spc="0" normalizeH="0" baseline="0" noProof="0" dirty="0">
                <a:ln>
                  <a:noFill/>
                </a:ln>
                <a:solidFill>
                  <a:prstClr val="black"/>
                </a:solidFill>
                <a:effectLst/>
                <a:uLnTx/>
                <a:uFillTx/>
                <a:latin typeface="Arial" panose="020B0604020202020204" pitchFamily="34" charset="0"/>
                <a:ea typeface="Roboto"/>
                <a:cs typeface="Arial" panose="020B0604020202020204" pitchFamily="34" charset="0"/>
                <a:sym typeface="Roboto"/>
              </a:rPr>
              <a:t>We have focused on </a:t>
            </a:r>
            <a:r>
              <a:rPr kumimoji="0" lang="en-GB" sz="2800" b="1" i="0" u="none" strike="noStrike" kern="1200" cap="none" spc="0" normalizeH="0" baseline="0" noProof="0" dirty="0">
                <a:ln>
                  <a:noFill/>
                </a:ln>
                <a:solidFill>
                  <a:prstClr val="black"/>
                </a:solidFill>
                <a:effectLst/>
                <a:uLnTx/>
                <a:uFillTx/>
                <a:latin typeface="Arial" panose="020B0604020202020204" pitchFamily="34" charset="0"/>
                <a:ea typeface="Roboto"/>
                <a:cs typeface="Arial" panose="020B0604020202020204" pitchFamily="34" charset="0"/>
                <a:sym typeface="Roboto"/>
              </a:rPr>
              <a:t>preparing and empowering BDT staff</a:t>
            </a:r>
            <a:r>
              <a:rPr kumimoji="0" lang="en-GB" sz="2800" b="0" i="0" u="none" strike="noStrike" kern="1200" cap="none" spc="0" normalizeH="0" baseline="0" noProof="0" dirty="0">
                <a:ln>
                  <a:noFill/>
                </a:ln>
                <a:solidFill>
                  <a:prstClr val="black"/>
                </a:solidFill>
                <a:effectLst/>
                <a:uLnTx/>
                <a:uFillTx/>
                <a:latin typeface="Arial" panose="020B0604020202020204" pitchFamily="34" charset="0"/>
                <a:ea typeface="Roboto"/>
                <a:cs typeface="Arial" panose="020B0604020202020204" pitchFamily="34" charset="0"/>
                <a:sym typeface="Roboto"/>
              </a:rPr>
              <a:t> with the tools and resources to deliver value and impact, with performance management related objectives being adjusted accordingly</a:t>
            </a:r>
          </a:p>
          <a:p>
            <a:pPr lvl="0"/>
            <a:endParaRPr lang="en-US" dirty="0"/>
          </a:p>
        </p:txBody>
      </p:sp>
      <p:sp>
        <p:nvSpPr>
          <p:cNvPr id="12" name="Text Placeholder 11">
            <a:extLst>
              <a:ext uri="{FF2B5EF4-FFF2-40B4-BE49-F238E27FC236}">
                <a16:creationId xmlns:a16="http://schemas.microsoft.com/office/drawing/2014/main" id="{2EFC6EC8-B366-4C1C-9E18-04E70FF727B4}"/>
              </a:ext>
            </a:extLst>
          </p:cNvPr>
          <p:cNvSpPr>
            <a:spLocks noGrp="1"/>
          </p:cNvSpPr>
          <p:nvPr>
            <p:ph type="body" sz="quarter" idx="12" hasCustomPrompt="1"/>
          </p:nvPr>
        </p:nvSpPr>
        <p:spPr>
          <a:xfrm>
            <a:off x="7296150" y="2133600"/>
            <a:ext cx="4683125" cy="3856038"/>
          </a:xfrm>
        </p:spPr>
        <p:txBody>
          <a:bodyPr/>
          <a:lstStyle>
            <a:lvl1pPr marL="0" marR="0" indent="0" algn="l" defTabSz="914400" rtl="0" eaLnBrk="1" fontAlgn="auto" latinLnBrk="0" hangingPunct="1">
              <a:lnSpc>
                <a:spcPct val="100000"/>
              </a:lnSpc>
              <a:spcBef>
                <a:spcPts val="1800"/>
              </a:spcBef>
              <a:spcAft>
                <a:spcPts val="0"/>
              </a:spcAft>
              <a:buClrTx/>
              <a:buSzTx/>
              <a:buFontTx/>
              <a:buNone/>
              <a:tabLst/>
              <a:defRPr sz="2400">
                <a:solidFill>
                  <a:schemeClr val="bg2">
                    <a:lumMod val="25000"/>
                  </a:schemeClr>
                </a:solidFill>
              </a:defRPr>
            </a:lvl1pPr>
          </a:lstStyle>
          <a:p>
            <a:pPr algn="l">
              <a:lnSpc>
                <a:spcPct val="100000"/>
              </a:lnSpc>
              <a:spcBef>
                <a:spcPts val="1800"/>
              </a:spcBef>
            </a:pPr>
            <a:r>
              <a:rPr lang="en-GB" i="1" dirty="0">
                <a:solidFill>
                  <a:schemeClr val="bg2">
                    <a:lumMod val="25000"/>
                  </a:schemeClr>
                </a:solidFill>
                <a:latin typeface="Georgia" panose="02040502050405020303" pitchFamily="18" charset="0"/>
              </a:rPr>
              <a:t>Multiple RBM workshops for</a:t>
            </a:r>
            <a:br>
              <a:rPr lang="en-GB" i="1" dirty="0">
                <a:solidFill>
                  <a:schemeClr val="bg2">
                    <a:lumMod val="25000"/>
                  </a:schemeClr>
                </a:solidFill>
                <a:latin typeface="Georgia" panose="02040502050405020303" pitchFamily="18" charset="0"/>
              </a:rPr>
            </a:br>
            <a:r>
              <a:rPr lang="en-GB" i="1" dirty="0">
                <a:solidFill>
                  <a:schemeClr val="bg2">
                    <a:lumMod val="25000"/>
                  </a:schemeClr>
                </a:solidFill>
                <a:latin typeface="Georgia" panose="02040502050405020303" pitchFamily="18" charset="0"/>
              </a:rPr>
              <a:t>all HQ-based teams and Regional Offices </a:t>
            </a:r>
          </a:p>
          <a:p>
            <a:pPr algn="l">
              <a:lnSpc>
                <a:spcPct val="100000"/>
              </a:lnSpc>
              <a:spcBef>
                <a:spcPts val="1800"/>
              </a:spcBef>
            </a:pPr>
            <a:r>
              <a:rPr lang="en-GB" i="1" dirty="0">
                <a:solidFill>
                  <a:schemeClr val="bg2">
                    <a:lumMod val="25000"/>
                  </a:schemeClr>
                </a:solidFill>
                <a:latin typeface="Georgia" panose="02040502050405020303" pitchFamily="18" charset="0"/>
              </a:rPr>
              <a:t>Project Management training</a:t>
            </a:r>
          </a:p>
          <a:p>
            <a:pPr algn="l">
              <a:lnSpc>
                <a:spcPct val="100000"/>
              </a:lnSpc>
              <a:spcBef>
                <a:spcPts val="1800"/>
              </a:spcBef>
            </a:pPr>
            <a:r>
              <a:rPr lang="en-GB" i="1" dirty="0">
                <a:solidFill>
                  <a:schemeClr val="bg2">
                    <a:lumMod val="25000"/>
                  </a:schemeClr>
                </a:solidFill>
                <a:latin typeface="Georgia" panose="02040502050405020303" pitchFamily="18" charset="0"/>
              </a:rPr>
              <a:t>Communication for Development training</a:t>
            </a:r>
          </a:p>
          <a:p>
            <a:pPr algn="l">
              <a:lnSpc>
                <a:spcPct val="100000"/>
              </a:lnSpc>
              <a:spcBef>
                <a:spcPts val="1800"/>
              </a:spcBef>
            </a:pPr>
            <a:r>
              <a:rPr lang="en-GB" i="1" dirty="0">
                <a:solidFill>
                  <a:schemeClr val="bg2">
                    <a:lumMod val="25000"/>
                  </a:schemeClr>
                </a:solidFill>
                <a:latin typeface="Georgia" panose="02040502050405020303" pitchFamily="18" charset="0"/>
              </a:rPr>
              <a:t>Procurement training</a:t>
            </a:r>
            <a:endParaRPr lang="en-US" i="1" dirty="0">
              <a:solidFill>
                <a:schemeClr val="bg2">
                  <a:lumMod val="25000"/>
                </a:schemeClr>
              </a:solidFill>
              <a:latin typeface="Georgia" panose="02040502050405020303" pitchFamily="18" charset="0"/>
            </a:endParaRPr>
          </a:p>
          <a:p>
            <a:pPr lvl="0"/>
            <a:endParaRPr lang="en-US" dirty="0"/>
          </a:p>
        </p:txBody>
      </p:sp>
    </p:spTree>
    <p:extLst>
      <p:ext uri="{BB962C8B-B14F-4D97-AF65-F5344CB8AC3E}">
        <p14:creationId xmlns:p14="http://schemas.microsoft.com/office/powerpoint/2010/main" val="3463376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Quote with big quote mark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1A647C-A7BD-47C9-962C-55289EF4CD84}"/>
              </a:ext>
            </a:extLst>
          </p:cNvPr>
          <p:cNvSpPr>
            <a:spLocks noGrp="1"/>
          </p:cNvSpPr>
          <p:nvPr>
            <p:ph idx="1" hasCustomPrompt="1"/>
          </p:nvPr>
        </p:nvSpPr>
        <p:spPr>
          <a:xfrm>
            <a:off x="1520946" y="2336800"/>
            <a:ext cx="9150108" cy="3764076"/>
          </a:xfrm>
        </p:spPr>
        <p:txBody>
          <a:bodyPr numCol="1" spcCol="274320">
            <a:noAutofit/>
          </a:bodyPr>
          <a:lstStyle>
            <a:lvl1pPr marL="91440" indent="0">
              <a:lnSpc>
                <a:spcPct val="100000"/>
              </a:lnSpc>
              <a:buClr>
                <a:srgbClr val="009CD6"/>
              </a:buClr>
              <a:buFontTx/>
              <a:buNone/>
              <a:defRPr sz="3200" i="1" spc="20">
                <a:latin typeface="Georgia" panose="02040502050405020303" pitchFamily="18" charset="0"/>
              </a:defRPr>
            </a:lvl1pPr>
            <a:lvl2pPr marL="548640" indent="0">
              <a:lnSpc>
                <a:spcPts val="2400"/>
              </a:lnSpc>
              <a:buClr>
                <a:srgbClr val="009CD6"/>
              </a:buClr>
              <a:buFontTx/>
              <a:buNone/>
              <a:defRPr sz="1800" spc="20"/>
            </a:lvl2pPr>
            <a:lvl3pPr marL="1005840" indent="0">
              <a:lnSpc>
                <a:spcPts val="2400"/>
              </a:lnSpc>
              <a:buClr>
                <a:srgbClr val="009CD6"/>
              </a:buClr>
              <a:buFontTx/>
              <a:buNone/>
              <a:defRPr sz="1800" spc="20"/>
            </a:lvl3pPr>
            <a:lvl4pPr marL="1463040" indent="0">
              <a:lnSpc>
                <a:spcPts val="2400"/>
              </a:lnSpc>
              <a:buClr>
                <a:srgbClr val="009CD6"/>
              </a:buClr>
              <a:buFontTx/>
              <a:buNone/>
              <a:defRPr sz="1800" spc="20"/>
            </a:lvl4pPr>
            <a:lvl5pPr>
              <a:buClr>
                <a:srgbClr val="5B9BD5"/>
              </a:buClr>
              <a:defRPr/>
            </a:lvl5pPr>
          </a:lstStyle>
          <a:p>
            <a:pPr lvl="0"/>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Aenean </a:t>
            </a:r>
            <a:r>
              <a:rPr lang="en-US" dirty="0" err="1"/>
              <a:t>commodo</a:t>
            </a:r>
            <a:r>
              <a:rPr lang="en-US" dirty="0"/>
              <a:t> ligula </a:t>
            </a:r>
            <a:r>
              <a:rPr lang="en-US" dirty="0" err="1"/>
              <a:t>eget</a:t>
            </a:r>
            <a:r>
              <a:rPr lang="en-US" dirty="0"/>
              <a:t> dolor. Aenean </a:t>
            </a:r>
            <a:r>
              <a:rPr lang="en-US" dirty="0" err="1"/>
              <a:t>massa</a:t>
            </a:r>
            <a:r>
              <a:rPr lang="en-US" dirty="0"/>
              <a:t>. Cum sociis </a:t>
            </a:r>
            <a:r>
              <a:rPr lang="en-US" dirty="0" err="1"/>
              <a:t>natoque</a:t>
            </a:r>
            <a:r>
              <a:rPr lang="en-US" dirty="0"/>
              <a:t> </a:t>
            </a:r>
            <a:r>
              <a:rPr lang="en-US" dirty="0" err="1"/>
              <a:t>penatibus</a:t>
            </a:r>
            <a:r>
              <a:rPr lang="en-US" dirty="0"/>
              <a:t> et </a:t>
            </a:r>
            <a:r>
              <a:rPr lang="en-US" dirty="0" err="1"/>
              <a:t>magnis</a:t>
            </a:r>
            <a:r>
              <a:rPr lang="en-US" dirty="0"/>
              <a:t> dis parturient </a:t>
            </a:r>
            <a:r>
              <a:rPr lang="en-US" dirty="0" err="1"/>
              <a:t>montes</a:t>
            </a:r>
            <a:r>
              <a:rPr lang="en-US" dirty="0"/>
              <a:t>, </a:t>
            </a:r>
            <a:r>
              <a:rPr lang="en-US" dirty="0" err="1"/>
              <a:t>nascetur</a:t>
            </a:r>
            <a:r>
              <a:rPr lang="en-US" dirty="0"/>
              <a:t> </a:t>
            </a:r>
            <a:r>
              <a:rPr lang="en-US" dirty="0" err="1"/>
              <a:t>ridiculus</a:t>
            </a:r>
            <a:r>
              <a:rPr lang="en-US" dirty="0"/>
              <a:t> mus. </a:t>
            </a:r>
          </a:p>
        </p:txBody>
      </p:sp>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lgn="l">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198795915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Quote with photo">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1A647C-A7BD-47C9-962C-55289EF4CD84}"/>
              </a:ext>
            </a:extLst>
          </p:cNvPr>
          <p:cNvSpPr>
            <a:spLocks noGrp="1"/>
          </p:cNvSpPr>
          <p:nvPr>
            <p:ph idx="1" hasCustomPrompt="1"/>
          </p:nvPr>
        </p:nvSpPr>
        <p:spPr>
          <a:xfrm>
            <a:off x="1520946" y="2658534"/>
            <a:ext cx="9150108" cy="3764076"/>
          </a:xfrm>
        </p:spPr>
        <p:txBody>
          <a:bodyPr numCol="1" spcCol="274320">
            <a:noAutofit/>
          </a:bodyPr>
          <a:lstStyle>
            <a:lvl1pPr marL="91440" indent="0">
              <a:lnSpc>
                <a:spcPct val="100000"/>
              </a:lnSpc>
              <a:buClr>
                <a:srgbClr val="009CD6"/>
              </a:buClr>
              <a:buFontTx/>
              <a:buNone/>
              <a:defRPr sz="3200" i="1" spc="20">
                <a:latin typeface="Georgia" panose="02040502050405020303" pitchFamily="18" charset="0"/>
              </a:defRPr>
            </a:lvl1pPr>
            <a:lvl2pPr marL="548640" indent="0">
              <a:lnSpc>
                <a:spcPts val="2400"/>
              </a:lnSpc>
              <a:buClr>
                <a:srgbClr val="009CD6"/>
              </a:buClr>
              <a:buFontTx/>
              <a:buNone/>
              <a:defRPr sz="1800" spc="20"/>
            </a:lvl2pPr>
            <a:lvl3pPr marL="1005840" indent="0">
              <a:lnSpc>
                <a:spcPts val="2400"/>
              </a:lnSpc>
              <a:buClr>
                <a:srgbClr val="009CD6"/>
              </a:buClr>
              <a:buFontTx/>
              <a:buNone/>
              <a:defRPr sz="1800" spc="20"/>
            </a:lvl3pPr>
            <a:lvl4pPr marL="1463040" indent="0">
              <a:lnSpc>
                <a:spcPts val="2400"/>
              </a:lnSpc>
              <a:buClr>
                <a:srgbClr val="009CD6"/>
              </a:buClr>
              <a:buFontTx/>
              <a:buNone/>
              <a:defRPr sz="1800" spc="20"/>
            </a:lvl4pPr>
            <a:lvl5pPr>
              <a:buClr>
                <a:srgbClr val="5B9BD5"/>
              </a:buClr>
              <a:defRPr/>
            </a:lvl5pPr>
          </a:lstStyle>
          <a:p>
            <a:pPr lvl="0"/>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Aenean </a:t>
            </a:r>
            <a:r>
              <a:rPr lang="en-US" dirty="0" err="1"/>
              <a:t>commodo</a:t>
            </a:r>
            <a:r>
              <a:rPr lang="en-US" dirty="0"/>
              <a:t> ligula </a:t>
            </a:r>
            <a:r>
              <a:rPr lang="en-US" dirty="0" err="1"/>
              <a:t>eget</a:t>
            </a:r>
            <a:r>
              <a:rPr lang="en-US" dirty="0"/>
              <a:t> dolor. Aenean </a:t>
            </a:r>
            <a:r>
              <a:rPr lang="en-US" dirty="0" err="1"/>
              <a:t>massa</a:t>
            </a:r>
            <a:r>
              <a:rPr lang="en-US" dirty="0"/>
              <a:t>. Cum sociis </a:t>
            </a:r>
            <a:r>
              <a:rPr lang="en-US" dirty="0" err="1"/>
              <a:t>natoque</a:t>
            </a:r>
            <a:r>
              <a:rPr lang="en-US" dirty="0"/>
              <a:t> </a:t>
            </a:r>
            <a:r>
              <a:rPr lang="en-US" dirty="0" err="1"/>
              <a:t>penatibus</a:t>
            </a:r>
            <a:r>
              <a:rPr lang="en-US" dirty="0"/>
              <a:t> et </a:t>
            </a:r>
            <a:r>
              <a:rPr lang="en-US" dirty="0" err="1"/>
              <a:t>magnis</a:t>
            </a:r>
            <a:r>
              <a:rPr lang="en-US" dirty="0"/>
              <a:t> dis parturient </a:t>
            </a:r>
            <a:r>
              <a:rPr lang="en-US" dirty="0" err="1"/>
              <a:t>montes</a:t>
            </a:r>
            <a:r>
              <a:rPr lang="en-US" dirty="0"/>
              <a:t>, </a:t>
            </a:r>
            <a:r>
              <a:rPr lang="en-US" dirty="0" err="1"/>
              <a:t>nascetur</a:t>
            </a:r>
            <a:r>
              <a:rPr lang="en-US" dirty="0"/>
              <a:t> </a:t>
            </a:r>
            <a:r>
              <a:rPr lang="en-US" dirty="0" err="1"/>
              <a:t>ridiculus</a:t>
            </a:r>
            <a:r>
              <a:rPr lang="en-US" dirty="0"/>
              <a:t> mus.” </a:t>
            </a:r>
          </a:p>
        </p:txBody>
      </p:sp>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lgn="l">
              <a:buNone/>
              <a:defRPr sz="1600">
                <a:solidFill>
                  <a:schemeClr val="accent2"/>
                </a:solidFill>
              </a:defRPr>
            </a:lvl1pPr>
          </a:lstStyle>
          <a:p>
            <a:pPr lvl="0"/>
            <a:r>
              <a:rPr lang="en-US" dirty="0"/>
              <a:t>Click to edit section name</a:t>
            </a:r>
          </a:p>
        </p:txBody>
      </p:sp>
      <p:sp>
        <p:nvSpPr>
          <p:cNvPr id="6" name="Picture Placeholder 5">
            <a:extLst>
              <a:ext uri="{FF2B5EF4-FFF2-40B4-BE49-F238E27FC236}">
                <a16:creationId xmlns:a16="http://schemas.microsoft.com/office/drawing/2014/main" id="{BE0DB947-B9BF-4F5D-BCB3-A4E551A7C958}"/>
              </a:ext>
            </a:extLst>
          </p:cNvPr>
          <p:cNvSpPr>
            <a:spLocks noGrp="1"/>
          </p:cNvSpPr>
          <p:nvPr>
            <p:ph type="pic" sz="quarter" idx="11" hasCustomPrompt="1"/>
          </p:nvPr>
        </p:nvSpPr>
        <p:spPr>
          <a:xfrm>
            <a:off x="5473700" y="1215232"/>
            <a:ext cx="1244600" cy="1244600"/>
          </a:xfrm>
          <a:prstGeom prst="flowChartConnector">
            <a:avLst/>
          </a:prstGeom>
          <a:solidFill>
            <a:schemeClr val="bg1">
              <a:lumMod val="85000"/>
            </a:schemeClr>
          </a:solidFill>
        </p:spPr>
        <p:txBody>
          <a:bodyPr anchor="ctr"/>
          <a:lstStyle>
            <a:lvl1pPr>
              <a:defRPr sz="1400" b="0"/>
            </a:lvl1pPr>
          </a:lstStyle>
          <a:p>
            <a:r>
              <a:rPr lang="en-US" dirty="0"/>
              <a:t>Insert</a:t>
            </a:r>
            <a:br>
              <a:rPr lang="en-US" dirty="0"/>
            </a:br>
            <a:r>
              <a:rPr lang="en-US" dirty="0"/>
              <a:t>Photo</a:t>
            </a:r>
          </a:p>
        </p:txBody>
      </p:sp>
    </p:spTree>
    <p:extLst>
      <p:ext uri="{BB962C8B-B14F-4D97-AF65-F5344CB8AC3E}">
        <p14:creationId xmlns:p14="http://schemas.microsoft.com/office/powerpoint/2010/main" val="10683193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bullet lis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078E5A-AB76-4634-8AD9-64C991C6FC02}"/>
              </a:ext>
            </a:extLst>
          </p:cNvPr>
          <p:cNvSpPr>
            <a:spLocks noGrp="1"/>
          </p:cNvSpPr>
          <p:nvPr>
            <p:ph sz="half" idx="1" hasCustomPrompt="1"/>
          </p:nvPr>
        </p:nvSpPr>
        <p:spPr>
          <a:xfrm>
            <a:off x="721372" y="2040524"/>
            <a:ext cx="4393315" cy="4125355"/>
          </a:xfrm>
        </p:spPr>
        <p:txBody>
          <a:bodyPr>
            <a:noAutofit/>
          </a:bodyPr>
          <a:lstStyle>
            <a:lvl1pPr marL="228600" indent="-137160">
              <a:buClr>
                <a:srgbClr val="009CD6"/>
              </a:buClr>
              <a:buFont typeface="Arial" panose="020B0604020202020204" pitchFamily="34" charset="0"/>
              <a:buChar char="•"/>
              <a:defRPr lang="en-US" spc="20" dirty="0"/>
            </a:lvl1pPr>
            <a:lvl2pPr marL="685800" indent="-137160">
              <a:buClr>
                <a:srgbClr val="009CD6"/>
              </a:buClr>
              <a:buFont typeface="Arial" panose="020B0604020202020204" pitchFamily="34" charset="0"/>
              <a:buChar char="•"/>
              <a:defRPr lang="en-US" spc="20" dirty="0"/>
            </a:lvl2pPr>
            <a:lvl3pPr marL="1143000" indent="-137160">
              <a:buClr>
                <a:srgbClr val="009CD6"/>
              </a:buClr>
              <a:buFont typeface="Arial" panose="020B0604020202020204" pitchFamily="34" charset="0"/>
              <a:buChar char="•"/>
              <a:defRPr lang="en-US" spc="20" dirty="0"/>
            </a:lvl3pPr>
            <a:lvl4pPr marL="1600200" indent="-137160">
              <a:buClr>
                <a:srgbClr val="009CD6"/>
              </a:buClr>
              <a:buFont typeface="Arial" panose="020B0604020202020204" pitchFamily="34" charset="0"/>
              <a:buChar char="•"/>
              <a:defRPr lang="en-US" spc="20" dirty="0"/>
            </a:lvl4pPr>
            <a:lvl5pPr>
              <a:buClr>
                <a:srgbClr val="5B9BD5"/>
              </a:buClr>
              <a:defRPr spc="0"/>
            </a:lvl5pPr>
          </a:lstStyle>
          <a:p>
            <a:pPr lvl="0"/>
            <a:r>
              <a:rPr lang="en-US" dirty="0"/>
              <a:t>Second level</a:t>
            </a:r>
          </a:p>
          <a:p>
            <a:pPr lvl="1"/>
            <a:r>
              <a:rPr lang="en-US" dirty="0"/>
              <a:t>Third level</a:t>
            </a:r>
          </a:p>
          <a:p>
            <a:pPr lvl="2"/>
            <a:r>
              <a:rPr lang="en-US" dirty="0"/>
              <a:t>Fourth level</a:t>
            </a:r>
          </a:p>
          <a:p>
            <a:pPr lvl="3"/>
            <a:r>
              <a:rPr lang="en-US" dirty="0"/>
              <a:t>Fifth level</a:t>
            </a:r>
          </a:p>
        </p:txBody>
      </p:sp>
      <p:sp>
        <p:nvSpPr>
          <p:cNvPr id="4" name="Content Placeholder 3">
            <a:extLst>
              <a:ext uri="{FF2B5EF4-FFF2-40B4-BE49-F238E27FC236}">
                <a16:creationId xmlns:a16="http://schemas.microsoft.com/office/drawing/2014/main" id="{4198F227-A22B-432C-84DE-6E0A3BE38D63}"/>
              </a:ext>
            </a:extLst>
          </p:cNvPr>
          <p:cNvSpPr>
            <a:spLocks noGrp="1"/>
          </p:cNvSpPr>
          <p:nvPr>
            <p:ph sz="half" idx="2" hasCustomPrompt="1"/>
          </p:nvPr>
        </p:nvSpPr>
        <p:spPr>
          <a:xfrm>
            <a:off x="5460255" y="2040523"/>
            <a:ext cx="4393316" cy="4126191"/>
          </a:xfrm>
        </p:spPr>
        <p:txBody>
          <a:bodyPr>
            <a:noAutofit/>
          </a:bodyPr>
          <a:lstStyle>
            <a:lvl1pPr marL="228600" indent="-137160">
              <a:buClr>
                <a:srgbClr val="009CD6"/>
              </a:buClr>
              <a:buFont typeface="Arial" panose="020B0604020202020204" pitchFamily="34" charset="0"/>
              <a:buChar char="•"/>
              <a:defRPr lang="en-US" spc="20" dirty="0"/>
            </a:lvl1pPr>
            <a:lvl2pPr marL="685800" indent="-137160">
              <a:buClr>
                <a:srgbClr val="009CD6"/>
              </a:buClr>
              <a:buFont typeface="Arial" panose="020B0604020202020204" pitchFamily="34" charset="0"/>
              <a:buChar char="•"/>
              <a:defRPr lang="en-US" spc="20" dirty="0"/>
            </a:lvl2pPr>
            <a:lvl3pPr marL="1143000" indent="-137160">
              <a:buClr>
                <a:srgbClr val="009CD6"/>
              </a:buClr>
              <a:buFont typeface="Arial" panose="020B0604020202020204" pitchFamily="34" charset="0"/>
              <a:buChar char="•"/>
              <a:defRPr lang="en-US" spc="20" dirty="0"/>
            </a:lvl3pPr>
            <a:lvl4pPr marL="1600200" indent="-137160">
              <a:buClr>
                <a:srgbClr val="009CD6"/>
              </a:buClr>
              <a:buFont typeface="Arial" panose="020B0604020202020204" pitchFamily="34" charset="0"/>
              <a:buChar char="•"/>
              <a:defRPr lang="en-US" spc="20" dirty="0"/>
            </a:lvl4pPr>
            <a:lvl5pPr>
              <a:buClr>
                <a:srgbClr val="5B9BD5"/>
              </a:buClr>
              <a:defRPr spc="0"/>
            </a:lvl5pPr>
          </a:lstStyle>
          <a:p>
            <a:pPr lvl="0"/>
            <a:r>
              <a:rPr lang="en-US" dirty="0"/>
              <a:t>Second level</a:t>
            </a:r>
          </a:p>
          <a:p>
            <a:pPr lvl="1"/>
            <a:r>
              <a:rPr lang="en-US" dirty="0"/>
              <a:t>Third level</a:t>
            </a:r>
          </a:p>
          <a:p>
            <a:pPr lvl="2"/>
            <a:r>
              <a:rPr lang="en-US" dirty="0"/>
              <a:t>Fourth level</a:t>
            </a:r>
          </a:p>
          <a:p>
            <a:pPr lvl="3"/>
            <a:r>
              <a:rPr lang="en-US" dirty="0"/>
              <a:t>Fifth level</a:t>
            </a:r>
          </a:p>
        </p:txBody>
      </p:sp>
      <p:sp>
        <p:nvSpPr>
          <p:cNvPr id="10" name="Title 1">
            <a:extLst>
              <a:ext uri="{FF2B5EF4-FFF2-40B4-BE49-F238E27FC236}">
                <a16:creationId xmlns:a16="http://schemas.microsoft.com/office/drawing/2014/main" id="{D346557F-F9B0-433A-9FC1-56C38B19DE9B}"/>
              </a:ext>
            </a:extLst>
          </p:cNvPr>
          <p:cNvSpPr>
            <a:spLocks noGrp="1"/>
          </p:cNvSpPr>
          <p:nvPr>
            <p:ph type="title" hasCustomPrompt="1"/>
          </p:nvPr>
        </p:nvSpPr>
        <p:spPr>
          <a:xfrm>
            <a:off x="721373" y="1251017"/>
            <a:ext cx="9132198" cy="565079"/>
          </a:xfrm>
          <a:prstGeom prst="rect">
            <a:avLst/>
          </a:prstGeom>
        </p:spPr>
        <p:txBody>
          <a:bodyPr>
            <a:noAutofit/>
          </a:bodyPr>
          <a:lstStyle>
            <a:lvl1pPr>
              <a:defRPr sz="2800"/>
            </a:lvl1pPr>
          </a:lstStyle>
          <a:p>
            <a:pPr lvl="0"/>
            <a:r>
              <a:rPr lang="en-US" dirty="0"/>
              <a:t>Click to edit Master text styles</a:t>
            </a:r>
          </a:p>
        </p:txBody>
      </p:sp>
      <p:cxnSp>
        <p:nvCxnSpPr>
          <p:cNvPr id="12" name="Straight Connector 11">
            <a:extLst>
              <a:ext uri="{FF2B5EF4-FFF2-40B4-BE49-F238E27FC236}">
                <a16:creationId xmlns:a16="http://schemas.microsoft.com/office/drawing/2014/main" id="{56157FF2-E1F2-41A6-A3CB-3DE59785DD4D}"/>
              </a:ext>
            </a:extLst>
          </p:cNvPr>
          <p:cNvCxnSpPr/>
          <p:nvPr userDrawn="1"/>
        </p:nvCxnSpPr>
        <p:spPr>
          <a:xfrm>
            <a:off x="614780"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3" name="Text Placeholder 3">
            <a:extLst>
              <a:ext uri="{FF2B5EF4-FFF2-40B4-BE49-F238E27FC236}">
                <a16:creationId xmlns:a16="http://schemas.microsoft.com/office/drawing/2014/main" id="{E8A78C8E-6713-4582-84CE-8C8A0FE572A4}"/>
              </a:ext>
            </a:extLst>
          </p:cNvPr>
          <p:cNvSpPr>
            <a:spLocks noGrp="1"/>
          </p:cNvSpPr>
          <p:nvPr>
            <p:ph type="body" sz="quarter" idx="12" hasCustomPrompt="1"/>
          </p:nvPr>
        </p:nvSpPr>
        <p:spPr>
          <a:xfrm>
            <a:off x="614780"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1951374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e column text">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2CF752D4-D41F-48C8-BC93-770A10B9CEFC}"/>
              </a:ext>
            </a:extLst>
          </p:cNvPr>
          <p:cNvSpPr>
            <a:spLocks noGrp="1"/>
          </p:cNvSpPr>
          <p:nvPr>
            <p:ph type="body" sz="half" idx="2" hasCustomPrompt="1"/>
          </p:nvPr>
        </p:nvSpPr>
        <p:spPr>
          <a:xfrm>
            <a:off x="737226" y="1975104"/>
            <a:ext cx="6256106" cy="4210543"/>
          </a:xfrm>
        </p:spPr>
        <p:txBody>
          <a:bodyPr>
            <a:noAutofit/>
          </a:bodyPr>
          <a:lstStyle>
            <a:lvl1pPr marL="0" indent="0">
              <a:lnSpc>
                <a:spcPts val="2400"/>
              </a:lnSpc>
              <a:buNone/>
              <a:defRPr sz="1800" spc="2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
        <p:nvSpPr>
          <p:cNvPr id="10" name="Title 1">
            <a:extLst>
              <a:ext uri="{FF2B5EF4-FFF2-40B4-BE49-F238E27FC236}">
                <a16:creationId xmlns:a16="http://schemas.microsoft.com/office/drawing/2014/main" id="{3F01D386-9240-4F38-9F1C-4325351B05E1}"/>
              </a:ext>
            </a:extLst>
          </p:cNvPr>
          <p:cNvSpPr>
            <a:spLocks noGrp="1"/>
          </p:cNvSpPr>
          <p:nvPr>
            <p:ph type="title" hasCustomPrompt="1"/>
          </p:nvPr>
        </p:nvSpPr>
        <p:spPr>
          <a:xfrm>
            <a:off x="737225" y="1261501"/>
            <a:ext cx="7177821" cy="542146"/>
          </a:xfrm>
          <a:prstGeom prst="rect">
            <a:avLst/>
          </a:prstGeom>
        </p:spPr>
        <p:txBody>
          <a:bodyPr>
            <a:noAutofit/>
          </a:bodyPr>
          <a:lstStyle>
            <a:lvl1pPr>
              <a:defRPr sz="2800"/>
            </a:lvl1pPr>
          </a:lstStyle>
          <a:p>
            <a:pPr lvl="0"/>
            <a:r>
              <a:rPr lang="en-US" dirty="0"/>
              <a:t>Click to edit Master text styles</a:t>
            </a:r>
          </a:p>
        </p:txBody>
      </p:sp>
      <p:cxnSp>
        <p:nvCxnSpPr>
          <p:cNvPr id="8" name="Straight Connector 7">
            <a:extLst>
              <a:ext uri="{FF2B5EF4-FFF2-40B4-BE49-F238E27FC236}">
                <a16:creationId xmlns:a16="http://schemas.microsoft.com/office/drawing/2014/main" id="{015B0268-1877-4B50-85FE-85F64126C828}"/>
              </a:ext>
            </a:extLst>
          </p:cNvPr>
          <p:cNvCxnSpPr/>
          <p:nvPr userDrawn="1"/>
        </p:nvCxnSpPr>
        <p:spPr>
          <a:xfrm>
            <a:off x="607468"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9" name="Text Placeholder 3">
            <a:extLst>
              <a:ext uri="{FF2B5EF4-FFF2-40B4-BE49-F238E27FC236}">
                <a16:creationId xmlns:a16="http://schemas.microsoft.com/office/drawing/2014/main" id="{716C6763-4EEE-47FB-A7AD-A329AC03860D}"/>
              </a:ext>
            </a:extLst>
          </p:cNvPr>
          <p:cNvSpPr>
            <a:spLocks noGrp="1"/>
          </p:cNvSpPr>
          <p:nvPr>
            <p:ph type="body" sz="quarter" idx="10" hasCustomPrompt="1"/>
          </p:nvPr>
        </p:nvSpPr>
        <p:spPr>
          <a:xfrm>
            <a:off x="607468"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114434721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 Large imag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A9A3B-CF71-48AC-B4B0-550E5EC772C1}"/>
              </a:ext>
            </a:extLst>
          </p:cNvPr>
          <p:cNvSpPr>
            <a:spLocks noGrp="1"/>
          </p:cNvSpPr>
          <p:nvPr>
            <p:ph type="title"/>
          </p:nvPr>
        </p:nvSpPr>
        <p:spPr>
          <a:xfrm>
            <a:off x="716483" y="1234865"/>
            <a:ext cx="10313024" cy="635902"/>
          </a:xfrm>
          <a:prstGeom prst="rect">
            <a:avLst/>
          </a:prstGeom>
        </p:spPr>
        <p:txBody>
          <a:bodyPr anchor="t"/>
          <a:lstStyle>
            <a:lvl1pPr>
              <a:defRPr sz="2800"/>
            </a:lvl1pPr>
          </a:lstStyle>
          <a:p>
            <a:r>
              <a:rPr lang="en-US" dirty="0"/>
              <a:t>Click to edit Master title style</a:t>
            </a:r>
          </a:p>
        </p:txBody>
      </p:sp>
      <p:sp>
        <p:nvSpPr>
          <p:cNvPr id="14" name="Picture Placeholder 2">
            <a:extLst>
              <a:ext uri="{FF2B5EF4-FFF2-40B4-BE49-F238E27FC236}">
                <a16:creationId xmlns:a16="http://schemas.microsoft.com/office/drawing/2014/main" id="{5ED55E9E-BFC6-411F-90A8-B7CC917CD1B5}"/>
              </a:ext>
            </a:extLst>
          </p:cNvPr>
          <p:cNvSpPr>
            <a:spLocks noGrp="1"/>
          </p:cNvSpPr>
          <p:nvPr>
            <p:ph type="pic" idx="1" hasCustomPrompt="1"/>
          </p:nvPr>
        </p:nvSpPr>
        <p:spPr>
          <a:xfrm>
            <a:off x="733313" y="1927476"/>
            <a:ext cx="10700345" cy="4218130"/>
          </a:xfrm>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image here</a:t>
            </a:r>
          </a:p>
        </p:txBody>
      </p:sp>
      <p:cxnSp>
        <p:nvCxnSpPr>
          <p:cNvPr id="6" name="Straight Connector 5">
            <a:extLst>
              <a:ext uri="{FF2B5EF4-FFF2-40B4-BE49-F238E27FC236}">
                <a16:creationId xmlns:a16="http://schemas.microsoft.com/office/drawing/2014/main" id="{9B8B0405-4014-43E6-B303-902A4F998E13}"/>
              </a:ext>
            </a:extLst>
          </p:cNvPr>
          <p:cNvCxnSpPr/>
          <p:nvPr userDrawn="1"/>
        </p:nvCxnSpPr>
        <p:spPr>
          <a:xfrm>
            <a:off x="614783"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7" name="Text Placeholder 3">
            <a:extLst>
              <a:ext uri="{FF2B5EF4-FFF2-40B4-BE49-F238E27FC236}">
                <a16:creationId xmlns:a16="http://schemas.microsoft.com/office/drawing/2014/main" id="{B69F8470-F06D-4D52-9A69-30EBD8DA6096}"/>
              </a:ext>
            </a:extLst>
          </p:cNvPr>
          <p:cNvSpPr>
            <a:spLocks noGrp="1"/>
          </p:cNvSpPr>
          <p:nvPr>
            <p:ph type="body" sz="quarter" idx="10" hasCustomPrompt="1"/>
          </p:nvPr>
        </p:nvSpPr>
        <p:spPr>
          <a:xfrm>
            <a:off x="614783"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413910143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ft image - S">
    <p:spTree>
      <p:nvGrpSpPr>
        <p:cNvPr id="1" name=""/>
        <p:cNvGrpSpPr/>
        <p:nvPr/>
      </p:nvGrpSpPr>
      <p:grpSpPr>
        <a:xfrm>
          <a:off x="0" y="0"/>
          <a:ext cx="0" cy="0"/>
          <a:chOff x="0" y="0"/>
          <a:chExt cx="0" cy="0"/>
        </a:xfrm>
      </p:grpSpPr>
      <p:sp>
        <p:nvSpPr>
          <p:cNvPr id="14" name="Picture Placeholder 2">
            <a:extLst>
              <a:ext uri="{FF2B5EF4-FFF2-40B4-BE49-F238E27FC236}">
                <a16:creationId xmlns:a16="http://schemas.microsoft.com/office/drawing/2014/main" id="{5ED55E9E-BFC6-411F-90A8-B7CC917CD1B5}"/>
              </a:ext>
            </a:extLst>
          </p:cNvPr>
          <p:cNvSpPr>
            <a:spLocks noGrp="1"/>
          </p:cNvSpPr>
          <p:nvPr>
            <p:ph type="pic" idx="1" hasCustomPrompt="1"/>
          </p:nvPr>
        </p:nvSpPr>
        <p:spPr>
          <a:xfrm>
            <a:off x="0" y="-1"/>
            <a:ext cx="5165650" cy="6858000"/>
          </a:xfrm>
          <a:solidFill>
            <a:srgbClr val="F7F7F7"/>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image here</a:t>
            </a:r>
          </a:p>
        </p:txBody>
      </p:sp>
      <p:sp>
        <p:nvSpPr>
          <p:cNvPr id="11" name="Title 1">
            <a:extLst>
              <a:ext uri="{FF2B5EF4-FFF2-40B4-BE49-F238E27FC236}">
                <a16:creationId xmlns:a16="http://schemas.microsoft.com/office/drawing/2014/main" id="{A421150D-F679-4DFA-93CF-0E5480CC490F}"/>
              </a:ext>
            </a:extLst>
          </p:cNvPr>
          <p:cNvSpPr>
            <a:spLocks noGrp="1"/>
          </p:cNvSpPr>
          <p:nvPr>
            <p:ph type="title" hasCustomPrompt="1"/>
          </p:nvPr>
        </p:nvSpPr>
        <p:spPr>
          <a:xfrm>
            <a:off x="5593557" y="1241625"/>
            <a:ext cx="6000749" cy="480131"/>
          </a:xfrm>
          <a:prstGeom prst="rect">
            <a:avLst/>
          </a:prstGeom>
        </p:spPr>
        <p:txBody>
          <a:bodyPr wrap="square">
            <a:spAutoFit/>
          </a:bodyPr>
          <a:lstStyle>
            <a:lvl1pPr>
              <a:defRPr sz="2800"/>
            </a:lvl1pPr>
          </a:lstStyle>
          <a:p>
            <a:pPr lvl="0"/>
            <a:r>
              <a:rPr lang="en-US" dirty="0"/>
              <a:t>Click to edit Master text styles</a:t>
            </a:r>
          </a:p>
        </p:txBody>
      </p:sp>
      <p:cxnSp>
        <p:nvCxnSpPr>
          <p:cNvPr id="17" name="Straight Connector 16">
            <a:extLst>
              <a:ext uri="{FF2B5EF4-FFF2-40B4-BE49-F238E27FC236}">
                <a16:creationId xmlns:a16="http://schemas.microsoft.com/office/drawing/2014/main" id="{7F1DE310-EEBE-4571-9348-190C69629E15}"/>
              </a:ext>
            </a:extLst>
          </p:cNvPr>
          <p:cNvCxnSpPr/>
          <p:nvPr userDrawn="1"/>
        </p:nvCxnSpPr>
        <p:spPr>
          <a:xfrm>
            <a:off x="5500046"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4C777EF-FC93-4970-9186-9F729BE94473}"/>
              </a:ext>
            </a:extLst>
          </p:cNvPr>
          <p:cNvSpPr>
            <a:spLocks noGrp="1"/>
          </p:cNvSpPr>
          <p:nvPr>
            <p:ph type="body" sz="quarter" idx="10" hasCustomPrompt="1"/>
          </p:nvPr>
        </p:nvSpPr>
        <p:spPr>
          <a:xfrm>
            <a:off x="5500046"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
        <p:nvSpPr>
          <p:cNvPr id="13" name="Text Placeholder 3">
            <a:extLst>
              <a:ext uri="{FF2B5EF4-FFF2-40B4-BE49-F238E27FC236}">
                <a16:creationId xmlns:a16="http://schemas.microsoft.com/office/drawing/2014/main" id="{BD03799A-7C35-4CAA-BE06-C4A99AE98261}"/>
              </a:ext>
            </a:extLst>
          </p:cNvPr>
          <p:cNvSpPr>
            <a:spLocks noGrp="1"/>
          </p:cNvSpPr>
          <p:nvPr>
            <p:ph type="body" sz="half" idx="2" hasCustomPrompt="1"/>
          </p:nvPr>
        </p:nvSpPr>
        <p:spPr>
          <a:xfrm>
            <a:off x="5593546" y="1796208"/>
            <a:ext cx="6000749" cy="3820167"/>
          </a:xfrm>
        </p:spPr>
        <p:txBody>
          <a:bodyPr>
            <a:noAutofit/>
          </a:bodyPr>
          <a:lstStyle>
            <a:lvl1pPr marL="0" indent="0">
              <a:lnSpc>
                <a:spcPts val="2400"/>
              </a:lnSpc>
              <a:buNone/>
              <a:defRPr lang="en-US" sz="1800" dirty="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Tree>
    <p:extLst>
      <p:ext uri="{BB962C8B-B14F-4D97-AF65-F5344CB8AC3E}">
        <p14:creationId xmlns:p14="http://schemas.microsoft.com/office/powerpoint/2010/main" val="265277038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ft image - M">
    <p:spTree>
      <p:nvGrpSpPr>
        <p:cNvPr id="1" name=""/>
        <p:cNvGrpSpPr/>
        <p:nvPr/>
      </p:nvGrpSpPr>
      <p:grpSpPr>
        <a:xfrm>
          <a:off x="0" y="0"/>
          <a:ext cx="0" cy="0"/>
          <a:chOff x="0" y="0"/>
          <a:chExt cx="0" cy="0"/>
        </a:xfrm>
      </p:grpSpPr>
      <p:sp>
        <p:nvSpPr>
          <p:cNvPr id="9" name="Picture Placeholder 2">
            <a:extLst>
              <a:ext uri="{FF2B5EF4-FFF2-40B4-BE49-F238E27FC236}">
                <a16:creationId xmlns:a16="http://schemas.microsoft.com/office/drawing/2014/main" id="{E364E913-4A6A-4F3B-B209-831A75170B72}"/>
              </a:ext>
            </a:extLst>
          </p:cNvPr>
          <p:cNvSpPr>
            <a:spLocks noGrp="1"/>
          </p:cNvSpPr>
          <p:nvPr>
            <p:ph type="pic" idx="1" hasCustomPrompt="1"/>
          </p:nvPr>
        </p:nvSpPr>
        <p:spPr>
          <a:xfrm>
            <a:off x="0" y="-1"/>
            <a:ext cx="6092751" cy="6858000"/>
          </a:xfrm>
          <a:solidFill>
            <a:srgbClr val="F4F4F4"/>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image here</a:t>
            </a:r>
          </a:p>
        </p:txBody>
      </p:sp>
      <p:sp>
        <p:nvSpPr>
          <p:cNvPr id="8" name="Title 1">
            <a:extLst>
              <a:ext uri="{FF2B5EF4-FFF2-40B4-BE49-F238E27FC236}">
                <a16:creationId xmlns:a16="http://schemas.microsoft.com/office/drawing/2014/main" id="{E30453B6-BE94-4D10-99CD-4F6557992EA0}"/>
              </a:ext>
            </a:extLst>
          </p:cNvPr>
          <p:cNvSpPr>
            <a:spLocks noGrp="1"/>
          </p:cNvSpPr>
          <p:nvPr>
            <p:ph type="title" hasCustomPrompt="1"/>
          </p:nvPr>
        </p:nvSpPr>
        <p:spPr>
          <a:xfrm>
            <a:off x="6561735" y="1241625"/>
            <a:ext cx="5018228" cy="867930"/>
          </a:xfrm>
          <a:prstGeom prst="rect">
            <a:avLst/>
          </a:prstGeom>
        </p:spPr>
        <p:txBody>
          <a:bodyPr wrap="square">
            <a:spAutoFit/>
          </a:bodyPr>
          <a:lstStyle>
            <a:lvl1pPr>
              <a:defRPr sz="2800"/>
            </a:lvl1pPr>
          </a:lstStyle>
          <a:p>
            <a:pPr lvl="0"/>
            <a:r>
              <a:rPr lang="en-US" dirty="0"/>
              <a:t>Click to edit Master text styles  </a:t>
            </a:r>
          </a:p>
        </p:txBody>
      </p:sp>
      <p:cxnSp>
        <p:nvCxnSpPr>
          <p:cNvPr id="11" name="Straight Connector 10">
            <a:extLst>
              <a:ext uri="{FF2B5EF4-FFF2-40B4-BE49-F238E27FC236}">
                <a16:creationId xmlns:a16="http://schemas.microsoft.com/office/drawing/2014/main" id="{076CAFA7-68AE-4EAD-BE3A-A5B16D9D3552}"/>
              </a:ext>
            </a:extLst>
          </p:cNvPr>
          <p:cNvCxnSpPr/>
          <p:nvPr userDrawn="1"/>
        </p:nvCxnSpPr>
        <p:spPr>
          <a:xfrm>
            <a:off x="6468234"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4" name="Text Placeholder 3">
            <a:extLst>
              <a:ext uri="{FF2B5EF4-FFF2-40B4-BE49-F238E27FC236}">
                <a16:creationId xmlns:a16="http://schemas.microsoft.com/office/drawing/2014/main" id="{A8F2FE0A-3A4C-445D-8290-44FCEA3F5955}"/>
              </a:ext>
            </a:extLst>
          </p:cNvPr>
          <p:cNvSpPr>
            <a:spLocks noGrp="1"/>
          </p:cNvSpPr>
          <p:nvPr>
            <p:ph type="body" sz="quarter" idx="10" hasCustomPrompt="1"/>
          </p:nvPr>
        </p:nvSpPr>
        <p:spPr>
          <a:xfrm>
            <a:off x="6468234"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
        <p:nvSpPr>
          <p:cNvPr id="15" name="Text Placeholder 3">
            <a:extLst>
              <a:ext uri="{FF2B5EF4-FFF2-40B4-BE49-F238E27FC236}">
                <a16:creationId xmlns:a16="http://schemas.microsoft.com/office/drawing/2014/main" id="{C9AD2564-EF06-46B2-95AF-0FC81EEDCC98}"/>
              </a:ext>
            </a:extLst>
          </p:cNvPr>
          <p:cNvSpPr>
            <a:spLocks noGrp="1"/>
          </p:cNvSpPr>
          <p:nvPr>
            <p:ph type="body" sz="half" idx="2" hasCustomPrompt="1"/>
          </p:nvPr>
        </p:nvSpPr>
        <p:spPr>
          <a:xfrm>
            <a:off x="6561734" y="2245766"/>
            <a:ext cx="5018229" cy="3920948"/>
          </a:xfrm>
        </p:spPr>
        <p:txBody>
          <a:bodyPr>
            <a:noAutofit/>
          </a:bodyPr>
          <a:lstStyle>
            <a:lvl1pPr marL="0" indent="0">
              <a:lnSpc>
                <a:spcPts val="2400"/>
              </a:lnSpc>
              <a:buNone/>
              <a:defRPr lang="en-US" sz="1800" dirty="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Tree>
    <p:extLst>
      <p:ext uri="{BB962C8B-B14F-4D97-AF65-F5344CB8AC3E}">
        <p14:creationId xmlns:p14="http://schemas.microsoft.com/office/powerpoint/2010/main" val="325500417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eft image - L">
    <p:bg>
      <p:bgPr>
        <a:solidFill>
          <a:schemeClr val="bg1"/>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2CB99501-2A5A-45F8-BACF-23701FE68337}"/>
              </a:ext>
            </a:extLst>
          </p:cNvPr>
          <p:cNvSpPr>
            <a:spLocks noGrp="1"/>
          </p:cNvSpPr>
          <p:nvPr>
            <p:ph type="pic" idx="1" hasCustomPrompt="1"/>
          </p:nvPr>
        </p:nvSpPr>
        <p:spPr>
          <a:xfrm>
            <a:off x="0" y="0"/>
            <a:ext cx="6997698" cy="6857999"/>
          </a:xfrm>
          <a:solidFill>
            <a:srgbClr val="F4F4F4"/>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picture here</a:t>
            </a:r>
          </a:p>
        </p:txBody>
      </p:sp>
      <p:sp>
        <p:nvSpPr>
          <p:cNvPr id="4" name="Text Placeholder 3">
            <a:extLst>
              <a:ext uri="{FF2B5EF4-FFF2-40B4-BE49-F238E27FC236}">
                <a16:creationId xmlns:a16="http://schemas.microsoft.com/office/drawing/2014/main" id="{4CE260B5-3078-4CFA-A43A-D57EA4E988F4}"/>
              </a:ext>
            </a:extLst>
          </p:cNvPr>
          <p:cNvSpPr>
            <a:spLocks noGrp="1"/>
          </p:cNvSpPr>
          <p:nvPr>
            <p:ph type="body" sz="half" idx="2"/>
          </p:nvPr>
        </p:nvSpPr>
        <p:spPr>
          <a:xfrm>
            <a:off x="7404579" y="2228472"/>
            <a:ext cx="4204643" cy="39368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9" name="Title 1">
            <a:extLst>
              <a:ext uri="{FF2B5EF4-FFF2-40B4-BE49-F238E27FC236}">
                <a16:creationId xmlns:a16="http://schemas.microsoft.com/office/drawing/2014/main" id="{6147FA91-C242-46DD-BE23-48F41CC2970C}"/>
              </a:ext>
            </a:extLst>
          </p:cNvPr>
          <p:cNvSpPr>
            <a:spLocks noGrp="1"/>
          </p:cNvSpPr>
          <p:nvPr>
            <p:ph type="title" hasCustomPrompt="1"/>
          </p:nvPr>
        </p:nvSpPr>
        <p:spPr>
          <a:xfrm>
            <a:off x="7404579" y="1218965"/>
            <a:ext cx="4255850" cy="933507"/>
          </a:xfrm>
          <a:prstGeom prst="rect">
            <a:avLst/>
          </a:prstGeom>
        </p:spPr>
        <p:txBody>
          <a:bodyPr anchor="t">
            <a:noAutofit/>
          </a:bodyPr>
          <a:lstStyle>
            <a:lvl1pPr>
              <a:defRPr sz="2800"/>
            </a:lvl1pPr>
          </a:lstStyle>
          <a:p>
            <a:pPr lvl="0"/>
            <a:r>
              <a:rPr lang="en-US" dirty="0"/>
              <a:t>Click to edit Master text styles</a:t>
            </a:r>
          </a:p>
        </p:txBody>
      </p:sp>
      <p:cxnSp>
        <p:nvCxnSpPr>
          <p:cNvPr id="7" name="Straight Connector 6">
            <a:extLst>
              <a:ext uri="{FF2B5EF4-FFF2-40B4-BE49-F238E27FC236}">
                <a16:creationId xmlns:a16="http://schemas.microsoft.com/office/drawing/2014/main" id="{20EEAF69-B649-4DD9-BE4A-CC1FC2864BDE}"/>
              </a:ext>
            </a:extLst>
          </p:cNvPr>
          <p:cNvCxnSpPr/>
          <p:nvPr userDrawn="1"/>
        </p:nvCxnSpPr>
        <p:spPr>
          <a:xfrm>
            <a:off x="7353374"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8" name="Text Placeholder 3">
            <a:extLst>
              <a:ext uri="{FF2B5EF4-FFF2-40B4-BE49-F238E27FC236}">
                <a16:creationId xmlns:a16="http://schemas.microsoft.com/office/drawing/2014/main" id="{822686E3-ED91-4402-ABE9-E10A74CBDBB8}"/>
              </a:ext>
            </a:extLst>
          </p:cNvPr>
          <p:cNvSpPr>
            <a:spLocks noGrp="1"/>
          </p:cNvSpPr>
          <p:nvPr>
            <p:ph type="body" sz="quarter" idx="10" hasCustomPrompt="1"/>
          </p:nvPr>
        </p:nvSpPr>
        <p:spPr>
          <a:xfrm>
            <a:off x="7353375" y="313371"/>
            <a:ext cx="4307054"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4253639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ight image - S ">
    <p:spTree>
      <p:nvGrpSpPr>
        <p:cNvPr id="1" name=""/>
        <p:cNvGrpSpPr/>
        <p:nvPr/>
      </p:nvGrpSpPr>
      <p:grpSpPr>
        <a:xfrm>
          <a:off x="0" y="0"/>
          <a:ext cx="0" cy="0"/>
          <a:chOff x="0" y="0"/>
          <a:chExt cx="0" cy="0"/>
        </a:xfrm>
      </p:grpSpPr>
      <p:sp>
        <p:nvSpPr>
          <p:cNvPr id="14" name="Picture Placeholder 2">
            <a:extLst>
              <a:ext uri="{FF2B5EF4-FFF2-40B4-BE49-F238E27FC236}">
                <a16:creationId xmlns:a16="http://schemas.microsoft.com/office/drawing/2014/main" id="{5ED55E9E-BFC6-411F-90A8-B7CC917CD1B5}"/>
              </a:ext>
            </a:extLst>
          </p:cNvPr>
          <p:cNvSpPr>
            <a:spLocks noGrp="1"/>
          </p:cNvSpPr>
          <p:nvPr>
            <p:ph type="pic" idx="1" hasCustomPrompt="1"/>
          </p:nvPr>
        </p:nvSpPr>
        <p:spPr>
          <a:xfrm>
            <a:off x="7026350" y="-1"/>
            <a:ext cx="5165650" cy="6858000"/>
          </a:xfrm>
          <a:solidFill>
            <a:srgbClr val="F7F7F7"/>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image here</a:t>
            </a:r>
          </a:p>
        </p:txBody>
      </p:sp>
      <p:sp>
        <p:nvSpPr>
          <p:cNvPr id="11" name="Title 1">
            <a:extLst>
              <a:ext uri="{FF2B5EF4-FFF2-40B4-BE49-F238E27FC236}">
                <a16:creationId xmlns:a16="http://schemas.microsoft.com/office/drawing/2014/main" id="{A421150D-F679-4DFA-93CF-0E5480CC490F}"/>
              </a:ext>
            </a:extLst>
          </p:cNvPr>
          <p:cNvSpPr>
            <a:spLocks noGrp="1"/>
          </p:cNvSpPr>
          <p:nvPr>
            <p:ph type="title" hasCustomPrompt="1"/>
          </p:nvPr>
        </p:nvSpPr>
        <p:spPr>
          <a:xfrm>
            <a:off x="692373" y="1241625"/>
            <a:ext cx="6000749" cy="480131"/>
          </a:xfrm>
          <a:prstGeom prst="rect">
            <a:avLst/>
          </a:prstGeom>
        </p:spPr>
        <p:txBody>
          <a:bodyPr wrap="square">
            <a:spAutoFit/>
          </a:bodyPr>
          <a:lstStyle>
            <a:lvl1pPr>
              <a:defRPr sz="2800"/>
            </a:lvl1pPr>
          </a:lstStyle>
          <a:p>
            <a:pPr lvl="0"/>
            <a:r>
              <a:rPr lang="en-US" dirty="0"/>
              <a:t>Click to edit Master text styles</a:t>
            </a:r>
          </a:p>
        </p:txBody>
      </p:sp>
      <p:cxnSp>
        <p:nvCxnSpPr>
          <p:cNvPr id="17" name="Straight Connector 16">
            <a:extLst>
              <a:ext uri="{FF2B5EF4-FFF2-40B4-BE49-F238E27FC236}">
                <a16:creationId xmlns:a16="http://schemas.microsoft.com/office/drawing/2014/main" id="{7F1DE310-EEBE-4571-9348-190C69629E15}"/>
              </a:ext>
            </a:extLst>
          </p:cNvPr>
          <p:cNvCxnSpPr/>
          <p:nvPr userDrawn="1"/>
        </p:nvCxnSpPr>
        <p:spPr>
          <a:xfrm>
            <a:off x="598862"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4C777EF-FC93-4970-9186-9F729BE94473}"/>
              </a:ext>
            </a:extLst>
          </p:cNvPr>
          <p:cNvSpPr>
            <a:spLocks noGrp="1"/>
          </p:cNvSpPr>
          <p:nvPr>
            <p:ph type="body" sz="quarter" idx="10" hasCustomPrompt="1"/>
          </p:nvPr>
        </p:nvSpPr>
        <p:spPr>
          <a:xfrm>
            <a:off x="598862"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
        <p:nvSpPr>
          <p:cNvPr id="13" name="Text Placeholder 3">
            <a:extLst>
              <a:ext uri="{FF2B5EF4-FFF2-40B4-BE49-F238E27FC236}">
                <a16:creationId xmlns:a16="http://schemas.microsoft.com/office/drawing/2014/main" id="{BD03799A-7C35-4CAA-BE06-C4A99AE98261}"/>
              </a:ext>
            </a:extLst>
          </p:cNvPr>
          <p:cNvSpPr>
            <a:spLocks noGrp="1"/>
          </p:cNvSpPr>
          <p:nvPr>
            <p:ph type="body" sz="half" idx="2" hasCustomPrompt="1"/>
          </p:nvPr>
        </p:nvSpPr>
        <p:spPr>
          <a:xfrm>
            <a:off x="692362" y="1796208"/>
            <a:ext cx="6000749" cy="3820167"/>
          </a:xfrm>
        </p:spPr>
        <p:txBody>
          <a:bodyPr>
            <a:noAutofit/>
          </a:bodyPr>
          <a:lstStyle>
            <a:lvl1pPr marL="0" indent="0">
              <a:lnSpc>
                <a:spcPts val="2400"/>
              </a:lnSpc>
              <a:buNone/>
              <a:defRPr lang="en-US" sz="1800" dirty="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Tree>
    <p:extLst>
      <p:ext uri="{BB962C8B-B14F-4D97-AF65-F5344CB8AC3E}">
        <p14:creationId xmlns:p14="http://schemas.microsoft.com/office/powerpoint/2010/main" val="268231459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2.xml"/><Relationship Id="rId2" Type="http://schemas.openxmlformats.org/officeDocument/2006/relationships/slideLayout" Target="../slideLayouts/slideLayout21.xml"/><Relationship Id="rId1" Type="http://schemas.openxmlformats.org/officeDocument/2006/relationships/slideLayout" Target="../slideLayouts/slideLayout20.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6C4518C-C369-4BCE-93F6-ACF7A0A4563A}"/>
              </a:ext>
            </a:extLst>
          </p:cNvPr>
          <p:cNvSpPr>
            <a:spLocks noGrp="1"/>
          </p:cNvSpPr>
          <p:nvPr>
            <p:ph type="title"/>
          </p:nvPr>
        </p:nvSpPr>
        <p:spPr>
          <a:xfrm>
            <a:off x="688392" y="879975"/>
            <a:ext cx="10515600" cy="746442"/>
          </a:xfrm>
          <a:prstGeom prst="rect">
            <a:avLst/>
          </a:prstGeom>
        </p:spPr>
        <p:txBody>
          <a:bodyPr vert="horz" lIns="91440" tIns="45720" rIns="91440" bIns="45720" rtlCol="0" anchor="t">
            <a:noAutofit/>
          </a:bodyPr>
          <a:lstStyle/>
          <a:p>
            <a:r>
              <a:rPr lang="en-US" dirty="0"/>
              <a:t>Click to edit Master title style</a:t>
            </a:r>
          </a:p>
        </p:txBody>
      </p:sp>
      <p:sp>
        <p:nvSpPr>
          <p:cNvPr id="3" name="Text Placeholder 2">
            <a:extLst>
              <a:ext uri="{FF2B5EF4-FFF2-40B4-BE49-F238E27FC236}">
                <a16:creationId xmlns:a16="http://schemas.microsoft.com/office/drawing/2014/main" id="{6328A0EE-5A32-42C1-8C1D-EA2BEF099C17}"/>
              </a:ext>
            </a:extLst>
          </p:cNvPr>
          <p:cNvSpPr>
            <a:spLocks noGrp="1"/>
          </p:cNvSpPr>
          <p:nvPr>
            <p:ph type="body" idx="1"/>
          </p:nvPr>
        </p:nvSpPr>
        <p:spPr>
          <a:xfrm>
            <a:off x="688392" y="1804342"/>
            <a:ext cx="10515600" cy="4351338"/>
          </a:xfrm>
          <a:prstGeom prst="rect">
            <a:avLst/>
          </a:prstGeom>
        </p:spPr>
        <p:txBody>
          <a:bodyPr vert="horz" lIns="91440" tIns="45720" rIns="91440" bIns="45720" rtlCol="0">
            <a:noAutofit/>
          </a:bodyPr>
          <a:lstStyle/>
          <a:p>
            <a:pPr lvl="0"/>
            <a:r>
              <a:rPr lang="en-US" dirty="0"/>
              <a:t>Second level</a:t>
            </a:r>
          </a:p>
          <a:p>
            <a:pPr lvl="1"/>
            <a:r>
              <a:rPr lang="en-US" dirty="0"/>
              <a:t>Third level</a:t>
            </a:r>
          </a:p>
          <a:p>
            <a:pPr lvl="2"/>
            <a:r>
              <a:rPr lang="en-US" dirty="0"/>
              <a:t>Fourth level</a:t>
            </a:r>
          </a:p>
          <a:p>
            <a:pPr lvl="3"/>
            <a:r>
              <a:rPr lang="en-US" dirty="0"/>
              <a:t>Fifth level</a:t>
            </a:r>
          </a:p>
        </p:txBody>
      </p:sp>
      <p:sp>
        <p:nvSpPr>
          <p:cNvPr id="8" name="TextBox 7">
            <a:extLst>
              <a:ext uri="{FF2B5EF4-FFF2-40B4-BE49-F238E27FC236}">
                <a16:creationId xmlns:a16="http://schemas.microsoft.com/office/drawing/2014/main" id="{69A5A063-7EAA-4705-81BD-73270FF5BA28}"/>
              </a:ext>
            </a:extLst>
          </p:cNvPr>
          <p:cNvSpPr txBox="1"/>
          <p:nvPr userDrawn="1"/>
        </p:nvSpPr>
        <p:spPr>
          <a:xfrm>
            <a:off x="9182937" y="6343130"/>
            <a:ext cx="2499360" cy="30777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spc="50" baseline="0" dirty="0">
                <a:solidFill>
                  <a:schemeClr val="accent2"/>
                </a:solidFill>
                <a:latin typeface="Arial" panose="020B0604020202020204" pitchFamily="34" charset="0"/>
                <a:cs typeface="Arial" panose="020B0604020202020204" pitchFamily="34" charset="0"/>
              </a:rPr>
              <a:t>www.itu.int</a:t>
            </a:r>
          </a:p>
        </p:txBody>
      </p:sp>
      <p:sp>
        <p:nvSpPr>
          <p:cNvPr id="9" name="TextBox 8">
            <a:extLst>
              <a:ext uri="{FF2B5EF4-FFF2-40B4-BE49-F238E27FC236}">
                <a16:creationId xmlns:a16="http://schemas.microsoft.com/office/drawing/2014/main" id="{F4ED357C-3FA0-42D4-850C-879BB0BE1875}"/>
              </a:ext>
            </a:extLst>
          </p:cNvPr>
          <p:cNvSpPr txBox="1"/>
          <p:nvPr userDrawn="1"/>
        </p:nvSpPr>
        <p:spPr>
          <a:xfrm>
            <a:off x="11420070" y="6345034"/>
            <a:ext cx="553720" cy="292388"/>
          </a:xfrm>
          <a:prstGeom prst="rect">
            <a:avLst/>
          </a:prstGeom>
          <a:noFill/>
        </p:spPr>
        <p:txBody>
          <a:bodyPr wrap="square" rtlCol="0">
            <a:spAutoFit/>
          </a:bodyPr>
          <a:lstStyle/>
          <a:p>
            <a:pPr algn="r"/>
            <a:fld id="{D88FE18D-1554-4525-B2E9-CBAFE9755A5A}" type="slidenum">
              <a:rPr lang="en-US" sz="1300" smtClean="0">
                <a:solidFill>
                  <a:schemeClr val="tx1"/>
                </a:solidFill>
              </a:rPr>
              <a:t>‹#›</a:t>
            </a:fld>
            <a:endParaRPr lang="en-US" sz="1300" dirty="0">
              <a:solidFill>
                <a:schemeClr val="tx1"/>
              </a:solidFill>
            </a:endParaRPr>
          </a:p>
        </p:txBody>
      </p:sp>
    </p:spTree>
    <p:extLst>
      <p:ext uri="{BB962C8B-B14F-4D97-AF65-F5344CB8AC3E}">
        <p14:creationId xmlns:p14="http://schemas.microsoft.com/office/powerpoint/2010/main" val="3452108936"/>
      </p:ext>
    </p:extLst>
  </p:cSld>
  <p:clrMap bg1="lt1" tx1="dk1" bg2="lt2" tx2="dk2" accent1="accent1" accent2="accent2" accent3="accent3" accent4="accent4" accent5="accent5" accent6="accent6" hlink="hlink" folHlink="folHlink"/>
  <p:sldLayoutIdLst>
    <p:sldLayoutId id="2147483656" r:id="rId1"/>
    <p:sldLayoutId id="2147483653" r:id="rId2"/>
    <p:sldLayoutId id="2147483652" r:id="rId3"/>
    <p:sldLayoutId id="2147483675" r:id="rId4"/>
    <p:sldLayoutId id="2147483676" r:id="rId5"/>
    <p:sldLayoutId id="2147483674" r:id="rId6"/>
    <p:sldLayoutId id="2147483672" r:id="rId7"/>
    <p:sldLayoutId id="2147483657" r:id="rId8"/>
    <p:sldLayoutId id="2147483717" r:id="rId9"/>
    <p:sldLayoutId id="2147483718" r:id="rId10"/>
    <p:sldLayoutId id="2147483719" r:id="rId11"/>
    <p:sldLayoutId id="2147483670" r:id="rId12"/>
    <p:sldLayoutId id="2147483660" r:id="rId13"/>
    <p:sldLayoutId id="2147483687" r:id="rId14"/>
    <p:sldLayoutId id="2147483707" r:id="rId15"/>
    <p:sldLayoutId id="2147483712" r:id="rId16"/>
    <p:sldLayoutId id="2147483720" r:id="rId17"/>
    <p:sldLayoutId id="2147483721" r:id="rId18"/>
    <p:sldLayoutId id="2147483722" r:id="rId19"/>
  </p:sldLayoutIdLst>
  <p:hf hdr="0" ftr="0" dt="0"/>
  <p:txStyles>
    <p:title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p:titleStyle>
    <p:bodyStyle>
      <a:lvl1pPr marL="228600" indent="-137160" algn="l" defTabSz="914400" rtl="0" eaLnBrk="1" latinLnBrk="0" hangingPunct="1">
        <a:lnSpc>
          <a:spcPts val="2200"/>
        </a:lnSpc>
        <a:spcBef>
          <a:spcPts val="1000"/>
        </a:spcBef>
        <a:buClr>
          <a:srgbClr val="009CD6"/>
        </a:buClr>
        <a:buSzPct val="110000"/>
        <a:buFont typeface="Arial" panose="020B0604020202020204" pitchFamily="34" charset="0"/>
        <a:buChar char="•"/>
        <a:defRPr sz="1800" kern="1200" spc="0">
          <a:solidFill>
            <a:schemeClr val="tx1"/>
          </a:solidFill>
          <a:latin typeface="Arial" panose="020B0604020202020204" pitchFamily="34" charset="0"/>
          <a:ea typeface="+mn-ea"/>
          <a:cs typeface="Arial" panose="020B0604020202020204" pitchFamily="34" charset="0"/>
        </a:defRPr>
      </a:lvl1pPr>
      <a:lvl2pPr marL="685800" indent="-137160" algn="l" defTabSz="914400" rtl="0" eaLnBrk="1" latinLnBrk="0" hangingPunct="1">
        <a:lnSpc>
          <a:spcPts val="2200"/>
        </a:lnSpc>
        <a:spcBef>
          <a:spcPts val="500"/>
        </a:spcBef>
        <a:buClr>
          <a:srgbClr val="009CD6"/>
        </a:buClr>
        <a:buSzPct val="110000"/>
        <a:buFont typeface="Arial" panose="020B0604020202020204" pitchFamily="34" charset="0"/>
        <a:buChar char="•"/>
        <a:defRPr sz="1800" kern="1200" spc="0">
          <a:solidFill>
            <a:schemeClr val="tx1"/>
          </a:solidFill>
          <a:latin typeface="Arial" panose="020B0604020202020204" pitchFamily="34" charset="0"/>
          <a:ea typeface="+mn-ea"/>
          <a:cs typeface="Arial" panose="020B0604020202020204" pitchFamily="34" charset="0"/>
        </a:defRPr>
      </a:lvl2pPr>
      <a:lvl3pPr marL="1143000" indent="-137160" algn="l" defTabSz="914400" rtl="0" eaLnBrk="1" latinLnBrk="0" hangingPunct="1">
        <a:lnSpc>
          <a:spcPts val="2200"/>
        </a:lnSpc>
        <a:spcBef>
          <a:spcPts val="500"/>
        </a:spcBef>
        <a:buClr>
          <a:srgbClr val="009CD6"/>
        </a:buClr>
        <a:buSzPct val="110000"/>
        <a:buFont typeface="Arial" panose="020B0604020202020204" pitchFamily="34" charset="0"/>
        <a:buChar char="•"/>
        <a:defRPr sz="1800" kern="1200" spc="0" baseline="0">
          <a:solidFill>
            <a:schemeClr val="tx1"/>
          </a:solidFill>
          <a:latin typeface="Arial" panose="020B0604020202020204" pitchFamily="34" charset="0"/>
          <a:ea typeface="+mn-ea"/>
          <a:cs typeface="Arial" panose="020B0604020202020204" pitchFamily="34" charset="0"/>
        </a:defRPr>
      </a:lvl3pPr>
      <a:lvl4pPr marL="1600200" indent="-137160" algn="l" defTabSz="914400" rtl="0" eaLnBrk="1" latinLnBrk="0" hangingPunct="1">
        <a:lnSpc>
          <a:spcPts val="2200"/>
        </a:lnSpc>
        <a:spcBef>
          <a:spcPts val="500"/>
        </a:spcBef>
        <a:buClr>
          <a:srgbClr val="009CD6"/>
        </a:buClr>
        <a:buSzPct val="110000"/>
        <a:buFont typeface="Arial" panose="020B0604020202020204" pitchFamily="34" charset="0"/>
        <a:buChar char="•"/>
        <a:defRPr sz="1800" kern="1200" spc="0" baseline="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ts val="2200"/>
        </a:lnSpc>
        <a:spcBef>
          <a:spcPts val="500"/>
        </a:spcBef>
        <a:buClr>
          <a:srgbClr val="00B0F0"/>
        </a:buClr>
        <a:buFont typeface="Arial" panose="020B0604020202020204" pitchFamily="34" charset="0"/>
        <a:buChar char="•"/>
        <a:defRPr sz="1800" kern="1200" spc="30" baseline="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6C4518C-C369-4BCE-93F6-ACF7A0A4563A}"/>
              </a:ext>
            </a:extLst>
          </p:cNvPr>
          <p:cNvSpPr>
            <a:spLocks noGrp="1"/>
          </p:cNvSpPr>
          <p:nvPr>
            <p:ph type="title"/>
          </p:nvPr>
        </p:nvSpPr>
        <p:spPr>
          <a:xfrm>
            <a:off x="688392" y="879975"/>
            <a:ext cx="10515600" cy="746442"/>
          </a:xfrm>
          <a:prstGeom prst="rect">
            <a:avLst/>
          </a:prstGeom>
        </p:spPr>
        <p:txBody>
          <a:bodyPr vert="horz" lIns="91440" tIns="45720" rIns="91440" bIns="45720" rtlCol="0" anchor="t">
            <a:noAutofit/>
          </a:bodyPr>
          <a:lstStyle/>
          <a:p>
            <a:r>
              <a:rPr lang="en-US" dirty="0"/>
              <a:t>Click to edit Master title style</a:t>
            </a:r>
          </a:p>
        </p:txBody>
      </p:sp>
      <p:sp>
        <p:nvSpPr>
          <p:cNvPr id="3" name="Text Placeholder 2">
            <a:extLst>
              <a:ext uri="{FF2B5EF4-FFF2-40B4-BE49-F238E27FC236}">
                <a16:creationId xmlns:a16="http://schemas.microsoft.com/office/drawing/2014/main" id="{6328A0EE-5A32-42C1-8C1D-EA2BEF099C17}"/>
              </a:ext>
            </a:extLst>
          </p:cNvPr>
          <p:cNvSpPr>
            <a:spLocks noGrp="1"/>
          </p:cNvSpPr>
          <p:nvPr>
            <p:ph type="body" idx="1"/>
          </p:nvPr>
        </p:nvSpPr>
        <p:spPr>
          <a:xfrm>
            <a:off x="688392" y="1804342"/>
            <a:ext cx="10515600" cy="4351338"/>
          </a:xfrm>
          <a:prstGeom prst="rect">
            <a:avLst/>
          </a:prstGeom>
        </p:spPr>
        <p:txBody>
          <a:bodyPr vert="horz" lIns="91440" tIns="45720" rIns="91440" bIns="45720" rtlCol="0">
            <a:noAutofit/>
          </a:bodyPr>
          <a:lstStyle/>
          <a:p>
            <a:pPr lvl="0"/>
            <a:r>
              <a:rPr lang="en-US" dirty="0"/>
              <a:t>Second level</a:t>
            </a:r>
          </a:p>
          <a:p>
            <a:pPr lvl="1"/>
            <a:r>
              <a:rPr lang="en-US" dirty="0"/>
              <a:t>Third level</a:t>
            </a:r>
          </a:p>
          <a:p>
            <a:pPr lvl="2"/>
            <a:r>
              <a:rPr lang="en-US" dirty="0"/>
              <a:t>Fourth level</a:t>
            </a:r>
          </a:p>
          <a:p>
            <a:pPr lvl="3"/>
            <a:r>
              <a:rPr lang="en-US" dirty="0"/>
              <a:t>Fifth level</a:t>
            </a:r>
          </a:p>
        </p:txBody>
      </p:sp>
      <p:sp>
        <p:nvSpPr>
          <p:cNvPr id="6" name="TextBox 5">
            <a:extLst>
              <a:ext uri="{FF2B5EF4-FFF2-40B4-BE49-F238E27FC236}">
                <a16:creationId xmlns:a16="http://schemas.microsoft.com/office/drawing/2014/main" id="{693ABCAB-1B02-4C7B-89B1-A5BB0E479D06}"/>
              </a:ext>
            </a:extLst>
          </p:cNvPr>
          <p:cNvSpPr txBox="1"/>
          <p:nvPr userDrawn="1"/>
        </p:nvSpPr>
        <p:spPr>
          <a:xfrm>
            <a:off x="9182937" y="6343130"/>
            <a:ext cx="2499360" cy="30777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spc="50" baseline="0" dirty="0">
                <a:solidFill>
                  <a:schemeClr val="accent2"/>
                </a:solidFill>
                <a:latin typeface="Arial" panose="020B0604020202020204" pitchFamily="34" charset="0"/>
                <a:cs typeface="Arial" panose="020B0604020202020204" pitchFamily="34" charset="0"/>
              </a:rPr>
              <a:t>www.itu.int</a:t>
            </a:r>
          </a:p>
        </p:txBody>
      </p:sp>
      <p:sp>
        <p:nvSpPr>
          <p:cNvPr id="7" name="TextBox 6">
            <a:extLst>
              <a:ext uri="{FF2B5EF4-FFF2-40B4-BE49-F238E27FC236}">
                <a16:creationId xmlns:a16="http://schemas.microsoft.com/office/drawing/2014/main" id="{77662A7B-D8AC-460A-9C3E-1872390023D8}"/>
              </a:ext>
            </a:extLst>
          </p:cNvPr>
          <p:cNvSpPr txBox="1"/>
          <p:nvPr userDrawn="1"/>
        </p:nvSpPr>
        <p:spPr>
          <a:xfrm>
            <a:off x="11420070" y="6345034"/>
            <a:ext cx="553720" cy="292388"/>
          </a:xfrm>
          <a:prstGeom prst="rect">
            <a:avLst/>
          </a:prstGeom>
          <a:noFill/>
        </p:spPr>
        <p:txBody>
          <a:bodyPr wrap="square" rtlCol="0">
            <a:spAutoFit/>
          </a:bodyPr>
          <a:lstStyle/>
          <a:p>
            <a:pPr algn="r"/>
            <a:fld id="{D88FE18D-1554-4525-B2E9-CBAFE9755A5A}" type="slidenum">
              <a:rPr lang="en-US" sz="1300" smtClean="0">
                <a:solidFill>
                  <a:schemeClr val="tx1"/>
                </a:solidFill>
              </a:rPr>
              <a:t>‹#›</a:t>
            </a:fld>
            <a:endParaRPr lang="en-US" sz="1300" dirty="0">
              <a:solidFill>
                <a:schemeClr val="tx1"/>
              </a:solidFill>
            </a:endParaRPr>
          </a:p>
        </p:txBody>
      </p:sp>
    </p:spTree>
    <p:extLst>
      <p:ext uri="{BB962C8B-B14F-4D97-AF65-F5344CB8AC3E}">
        <p14:creationId xmlns:p14="http://schemas.microsoft.com/office/powerpoint/2010/main" val="1497039940"/>
      </p:ext>
    </p:extLst>
  </p:cSld>
  <p:clrMap bg1="lt1" tx1="dk1" bg2="lt2" tx2="dk2" accent1="accent1" accent2="accent2" accent3="accent3" accent4="accent4" accent5="accent5" accent6="accent6" hlink="hlink" folHlink="folHlink"/>
  <p:sldLayoutIdLst>
    <p:sldLayoutId id="2147483710" r:id="rId1"/>
    <p:sldLayoutId id="2147483716" r:id="rId2"/>
    <p:sldLayoutId id="2147483711" r:id="rId3"/>
  </p:sldLayoutIdLst>
  <p:txStyles>
    <p:title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p:titleStyle>
    <p:bodyStyle>
      <a:lvl1pPr marL="228600" indent="-137160" algn="l" defTabSz="914400" rtl="0" eaLnBrk="1" latinLnBrk="0" hangingPunct="1">
        <a:lnSpc>
          <a:spcPct val="100000"/>
        </a:lnSpc>
        <a:spcBef>
          <a:spcPts val="1000"/>
        </a:spcBef>
        <a:buClr>
          <a:srgbClr val="009CD6"/>
        </a:buClr>
        <a:buSzPct val="110000"/>
        <a:buFont typeface="Arial" panose="020B0604020202020204" pitchFamily="34" charset="0"/>
        <a:buChar char="•"/>
        <a:defRPr sz="2800" kern="1200" spc="0">
          <a:solidFill>
            <a:schemeClr val="tx1"/>
          </a:solidFill>
          <a:latin typeface="Arial" panose="020B0604020202020204" pitchFamily="34" charset="0"/>
          <a:ea typeface="+mn-ea"/>
          <a:cs typeface="Arial" panose="020B0604020202020204" pitchFamily="34" charset="0"/>
        </a:defRPr>
      </a:lvl1pPr>
      <a:lvl2pPr marL="685800" indent="-137160" algn="l" defTabSz="914400" rtl="0" eaLnBrk="1" latinLnBrk="0" hangingPunct="1">
        <a:lnSpc>
          <a:spcPct val="100000"/>
        </a:lnSpc>
        <a:spcBef>
          <a:spcPts val="500"/>
        </a:spcBef>
        <a:buClr>
          <a:srgbClr val="009CD6"/>
        </a:buClr>
        <a:buSzPct val="110000"/>
        <a:buFont typeface="Arial" panose="020B0604020202020204" pitchFamily="34" charset="0"/>
        <a:buChar char="•"/>
        <a:defRPr sz="2800" kern="1200" spc="0">
          <a:solidFill>
            <a:schemeClr val="tx1"/>
          </a:solidFill>
          <a:latin typeface="Arial" panose="020B0604020202020204" pitchFamily="34" charset="0"/>
          <a:ea typeface="+mn-ea"/>
          <a:cs typeface="Arial" panose="020B0604020202020204" pitchFamily="34" charset="0"/>
        </a:defRPr>
      </a:lvl2pPr>
      <a:lvl3pPr marL="1143000" indent="-137160" algn="l" defTabSz="914400" rtl="0" eaLnBrk="1" latinLnBrk="0" hangingPunct="1">
        <a:lnSpc>
          <a:spcPct val="100000"/>
        </a:lnSpc>
        <a:spcBef>
          <a:spcPts val="500"/>
        </a:spcBef>
        <a:buClr>
          <a:srgbClr val="009CD6"/>
        </a:buClr>
        <a:buSzPct val="110000"/>
        <a:buFont typeface="Arial" panose="020B0604020202020204" pitchFamily="34" charset="0"/>
        <a:buChar char="•"/>
        <a:defRPr sz="2800" kern="1200" spc="0" baseline="0">
          <a:solidFill>
            <a:schemeClr val="tx1"/>
          </a:solidFill>
          <a:latin typeface="Arial" panose="020B0604020202020204" pitchFamily="34" charset="0"/>
          <a:ea typeface="+mn-ea"/>
          <a:cs typeface="Arial" panose="020B0604020202020204" pitchFamily="34" charset="0"/>
        </a:defRPr>
      </a:lvl3pPr>
      <a:lvl4pPr marL="1600200" indent="-137160" algn="l" defTabSz="914400" rtl="0" eaLnBrk="1" latinLnBrk="0" hangingPunct="1">
        <a:lnSpc>
          <a:spcPct val="100000"/>
        </a:lnSpc>
        <a:spcBef>
          <a:spcPts val="500"/>
        </a:spcBef>
        <a:buClr>
          <a:srgbClr val="009CD6"/>
        </a:buClr>
        <a:buSzPct val="110000"/>
        <a:buFont typeface="Arial" panose="020B0604020202020204" pitchFamily="34" charset="0"/>
        <a:buChar char="•"/>
        <a:defRPr sz="2800" kern="1200" spc="0" baseline="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ts val="2200"/>
        </a:lnSpc>
        <a:spcBef>
          <a:spcPts val="500"/>
        </a:spcBef>
        <a:buClr>
          <a:srgbClr val="00B0F0"/>
        </a:buClr>
        <a:buFont typeface="Arial" panose="020B0604020202020204" pitchFamily="34" charset="0"/>
        <a:buChar char="•"/>
        <a:defRPr sz="1800" kern="1200" spc="30" baseline="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328A0EE-5A32-42C1-8C1D-EA2BEF099C17}"/>
              </a:ext>
            </a:extLst>
          </p:cNvPr>
          <p:cNvSpPr>
            <a:spLocks noGrp="1"/>
          </p:cNvSpPr>
          <p:nvPr>
            <p:ph type="body" idx="1"/>
          </p:nvPr>
        </p:nvSpPr>
        <p:spPr>
          <a:xfrm>
            <a:off x="1816313" y="2209801"/>
            <a:ext cx="8559373" cy="3793066"/>
          </a:xfrm>
          <a:prstGeom prst="rect">
            <a:avLst/>
          </a:prstGeom>
        </p:spPr>
        <p:txBody>
          <a:bodyPr vert="horz" lIns="91440" tIns="45720" rIns="91440" bIns="45720" rtlCol="0">
            <a:noAutofit/>
          </a:bodyPr>
          <a:lstStyle/>
          <a:p>
            <a:pPr algn="ctr"/>
            <a:r>
              <a:rPr lang="en-US" sz="2800" i="1" dirty="0">
                <a:latin typeface="Georgia" panose="02040502050405020303" pitchFamily="18" charset="0"/>
              </a:rPr>
              <a:t>We grew up with the internet. </a:t>
            </a:r>
            <a:br>
              <a:rPr lang="en-US" sz="2800" i="1" dirty="0">
                <a:latin typeface="Georgia" panose="02040502050405020303" pitchFamily="18" charset="0"/>
              </a:rPr>
            </a:br>
            <a:r>
              <a:rPr lang="en-US" sz="2800" i="1" dirty="0">
                <a:latin typeface="Georgia" panose="02040502050405020303" pitchFamily="18" charset="0"/>
              </a:rPr>
              <a:t>I mean, the internet has always been here with us. The grown-ups are like ‘Wow the internet appeared’, while it is perfectly normal for us.” </a:t>
            </a:r>
          </a:p>
        </p:txBody>
      </p:sp>
      <p:sp>
        <p:nvSpPr>
          <p:cNvPr id="8" name="TextBox 7">
            <a:extLst>
              <a:ext uri="{FF2B5EF4-FFF2-40B4-BE49-F238E27FC236}">
                <a16:creationId xmlns:a16="http://schemas.microsoft.com/office/drawing/2014/main" id="{43FB8933-3AE5-487A-8B03-0B68C8923CB0}"/>
              </a:ext>
            </a:extLst>
          </p:cNvPr>
          <p:cNvSpPr txBox="1"/>
          <p:nvPr userDrawn="1"/>
        </p:nvSpPr>
        <p:spPr>
          <a:xfrm>
            <a:off x="9182937" y="6343130"/>
            <a:ext cx="2499360" cy="30777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spc="50" baseline="0" dirty="0">
                <a:solidFill>
                  <a:schemeClr val="accent2"/>
                </a:solidFill>
                <a:latin typeface="Arial" panose="020B0604020202020204" pitchFamily="34" charset="0"/>
                <a:cs typeface="Arial" panose="020B0604020202020204" pitchFamily="34" charset="0"/>
              </a:rPr>
              <a:t>www.itu.int</a:t>
            </a:r>
          </a:p>
        </p:txBody>
      </p:sp>
      <p:sp>
        <p:nvSpPr>
          <p:cNvPr id="9" name="TextBox 8">
            <a:extLst>
              <a:ext uri="{FF2B5EF4-FFF2-40B4-BE49-F238E27FC236}">
                <a16:creationId xmlns:a16="http://schemas.microsoft.com/office/drawing/2014/main" id="{CD9BF5BD-2163-4157-A2AF-C24DDF31C8DA}"/>
              </a:ext>
            </a:extLst>
          </p:cNvPr>
          <p:cNvSpPr txBox="1"/>
          <p:nvPr userDrawn="1"/>
        </p:nvSpPr>
        <p:spPr>
          <a:xfrm>
            <a:off x="11420070" y="6345034"/>
            <a:ext cx="553720" cy="292388"/>
          </a:xfrm>
          <a:prstGeom prst="rect">
            <a:avLst/>
          </a:prstGeom>
          <a:noFill/>
        </p:spPr>
        <p:txBody>
          <a:bodyPr wrap="square" rtlCol="0">
            <a:spAutoFit/>
          </a:bodyPr>
          <a:lstStyle/>
          <a:p>
            <a:pPr algn="r"/>
            <a:fld id="{D88FE18D-1554-4525-B2E9-CBAFE9755A5A}" type="slidenum">
              <a:rPr lang="en-US" sz="1300" smtClean="0">
                <a:solidFill>
                  <a:schemeClr val="tx1"/>
                </a:solidFill>
              </a:rPr>
              <a:t>‹#›</a:t>
            </a:fld>
            <a:endParaRPr lang="en-US" sz="1300" dirty="0">
              <a:solidFill>
                <a:schemeClr val="tx1"/>
              </a:solidFill>
            </a:endParaRPr>
          </a:p>
        </p:txBody>
      </p:sp>
    </p:spTree>
    <p:extLst>
      <p:ext uri="{BB962C8B-B14F-4D97-AF65-F5344CB8AC3E}">
        <p14:creationId xmlns:p14="http://schemas.microsoft.com/office/powerpoint/2010/main" val="157613210"/>
      </p:ext>
    </p:extLst>
  </p:cSld>
  <p:clrMap bg1="lt1" tx1="dk1" bg2="lt2" tx2="dk2" accent1="accent1" accent2="accent2" accent3="accent3" accent4="accent4" accent5="accent5" accent6="accent6" hlink="hlink" folHlink="folHlink"/>
  <p:sldLayoutIdLst>
    <p:sldLayoutId id="2147483714" r:id="rId1"/>
    <p:sldLayoutId id="2147483715" r:id="rId2"/>
  </p:sldLayoutIdLst>
  <p:txStyles>
    <p:title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p:titleStyle>
    <p:bodyStyle>
      <a:lvl1pPr marL="91440" indent="0" algn="ctr" defTabSz="914400" rtl="0" eaLnBrk="1" latinLnBrk="0" hangingPunct="1">
        <a:lnSpc>
          <a:spcPct val="100000"/>
        </a:lnSpc>
        <a:spcBef>
          <a:spcPts val="1000"/>
        </a:spcBef>
        <a:buClr>
          <a:srgbClr val="009CD6"/>
        </a:buClr>
        <a:buSzPct val="110000"/>
        <a:buFontTx/>
        <a:buNone/>
        <a:defRPr sz="3600" kern="1200" spc="0">
          <a:solidFill>
            <a:schemeClr val="tx1"/>
          </a:solidFill>
          <a:latin typeface="Arial" panose="020B0604020202020204" pitchFamily="34" charset="0"/>
          <a:ea typeface="+mn-ea"/>
          <a:cs typeface="Arial" panose="020B0604020202020204" pitchFamily="34" charset="0"/>
        </a:defRPr>
      </a:lvl1pPr>
      <a:lvl2pPr marL="548640" indent="0" algn="l" defTabSz="914400" rtl="0" eaLnBrk="1" latinLnBrk="0" hangingPunct="1">
        <a:lnSpc>
          <a:spcPct val="100000"/>
        </a:lnSpc>
        <a:spcBef>
          <a:spcPts val="500"/>
        </a:spcBef>
        <a:buClr>
          <a:srgbClr val="009CD6"/>
        </a:buClr>
        <a:buSzPct val="110000"/>
        <a:buFontTx/>
        <a:buNone/>
        <a:defRPr sz="2800" kern="1200" spc="0">
          <a:solidFill>
            <a:schemeClr val="tx1"/>
          </a:solidFill>
          <a:latin typeface="Arial" panose="020B0604020202020204" pitchFamily="34" charset="0"/>
          <a:ea typeface="+mn-ea"/>
          <a:cs typeface="Arial" panose="020B0604020202020204" pitchFamily="34" charset="0"/>
        </a:defRPr>
      </a:lvl2pPr>
      <a:lvl3pPr marL="1005840" indent="0" algn="l" defTabSz="914400" rtl="0" eaLnBrk="1" latinLnBrk="0" hangingPunct="1">
        <a:lnSpc>
          <a:spcPct val="100000"/>
        </a:lnSpc>
        <a:spcBef>
          <a:spcPts val="500"/>
        </a:spcBef>
        <a:buClr>
          <a:srgbClr val="009CD6"/>
        </a:buClr>
        <a:buSzPct val="110000"/>
        <a:buFontTx/>
        <a:buNone/>
        <a:defRPr sz="2800" kern="1200" spc="0" baseline="0">
          <a:solidFill>
            <a:schemeClr val="tx1"/>
          </a:solidFill>
          <a:latin typeface="Arial" panose="020B0604020202020204" pitchFamily="34" charset="0"/>
          <a:ea typeface="+mn-ea"/>
          <a:cs typeface="Arial" panose="020B0604020202020204" pitchFamily="34" charset="0"/>
        </a:defRPr>
      </a:lvl3pPr>
      <a:lvl4pPr marL="1463040" indent="0" algn="l" defTabSz="914400" rtl="0" eaLnBrk="1" latinLnBrk="0" hangingPunct="1">
        <a:lnSpc>
          <a:spcPct val="100000"/>
        </a:lnSpc>
        <a:spcBef>
          <a:spcPts val="500"/>
        </a:spcBef>
        <a:buClr>
          <a:srgbClr val="009CD6"/>
        </a:buClr>
        <a:buSzPct val="110000"/>
        <a:buFontTx/>
        <a:buNone/>
        <a:defRPr sz="2800" kern="1200" spc="0" baseline="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ts val="2200"/>
        </a:lnSpc>
        <a:spcBef>
          <a:spcPts val="500"/>
        </a:spcBef>
        <a:buClr>
          <a:srgbClr val="00B0F0"/>
        </a:buClr>
        <a:buFont typeface="Arial" panose="020B0604020202020204" pitchFamily="34" charset="0"/>
        <a:buChar char="•"/>
        <a:defRPr sz="1800" kern="1200" spc="30" baseline="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icmec.org/financial-coalitions/" TargetMode="External"/><Relationship Id="rId2" Type="http://schemas.openxmlformats.org/officeDocument/2006/relationships/image" Target="../media/image6.png"/><Relationship Id="rId1" Type="http://schemas.openxmlformats.org/officeDocument/2006/relationships/slideLayout" Target="../slideLayouts/slideLayout14.xml"/><Relationship Id="rId5" Type="http://schemas.openxmlformats.org/officeDocument/2006/relationships/hyperlink" Target="https://icmec.org/fcacse/" TargetMode="External"/><Relationship Id="rId4" Type="http://schemas.openxmlformats.org/officeDocument/2006/relationships/hyperlink" Target="https://www.icmec.org/apfc-asia-pacific-financial-coalition-against-child-sexual-exploitation/"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8.jp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hyperlink" Target="mailto:sbevans@icmec.org" TargetMode="External"/><Relationship Id="rId2" Type="http://schemas.openxmlformats.org/officeDocument/2006/relationships/notesSlide" Target="../notesSlides/notesSlide5.xml"/><Relationship Id="rId1" Type="http://schemas.openxmlformats.org/officeDocument/2006/relationships/slideLayout" Target="../slideLayouts/slideLayout19.xml"/><Relationship Id="rId4" Type="http://schemas.openxmlformats.org/officeDocument/2006/relationships/hyperlink" Target="mailto:jdelacruz@icmec.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89F30285-D598-437F-82DD-E03C393D63FF}"/>
              </a:ext>
            </a:extLst>
          </p:cNvPr>
          <p:cNvSpPr txBox="1">
            <a:spLocks/>
          </p:cNvSpPr>
          <p:nvPr/>
        </p:nvSpPr>
        <p:spPr>
          <a:xfrm>
            <a:off x="1458832" y="2746449"/>
            <a:ext cx="9644596" cy="504754"/>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pPr marL="0" marR="0" lvl="0" indent="0" rtl="0">
              <a:spcBef>
                <a:spcPts val="600"/>
              </a:spcBef>
              <a:spcAft>
                <a:spcPts val="0"/>
              </a:spcAft>
              <a:buNone/>
            </a:pPr>
            <a:r>
              <a:rPr lang="de-DE" sz="2800" dirty="0">
                <a:solidFill>
                  <a:schemeClr val="tx1"/>
                </a:solidFill>
                <a:latin typeface="+mj-lt"/>
                <a:cs typeface="Varela Round"/>
              </a:rPr>
              <a:t>FINANCIAL COALITIONS AGAINST CHILD SEXUAL EXPLOITATION (FCACSE)</a:t>
            </a:r>
          </a:p>
        </p:txBody>
      </p:sp>
      <p:cxnSp>
        <p:nvCxnSpPr>
          <p:cNvPr id="11" name="Straight Connector 10">
            <a:extLst>
              <a:ext uri="{FF2B5EF4-FFF2-40B4-BE49-F238E27FC236}">
                <a16:creationId xmlns:a16="http://schemas.microsoft.com/office/drawing/2014/main" id="{D9AD66F2-F7C0-4D03-9150-D28F17AC561D}"/>
              </a:ext>
            </a:extLst>
          </p:cNvPr>
          <p:cNvCxnSpPr>
            <a:cxnSpLocks/>
          </p:cNvCxnSpPr>
          <p:nvPr/>
        </p:nvCxnSpPr>
        <p:spPr>
          <a:xfrm>
            <a:off x="1547403" y="3369801"/>
            <a:ext cx="6020121" cy="0"/>
          </a:xfrm>
          <a:prstGeom prst="line">
            <a:avLst/>
          </a:prstGeom>
          <a:ln w="12700">
            <a:solidFill>
              <a:srgbClr val="009CD6"/>
            </a:solidFill>
          </a:ln>
        </p:spPr>
        <p:style>
          <a:lnRef idx="1">
            <a:schemeClr val="accent1"/>
          </a:lnRef>
          <a:fillRef idx="0">
            <a:schemeClr val="accent1"/>
          </a:fillRef>
          <a:effectRef idx="0">
            <a:schemeClr val="accent1"/>
          </a:effectRef>
          <a:fontRef idx="minor">
            <a:schemeClr val="tx1"/>
          </a:fontRef>
        </p:style>
      </p:cxnSp>
      <p:sp>
        <p:nvSpPr>
          <p:cNvPr id="12" name="Title 9">
            <a:extLst>
              <a:ext uri="{FF2B5EF4-FFF2-40B4-BE49-F238E27FC236}">
                <a16:creationId xmlns:a16="http://schemas.microsoft.com/office/drawing/2014/main" id="{EEB08032-CE0E-4986-AEDF-A41026C0E8B9}"/>
              </a:ext>
            </a:extLst>
          </p:cNvPr>
          <p:cNvSpPr txBox="1">
            <a:spLocks/>
          </p:cNvSpPr>
          <p:nvPr/>
        </p:nvSpPr>
        <p:spPr>
          <a:xfrm>
            <a:off x="1441141" y="1248944"/>
            <a:ext cx="9604229" cy="1267468"/>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r>
              <a:rPr lang="fr-CH" sz="2800" b="1" dirty="0">
                <a:solidFill>
                  <a:schemeClr val="tx1"/>
                </a:solidFill>
              </a:rPr>
              <a:t>Report by International Centre for </a:t>
            </a:r>
            <a:r>
              <a:rPr lang="fr-CH" sz="2800" b="1" dirty="0" err="1">
                <a:solidFill>
                  <a:schemeClr val="tx1"/>
                </a:solidFill>
              </a:rPr>
              <a:t>Missing</a:t>
            </a:r>
            <a:r>
              <a:rPr lang="fr-CH" sz="2800" b="1" dirty="0">
                <a:solidFill>
                  <a:schemeClr val="tx1"/>
                </a:solidFill>
              </a:rPr>
              <a:t> &amp; </a:t>
            </a:r>
            <a:r>
              <a:rPr lang="fr-CH" sz="2800" b="1" dirty="0" err="1">
                <a:solidFill>
                  <a:schemeClr val="tx1"/>
                </a:solidFill>
              </a:rPr>
              <a:t>Exploited</a:t>
            </a:r>
            <a:r>
              <a:rPr lang="fr-CH" sz="2800" b="1" dirty="0">
                <a:solidFill>
                  <a:schemeClr val="tx1"/>
                </a:solidFill>
              </a:rPr>
              <a:t> </a:t>
            </a:r>
            <a:r>
              <a:rPr lang="fr-CH" sz="2800" b="1" dirty="0" err="1">
                <a:solidFill>
                  <a:schemeClr val="tx1"/>
                </a:solidFill>
              </a:rPr>
              <a:t>Children</a:t>
            </a:r>
            <a:r>
              <a:rPr lang="fr-CH" sz="2800" b="1" dirty="0">
                <a:solidFill>
                  <a:schemeClr val="tx1"/>
                </a:solidFill>
              </a:rPr>
              <a:t> (ICMEC)</a:t>
            </a:r>
            <a:endParaRPr lang="en-US" sz="2800" b="1" dirty="0">
              <a:solidFill>
                <a:schemeClr val="tx1"/>
              </a:solidFill>
            </a:endParaRPr>
          </a:p>
        </p:txBody>
      </p:sp>
      <p:grpSp>
        <p:nvGrpSpPr>
          <p:cNvPr id="7" name="Group 6">
            <a:extLst>
              <a:ext uri="{FF2B5EF4-FFF2-40B4-BE49-F238E27FC236}">
                <a16:creationId xmlns:a16="http://schemas.microsoft.com/office/drawing/2014/main" id="{20901632-D897-07FD-664E-854DC7E4900D}"/>
              </a:ext>
            </a:extLst>
          </p:cNvPr>
          <p:cNvGrpSpPr/>
          <p:nvPr/>
        </p:nvGrpSpPr>
        <p:grpSpPr>
          <a:xfrm>
            <a:off x="469900" y="70624"/>
            <a:ext cx="7854950" cy="1490418"/>
            <a:chOff x="438150" y="870724"/>
            <a:chExt cx="7854950" cy="1490418"/>
          </a:xfrm>
        </p:grpSpPr>
        <p:pic>
          <p:nvPicPr>
            <p:cNvPr id="2" name="Picture 1">
              <a:extLst>
                <a:ext uri="{FF2B5EF4-FFF2-40B4-BE49-F238E27FC236}">
                  <a16:creationId xmlns:a16="http://schemas.microsoft.com/office/drawing/2014/main" id="{DFF89F95-81F5-8D40-FFB5-5338D2957CD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8150" y="870724"/>
              <a:ext cx="1053203" cy="1490418"/>
            </a:xfrm>
            <a:prstGeom prst="rect">
              <a:avLst/>
            </a:prstGeom>
          </p:spPr>
        </p:pic>
        <p:cxnSp>
          <p:nvCxnSpPr>
            <p:cNvPr id="4" name="Straight Connector 3">
              <a:extLst>
                <a:ext uri="{FF2B5EF4-FFF2-40B4-BE49-F238E27FC236}">
                  <a16:creationId xmlns:a16="http://schemas.microsoft.com/office/drawing/2014/main" id="{AC5318FF-51E5-4FC0-0682-A9359B3F0378}"/>
                </a:ext>
              </a:extLst>
            </p:cNvPr>
            <p:cNvCxnSpPr/>
            <p:nvPr/>
          </p:nvCxnSpPr>
          <p:spPr>
            <a:xfrm>
              <a:off x="1397000" y="1282949"/>
              <a:ext cx="0" cy="716767"/>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6" name="TextBox 5">
              <a:extLst>
                <a:ext uri="{FF2B5EF4-FFF2-40B4-BE49-F238E27FC236}">
                  <a16:creationId xmlns:a16="http://schemas.microsoft.com/office/drawing/2014/main" id="{9DF700BC-A5EF-39BA-9B80-5768E8028081}"/>
                </a:ext>
              </a:extLst>
            </p:cNvPr>
            <p:cNvSpPr txBox="1"/>
            <p:nvPr/>
          </p:nvSpPr>
          <p:spPr>
            <a:xfrm>
              <a:off x="1416050" y="1282949"/>
              <a:ext cx="6877050" cy="769441"/>
            </a:xfrm>
            <a:prstGeom prst="rect">
              <a:avLst/>
            </a:prstGeom>
            <a:noFill/>
          </p:spPr>
          <p:txBody>
            <a:bodyPr wrap="square" rtlCol="0">
              <a:spAutoFit/>
            </a:bodyPr>
            <a:lstStyle/>
            <a:p>
              <a:r>
                <a:rPr lang="fr-CH" sz="1500" b="1" dirty="0">
                  <a:solidFill>
                    <a:schemeClr val="tx1">
                      <a:lumMod val="65000"/>
                      <a:lumOff val="35000"/>
                    </a:schemeClr>
                  </a:solidFill>
                  <a:latin typeface="Calibri" panose="020F0502020204030204" pitchFamily="34" charset="0"/>
                  <a:cs typeface="Calibri" panose="020F0502020204030204" pitchFamily="34" charset="0"/>
                </a:rPr>
                <a:t>Council </a:t>
              </a:r>
              <a:r>
                <a:rPr lang="fr-CH" sz="1500" b="1" dirty="0" err="1">
                  <a:solidFill>
                    <a:schemeClr val="tx1">
                      <a:lumMod val="65000"/>
                      <a:lumOff val="35000"/>
                    </a:schemeClr>
                  </a:solidFill>
                  <a:latin typeface="Calibri" panose="020F0502020204030204" pitchFamily="34" charset="0"/>
                  <a:cs typeface="Calibri" panose="020F0502020204030204" pitchFamily="34" charset="0"/>
                </a:rPr>
                <a:t>Working</a:t>
              </a:r>
              <a:r>
                <a:rPr lang="fr-CH" sz="1500" b="1" dirty="0">
                  <a:solidFill>
                    <a:schemeClr val="tx1">
                      <a:lumMod val="65000"/>
                      <a:lumOff val="35000"/>
                    </a:schemeClr>
                  </a:solidFill>
                  <a:latin typeface="Calibri" panose="020F0502020204030204" pitchFamily="34" charset="0"/>
                  <a:cs typeface="Calibri" panose="020F0502020204030204" pitchFamily="34" charset="0"/>
                </a:rPr>
                <a:t> Group </a:t>
              </a:r>
              <a:br>
                <a:rPr lang="fr-CH" sz="1500" b="1" dirty="0">
                  <a:solidFill>
                    <a:schemeClr val="tx1">
                      <a:lumMod val="65000"/>
                      <a:lumOff val="35000"/>
                    </a:schemeClr>
                  </a:solidFill>
                  <a:latin typeface="Calibri" panose="020F0502020204030204" pitchFamily="34" charset="0"/>
                  <a:cs typeface="Calibri" panose="020F0502020204030204" pitchFamily="34" charset="0"/>
                </a:rPr>
              </a:br>
              <a:r>
                <a:rPr lang="fr-CH" sz="1500" b="1" dirty="0">
                  <a:solidFill>
                    <a:schemeClr val="tx1">
                      <a:lumMod val="65000"/>
                      <a:lumOff val="35000"/>
                    </a:schemeClr>
                  </a:solidFill>
                  <a:latin typeface="Calibri" panose="020F0502020204030204" pitchFamily="34" charset="0"/>
                  <a:cs typeface="Calibri" panose="020F0502020204030204" pitchFamily="34" charset="0"/>
                </a:rPr>
                <a:t>on Child Online Protection</a:t>
              </a:r>
            </a:p>
            <a:p>
              <a:r>
                <a:rPr lang="en-GB" sz="1400" dirty="0">
                  <a:solidFill>
                    <a:schemeClr val="tx1">
                      <a:lumMod val="65000"/>
                      <a:lumOff val="35000"/>
                    </a:schemeClr>
                  </a:solidFill>
                  <a:effectLst/>
                  <a:latin typeface="Calibri" panose="020F0502020204030204" pitchFamily="34" charset="0"/>
                  <a:ea typeface="Times New Roman" panose="02020603050405020304" pitchFamily="18" charset="0"/>
                  <a:cs typeface="Times New Roman" panose="02020603050405020304" pitchFamily="18" charset="0"/>
                </a:rPr>
                <a:t>Twentieth meeting - From 22 to 23 January 2024</a:t>
              </a:r>
              <a:endParaRPr lang="en-GB" sz="1400" b="1" dirty="0">
                <a:solidFill>
                  <a:schemeClr val="tx1">
                    <a:lumMod val="65000"/>
                    <a:lumOff val="35000"/>
                  </a:schemeClr>
                </a:solidFill>
                <a:latin typeface="Calibri" panose="020F0502020204030204" pitchFamily="34" charset="0"/>
                <a:cs typeface="Calibri" panose="020F0502020204030204" pitchFamily="34" charset="0"/>
              </a:endParaRPr>
            </a:p>
          </p:txBody>
        </p:sp>
      </p:grpSp>
      <p:sp>
        <p:nvSpPr>
          <p:cNvPr id="8" name="Rectangle 7">
            <a:extLst>
              <a:ext uri="{FF2B5EF4-FFF2-40B4-BE49-F238E27FC236}">
                <a16:creationId xmlns:a16="http://schemas.microsoft.com/office/drawing/2014/main" id="{411D60CC-DF2C-E4F6-46E1-82CEAB240335}"/>
              </a:ext>
            </a:extLst>
          </p:cNvPr>
          <p:cNvSpPr/>
          <p:nvPr/>
        </p:nvSpPr>
        <p:spPr>
          <a:xfrm>
            <a:off x="-28575" y="490106"/>
            <a:ext cx="144000" cy="648000"/>
          </a:xfrm>
          <a:prstGeom prst="rect">
            <a:avLst/>
          </a:prstGeom>
          <a:solidFill>
            <a:schemeClr val="accent1">
              <a:alpha val="83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A3BEA86D-7088-345A-C585-1AAB9168CBC9}"/>
              </a:ext>
            </a:extLst>
          </p:cNvPr>
          <p:cNvSpPr txBox="1"/>
          <p:nvPr/>
        </p:nvSpPr>
        <p:spPr>
          <a:xfrm>
            <a:off x="7170058" y="946601"/>
            <a:ext cx="3875315" cy="738664"/>
          </a:xfrm>
          <a:prstGeom prst="rect">
            <a:avLst/>
          </a:prstGeom>
          <a:noFill/>
        </p:spPr>
        <p:txBody>
          <a:bodyPr wrap="square" rtlCol="0">
            <a:spAutoFit/>
          </a:bodyPr>
          <a:lstStyle/>
          <a:p>
            <a:pPr algn="r"/>
            <a:r>
              <a:rPr lang="fr-CH" sz="1400" dirty="0">
                <a:latin typeface="Calibri" panose="020F0502020204030204" pitchFamily="34" charset="0"/>
                <a:cs typeface="Calibri" panose="020F0502020204030204" pitchFamily="34" charset="0"/>
              </a:rPr>
              <a:t>Document CWG-COP-20/INF/15</a:t>
            </a:r>
          </a:p>
          <a:p>
            <a:pPr algn="r"/>
            <a:r>
              <a:rPr lang="fr-CH" sz="1400">
                <a:latin typeface="Calibri" panose="020F0502020204030204" pitchFamily="34" charset="0"/>
                <a:cs typeface="Calibri" panose="020F0502020204030204" pitchFamily="34" charset="0"/>
              </a:rPr>
              <a:t>22 </a:t>
            </a:r>
            <a:r>
              <a:rPr lang="fr-CH" sz="1400" dirty="0" err="1">
                <a:latin typeface="Calibri" panose="020F0502020204030204" pitchFamily="34" charset="0"/>
                <a:cs typeface="Calibri" panose="020F0502020204030204" pitchFamily="34" charset="0"/>
              </a:rPr>
              <a:t>January</a:t>
            </a:r>
            <a:r>
              <a:rPr lang="fr-CH" sz="1400" dirty="0">
                <a:latin typeface="Calibri" panose="020F0502020204030204" pitchFamily="34" charset="0"/>
                <a:cs typeface="Calibri" panose="020F0502020204030204" pitchFamily="34" charset="0"/>
              </a:rPr>
              <a:t> 2024</a:t>
            </a:r>
          </a:p>
          <a:p>
            <a:pPr algn="r"/>
            <a:r>
              <a:rPr lang="fr-CH" sz="1400" dirty="0">
                <a:latin typeface="Calibri" panose="020F0502020204030204" pitchFamily="34" charset="0"/>
                <a:cs typeface="Calibri" panose="020F0502020204030204" pitchFamily="34" charset="0"/>
              </a:rPr>
              <a:t>English </a:t>
            </a:r>
            <a:r>
              <a:rPr lang="fr-CH" sz="1400" dirty="0" err="1">
                <a:latin typeface="Calibri" panose="020F0502020204030204" pitchFamily="34" charset="0"/>
                <a:cs typeface="Calibri" panose="020F0502020204030204" pitchFamily="34" charset="0"/>
              </a:rPr>
              <a:t>Only</a:t>
            </a:r>
            <a:endParaRPr lang="en-GB" sz="1400" dirty="0">
              <a:latin typeface="Calibri" panose="020F0502020204030204" pitchFamily="34" charset="0"/>
              <a:cs typeface="Calibri" panose="020F0502020204030204" pitchFamily="34" charset="0"/>
            </a:endParaRPr>
          </a:p>
        </p:txBody>
      </p:sp>
      <p:sp>
        <p:nvSpPr>
          <p:cNvPr id="16" name="TextBox 15">
            <a:extLst>
              <a:ext uri="{FF2B5EF4-FFF2-40B4-BE49-F238E27FC236}">
                <a16:creationId xmlns:a16="http://schemas.microsoft.com/office/drawing/2014/main" id="{D2A1DD03-53AF-BB0D-B0A3-CD2A20F6C4CD}"/>
              </a:ext>
            </a:extLst>
          </p:cNvPr>
          <p:cNvSpPr txBox="1"/>
          <p:nvPr/>
        </p:nvSpPr>
        <p:spPr>
          <a:xfrm>
            <a:off x="1444887" y="3471466"/>
            <a:ext cx="9644596" cy="3031599"/>
          </a:xfrm>
          <a:prstGeom prst="rect">
            <a:avLst/>
          </a:prstGeom>
          <a:noFill/>
        </p:spPr>
        <p:txBody>
          <a:bodyPr wrap="square" rtlCol="0">
            <a:spAutoFit/>
          </a:bodyPr>
          <a:lstStyle/>
          <a:p>
            <a:pPr>
              <a:spcBef>
                <a:spcPts val="600"/>
              </a:spcBef>
            </a:pPr>
            <a:r>
              <a:rPr lang="fr-CH" sz="1600" b="1" dirty="0" err="1"/>
              <a:t>Purpose</a:t>
            </a:r>
            <a:endParaRPr lang="fr-CH" sz="1600" b="1" dirty="0"/>
          </a:p>
          <a:p>
            <a:pPr algn="just">
              <a:spcBef>
                <a:spcPts val="600"/>
              </a:spcBef>
            </a:pPr>
            <a:r>
              <a:rPr lang="en-GB" sz="1300" dirty="0">
                <a:highlight>
                  <a:srgbClr val="F5FAFC"/>
                </a:highlight>
              </a:rPr>
              <a:t>ICMEC Financial Coalitions Against Child Sexual Exploitation bring leaders in the financial industry together to disrupt the economics of the child sexual abuse material (CSAM) business. It is a groundbreaking alliance between private industry and the public sector in the battle against commercial child sexual exploitation, to advocate for, support, and sustain the efforts of financial services companies to better protect children.</a:t>
            </a:r>
            <a:endParaRPr lang="fr-CH" sz="1300" dirty="0">
              <a:highlight>
                <a:srgbClr val="F5FAFC"/>
              </a:highlight>
            </a:endParaRPr>
          </a:p>
          <a:p>
            <a:pPr>
              <a:spcBef>
                <a:spcPts val="600"/>
              </a:spcBef>
            </a:pPr>
            <a:r>
              <a:rPr lang="fr-CH" sz="1600" b="1" dirty="0"/>
              <a:t>Action </a:t>
            </a:r>
            <a:r>
              <a:rPr lang="fr-CH" sz="1600" b="1" dirty="0" err="1"/>
              <a:t>required</a:t>
            </a:r>
            <a:endParaRPr lang="fr-CH" sz="1600" b="1" dirty="0"/>
          </a:p>
          <a:p>
            <a:pPr>
              <a:spcBef>
                <a:spcPts val="600"/>
              </a:spcBef>
            </a:pPr>
            <a:r>
              <a:rPr lang="en-GB" sz="1400" dirty="0"/>
              <a:t>This report is transmitted to the Council Working Group on Child Online Protection for </a:t>
            </a:r>
            <a:r>
              <a:rPr lang="en-GB" sz="1400" b="1" dirty="0"/>
              <a:t>information</a:t>
            </a:r>
            <a:r>
              <a:rPr lang="en-GB" sz="1400" dirty="0"/>
              <a:t>. </a:t>
            </a:r>
            <a:endParaRPr lang="en-GB" sz="1400" dirty="0">
              <a:highlight>
                <a:srgbClr val="FFFF00"/>
              </a:highlight>
            </a:endParaRPr>
          </a:p>
          <a:p>
            <a:pPr>
              <a:spcBef>
                <a:spcPts val="600"/>
              </a:spcBef>
            </a:pPr>
            <a:r>
              <a:rPr lang="fr-CH" sz="1600" b="1" dirty="0" err="1"/>
              <a:t>References</a:t>
            </a:r>
            <a:endParaRPr lang="fr-CH" sz="1600" dirty="0"/>
          </a:p>
          <a:p>
            <a:pPr>
              <a:spcBef>
                <a:spcPts val="600"/>
              </a:spcBef>
            </a:pPr>
            <a:r>
              <a:rPr lang="fr-CH" sz="1400" dirty="0">
                <a:solidFill>
                  <a:srgbClr val="009CD6"/>
                </a:solidFill>
                <a:highlight>
                  <a:srgbClr val="F5FAFC"/>
                </a:highlight>
                <a:hlinkClick r:id="rId3">
                  <a:extLst>
                    <a:ext uri="{A12FA001-AC4F-418D-AE19-62706E023703}">
                      <ahyp:hlinkClr xmlns:ahyp="http://schemas.microsoft.com/office/drawing/2018/hyperlinkcolor" val="tx"/>
                    </a:ext>
                  </a:extLst>
                </a:hlinkClick>
              </a:rPr>
              <a:t>https://www.icmec.org/financial-coalitions/</a:t>
            </a:r>
            <a:r>
              <a:rPr lang="fr-CH" sz="1400" dirty="0">
                <a:solidFill>
                  <a:srgbClr val="009CD6"/>
                </a:solidFill>
                <a:highlight>
                  <a:srgbClr val="F5FAFC"/>
                </a:highlight>
              </a:rPr>
              <a:t>    </a:t>
            </a:r>
          </a:p>
          <a:p>
            <a:pPr>
              <a:spcBef>
                <a:spcPts val="600"/>
              </a:spcBef>
            </a:pPr>
            <a:r>
              <a:rPr lang="en-GB" sz="1400" dirty="0">
                <a:solidFill>
                  <a:srgbClr val="009CD6"/>
                </a:solidFill>
                <a:highlight>
                  <a:srgbClr val="F5FAFC"/>
                </a:highlight>
                <a:hlinkClick r:id="rId4">
                  <a:extLst>
                    <a:ext uri="{A12FA001-AC4F-418D-AE19-62706E023703}">
                      <ahyp:hlinkClr xmlns:ahyp="http://schemas.microsoft.com/office/drawing/2018/hyperlinkcolor" val="tx"/>
                    </a:ext>
                  </a:extLst>
                </a:hlinkClick>
              </a:rPr>
              <a:t>https://www.icmec.org/apfc-asia-pacific-financial-coalition-against-child-sexual-exploitation/</a:t>
            </a:r>
            <a:endParaRPr lang="fr-CH" sz="1400" dirty="0">
              <a:solidFill>
                <a:srgbClr val="009CD6"/>
              </a:solidFill>
              <a:highlight>
                <a:srgbClr val="F5FAFC"/>
              </a:highlight>
            </a:endParaRPr>
          </a:p>
          <a:p>
            <a:pPr>
              <a:spcBef>
                <a:spcPts val="600"/>
              </a:spcBef>
            </a:pPr>
            <a:r>
              <a:rPr lang="en-GB" sz="1400" dirty="0">
                <a:solidFill>
                  <a:srgbClr val="009CD6"/>
                </a:solidFill>
                <a:highlight>
                  <a:srgbClr val="F5FAFC"/>
                </a:highlight>
                <a:hlinkClick r:id="rId5">
                  <a:extLst>
                    <a:ext uri="{A12FA001-AC4F-418D-AE19-62706E023703}">
                      <ahyp:hlinkClr xmlns:ahyp="http://schemas.microsoft.com/office/drawing/2018/hyperlinkcolor" val="tx"/>
                    </a:ext>
                  </a:extLst>
                </a:hlinkClick>
              </a:rPr>
              <a:t>https://icmec.org/fcacse/</a:t>
            </a:r>
            <a:r>
              <a:rPr lang="en-GB" sz="1400" dirty="0">
                <a:solidFill>
                  <a:srgbClr val="009CD6"/>
                </a:solidFill>
                <a:highlight>
                  <a:srgbClr val="F5FAFC"/>
                </a:highlight>
              </a:rPr>
              <a:t> </a:t>
            </a:r>
          </a:p>
        </p:txBody>
      </p:sp>
    </p:spTree>
    <p:extLst>
      <p:ext uri="{BB962C8B-B14F-4D97-AF65-F5344CB8AC3E}">
        <p14:creationId xmlns:p14="http://schemas.microsoft.com/office/powerpoint/2010/main" val="1891845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3"/>
          <p:cNvSpPr txBox="1"/>
          <p:nvPr/>
        </p:nvSpPr>
        <p:spPr>
          <a:xfrm>
            <a:off x="1752600" y="7175965"/>
            <a:ext cx="2057400" cy="2177950"/>
          </a:xfrm>
          <a:prstGeom prst="rect">
            <a:avLst/>
          </a:prstGeom>
          <a:noFill/>
          <a:ln>
            <a:noFill/>
          </a:ln>
        </p:spPr>
        <p:txBody>
          <a:bodyPr spcFirstLastPara="1" wrap="square" lIns="33850" tIns="33850" rIns="33850" bIns="33850" anchor="ctr" anchorCtr="0">
            <a:noAutofit/>
          </a:bodyPr>
          <a:lstStyle/>
          <a:p>
            <a:pPr marL="0" marR="0" lvl="0" indent="0" algn="ctr" rtl="0">
              <a:lnSpc>
                <a:spcPct val="155583"/>
              </a:lnSpc>
              <a:spcBef>
                <a:spcPts val="0"/>
              </a:spcBef>
              <a:spcAft>
                <a:spcPts val="0"/>
              </a:spcAft>
              <a:buClr>
                <a:schemeClr val="dk1"/>
              </a:buClr>
              <a:buSzPts val="1200"/>
              <a:buFont typeface="Calibri"/>
              <a:buNone/>
            </a:pPr>
            <a:endParaRPr sz="1200" b="0" i="0" u="none" strike="noStrike" cap="none">
              <a:solidFill>
                <a:schemeClr val="dk1"/>
              </a:solidFill>
              <a:latin typeface="Arial"/>
              <a:ea typeface="Arial"/>
              <a:cs typeface="Arial"/>
              <a:sym typeface="Arial"/>
            </a:endParaRPr>
          </a:p>
        </p:txBody>
      </p:sp>
      <p:sp>
        <p:nvSpPr>
          <p:cNvPr id="237" name="Google Shape;237;p3"/>
          <p:cNvSpPr txBox="1"/>
          <p:nvPr/>
        </p:nvSpPr>
        <p:spPr>
          <a:xfrm>
            <a:off x="7123098" y="6589006"/>
            <a:ext cx="3194865" cy="198068"/>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Clr>
                <a:srgbClr val="FFFFFF"/>
              </a:buClr>
              <a:buSzPts val="1185"/>
              <a:buFont typeface="Open Sans"/>
              <a:buNone/>
            </a:pPr>
            <a:r>
              <a:rPr lang="en-GB" sz="1185" b="1" i="0" u="none" strike="noStrike" cap="none">
                <a:solidFill>
                  <a:srgbClr val="FFFFFF"/>
                </a:solidFill>
                <a:latin typeface="Open Sans"/>
                <a:ea typeface="Open Sans"/>
                <a:cs typeface="Open Sans"/>
                <a:sym typeface="Open Sans"/>
              </a:rPr>
              <a:t>ARTIFICIAL INTELLIGENCE AND THE LAW</a:t>
            </a:r>
            <a:endParaRPr sz="1800" b="0" i="0" u="none" strike="noStrike" cap="none">
              <a:solidFill>
                <a:schemeClr val="dk1"/>
              </a:solidFill>
              <a:latin typeface="Calibri"/>
              <a:ea typeface="Calibri"/>
              <a:cs typeface="Calibri"/>
              <a:sym typeface="Calibri"/>
            </a:endParaRPr>
          </a:p>
        </p:txBody>
      </p:sp>
      <p:sp>
        <p:nvSpPr>
          <p:cNvPr id="238" name="Google Shape;238;p3"/>
          <p:cNvSpPr/>
          <p:nvPr/>
        </p:nvSpPr>
        <p:spPr>
          <a:xfrm>
            <a:off x="-4482" y="6659931"/>
            <a:ext cx="12196482" cy="198069"/>
          </a:xfrm>
          <a:prstGeom prst="rect">
            <a:avLst/>
          </a:prstGeom>
          <a:solidFill>
            <a:srgbClr val="004561"/>
          </a:solidFill>
          <a:ln w="12700" cap="flat" cmpd="sng">
            <a:solidFill>
              <a:srgbClr val="1C305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b="0" i="0" u="none" strike="noStrike" cap="none">
              <a:solidFill>
                <a:schemeClr val="lt1"/>
              </a:solidFill>
              <a:latin typeface="Arial"/>
              <a:ea typeface="Arial"/>
              <a:cs typeface="Arial"/>
              <a:sym typeface="Arial"/>
            </a:endParaRPr>
          </a:p>
        </p:txBody>
      </p:sp>
      <p:sp>
        <p:nvSpPr>
          <p:cNvPr id="239" name="Google Shape;239;p3"/>
          <p:cNvSpPr/>
          <p:nvPr/>
        </p:nvSpPr>
        <p:spPr>
          <a:xfrm>
            <a:off x="3212126" y="6400800"/>
            <a:ext cx="8979874" cy="198070"/>
          </a:xfrm>
          <a:prstGeom prst="rect">
            <a:avLst/>
          </a:prstGeom>
          <a:solidFill>
            <a:schemeClr val="accent2"/>
          </a:solidFill>
          <a:ln w="12700" cap="flat"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b="0" i="0" u="none" strike="noStrike" cap="none">
              <a:solidFill>
                <a:schemeClr val="lt1"/>
              </a:solidFill>
              <a:latin typeface="Arial"/>
              <a:ea typeface="Arial"/>
              <a:cs typeface="Arial"/>
              <a:sym typeface="Arial"/>
            </a:endParaRPr>
          </a:p>
        </p:txBody>
      </p:sp>
      <p:sp>
        <p:nvSpPr>
          <p:cNvPr id="16" name="Google Shape;190;g2b0d63a9cb8_0_0">
            <a:extLst>
              <a:ext uri="{FF2B5EF4-FFF2-40B4-BE49-F238E27FC236}">
                <a16:creationId xmlns:a16="http://schemas.microsoft.com/office/drawing/2014/main" id="{CB5CDDF7-9921-9EDF-62D9-1DE32EBA5190}"/>
              </a:ext>
            </a:extLst>
          </p:cNvPr>
          <p:cNvSpPr txBox="1">
            <a:spLocks/>
          </p:cNvSpPr>
          <p:nvPr/>
        </p:nvSpPr>
        <p:spPr>
          <a:xfrm>
            <a:off x="413717" y="1295400"/>
            <a:ext cx="8882700" cy="5105400"/>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nSpc>
                <a:spcPct val="90000"/>
              </a:lnSpc>
              <a:buSzPts val="2400"/>
            </a:pPr>
            <a:r>
              <a:rPr lang="en-GB" sz="2000" b="1" dirty="0">
                <a:solidFill>
                  <a:srgbClr val="004560"/>
                </a:solidFill>
              </a:rPr>
              <a:t>Financial Coalitions against Child Sexual Exploitation</a:t>
            </a:r>
            <a:endParaRPr lang="en-GB" sz="2000" dirty="0"/>
          </a:p>
          <a:p>
            <a:pPr>
              <a:lnSpc>
                <a:spcPct val="90000"/>
              </a:lnSpc>
              <a:buSzPts val="2000"/>
            </a:pPr>
            <a:endParaRPr lang="en-GB" sz="2000" dirty="0">
              <a:solidFill>
                <a:srgbClr val="004560"/>
              </a:solidFill>
            </a:endParaRPr>
          </a:p>
          <a:p>
            <a:pPr>
              <a:lnSpc>
                <a:spcPct val="90000"/>
              </a:lnSpc>
              <a:buSzPts val="2000"/>
            </a:pPr>
            <a:r>
              <a:rPr lang="en-GB" sz="2000" dirty="0">
                <a:solidFill>
                  <a:srgbClr val="004560"/>
                </a:solidFill>
              </a:rPr>
              <a:t>A powerful alliance of leading financial organisations, law enforcement and regulators working to address commercial child sexual exploitation </a:t>
            </a:r>
            <a:endParaRPr lang="en-GB" sz="2000" dirty="0"/>
          </a:p>
          <a:p>
            <a:pPr>
              <a:lnSpc>
                <a:spcPct val="90000"/>
              </a:lnSpc>
              <a:buSzPts val="2000"/>
            </a:pPr>
            <a:endParaRPr lang="en-GB" sz="2000" dirty="0">
              <a:solidFill>
                <a:srgbClr val="004560"/>
              </a:solidFill>
            </a:endParaRPr>
          </a:p>
          <a:p>
            <a:pPr>
              <a:lnSpc>
                <a:spcPct val="90000"/>
              </a:lnSpc>
              <a:buSzPts val="2000"/>
            </a:pPr>
            <a:r>
              <a:rPr lang="en-GB" sz="2000" dirty="0">
                <a:solidFill>
                  <a:srgbClr val="004560"/>
                </a:solidFill>
              </a:rPr>
              <a:t>U.S. Coalition established in 2006 by NCMEC &amp; ICMEC | APAC Coalition established in 2009 by ICMEC</a:t>
            </a:r>
            <a:endParaRPr lang="en-GB" sz="2000" dirty="0"/>
          </a:p>
          <a:p>
            <a:pPr>
              <a:lnSpc>
                <a:spcPct val="90000"/>
              </a:lnSpc>
              <a:buSzPts val="2000"/>
            </a:pPr>
            <a:endParaRPr lang="en-GB" sz="2000" dirty="0">
              <a:solidFill>
                <a:srgbClr val="004560"/>
              </a:solidFill>
            </a:endParaRPr>
          </a:p>
          <a:p>
            <a:pPr>
              <a:lnSpc>
                <a:spcPct val="90000"/>
              </a:lnSpc>
              <a:buSzPts val="2000"/>
            </a:pPr>
            <a:r>
              <a:rPr lang="en-GB" sz="2000" b="1" i="1" dirty="0">
                <a:solidFill>
                  <a:srgbClr val="004560"/>
                </a:solidFill>
              </a:rPr>
              <a:t>ONE Goal: disrupt the economics of the trade</a:t>
            </a:r>
            <a:endParaRPr lang="en-GB" sz="2000" dirty="0"/>
          </a:p>
          <a:p>
            <a:pPr>
              <a:lnSpc>
                <a:spcPct val="90000"/>
              </a:lnSpc>
              <a:buSzPts val="2000"/>
            </a:pPr>
            <a:endParaRPr lang="en-GB" sz="2000" dirty="0">
              <a:solidFill>
                <a:srgbClr val="004560"/>
              </a:solidFill>
            </a:endParaRPr>
          </a:p>
          <a:p>
            <a:pPr marL="228600" indent="-228600">
              <a:lnSpc>
                <a:spcPct val="90000"/>
              </a:lnSpc>
              <a:buSzPts val="2000"/>
              <a:buFont typeface="Arial"/>
              <a:buChar char="▪"/>
            </a:pPr>
            <a:r>
              <a:rPr lang="en-GB" sz="2000" dirty="0">
                <a:solidFill>
                  <a:srgbClr val="004560"/>
                </a:solidFill>
              </a:rPr>
              <a:t>What can the financial industry do to lead </a:t>
            </a:r>
            <a:endParaRPr lang="en-GB" sz="2000" dirty="0"/>
          </a:p>
          <a:p>
            <a:pPr>
              <a:lnSpc>
                <a:spcPct val="90000"/>
              </a:lnSpc>
              <a:buSzPts val="2000"/>
            </a:pPr>
            <a:r>
              <a:rPr lang="en-GB" sz="2000" dirty="0">
                <a:solidFill>
                  <a:srgbClr val="004560"/>
                </a:solidFill>
              </a:rPr>
              <a:t>   investigations against child exploitation?</a:t>
            </a:r>
            <a:endParaRPr lang="en-GB" sz="2000" dirty="0"/>
          </a:p>
          <a:p>
            <a:pPr marL="228600" indent="-228600">
              <a:lnSpc>
                <a:spcPct val="90000"/>
              </a:lnSpc>
              <a:buSzPts val="2000"/>
              <a:buFont typeface="Arial"/>
              <a:buChar char="▪"/>
            </a:pPr>
            <a:r>
              <a:rPr lang="en-GB" sz="2000" dirty="0">
                <a:solidFill>
                  <a:srgbClr val="004560"/>
                </a:solidFill>
              </a:rPr>
              <a:t>What can financial information tell us about online</a:t>
            </a:r>
            <a:endParaRPr lang="en-GB" sz="2000" dirty="0"/>
          </a:p>
          <a:p>
            <a:pPr>
              <a:lnSpc>
                <a:spcPct val="90000"/>
              </a:lnSpc>
              <a:buSzPts val="2000"/>
            </a:pPr>
            <a:r>
              <a:rPr lang="en-GB" sz="2000" dirty="0">
                <a:solidFill>
                  <a:srgbClr val="004560"/>
                </a:solidFill>
              </a:rPr>
              <a:t>   child sexual exploitation?</a:t>
            </a:r>
            <a:endParaRPr lang="en-GB" sz="2000" dirty="0"/>
          </a:p>
          <a:p>
            <a:pPr marL="228600" indent="-228600">
              <a:lnSpc>
                <a:spcPct val="90000"/>
              </a:lnSpc>
              <a:buSzPts val="2000"/>
              <a:buFont typeface="Arial"/>
              <a:buChar char="▪"/>
            </a:pPr>
            <a:r>
              <a:rPr lang="en-GB" sz="2000" dirty="0">
                <a:solidFill>
                  <a:srgbClr val="004560"/>
                </a:solidFill>
              </a:rPr>
              <a:t>How can financial information support online child </a:t>
            </a:r>
            <a:endParaRPr lang="en-GB" sz="2000" dirty="0"/>
          </a:p>
          <a:p>
            <a:pPr>
              <a:lnSpc>
                <a:spcPct val="90000"/>
              </a:lnSpc>
              <a:buSzPts val="2000"/>
            </a:pPr>
            <a:r>
              <a:rPr lang="en-GB" sz="2000" dirty="0">
                <a:solidFill>
                  <a:srgbClr val="004560"/>
                </a:solidFill>
              </a:rPr>
              <a:t>   sexual exploitation investigations?</a:t>
            </a:r>
            <a:endParaRPr lang="en-GB" sz="2000" dirty="0"/>
          </a:p>
          <a:p>
            <a:pPr marL="228600" indent="-101600">
              <a:lnSpc>
                <a:spcPct val="90000"/>
              </a:lnSpc>
              <a:buSzPts val="2000"/>
            </a:pPr>
            <a:endParaRPr lang="en-GB" sz="2000" dirty="0">
              <a:solidFill>
                <a:srgbClr val="004560"/>
              </a:solidFill>
            </a:endParaRPr>
          </a:p>
          <a:p>
            <a:pPr marL="228600" indent="-101600">
              <a:lnSpc>
                <a:spcPct val="90000"/>
              </a:lnSpc>
              <a:buSzPts val="2000"/>
            </a:pPr>
            <a:endParaRPr lang="en-GB" sz="2000" dirty="0">
              <a:solidFill>
                <a:srgbClr val="004560"/>
              </a:solidFill>
            </a:endParaRPr>
          </a:p>
          <a:p>
            <a:pPr>
              <a:lnSpc>
                <a:spcPct val="90000"/>
              </a:lnSpc>
              <a:spcBef>
                <a:spcPts val="1000"/>
              </a:spcBef>
              <a:buSzPts val="2000"/>
            </a:pPr>
            <a:endParaRPr lang="en-GB" sz="2000" dirty="0"/>
          </a:p>
        </p:txBody>
      </p:sp>
      <p:pic>
        <p:nvPicPr>
          <p:cNvPr id="17" name="Google Shape;192;g2b0d63a9cb8_0_0" descr="http://t3.gstatic.com/images?q=tbn:ANd9GcQeZNxA2kZagBpeV0m4n8iICYSTcOMn4Th17qzh8KvHh1pDzoqS">
            <a:extLst>
              <a:ext uri="{FF2B5EF4-FFF2-40B4-BE49-F238E27FC236}">
                <a16:creationId xmlns:a16="http://schemas.microsoft.com/office/drawing/2014/main" id="{7DD58F25-9D8D-4993-FF36-958898136FEB}"/>
              </a:ext>
            </a:extLst>
          </p:cNvPr>
          <p:cNvPicPr preferRelativeResize="0"/>
          <p:nvPr/>
        </p:nvPicPr>
        <p:blipFill rotWithShape="1">
          <a:blip r:embed="rId3">
            <a:alphaModFix/>
          </a:blip>
          <a:srcRect/>
          <a:stretch/>
        </p:blipFill>
        <p:spPr>
          <a:xfrm>
            <a:off x="6708525" y="4343400"/>
            <a:ext cx="2406445" cy="1776186"/>
          </a:xfrm>
          <a:prstGeom prst="rect">
            <a:avLst/>
          </a:prstGeom>
          <a:noFill/>
          <a:ln>
            <a:noFill/>
          </a:ln>
        </p:spPr>
      </p:pic>
      <p:pic>
        <p:nvPicPr>
          <p:cNvPr id="18" name="Google Shape;193;g2b0d63a9cb8_0_0" descr="A close up of a logo&#10;&#10;Description automatically generated">
            <a:extLst>
              <a:ext uri="{FF2B5EF4-FFF2-40B4-BE49-F238E27FC236}">
                <a16:creationId xmlns:a16="http://schemas.microsoft.com/office/drawing/2014/main" id="{9283918E-EECD-CA30-C777-702BF3EAEB0C}"/>
              </a:ext>
            </a:extLst>
          </p:cNvPr>
          <p:cNvPicPr preferRelativeResize="0"/>
          <p:nvPr/>
        </p:nvPicPr>
        <p:blipFill rotWithShape="1">
          <a:blip r:embed="rId4">
            <a:alphaModFix/>
          </a:blip>
          <a:srcRect/>
          <a:stretch/>
        </p:blipFill>
        <p:spPr>
          <a:xfrm>
            <a:off x="7086600" y="3186391"/>
            <a:ext cx="1622054" cy="1013784"/>
          </a:xfrm>
          <a:prstGeom prst="rect">
            <a:avLst/>
          </a:prstGeom>
          <a:noFill/>
          <a:ln>
            <a:noFill/>
          </a:ln>
        </p:spPr>
      </p:pic>
      <p:sp>
        <p:nvSpPr>
          <p:cNvPr id="19" name="Google Shape;194;g2b0d63a9cb8_0_0">
            <a:extLst>
              <a:ext uri="{FF2B5EF4-FFF2-40B4-BE49-F238E27FC236}">
                <a16:creationId xmlns:a16="http://schemas.microsoft.com/office/drawing/2014/main" id="{53BF40F6-F153-DB08-B9F6-6D174011A8E3}"/>
              </a:ext>
            </a:extLst>
          </p:cNvPr>
          <p:cNvSpPr/>
          <p:nvPr/>
        </p:nvSpPr>
        <p:spPr>
          <a:xfrm rot="10800000">
            <a:off x="8762928" y="838200"/>
            <a:ext cx="3197400" cy="4876800"/>
          </a:xfrm>
          <a:prstGeom prst="homePlate">
            <a:avLst>
              <a:gd name="adj" fmla="val 50000"/>
            </a:avLst>
          </a:prstGeom>
          <a:solidFill>
            <a:schemeClr val="l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0" name="Google Shape;195;g2b0d63a9cb8_0_0">
            <a:extLst>
              <a:ext uri="{FF2B5EF4-FFF2-40B4-BE49-F238E27FC236}">
                <a16:creationId xmlns:a16="http://schemas.microsoft.com/office/drawing/2014/main" id="{4FDF831F-8951-CE1E-8220-38B28278A19E}"/>
              </a:ext>
            </a:extLst>
          </p:cNvPr>
          <p:cNvSpPr/>
          <p:nvPr/>
        </p:nvSpPr>
        <p:spPr>
          <a:xfrm>
            <a:off x="9471044" y="838200"/>
            <a:ext cx="2721000" cy="5281500"/>
          </a:xfrm>
          <a:prstGeom prst="roundRect">
            <a:avLst>
              <a:gd name="adj" fmla="val 16667"/>
            </a:avLst>
          </a:prstGeom>
          <a:noFill/>
          <a:ln w="1905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285750" marR="0" lvl="0" indent="-285750" algn="l" rtl="0">
              <a:lnSpc>
                <a:spcPct val="100000"/>
              </a:lnSpc>
              <a:spcBef>
                <a:spcPts val="0"/>
              </a:spcBef>
              <a:spcAft>
                <a:spcPts val="0"/>
              </a:spcAft>
              <a:buClr>
                <a:schemeClr val="dk1"/>
              </a:buClr>
              <a:buSzPts val="1800"/>
              <a:buFont typeface="Arial"/>
              <a:buChar char="•"/>
            </a:pPr>
            <a:r>
              <a:rPr lang="en-GB" sz="1800" b="0" i="0" u="none" strike="noStrike" cap="none">
                <a:solidFill>
                  <a:srgbClr val="1F3864"/>
                </a:solidFill>
                <a:latin typeface="Arial"/>
                <a:ea typeface="Arial"/>
                <a:cs typeface="Arial"/>
                <a:sym typeface="Arial"/>
              </a:rPr>
              <a:t>Transaction Typologies / Indicators </a:t>
            </a:r>
            <a:endParaRPr sz="1400" b="0" i="0" u="none" strike="noStrike" cap="none">
              <a:solidFill>
                <a:srgbClr val="1F3864"/>
              </a:solidFill>
              <a:latin typeface="Arial"/>
              <a:ea typeface="Arial"/>
              <a:cs typeface="Arial"/>
              <a:sym typeface="Arial"/>
            </a:endParaRPr>
          </a:p>
          <a:p>
            <a:pPr marL="285750" marR="0" lvl="0" indent="-285750" algn="l" rtl="0">
              <a:lnSpc>
                <a:spcPct val="100000"/>
              </a:lnSpc>
              <a:spcBef>
                <a:spcPts val="0"/>
              </a:spcBef>
              <a:spcAft>
                <a:spcPts val="0"/>
              </a:spcAft>
              <a:buClr>
                <a:schemeClr val="dk1"/>
              </a:buClr>
              <a:buSzPts val="1800"/>
              <a:buFont typeface="Arial"/>
              <a:buChar char="•"/>
            </a:pPr>
            <a:r>
              <a:rPr lang="en-GB" sz="1800" b="0" i="0" u="none" strike="noStrike" cap="none">
                <a:solidFill>
                  <a:srgbClr val="1F3864"/>
                </a:solidFill>
                <a:latin typeface="Arial"/>
                <a:ea typeface="Arial"/>
                <a:cs typeface="Arial"/>
                <a:sym typeface="Arial"/>
              </a:rPr>
              <a:t>Offender Profiles</a:t>
            </a:r>
            <a:endParaRPr sz="1400" b="0" i="0" u="none" strike="noStrike" cap="none">
              <a:solidFill>
                <a:srgbClr val="1F3864"/>
              </a:solidFill>
              <a:latin typeface="Arial"/>
              <a:ea typeface="Arial"/>
              <a:cs typeface="Arial"/>
              <a:sym typeface="Arial"/>
            </a:endParaRPr>
          </a:p>
          <a:p>
            <a:pPr marL="285750" marR="0" lvl="0" indent="-285750" algn="l" rtl="0">
              <a:lnSpc>
                <a:spcPct val="100000"/>
              </a:lnSpc>
              <a:spcBef>
                <a:spcPts val="0"/>
              </a:spcBef>
              <a:spcAft>
                <a:spcPts val="0"/>
              </a:spcAft>
              <a:buClr>
                <a:schemeClr val="dk1"/>
              </a:buClr>
              <a:buSzPts val="1800"/>
              <a:buFont typeface="Arial"/>
              <a:buChar char="•"/>
            </a:pPr>
            <a:r>
              <a:rPr lang="en-GB" sz="1800" b="0" i="0" u="none" strike="noStrike" cap="none">
                <a:solidFill>
                  <a:srgbClr val="1F3864"/>
                </a:solidFill>
                <a:latin typeface="Arial"/>
                <a:ea typeface="Arial"/>
                <a:cs typeface="Arial"/>
                <a:sym typeface="Arial"/>
              </a:rPr>
              <a:t>Forensic Accounting </a:t>
            </a:r>
            <a:endParaRPr sz="1400" b="0" i="0" u="none" strike="noStrike" cap="none">
              <a:solidFill>
                <a:srgbClr val="1F3864"/>
              </a:solidFill>
              <a:latin typeface="Arial"/>
              <a:ea typeface="Arial"/>
              <a:cs typeface="Arial"/>
              <a:sym typeface="Arial"/>
            </a:endParaRPr>
          </a:p>
          <a:p>
            <a:pPr marL="285750" marR="0" lvl="0" indent="-285750" algn="l" rtl="0">
              <a:lnSpc>
                <a:spcPct val="100000"/>
              </a:lnSpc>
              <a:spcBef>
                <a:spcPts val="0"/>
              </a:spcBef>
              <a:spcAft>
                <a:spcPts val="0"/>
              </a:spcAft>
              <a:buClr>
                <a:schemeClr val="dk1"/>
              </a:buClr>
              <a:buSzPts val="1800"/>
              <a:buFont typeface="Arial"/>
              <a:buChar char="•"/>
            </a:pPr>
            <a:r>
              <a:rPr lang="en-GB" sz="1800" b="0" i="0" u="none" strike="noStrike" cap="none">
                <a:solidFill>
                  <a:srgbClr val="1F3864"/>
                </a:solidFill>
                <a:latin typeface="Arial"/>
                <a:ea typeface="Arial"/>
                <a:cs typeface="Arial"/>
                <a:sym typeface="Arial"/>
              </a:rPr>
              <a:t>Data Analytics</a:t>
            </a:r>
            <a:endParaRPr sz="1400" b="0" i="0" u="none" strike="noStrike" cap="none">
              <a:solidFill>
                <a:srgbClr val="1F3864"/>
              </a:solidFill>
              <a:latin typeface="Arial"/>
              <a:ea typeface="Arial"/>
              <a:cs typeface="Arial"/>
              <a:sym typeface="Arial"/>
            </a:endParaRPr>
          </a:p>
          <a:p>
            <a:pPr marL="285750" marR="0" lvl="0" indent="-285750" algn="l" rtl="0">
              <a:lnSpc>
                <a:spcPct val="100000"/>
              </a:lnSpc>
              <a:spcBef>
                <a:spcPts val="0"/>
              </a:spcBef>
              <a:spcAft>
                <a:spcPts val="0"/>
              </a:spcAft>
              <a:buClr>
                <a:schemeClr val="dk1"/>
              </a:buClr>
              <a:buSzPts val="1800"/>
              <a:buFont typeface="Arial"/>
              <a:buChar char="•"/>
            </a:pPr>
            <a:r>
              <a:rPr lang="en-GB" sz="1800" b="0" i="0" u="none" strike="noStrike" cap="none">
                <a:solidFill>
                  <a:srgbClr val="1F3864"/>
                </a:solidFill>
                <a:latin typeface="Arial"/>
                <a:ea typeface="Arial"/>
                <a:cs typeface="Arial"/>
                <a:sym typeface="Arial"/>
              </a:rPr>
              <a:t>Industry Partnerships</a:t>
            </a:r>
            <a:endParaRPr sz="1400" b="0" i="0" u="none" strike="noStrike" cap="none">
              <a:solidFill>
                <a:srgbClr val="1F3864"/>
              </a:solidFill>
              <a:latin typeface="Arial"/>
              <a:ea typeface="Arial"/>
              <a:cs typeface="Arial"/>
              <a:sym typeface="Arial"/>
            </a:endParaRPr>
          </a:p>
          <a:p>
            <a:pPr marL="285750" marR="0" lvl="0" indent="-285750" algn="l" rtl="0">
              <a:lnSpc>
                <a:spcPct val="100000"/>
              </a:lnSpc>
              <a:spcBef>
                <a:spcPts val="0"/>
              </a:spcBef>
              <a:spcAft>
                <a:spcPts val="0"/>
              </a:spcAft>
              <a:buClr>
                <a:schemeClr val="dk1"/>
              </a:buClr>
              <a:buSzPts val="1800"/>
              <a:buFont typeface="Arial"/>
              <a:buChar char="•"/>
            </a:pPr>
            <a:r>
              <a:rPr lang="en-GB" sz="1800" b="0" i="0" u="none" strike="noStrike" cap="none">
                <a:solidFill>
                  <a:srgbClr val="1F3864"/>
                </a:solidFill>
                <a:latin typeface="Arial"/>
                <a:ea typeface="Arial"/>
                <a:cs typeface="Arial"/>
                <a:sym typeface="Arial"/>
              </a:rPr>
              <a:t>LEA Partnerships</a:t>
            </a:r>
            <a:endParaRPr sz="1400" b="0" i="0" u="none" strike="noStrike" cap="none">
              <a:solidFill>
                <a:srgbClr val="1F3864"/>
              </a:solidFill>
              <a:latin typeface="Arial"/>
              <a:ea typeface="Arial"/>
              <a:cs typeface="Arial"/>
              <a:sym typeface="Arial"/>
            </a:endParaRPr>
          </a:p>
          <a:p>
            <a:pPr marL="285750" marR="0" lvl="0" indent="-285750" algn="l" rtl="0">
              <a:lnSpc>
                <a:spcPct val="100000"/>
              </a:lnSpc>
              <a:spcBef>
                <a:spcPts val="0"/>
              </a:spcBef>
              <a:spcAft>
                <a:spcPts val="0"/>
              </a:spcAft>
              <a:buClr>
                <a:schemeClr val="dk1"/>
              </a:buClr>
              <a:buSzPts val="1800"/>
              <a:buFont typeface="Arial"/>
              <a:buChar char="•"/>
            </a:pPr>
            <a:r>
              <a:rPr lang="en-GB" sz="1800" b="0" i="0" u="none" strike="noStrike" cap="none">
                <a:solidFill>
                  <a:srgbClr val="1F3864"/>
                </a:solidFill>
                <a:latin typeface="Arial"/>
                <a:ea typeface="Arial"/>
                <a:cs typeface="Arial"/>
                <a:sym typeface="Arial"/>
              </a:rPr>
              <a:t>Partnerships with NGOs &amp; Academia</a:t>
            </a:r>
            <a:endParaRPr sz="1400" b="0" i="0" u="none" strike="noStrike" cap="none">
              <a:solidFill>
                <a:srgbClr val="1F3864"/>
              </a:solidFill>
              <a:latin typeface="Arial"/>
              <a:ea typeface="Arial"/>
              <a:cs typeface="Arial"/>
              <a:sym typeface="Arial"/>
            </a:endParaRPr>
          </a:p>
        </p:txBody>
      </p:sp>
      <p:sp>
        <p:nvSpPr>
          <p:cNvPr id="21" name="Google Shape;204;g2b0d63a9cb8_0_31">
            <a:extLst>
              <a:ext uri="{FF2B5EF4-FFF2-40B4-BE49-F238E27FC236}">
                <a16:creationId xmlns:a16="http://schemas.microsoft.com/office/drawing/2014/main" id="{234F7C3B-100E-9B9B-452A-0B4F2008ECE2}"/>
              </a:ext>
            </a:extLst>
          </p:cNvPr>
          <p:cNvSpPr txBox="1">
            <a:spLocks/>
          </p:cNvSpPr>
          <p:nvPr/>
        </p:nvSpPr>
        <p:spPr>
          <a:xfrm>
            <a:off x="433600" y="365125"/>
            <a:ext cx="10987800" cy="1290600"/>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nSpc>
                <a:spcPct val="90000"/>
              </a:lnSpc>
              <a:buClr>
                <a:schemeClr val="dk2"/>
              </a:buClr>
              <a:buSzPts val="3800"/>
              <a:buFont typeface="Mulish ExtraBold"/>
              <a:buNone/>
            </a:pPr>
            <a:r>
              <a:rPr lang="en-GB" sz="2400" b="1" dirty="0">
                <a:solidFill>
                  <a:srgbClr val="004561"/>
                </a:solidFill>
                <a:latin typeface="Mulish ExtraBold" panose="020B0604020202020204" charset="0"/>
                <a:ea typeface="Open Sans"/>
                <a:cs typeface="Open Sans"/>
                <a:sym typeface="Open Sans"/>
              </a:rPr>
              <a:t>    Role of Financial Industry </a:t>
            </a:r>
          </a:p>
          <a:p>
            <a:pPr>
              <a:lnSpc>
                <a:spcPct val="90000"/>
              </a:lnSpc>
              <a:buClr>
                <a:schemeClr val="dk2"/>
              </a:buClr>
              <a:buSzPts val="3800"/>
              <a:buFont typeface="Mulish ExtraBold"/>
              <a:buNone/>
            </a:pPr>
            <a:endParaRPr lang="en-GB" sz="2400" b="1" dirty="0">
              <a:solidFill>
                <a:srgbClr val="004561"/>
              </a:solidFill>
              <a:latin typeface="Mulish ExtraBold" panose="020B0604020202020204" charset="0"/>
              <a:ea typeface="Open Sans"/>
              <a:cs typeface="Open Sans"/>
              <a:sym typeface="Open Sans"/>
            </a:endParaRPr>
          </a:p>
          <a:p>
            <a:pPr indent="457200">
              <a:lnSpc>
                <a:spcPct val="90000"/>
              </a:lnSpc>
              <a:buClr>
                <a:schemeClr val="dk2"/>
              </a:buClr>
              <a:buSzPts val="3800"/>
              <a:buFont typeface="Mulish ExtraBold"/>
              <a:buNone/>
            </a:pPr>
            <a:endParaRPr lang="en-GB" sz="2400" dirty="0">
              <a:solidFill>
                <a:srgbClr val="1F3864"/>
              </a:solidFill>
              <a:latin typeface="Mulish ExtraBold" panose="020B0604020202020204" charset="0"/>
            </a:endParaRPr>
          </a:p>
        </p:txBody>
      </p:sp>
      <p:sp>
        <p:nvSpPr>
          <p:cNvPr id="22" name="Google Shape;207;g2b0d63a9cb8_0_31">
            <a:extLst>
              <a:ext uri="{FF2B5EF4-FFF2-40B4-BE49-F238E27FC236}">
                <a16:creationId xmlns:a16="http://schemas.microsoft.com/office/drawing/2014/main" id="{FEBFE6C5-E776-1A4A-2B07-EC82DF94C1BB}"/>
              </a:ext>
            </a:extLst>
          </p:cNvPr>
          <p:cNvSpPr/>
          <p:nvPr/>
        </p:nvSpPr>
        <p:spPr>
          <a:xfrm>
            <a:off x="856800" y="850450"/>
            <a:ext cx="3829500" cy="81000"/>
          </a:xfrm>
          <a:prstGeom prst="rect">
            <a:avLst/>
          </a:prstGeom>
          <a:solidFill>
            <a:srgbClr val="004561"/>
          </a:solidFill>
          <a:ln w="12700" cap="flat" cmpd="sng">
            <a:solidFill>
              <a:srgbClr val="1C305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chemeClr val="dk1"/>
              </a:buClr>
              <a:buSzPts val="1800"/>
              <a:buFont typeface="Calibri"/>
              <a:buNone/>
            </a:pPr>
            <a:endParaRPr sz="1800" b="0" i="0" u="none" strike="noStrike" cap="none">
              <a:solidFill>
                <a:schemeClr val="lt1"/>
              </a:solidFill>
              <a:latin typeface="Arial"/>
              <a:ea typeface="Arial"/>
              <a:cs typeface="Arial"/>
              <a:sym typeface="Arial"/>
            </a:endParaRPr>
          </a:p>
        </p:txBody>
      </p:sp>
    </p:spTree>
    <p:extLst>
      <p:ext uri="{BB962C8B-B14F-4D97-AF65-F5344CB8AC3E}">
        <p14:creationId xmlns:p14="http://schemas.microsoft.com/office/powerpoint/2010/main" val="2047594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g2b0d63a9cb8_0_31"/>
          <p:cNvSpPr txBox="1">
            <a:spLocks noGrp="1"/>
          </p:cNvSpPr>
          <p:nvPr>
            <p:ph type="body" idx="1"/>
          </p:nvPr>
        </p:nvSpPr>
        <p:spPr>
          <a:xfrm>
            <a:off x="1086465" y="2026649"/>
            <a:ext cx="2923800" cy="294000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1700"/>
              <a:buNone/>
            </a:pPr>
            <a:r>
              <a:rPr lang="en-GB" sz="1700" dirty="0"/>
              <a:t>Financial Coalition Forums- US &amp; APAC</a:t>
            </a:r>
            <a:r>
              <a:rPr lang="en-GB" dirty="0"/>
              <a:t> </a:t>
            </a:r>
            <a:endParaRPr b="0" dirty="0"/>
          </a:p>
          <a:p>
            <a:pPr marL="457200" lvl="0" indent="-317500" algn="l" rtl="0">
              <a:lnSpc>
                <a:spcPct val="90000"/>
              </a:lnSpc>
              <a:spcBef>
                <a:spcPts val="1000"/>
              </a:spcBef>
              <a:spcAft>
                <a:spcPts val="0"/>
              </a:spcAft>
              <a:buSzPts val="1400"/>
              <a:buChar char="●"/>
            </a:pPr>
            <a:r>
              <a:rPr lang="en-GB" sz="1500" b="0" dirty="0"/>
              <a:t>Over 50 organizations</a:t>
            </a:r>
            <a:endParaRPr sz="1500" b="0" dirty="0"/>
          </a:p>
          <a:p>
            <a:pPr marL="457200" lvl="0" indent="-317500" algn="l" rtl="0">
              <a:lnSpc>
                <a:spcPct val="90000"/>
              </a:lnSpc>
              <a:spcBef>
                <a:spcPts val="0"/>
              </a:spcBef>
              <a:spcAft>
                <a:spcPts val="0"/>
              </a:spcAft>
              <a:buSzPts val="1400"/>
              <a:buChar char="●"/>
            </a:pPr>
            <a:r>
              <a:rPr lang="en-GB" sz="1500" b="0" dirty="0"/>
              <a:t>Focus on increasing awareness of best practice responses, external data sources, research findings and offshore insights.</a:t>
            </a:r>
            <a:endParaRPr sz="1500" b="0" dirty="0"/>
          </a:p>
          <a:p>
            <a:pPr marL="457200" lvl="0" indent="-317500" algn="l" rtl="0">
              <a:lnSpc>
                <a:spcPct val="90000"/>
              </a:lnSpc>
              <a:spcBef>
                <a:spcPts val="0"/>
              </a:spcBef>
              <a:spcAft>
                <a:spcPts val="0"/>
              </a:spcAft>
              <a:buSzPts val="1400"/>
              <a:buChar char="●"/>
            </a:pPr>
            <a:r>
              <a:rPr lang="en-GB" sz="1500" b="0" dirty="0"/>
              <a:t>In Australia, since 2020 identified opportunities to </a:t>
            </a:r>
            <a:r>
              <a:rPr lang="en-GB" sz="1500" dirty="0"/>
              <a:t>collaborate on data-driven initiatives</a:t>
            </a:r>
            <a:endParaRPr sz="1500" dirty="0"/>
          </a:p>
          <a:p>
            <a:pPr marL="0" lvl="0" indent="0" algn="l" rtl="0">
              <a:lnSpc>
                <a:spcPct val="90000"/>
              </a:lnSpc>
              <a:spcBef>
                <a:spcPts val="1000"/>
              </a:spcBef>
              <a:spcAft>
                <a:spcPts val="0"/>
              </a:spcAft>
              <a:buSzPts val="2000"/>
              <a:buNone/>
            </a:pPr>
            <a:endParaRPr dirty="0"/>
          </a:p>
        </p:txBody>
      </p:sp>
      <p:sp>
        <p:nvSpPr>
          <p:cNvPr id="204" name="Google Shape;204;g2b0d63a9cb8_0_31"/>
          <p:cNvSpPr txBox="1">
            <a:spLocks noGrp="1"/>
          </p:cNvSpPr>
          <p:nvPr>
            <p:ph type="title"/>
          </p:nvPr>
        </p:nvSpPr>
        <p:spPr>
          <a:xfrm>
            <a:off x="433600" y="365125"/>
            <a:ext cx="10987800" cy="12906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2"/>
              </a:buClr>
              <a:buSzPts val="3800"/>
              <a:buFont typeface="Mulish ExtraBold"/>
              <a:buNone/>
            </a:pPr>
            <a:r>
              <a:rPr lang="en-GB" sz="2400" b="1" dirty="0">
                <a:solidFill>
                  <a:srgbClr val="004561"/>
                </a:solidFill>
                <a:latin typeface="Mulish ExtraBold" panose="020B0604020202020204" charset="0"/>
                <a:ea typeface="Open Sans"/>
                <a:cs typeface="Open Sans"/>
                <a:sym typeface="Open Sans"/>
              </a:rPr>
              <a:t>    Role of Financial Industry </a:t>
            </a:r>
            <a:endParaRPr sz="2400" b="1" dirty="0">
              <a:solidFill>
                <a:srgbClr val="004561"/>
              </a:solidFill>
              <a:latin typeface="Mulish ExtraBold" panose="020B0604020202020204" charset="0"/>
              <a:ea typeface="Open Sans"/>
              <a:cs typeface="Open Sans"/>
              <a:sym typeface="Open Sans"/>
            </a:endParaRPr>
          </a:p>
          <a:p>
            <a:pPr marL="0" lvl="0" indent="0" algn="l" rtl="0">
              <a:lnSpc>
                <a:spcPct val="90000"/>
              </a:lnSpc>
              <a:spcBef>
                <a:spcPts val="0"/>
              </a:spcBef>
              <a:spcAft>
                <a:spcPts val="0"/>
              </a:spcAft>
              <a:buClr>
                <a:schemeClr val="dk2"/>
              </a:buClr>
              <a:buSzPts val="3800"/>
              <a:buFont typeface="Mulish ExtraBold"/>
              <a:buNone/>
            </a:pPr>
            <a:endParaRPr sz="2400" b="1" dirty="0">
              <a:solidFill>
                <a:srgbClr val="004561"/>
              </a:solidFill>
              <a:latin typeface="Mulish ExtraBold" panose="020B0604020202020204" charset="0"/>
              <a:ea typeface="Open Sans"/>
              <a:cs typeface="Open Sans"/>
              <a:sym typeface="Open Sans"/>
            </a:endParaRPr>
          </a:p>
          <a:p>
            <a:pPr marL="0" lvl="0" indent="457200" algn="l" rtl="0">
              <a:lnSpc>
                <a:spcPct val="90000"/>
              </a:lnSpc>
              <a:spcBef>
                <a:spcPts val="0"/>
              </a:spcBef>
              <a:spcAft>
                <a:spcPts val="0"/>
              </a:spcAft>
              <a:buClr>
                <a:schemeClr val="dk2"/>
              </a:buClr>
              <a:buSzPts val="3800"/>
              <a:buFont typeface="Mulish ExtraBold"/>
              <a:buNone/>
            </a:pPr>
            <a:r>
              <a:rPr lang="en-GB" sz="2400" b="1" dirty="0">
                <a:solidFill>
                  <a:srgbClr val="004561"/>
                </a:solidFill>
                <a:latin typeface="Mulish ExtraBold" panose="020B0604020202020204" charset="0"/>
                <a:ea typeface="Open Sans"/>
                <a:cs typeface="Open Sans"/>
              </a:rPr>
              <a:t>How ICMEC works together with FIs against OCSE offenders</a:t>
            </a:r>
            <a:endParaRPr sz="2400" b="1" dirty="0">
              <a:solidFill>
                <a:srgbClr val="004561"/>
              </a:solidFill>
              <a:latin typeface="Mulish ExtraBold" panose="020B0604020202020204" charset="0"/>
              <a:ea typeface="Open Sans"/>
              <a:cs typeface="Open Sans"/>
            </a:endParaRPr>
          </a:p>
        </p:txBody>
      </p:sp>
      <p:sp>
        <p:nvSpPr>
          <p:cNvPr id="205" name="Google Shape;205;g2b0d63a9cb8_0_31"/>
          <p:cNvSpPr txBox="1">
            <a:spLocks noGrp="1"/>
          </p:cNvSpPr>
          <p:nvPr>
            <p:ph type="body" idx="2"/>
          </p:nvPr>
        </p:nvSpPr>
        <p:spPr>
          <a:xfrm>
            <a:off x="4686299" y="2026649"/>
            <a:ext cx="2953500" cy="294000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SzPts val="2000"/>
              <a:buNone/>
            </a:pPr>
            <a:r>
              <a:rPr lang="en-GB" sz="1700"/>
              <a:t>Collaboration Working Groups </a:t>
            </a:r>
            <a:endParaRPr sz="1700"/>
          </a:p>
          <a:p>
            <a:pPr marL="457200" lvl="0" indent="-317500" algn="l" rtl="0">
              <a:lnSpc>
                <a:spcPct val="90000"/>
              </a:lnSpc>
              <a:spcBef>
                <a:spcPts val="1000"/>
              </a:spcBef>
              <a:spcAft>
                <a:spcPts val="0"/>
              </a:spcAft>
              <a:buSzPts val="1400"/>
              <a:buChar char="●"/>
            </a:pPr>
            <a:r>
              <a:rPr lang="en-GB" sz="1500" b="0"/>
              <a:t>Smaller subset of the Forum</a:t>
            </a:r>
            <a:endParaRPr sz="1500" b="0"/>
          </a:p>
          <a:p>
            <a:pPr marL="457200" lvl="0" indent="-317500" algn="l" rtl="0">
              <a:lnSpc>
                <a:spcPct val="90000"/>
              </a:lnSpc>
              <a:spcBef>
                <a:spcPts val="0"/>
              </a:spcBef>
              <a:spcAft>
                <a:spcPts val="0"/>
              </a:spcAft>
              <a:buSzPts val="1400"/>
              <a:buChar char="●"/>
            </a:pPr>
            <a:r>
              <a:rPr lang="en-GB" sz="1500" b="0"/>
              <a:t>Country-specific WGs  bring together diverse stakeholder group to create greater awareness and political will to address the issue  </a:t>
            </a:r>
            <a:endParaRPr sz="1500" b="0"/>
          </a:p>
          <a:p>
            <a:pPr marL="457200" lvl="0" indent="-317500" algn="l" rtl="0">
              <a:lnSpc>
                <a:spcPct val="90000"/>
              </a:lnSpc>
              <a:spcBef>
                <a:spcPts val="0"/>
              </a:spcBef>
              <a:spcAft>
                <a:spcPts val="0"/>
              </a:spcAft>
              <a:buSzPts val="1400"/>
              <a:buChar char="●"/>
            </a:pPr>
            <a:r>
              <a:rPr lang="en-GB" sz="1500" b="0"/>
              <a:t>Regular focus on different ways to collaborate and  share insights </a:t>
            </a:r>
            <a:endParaRPr sz="1500" b="0"/>
          </a:p>
          <a:p>
            <a:pPr marL="0" marR="0" lvl="0" indent="0" algn="l" rtl="0">
              <a:lnSpc>
                <a:spcPct val="90000"/>
              </a:lnSpc>
              <a:spcBef>
                <a:spcPts val="0"/>
              </a:spcBef>
              <a:spcAft>
                <a:spcPts val="0"/>
              </a:spcAft>
              <a:buSzPts val="2000"/>
              <a:buNone/>
            </a:pPr>
            <a:endParaRPr sz="1700"/>
          </a:p>
        </p:txBody>
      </p:sp>
      <p:sp>
        <p:nvSpPr>
          <p:cNvPr id="206" name="Google Shape;206;g2b0d63a9cb8_0_31"/>
          <p:cNvSpPr txBox="1">
            <a:spLocks noGrp="1"/>
          </p:cNvSpPr>
          <p:nvPr>
            <p:ph type="body" idx="3"/>
          </p:nvPr>
        </p:nvSpPr>
        <p:spPr>
          <a:xfrm>
            <a:off x="8305798" y="2026650"/>
            <a:ext cx="2953500" cy="317190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1100"/>
              <a:buFont typeface="Arial"/>
              <a:buNone/>
            </a:pPr>
            <a:r>
              <a:rPr lang="en-GB" sz="1700"/>
              <a:t>Benefits of a collaborative approach</a:t>
            </a:r>
            <a:endParaRPr sz="1700"/>
          </a:p>
          <a:p>
            <a:pPr marL="457200" lvl="0" indent="-317500" algn="l" rtl="0">
              <a:lnSpc>
                <a:spcPct val="90000"/>
              </a:lnSpc>
              <a:spcBef>
                <a:spcPts val="1000"/>
              </a:spcBef>
              <a:spcAft>
                <a:spcPts val="0"/>
              </a:spcAft>
              <a:buSzPts val="1400"/>
              <a:buChar char="●"/>
            </a:pPr>
            <a:r>
              <a:rPr lang="en-GB" sz="1500" b="0"/>
              <a:t>Greater insights into techniques for identifying CSE activity</a:t>
            </a:r>
            <a:endParaRPr sz="1500" b="0"/>
          </a:p>
          <a:p>
            <a:pPr marL="457200" lvl="0" indent="-317500" algn="l" rtl="0">
              <a:lnSpc>
                <a:spcPct val="90000"/>
              </a:lnSpc>
              <a:spcBef>
                <a:spcPts val="0"/>
              </a:spcBef>
              <a:spcAft>
                <a:spcPts val="0"/>
              </a:spcAft>
              <a:buSzPts val="1400"/>
              <a:buChar char="●"/>
            </a:pPr>
            <a:r>
              <a:rPr lang="en-GB" sz="1500" b="0"/>
              <a:t>Real improvements in detection capabilities</a:t>
            </a:r>
            <a:endParaRPr sz="1500" b="0"/>
          </a:p>
          <a:p>
            <a:pPr marL="457200" lvl="0" indent="-317500" algn="l" rtl="0">
              <a:lnSpc>
                <a:spcPct val="90000"/>
              </a:lnSpc>
              <a:spcBef>
                <a:spcPts val="0"/>
              </a:spcBef>
              <a:spcAft>
                <a:spcPts val="0"/>
              </a:spcAft>
              <a:buSzPts val="1400"/>
              <a:buChar char="●"/>
            </a:pPr>
            <a:r>
              <a:rPr lang="en-GB" sz="1500" b="0"/>
              <a:t>Access to external data sets</a:t>
            </a:r>
            <a:endParaRPr sz="1500" b="0"/>
          </a:p>
          <a:p>
            <a:pPr marL="457200" lvl="0" indent="-317500" algn="l" rtl="0">
              <a:lnSpc>
                <a:spcPct val="90000"/>
              </a:lnSpc>
              <a:spcBef>
                <a:spcPts val="0"/>
              </a:spcBef>
              <a:spcAft>
                <a:spcPts val="0"/>
              </a:spcAft>
              <a:buSzPts val="1400"/>
              <a:buChar char="●"/>
            </a:pPr>
            <a:r>
              <a:rPr lang="en-GB" sz="1500" b="0"/>
              <a:t>Strengthening personal and organisational relationships </a:t>
            </a:r>
            <a:endParaRPr sz="1500" b="0"/>
          </a:p>
          <a:p>
            <a:pPr marL="457200" lvl="0" indent="-317500" algn="l" rtl="0">
              <a:lnSpc>
                <a:spcPct val="90000"/>
              </a:lnSpc>
              <a:spcBef>
                <a:spcPts val="0"/>
              </a:spcBef>
              <a:spcAft>
                <a:spcPts val="0"/>
              </a:spcAft>
              <a:buSzPts val="1400"/>
              <a:buChar char="●"/>
            </a:pPr>
            <a:r>
              <a:rPr lang="en-GB" sz="1500" b="0"/>
              <a:t>Building trust and exploring opportunities</a:t>
            </a:r>
            <a:endParaRPr sz="1500" b="0"/>
          </a:p>
          <a:p>
            <a:pPr marL="457200" lvl="0" indent="0" algn="l" rtl="0">
              <a:lnSpc>
                <a:spcPct val="90000"/>
              </a:lnSpc>
              <a:spcBef>
                <a:spcPts val="1000"/>
              </a:spcBef>
              <a:spcAft>
                <a:spcPts val="0"/>
              </a:spcAft>
              <a:buSzPts val="2000"/>
              <a:buNone/>
            </a:pPr>
            <a:endParaRPr sz="1400" b="0"/>
          </a:p>
          <a:p>
            <a:pPr marL="0" lvl="0" indent="0" algn="ctr" rtl="0">
              <a:lnSpc>
                <a:spcPct val="100000"/>
              </a:lnSpc>
              <a:spcBef>
                <a:spcPts val="1000"/>
              </a:spcBef>
              <a:spcAft>
                <a:spcPts val="0"/>
              </a:spcAft>
              <a:buSzPts val="2000"/>
              <a:buNone/>
            </a:pPr>
            <a:endParaRPr/>
          </a:p>
        </p:txBody>
      </p:sp>
      <p:sp>
        <p:nvSpPr>
          <p:cNvPr id="207" name="Google Shape;207;g2b0d63a9cb8_0_31"/>
          <p:cNvSpPr/>
          <p:nvPr/>
        </p:nvSpPr>
        <p:spPr>
          <a:xfrm>
            <a:off x="856800" y="850450"/>
            <a:ext cx="3829500" cy="81000"/>
          </a:xfrm>
          <a:prstGeom prst="rect">
            <a:avLst/>
          </a:prstGeom>
          <a:solidFill>
            <a:srgbClr val="004561"/>
          </a:solidFill>
          <a:ln w="12700" cap="flat" cmpd="sng">
            <a:solidFill>
              <a:srgbClr val="1C305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chemeClr val="dk1"/>
              </a:buClr>
              <a:buSzPts val="1800"/>
              <a:buFont typeface="Calibri"/>
              <a:buNone/>
            </a:pPr>
            <a:endParaRPr sz="1800" b="0" i="0" u="none" strike="noStrike" cap="none">
              <a:solidFill>
                <a:schemeClr val="lt1"/>
              </a:solidFill>
              <a:latin typeface="Arial"/>
              <a:ea typeface="Arial"/>
              <a:cs typeface="Arial"/>
              <a:sym typeface="Arial"/>
            </a:endParaRPr>
          </a:p>
        </p:txBody>
      </p:sp>
      <p:sp>
        <p:nvSpPr>
          <p:cNvPr id="2" name="Google Shape;238;p3">
            <a:extLst>
              <a:ext uri="{FF2B5EF4-FFF2-40B4-BE49-F238E27FC236}">
                <a16:creationId xmlns:a16="http://schemas.microsoft.com/office/drawing/2014/main" id="{4A8541AB-388F-F9B5-3618-1BAD586ADDC0}"/>
              </a:ext>
            </a:extLst>
          </p:cNvPr>
          <p:cNvSpPr/>
          <p:nvPr/>
        </p:nvSpPr>
        <p:spPr>
          <a:xfrm>
            <a:off x="-4482" y="6442221"/>
            <a:ext cx="12196482" cy="198069"/>
          </a:xfrm>
          <a:prstGeom prst="rect">
            <a:avLst/>
          </a:prstGeom>
          <a:solidFill>
            <a:schemeClr val="bg1"/>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b="0" i="0" u="none" strike="noStrike" cap="none">
              <a:solidFill>
                <a:schemeClr val="lt1"/>
              </a:solidFill>
              <a:latin typeface="Arial"/>
              <a:ea typeface="Arial"/>
              <a:cs typeface="Arial"/>
              <a:sym typeface="Arial"/>
            </a:endParaRPr>
          </a:p>
        </p:txBody>
      </p:sp>
      <p:sp>
        <p:nvSpPr>
          <p:cNvPr id="3" name="Google Shape;237;p3">
            <a:extLst>
              <a:ext uri="{FF2B5EF4-FFF2-40B4-BE49-F238E27FC236}">
                <a16:creationId xmlns:a16="http://schemas.microsoft.com/office/drawing/2014/main" id="{56327A3F-3E63-F386-971E-1DC4C6A317B1}"/>
              </a:ext>
            </a:extLst>
          </p:cNvPr>
          <p:cNvSpPr txBox="1"/>
          <p:nvPr/>
        </p:nvSpPr>
        <p:spPr>
          <a:xfrm>
            <a:off x="7123098" y="6589006"/>
            <a:ext cx="3194865" cy="198068"/>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Clr>
                <a:srgbClr val="FFFFFF"/>
              </a:buClr>
              <a:buSzPts val="1185"/>
              <a:buFont typeface="Open Sans"/>
              <a:buNone/>
            </a:pPr>
            <a:r>
              <a:rPr lang="en-GB" sz="1185" b="1" i="0" u="none" strike="noStrike" cap="none">
                <a:solidFill>
                  <a:srgbClr val="FFFFFF"/>
                </a:solidFill>
                <a:latin typeface="Open Sans"/>
                <a:ea typeface="Open Sans"/>
                <a:cs typeface="Open Sans"/>
                <a:sym typeface="Open Sans"/>
              </a:rPr>
              <a:t>ARTIFICIAL INTELLIGENCE AND THE LAW</a:t>
            </a:r>
            <a:endParaRPr sz="1800" b="0" i="0" u="none" strike="noStrike" cap="none">
              <a:solidFill>
                <a:schemeClr val="dk1"/>
              </a:solidFill>
              <a:latin typeface="Calibri"/>
              <a:ea typeface="Calibri"/>
              <a:cs typeface="Calibri"/>
              <a:sym typeface="Calibri"/>
            </a:endParaRPr>
          </a:p>
        </p:txBody>
      </p:sp>
      <p:sp>
        <p:nvSpPr>
          <p:cNvPr id="4" name="Google Shape;238;p3">
            <a:extLst>
              <a:ext uri="{FF2B5EF4-FFF2-40B4-BE49-F238E27FC236}">
                <a16:creationId xmlns:a16="http://schemas.microsoft.com/office/drawing/2014/main" id="{E83EAF22-4668-90AD-5E92-71660CA32C1B}"/>
              </a:ext>
            </a:extLst>
          </p:cNvPr>
          <p:cNvSpPr/>
          <p:nvPr/>
        </p:nvSpPr>
        <p:spPr>
          <a:xfrm>
            <a:off x="-4482" y="6659931"/>
            <a:ext cx="12196482" cy="198069"/>
          </a:xfrm>
          <a:prstGeom prst="rect">
            <a:avLst/>
          </a:prstGeom>
          <a:solidFill>
            <a:srgbClr val="004561"/>
          </a:solidFill>
          <a:ln w="12700" cap="flat" cmpd="sng">
            <a:solidFill>
              <a:srgbClr val="1C305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b="0" i="0" u="none" strike="noStrike" cap="none">
              <a:solidFill>
                <a:schemeClr val="lt1"/>
              </a:solidFill>
              <a:latin typeface="Arial"/>
              <a:ea typeface="Arial"/>
              <a:cs typeface="Arial"/>
              <a:sym typeface="Arial"/>
            </a:endParaRPr>
          </a:p>
        </p:txBody>
      </p:sp>
      <p:sp>
        <p:nvSpPr>
          <p:cNvPr id="5" name="Google Shape;239;p3">
            <a:extLst>
              <a:ext uri="{FF2B5EF4-FFF2-40B4-BE49-F238E27FC236}">
                <a16:creationId xmlns:a16="http://schemas.microsoft.com/office/drawing/2014/main" id="{3E267F15-1CCF-F209-B8B3-56BF8C4FA30F}"/>
              </a:ext>
            </a:extLst>
          </p:cNvPr>
          <p:cNvSpPr/>
          <p:nvPr/>
        </p:nvSpPr>
        <p:spPr>
          <a:xfrm>
            <a:off x="3212126" y="6400800"/>
            <a:ext cx="8979874" cy="198070"/>
          </a:xfrm>
          <a:prstGeom prst="rect">
            <a:avLst/>
          </a:prstGeom>
          <a:solidFill>
            <a:schemeClr val="accent2"/>
          </a:solidFill>
          <a:ln w="12700" cap="flat"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b="0" i="0" u="none" strike="noStrike" cap="none">
              <a:solidFill>
                <a:schemeClr val="lt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g2b0d63a9cb8_0_11"/>
          <p:cNvSpPr txBox="1">
            <a:spLocks noGrp="1"/>
          </p:cNvSpPr>
          <p:nvPr>
            <p:ph type="body" idx="1"/>
          </p:nvPr>
        </p:nvSpPr>
        <p:spPr>
          <a:xfrm>
            <a:off x="517625" y="1140125"/>
            <a:ext cx="8167500" cy="35415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2200"/>
              <a:buNone/>
            </a:pPr>
            <a:r>
              <a:rPr lang="en-GB" sz="1600" dirty="0">
                <a:latin typeface="+mj-lt"/>
                <a:ea typeface="Open Sans"/>
                <a:cs typeface="Open Sans"/>
                <a:sym typeface="Calibri"/>
              </a:rPr>
              <a:t>Even Regulator (FIUs) have seen a surge in CSE activity</a:t>
            </a:r>
            <a:endParaRPr sz="1600" dirty="0">
              <a:latin typeface="+mj-lt"/>
              <a:ea typeface="Open Sans"/>
              <a:cs typeface="Open Sans"/>
            </a:endParaRPr>
          </a:p>
          <a:p>
            <a:pPr marL="228600" lvl="0" indent="-209550" algn="l" rtl="0">
              <a:lnSpc>
                <a:spcPct val="90000"/>
              </a:lnSpc>
              <a:spcBef>
                <a:spcPts val="1000"/>
              </a:spcBef>
              <a:spcAft>
                <a:spcPts val="0"/>
              </a:spcAft>
              <a:buSzPts val="1700"/>
              <a:buChar char="▪"/>
            </a:pPr>
            <a:r>
              <a:rPr lang="en-GB" sz="1600" dirty="0">
                <a:latin typeface="+mj-lt"/>
                <a:ea typeface="Open Sans"/>
                <a:cs typeface="Open Sans"/>
              </a:rPr>
              <a:t>The </a:t>
            </a:r>
            <a:r>
              <a:rPr lang="en-GB" sz="1600" b="1" dirty="0">
                <a:latin typeface="+mj-lt"/>
                <a:ea typeface="Open Sans"/>
                <a:cs typeface="Open Sans"/>
              </a:rPr>
              <a:t>Philippines </a:t>
            </a:r>
            <a:r>
              <a:rPr lang="en-GB" sz="1600" dirty="0">
                <a:latin typeface="+mj-lt"/>
                <a:ea typeface="Open Sans"/>
                <a:cs typeface="Open Sans"/>
              </a:rPr>
              <a:t>FIU, AMLC has seen a steady </a:t>
            </a:r>
            <a:r>
              <a:rPr lang="en-GB" sz="1600" dirty="0">
                <a:latin typeface="+mj-lt"/>
                <a:ea typeface="Open Sans"/>
                <a:cs typeface="Open Sans"/>
                <a:sym typeface="Calibri"/>
              </a:rPr>
              <a:t>s</a:t>
            </a:r>
            <a:r>
              <a:rPr lang="en-GB" sz="1600" dirty="0">
                <a:latin typeface="+mj-lt"/>
                <a:ea typeface="Open Sans"/>
                <a:cs typeface="Open Sans"/>
              </a:rPr>
              <a:t>urge in the number of STR submissions related to OSEC as reported in their April 2</a:t>
            </a:r>
            <a:r>
              <a:rPr lang="en-GB" sz="1600" dirty="0">
                <a:latin typeface="+mj-lt"/>
                <a:ea typeface="Open Sans"/>
                <a:cs typeface="Open Sans"/>
                <a:sym typeface="Calibri"/>
              </a:rPr>
              <a:t>023 study - 10,627 STRs in 2019 to 92,200 in 2022.</a:t>
            </a:r>
            <a:r>
              <a:rPr lang="en-GB" sz="1600" dirty="0">
                <a:latin typeface="+mj-lt"/>
                <a:ea typeface="Open Sans"/>
                <a:cs typeface="Open Sans"/>
              </a:rPr>
              <a:t> </a:t>
            </a:r>
            <a:endParaRPr sz="1600" dirty="0">
              <a:latin typeface="+mj-lt"/>
              <a:ea typeface="Open Sans"/>
              <a:cs typeface="Open Sans"/>
            </a:endParaRPr>
          </a:p>
          <a:p>
            <a:pPr marL="228600" lvl="0" indent="-209550" algn="l" rtl="0">
              <a:lnSpc>
                <a:spcPct val="90000"/>
              </a:lnSpc>
              <a:spcBef>
                <a:spcPts val="1000"/>
              </a:spcBef>
              <a:spcAft>
                <a:spcPts val="0"/>
              </a:spcAft>
              <a:buSzPts val="1700"/>
              <a:buChar char="▪"/>
            </a:pPr>
            <a:r>
              <a:rPr lang="en-GB" sz="1600" dirty="0">
                <a:latin typeface="+mj-lt"/>
                <a:ea typeface="Open Sans"/>
                <a:cs typeface="Open Sans"/>
              </a:rPr>
              <a:t>The </a:t>
            </a:r>
            <a:r>
              <a:rPr lang="en-GB" sz="1600" b="1" dirty="0">
                <a:latin typeface="+mj-lt"/>
                <a:ea typeface="Open Sans"/>
                <a:cs typeface="Open Sans"/>
              </a:rPr>
              <a:t>Australian </a:t>
            </a:r>
            <a:r>
              <a:rPr lang="en-GB" sz="1600" dirty="0">
                <a:latin typeface="+mj-lt"/>
                <a:ea typeface="Open Sans"/>
                <a:cs typeface="Open Sans"/>
              </a:rPr>
              <a:t>FIU AUSTRAC, saw a 945% increase in SMRs from its reporting entities of suspected child related offending since the establishment of the </a:t>
            </a:r>
            <a:r>
              <a:rPr lang="en-GB" sz="1600" dirty="0" err="1">
                <a:latin typeface="+mj-lt"/>
                <a:ea typeface="Open Sans"/>
                <a:cs typeface="Open Sans"/>
              </a:rPr>
              <a:t>Fintel</a:t>
            </a:r>
            <a:r>
              <a:rPr lang="en-GB" sz="1600" dirty="0">
                <a:latin typeface="+mj-lt"/>
                <a:ea typeface="Open Sans"/>
                <a:cs typeface="Open Sans"/>
              </a:rPr>
              <a:t> Alliance in 2017 through 2021</a:t>
            </a:r>
            <a:r>
              <a:rPr lang="en-GB" sz="1600" dirty="0">
                <a:latin typeface="+mj-lt"/>
                <a:ea typeface="Open Sans"/>
                <a:cs typeface="Open Sans"/>
                <a:sym typeface="Calibri"/>
              </a:rPr>
              <a:t>. And a 13.9% increase in FY 2022-2023.</a:t>
            </a:r>
            <a:endParaRPr sz="1600" dirty="0">
              <a:latin typeface="+mj-lt"/>
              <a:ea typeface="Open Sans"/>
              <a:cs typeface="Open Sans"/>
            </a:endParaRPr>
          </a:p>
          <a:p>
            <a:pPr marL="228600" lvl="0" indent="-209550" algn="l" rtl="0">
              <a:lnSpc>
                <a:spcPct val="90000"/>
              </a:lnSpc>
              <a:spcBef>
                <a:spcPts val="1000"/>
              </a:spcBef>
              <a:spcAft>
                <a:spcPts val="0"/>
              </a:spcAft>
              <a:buSzPts val="1700"/>
              <a:buChar char="▪"/>
            </a:pPr>
            <a:r>
              <a:rPr lang="en-GB" sz="1600" dirty="0">
                <a:latin typeface="+mj-lt"/>
                <a:ea typeface="Open Sans"/>
                <a:cs typeface="Open Sans"/>
                <a:sym typeface="Calibri"/>
              </a:rPr>
              <a:t>In </a:t>
            </a:r>
            <a:r>
              <a:rPr lang="en-GB" sz="1600" b="1" dirty="0">
                <a:latin typeface="+mj-lt"/>
                <a:ea typeface="Open Sans"/>
                <a:cs typeface="Open Sans"/>
                <a:sym typeface="Calibri"/>
              </a:rPr>
              <a:t>New Zealand </a:t>
            </a:r>
            <a:r>
              <a:rPr lang="en-GB" sz="1600" dirty="0">
                <a:latin typeface="+mj-lt"/>
                <a:ea typeface="Open Sans"/>
                <a:cs typeface="Open Sans"/>
                <a:sym typeface="Calibri"/>
              </a:rPr>
              <a:t>since 2020, the reporting of OCSE activity by FCPN members has increased by 130% through 2022. And the number of proactive financial intelligence requests to NZ FIU by investigative units increased by 108%.</a:t>
            </a:r>
            <a:endParaRPr sz="1600" dirty="0">
              <a:latin typeface="+mj-lt"/>
              <a:ea typeface="Open Sans"/>
              <a:cs typeface="Open Sans"/>
              <a:sym typeface="Calibri"/>
            </a:endParaRPr>
          </a:p>
          <a:p>
            <a:pPr marL="228600" lvl="0" indent="-209550" algn="l" rtl="0">
              <a:lnSpc>
                <a:spcPct val="90000"/>
              </a:lnSpc>
              <a:spcBef>
                <a:spcPts val="1000"/>
              </a:spcBef>
              <a:spcAft>
                <a:spcPts val="0"/>
              </a:spcAft>
              <a:buSzPts val="1700"/>
              <a:buChar char="▪"/>
            </a:pPr>
            <a:r>
              <a:rPr lang="en-GB" sz="1600" dirty="0">
                <a:latin typeface="+mj-lt"/>
                <a:ea typeface="Open Sans"/>
                <a:cs typeface="Open Sans"/>
              </a:rPr>
              <a:t>The </a:t>
            </a:r>
            <a:r>
              <a:rPr lang="en-GB" sz="1600" b="1" dirty="0">
                <a:latin typeface="+mj-lt"/>
                <a:ea typeface="Open Sans"/>
                <a:cs typeface="Open Sans"/>
              </a:rPr>
              <a:t>US</a:t>
            </a:r>
            <a:r>
              <a:rPr lang="en-GB" sz="1600" dirty="0">
                <a:latin typeface="+mj-lt"/>
                <a:ea typeface="Open Sans"/>
                <a:cs typeface="Open Sans"/>
              </a:rPr>
              <a:t> financial industry regulator FinCEN saw a 147% increase in OCSE-related reports between 2017 and 2020</a:t>
            </a:r>
            <a:endParaRPr sz="1600" dirty="0">
              <a:latin typeface="+mj-lt"/>
              <a:ea typeface="Open Sans"/>
              <a:cs typeface="Open Sans"/>
              <a:sym typeface="Calibri"/>
            </a:endParaRPr>
          </a:p>
          <a:p>
            <a:pPr marL="228600" lvl="0" indent="-88900" algn="l" rtl="0">
              <a:lnSpc>
                <a:spcPct val="90000"/>
              </a:lnSpc>
              <a:spcBef>
                <a:spcPts val="1000"/>
              </a:spcBef>
              <a:spcAft>
                <a:spcPts val="0"/>
              </a:spcAft>
              <a:buSzPts val="2200"/>
              <a:buNone/>
            </a:pPr>
            <a:endParaRPr dirty="0">
              <a:latin typeface="+mj-lt"/>
            </a:endParaRPr>
          </a:p>
        </p:txBody>
      </p:sp>
      <p:pic>
        <p:nvPicPr>
          <p:cNvPr id="214" name="Google Shape;214;g2b0d63a9cb8_0_11" descr="Geologic map of the Pacific Ocean region. Source: author. | Download  Scientific Diagram"/>
          <p:cNvPicPr preferRelativeResize="0"/>
          <p:nvPr/>
        </p:nvPicPr>
        <p:blipFill rotWithShape="1">
          <a:blip r:embed="rId3">
            <a:alphaModFix/>
          </a:blip>
          <a:srcRect/>
          <a:stretch/>
        </p:blipFill>
        <p:spPr>
          <a:xfrm>
            <a:off x="8792420" y="762000"/>
            <a:ext cx="3271762" cy="2816542"/>
          </a:xfrm>
          <a:prstGeom prst="rect">
            <a:avLst/>
          </a:prstGeom>
          <a:noFill/>
          <a:ln>
            <a:noFill/>
          </a:ln>
          <a:effectLst>
            <a:reflection stA="50000" endA="290" endPos="92000" dist="101600" dir="5400000" fadeDir="5400012" sy="-100000" algn="bl" rotWithShape="0"/>
          </a:effectLst>
        </p:spPr>
      </p:pic>
      <p:sp>
        <p:nvSpPr>
          <p:cNvPr id="215" name="Google Shape;215;g2b0d63a9cb8_0_11"/>
          <p:cNvSpPr txBox="1"/>
          <p:nvPr/>
        </p:nvSpPr>
        <p:spPr>
          <a:xfrm>
            <a:off x="5581750" y="4629900"/>
            <a:ext cx="606300" cy="5850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300"/>
              <a:buFont typeface="Arial"/>
              <a:buNone/>
            </a:pPr>
            <a:r>
              <a:rPr lang="en-GB" sz="1300" b="0" i="0" u="none" strike="noStrike" cap="none">
                <a:solidFill>
                  <a:srgbClr val="FFFFFF"/>
                </a:solidFill>
                <a:latin typeface="Roboto"/>
                <a:ea typeface="Roboto"/>
                <a:cs typeface="Roboto"/>
                <a:sym typeface="Roboto"/>
              </a:rPr>
              <a:t>AI / ML</a:t>
            </a:r>
            <a:endParaRPr sz="1300" b="0" i="0" u="none" strike="noStrike" cap="none">
              <a:solidFill>
                <a:srgbClr val="FFFFFF"/>
              </a:solidFill>
              <a:latin typeface="Roboto"/>
              <a:ea typeface="Roboto"/>
              <a:cs typeface="Roboto"/>
              <a:sym typeface="Roboto"/>
            </a:endParaRPr>
          </a:p>
        </p:txBody>
      </p:sp>
      <p:grpSp>
        <p:nvGrpSpPr>
          <p:cNvPr id="216" name="Google Shape;216;g2b0d63a9cb8_0_11"/>
          <p:cNvGrpSpPr/>
          <p:nvPr/>
        </p:nvGrpSpPr>
        <p:grpSpPr>
          <a:xfrm>
            <a:off x="6285261" y="4581376"/>
            <a:ext cx="2232772" cy="1679724"/>
            <a:chOff x="6077707" y="1644751"/>
            <a:chExt cx="1854000" cy="1854000"/>
          </a:xfrm>
        </p:grpSpPr>
        <p:sp>
          <p:nvSpPr>
            <p:cNvPr id="217" name="Google Shape;217;g2b0d63a9cb8_0_11"/>
            <p:cNvSpPr/>
            <p:nvPr/>
          </p:nvSpPr>
          <p:spPr>
            <a:xfrm>
              <a:off x="6077707" y="1644751"/>
              <a:ext cx="1854000" cy="1854000"/>
            </a:xfrm>
            <a:prstGeom prst="ellipse">
              <a:avLst/>
            </a:prstGeom>
            <a:solidFill>
              <a:srgbClr val="CEEBF4"/>
            </a:solidFill>
            <a:ln w="28575" cap="flat" cmpd="sng">
              <a:solidFill>
                <a:srgbClr val="A4C2F4"/>
              </a:solidFill>
              <a:prstDash val="solid"/>
              <a:round/>
              <a:headEnd type="none" w="sm" len="sm"/>
              <a:tailEnd type="none" w="sm" len="sm"/>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8" name="Google Shape;218;g2b0d63a9cb8_0_11"/>
            <p:cNvSpPr txBox="1"/>
            <p:nvPr/>
          </p:nvSpPr>
          <p:spPr>
            <a:xfrm>
              <a:off x="6309903" y="2311033"/>
              <a:ext cx="1546200" cy="521400"/>
            </a:xfrm>
            <a:prstGeom prst="rect">
              <a:avLst/>
            </a:prstGeom>
            <a:solidFill>
              <a:srgbClr val="CEEBF4"/>
            </a:solidFill>
            <a:ln>
              <a:noFill/>
            </a:ln>
          </p:spPr>
          <p:txBody>
            <a:bodyPr spcFirstLastPara="1" wrap="square" lIns="121900" tIns="121900" rIns="121900" bIns="121900" anchor="ctr" anchorCtr="0">
              <a:noAutofit/>
            </a:bodyPr>
            <a:lstStyle/>
            <a:p>
              <a:pPr marL="0" marR="0" lvl="0" indent="0" algn="l" rtl="0">
                <a:lnSpc>
                  <a:spcPct val="115000"/>
                </a:lnSpc>
                <a:spcBef>
                  <a:spcPts val="0"/>
                </a:spcBef>
                <a:spcAft>
                  <a:spcPts val="0"/>
                </a:spcAft>
                <a:buClr>
                  <a:srgbClr val="000000"/>
                </a:buClr>
                <a:buSzPts val="1300"/>
                <a:buFont typeface="Arial"/>
                <a:buNone/>
              </a:pPr>
              <a:r>
                <a:rPr lang="en-GB" sz="1300" b="0" i="0" u="none" strike="noStrike" cap="none">
                  <a:solidFill>
                    <a:srgbClr val="1E4E79"/>
                  </a:solidFill>
                  <a:latin typeface="Roboto"/>
                  <a:ea typeface="Roboto"/>
                  <a:cs typeface="Roboto"/>
                  <a:sym typeface="Roboto"/>
                </a:rPr>
                <a:t>Legal challenges:</a:t>
              </a:r>
              <a:endParaRPr sz="1300" b="0" i="0" u="none" strike="noStrike" cap="none">
                <a:solidFill>
                  <a:srgbClr val="1E4E79"/>
                </a:solidFill>
                <a:latin typeface="Roboto"/>
                <a:ea typeface="Roboto"/>
                <a:cs typeface="Roboto"/>
                <a:sym typeface="Roboto"/>
              </a:endParaRPr>
            </a:p>
            <a:p>
              <a:pPr marL="285750" marR="0" lvl="0" indent="-285750" algn="l" rtl="0">
                <a:lnSpc>
                  <a:spcPct val="115000"/>
                </a:lnSpc>
                <a:spcBef>
                  <a:spcPts val="0"/>
                </a:spcBef>
                <a:spcAft>
                  <a:spcPts val="0"/>
                </a:spcAft>
                <a:buClr>
                  <a:srgbClr val="000000"/>
                </a:buClr>
                <a:buSzPts val="1300"/>
                <a:buFont typeface="Roboto"/>
                <a:buChar char="-"/>
              </a:pPr>
              <a:r>
                <a:rPr lang="en-GB" sz="1300" b="0" i="0" u="none" strike="noStrike" cap="none">
                  <a:solidFill>
                    <a:srgbClr val="1E4E79"/>
                  </a:solidFill>
                  <a:latin typeface="Roboto"/>
                  <a:ea typeface="Roboto"/>
                  <a:cs typeface="Roboto"/>
                  <a:sym typeface="Roboto"/>
                </a:rPr>
                <a:t>AML/CTF tipping off provisions</a:t>
              </a:r>
              <a:endParaRPr sz="1300" b="0" i="0" u="none" strike="noStrike" cap="none">
                <a:solidFill>
                  <a:srgbClr val="1E4E79"/>
                </a:solidFill>
                <a:latin typeface="Roboto"/>
                <a:ea typeface="Roboto"/>
                <a:cs typeface="Roboto"/>
                <a:sym typeface="Roboto"/>
              </a:endParaRPr>
            </a:p>
            <a:p>
              <a:pPr marL="285750" marR="0" lvl="0" indent="-285750" algn="l" rtl="0">
                <a:lnSpc>
                  <a:spcPct val="115000"/>
                </a:lnSpc>
                <a:spcBef>
                  <a:spcPts val="0"/>
                </a:spcBef>
                <a:spcAft>
                  <a:spcPts val="0"/>
                </a:spcAft>
                <a:buClr>
                  <a:srgbClr val="000000"/>
                </a:buClr>
                <a:buSzPts val="1300"/>
                <a:buFont typeface="Roboto"/>
                <a:buChar char="-"/>
              </a:pPr>
              <a:r>
                <a:rPr lang="en-GB" sz="1300" b="0" i="0" u="none" strike="noStrike" cap="none">
                  <a:solidFill>
                    <a:srgbClr val="1E4E79"/>
                  </a:solidFill>
                  <a:latin typeface="Roboto"/>
                  <a:ea typeface="Roboto"/>
                  <a:cs typeface="Roboto"/>
                  <a:sym typeface="Roboto"/>
                </a:rPr>
                <a:t>data privacy laws</a:t>
              </a:r>
              <a:endParaRPr sz="1300" b="0" i="0" u="none" strike="noStrike" cap="none">
                <a:solidFill>
                  <a:srgbClr val="1E4E79"/>
                </a:solidFill>
                <a:latin typeface="Roboto"/>
                <a:ea typeface="Roboto"/>
                <a:cs typeface="Roboto"/>
                <a:sym typeface="Roboto"/>
              </a:endParaRPr>
            </a:p>
          </p:txBody>
        </p:sp>
      </p:grpSp>
      <p:grpSp>
        <p:nvGrpSpPr>
          <p:cNvPr id="219" name="Google Shape;219;g2b0d63a9cb8_0_11"/>
          <p:cNvGrpSpPr/>
          <p:nvPr/>
        </p:nvGrpSpPr>
        <p:grpSpPr>
          <a:xfrm>
            <a:off x="4303379" y="4555757"/>
            <a:ext cx="2232772" cy="1679724"/>
            <a:chOff x="4455905" y="1644751"/>
            <a:chExt cx="1854000" cy="1854000"/>
          </a:xfrm>
        </p:grpSpPr>
        <p:sp>
          <p:nvSpPr>
            <p:cNvPr id="220" name="Google Shape;220;g2b0d63a9cb8_0_11"/>
            <p:cNvSpPr/>
            <p:nvPr/>
          </p:nvSpPr>
          <p:spPr>
            <a:xfrm>
              <a:off x="4455905" y="1644751"/>
              <a:ext cx="1854000" cy="1854000"/>
            </a:xfrm>
            <a:prstGeom prst="ellipse">
              <a:avLst/>
            </a:prstGeom>
            <a:solidFill>
              <a:srgbClr val="CEEBF4"/>
            </a:solidFill>
            <a:ln w="28575" cap="flat" cmpd="sng">
              <a:solidFill>
                <a:srgbClr val="A4C2F4"/>
              </a:solidFill>
              <a:prstDash val="solid"/>
              <a:round/>
              <a:headEnd type="none" w="sm" len="sm"/>
              <a:tailEnd type="none" w="sm" len="sm"/>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1" name="Google Shape;221;g2b0d63a9cb8_0_11"/>
            <p:cNvSpPr txBox="1"/>
            <p:nvPr/>
          </p:nvSpPr>
          <p:spPr>
            <a:xfrm>
              <a:off x="4640987" y="2311033"/>
              <a:ext cx="1413900" cy="521400"/>
            </a:xfrm>
            <a:prstGeom prst="rect">
              <a:avLst/>
            </a:prstGeom>
            <a:solidFill>
              <a:srgbClr val="CEEBF4"/>
            </a:solidFill>
            <a:ln>
              <a:noFill/>
            </a:ln>
          </p:spPr>
          <p:txBody>
            <a:bodyPr spcFirstLastPara="1" wrap="square" lIns="121900" tIns="121900" rIns="121900" bIns="121900" anchor="ctr" anchorCtr="0">
              <a:noAutofit/>
            </a:bodyPr>
            <a:lstStyle/>
            <a:p>
              <a:pPr marL="0" marR="0" lvl="0" indent="0" algn="ctr" rtl="0">
                <a:lnSpc>
                  <a:spcPct val="115000"/>
                </a:lnSpc>
                <a:spcBef>
                  <a:spcPts val="0"/>
                </a:spcBef>
                <a:spcAft>
                  <a:spcPts val="0"/>
                </a:spcAft>
                <a:buClr>
                  <a:srgbClr val="000000"/>
                </a:buClr>
                <a:buSzPts val="1600"/>
                <a:buFont typeface="Arial"/>
                <a:buNone/>
              </a:pPr>
              <a:r>
                <a:rPr lang="en-GB" sz="1600" b="0" i="0" u="none" strike="noStrike" cap="none">
                  <a:solidFill>
                    <a:srgbClr val="1E4E79"/>
                  </a:solidFill>
                  <a:latin typeface="Roboto"/>
                  <a:ea typeface="Roboto"/>
                  <a:cs typeface="Roboto"/>
                  <a:sym typeface="Roboto"/>
                </a:rPr>
                <a:t>Are we making the best use of available data?</a:t>
              </a:r>
              <a:endParaRPr sz="1600" b="0" i="0" u="none" strike="noStrike" cap="none">
                <a:solidFill>
                  <a:srgbClr val="1E4E79"/>
                </a:solidFill>
                <a:latin typeface="Roboto"/>
                <a:ea typeface="Roboto"/>
                <a:cs typeface="Roboto"/>
                <a:sym typeface="Roboto"/>
              </a:endParaRPr>
            </a:p>
          </p:txBody>
        </p:sp>
      </p:grpSp>
      <p:grpSp>
        <p:nvGrpSpPr>
          <p:cNvPr id="222" name="Google Shape;222;g2b0d63a9cb8_0_11"/>
          <p:cNvGrpSpPr/>
          <p:nvPr/>
        </p:nvGrpSpPr>
        <p:grpSpPr>
          <a:xfrm>
            <a:off x="2378602" y="4581376"/>
            <a:ext cx="2232772" cy="1679724"/>
            <a:chOff x="2834102" y="1644762"/>
            <a:chExt cx="1854000" cy="1854000"/>
          </a:xfrm>
        </p:grpSpPr>
        <p:sp>
          <p:nvSpPr>
            <p:cNvPr id="223" name="Google Shape;223;g2b0d63a9cb8_0_11"/>
            <p:cNvSpPr/>
            <p:nvPr/>
          </p:nvSpPr>
          <p:spPr>
            <a:xfrm>
              <a:off x="2834102" y="1644762"/>
              <a:ext cx="1854000" cy="1854000"/>
            </a:xfrm>
            <a:prstGeom prst="ellipse">
              <a:avLst/>
            </a:prstGeom>
            <a:solidFill>
              <a:srgbClr val="CEEBF4"/>
            </a:solidFill>
            <a:ln w="28575" cap="flat" cmpd="sng">
              <a:solidFill>
                <a:srgbClr val="9FC5E8"/>
              </a:solidFill>
              <a:prstDash val="solid"/>
              <a:round/>
              <a:headEnd type="none" w="sm" len="sm"/>
              <a:tailEnd type="none" w="sm" len="sm"/>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4" name="Google Shape;224;g2b0d63a9cb8_0_11"/>
            <p:cNvSpPr txBox="1"/>
            <p:nvPr/>
          </p:nvSpPr>
          <p:spPr>
            <a:xfrm>
              <a:off x="3142502" y="2311050"/>
              <a:ext cx="1290600" cy="521400"/>
            </a:xfrm>
            <a:prstGeom prst="rect">
              <a:avLst/>
            </a:prstGeom>
            <a:solidFill>
              <a:srgbClr val="CEEBF4"/>
            </a:solidFill>
            <a:ln>
              <a:noFill/>
            </a:ln>
          </p:spPr>
          <p:txBody>
            <a:bodyPr spcFirstLastPara="1" wrap="square" lIns="121900" tIns="121900" rIns="121900" bIns="121900" anchor="ctr" anchorCtr="0">
              <a:noAutofit/>
            </a:bodyPr>
            <a:lstStyle/>
            <a:p>
              <a:pPr marL="0" marR="0" lvl="0" indent="0" algn="ctr" rtl="0">
                <a:lnSpc>
                  <a:spcPct val="115000"/>
                </a:lnSpc>
                <a:spcBef>
                  <a:spcPts val="0"/>
                </a:spcBef>
                <a:spcAft>
                  <a:spcPts val="0"/>
                </a:spcAft>
                <a:buClr>
                  <a:srgbClr val="000000"/>
                </a:buClr>
                <a:buSzPts val="1600"/>
                <a:buFont typeface="Arial"/>
                <a:buNone/>
              </a:pPr>
              <a:r>
                <a:rPr lang="en-GB" sz="1600" b="0" i="0" u="none" strike="noStrike" cap="none">
                  <a:solidFill>
                    <a:srgbClr val="1E4E79"/>
                  </a:solidFill>
                  <a:latin typeface="Roboto"/>
                  <a:ea typeface="Roboto"/>
                  <a:cs typeface="Roboto"/>
                  <a:sym typeface="Roboto"/>
                </a:rPr>
                <a:t>Greater collaboration needed </a:t>
              </a:r>
              <a:endParaRPr sz="1600" b="0" i="0" u="none" strike="noStrike" cap="none">
                <a:solidFill>
                  <a:srgbClr val="1E4E79"/>
                </a:solidFill>
                <a:latin typeface="Roboto"/>
                <a:ea typeface="Roboto"/>
                <a:cs typeface="Roboto"/>
                <a:sym typeface="Roboto"/>
              </a:endParaRPr>
            </a:p>
          </p:txBody>
        </p:sp>
      </p:grpSp>
      <p:grpSp>
        <p:nvGrpSpPr>
          <p:cNvPr id="225" name="Google Shape;225;g2b0d63a9cb8_0_11"/>
          <p:cNvGrpSpPr/>
          <p:nvPr/>
        </p:nvGrpSpPr>
        <p:grpSpPr>
          <a:xfrm>
            <a:off x="517622" y="4581376"/>
            <a:ext cx="2232772" cy="1679724"/>
            <a:chOff x="1212300" y="1644762"/>
            <a:chExt cx="1854000" cy="1854000"/>
          </a:xfrm>
        </p:grpSpPr>
        <p:sp>
          <p:nvSpPr>
            <p:cNvPr id="226" name="Google Shape;226;g2b0d63a9cb8_0_11"/>
            <p:cNvSpPr/>
            <p:nvPr/>
          </p:nvSpPr>
          <p:spPr>
            <a:xfrm>
              <a:off x="1212300" y="1644762"/>
              <a:ext cx="1854000" cy="1854000"/>
            </a:xfrm>
            <a:prstGeom prst="ellipse">
              <a:avLst/>
            </a:prstGeom>
            <a:solidFill>
              <a:srgbClr val="CEEBF4"/>
            </a:solidFill>
            <a:ln w="28575" cap="flat" cmpd="sng">
              <a:solidFill>
                <a:srgbClr val="9FC5E8"/>
              </a:solidFill>
              <a:prstDash val="solid"/>
              <a:round/>
              <a:headEnd type="none" w="sm" len="sm"/>
              <a:tailEnd type="none" w="sm" len="sm"/>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7" name="Google Shape;227;g2b0d63a9cb8_0_11"/>
            <p:cNvSpPr txBox="1"/>
            <p:nvPr/>
          </p:nvSpPr>
          <p:spPr>
            <a:xfrm>
              <a:off x="1420631" y="2089428"/>
              <a:ext cx="1413600" cy="1006800"/>
            </a:xfrm>
            <a:prstGeom prst="rect">
              <a:avLst/>
            </a:prstGeom>
            <a:solidFill>
              <a:srgbClr val="CEEBF4"/>
            </a:solidFill>
            <a:ln>
              <a:noFill/>
            </a:ln>
          </p:spPr>
          <p:txBody>
            <a:bodyPr spcFirstLastPara="1" wrap="square" lIns="121900" tIns="121900" rIns="121900" bIns="121900"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GB" sz="1600" b="0" i="0" u="none" strike="noStrike" cap="none">
                  <a:solidFill>
                    <a:srgbClr val="1E4E79"/>
                  </a:solidFill>
                  <a:latin typeface="Roboto"/>
                  <a:ea typeface="Roboto"/>
                  <a:cs typeface="Roboto"/>
                  <a:sym typeface="Roboto"/>
                </a:rPr>
                <a:t>Goal is to improve SMR quality</a:t>
              </a:r>
              <a:endParaRPr sz="1300" b="0" i="0" u="none" strike="noStrike" cap="none">
                <a:solidFill>
                  <a:srgbClr val="1E4E79"/>
                </a:solidFill>
                <a:latin typeface="Roboto"/>
                <a:ea typeface="Roboto"/>
                <a:cs typeface="Roboto"/>
                <a:sym typeface="Roboto"/>
              </a:endParaRPr>
            </a:p>
          </p:txBody>
        </p:sp>
      </p:grpSp>
      <p:sp>
        <p:nvSpPr>
          <p:cNvPr id="228" name="Google Shape;228;g2b0d63a9cb8_0_11"/>
          <p:cNvSpPr txBox="1">
            <a:spLocks noGrp="1"/>
          </p:cNvSpPr>
          <p:nvPr>
            <p:ph type="title"/>
          </p:nvPr>
        </p:nvSpPr>
        <p:spPr>
          <a:xfrm>
            <a:off x="498423" y="121850"/>
            <a:ext cx="8573400" cy="930300"/>
          </a:xfrm>
          <a:prstGeom prst="rect">
            <a:avLst/>
          </a:prstGeom>
          <a:noFill/>
          <a:ln>
            <a:noFill/>
          </a:ln>
        </p:spPr>
        <p:txBody>
          <a:bodyPr spcFirstLastPara="1" wrap="square" lIns="91425" tIns="45700" rIns="91425" bIns="45700" anchor="ctr" anchorCtr="0">
            <a:normAutofit/>
          </a:bodyPr>
          <a:lstStyle/>
          <a:p>
            <a:pPr marL="0" lvl="0" indent="0" algn="l" rtl="0">
              <a:lnSpc>
                <a:spcPct val="127275"/>
              </a:lnSpc>
              <a:spcBef>
                <a:spcPts val="0"/>
              </a:spcBef>
              <a:spcAft>
                <a:spcPts val="0"/>
              </a:spcAft>
              <a:buClr>
                <a:srgbClr val="004561"/>
              </a:buClr>
              <a:buSzPts val="2000"/>
              <a:buFont typeface="Open Sans"/>
              <a:buNone/>
            </a:pPr>
            <a:r>
              <a:rPr lang="en-GB" sz="2400" b="1" dirty="0">
                <a:solidFill>
                  <a:srgbClr val="004561"/>
                </a:solidFill>
                <a:latin typeface="Mulish ExtraBold" panose="020B0604020202020204" charset="0"/>
                <a:ea typeface="Open Sans"/>
                <a:cs typeface="Open Sans"/>
                <a:sym typeface="Open Sans"/>
              </a:rPr>
              <a:t>2. Role of Industry - Challenge of increased CSE activity</a:t>
            </a:r>
            <a:endParaRPr sz="2400" b="1" dirty="0">
              <a:solidFill>
                <a:srgbClr val="004561"/>
              </a:solidFill>
              <a:latin typeface="Mulish ExtraBold" panose="020B0604020202020204" charset="0"/>
              <a:ea typeface="Open Sans"/>
              <a:cs typeface="Open Sans"/>
              <a:sym typeface="Open Sans"/>
            </a:endParaRPr>
          </a:p>
        </p:txBody>
      </p:sp>
      <p:sp>
        <p:nvSpPr>
          <p:cNvPr id="229" name="Google Shape;229;g2b0d63a9cb8_0_11"/>
          <p:cNvSpPr/>
          <p:nvPr/>
        </p:nvSpPr>
        <p:spPr>
          <a:xfrm>
            <a:off x="972725" y="810974"/>
            <a:ext cx="7856100" cy="97229"/>
          </a:xfrm>
          <a:prstGeom prst="rect">
            <a:avLst/>
          </a:prstGeom>
          <a:solidFill>
            <a:srgbClr val="004561"/>
          </a:solidFill>
          <a:ln w="12700" cap="flat" cmpd="sng">
            <a:solidFill>
              <a:srgbClr val="1C305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chemeClr val="dk1"/>
              </a:buClr>
              <a:buSzPts val="1800"/>
              <a:buFont typeface="Calibri"/>
              <a:buNone/>
            </a:pPr>
            <a:endParaRPr sz="1800" b="0" i="0" u="none" strike="noStrike" cap="none">
              <a:solidFill>
                <a:schemeClr val="lt1"/>
              </a:solidFill>
              <a:latin typeface="Arial"/>
              <a:ea typeface="Arial"/>
              <a:cs typeface="Arial"/>
              <a:sym typeface="Arial"/>
            </a:endParaRPr>
          </a:p>
        </p:txBody>
      </p:sp>
      <p:sp>
        <p:nvSpPr>
          <p:cNvPr id="2" name="Google Shape;238;p3">
            <a:extLst>
              <a:ext uri="{FF2B5EF4-FFF2-40B4-BE49-F238E27FC236}">
                <a16:creationId xmlns:a16="http://schemas.microsoft.com/office/drawing/2014/main" id="{7D5E91EB-D731-CDDD-3CDD-9926449531FB}"/>
              </a:ext>
            </a:extLst>
          </p:cNvPr>
          <p:cNvSpPr/>
          <p:nvPr/>
        </p:nvSpPr>
        <p:spPr>
          <a:xfrm>
            <a:off x="-4482" y="6442221"/>
            <a:ext cx="12196482" cy="198069"/>
          </a:xfrm>
          <a:prstGeom prst="rect">
            <a:avLst/>
          </a:prstGeom>
          <a:solidFill>
            <a:schemeClr val="bg1"/>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b="0" i="0" u="none" strike="noStrike" cap="none">
              <a:solidFill>
                <a:schemeClr val="lt1"/>
              </a:solidFill>
              <a:latin typeface="Arial"/>
              <a:ea typeface="Arial"/>
              <a:cs typeface="Arial"/>
              <a:sym typeface="Arial"/>
            </a:endParaRPr>
          </a:p>
        </p:txBody>
      </p:sp>
      <p:sp>
        <p:nvSpPr>
          <p:cNvPr id="3" name="Google Shape;237;p3">
            <a:extLst>
              <a:ext uri="{FF2B5EF4-FFF2-40B4-BE49-F238E27FC236}">
                <a16:creationId xmlns:a16="http://schemas.microsoft.com/office/drawing/2014/main" id="{23769D9F-4362-6E6C-5FA1-7004A44F7880}"/>
              </a:ext>
            </a:extLst>
          </p:cNvPr>
          <p:cNvSpPr txBox="1"/>
          <p:nvPr/>
        </p:nvSpPr>
        <p:spPr>
          <a:xfrm>
            <a:off x="7123098" y="6589006"/>
            <a:ext cx="3194865" cy="198068"/>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Clr>
                <a:srgbClr val="FFFFFF"/>
              </a:buClr>
              <a:buSzPts val="1185"/>
              <a:buFont typeface="Open Sans"/>
              <a:buNone/>
            </a:pPr>
            <a:r>
              <a:rPr lang="en-GB" sz="1185" b="1" i="0" u="none" strike="noStrike" cap="none">
                <a:solidFill>
                  <a:srgbClr val="FFFFFF"/>
                </a:solidFill>
                <a:latin typeface="Open Sans"/>
                <a:ea typeface="Open Sans"/>
                <a:cs typeface="Open Sans"/>
                <a:sym typeface="Open Sans"/>
              </a:rPr>
              <a:t>ARTIFICIAL INTELLIGENCE AND THE LAW</a:t>
            </a:r>
            <a:endParaRPr sz="1800" b="0" i="0" u="none" strike="noStrike" cap="none">
              <a:solidFill>
                <a:schemeClr val="dk1"/>
              </a:solidFill>
              <a:latin typeface="Calibri"/>
              <a:ea typeface="Calibri"/>
              <a:cs typeface="Calibri"/>
              <a:sym typeface="Calibri"/>
            </a:endParaRPr>
          </a:p>
        </p:txBody>
      </p:sp>
      <p:sp>
        <p:nvSpPr>
          <p:cNvPr id="4" name="Google Shape;238;p3">
            <a:extLst>
              <a:ext uri="{FF2B5EF4-FFF2-40B4-BE49-F238E27FC236}">
                <a16:creationId xmlns:a16="http://schemas.microsoft.com/office/drawing/2014/main" id="{8ACC2D19-D7A6-0433-E885-AA6D7077EE59}"/>
              </a:ext>
            </a:extLst>
          </p:cNvPr>
          <p:cNvSpPr/>
          <p:nvPr/>
        </p:nvSpPr>
        <p:spPr>
          <a:xfrm>
            <a:off x="-4482" y="6659931"/>
            <a:ext cx="12196482" cy="198069"/>
          </a:xfrm>
          <a:prstGeom prst="rect">
            <a:avLst/>
          </a:prstGeom>
          <a:solidFill>
            <a:srgbClr val="004561"/>
          </a:solidFill>
          <a:ln w="12700" cap="flat" cmpd="sng">
            <a:solidFill>
              <a:srgbClr val="1C305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b="0" i="0" u="none" strike="noStrike" cap="none">
              <a:solidFill>
                <a:schemeClr val="lt1"/>
              </a:solidFill>
              <a:latin typeface="Arial"/>
              <a:ea typeface="Arial"/>
              <a:cs typeface="Arial"/>
              <a:sym typeface="Arial"/>
            </a:endParaRPr>
          </a:p>
        </p:txBody>
      </p:sp>
      <p:sp>
        <p:nvSpPr>
          <p:cNvPr id="5" name="Google Shape;239;p3">
            <a:extLst>
              <a:ext uri="{FF2B5EF4-FFF2-40B4-BE49-F238E27FC236}">
                <a16:creationId xmlns:a16="http://schemas.microsoft.com/office/drawing/2014/main" id="{2AFFE78E-105C-857B-0DD5-E0930F21594A}"/>
              </a:ext>
            </a:extLst>
          </p:cNvPr>
          <p:cNvSpPr/>
          <p:nvPr/>
        </p:nvSpPr>
        <p:spPr>
          <a:xfrm>
            <a:off x="3212126" y="6400800"/>
            <a:ext cx="8979874" cy="198070"/>
          </a:xfrm>
          <a:prstGeom prst="rect">
            <a:avLst/>
          </a:prstGeom>
          <a:solidFill>
            <a:schemeClr val="accent2"/>
          </a:solidFill>
          <a:ln w="12700" cap="flat"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b="0" i="0" u="none" strike="noStrike" cap="none">
              <a:solidFill>
                <a:schemeClr val="lt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3"/>
          <p:cNvSpPr txBox="1"/>
          <p:nvPr/>
        </p:nvSpPr>
        <p:spPr>
          <a:xfrm>
            <a:off x="1752600" y="7175965"/>
            <a:ext cx="2057400" cy="2177950"/>
          </a:xfrm>
          <a:prstGeom prst="rect">
            <a:avLst/>
          </a:prstGeom>
          <a:noFill/>
          <a:ln>
            <a:noFill/>
          </a:ln>
        </p:spPr>
        <p:txBody>
          <a:bodyPr spcFirstLastPara="1" wrap="square" lIns="33850" tIns="33850" rIns="33850" bIns="33850" anchor="ctr" anchorCtr="0">
            <a:noAutofit/>
          </a:bodyPr>
          <a:lstStyle/>
          <a:p>
            <a:pPr marL="0" marR="0" lvl="0" indent="0" algn="ctr" rtl="0">
              <a:lnSpc>
                <a:spcPct val="155583"/>
              </a:lnSpc>
              <a:spcBef>
                <a:spcPts val="0"/>
              </a:spcBef>
              <a:spcAft>
                <a:spcPts val="0"/>
              </a:spcAft>
              <a:buClr>
                <a:schemeClr val="dk1"/>
              </a:buClr>
              <a:buSzPts val="1200"/>
              <a:buFont typeface="Calibri"/>
              <a:buNone/>
            </a:pPr>
            <a:endParaRPr sz="1200" b="0" i="0" u="none" strike="noStrike" cap="none">
              <a:solidFill>
                <a:schemeClr val="dk1"/>
              </a:solidFill>
              <a:latin typeface="Arial"/>
              <a:ea typeface="Arial"/>
              <a:cs typeface="Arial"/>
              <a:sym typeface="Arial"/>
            </a:endParaRPr>
          </a:p>
        </p:txBody>
      </p:sp>
      <p:sp>
        <p:nvSpPr>
          <p:cNvPr id="236" name="Google Shape;236;p3"/>
          <p:cNvSpPr txBox="1"/>
          <p:nvPr/>
        </p:nvSpPr>
        <p:spPr>
          <a:xfrm>
            <a:off x="1185759" y="2161279"/>
            <a:ext cx="9816000" cy="3161378"/>
          </a:xfrm>
          <a:prstGeom prst="rect">
            <a:avLst/>
          </a:prstGeom>
          <a:noFill/>
          <a:ln>
            <a:noFill/>
          </a:ln>
        </p:spPr>
        <p:txBody>
          <a:bodyPr spcFirstLastPara="1" wrap="square" lIns="0" tIns="0" rIns="0" bIns="0" anchor="t" anchorCtr="0">
            <a:spAutoFit/>
          </a:bodyPr>
          <a:lstStyle/>
          <a:p>
            <a:pPr marL="457200" lvl="0" indent="-381000" algn="l" rtl="0">
              <a:lnSpc>
                <a:spcPct val="107000"/>
              </a:lnSpc>
              <a:spcBef>
                <a:spcPts val="0"/>
              </a:spcBef>
              <a:spcAft>
                <a:spcPts val="0"/>
              </a:spcAft>
              <a:buClr>
                <a:srgbClr val="004561"/>
              </a:buClr>
              <a:buSzPts val="2400"/>
              <a:buFont typeface="Wingdings" panose="05000000000000000000" pitchFamily="2" charset="2"/>
              <a:buChar char="§"/>
            </a:pPr>
            <a:r>
              <a:rPr lang="en-GB" sz="2400" b="1" dirty="0">
                <a:solidFill>
                  <a:srgbClr val="004561"/>
                </a:solidFill>
                <a:latin typeface="+mj-lt"/>
                <a:ea typeface="Calibri"/>
                <a:cs typeface="Calibri"/>
                <a:sym typeface="Calibri"/>
              </a:rPr>
              <a:t>Philippines</a:t>
            </a:r>
            <a:r>
              <a:rPr lang="en-GB" sz="2400" dirty="0">
                <a:solidFill>
                  <a:srgbClr val="004561"/>
                </a:solidFill>
                <a:latin typeface="+mj-lt"/>
                <a:ea typeface="Calibri"/>
                <a:cs typeface="Calibri"/>
                <a:sym typeface="Calibri"/>
              </a:rPr>
              <a:t> – </a:t>
            </a:r>
          </a:p>
          <a:p>
            <a:pPr marL="914400" lvl="1" indent="-381000">
              <a:lnSpc>
                <a:spcPct val="107000"/>
              </a:lnSpc>
              <a:buClr>
                <a:srgbClr val="004561"/>
              </a:buClr>
              <a:buSzPts val="2400"/>
              <a:buFont typeface="Wingdings" panose="05000000000000000000" pitchFamily="2" charset="2"/>
              <a:buChar char="§"/>
            </a:pPr>
            <a:r>
              <a:rPr lang="en-GB" sz="2400" b="1" dirty="0">
                <a:solidFill>
                  <a:srgbClr val="004561"/>
                </a:solidFill>
                <a:latin typeface="+mj-lt"/>
                <a:ea typeface="Calibri"/>
                <a:cs typeface="Calibri"/>
                <a:sym typeface="Calibri"/>
              </a:rPr>
              <a:t>Anti-Online Sexual Abuse and Exploitation of Children Act</a:t>
            </a:r>
            <a:r>
              <a:rPr lang="en-GB" sz="2400" dirty="0">
                <a:solidFill>
                  <a:srgbClr val="004561"/>
                </a:solidFill>
                <a:latin typeface="+mj-lt"/>
                <a:ea typeface="Calibri"/>
                <a:cs typeface="Calibri"/>
                <a:sym typeface="Calibri"/>
              </a:rPr>
              <a:t>; </a:t>
            </a:r>
          </a:p>
          <a:p>
            <a:pPr marL="914400" lvl="1" indent="-381000">
              <a:lnSpc>
                <a:spcPct val="107000"/>
              </a:lnSpc>
              <a:buClr>
                <a:srgbClr val="004561"/>
              </a:buClr>
              <a:buSzPts val="2400"/>
              <a:buFont typeface="Wingdings" panose="05000000000000000000" pitchFamily="2" charset="2"/>
              <a:buChar char="§"/>
            </a:pPr>
            <a:r>
              <a:rPr lang="en-GB" sz="2400" b="1" dirty="0">
                <a:solidFill>
                  <a:srgbClr val="004561"/>
                </a:solidFill>
                <a:latin typeface="+mj-lt"/>
                <a:ea typeface="Calibri"/>
                <a:cs typeface="Calibri"/>
                <a:sym typeface="Calibri"/>
              </a:rPr>
              <a:t>Anti-Money Laundering Council</a:t>
            </a:r>
            <a:r>
              <a:rPr lang="en-GB" sz="2400" dirty="0">
                <a:solidFill>
                  <a:srgbClr val="004561"/>
                </a:solidFill>
                <a:latin typeface="+mj-lt"/>
                <a:ea typeface="Calibri"/>
                <a:cs typeface="Calibri"/>
                <a:sym typeface="Calibri"/>
              </a:rPr>
              <a:t> Information Sharing Protocol (ISP) with REs and STR Analysis Reports</a:t>
            </a:r>
          </a:p>
          <a:p>
            <a:pPr marL="914400" lvl="1" indent="-381000">
              <a:lnSpc>
                <a:spcPct val="107000"/>
              </a:lnSpc>
              <a:buClr>
                <a:srgbClr val="004561"/>
              </a:buClr>
              <a:buSzPts val="2400"/>
              <a:buFont typeface="Wingdings" panose="05000000000000000000" pitchFamily="2" charset="2"/>
              <a:buChar char="§"/>
            </a:pPr>
            <a:r>
              <a:rPr lang="en-GB" sz="2400" b="1" dirty="0" err="1">
                <a:solidFill>
                  <a:srgbClr val="004561"/>
                </a:solidFill>
                <a:latin typeface="+mj-lt"/>
                <a:ea typeface="Calibri"/>
                <a:cs typeface="Calibri"/>
                <a:sym typeface="Calibri"/>
              </a:rPr>
              <a:t>Bangko</a:t>
            </a:r>
            <a:r>
              <a:rPr lang="en-GB" sz="2400" b="1" dirty="0">
                <a:solidFill>
                  <a:srgbClr val="004561"/>
                </a:solidFill>
                <a:latin typeface="+mj-lt"/>
                <a:ea typeface="Calibri"/>
                <a:cs typeface="Calibri"/>
                <a:sym typeface="Calibri"/>
              </a:rPr>
              <a:t> Sentral ng </a:t>
            </a:r>
            <a:r>
              <a:rPr lang="en-GB" sz="2400" b="1" dirty="0" err="1">
                <a:solidFill>
                  <a:srgbClr val="004561"/>
                </a:solidFill>
                <a:latin typeface="+mj-lt"/>
                <a:ea typeface="Calibri"/>
                <a:cs typeface="Calibri"/>
                <a:sym typeface="Calibri"/>
              </a:rPr>
              <a:t>Pilipinas</a:t>
            </a:r>
            <a:r>
              <a:rPr lang="en-GB" sz="2400" dirty="0">
                <a:solidFill>
                  <a:srgbClr val="004561"/>
                </a:solidFill>
                <a:latin typeface="+mj-lt"/>
                <a:ea typeface="Calibri"/>
                <a:cs typeface="Calibri"/>
                <a:sym typeface="Calibri"/>
              </a:rPr>
              <a:t> Memorandum on ‘Guidance Paper on Managing Money Laundering Risks Related to Online Sexual Exploitation of Children’ </a:t>
            </a:r>
            <a:endParaRPr sz="1600" dirty="0">
              <a:solidFill>
                <a:schemeClr val="dk1"/>
              </a:solidFill>
              <a:latin typeface="+mj-lt"/>
            </a:endParaRPr>
          </a:p>
          <a:p>
            <a:pPr marL="457200" marR="0" lvl="0" indent="0" algn="l" rtl="0">
              <a:lnSpc>
                <a:spcPct val="107000"/>
              </a:lnSpc>
              <a:spcBef>
                <a:spcPts val="0"/>
              </a:spcBef>
              <a:spcAft>
                <a:spcPts val="0"/>
              </a:spcAft>
              <a:buClr>
                <a:srgbClr val="000000"/>
              </a:buClr>
              <a:buSzPts val="2400"/>
              <a:buFont typeface="Arial"/>
              <a:buNone/>
            </a:pPr>
            <a:endParaRPr sz="2400" b="0" i="0" u="none" strike="noStrike" cap="none" dirty="0">
              <a:solidFill>
                <a:srgbClr val="004561"/>
              </a:solidFill>
              <a:latin typeface="+mj-lt"/>
              <a:ea typeface="Calibri"/>
              <a:cs typeface="Calibri"/>
              <a:sym typeface="Calibri"/>
            </a:endParaRPr>
          </a:p>
        </p:txBody>
      </p:sp>
      <p:sp>
        <p:nvSpPr>
          <p:cNvPr id="237" name="Google Shape;237;p3"/>
          <p:cNvSpPr txBox="1"/>
          <p:nvPr/>
        </p:nvSpPr>
        <p:spPr>
          <a:xfrm>
            <a:off x="7123098" y="6589006"/>
            <a:ext cx="3194865" cy="198068"/>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Clr>
                <a:srgbClr val="FFFFFF"/>
              </a:buClr>
              <a:buSzPts val="1185"/>
              <a:buFont typeface="Open Sans"/>
              <a:buNone/>
            </a:pPr>
            <a:r>
              <a:rPr lang="en-GB" sz="1185" b="1" i="0" u="none" strike="noStrike" cap="none">
                <a:solidFill>
                  <a:srgbClr val="FFFFFF"/>
                </a:solidFill>
                <a:latin typeface="Open Sans"/>
                <a:ea typeface="Open Sans"/>
                <a:cs typeface="Open Sans"/>
                <a:sym typeface="Open Sans"/>
              </a:rPr>
              <a:t>ARTIFICIAL INTELLIGENCE AND THE LAW</a:t>
            </a:r>
            <a:endParaRPr sz="1800" b="0" i="0" u="none" strike="noStrike" cap="none">
              <a:solidFill>
                <a:schemeClr val="dk1"/>
              </a:solidFill>
              <a:latin typeface="Calibri"/>
              <a:ea typeface="Calibri"/>
              <a:cs typeface="Calibri"/>
              <a:sym typeface="Calibri"/>
            </a:endParaRPr>
          </a:p>
        </p:txBody>
      </p:sp>
      <p:sp>
        <p:nvSpPr>
          <p:cNvPr id="238" name="Google Shape;238;p3"/>
          <p:cNvSpPr/>
          <p:nvPr/>
        </p:nvSpPr>
        <p:spPr>
          <a:xfrm>
            <a:off x="-4482" y="6659931"/>
            <a:ext cx="12196482" cy="198069"/>
          </a:xfrm>
          <a:prstGeom prst="rect">
            <a:avLst/>
          </a:prstGeom>
          <a:solidFill>
            <a:srgbClr val="004561"/>
          </a:solidFill>
          <a:ln w="12700" cap="flat" cmpd="sng">
            <a:solidFill>
              <a:srgbClr val="1C305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b="0" i="0" u="none" strike="noStrike" cap="none">
              <a:solidFill>
                <a:schemeClr val="lt1"/>
              </a:solidFill>
              <a:latin typeface="Arial"/>
              <a:ea typeface="Arial"/>
              <a:cs typeface="Arial"/>
              <a:sym typeface="Arial"/>
            </a:endParaRPr>
          </a:p>
        </p:txBody>
      </p:sp>
      <p:sp>
        <p:nvSpPr>
          <p:cNvPr id="239" name="Google Shape;239;p3"/>
          <p:cNvSpPr/>
          <p:nvPr/>
        </p:nvSpPr>
        <p:spPr>
          <a:xfrm>
            <a:off x="3212126" y="6400800"/>
            <a:ext cx="8979874" cy="198070"/>
          </a:xfrm>
          <a:prstGeom prst="rect">
            <a:avLst/>
          </a:prstGeom>
          <a:solidFill>
            <a:schemeClr val="accent2"/>
          </a:solidFill>
          <a:ln w="12700" cap="flat"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b="0" i="0" u="none" strike="noStrike" cap="none">
              <a:solidFill>
                <a:schemeClr val="lt1"/>
              </a:solidFill>
              <a:latin typeface="Arial"/>
              <a:ea typeface="Arial"/>
              <a:cs typeface="Arial"/>
              <a:sym typeface="Arial"/>
            </a:endParaRPr>
          </a:p>
        </p:txBody>
      </p:sp>
      <p:sp>
        <p:nvSpPr>
          <p:cNvPr id="240" name="Google Shape;240;p3"/>
          <p:cNvSpPr txBox="1">
            <a:spLocks noGrp="1"/>
          </p:cNvSpPr>
          <p:nvPr>
            <p:ph type="title" idx="4294967295"/>
          </p:nvPr>
        </p:nvSpPr>
        <p:spPr>
          <a:xfrm>
            <a:off x="612725" y="422487"/>
            <a:ext cx="7694700" cy="796500"/>
          </a:xfrm>
          <a:prstGeom prst="rect">
            <a:avLst/>
          </a:prstGeom>
          <a:noFill/>
          <a:ln>
            <a:noFill/>
          </a:ln>
        </p:spPr>
        <p:txBody>
          <a:bodyPr spcFirstLastPara="1" wrap="square" lIns="91425" tIns="45700" rIns="91425" bIns="45700" anchor="ctr" anchorCtr="0">
            <a:noAutofit/>
          </a:bodyPr>
          <a:lstStyle/>
          <a:p>
            <a:pPr marL="0" lvl="0" indent="0" algn="l" rtl="0">
              <a:lnSpc>
                <a:spcPct val="127275"/>
              </a:lnSpc>
              <a:spcBef>
                <a:spcPts val="0"/>
              </a:spcBef>
              <a:spcAft>
                <a:spcPts val="0"/>
              </a:spcAft>
              <a:buClr>
                <a:srgbClr val="004561"/>
              </a:buClr>
              <a:buSzPts val="2000"/>
              <a:buFont typeface="Open Sans"/>
              <a:buNone/>
            </a:pPr>
            <a:r>
              <a:rPr lang="en-GB" sz="2400" b="1" dirty="0">
                <a:solidFill>
                  <a:srgbClr val="004561"/>
                </a:solidFill>
                <a:latin typeface="Mulish ExtraBold" panose="020B0604020202020204" charset="0"/>
                <a:ea typeface="Open Sans"/>
                <a:cs typeface="Open Sans"/>
                <a:sym typeface="Open Sans"/>
              </a:rPr>
              <a:t>3. Supporting Legislation and Policy</a:t>
            </a:r>
            <a:endParaRPr sz="2400" b="1" dirty="0">
              <a:solidFill>
                <a:srgbClr val="004561"/>
              </a:solidFill>
              <a:latin typeface="Mulish ExtraBold" panose="020B0604020202020204" charset="0"/>
              <a:ea typeface="Open Sans"/>
              <a:cs typeface="Open Sans"/>
              <a:sym typeface="Open Sans"/>
            </a:endParaRPr>
          </a:p>
          <a:p>
            <a:pPr marL="0" lvl="0" indent="0" algn="l" rtl="0">
              <a:lnSpc>
                <a:spcPct val="127275"/>
              </a:lnSpc>
              <a:spcBef>
                <a:spcPts val="0"/>
              </a:spcBef>
              <a:spcAft>
                <a:spcPts val="0"/>
              </a:spcAft>
              <a:buClr>
                <a:srgbClr val="004561"/>
              </a:buClr>
              <a:buSzPts val="2000"/>
              <a:buFont typeface="Open Sans"/>
              <a:buNone/>
            </a:pPr>
            <a:endParaRPr sz="2400" b="1" dirty="0">
              <a:solidFill>
                <a:srgbClr val="004561"/>
              </a:solidFill>
              <a:latin typeface="Mulish ExtraBold" panose="020B0604020202020204" charset="0"/>
              <a:ea typeface="Open Sans"/>
              <a:cs typeface="Open Sans"/>
              <a:sym typeface="Open Sans"/>
            </a:endParaRPr>
          </a:p>
        </p:txBody>
      </p:sp>
      <p:sp>
        <p:nvSpPr>
          <p:cNvPr id="241" name="Google Shape;241;p3"/>
          <p:cNvSpPr/>
          <p:nvPr/>
        </p:nvSpPr>
        <p:spPr>
          <a:xfrm>
            <a:off x="985500" y="899162"/>
            <a:ext cx="5110500" cy="74400"/>
          </a:xfrm>
          <a:prstGeom prst="rect">
            <a:avLst/>
          </a:prstGeom>
          <a:solidFill>
            <a:srgbClr val="004561"/>
          </a:solidFill>
          <a:ln w="12700" cap="flat" cmpd="sng">
            <a:solidFill>
              <a:srgbClr val="1C305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chemeClr val="dk1"/>
              </a:buClr>
              <a:buSzPts val="1800"/>
              <a:buFont typeface="Calibri"/>
              <a:buNone/>
            </a:pPr>
            <a:endParaRPr sz="1800" b="0" i="0" u="none" strike="noStrike" cap="none">
              <a:solidFill>
                <a:schemeClr val="lt1"/>
              </a:solidFill>
              <a:latin typeface="Arial"/>
              <a:ea typeface="Arial"/>
              <a:cs typeface="Arial"/>
              <a:sym typeface="Arial"/>
            </a:endParaRPr>
          </a:p>
        </p:txBody>
      </p:sp>
      <p:pic>
        <p:nvPicPr>
          <p:cNvPr id="242" name="Google Shape;242;p3"/>
          <p:cNvPicPr preferRelativeResize="0"/>
          <p:nvPr/>
        </p:nvPicPr>
        <p:blipFill>
          <a:blip r:embed="rId3">
            <a:alphaModFix/>
          </a:blip>
          <a:stretch>
            <a:fillRect/>
          </a:stretch>
        </p:blipFill>
        <p:spPr>
          <a:xfrm>
            <a:off x="8259421" y="110713"/>
            <a:ext cx="3770863" cy="1187822"/>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22"/>
        <p:cNvGrpSpPr/>
        <p:nvPr/>
      </p:nvGrpSpPr>
      <p:grpSpPr>
        <a:xfrm>
          <a:off x="0" y="0"/>
          <a:ext cx="0" cy="0"/>
          <a:chOff x="0" y="0"/>
          <a:chExt cx="0" cy="0"/>
        </a:xfrm>
      </p:grpSpPr>
      <p:sp>
        <p:nvSpPr>
          <p:cNvPr id="323" name="Google Shape;323;p8"/>
          <p:cNvSpPr txBox="1">
            <a:spLocks noGrp="1"/>
          </p:cNvSpPr>
          <p:nvPr>
            <p:ph type="body" idx="1"/>
          </p:nvPr>
        </p:nvSpPr>
        <p:spPr>
          <a:xfrm>
            <a:off x="1400908" y="2951895"/>
            <a:ext cx="3657600" cy="1058863"/>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4400"/>
              <a:buNone/>
            </a:pPr>
            <a:r>
              <a:rPr lang="en-GB"/>
              <a:t>Thank You</a:t>
            </a:r>
            <a:endParaRPr/>
          </a:p>
        </p:txBody>
      </p:sp>
      <p:sp>
        <p:nvSpPr>
          <p:cNvPr id="324" name="Google Shape;324;p8"/>
          <p:cNvSpPr txBox="1">
            <a:spLocks noGrp="1"/>
          </p:cNvSpPr>
          <p:nvPr>
            <p:ph type="body" idx="2"/>
          </p:nvPr>
        </p:nvSpPr>
        <p:spPr>
          <a:xfrm>
            <a:off x="8106308" y="1761248"/>
            <a:ext cx="3952674" cy="533303"/>
          </a:xfrm>
          <a:prstGeom prst="rect">
            <a:avLst/>
          </a:prstGeom>
          <a:noFill/>
          <a:ln>
            <a:noFill/>
          </a:ln>
        </p:spPr>
        <p:txBody>
          <a:bodyPr spcFirstLastPara="1" wrap="square" lIns="91425" tIns="45700" rIns="91425" bIns="45700" anchor="t" anchorCtr="0">
            <a:noAutofit/>
          </a:bodyPr>
          <a:lstStyle/>
          <a:p>
            <a:pPr marL="0" lvl="0" indent="0" rtl="0">
              <a:lnSpc>
                <a:spcPct val="90000"/>
              </a:lnSpc>
              <a:spcBef>
                <a:spcPts val="0"/>
              </a:spcBef>
              <a:spcAft>
                <a:spcPts val="0"/>
              </a:spcAft>
              <a:buSzPts val="3200"/>
              <a:buNone/>
            </a:pPr>
            <a:r>
              <a:rPr lang="en-GB" sz="2400" dirty="0"/>
              <a:t>Simone Bevans</a:t>
            </a:r>
          </a:p>
          <a:p>
            <a:pPr marL="0" lvl="0" indent="0" rtl="0">
              <a:lnSpc>
                <a:spcPct val="90000"/>
              </a:lnSpc>
              <a:spcBef>
                <a:spcPts val="0"/>
              </a:spcBef>
              <a:spcAft>
                <a:spcPts val="0"/>
              </a:spcAft>
              <a:buSzPts val="3200"/>
              <a:buNone/>
            </a:pPr>
            <a:r>
              <a:rPr lang="en-GB" sz="2400" dirty="0"/>
              <a:t>Jewel Dela Cruz</a:t>
            </a:r>
            <a:endParaRPr sz="2400" dirty="0"/>
          </a:p>
        </p:txBody>
      </p:sp>
      <p:sp>
        <p:nvSpPr>
          <p:cNvPr id="325" name="Google Shape;325;p8"/>
          <p:cNvSpPr txBox="1">
            <a:spLocks noGrp="1"/>
          </p:cNvSpPr>
          <p:nvPr>
            <p:ph type="body" idx="3"/>
          </p:nvPr>
        </p:nvSpPr>
        <p:spPr>
          <a:xfrm>
            <a:off x="8368145" y="3105731"/>
            <a:ext cx="3429000" cy="532551"/>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SzPts val="3200"/>
              <a:buNone/>
            </a:pPr>
            <a:r>
              <a:rPr lang="en-GB" sz="1800" dirty="0">
                <a:hlinkClick r:id="rId3">
                  <a:extLst>
                    <a:ext uri="{A12FA001-AC4F-418D-AE19-62706E023703}">
                      <ahyp:hlinkClr xmlns:ahyp="http://schemas.microsoft.com/office/drawing/2018/hyperlinkcolor" val="tx"/>
                    </a:ext>
                  </a:extLst>
                </a:hlinkClick>
              </a:rPr>
              <a:t>sbevans@icmec.org</a:t>
            </a:r>
            <a:r>
              <a:rPr lang="en-GB" sz="1800" dirty="0"/>
              <a:t> </a:t>
            </a:r>
          </a:p>
          <a:p>
            <a:pPr marL="0" lvl="0" indent="0" algn="ctr" rtl="0">
              <a:lnSpc>
                <a:spcPct val="90000"/>
              </a:lnSpc>
              <a:spcBef>
                <a:spcPts val="0"/>
              </a:spcBef>
              <a:spcAft>
                <a:spcPts val="0"/>
              </a:spcAft>
              <a:buSzPts val="3200"/>
              <a:buNone/>
            </a:pPr>
            <a:r>
              <a:rPr lang="en-GB" sz="1800" dirty="0">
                <a:hlinkClick r:id="rId4">
                  <a:extLst>
                    <a:ext uri="{A12FA001-AC4F-418D-AE19-62706E023703}">
                      <ahyp:hlinkClr xmlns:ahyp="http://schemas.microsoft.com/office/drawing/2018/hyperlinkcolor" val="tx"/>
                    </a:ext>
                  </a:extLst>
                </a:hlinkClick>
              </a:rPr>
              <a:t>jdelacruz@icmec.org</a:t>
            </a:r>
            <a:r>
              <a:rPr lang="en-GB" sz="1800" dirty="0"/>
              <a:t> </a:t>
            </a:r>
          </a:p>
          <a:p>
            <a:pPr marL="0" lvl="0" indent="0" algn="ctr" rtl="0">
              <a:lnSpc>
                <a:spcPct val="90000"/>
              </a:lnSpc>
              <a:spcBef>
                <a:spcPts val="0"/>
              </a:spcBef>
              <a:spcAft>
                <a:spcPts val="0"/>
              </a:spcAft>
              <a:buSzPts val="3200"/>
              <a:buNone/>
            </a:pPr>
            <a:r>
              <a:rPr lang="en-GB" sz="1800" dirty="0"/>
              <a:t>www.icmec.org</a:t>
            </a:r>
            <a:endParaRPr sz="1800" dirty="0"/>
          </a:p>
        </p:txBody>
      </p:sp>
      <p:sp>
        <p:nvSpPr>
          <p:cNvPr id="326" name="Google Shape;326;p8"/>
          <p:cNvSpPr txBox="1">
            <a:spLocks noGrp="1"/>
          </p:cNvSpPr>
          <p:nvPr>
            <p:ph type="body" idx="4"/>
          </p:nvPr>
        </p:nvSpPr>
        <p:spPr>
          <a:xfrm>
            <a:off x="8368145" y="4624589"/>
            <a:ext cx="3429000" cy="584775"/>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SzPts val="3200"/>
              <a:buNone/>
            </a:pPr>
            <a:r>
              <a:rPr lang="en-GB"/>
              <a:t>icmec_official</a:t>
            </a:r>
            <a:endParaRPr/>
          </a:p>
        </p:txBody>
      </p:sp>
    </p:spTree>
  </p:cSld>
  <p:clrMapOvr>
    <a:masterClrMapping/>
  </p:clrMapOvr>
</p:sld>
</file>

<file path=ppt/theme/theme1.xml><?xml version="1.0" encoding="utf-8"?>
<a:theme xmlns:a="http://schemas.openxmlformats.org/drawingml/2006/main" name="ITU Theme - White bg">
  <a:themeElements>
    <a:clrScheme name="ITU Template">
      <a:dk1>
        <a:sysClr val="windowText" lastClr="000000"/>
      </a:dk1>
      <a:lt1>
        <a:sysClr val="window" lastClr="FFFFFF"/>
      </a:lt1>
      <a:dk2>
        <a:srgbClr val="3A3838"/>
      </a:dk2>
      <a:lt2>
        <a:srgbClr val="F5FAFC"/>
      </a:lt2>
      <a:accent1>
        <a:srgbClr val="009CD6"/>
      </a:accent1>
      <a:accent2>
        <a:srgbClr val="757070"/>
      </a:accent2>
      <a:accent3>
        <a:srgbClr val="A5A5A5"/>
      </a:accent3>
      <a:accent4>
        <a:srgbClr val="595959"/>
      </a:accent4>
      <a:accent5>
        <a:srgbClr val="005EB8"/>
      </a:accent5>
      <a:accent6>
        <a:srgbClr val="E5F5FB"/>
      </a:accent6>
      <a:hlink>
        <a:srgbClr val="000000"/>
      </a:hlink>
      <a:folHlink>
        <a:srgbClr val="757070"/>
      </a:folHlink>
    </a:clrScheme>
    <a:fontScheme name="ITU Powerpoint Tempo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ig text">
  <a:themeElements>
    <a:clrScheme name="ITU Template">
      <a:dk1>
        <a:sysClr val="windowText" lastClr="000000"/>
      </a:dk1>
      <a:lt1>
        <a:sysClr val="window" lastClr="FFFFFF"/>
      </a:lt1>
      <a:dk2>
        <a:srgbClr val="3A3838"/>
      </a:dk2>
      <a:lt2>
        <a:srgbClr val="F5FAFC"/>
      </a:lt2>
      <a:accent1>
        <a:srgbClr val="009CD6"/>
      </a:accent1>
      <a:accent2>
        <a:srgbClr val="757070"/>
      </a:accent2>
      <a:accent3>
        <a:srgbClr val="A5A5A5"/>
      </a:accent3>
      <a:accent4>
        <a:srgbClr val="595959"/>
      </a:accent4>
      <a:accent5>
        <a:srgbClr val="005EB8"/>
      </a:accent5>
      <a:accent6>
        <a:srgbClr val="E5F5FB"/>
      </a:accent6>
      <a:hlink>
        <a:srgbClr val="009CD6"/>
      </a:hlink>
      <a:folHlink>
        <a:srgbClr val="009CD6"/>
      </a:folHlink>
    </a:clrScheme>
    <a:fontScheme name="ITU Powerpoint Tempo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Quote Slide">
  <a:themeElements>
    <a:clrScheme name="ITU Template">
      <a:dk1>
        <a:sysClr val="windowText" lastClr="000000"/>
      </a:dk1>
      <a:lt1>
        <a:sysClr val="window" lastClr="FFFFFF"/>
      </a:lt1>
      <a:dk2>
        <a:srgbClr val="3A3838"/>
      </a:dk2>
      <a:lt2>
        <a:srgbClr val="F5FAFC"/>
      </a:lt2>
      <a:accent1>
        <a:srgbClr val="009CD6"/>
      </a:accent1>
      <a:accent2>
        <a:srgbClr val="757070"/>
      </a:accent2>
      <a:accent3>
        <a:srgbClr val="A5A5A5"/>
      </a:accent3>
      <a:accent4>
        <a:srgbClr val="595959"/>
      </a:accent4>
      <a:accent5>
        <a:srgbClr val="005EB8"/>
      </a:accent5>
      <a:accent6>
        <a:srgbClr val="E5F5FB"/>
      </a:accent6>
      <a:hlink>
        <a:srgbClr val="009CD6"/>
      </a:hlink>
      <a:folHlink>
        <a:srgbClr val="009CD6"/>
      </a:folHlink>
    </a:clrScheme>
    <a:fontScheme name="ITU Powerpoint Tempo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EECAE29023890144BE4DD87AB8BD51F0" ma:contentTypeVersion="1" ma:contentTypeDescription="Upload an image." ma:contentTypeScope="" ma:versionID="89f40a3192a885a9d5b8c09830eb8378">
  <xsd:schema xmlns:xsd="http://www.w3.org/2001/XMLSchema" xmlns:xs="http://www.w3.org/2001/XMLSchema" xmlns:p="http://schemas.microsoft.com/office/2006/metadata/properties" xmlns:ns1="http://schemas.microsoft.com/sharepoint/v3" xmlns:ns2="D435448A-5097-4FD2-AEC0-A54654080A4D" xmlns:ns3="http://schemas.microsoft.com/sharepoint/v3/fields" targetNamespace="http://schemas.microsoft.com/office/2006/metadata/properties" ma:root="true" ma:fieldsID="c4107c846143fb89670ce3fb5dfd9482" ns1:_="" ns2:_="" ns3:_="">
    <xsd:import namespace="http://schemas.microsoft.com/sharepoint/v3"/>
    <xsd:import namespace="D435448A-5097-4FD2-AEC0-A54654080A4D"/>
    <xsd:import namespace="http://schemas.microsoft.com/sharepoint/v3/fields"/>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element name="PublishingStartDate" ma:index="27" nillable="true" ma:displayName="Scheduling Start Date" ma:description="" ma:hidden="true" ma:internalName="PublishingStartDate">
      <xsd:simpleType>
        <xsd:restriction base="dms:Unknown"/>
      </xsd:simpleType>
    </xsd:element>
    <xsd:element name="PublishingExpirationDate" ma:index="28"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435448A-5097-4FD2-AEC0-A54654080A4D"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wic_System_Copyright xmlns="http://schemas.microsoft.com/sharepoint/v3/fields" xsi:nil="true"/>
    <ImageCreateDate xmlns="D435448A-5097-4FD2-AEC0-A54654080A4D" xsi:nil="true"/>
  </documentManagement>
</p:properties>
</file>

<file path=customXml/itemProps1.xml><?xml version="1.0" encoding="utf-8"?>
<ds:datastoreItem xmlns:ds="http://schemas.openxmlformats.org/officeDocument/2006/customXml" ds:itemID="{74AB0D17-C154-4CFB-BABB-4E8F8C1C3C94}">
  <ds:schemaRefs>
    <ds:schemaRef ds:uri="http://schemas.microsoft.com/sharepoint/v3/contenttype/forms"/>
  </ds:schemaRefs>
</ds:datastoreItem>
</file>

<file path=customXml/itemProps2.xml><?xml version="1.0" encoding="utf-8"?>
<ds:datastoreItem xmlns:ds="http://schemas.openxmlformats.org/officeDocument/2006/customXml" ds:itemID="{D1574941-9E55-401B-B23E-DA0872A1A8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435448A-5097-4FD2-AEC0-A54654080A4D"/>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5000C81-4B5A-4F62-86E7-1C317F10723B}">
  <ds:schemaRefs>
    <ds:schemaRef ds:uri="http://purl.org/dc/elements/1.1/"/>
    <ds:schemaRef ds:uri="http://schemas.microsoft.com/office/2006/metadata/properties"/>
    <ds:schemaRef ds:uri="D435448A-5097-4FD2-AEC0-A54654080A4D"/>
    <ds:schemaRef ds:uri="http://schemas.microsoft.com/sharepoint/v3"/>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schemas.microsoft.com/sharepoint/v3/fields"/>
    <ds:schemaRef ds:uri="http://www.w3.org/XML/1998/namespace"/>
  </ds:schemaRefs>
</ds:datastoreItem>
</file>

<file path=docMetadata/LabelInfo.xml><?xml version="1.0" encoding="utf-8"?>
<clbl:labelList xmlns:clbl="http://schemas.microsoft.com/office/2020/mipLabelMetadata">
  <clbl:label id="{0445b120-b126-47e8-97fd-52695d22da3c}" enabled="1" method="Privileged" siteId="{3f478d65-1b9b-4caa-a123-7430e9bf86b3}" contentBits="0" removed="0"/>
</clbl:labelList>
</file>

<file path=docProps/app.xml><?xml version="1.0" encoding="utf-8"?>
<Properties xmlns="http://schemas.openxmlformats.org/officeDocument/2006/extended-properties" xmlns:vt="http://schemas.openxmlformats.org/officeDocument/2006/docPropsVTypes">
  <TotalTime>6982</TotalTime>
  <Words>702</Words>
  <Application>Microsoft Office PowerPoint</Application>
  <PresentationFormat>Widescreen</PresentationFormat>
  <Paragraphs>88</Paragraphs>
  <Slides>6</Slides>
  <Notes>5</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6</vt:i4>
      </vt:variant>
    </vt:vector>
  </HeadingPairs>
  <TitlesOfParts>
    <vt:vector size="18" baseType="lpstr">
      <vt:lpstr>Mulish ExtraBold</vt:lpstr>
      <vt:lpstr>Mulish ExtraLight</vt:lpstr>
      <vt:lpstr>Noto Sans Symbols</vt:lpstr>
      <vt:lpstr>Arial</vt:lpstr>
      <vt:lpstr>Calibri</vt:lpstr>
      <vt:lpstr>Georgia</vt:lpstr>
      <vt:lpstr>Open Sans</vt:lpstr>
      <vt:lpstr>Roboto</vt:lpstr>
      <vt:lpstr>Wingdings</vt:lpstr>
      <vt:lpstr>ITU Theme - White bg</vt:lpstr>
      <vt:lpstr>Big text</vt:lpstr>
      <vt:lpstr>Quote Slide</vt:lpstr>
      <vt:lpstr>PowerPoint Presentation</vt:lpstr>
      <vt:lpstr>PowerPoint Presentation</vt:lpstr>
      <vt:lpstr>    Role of Financial Industry   How ICMEC works together with FIs against OCSE offenders</vt:lpstr>
      <vt:lpstr>2. Role of Industry - Challenge of increased CSE activity</vt:lpstr>
      <vt:lpstr>3. Supporting Legislation and Policy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Xue, Kun</dc:creator>
  <cp:keywords/>
  <dc:description/>
  <cp:lastModifiedBy>Xue, Kun</cp:lastModifiedBy>
  <cp:revision>144</cp:revision>
  <dcterms:created xsi:type="dcterms:W3CDTF">2021-03-09T10:44:20Z</dcterms:created>
  <dcterms:modified xsi:type="dcterms:W3CDTF">2024-01-22T15:29:58Z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0x0101009148F5A04DDD49CBA7127AADA5FB792B00AADE34325A8B49CDA8BB4DB53328F21400EECAE29023890144BE4DD87AB8BD51F0</vt:lpwstr>
  </property>
  <property fmtid="{D5CDD505-2E9C-101B-9397-08002B2CF9AE}" pid="3" name="ClassificationContentMarkingHeaderText">
    <vt:lpwstr>[ICC] RESTRICTED</vt:lpwstr>
  </property>
</Properties>
</file>