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61" r:id="rId1"/>
    <p:sldMasterId id="2147483648" r:id="rId2"/>
  </p:sldMasterIdLst>
  <p:notesMasterIdLst>
    <p:notesMasterId r:id="rId28"/>
  </p:notesMasterIdLst>
  <p:handoutMasterIdLst>
    <p:handoutMasterId r:id="rId29"/>
  </p:handoutMasterIdLst>
  <p:sldIdLst>
    <p:sldId id="617" r:id="rId3"/>
    <p:sldId id="618" r:id="rId4"/>
    <p:sldId id="653" r:id="rId5"/>
    <p:sldId id="619" r:id="rId6"/>
    <p:sldId id="620" r:id="rId7"/>
    <p:sldId id="621" r:id="rId8"/>
    <p:sldId id="623" r:id="rId9"/>
    <p:sldId id="640" r:id="rId10"/>
    <p:sldId id="648" r:id="rId11"/>
    <p:sldId id="649" r:id="rId12"/>
    <p:sldId id="625" r:id="rId13"/>
    <p:sldId id="650" r:id="rId14"/>
    <p:sldId id="626" r:id="rId15"/>
    <p:sldId id="627" r:id="rId16"/>
    <p:sldId id="628" r:id="rId17"/>
    <p:sldId id="629" r:id="rId18"/>
    <p:sldId id="630" r:id="rId19"/>
    <p:sldId id="631" r:id="rId20"/>
    <p:sldId id="643" r:id="rId21"/>
    <p:sldId id="632" r:id="rId22"/>
    <p:sldId id="644" r:id="rId23"/>
    <p:sldId id="645" r:id="rId24"/>
    <p:sldId id="633" r:id="rId25"/>
    <p:sldId id="634" r:id="rId26"/>
    <p:sldId id="654" r:id="rId27"/>
  </p:sldIdLst>
  <p:sldSz cx="9144000" cy="6858000" type="screen4x3"/>
  <p:notesSz cx="6669088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buClr>
        <a:schemeClr val="tx1"/>
      </a:buClr>
      <a:buFont typeface="Arial" pitchFamily="34" charset="0"/>
      <a:defRPr sz="2000" kern="1200">
        <a:solidFill>
          <a:schemeClr val="bg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Clr>
        <a:schemeClr val="tx1"/>
      </a:buClr>
      <a:buFont typeface="Arial" pitchFamily="34" charset="0"/>
      <a:defRPr sz="2000" kern="1200">
        <a:solidFill>
          <a:schemeClr val="bg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Clr>
        <a:schemeClr val="tx1"/>
      </a:buClr>
      <a:buFont typeface="Arial" pitchFamily="34" charset="0"/>
      <a:defRPr sz="2000" kern="1200">
        <a:solidFill>
          <a:schemeClr val="bg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Clr>
        <a:schemeClr val="tx1"/>
      </a:buClr>
      <a:buFont typeface="Arial" pitchFamily="34" charset="0"/>
      <a:defRPr sz="2000" kern="1200">
        <a:solidFill>
          <a:schemeClr val="bg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Clr>
        <a:schemeClr val="tx1"/>
      </a:buClr>
      <a:buFont typeface="Arial" pitchFamily="34" charset="0"/>
      <a:defRPr sz="2000" kern="1200">
        <a:solidFill>
          <a:schemeClr val="bg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bg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bg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bg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bg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0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438A"/>
    <a:srgbClr val="87BBE0"/>
    <a:srgbClr val="D9445A"/>
    <a:srgbClr val="1B5BA2"/>
    <a:srgbClr val="525152"/>
    <a:srgbClr val="0099CC"/>
    <a:srgbClr val="646464"/>
    <a:srgbClr val="5C5C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740" autoAdjust="0"/>
    <p:restoredTop sz="91975" autoAdjust="0"/>
  </p:normalViewPr>
  <p:slideViewPr>
    <p:cSldViewPr>
      <p:cViewPr varScale="1">
        <p:scale>
          <a:sx n="117" d="100"/>
          <a:sy n="117" d="100"/>
        </p:scale>
        <p:origin x="194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965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9" d="100"/>
          <a:sy n="89" d="100"/>
        </p:scale>
        <p:origin x="3852" y="84"/>
      </p:cViewPr>
      <p:guideLst>
        <p:guide orient="horz" pos="3127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D1FF4D7-46A9-41E4-A2DB-8E201812596C}" type="doc">
      <dgm:prSet loTypeId="urn:microsoft.com/office/officeart/2005/8/layout/hierarchy6" loCatId="hierarchy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E06E7904-86E9-401B-A05C-DC97D7E7AF70}">
      <dgm:prSet phldrT="[Text]"/>
      <dgm:spPr/>
      <dgm:t>
        <a:bodyPr/>
        <a:lstStyle/>
        <a:p>
          <a:r>
            <a:rPr lang="en-US" dirty="0" smtClean="0"/>
            <a:t>General Secretariat</a:t>
          </a:r>
          <a:endParaRPr lang="en-US" dirty="0"/>
        </a:p>
      </dgm:t>
    </dgm:pt>
    <dgm:pt modelId="{F47DA00D-5114-4269-A8EA-109D1FED3E06}" type="parTrans" cxnId="{474ED9D3-F884-4C75-B0D0-44A9FA4DCBC5}">
      <dgm:prSet/>
      <dgm:spPr/>
      <dgm:t>
        <a:bodyPr/>
        <a:lstStyle/>
        <a:p>
          <a:endParaRPr lang="en-US"/>
        </a:p>
      </dgm:t>
    </dgm:pt>
    <dgm:pt modelId="{BCB74A30-05C3-4A4B-8455-B7121D653CA1}" type="sibTrans" cxnId="{474ED9D3-F884-4C75-B0D0-44A9FA4DCBC5}">
      <dgm:prSet/>
      <dgm:spPr/>
      <dgm:t>
        <a:bodyPr/>
        <a:lstStyle/>
        <a:p>
          <a:endParaRPr lang="en-US"/>
        </a:p>
      </dgm:t>
    </dgm:pt>
    <dgm:pt modelId="{5D5AD8D2-2BC3-4EAE-9FAE-1DC7470A2337}">
      <dgm:prSet phldrT="[Text]"/>
      <dgm:spPr/>
      <dgm:t>
        <a:bodyPr/>
        <a:lstStyle/>
        <a:p>
          <a:r>
            <a:rPr lang="en-US" dirty="0" smtClean="0"/>
            <a:t>ITU-R</a:t>
          </a:r>
        </a:p>
        <a:p>
          <a:r>
            <a:rPr lang="en-US" dirty="0" smtClean="0"/>
            <a:t>(</a:t>
          </a:r>
          <a:r>
            <a:rPr lang="en-US" dirty="0" err="1" smtClean="0"/>
            <a:t>Radiocommunication</a:t>
          </a:r>
          <a:r>
            <a:rPr lang="en-US" dirty="0" smtClean="0"/>
            <a:t>)</a:t>
          </a:r>
          <a:endParaRPr lang="en-US" dirty="0"/>
        </a:p>
      </dgm:t>
    </dgm:pt>
    <dgm:pt modelId="{0047D130-8E44-4E0D-A356-16AB0CDE60EB}" type="parTrans" cxnId="{EECA2E91-6157-4139-9122-D7A2E69C4D53}">
      <dgm:prSet/>
      <dgm:spPr/>
      <dgm:t>
        <a:bodyPr/>
        <a:lstStyle/>
        <a:p>
          <a:endParaRPr lang="en-US"/>
        </a:p>
      </dgm:t>
    </dgm:pt>
    <dgm:pt modelId="{9EEB568D-C76B-49FC-8B5B-95CF2EF7A381}" type="sibTrans" cxnId="{EECA2E91-6157-4139-9122-D7A2E69C4D53}">
      <dgm:prSet/>
      <dgm:spPr/>
      <dgm:t>
        <a:bodyPr/>
        <a:lstStyle/>
        <a:p>
          <a:endParaRPr lang="en-US"/>
        </a:p>
      </dgm:t>
    </dgm:pt>
    <dgm:pt modelId="{53578E1E-AF05-4C27-8BAE-490F3AA9BB81}">
      <dgm:prSet phldrT="[Text]"/>
      <dgm:spPr/>
      <dgm:t>
        <a:bodyPr/>
        <a:lstStyle/>
        <a:p>
          <a:r>
            <a:rPr lang="en-US" dirty="0" smtClean="0"/>
            <a:t>ITU Council</a:t>
          </a:r>
          <a:endParaRPr lang="en-US" dirty="0"/>
        </a:p>
      </dgm:t>
    </dgm:pt>
    <dgm:pt modelId="{76DCAF87-EFC2-40AE-AD0E-9D4A6EFB99BC}" type="parTrans" cxnId="{340651B1-51B4-4359-8BDC-F08B623BE75C}">
      <dgm:prSet/>
      <dgm:spPr/>
      <dgm:t>
        <a:bodyPr/>
        <a:lstStyle/>
        <a:p>
          <a:endParaRPr lang="en-US"/>
        </a:p>
      </dgm:t>
    </dgm:pt>
    <dgm:pt modelId="{4E931248-A2DD-44B3-AD05-1354E9CD5A95}" type="sibTrans" cxnId="{340651B1-51B4-4359-8BDC-F08B623BE75C}">
      <dgm:prSet/>
      <dgm:spPr/>
      <dgm:t>
        <a:bodyPr/>
        <a:lstStyle/>
        <a:p>
          <a:endParaRPr lang="en-US"/>
        </a:p>
      </dgm:t>
    </dgm:pt>
    <dgm:pt modelId="{44E54BD1-B2D2-4118-B724-50C6B9FFFD58}">
      <dgm:prSet phldrT="[Text]"/>
      <dgm:spPr/>
      <dgm:t>
        <a:bodyPr/>
        <a:lstStyle/>
        <a:p>
          <a:r>
            <a:rPr lang="en-US" dirty="0" smtClean="0"/>
            <a:t>ITU-D</a:t>
          </a:r>
        </a:p>
        <a:p>
          <a:r>
            <a:rPr lang="en-US" dirty="0" smtClean="0"/>
            <a:t>(Development)</a:t>
          </a:r>
          <a:endParaRPr lang="en-US" dirty="0"/>
        </a:p>
      </dgm:t>
    </dgm:pt>
    <dgm:pt modelId="{742B508C-C75C-4A75-B472-DE9A4C29366D}" type="parTrans" cxnId="{766713C5-902C-4842-AD6F-4A9DC2EEECAB}">
      <dgm:prSet/>
      <dgm:spPr/>
      <dgm:t>
        <a:bodyPr/>
        <a:lstStyle/>
        <a:p>
          <a:endParaRPr lang="en-US"/>
        </a:p>
      </dgm:t>
    </dgm:pt>
    <dgm:pt modelId="{B979DD16-B2B6-4D1E-8D2D-0EE4FED00564}" type="sibTrans" cxnId="{766713C5-902C-4842-AD6F-4A9DC2EEECAB}">
      <dgm:prSet/>
      <dgm:spPr/>
      <dgm:t>
        <a:bodyPr/>
        <a:lstStyle/>
        <a:p>
          <a:endParaRPr lang="en-US"/>
        </a:p>
      </dgm:t>
    </dgm:pt>
    <dgm:pt modelId="{6641CAA8-56A2-4EAF-9882-AEC938376F12}">
      <dgm:prSet/>
      <dgm:spPr/>
      <dgm:t>
        <a:bodyPr/>
        <a:lstStyle/>
        <a:p>
          <a:r>
            <a:rPr lang="en-US" dirty="0" smtClean="0"/>
            <a:t>World </a:t>
          </a:r>
          <a:r>
            <a:rPr lang="en-US" dirty="0" err="1" smtClean="0"/>
            <a:t>Radiocommunication</a:t>
          </a:r>
          <a:r>
            <a:rPr lang="en-US" dirty="0" smtClean="0"/>
            <a:t> Conference /</a:t>
          </a:r>
        </a:p>
        <a:p>
          <a:r>
            <a:rPr lang="en-US" dirty="0" err="1" smtClean="0"/>
            <a:t>Radiocommunication</a:t>
          </a:r>
          <a:r>
            <a:rPr lang="en-US" dirty="0" smtClean="0"/>
            <a:t> Assembly</a:t>
          </a:r>
          <a:endParaRPr lang="en-US" dirty="0"/>
        </a:p>
      </dgm:t>
    </dgm:pt>
    <dgm:pt modelId="{42CFA0E0-4199-40C0-B37A-D61D5E64A5FA}" type="parTrans" cxnId="{5CA59ACE-2E7C-41B7-BC7F-6C48EF9308DA}">
      <dgm:prSet/>
      <dgm:spPr/>
      <dgm:t>
        <a:bodyPr/>
        <a:lstStyle/>
        <a:p>
          <a:endParaRPr lang="en-US"/>
        </a:p>
      </dgm:t>
    </dgm:pt>
    <dgm:pt modelId="{F4B46629-A015-4DF6-9BED-D5DC9F06F476}" type="sibTrans" cxnId="{5CA59ACE-2E7C-41B7-BC7F-6C48EF9308DA}">
      <dgm:prSet/>
      <dgm:spPr/>
      <dgm:t>
        <a:bodyPr/>
        <a:lstStyle/>
        <a:p>
          <a:endParaRPr lang="en-US"/>
        </a:p>
      </dgm:t>
    </dgm:pt>
    <dgm:pt modelId="{FB436DF2-2DD6-4795-8CF4-BE26588105DD}">
      <dgm:prSet/>
      <dgm:spPr/>
      <dgm:t>
        <a:bodyPr/>
        <a:lstStyle/>
        <a:p>
          <a:r>
            <a:rPr lang="en-US" b="0" i="0" dirty="0" smtClean="0"/>
            <a:t>World Telecommunication Development Conference</a:t>
          </a:r>
          <a:endParaRPr lang="en-US" b="0" dirty="0"/>
        </a:p>
      </dgm:t>
    </dgm:pt>
    <dgm:pt modelId="{73DF3A7D-82BB-4341-BE42-00AC52E15A5E}" type="parTrans" cxnId="{23D733A7-12DF-4109-AC3B-6655406A4148}">
      <dgm:prSet/>
      <dgm:spPr/>
      <dgm:t>
        <a:bodyPr/>
        <a:lstStyle/>
        <a:p>
          <a:endParaRPr lang="en-US"/>
        </a:p>
      </dgm:t>
    </dgm:pt>
    <dgm:pt modelId="{3A6E82AE-2CDB-4741-AEDB-9ED98C114B00}" type="sibTrans" cxnId="{23D733A7-12DF-4109-AC3B-6655406A4148}">
      <dgm:prSet/>
      <dgm:spPr/>
      <dgm:t>
        <a:bodyPr/>
        <a:lstStyle/>
        <a:p>
          <a:endParaRPr lang="en-US"/>
        </a:p>
      </dgm:t>
    </dgm:pt>
    <dgm:pt modelId="{DEBEF8B0-4528-41F6-8568-073F041F6B1E}">
      <dgm:prSet/>
      <dgm:spPr/>
      <dgm:t>
        <a:bodyPr/>
        <a:lstStyle/>
        <a:p>
          <a:r>
            <a:rPr lang="en-US" dirty="0" smtClean="0"/>
            <a:t>Plenipotentiary Conference</a:t>
          </a:r>
          <a:endParaRPr lang="en-US" dirty="0"/>
        </a:p>
      </dgm:t>
    </dgm:pt>
    <dgm:pt modelId="{73EC8792-A5DC-4E51-8230-CF01124F8A92}" type="parTrans" cxnId="{7AD216FC-C632-45C1-91FF-6A05D40CF512}">
      <dgm:prSet/>
      <dgm:spPr/>
      <dgm:t>
        <a:bodyPr/>
        <a:lstStyle/>
        <a:p>
          <a:endParaRPr lang="en-US"/>
        </a:p>
      </dgm:t>
    </dgm:pt>
    <dgm:pt modelId="{DA83EB56-75EF-4229-BFD7-0B8E5146944C}" type="sibTrans" cxnId="{7AD216FC-C632-45C1-91FF-6A05D40CF512}">
      <dgm:prSet/>
      <dgm:spPr/>
      <dgm:t>
        <a:bodyPr/>
        <a:lstStyle/>
        <a:p>
          <a:endParaRPr lang="en-US"/>
        </a:p>
      </dgm:t>
    </dgm:pt>
    <dgm:pt modelId="{E214C891-C713-461B-95E3-9CC98D394B08}">
      <dgm:prSet/>
      <dgm:spPr/>
      <dgm:t>
        <a:bodyPr/>
        <a:lstStyle/>
        <a:p>
          <a:r>
            <a:rPr lang="en-US" dirty="0" smtClean="0"/>
            <a:t>ITU-T</a:t>
          </a:r>
        </a:p>
        <a:p>
          <a:r>
            <a:rPr lang="en-US" dirty="0" smtClean="0"/>
            <a:t>(Standardization)</a:t>
          </a:r>
          <a:endParaRPr lang="en-US" dirty="0"/>
        </a:p>
      </dgm:t>
    </dgm:pt>
    <dgm:pt modelId="{510B8374-D8A4-4BD4-84BE-819FC0D86BEF}" type="parTrans" cxnId="{BE868E0C-F95A-4090-8B20-AFD2C09EE8F9}">
      <dgm:prSet/>
      <dgm:spPr/>
      <dgm:t>
        <a:bodyPr/>
        <a:lstStyle/>
        <a:p>
          <a:endParaRPr lang="en-US"/>
        </a:p>
      </dgm:t>
    </dgm:pt>
    <dgm:pt modelId="{8BBA6A94-CD5B-4260-9154-712D0EEFCD7C}" type="sibTrans" cxnId="{BE868E0C-F95A-4090-8B20-AFD2C09EE8F9}">
      <dgm:prSet/>
      <dgm:spPr/>
      <dgm:t>
        <a:bodyPr/>
        <a:lstStyle/>
        <a:p>
          <a:endParaRPr lang="en-US"/>
        </a:p>
      </dgm:t>
    </dgm:pt>
    <dgm:pt modelId="{EF19F465-04DC-4BE9-A548-B4E691C0C108}">
      <dgm:prSet/>
      <dgm:spPr/>
      <dgm:t>
        <a:bodyPr/>
        <a:lstStyle/>
        <a:p>
          <a:r>
            <a:rPr lang="en-US" b="0" i="0" dirty="0" smtClean="0"/>
            <a:t>World Telecommunication Standardization Assembly</a:t>
          </a:r>
          <a:endParaRPr lang="en-US" b="0" dirty="0"/>
        </a:p>
      </dgm:t>
    </dgm:pt>
    <dgm:pt modelId="{464383EB-D5B2-459F-B12D-F3824E9DD0F3}" type="parTrans" cxnId="{74C49F48-5595-4C8D-B0E7-97869C6B0E20}">
      <dgm:prSet/>
      <dgm:spPr/>
      <dgm:t>
        <a:bodyPr/>
        <a:lstStyle/>
        <a:p>
          <a:endParaRPr lang="en-US"/>
        </a:p>
      </dgm:t>
    </dgm:pt>
    <dgm:pt modelId="{02135451-FE01-4B26-A47F-5506330E13F3}" type="sibTrans" cxnId="{74C49F48-5595-4C8D-B0E7-97869C6B0E20}">
      <dgm:prSet/>
      <dgm:spPr/>
      <dgm:t>
        <a:bodyPr/>
        <a:lstStyle/>
        <a:p>
          <a:endParaRPr lang="en-US"/>
        </a:p>
      </dgm:t>
    </dgm:pt>
    <dgm:pt modelId="{39CED87B-7BBF-4424-80A3-1057A736A46E}" type="pres">
      <dgm:prSet presAssocID="{AD1FF4D7-46A9-41E4-A2DB-8E201812596C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C9E3630-E277-4803-8509-17AF1900BB9A}" type="pres">
      <dgm:prSet presAssocID="{AD1FF4D7-46A9-41E4-A2DB-8E201812596C}" presName="hierFlow" presStyleCnt="0"/>
      <dgm:spPr/>
    </dgm:pt>
    <dgm:pt modelId="{EB536D31-2B67-4731-B41C-5E3E346A38E5}" type="pres">
      <dgm:prSet presAssocID="{AD1FF4D7-46A9-41E4-A2DB-8E201812596C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09D92BDE-CE5C-4F92-BDBE-5009557AF07B}" type="pres">
      <dgm:prSet presAssocID="{DEBEF8B0-4528-41F6-8568-073F041F6B1E}" presName="Name14" presStyleCnt="0"/>
      <dgm:spPr/>
    </dgm:pt>
    <dgm:pt modelId="{BB3039FD-3722-4F46-AF52-7227B1189C33}" type="pres">
      <dgm:prSet presAssocID="{DEBEF8B0-4528-41F6-8568-073F041F6B1E}" presName="level1Shape" presStyleLbl="node0" presStyleIdx="0" presStyleCnt="1" custScaleX="14477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64BFCE3-FE9E-4ECF-8F1E-312E8D5375ED}" type="pres">
      <dgm:prSet presAssocID="{DEBEF8B0-4528-41F6-8568-073F041F6B1E}" presName="hierChild2" presStyleCnt="0"/>
      <dgm:spPr/>
    </dgm:pt>
    <dgm:pt modelId="{97FB84C4-87BD-4082-848F-327B8B65E4C9}" type="pres">
      <dgm:prSet presAssocID="{76DCAF87-EFC2-40AE-AD0E-9D4A6EFB99BC}" presName="Name19" presStyleLbl="parChTrans1D2" presStyleIdx="0" presStyleCnt="1"/>
      <dgm:spPr/>
      <dgm:t>
        <a:bodyPr/>
        <a:lstStyle/>
        <a:p>
          <a:endParaRPr lang="en-US"/>
        </a:p>
      </dgm:t>
    </dgm:pt>
    <dgm:pt modelId="{8DD5E5D5-A909-402A-A327-F83C4EDA2319}" type="pres">
      <dgm:prSet presAssocID="{53578E1E-AF05-4C27-8BAE-490F3AA9BB81}" presName="Name21" presStyleCnt="0"/>
      <dgm:spPr/>
    </dgm:pt>
    <dgm:pt modelId="{B1741721-E421-40D9-8396-B1D5F2F71AA9}" type="pres">
      <dgm:prSet presAssocID="{53578E1E-AF05-4C27-8BAE-490F3AA9BB81}" presName="level2Shape" presStyleLbl="node2" presStyleIdx="0" presStyleCnt="1"/>
      <dgm:spPr/>
      <dgm:t>
        <a:bodyPr/>
        <a:lstStyle/>
        <a:p>
          <a:endParaRPr lang="en-US"/>
        </a:p>
      </dgm:t>
    </dgm:pt>
    <dgm:pt modelId="{4658659E-A8B3-4EB0-A34F-E678B1C9850F}" type="pres">
      <dgm:prSet presAssocID="{53578E1E-AF05-4C27-8BAE-490F3AA9BB81}" presName="hierChild3" presStyleCnt="0"/>
      <dgm:spPr/>
    </dgm:pt>
    <dgm:pt modelId="{2585EA82-9D4B-4350-9F6B-A1EB460EE27A}" type="pres">
      <dgm:prSet presAssocID="{F47DA00D-5114-4269-A8EA-109D1FED3E06}" presName="Name19" presStyleLbl="parChTrans1D3" presStyleIdx="0" presStyleCnt="4"/>
      <dgm:spPr/>
      <dgm:t>
        <a:bodyPr/>
        <a:lstStyle/>
        <a:p>
          <a:endParaRPr lang="en-US"/>
        </a:p>
      </dgm:t>
    </dgm:pt>
    <dgm:pt modelId="{83B18FB3-D24D-4FCC-9DB9-F0B5D12245F2}" type="pres">
      <dgm:prSet presAssocID="{E06E7904-86E9-401B-A05C-DC97D7E7AF70}" presName="Name21" presStyleCnt="0"/>
      <dgm:spPr/>
    </dgm:pt>
    <dgm:pt modelId="{EA8DCA39-7903-40A3-A04C-5902509FAD56}" type="pres">
      <dgm:prSet presAssocID="{E06E7904-86E9-401B-A05C-DC97D7E7AF70}" presName="level2Shape" presStyleLbl="node3" presStyleIdx="0" presStyleCnt="4" custScaleX="119875"/>
      <dgm:spPr/>
      <dgm:t>
        <a:bodyPr/>
        <a:lstStyle/>
        <a:p>
          <a:endParaRPr lang="en-US"/>
        </a:p>
      </dgm:t>
    </dgm:pt>
    <dgm:pt modelId="{504A9998-0BA1-4C5C-AFF7-F9BCF6A1FFBB}" type="pres">
      <dgm:prSet presAssocID="{E06E7904-86E9-401B-A05C-DC97D7E7AF70}" presName="hierChild3" presStyleCnt="0"/>
      <dgm:spPr/>
    </dgm:pt>
    <dgm:pt modelId="{66AB54AB-944A-490E-8D16-E4CF8E6F99C2}" type="pres">
      <dgm:prSet presAssocID="{0047D130-8E44-4E0D-A356-16AB0CDE60EB}" presName="Name19" presStyleLbl="parChTrans1D3" presStyleIdx="1" presStyleCnt="4"/>
      <dgm:spPr/>
      <dgm:t>
        <a:bodyPr/>
        <a:lstStyle/>
        <a:p>
          <a:endParaRPr lang="en-US"/>
        </a:p>
      </dgm:t>
    </dgm:pt>
    <dgm:pt modelId="{DAD4CB6B-1C24-42BD-ABBD-040262FAD04E}" type="pres">
      <dgm:prSet presAssocID="{5D5AD8D2-2BC3-4EAE-9FAE-1DC7470A2337}" presName="Name21" presStyleCnt="0"/>
      <dgm:spPr/>
    </dgm:pt>
    <dgm:pt modelId="{539B84FD-1565-4339-8311-8058596D922A}" type="pres">
      <dgm:prSet presAssocID="{5D5AD8D2-2BC3-4EAE-9FAE-1DC7470A2337}" presName="level2Shape" presStyleLbl="node3" presStyleIdx="1" presStyleCnt="4" custScaleX="195173"/>
      <dgm:spPr/>
      <dgm:t>
        <a:bodyPr/>
        <a:lstStyle/>
        <a:p>
          <a:endParaRPr lang="en-US"/>
        </a:p>
      </dgm:t>
    </dgm:pt>
    <dgm:pt modelId="{E4FD60C3-4FF3-4A14-A43A-11916DFDC2B9}" type="pres">
      <dgm:prSet presAssocID="{5D5AD8D2-2BC3-4EAE-9FAE-1DC7470A2337}" presName="hierChild3" presStyleCnt="0"/>
      <dgm:spPr/>
    </dgm:pt>
    <dgm:pt modelId="{A6D1B54A-4594-491A-A045-BBB96F6C4060}" type="pres">
      <dgm:prSet presAssocID="{42CFA0E0-4199-40C0-B37A-D61D5E64A5FA}" presName="Name19" presStyleLbl="parChTrans1D4" presStyleIdx="0" presStyleCnt="3"/>
      <dgm:spPr/>
      <dgm:t>
        <a:bodyPr/>
        <a:lstStyle/>
        <a:p>
          <a:endParaRPr lang="en-US"/>
        </a:p>
      </dgm:t>
    </dgm:pt>
    <dgm:pt modelId="{89B25089-69AC-44E7-89A1-B1A6EC301ABA}" type="pres">
      <dgm:prSet presAssocID="{6641CAA8-56A2-4EAF-9882-AEC938376F12}" presName="Name21" presStyleCnt="0"/>
      <dgm:spPr/>
    </dgm:pt>
    <dgm:pt modelId="{354CEDE5-4D95-426B-8FD1-67C6167A0DF0}" type="pres">
      <dgm:prSet presAssocID="{6641CAA8-56A2-4EAF-9882-AEC938376F12}" presName="level2Shape" presStyleLbl="node4" presStyleIdx="0" presStyleCnt="3" custScaleX="203811"/>
      <dgm:spPr/>
      <dgm:t>
        <a:bodyPr/>
        <a:lstStyle/>
        <a:p>
          <a:endParaRPr lang="en-US"/>
        </a:p>
      </dgm:t>
    </dgm:pt>
    <dgm:pt modelId="{5BCF6F22-8075-489A-B0E8-B96A11B734DA}" type="pres">
      <dgm:prSet presAssocID="{6641CAA8-56A2-4EAF-9882-AEC938376F12}" presName="hierChild3" presStyleCnt="0"/>
      <dgm:spPr/>
    </dgm:pt>
    <dgm:pt modelId="{27C0D29C-FD6A-4012-9A41-4FB97040DF9A}" type="pres">
      <dgm:prSet presAssocID="{742B508C-C75C-4A75-B472-DE9A4C29366D}" presName="Name19" presStyleLbl="parChTrans1D3" presStyleIdx="2" presStyleCnt="4"/>
      <dgm:spPr/>
      <dgm:t>
        <a:bodyPr/>
        <a:lstStyle/>
        <a:p>
          <a:endParaRPr lang="en-US"/>
        </a:p>
      </dgm:t>
    </dgm:pt>
    <dgm:pt modelId="{D6B2E037-55CA-4C2E-B659-8082F90735AF}" type="pres">
      <dgm:prSet presAssocID="{44E54BD1-B2D2-4118-B724-50C6B9FFFD58}" presName="Name21" presStyleCnt="0"/>
      <dgm:spPr/>
    </dgm:pt>
    <dgm:pt modelId="{321903E9-DD11-4D2D-913B-19C0A0970171}" type="pres">
      <dgm:prSet presAssocID="{44E54BD1-B2D2-4118-B724-50C6B9FFFD58}" presName="level2Shape" presStyleLbl="node3" presStyleIdx="2" presStyleCnt="4" custScaleX="156677"/>
      <dgm:spPr/>
      <dgm:t>
        <a:bodyPr/>
        <a:lstStyle/>
        <a:p>
          <a:endParaRPr lang="en-US"/>
        </a:p>
      </dgm:t>
    </dgm:pt>
    <dgm:pt modelId="{F4CD619D-5FA0-4E1D-BBDF-289AB30E7E7C}" type="pres">
      <dgm:prSet presAssocID="{44E54BD1-B2D2-4118-B724-50C6B9FFFD58}" presName="hierChild3" presStyleCnt="0"/>
      <dgm:spPr/>
    </dgm:pt>
    <dgm:pt modelId="{00D73391-ECC9-4CE4-A30A-DC5445D53B89}" type="pres">
      <dgm:prSet presAssocID="{73DF3A7D-82BB-4341-BE42-00AC52E15A5E}" presName="Name19" presStyleLbl="parChTrans1D4" presStyleIdx="1" presStyleCnt="3"/>
      <dgm:spPr/>
      <dgm:t>
        <a:bodyPr/>
        <a:lstStyle/>
        <a:p>
          <a:endParaRPr lang="en-US"/>
        </a:p>
      </dgm:t>
    </dgm:pt>
    <dgm:pt modelId="{93251DA7-B7F9-4A65-B38A-5BA1A0E13522}" type="pres">
      <dgm:prSet presAssocID="{FB436DF2-2DD6-4795-8CF4-BE26588105DD}" presName="Name21" presStyleCnt="0"/>
      <dgm:spPr/>
    </dgm:pt>
    <dgm:pt modelId="{9DAB1516-8420-4660-A2DA-F2AFD07F1318}" type="pres">
      <dgm:prSet presAssocID="{FB436DF2-2DD6-4795-8CF4-BE26588105DD}" presName="level2Shape" presStyleLbl="node4" presStyleIdx="1" presStyleCnt="3" custScaleX="198267" custScaleY="114261"/>
      <dgm:spPr/>
      <dgm:t>
        <a:bodyPr/>
        <a:lstStyle/>
        <a:p>
          <a:endParaRPr lang="en-US"/>
        </a:p>
      </dgm:t>
    </dgm:pt>
    <dgm:pt modelId="{61E010D0-FB23-4D2A-96C7-8C351E5E3974}" type="pres">
      <dgm:prSet presAssocID="{FB436DF2-2DD6-4795-8CF4-BE26588105DD}" presName="hierChild3" presStyleCnt="0"/>
      <dgm:spPr/>
    </dgm:pt>
    <dgm:pt modelId="{8BA30A21-95D4-44DA-ABE1-1A6F526498E3}" type="pres">
      <dgm:prSet presAssocID="{510B8374-D8A4-4BD4-84BE-819FC0D86BEF}" presName="Name19" presStyleLbl="parChTrans1D3" presStyleIdx="3" presStyleCnt="4"/>
      <dgm:spPr/>
      <dgm:t>
        <a:bodyPr/>
        <a:lstStyle/>
        <a:p>
          <a:endParaRPr lang="en-US"/>
        </a:p>
      </dgm:t>
    </dgm:pt>
    <dgm:pt modelId="{9E70847B-6A1F-4D99-B5FA-165E36EFD5D7}" type="pres">
      <dgm:prSet presAssocID="{E214C891-C713-461B-95E3-9CC98D394B08}" presName="Name21" presStyleCnt="0"/>
      <dgm:spPr/>
    </dgm:pt>
    <dgm:pt modelId="{A0D8247F-31CD-4F15-BE9F-13D1D1344800}" type="pres">
      <dgm:prSet presAssocID="{E214C891-C713-461B-95E3-9CC98D394B08}" presName="level2Shape" presStyleLbl="node3" presStyleIdx="3" presStyleCnt="4" custScaleX="182552"/>
      <dgm:spPr/>
      <dgm:t>
        <a:bodyPr/>
        <a:lstStyle/>
        <a:p>
          <a:endParaRPr lang="en-US"/>
        </a:p>
      </dgm:t>
    </dgm:pt>
    <dgm:pt modelId="{9285D268-74BA-4E10-8CBC-7D3FEE011046}" type="pres">
      <dgm:prSet presAssocID="{E214C891-C713-461B-95E3-9CC98D394B08}" presName="hierChild3" presStyleCnt="0"/>
      <dgm:spPr/>
    </dgm:pt>
    <dgm:pt modelId="{AFAD36A9-9CB2-49A0-9939-E7FEE01F17A6}" type="pres">
      <dgm:prSet presAssocID="{464383EB-D5B2-459F-B12D-F3824E9DD0F3}" presName="Name19" presStyleLbl="parChTrans1D4" presStyleIdx="2" presStyleCnt="3"/>
      <dgm:spPr/>
      <dgm:t>
        <a:bodyPr/>
        <a:lstStyle/>
        <a:p>
          <a:endParaRPr lang="en-US"/>
        </a:p>
      </dgm:t>
    </dgm:pt>
    <dgm:pt modelId="{726A3B76-0B89-4442-A662-C4864A1F61C8}" type="pres">
      <dgm:prSet presAssocID="{EF19F465-04DC-4BE9-A548-B4E691C0C108}" presName="Name21" presStyleCnt="0"/>
      <dgm:spPr/>
    </dgm:pt>
    <dgm:pt modelId="{B73CE307-F013-4F82-8378-015D2F828F70}" type="pres">
      <dgm:prSet presAssocID="{EF19F465-04DC-4BE9-A548-B4E691C0C108}" presName="level2Shape" presStyleLbl="node4" presStyleIdx="2" presStyleCnt="3" custScaleX="188922"/>
      <dgm:spPr/>
      <dgm:t>
        <a:bodyPr/>
        <a:lstStyle/>
        <a:p>
          <a:endParaRPr lang="en-US"/>
        </a:p>
      </dgm:t>
    </dgm:pt>
    <dgm:pt modelId="{6BF09912-6C2A-4E66-B62C-4FAE0C4BE193}" type="pres">
      <dgm:prSet presAssocID="{EF19F465-04DC-4BE9-A548-B4E691C0C108}" presName="hierChild3" presStyleCnt="0"/>
      <dgm:spPr/>
    </dgm:pt>
    <dgm:pt modelId="{861AD36C-1A5F-417A-8D24-358DCCBE2A7C}" type="pres">
      <dgm:prSet presAssocID="{AD1FF4D7-46A9-41E4-A2DB-8E201812596C}" presName="bgShapesFlow" presStyleCnt="0"/>
      <dgm:spPr/>
    </dgm:pt>
  </dgm:ptLst>
  <dgm:cxnLst>
    <dgm:cxn modelId="{C18F83B1-CE1A-43E2-B3CD-95BD5BE39C1C}" type="presOf" srcId="{73DF3A7D-82BB-4341-BE42-00AC52E15A5E}" destId="{00D73391-ECC9-4CE4-A30A-DC5445D53B89}" srcOrd="0" destOrd="0" presId="urn:microsoft.com/office/officeart/2005/8/layout/hierarchy6"/>
    <dgm:cxn modelId="{D795FB4B-E30A-47E9-93C5-9531B66847EE}" type="presOf" srcId="{DEBEF8B0-4528-41F6-8568-073F041F6B1E}" destId="{BB3039FD-3722-4F46-AF52-7227B1189C33}" srcOrd="0" destOrd="0" presId="urn:microsoft.com/office/officeart/2005/8/layout/hierarchy6"/>
    <dgm:cxn modelId="{6CD0EE7C-7E25-4AF2-BB03-28C3A22337AD}" type="presOf" srcId="{53578E1E-AF05-4C27-8BAE-490F3AA9BB81}" destId="{B1741721-E421-40D9-8396-B1D5F2F71AA9}" srcOrd="0" destOrd="0" presId="urn:microsoft.com/office/officeart/2005/8/layout/hierarchy6"/>
    <dgm:cxn modelId="{74C49F48-5595-4C8D-B0E7-97869C6B0E20}" srcId="{E214C891-C713-461B-95E3-9CC98D394B08}" destId="{EF19F465-04DC-4BE9-A548-B4E691C0C108}" srcOrd="0" destOrd="0" parTransId="{464383EB-D5B2-459F-B12D-F3824E9DD0F3}" sibTransId="{02135451-FE01-4B26-A47F-5506330E13F3}"/>
    <dgm:cxn modelId="{13744EDB-43F0-49A1-B91D-5C81B6BCFB16}" type="presOf" srcId="{E06E7904-86E9-401B-A05C-DC97D7E7AF70}" destId="{EA8DCA39-7903-40A3-A04C-5902509FAD56}" srcOrd="0" destOrd="0" presId="urn:microsoft.com/office/officeart/2005/8/layout/hierarchy6"/>
    <dgm:cxn modelId="{8038DD48-0B0D-42AA-AB1F-A8D54BB71D6D}" type="presOf" srcId="{AD1FF4D7-46A9-41E4-A2DB-8E201812596C}" destId="{39CED87B-7BBF-4424-80A3-1057A736A46E}" srcOrd="0" destOrd="0" presId="urn:microsoft.com/office/officeart/2005/8/layout/hierarchy6"/>
    <dgm:cxn modelId="{0FCFDA81-06D4-43FA-B7F2-6887B3082DE7}" type="presOf" srcId="{76DCAF87-EFC2-40AE-AD0E-9D4A6EFB99BC}" destId="{97FB84C4-87BD-4082-848F-327B8B65E4C9}" srcOrd="0" destOrd="0" presId="urn:microsoft.com/office/officeart/2005/8/layout/hierarchy6"/>
    <dgm:cxn modelId="{5CA59ACE-2E7C-41B7-BC7F-6C48EF9308DA}" srcId="{5D5AD8D2-2BC3-4EAE-9FAE-1DC7470A2337}" destId="{6641CAA8-56A2-4EAF-9882-AEC938376F12}" srcOrd="0" destOrd="0" parTransId="{42CFA0E0-4199-40C0-B37A-D61D5E64A5FA}" sibTransId="{F4B46629-A015-4DF6-9BED-D5DC9F06F476}"/>
    <dgm:cxn modelId="{8B211244-5B2A-41EB-850B-0867564280AC}" type="presOf" srcId="{6641CAA8-56A2-4EAF-9882-AEC938376F12}" destId="{354CEDE5-4D95-426B-8FD1-67C6167A0DF0}" srcOrd="0" destOrd="0" presId="urn:microsoft.com/office/officeart/2005/8/layout/hierarchy6"/>
    <dgm:cxn modelId="{F16B30CD-0FB8-4542-AE90-69DD0F5738B2}" type="presOf" srcId="{510B8374-D8A4-4BD4-84BE-819FC0D86BEF}" destId="{8BA30A21-95D4-44DA-ABE1-1A6F526498E3}" srcOrd="0" destOrd="0" presId="urn:microsoft.com/office/officeart/2005/8/layout/hierarchy6"/>
    <dgm:cxn modelId="{C9650D6B-2E9A-4F04-8B1E-AD0E1A988296}" type="presOf" srcId="{44E54BD1-B2D2-4118-B724-50C6B9FFFD58}" destId="{321903E9-DD11-4D2D-913B-19C0A0970171}" srcOrd="0" destOrd="0" presId="urn:microsoft.com/office/officeart/2005/8/layout/hierarchy6"/>
    <dgm:cxn modelId="{9FEC2477-963B-4CFE-954B-DA3576AA5C68}" type="presOf" srcId="{464383EB-D5B2-459F-B12D-F3824E9DD0F3}" destId="{AFAD36A9-9CB2-49A0-9939-E7FEE01F17A6}" srcOrd="0" destOrd="0" presId="urn:microsoft.com/office/officeart/2005/8/layout/hierarchy6"/>
    <dgm:cxn modelId="{53CB6828-6001-4FCE-AA30-875279DD7D3F}" type="presOf" srcId="{FB436DF2-2DD6-4795-8CF4-BE26588105DD}" destId="{9DAB1516-8420-4660-A2DA-F2AFD07F1318}" srcOrd="0" destOrd="0" presId="urn:microsoft.com/office/officeart/2005/8/layout/hierarchy6"/>
    <dgm:cxn modelId="{7AD216FC-C632-45C1-91FF-6A05D40CF512}" srcId="{AD1FF4D7-46A9-41E4-A2DB-8E201812596C}" destId="{DEBEF8B0-4528-41F6-8568-073F041F6B1E}" srcOrd="0" destOrd="0" parTransId="{73EC8792-A5DC-4E51-8230-CF01124F8A92}" sibTransId="{DA83EB56-75EF-4229-BFD7-0B8E5146944C}"/>
    <dgm:cxn modelId="{07C8BA58-AF2F-4E74-B2A6-B904A3D22E20}" type="presOf" srcId="{E214C891-C713-461B-95E3-9CC98D394B08}" destId="{A0D8247F-31CD-4F15-BE9F-13D1D1344800}" srcOrd="0" destOrd="0" presId="urn:microsoft.com/office/officeart/2005/8/layout/hierarchy6"/>
    <dgm:cxn modelId="{915DFE0D-0E74-4ED6-83F5-5D2A52E559A3}" type="presOf" srcId="{EF19F465-04DC-4BE9-A548-B4E691C0C108}" destId="{B73CE307-F013-4F82-8378-015D2F828F70}" srcOrd="0" destOrd="0" presId="urn:microsoft.com/office/officeart/2005/8/layout/hierarchy6"/>
    <dgm:cxn modelId="{7CEC85A8-437C-45A4-B217-E84F4B8640FD}" type="presOf" srcId="{F47DA00D-5114-4269-A8EA-109D1FED3E06}" destId="{2585EA82-9D4B-4350-9F6B-A1EB460EE27A}" srcOrd="0" destOrd="0" presId="urn:microsoft.com/office/officeart/2005/8/layout/hierarchy6"/>
    <dgm:cxn modelId="{A7A9ACC8-64FA-488F-8247-0FEF2B88584B}" type="presOf" srcId="{742B508C-C75C-4A75-B472-DE9A4C29366D}" destId="{27C0D29C-FD6A-4012-9A41-4FB97040DF9A}" srcOrd="0" destOrd="0" presId="urn:microsoft.com/office/officeart/2005/8/layout/hierarchy6"/>
    <dgm:cxn modelId="{23D733A7-12DF-4109-AC3B-6655406A4148}" srcId="{44E54BD1-B2D2-4118-B724-50C6B9FFFD58}" destId="{FB436DF2-2DD6-4795-8CF4-BE26588105DD}" srcOrd="0" destOrd="0" parTransId="{73DF3A7D-82BB-4341-BE42-00AC52E15A5E}" sibTransId="{3A6E82AE-2CDB-4741-AEDB-9ED98C114B00}"/>
    <dgm:cxn modelId="{474ED9D3-F884-4C75-B0D0-44A9FA4DCBC5}" srcId="{53578E1E-AF05-4C27-8BAE-490F3AA9BB81}" destId="{E06E7904-86E9-401B-A05C-DC97D7E7AF70}" srcOrd="0" destOrd="0" parTransId="{F47DA00D-5114-4269-A8EA-109D1FED3E06}" sibTransId="{BCB74A30-05C3-4A4B-8455-B7121D653CA1}"/>
    <dgm:cxn modelId="{EECA2E91-6157-4139-9122-D7A2E69C4D53}" srcId="{53578E1E-AF05-4C27-8BAE-490F3AA9BB81}" destId="{5D5AD8D2-2BC3-4EAE-9FAE-1DC7470A2337}" srcOrd="1" destOrd="0" parTransId="{0047D130-8E44-4E0D-A356-16AB0CDE60EB}" sibTransId="{9EEB568D-C76B-49FC-8B5B-95CF2EF7A381}"/>
    <dgm:cxn modelId="{766713C5-902C-4842-AD6F-4A9DC2EEECAB}" srcId="{53578E1E-AF05-4C27-8BAE-490F3AA9BB81}" destId="{44E54BD1-B2D2-4118-B724-50C6B9FFFD58}" srcOrd="2" destOrd="0" parTransId="{742B508C-C75C-4A75-B472-DE9A4C29366D}" sibTransId="{B979DD16-B2B6-4D1E-8D2D-0EE4FED00564}"/>
    <dgm:cxn modelId="{5B5B6AD4-361C-4A5D-B9FF-BAC0892DA046}" type="presOf" srcId="{42CFA0E0-4199-40C0-B37A-D61D5E64A5FA}" destId="{A6D1B54A-4594-491A-A045-BBB96F6C4060}" srcOrd="0" destOrd="0" presId="urn:microsoft.com/office/officeart/2005/8/layout/hierarchy6"/>
    <dgm:cxn modelId="{EC95C6FF-4795-40D0-94FB-147C48511059}" type="presOf" srcId="{0047D130-8E44-4E0D-A356-16AB0CDE60EB}" destId="{66AB54AB-944A-490E-8D16-E4CF8E6F99C2}" srcOrd="0" destOrd="0" presId="urn:microsoft.com/office/officeart/2005/8/layout/hierarchy6"/>
    <dgm:cxn modelId="{E5D84407-41E1-445D-B144-8E22E9FB315C}" type="presOf" srcId="{5D5AD8D2-2BC3-4EAE-9FAE-1DC7470A2337}" destId="{539B84FD-1565-4339-8311-8058596D922A}" srcOrd="0" destOrd="0" presId="urn:microsoft.com/office/officeart/2005/8/layout/hierarchy6"/>
    <dgm:cxn modelId="{340651B1-51B4-4359-8BDC-F08B623BE75C}" srcId="{DEBEF8B0-4528-41F6-8568-073F041F6B1E}" destId="{53578E1E-AF05-4C27-8BAE-490F3AA9BB81}" srcOrd="0" destOrd="0" parTransId="{76DCAF87-EFC2-40AE-AD0E-9D4A6EFB99BC}" sibTransId="{4E931248-A2DD-44B3-AD05-1354E9CD5A95}"/>
    <dgm:cxn modelId="{BE868E0C-F95A-4090-8B20-AFD2C09EE8F9}" srcId="{53578E1E-AF05-4C27-8BAE-490F3AA9BB81}" destId="{E214C891-C713-461B-95E3-9CC98D394B08}" srcOrd="3" destOrd="0" parTransId="{510B8374-D8A4-4BD4-84BE-819FC0D86BEF}" sibTransId="{8BBA6A94-CD5B-4260-9154-712D0EEFCD7C}"/>
    <dgm:cxn modelId="{6353E74C-B6F1-49AF-9F2E-EFCD805D24C8}" type="presParOf" srcId="{39CED87B-7BBF-4424-80A3-1057A736A46E}" destId="{3C9E3630-E277-4803-8509-17AF1900BB9A}" srcOrd="0" destOrd="0" presId="urn:microsoft.com/office/officeart/2005/8/layout/hierarchy6"/>
    <dgm:cxn modelId="{D7B16E2F-80A5-44A0-BE01-6EAB359F1017}" type="presParOf" srcId="{3C9E3630-E277-4803-8509-17AF1900BB9A}" destId="{EB536D31-2B67-4731-B41C-5E3E346A38E5}" srcOrd="0" destOrd="0" presId="urn:microsoft.com/office/officeart/2005/8/layout/hierarchy6"/>
    <dgm:cxn modelId="{50B3BEF6-C4DF-40E0-9B22-CB63B0B3B42A}" type="presParOf" srcId="{EB536D31-2B67-4731-B41C-5E3E346A38E5}" destId="{09D92BDE-CE5C-4F92-BDBE-5009557AF07B}" srcOrd="0" destOrd="0" presId="urn:microsoft.com/office/officeart/2005/8/layout/hierarchy6"/>
    <dgm:cxn modelId="{55FF719B-3A97-494F-B349-10292DB3670F}" type="presParOf" srcId="{09D92BDE-CE5C-4F92-BDBE-5009557AF07B}" destId="{BB3039FD-3722-4F46-AF52-7227B1189C33}" srcOrd="0" destOrd="0" presId="urn:microsoft.com/office/officeart/2005/8/layout/hierarchy6"/>
    <dgm:cxn modelId="{AD884C8B-C511-4DCA-BAB9-376A3DE89189}" type="presParOf" srcId="{09D92BDE-CE5C-4F92-BDBE-5009557AF07B}" destId="{E64BFCE3-FE9E-4ECF-8F1E-312E8D5375ED}" srcOrd="1" destOrd="0" presId="urn:microsoft.com/office/officeart/2005/8/layout/hierarchy6"/>
    <dgm:cxn modelId="{005A63AB-782C-41DE-A87F-9949ECAAFD6A}" type="presParOf" srcId="{E64BFCE3-FE9E-4ECF-8F1E-312E8D5375ED}" destId="{97FB84C4-87BD-4082-848F-327B8B65E4C9}" srcOrd="0" destOrd="0" presId="urn:microsoft.com/office/officeart/2005/8/layout/hierarchy6"/>
    <dgm:cxn modelId="{679B12C0-38CF-4D6C-AB1F-9B2499BF6C26}" type="presParOf" srcId="{E64BFCE3-FE9E-4ECF-8F1E-312E8D5375ED}" destId="{8DD5E5D5-A909-402A-A327-F83C4EDA2319}" srcOrd="1" destOrd="0" presId="urn:microsoft.com/office/officeart/2005/8/layout/hierarchy6"/>
    <dgm:cxn modelId="{D8D25EC7-D04B-41A6-BE26-919E230D2766}" type="presParOf" srcId="{8DD5E5D5-A909-402A-A327-F83C4EDA2319}" destId="{B1741721-E421-40D9-8396-B1D5F2F71AA9}" srcOrd="0" destOrd="0" presId="urn:microsoft.com/office/officeart/2005/8/layout/hierarchy6"/>
    <dgm:cxn modelId="{788DBD62-A60D-426C-8DB2-F03A7A4A6351}" type="presParOf" srcId="{8DD5E5D5-A909-402A-A327-F83C4EDA2319}" destId="{4658659E-A8B3-4EB0-A34F-E678B1C9850F}" srcOrd="1" destOrd="0" presId="urn:microsoft.com/office/officeart/2005/8/layout/hierarchy6"/>
    <dgm:cxn modelId="{A769CE46-5676-4F47-BC57-3A071DA2069C}" type="presParOf" srcId="{4658659E-A8B3-4EB0-A34F-E678B1C9850F}" destId="{2585EA82-9D4B-4350-9F6B-A1EB460EE27A}" srcOrd="0" destOrd="0" presId="urn:microsoft.com/office/officeart/2005/8/layout/hierarchy6"/>
    <dgm:cxn modelId="{5C35F01A-7736-49E3-9730-A5928E32BC18}" type="presParOf" srcId="{4658659E-A8B3-4EB0-A34F-E678B1C9850F}" destId="{83B18FB3-D24D-4FCC-9DB9-F0B5D12245F2}" srcOrd="1" destOrd="0" presId="urn:microsoft.com/office/officeart/2005/8/layout/hierarchy6"/>
    <dgm:cxn modelId="{0B06FD24-8F80-40CF-A328-2293E8AA189D}" type="presParOf" srcId="{83B18FB3-D24D-4FCC-9DB9-F0B5D12245F2}" destId="{EA8DCA39-7903-40A3-A04C-5902509FAD56}" srcOrd="0" destOrd="0" presId="urn:microsoft.com/office/officeart/2005/8/layout/hierarchy6"/>
    <dgm:cxn modelId="{73DE66FD-E045-4B5B-8540-842CCD4320FD}" type="presParOf" srcId="{83B18FB3-D24D-4FCC-9DB9-F0B5D12245F2}" destId="{504A9998-0BA1-4C5C-AFF7-F9BCF6A1FFBB}" srcOrd="1" destOrd="0" presId="urn:microsoft.com/office/officeart/2005/8/layout/hierarchy6"/>
    <dgm:cxn modelId="{F6B7A8D8-7AB7-47FE-A5FD-1C214AD20A0A}" type="presParOf" srcId="{4658659E-A8B3-4EB0-A34F-E678B1C9850F}" destId="{66AB54AB-944A-490E-8D16-E4CF8E6F99C2}" srcOrd="2" destOrd="0" presId="urn:microsoft.com/office/officeart/2005/8/layout/hierarchy6"/>
    <dgm:cxn modelId="{DA49CC48-228E-408F-A359-BA038564C24E}" type="presParOf" srcId="{4658659E-A8B3-4EB0-A34F-E678B1C9850F}" destId="{DAD4CB6B-1C24-42BD-ABBD-040262FAD04E}" srcOrd="3" destOrd="0" presId="urn:microsoft.com/office/officeart/2005/8/layout/hierarchy6"/>
    <dgm:cxn modelId="{23B73AA7-C07E-483B-B2C5-F4E383E47B33}" type="presParOf" srcId="{DAD4CB6B-1C24-42BD-ABBD-040262FAD04E}" destId="{539B84FD-1565-4339-8311-8058596D922A}" srcOrd="0" destOrd="0" presId="urn:microsoft.com/office/officeart/2005/8/layout/hierarchy6"/>
    <dgm:cxn modelId="{4E1761C2-D29C-44AC-B4C5-D251E0E69B6E}" type="presParOf" srcId="{DAD4CB6B-1C24-42BD-ABBD-040262FAD04E}" destId="{E4FD60C3-4FF3-4A14-A43A-11916DFDC2B9}" srcOrd="1" destOrd="0" presId="urn:microsoft.com/office/officeart/2005/8/layout/hierarchy6"/>
    <dgm:cxn modelId="{5718B193-CEB8-4000-A574-1BEED77658A6}" type="presParOf" srcId="{E4FD60C3-4FF3-4A14-A43A-11916DFDC2B9}" destId="{A6D1B54A-4594-491A-A045-BBB96F6C4060}" srcOrd="0" destOrd="0" presId="urn:microsoft.com/office/officeart/2005/8/layout/hierarchy6"/>
    <dgm:cxn modelId="{641E5190-0C0E-4053-9940-F9FB3D2BB7B5}" type="presParOf" srcId="{E4FD60C3-4FF3-4A14-A43A-11916DFDC2B9}" destId="{89B25089-69AC-44E7-89A1-B1A6EC301ABA}" srcOrd="1" destOrd="0" presId="urn:microsoft.com/office/officeart/2005/8/layout/hierarchy6"/>
    <dgm:cxn modelId="{460025E5-86E3-4EB5-A877-35ED3492DC9D}" type="presParOf" srcId="{89B25089-69AC-44E7-89A1-B1A6EC301ABA}" destId="{354CEDE5-4D95-426B-8FD1-67C6167A0DF0}" srcOrd="0" destOrd="0" presId="urn:microsoft.com/office/officeart/2005/8/layout/hierarchy6"/>
    <dgm:cxn modelId="{1D254AF0-CE9C-4CCC-A468-F0C15E1DCBD1}" type="presParOf" srcId="{89B25089-69AC-44E7-89A1-B1A6EC301ABA}" destId="{5BCF6F22-8075-489A-B0E8-B96A11B734DA}" srcOrd="1" destOrd="0" presId="urn:microsoft.com/office/officeart/2005/8/layout/hierarchy6"/>
    <dgm:cxn modelId="{D184F96A-041A-40B0-A0C6-BC257C48A8E7}" type="presParOf" srcId="{4658659E-A8B3-4EB0-A34F-E678B1C9850F}" destId="{27C0D29C-FD6A-4012-9A41-4FB97040DF9A}" srcOrd="4" destOrd="0" presId="urn:microsoft.com/office/officeart/2005/8/layout/hierarchy6"/>
    <dgm:cxn modelId="{0BAF99CD-F4AF-4B19-8334-FCC3657DB097}" type="presParOf" srcId="{4658659E-A8B3-4EB0-A34F-E678B1C9850F}" destId="{D6B2E037-55CA-4C2E-B659-8082F90735AF}" srcOrd="5" destOrd="0" presId="urn:microsoft.com/office/officeart/2005/8/layout/hierarchy6"/>
    <dgm:cxn modelId="{629C43BA-0435-481C-BCF4-1B3BAE3C6C02}" type="presParOf" srcId="{D6B2E037-55CA-4C2E-B659-8082F90735AF}" destId="{321903E9-DD11-4D2D-913B-19C0A0970171}" srcOrd="0" destOrd="0" presId="urn:microsoft.com/office/officeart/2005/8/layout/hierarchy6"/>
    <dgm:cxn modelId="{F13C71CB-5273-4180-BFD1-95D8493D2B9F}" type="presParOf" srcId="{D6B2E037-55CA-4C2E-B659-8082F90735AF}" destId="{F4CD619D-5FA0-4E1D-BBDF-289AB30E7E7C}" srcOrd="1" destOrd="0" presId="urn:microsoft.com/office/officeart/2005/8/layout/hierarchy6"/>
    <dgm:cxn modelId="{0BE7838B-ABA3-469D-A60B-A013D9B83C63}" type="presParOf" srcId="{F4CD619D-5FA0-4E1D-BBDF-289AB30E7E7C}" destId="{00D73391-ECC9-4CE4-A30A-DC5445D53B89}" srcOrd="0" destOrd="0" presId="urn:microsoft.com/office/officeart/2005/8/layout/hierarchy6"/>
    <dgm:cxn modelId="{14305028-26ED-45F4-9CCD-3D2D396C487F}" type="presParOf" srcId="{F4CD619D-5FA0-4E1D-BBDF-289AB30E7E7C}" destId="{93251DA7-B7F9-4A65-B38A-5BA1A0E13522}" srcOrd="1" destOrd="0" presId="urn:microsoft.com/office/officeart/2005/8/layout/hierarchy6"/>
    <dgm:cxn modelId="{2D4D980D-EF2A-49E6-B2B8-E408347C9881}" type="presParOf" srcId="{93251DA7-B7F9-4A65-B38A-5BA1A0E13522}" destId="{9DAB1516-8420-4660-A2DA-F2AFD07F1318}" srcOrd="0" destOrd="0" presId="urn:microsoft.com/office/officeart/2005/8/layout/hierarchy6"/>
    <dgm:cxn modelId="{014A3E12-DC15-4FE2-978E-0291E91A0B15}" type="presParOf" srcId="{93251DA7-B7F9-4A65-B38A-5BA1A0E13522}" destId="{61E010D0-FB23-4D2A-96C7-8C351E5E3974}" srcOrd="1" destOrd="0" presId="urn:microsoft.com/office/officeart/2005/8/layout/hierarchy6"/>
    <dgm:cxn modelId="{BA167378-1537-41C4-BC3E-32C2214E4652}" type="presParOf" srcId="{4658659E-A8B3-4EB0-A34F-E678B1C9850F}" destId="{8BA30A21-95D4-44DA-ABE1-1A6F526498E3}" srcOrd="6" destOrd="0" presId="urn:microsoft.com/office/officeart/2005/8/layout/hierarchy6"/>
    <dgm:cxn modelId="{69FDD045-C7CF-4C34-85C9-4F6AC3C0F7DA}" type="presParOf" srcId="{4658659E-A8B3-4EB0-A34F-E678B1C9850F}" destId="{9E70847B-6A1F-4D99-B5FA-165E36EFD5D7}" srcOrd="7" destOrd="0" presId="urn:microsoft.com/office/officeart/2005/8/layout/hierarchy6"/>
    <dgm:cxn modelId="{FC61E4DC-4457-434C-A0C6-BC62B4F1FBC8}" type="presParOf" srcId="{9E70847B-6A1F-4D99-B5FA-165E36EFD5D7}" destId="{A0D8247F-31CD-4F15-BE9F-13D1D1344800}" srcOrd="0" destOrd="0" presId="urn:microsoft.com/office/officeart/2005/8/layout/hierarchy6"/>
    <dgm:cxn modelId="{05DBD8DA-3D6F-41A8-818F-1EEADE14BEDD}" type="presParOf" srcId="{9E70847B-6A1F-4D99-B5FA-165E36EFD5D7}" destId="{9285D268-74BA-4E10-8CBC-7D3FEE011046}" srcOrd="1" destOrd="0" presId="urn:microsoft.com/office/officeart/2005/8/layout/hierarchy6"/>
    <dgm:cxn modelId="{65AFC2E0-85A1-4E71-A9F7-7CA1F77C518D}" type="presParOf" srcId="{9285D268-74BA-4E10-8CBC-7D3FEE011046}" destId="{AFAD36A9-9CB2-49A0-9939-E7FEE01F17A6}" srcOrd="0" destOrd="0" presId="urn:microsoft.com/office/officeart/2005/8/layout/hierarchy6"/>
    <dgm:cxn modelId="{8FF97D3D-969C-4ADC-AC4E-9D170C5DD496}" type="presParOf" srcId="{9285D268-74BA-4E10-8CBC-7D3FEE011046}" destId="{726A3B76-0B89-4442-A662-C4864A1F61C8}" srcOrd="1" destOrd="0" presId="urn:microsoft.com/office/officeart/2005/8/layout/hierarchy6"/>
    <dgm:cxn modelId="{6BAAC601-ED87-4829-B6D1-1856AB38FEFD}" type="presParOf" srcId="{726A3B76-0B89-4442-A662-C4864A1F61C8}" destId="{B73CE307-F013-4F82-8378-015D2F828F70}" srcOrd="0" destOrd="0" presId="urn:microsoft.com/office/officeart/2005/8/layout/hierarchy6"/>
    <dgm:cxn modelId="{D3DB52F9-0E2E-47E3-B5DC-968E1094CE3F}" type="presParOf" srcId="{726A3B76-0B89-4442-A662-C4864A1F61C8}" destId="{6BF09912-6C2A-4E66-B62C-4FAE0C4BE193}" srcOrd="1" destOrd="0" presId="urn:microsoft.com/office/officeart/2005/8/layout/hierarchy6"/>
    <dgm:cxn modelId="{CE610326-D27E-48EC-8E65-55075AC3F325}" type="presParOf" srcId="{39CED87B-7BBF-4424-80A3-1057A736A46E}" destId="{861AD36C-1A5F-417A-8D24-358DCCBE2A7C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E459F84-4F34-4CD0-BCC4-C59769BC71FA}" type="doc">
      <dgm:prSet loTypeId="urn:microsoft.com/office/officeart/2005/8/layout/hierarchy6" loCatId="hierarchy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0B15E6A9-B769-4F50-844A-91CC958E664B}">
      <dgm:prSet phldrT="[Text]"/>
      <dgm:spPr/>
      <dgm:t>
        <a:bodyPr/>
        <a:lstStyle/>
        <a:p>
          <a:r>
            <a:rPr lang="en-US" dirty="0" smtClean="0"/>
            <a:t>Study Group x</a:t>
          </a:r>
          <a:endParaRPr lang="en-US" dirty="0"/>
        </a:p>
      </dgm:t>
    </dgm:pt>
    <dgm:pt modelId="{4E3F9C77-B8C1-47BC-8CC5-277DD8198E3A}" type="parTrans" cxnId="{71EAD5D3-7A45-44F0-BCD4-6A02E5CD78D0}">
      <dgm:prSet/>
      <dgm:spPr/>
      <dgm:t>
        <a:bodyPr/>
        <a:lstStyle/>
        <a:p>
          <a:endParaRPr lang="en-US"/>
        </a:p>
      </dgm:t>
    </dgm:pt>
    <dgm:pt modelId="{92EB3C69-227E-4475-A4E6-B322295BE98A}" type="sibTrans" cxnId="{71EAD5D3-7A45-44F0-BCD4-6A02E5CD78D0}">
      <dgm:prSet/>
      <dgm:spPr/>
      <dgm:t>
        <a:bodyPr/>
        <a:lstStyle/>
        <a:p>
          <a:endParaRPr lang="en-US"/>
        </a:p>
      </dgm:t>
    </dgm:pt>
    <dgm:pt modelId="{B315C161-A86C-4144-A5CA-2B0B5300EACE}">
      <dgm:prSet phldrT="[Text]"/>
      <dgm:spPr/>
      <dgm:t>
        <a:bodyPr/>
        <a:lstStyle/>
        <a:p>
          <a:r>
            <a:rPr lang="en-US" dirty="0" smtClean="0"/>
            <a:t>Study Group y</a:t>
          </a:r>
          <a:endParaRPr lang="en-US" dirty="0"/>
        </a:p>
      </dgm:t>
    </dgm:pt>
    <dgm:pt modelId="{BD4375B5-27EF-49C9-8D22-D26D84D7767C}" type="parTrans" cxnId="{EB3CE786-F634-40D6-B8B8-E9D823C37F0B}">
      <dgm:prSet/>
      <dgm:spPr/>
      <dgm:t>
        <a:bodyPr/>
        <a:lstStyle/>
        <a:p>
          <a:endParaRPr lang="en-US"/>
        </a:p>
      </dgm:t>
    </dgm:pt>
    <dgm:pt modelId="{7031E335-9DC0-40FB-B01A-3DEC4ABA2B07}" type="sibTrans" cxnId="{EB3CE786-F634-40D6-B8B8-E9D823C37F0B}">
      <dgm:prSet/>
      <dgm:spPr/>
      <dgm:t>
        <a:bodyPr/>
        <a:lstStyle/>
        <a:p>
          <a:endParaRPr lang="en-US"/>
        </a:p>
      </dgm:t>
    </dgm:pt>
    <dgm:pt modelId="{C5707780-316D-4E37-A88D-974505525FCD}">
      <dgm:prSet phldrT="[Text]"/>
      <dgm:spPr/>
      <dgm:t>
        <a:bodyPr/>
        <a:lstStyle/>
        <a:p>
          <a:r>
            <a:rPr lang="en-US" dirty="0" smtClean="0"/>
            <a:t>Study Groups …</a:t>
          </a:r>
          <a:endParaRPr lang="en-US" dirty="0"/>
        </a:p>
      </dgm:t>
    </dgm:pt>
    <dgm:pt modelId="{F224FA91-B6B4-40C2-B5D7-0527798A6629}" type="parTrans" cxnId="{92E72EAA-6212-4146-A9AA-D186FD7B23A3}">
      <dgm:prSet/>
      <dgm:spPr/>
      <dgm:t>
        <a:bodyPr/>
        <a:lstStyle/>
        <a:p>
          <a:endParaRPr lang="en-US"/>
        </a:p>
      </dgm:t>
    </dgm:pt>
    <dgm:pt modelId="{A19DC67E-7577-4636-9F8F-775EE4DDC931}" type="sibTrans" cxnId="{92E72EAA-6212-4146-A9AA-D186FD7B23A3}">
      <dgm:prSet/>
      <dgm:spPr/>
      <dgm:t>
        <a:bodyPr/>
        <a:lstStyle/>
        <a:p>
          <a:endParaRPr lang="en-US"/>
        </a:p>
      </dgm:t>
    </dgm:pt>
    <dgm:pt modelId="{F109A626-4D8C-4F60-B26D-5119D979598C}">
      <dgm:prSet/>
      <dgm:spPr/>
      <dgm:t>
        <a:bodyPr/>
        <a:lstStyle/>
        <a:p>
          <a:r>
            <a:rPr lang="en-US" dirty="0" smtClean="0"/>
            <a:t>Working Party 2/x</a:t>
          </a:r>
          <a:endParaRPr lang="en-US" dirty="0"/>
        </a:p>
      </dgm:t>
    </dgm:pt>
    <dgm:pt modelId="{39DD342D-ADDA-4ED3-90D8-935218081287}" type="parTrans" cxnId="{35CBCB57-5B47-4AEC-B703-F3883CF0A340}">
      <dgm:prSet/>
      <dgm:spPr/>
      <dgm:t>
        <a:bodyPr/>
        <a:lstStyle/>
        <a:p>
          <a:endParaRPr lang="en-US"/>
        </a:p>
      </dgm:t>
    </dgm:pt>
    <dgm:pt modelId="{D92E866A-6C56-4045-A38A-22F615C1C17F}" type="sibTrans" cxnId="{35CBCB57-5B47-4AEC-B703-F3883CF0A340}">
      <dgm:prSet/>
      <dgm:spPr/>
      <dgm:t>
        <a:bodyPr/>
        <a:lstStyle/>
        <a:p>
          <a:endParaRPr lang="en-US"/>
        </a:p>
      </dgm:t>
    </dgm:pt>
    <dgm:pt modelId="{4990D59A-D12C-4C95-BB98-3EA9B7AB6162}">
      <dgm:prSet/>
      <dgm:spPr/>
      <dgm:t>
        <a:bodyPr/>
        <a:lstStyle/>
        <a:p>
          <a:r>
            <a:rPr lang="en-US" dirty="0" smtClean="0"/>
            <a:t>Working Party 1/x</a:t>
          </a:r>
          <a:endParaRPr lang="en-US" dirty="0"/>
        </a:p>
      </dgm:t>
    </dgm:pt>
    <dgm:pt modelId="{1095B535-AC77-4361-90C1-403349DF6279}" type="parTrans" cxnId="{1BD16633-E286-45F7-96EA-A5C9AB5E2851}">
      <dgm:prSet/>
      <dgm:spPr/>
      <dgm:t>
        <a:bodyPr/>
        <a:lstStyle/>
        <a:p>
          <a:endParaRPr lang="en-US"/>
        </a:p>
      </dgm:t>
    </dgm:pt>
    <dgm:pt modelId="{F9F82B0E-0A5C-4DBF-B0D3-5A3E33EF3190}" type="sibTrans" cxnId="{1BD16633-E286-45F7-96EA-A5C9AB5E2851}">
      <dgm:prSet/>
      <dgm:spPr/>
      <dgm:t>
        <a:bodyPr/>
        <a:lstStyle/>
        <a:p>
          <a:endParaRPr lang="en-US"/>
        </a:p>
      </dgm:t>
    </dgm:pt>
    <dgm:pt modelId="{4907F140-CADE-4706-862B-3800872C3755}">
      <dgm:prSet/>
      <dgm:spPr/>
      <dgm:t>
        <a:bodyPr/>
        <a:lstStyle/>
        <a:p>
          <a:r>
            <a:rPr lang="en-US" dirty="0" smtClean="0"/>
            <a:t>Working Party 3/x</a:t>
          </a:r>
          <a:endParaRPr lang="en-US" dirty="0"/>
        </a:p>
      </dgm:t>
    </dgm:pt>
    <dgm:pt modelId="{63E3D3EE-BD04-4CD0-8C08-C1661ADD5CAA}" type="parTrans" cxnId="{73F329D6-2218-4714-A26C-19D66D80ED53}">
      <dgm:prSet/>
      <dgm:spPr/>
      <dgm:t>
        <a:bodyPr/>
        <a:lstStyle/>
        <a:p>
          <a:endParaRPr lang="en-US"/>
        </a:p>
      </dgm:t>
    </dgm:pt>
    <dgm:pt modelId="{B240A6F8-A982-4BDE-AF8B-D26E675E2D69}" type="sibTrans" cxnId="{73F329D6-2218-4714-A26C-19D66D80ED53}">
      <dgm:prSet/>
      <dgm:spPr/>
      <dgm:t>
        <a:bodyPr/>
        <a:lstStyle/>
        <a:p>
          <a:endParaRPr lang="en-US"/>
        </a:p>
      </dgm:t>
    </dgm:pt>
    <dgm:pt modelId="{6A84429E-4F0C-4685-9434-1229B69C9F84}">
      <dgm:prSet/>
      <dgm:spPr/>
      <dgm:t>
        <a:bodyPr/>
        <a:lstStyle/>
        <a:p>
          <a:r>
            <a:rPr lang="en-US" dirty="0" smtClean="0"/>
            <a:t>Working Parties …</a:t>
          </a:r>
          <a:endParaRPr lang="en-US" dirty="0"/>
        </a:p>
      </dgm:t>
    </dgm:pt>
    <dgm:pt modelId="{FC600E30-459F-41E1-9483-63541F077E2D}" type="parTrans" cxnId="{828B2AD8-FE2A-4862-82CF-F0249C578F35}">
      <dgm:prSet/>
      <dgm:spPr/>
      <dgm:t>
        <a:bodyPr/>
        <a:lstStyle/>
        <a:p>
          <a:endParaRPr lang="en-US"/>
        </a:p>
      </dgm:t>
    </dgm:pt>
    <dgm:pt modelId="{99D7EB47-AE4A-4B0D-9CC3-A8E37D8F69E1}" type="sibTrans" cxnId="{828B2AD8-FE2A-4862-82CF-F0249C578F35}">
      <dgm:prSet/>
      <dgm:spPr/>
      <dgm:t>
        <a:bodyPr/>
        <a:lstStyle/>
        <a:p>
          <a:endParaRPr lang="en-US"/>
        </a:p>
      </dgm:t>
    </dgm:pt>
    <dgm:pt modelId="{9D8D0EED-5C28-4232-B16B-7E382906F997}">
      <dgm:prSet/>
      <dgm:spPr/>
      <dgm:t>
        <a:bodyPr/>
        <a:lstStyle/>
        <a:p>
          <a:r>
            <a:rPr lang="en-US" dirty="0" smtClean="0"/>
            <a:t>Working Party 1/y</a:t>
          </a:r>
          <a:endParaRPr lang="en-US" dirty="0"/>
        </a:p>
      </dgm:t>
    </dgm:pt>
    <dgm:pt modelId="{DED9865A-3D11-434F-B7FB-8865DB022362}" type="parTrans" cxnId="{36C63E92-29AD-4004-A181-FDD9120C884C}">
      <dgm:prSet/>
      <dgm:spPr/>
      <dgm:t>
        <a:bodyPr/>
        <a:lstStyle/>
        <a:p>
          <a:endParaRPr lang="en-US"/>
        </a:p>
      </dgm:t>
    </dgm:pt>
    <dgm:pt modelId="{9DFBF989-5382-4338-A08A-7AF560AA4368}" type="sibTrans" cxnId="{36C63E92-29AD-4004-A181-FDD9120C884C}">
      <dgm:prSet/>
      <dgm:spPr/>
      <dgm:t>
        <a:bodyPr/>
        <a:lstStyle/>
        <a:p>
          <a:endParaRPr lang="en-US"/>
        </a:p>
      </dgm:t>
    </dgm:pt>
    <dgm:pt modelId="{B6519C8A-670C-43CE-A982-1E7A7F645532}">
      <dgm:prSet/>
      <dgm:spPr/>
      <dgm:t>
        <a:bodyPr/>
        <a:lstStyle/>
        <a:p>
          <a:r>
            <a:rPr lang="en-US" dirty="0" smtClean="0"/>
            <a:t>Question 1/1</a:t>
          </a:r>
          <a:endParaRPr lang="en-US" dirty="0"/>
        </a:p>
      </dgm:t>
    </dgm:pt>
    <dgm:pt modelId="{2DBDF867-6593-4C2A-BA7A-E5FDF8CFEE68}" type="parTrans" cxnId="{5D2B6009-2934-4099-9574-F3F517C2A14E}">
      <dgm:prSet/>
      <dgm:spPr/>
      <dgm:t>
        <a:bodyPr/>
        <a:lstStyle/>
        <a:p>
          <a:endParaRPr lang="en-US"/>
        </a:p>
      </dgm:t>
    </dgm:pt>
    <dgm:pt modelId="{9E57CF82-2516-49A9-8882-7FDD64DBA6EE}" type="sibTrans" cxnId="{5D2B6009-2934-4099-9574-F3F517C2A14E}">
      <dgm:prSet/>
      <dgm:spPr/>
      <dgm:t>
        <a:bodyPr/>
        <a:lstStyle/>
        <a:p>
          <a:endParaRPr lang="en-US"/>
        </a:p>
      </dgm:t>
    </dgm:pt>
    <dgm:pt modelId="{996883DF-AF2F-4220-885F-CBCDA30EF650}">
      <dgm:prSet/>
      <dgm:spPr/>
      <dgm:t>
        <a:bodyPr/>
        <a:lstStyle/>
        <a:p>
          <a:r>
            <a:rPr lang="en-US" dirty="0" smtClean="0"/>
            <a:t>Question 1/2</a:t>
          </a:r>
          <a:endParaRPr lang="en-US" dirty="0"/>
        </a:p>
      </dgm:t>
    </dgm:pt>
    <dgm:pt modelId="{2F52BF5C-8824-41B0-8F45-B8BC056A6EAC}" type="parTrans" cxnId="{CFD15AD6-EFDB-4FA2-B1D8-72C9AB593031}">
      <dgm:prSet/>
      <dgm:spPr/>
      <dgm:t>
        <a:bodyPr/>
        <a:lstStyle/>
        <a:p>
          <a:endParaRPr lang="en-US"/>
        </a:p>
      </dgm:t>
    </dgm:pt>
    <dgm:pt modelId="{58375E02-A4AB-4DE4-A43C-58AC8C4BE07F}" type="sibTrans" cxnId="{CFD15AD6-EFDB-4FA2-B1D8-72C9AB593031}">
      <dgm:prSet/>
      <dgm:spPr/>
      <dgm:t>
        <a:bodyPr/>
        <a:lstStyle/>
        <a:p>
          <a:endParaRPr lang="en-US"/>
        </a:p>
      </dgm:t>
    </dgm:pt>
    <dgm:pt modelId="{372474E2-0E45-4BD3-A7F7-C59775A5064A}">
      <dgm:prSet/>
      <dgm:spPr/>
      <dgm:t>
        <a:bodyPr/>
        <a:lstStyle/>
        <a:p>
          <a:r>
            <a:rPr lang="en-US" dirty="0" smtClean="0"/>
            <a:t>Question 1/3</a:t>
          </a:r>
          <a:endParaRPr lang="en-US" dirty="0"/>
        </a:p>
      </dgm:t>
    </dgm:pt>
    <dgm:pt modelId="{0B31742B-0C60-4074-B3C4-756639DE4491}" type="parTrans" cxnId="{12A8B727-9C35-4D31-A407-FE52CB59854A}">
      <dgm:prSet/>
      <dgm:spPr/>
      <dgm:t>
        <a:bodyPr/>
        <a:lstStyle/>
        <a:p>
          <a:endParaRPr lang="en-US"/>
        </a:p>
      </dgm:t>
    </dgm:pt>
    <dgm:pt modelId="{D4DE5B2E-49F4-4867-A3F6-BA39BEE620BE}" type="sibTrans" cxnId="{12A8B727-9C35-4D31-A407-FE52CB59854A}">
      <dgm:prSet/>
      <dgm:spPr/>
      <dgm:t>
        <a:bodyPr/>
        <a:lstStyle/>
        <a:p>
          <a:endParaRPr lang="en-US"/>
        </a:p>
      </dgm:t>
    </dgm:pt>
    <dgm:pt modelId="{87399A92-CBF1-41F8-A098-72D1747F1E12}">
      <dgm:prSet/>
      <dgm:spPr/>
      <dgm:t>
        <a:bodyPr/>
        <a:lstStyle/>
        <a:p>
          <a:r>
            <a:rPr lang="en-US" dirty="0" smtClean="0"/>
            <a:t>Question 1/1</a:t>
          </a:r>
          <a:endParaRPr lang="en-US" dirty="0"/>
        </a:p>
      </dgm:t>
    </dgm:pt>
    <dgm:pt modelId="{64AE9982-2876-4D8B-895E-B0C2C91DFF0C}" type="parTrans" cxnId="{6AFD65B3-C0BD-415B-AAD3-52CE4AEDA496}">
      <dgm:prSet/>
      <dgm:spPr/>
      <dgm:t>
        <a:bodyPr/>
        <a:lstStyle/>
        <a:p>
          <a:endParaRPr lang="en-US"/>
        </a:p>
      </dgm:t>
    </dgm:pt>
    <dgm:pt modelId="{4D9AF106-75F1-48D8-90A9-A8081FD37040}" type="sibTrans" cxnId="{6AFD65B3-C0BD-415B-AAD3-52CE4AEDA496}">
      <dgm:prSet/>
      <dgm:spPr/>
      <dgm:t>
        <a:bodyPr/>
        <a:lstStyle/>
        <a:p>
          <a:endParaRPr lang="en-US"/>
        </a:p>
      </dgm:t>
    </dgm:pt>
    <dgm:pt modelId="{2FFD705E-620F-44D8-BC32-FF318B9A2E18}">
      <dgm:prSet phldrT="[Text]"/>
      <dgm:spPr/>
      <dgm:t>
        <a:bodyPr/>
        <a:lstStyle/>
        <a:p>
          <a:r>
            <a:rPr lang="en-US" dirty="0" err="1" smtClean="0"/>
            <a:t>TSAG</a:t>
          </a:r>
          <a:endParaRPr lang="en-US" dirty="0"/>
        </a:p>
      </dgm:t>
    </dgm:pt>
    <dgm:pt modelId="{0280FE1D-0699-4BA0-9168-9C9FDF33830E}" type="sibTrans" cxnId="{04C88A9E-31C1-4EC6-A9B5-73CE51B53834}">
      <dgm:prSet/>
      <dgm:spPr/>
      <dgm:t>
        <a:bodyPr/>
        <a:lstStyle/>
        <a:p>
          <a:endParaRPr lang="en-US"/>
        </a:p>
      </dgm:t>
    </dgm:pt>
    <dgm:pt modelId="{B818EAC5-39EE-408E-8611-636FEB3E74A3}" type="parTrans" cxnId="{04C88A9E-31C1-4EC6-A9B5-73CE51B53834}">
      <dgm:prSet/>
      <dgm:spPr/>
      <dgm:t>
        <a:bodyPr/>
        <a:lstStyle/>
        <a:p>
          <a:endParaRPr lang="en-US"/>
        </a:p>
      </dgm:t>
    </dgm:pt>
    <dgm:pt modelId="{8A4137EA-FED7-4C24-9A36-EC57B7B6CCE1}">
      <dgm:prSet/>
      <dgm:spPr/>
      <dgm:t>
        <a:bodyPr/>
        <a:lstStyle/>
        <a:p>
          <a:r>
            <a:rPr lang="en-US" dirty="0" err="1" smtClean="0"/>
            <a:t>WTSA</a:t>
          </a:r>
          <a:endParaRPr lang="en-US" dirty="0"/>
        </a:p>
      </dgm:t>
    </dgm:pt>
    <dgm:pt modelId="{EDD8B994-4CFA-499F-A538-A7B54C4A7923}" type="sibTrans" cxnId="{F3D7019C-73C0-4AB6-A7B1-D0A4C3C6C68F}">
      <dgm:prSet/>
      <dgm:spPr/>
      <dgm:t>
        <a:bodyPr/>
        <a:lstStyle/>
        <a:p>
          <a:endParaRPr lang="en-US"/>
        </a:p>
      </dgm:t>
    </dgm:pt>
    <dgm:pt modelId="{1522D08B-2A45-467E-B3D9-985F06945FD7}" type="parTrans" cxnId="{F3D7019C-73C0-4AB6-A7B1-D0A4C3C6C68F}">
      <dgm:prSet/>
      <dgm:spPr/>
      <dgm:t>
        <a:bodyPr/>
        <a:lstStyle/>
        <a:p>
          <a:endParaRPr lang="en-US"/>
        </a:p>
      </dgm:t>
    </dgm:pt>
    <dgm:pt modelId="{173B26FC-6FDA-42AE-ABC1-E1CB37D3F8DA}" type="pres">
      <dgm:prSet presAssocID="{3E459F84-4F34-4CD0-BCC4-C59769BC71FA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59461CB-7569-420C-B7A1-FC7342ADBB6A}" type="pres">
      <dgm:prSet presAssocID="{3E459F84-4F34-4CD0-BCC4-C59769BC71FA}" presName="hierFlow" presStyleCnt="0"/>
      <dgm:spPr/>
    </dgm:pt>
    <dgm:pt modelId="{D65F0EBE-AFFC-47AF-AB8A-6961FAE84B9B}" type="pres">
      <dgm:prSet presAssocID="{3E459F84-4F34-4CD0-BCC4-C59769BC71FA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FF03657C-34E8-4BBB-8F84-3428B3D0ABB7}" type="pres">
      <dgm:prSet presAssocID="{8A4137EA-FED7-4C24-9A36-EC57B7B6CCE1}" presName="Name14" presStyleCnt="0"/>
      <dgm:spPr/>
    </dgm:pt>
    <dgm:pt modelId="{83C2866E-4FC2-482C-977E-A71B8FF60EF4}" type="pres">
      <dgm:prSet presAssocID="{8A4137EA-FED7-4C24-9A36-EC57B7B6CCE1}" presName="level1Shap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C9B2DBA-165E-4FEE-BFB3-DF8E924B5DCC}" type="pres">
      <dgm:prSet presAssocID="{8A4137EA-FED7-4C24-9A36-EC57B7B6CCE1}" presName="hierChild2" presStyleCnt="0"/>
      <dgm:spPr/>
    </dgm:pt>
    <dgm:pt modelId="{D6BEE320-5403-47D4-82C6-93C03F840743}" type="pres">
      <dgm:prSet presAssocID="{B818EAC5-39EE-408E-8611-636FEB3E74A3}" presName="Name19" presStyleLbl="parChTrans1D2" presStyleIdx="0" presStyleCnt="1"/>
      <dgm:spPr/>
      <dgm:t>
        <a:bodyPr/>
        <a:lstStyle/>
        <a:p>
          <a:endParaRPr lang="en-US"/>
        </a:p>
      </dgm:t>
    </dgm:pt>
    <dgm:pt modelId="{CF9A3B50-348C-478E-BCA2-4DCAEBB188DD}" type="pres">
      <dgm:prSet presAssocID="{2FFD705E-620F-44D8-BC32-FF318B9A2E18}" presName="Name21" presStyleCnt="0"/>
      <dgm:spPr/>
    </dgm:pt>
    <dgm:pt modelId="{7D85400D-2BE2-4D60-9259-3D9F596AB8CE}" type="pres">
      <dgm:prSet presAssocID="{2FFD705E-620F-44D8-BC32-FF318B9A2E18}" presName="level2Shape" presStyleLbl="node2" presStyleIdx="0" presStyleCnt="1"/>
      <dgm:spPr/>
      <dgm:t>
        <a:bodyPr/>
        <a:lstStyle/>
        <a:p>
          <a:endParaRPr lang="en-US"/>
        </a:p>
      </dgm:t>
    </dgm:pt>
    <dgm:pt modelId="{5FF081AC-4A38-4F39-AB73-46F34DAEA9A0}" type="pres">
      <dgm:prSet presAssocID="{2FFD705E-620F-44D8-BC32-FF318B9A2E18}" presName="hierChild3" presStyleCnt="0"/>
      <dgm:spPr/>
    </dgm:pt>
    <dgm:pt modelId="{6EDFA2ED-CF87-40AE-B749-8487D867D309}" type="pres">
      <dgm:prSet presAssocID="{4E3F9C77-B8C1-47BC-8CC5-277DD8198E3A}" presName="Name19" presStyleLbl="parChTrans1D3" presStyleIdx="0" presStyleCnt="3"/>
      <dgm:spPr/>
      <dgm:t>
        <a:bodyPr/>
        <a:lstStyle/>
        <a:p>
          <a:endParaRPr lang="en-US"/>
        </a:p>
      </dgm:t>
    </dgm:pt>
    <dgm:pt modelId="{227EBBB6-86F3-417E-A66A-DE9A9DCE52CC}" type="pres">
      <dgm:prSet presAssocID="{0B15E6A9-B769-4F50-844A-91CC958E664B}" presName="Name21" presStyleCnt="0"/>
      <dgm:spPr/>
    </dgm:pt>
    <dgm:pt modelId="{05748E55-EA50-4408-B2B4-5923834F9BCB}" type="pres">
      <dgm:prSet presAssocID="{0B15E6A9-B769-4F50-844A-91CC958E664B}" presName="level2Shape" presStyleLbl="node3" presStyleIdx="0" presStyleCnt="3"/>
      <dgm:spPr/>
      <dgm:t>
        <a:bodyPr/>
        <a:lstStyle/>
        <a:p>
          <a:endParaRPr lang="en-US"/>
        </a:p>
      </dgm:t>
    </dgm:pt>
    <dgm:pt modelId="{12C0B505-8215-44D0-975D-5951E798F304}" type="pres">
      <dgm:prSet presAssocID="{0B15E6A9-B769-4F50-844A-91CC958E664B}" presName="hierChild3" presStyleCnt="0"/>
      <dgm:spPr/>
    </dgm:pt>
    <dgm:pt modelId="{6E43D4BC-569B-4095-8A9D-A3EF51F393C8}" type="pres">
      <dgm:prSet presAssocID="{1095B535-AC77-4361-90C1-403349DF6279}" presName="Name19" presStyleLbl="parChTrans1D4" presStyleIdx="0" presStyleCnt="9"/>
      <dgm:spPr/>
      <dgm:t>
        <a:bodyPr/>
        <a:lstStyle/>
        <a:p>
          <a:endParaRPr lang="en-US"/>
        </a:p>
      </dgm:t>
    </dgm:pt>
    <dgm:pt modelId="{1F4D7C46-545A-4D3D-8427-B3B7FC98B6DC}" type="pres">
      <dgm:prSet presAssocID="{4990D59A-D12C-4C95-BB98-3EA9B7AB6162}" presName="Name21" presStyleCnt="0"/>
      <dgm:spPr/>
    </dgm:pt>
    <dgm:pt modelId="{9E98F4C1-F731-40CE-BDF9-7690BAB7BB23}" type="pres">
      <dgm:prSet presAssocID="{4990D59A-D12C-4C95-BB98-3EA9B7AB6162}" presName="level2Shape" presStyleLbl="node4" presStyleIdx="0" presStyleCnt="9"/>
      <dgm:spPr/>
      <dgm:t>
        <a:bodyPr/>
        <a:lstStyle/>
        <a:p>
          <a:endParaRPr lang="en-US"/>
        </a:p>
      </dgm:t>
    </dgm:pt>
    <dgm:pt modelId="{A2EE07AB-E2B2-4551-8210-1A1F4F8B4063}" type="pres">
      <dgm:prSet presAssocID="{4990D59A-D12C-4C95-BB98-3EA9B7AB6162}" presName="hierChild3" presStyleCnt="0"/>
      <dgm:spPr/>
    </dgm:pt>
    <dgm:pt modelId="{B55C20DF-176C-4DAB-9784-F0A4394E31F0}" type="pres">
      <dgm:prSet presAssocID="{2DBDF867-6593-4C2A-BA7A-E5FDF8CFEE68}" presName="Name19" presStyleLbl="parChTrans1D4" presStyleIdx="1" presStyleCnt="9"/>
      <dgm:spPr/>
      <dgm:t>
        <a:bodyPr/>
        <a:lstStyle/>
        <a:p>
          <a:endParaRPr lang="en-US"/>
        </a:p>
      </dgm:t>
    </dgm:pt>
    <dgm:pt modelId="{A4B8934E-BE72-4DC6-845B-C48C0382485A}" type="pres">
      <dgm:prSet presAssocID="{B6519C8A-670C-43CE-A982-1E7A7F645532}" presName="Name21" presStyleCnt="0"/>
      <dgm:spPr/>
    </dgm:pt>
    <dgm:pt modelId="{17A8A07A-CF4F-4CF8-92E3-4B3686F6731C}" type="pres">
      <dgm:prSet presAssocID="{B6519C8A-670C-43CE-A982-1E7A7F645532}" presName="level2Shape" presStyleLbl="node4" presStyleIdx="1" presStyleCnt="9"/>
      <dgm:spPr>
        <a:prstGeom prst="flowChartMultidocument">
          <a:avLst/>
        </a:prstGeom>
      </dgm:spPr>
      <dgm:t>
        <a:bodyPr/>
        <a:lstStyle/>
        <a:p>
          <a:endParaRPr lang="en-US"/>
        </a:p>
      </dgm:t>
    </dgm:pt>
    <dgm:pt modelId="{A7CD3B87-1AC8-4269-83B3-799BE0B73D64}" type="pres">
      <dgm:prSet presAssocID="{B6519C8A-670C-43CE-A982-1E7A7F645532}" presName="hierChild3" presStyleCnt="0"/>
      <dgm:spPr/>
    </dgm:pt>
    <dgm:pt modelId="{C3C8840E-FE7F-4B75-91E6-9EA5F0EB14BB}" type="pres">
      <dgm:prSet presAssocID="{39DD342D-ADDA-4ED3-90D8-935218081287}" presName="Name19" presStyleLbl="parChTrans1D4" presStyleIdx="2" presStyleCnt="9"/>
      <dgm:spPr/>
      <dgm:t>
        <a:bodyPr/>
        <a:lstStyle/>
        <a:p>
          <a:endParaRPr lang="en-US"/>
        </a:p>
      </dgm:t>
    </dgm:pt>
    <dgm:pt modelId="{AC4C7099-59BB-4F9A-B6EB-7D24932E5865}" type="pres">
      <dgm:prSet presAssocID="{F109A626-4D8C-4F60-B26D-5119D979598C}" presName="Name21" presStyleCnt="0"/>
      <dgm:spPr/>
    </dgm:pt>
    <dgm:pt modelId="{94272BFF-5044-45BA-9D04-7AAC010B9E79}" type="pres">
      <dgm:prSet presAssocID="{F109A626-4D8C-4F60-B26D-5119D979598C}" presName="level2Shape" presStyleLbl="node4" presStyleIdx="2" presStyleCnt="9"/>
      <dgm:spPr/>
      <dgm:t>
        <a:bodyPr/>
        <a:lstStyle/>
        <a:p>
          <a:endParaRPr lang="en-US"/>
        </a:p>
      </dgm:t>
    </dgm:pt>
    <dgm:pt modelId="{1B296D5A-B026-4A3A-A8EB-F4A3516D1A43}" type="pres">
      <dgm:prSet presAssocID="{F109A626-4D8C-4F60-B26D-5119D979598C}" presName="hierChild3" presStyleCnt="0"/>
      <dgm:spPr/>
    </dgm:pt>
    <dgm:pt modelId="{4EE6FEE0-A60F-4731-9127-A12A8E8729A8}" type="pres">
      <dgm:prSet presAssocID="{2F52BF5C-8824-41B0-8F45-B8BC056A6EAC}" presName="Name19" presStyleLbl="parChTrans1D4" presStyleIdx="3" presStyleCnt="9"/>
      <dgm:spPr/>
      <dgm:t>
        <a:bodyPr/>
        <a:lstStyle/>
        <a:p>
          <a:endParaRPr lang="en-US"/>
        </a:p>
      </dgm:t>
    </dgm:pt>
    <dgm:pt modelId="{B196AA1F-7A5A-48C2-8360-3CB82E879A9B}" type="pres">
      <dgm:prSet presAssocID="{996883DF-AF2F-4220-885F-CBCDA30EF650}" presName="Name21" presStyleCnt="0"/>
      <dgm:spPr/>
    </dgm:pt>
    <dgm:pt modelId="{51584AF6-DE3D-4B3E-90D0-44EDC99613D0}" type="pres">
      <dgm:prSet presAssocID="{996883DF-AF2F-4220-885F-CBCDA30EF650}" presName="level2Shape" presStyleLbl="node4" presStyleIdx="3" presStyleCnt="9"/>
      <dgm:spPr>
        <a:prstGeom prst="flowChartMultidocument">
          <a:avLst/>
        </a:prstGeom>
      </dgm:spPr>
      <dgm:t>
        <a:bodyPr/>
        <a:lstStyle/>
        <a:p>
          <a:endParaRPr lang="en-US"/>
        </a:p>
      </dgm:t>
    </dgm:pt>
    <dgm:pt modelId="{5DC94759-71E8-4B6F-88BB-2EA06D7E35E5}" type="pres">
      <dgm:prSet presAssocID="{996883DF-AF2F-4220-885F-CBCDA30EF650}" presName="hierChild3" presStyleCnt="0"/>
      <dgm:spPr/>
    </dgm:pt>
    <dgm:pt modelId="{7C5FEED6-0606-44DC-B84B-8D1B87A3000E}" type="pres">
      <dgm:prSet presAssocID="{63E3D3EE-BD04-4CD0-8C08-C1661ADD5CAA}" presName="Name19" presStyleLbl="parChTrans1D4" presStyleIdx="4" presStyleCnt="9"/>
      <dgm:spPr/>
      <dgm:t>
        <a:bodyPr/>
        <a:lstStyle/>
        <a:p>
          <a:endParaRPr lang="en-US"/>
        </a:p>
      </dgm:t>
    </dgm:pt>
    <dgm:pt modelId="{9346A101-52AA-473A-B256-91E0C9B54795}" type="pres">
      <dgm:prSet presAssocID="{4907F140-CADE-4706-862B-3800872C3755}" presName="Name21" presStyleCnt="0"/>
      <dgm:spPr/>
    </dgm:pt>
    <dgm:pt modelId="{EF164553-C661-4A72-A77D-04EFA338FD13}" type="pres">
      <dgm:prSet presAssocID="{4907F140-CADE-4706-862B-3800872C3755}" presName="level2Shape" presStyleLbl="node4" presStyleIdx="4" presStyleCnt="9"/>
      <dgm:spPr/>
      <dgm:t>
        <a:bodyPr/>
        <a:lstStyle/>
        <a:p>
          <a:endParaRPr lang="en-US"/>
        </a:p>
      </dgm:t>
    </dgm:pt>
    <dgm:pt modelId="{CBCAB461-08CB-4254-AAB9-FF815D9EDB2F}" type="pres">
      <dgm:prSet presAssocID="{4907F140-CADE-4706-862B-3800872C3755}" presName="hierChild3" presStyleCnt="0"/>
      <dgm:spPr/>
    </dgm:pt>
    <dgm:pt modelId="{3D0BCE2D-A13E-4F56-8F98-71C66D46D699}" type="pres">
      <dgm:prSet presAssocID="{0B31742B-0C60-4074-B3C4-756639DE4491}" presName="Name19" presStyleLbl="parChTrans1D4" presStyleIdx="5" presStyleCnt="9"/>
      <dgm:spPr/>
      <dgm:t>
        <a:bodyPr/>
        <a:lstStyle/>
        <a:p>
          <a:endParaRPr lang="en-US"/>
        </a:p>
      </dgm:t>
    </dgm:pt>
    <dgm:pt modelId="{C2CDC11B-72C0-42D7-B507-F02BD0C14E02}" type="pres">
      <dgm:prSet presAssocID="{372474E2-0E45-4BD3-A7F7-C59775A5064A}" presName="Name21" presStyleCnt="0"/>
      <dgm:spPr/>
    </dgm:pt>
    <dgm:pt modelId="{5F8DC824-D621-480F-9E2E-828017BB6839}" type="pres">
      <dgm:prSet presAssocID="{372474E2-0E45-4BD3-A7F7-C59775A5064A}" presName="level2Shape" presStyleLbl="node4" presStyleIdx="5" presStyleCnt="9"/>
      <dgm:spPr>
        <a:prstGeom prst="flowChartMultidocument">
          <a:avLst/>
        </a:prstGeom>
      </dgm:spPr>
      <dgm:t>
        <a:bodyPr/>
        <a:lstStyle/>
        <a:p>
          <a:endParaRPr lang="en-US"/>
        </a:p>
      </dgm:t>
    </dgm:pt>
    <dgm:pt modelId="{9859A5FB-6E77-459F-9142-DED40947423D}" type="pres">
      <dgm:prSet presAssocID="{372474E2-0E45-4BD3-A7F7-C59775A5064A}" presName="hierChild3" presStyleCnt="0"/>
      <dgm:spPr/>
    </dgm:pt>
    <dgm:pt modelId="{15DEAC90-4522-472B-8230-01B81E31E179}" type="pres">
      <dgm:prSet presAssocID="{BD4375B5-27EF-49C9-8D22-D26D84D7767C}" presName="Name19" presStyleLbl="parChTrans1D3" presStyleIdx="1" presStyleCnt="3"/>
      <dgm:spPr/>
      <dgm:t>
        <a:bodyPr/>
        <a:lstStyle/>
        <a:p>
          <a:endParaRPr lang="en-US"/>
        </a:p>
      </dgm:t>
    </dgm:pt>
    <dgm:pt modelId="{7CF21FDC-51EF-4102-AB6F-CE81DF89E132}" type="pres">
      <dgm:prSet presAssocID="{B315C161-A86C-4144-A5CA-2B0B5300EACE}" presName="Name21" presStyleCnt="0"/>
      <dgm:spPr/>
    </dgm:pt>
    <dgm:pt modelId="{58322E6C-EDCA-4A2C-8F31-964B97E6355A}" type="pres">
      <dgm:prSet presAssocID="{B315C161-A86C-4144-A5CA-2B0B5300EACE}" presName="level2Shape" presStyleLbl="node3" presStyleIdx="1" presStyleCnt="3"/>
      <dgm:spPr/>
      <dgm:t>
        <a:bodyPr/>
        <a:lstStyle/>
        <a:p>
          <a:endParaRPr lang="en-US"/>
        </a:p>
      </dgm:t>
    </dgm:pt>
    <dgm:pt modelId="{0E7480D9-DB76-40EA-8C2D-8D45B043C314}" type="pres">
      <dgm:prSet presAssocID="{B315C161-A86C-4144-A5CA-2B0B5300EACE}" presName="hierChild3" presStyleCnt="0"/>
      <dgm:spPr/>
    </dgm:pt>
    <dgm:pt modelId="{A695235B-49E5-4F5E-AF3B-07EC72D04BCA}" type="pres">
      <dgm:prSet presAssocID="{DED9865A-3D11-434F-B7FB-8865DB022362}" presName="Name19" presStyleLbl="parChTrans1D4" presStyleIdx="6" presStyleCnt="9"/>
      <dgm:spPr/>
      <dgm:t>
        <a:bodyPr/>
        <a:lstStyle/>
        <a:p>
          <a:endParaRPr lang="en-US"/>
        </a:p>
      </dgm:t>
    </dgm:pt>
    <dgm:pt modelId="{7C7F4D39-6D09-496C-BF54-B302FEB8DB85}" type="pres">
      <dgm:prSet presAssocID="{9D8D0EED-5C28-4232-B16B-7E382906F997}" presName="Name21" presStyleCnt="0"/>
      <dgm:spPr/>
    </dgm:pt>
    <dgm:pt modelId="{A735BB8C-B721-4DB8-A240-93B8126E1B0C}" type="pres">
      <dgm:prSet presAssocID="{9D8D0EED-5C28-4232-B16B-7E382906F997}" presName="level2Shape" presStyleLbl="node4" presStyleIdx="6" presStyleCnt="9"/>
      <dgm:spPr/>
      <dgm:t>
        <a:bodyPr/>
        <a:lstStyle/>
        <a:p>
          <a:endParaRPr lang="en-US"/>
        </a:p>
      </dgm:t>
    </dgm:pt>
    <dgm:pt modelId="{88D4DDFE-6A06-445E-A07C-9380F2781FD9}" type="pres">
      <dgm:prSet presAssocID="{9D8D0EED-5C28-4232-B16B-7E382906F997}" presName="hierChild3" presStyleCnt="0"/>
      <dgm:spPr/>
    </dgm:pt>
    <dgm:pt modelId="{690E97F7-AC51-48B9-810A-70915CCBBD91}" type="pres">
      <dgm:prSet presAssocID="{64AE9982-2876-4D8B-895E-B0C2C91DFF0C}" presName="Name19" presStyleLbl="parChTrans1D4" presStyleIdx="7" presStyleCnt="9"/>
      <dgm:spPr/>
      <dgm:t>
        <a:bodyPr/>
        <a:lstStyle/>
        <a:p>
          <a:endParaRPr lang="en-US"/>
        </a:p>
      </dgm:t>
    </dgm:pt>
    <dgm:pt modelId="{BF00BED7-37E3-4613-AF45-772D6BB947C6}" type="pres">
      <dgm:prSet presAssocID="{87399A92-CBF1-41F8-A098-72D1747F1E12}" presName="Name21" presStyleCnt="0"/>
      <dgm:spPr/>
    </dgm:pt>
    <dgm:pt modelId="{1E716E53-1CBA-4CC8-8E8D-335688C14180}" type="pres">
      <dgm:prSet presAssocID="{87399A92-CBF1-41F8-A098-72D1747F1E12}" presName="level2Shape" presStyleLbl="node4" presStyleIdx="7" presStyleCnt="9"/>
      <dgm:spPr>
        <a:prstGeom prst="flowChartMultidocument">
          <a:avLst/>
        </a:prstGeom>
      </dgm:spPr>
      <dgm:t>
        <a:bodyPr/>
        <a:lstStyle/>
        <a:p>
          <a:endParaRPr lang="en-US"/>
        </a:p>
      </dgm:t>
    </dgm:pt>
    <dgm:pt modelId="{C411C149-A582-4FD5-93EC-9F7DC6C5BC93}" type="pres">
      <dgm:prSet presAssocID="{87399A92-CBF1-41F8-A098-72D1747F1E12}" presName="hierChild3" presStyleCnt="0"/>
      <dgm:spPr/>
    </dgm:pt>
    <dgm:pt modelId="{452E47E1-DE5E-43C2-BE99-6FD414686B54}" type="pres">
      <dgm:prSet presAssocID="{FC600E30-459F-41E1-9483-63541F077E2D}" presName="Name19" presStyleLbl="parChTrans1D4" presStyleIdx="8" presStyleCnt="9"/>
      <dgm:spPr/>
      <dgm:t>
        <a:bodyPr/>
        <a:lstStyle/>
        <a:p>
          <a:endParaRPr lang="en-US"/>
        </a:p>
      </dgm:t>
    </dgm:pt>
    <dgm:pt modelId="{D8FED6B5-4710-49B8-944B-8EBB17C0EF70}" type="pres">
      <dgm:prSet presAssocID="{6A84429E-4F0C-4685-9434-1229B69C9F84}" presName="Name21" presStyleCnt="0"/>
      <dgm:spPr/>
    </dgm:pt>
    <dgm:pt modelId="{FAD6FA81-4F94-48C5-86A7-D7C544D37AD6}" type="pres">
      <dgm:prSet presAssocID="{6A84429E-4F0C-4685-9434-1229B69C9F84}" presName="level2Shape" presStyleLbl="node4" presStyleIdx="8" presStyleCnt="9"/>
      <dgm:spPr>
        <a:prstGeom prst="flowChartMultidocument">
          <a:avLst/>
        </a:prstGeom>
      </dgm:spPr>
      <dgm:t>
        <a:bodyPr/>
        <a:lstStyle/>
        <a:p>
          <a:endParaRPr lang="en-US"/>
        </a:p>
      </dgm:t>
    </dgm:pt>
    <dgm:pt modelId="{8CC466C0-36CC-484D-A1FD-DACBAFEC3E53}" type="pres">
      <dgm:prSet presAssocID="{6A84429E-4F0C-4685-9434-1229B69C9F84}" presName="hierChild3" presStyleCnt="0"/>
      <dgm:spPr/>
    </dgm:pt>
    <dgm:pt modelId="{51FCD676-F7E3-4D7D-9C62-0D678764697C}" type="pres">
      <dgm:prSet presAssocID="{F224FA91-B6B4-40C2-B5D7-0527798A6629}" presName="Name19" presStyleLbl="parChTrans1D3" presStyleIdx="2" presStyleCnt="3"/>
      <dgm:spPr/>
      <dgm:t>
        <a:bodyPr/>
        <a:lstStyle/>
        <a:p>
          <a:endParaRPr lang="en-US"/>
        </a:p>
      </dgm:t>
    </dgm:pt>
    <dgm:pt modelId="{C79B47BC-429B-471C-A371-DC5CAEA02A3C}" type="pres">
      <dgm:prSet presAssocID="{C5707780-316D-4E37-A88D-974505525FCD}" presName="Name21" presStyleCnt="0"/>
      <dgm:spPr/>
    </dgm:pt>
    <dgm:pt modelId="{44CE4ECE-7523-41B4-A3C1-97B0BF596D02}" type="pres">
      <dgm:prSet presAssocID="{C5707780-316D-4E37-A88D-974505525FCD}" presName="level2Shape" presStyleLbl="node3" presStyleIdx="2" presStyleCnt="3"/>
      <dgm:spPr>
        <a:prstGeom prst="flowChartMultidocument">
          <a:avLst/>
        </a:prstGeom>
      </dgm:spPr>
      <dgm:t>
        <a:bodyPr/>
        <a:lstStyle/>
        <a:p>
          <a:endParaRPr lang="en-US"/>
        </a:p>
      </dgm:t>
    </dgm:pt>
    <dgm:pt modelId="{A503AC62-8E30-453C-929A-470B95E06BAD}" type="pres">
      <dgm:prSet presAssocID="{C5707780-316D-4E37-A88D-974505525FCD}" presName="hierChild3" presStyleCnt="0"/>
      <dgm:spPr/>
    </dgm:pt>
    <dgm:pt modelId="{762A9029-E51B-4256-AF34-846956C6D0DC}" type="pres">
      <dgm:prSet presAssocID="{3E459F84-4F34-4CD0-BCC4-C59769BC71FA}" presName="bgShapesFlow" presStyleCnt="0"/>
      <dgm:spPr/>
    </dgm:pt>
  </dgm:ptLst>
  <dgm:cxnLst>
    <dgm:cxn modelId="{236BAC2E-3A9D-4FF6-84A1-CB3D6BFFA3E8}" type="presOf" srcId="{F224FA91-B6B4-40C2-B5D7-0527798A6629}" destId="{51FCD676-F7E3-4D7D-9C62-0D678764697C}" srcOrd="0" destOrd="0" presId="urn:microsoft.com/office/officeart/2005/8/layout/hierarchy6"/>
    <dgm:cxn modelId="{C98D6A88-53B8-40F3-A381-5250B651FD58}" type="presOf" srcId="{3E459F84-4F34-4CD0-BCC4-C59769BC71FA}" destId="{173B26FC-6FDA-42AE-ABC1-E1CB37D3F8DA}" srcOrd="0" destOrd="0" presId="urn:microsoft.com/office/officeart/2005/8/layout/hierarchy6"/>
    <dgm:cxn modelId="{ED8429AF-8C4E-4748-90FD-6B35D686D15D}" type="presOf" srcId="{FC600E30-459F-41E1-9483-63541F077E2D}" destId="{452E47E1-DE5E-43C2-BE99-6FD414686B54}" srcOrd="0" destOrd="0" presId="urn:microsoft.com/office/officeart/2005/8/layout/hierarchy6"/>
    <dgm:cxn modelId="{73F329D6-2218-4714-A26C-19D66D80ED53}" srcId="{0B15E6A9-B769-4F50-844A-91CC958E664B}" destId="{4907F140-CADE-4706-862B-3800872C3755}" srcOrd="2" destOrd="0" parTransId="{63E3D3EE-BD04-4CD0-8C08-C1661ADD5CAA}" sibTransId="{B240A6F8-A982-4BDE-AF8B-D26E675E2D69}"/>
    <dgm:cxn modelId="{5C139403-BD51-4D74-9ECE-3229658B183F}" type="presOf" srcId="{2F52BF5C-8824-41B0-8F45-B8BC056A6EAC}" destId="{4EE6FEE0-A60F-4731-9127-A12A8E8729A8}" srcOrd="0" destOrd="0" presId="urn:microsoft.com/office/officeart/2005/8/layout/hierarchy6"/>
    <dgm:cxn modelId="{35CBCB57-5B47-4AEC-B703-F3883CF0A340}" srcId="{0B15E6A9-B769-4F50-844A-91CC958E664B}" destId="{F109A626-4D8C-4F60-B26D-5119D979598C}" srcOrd="1" destOrd="0" parTransId="{39DD342D-ADDA-4ED3-90D8-935218081287}" sibTransId="{D92E866A-6C56-4045-A38A-22F615C1C17F}"/>
    <dgm:cxn modelId="{EB3CE786-F634-40D6-B8B8-E9D823C37F0B}" srcId="{2FFD705E-620F-44D8-BC32-FF318B9A2E18}" destId="{B315C161-A86C-4144-A5CA-2B0B5300EACE}" srcOrd="1" destOrd="0" parTransId="{BD4375B5-27EF-49C9-8D22-D26D84D7767C}" sibTransId="{7031E335-9DC0-40FB-B01A-3DEC4ABA2B07}"/>
    <dgm:cxn modelId="{9F2520C2-6726-43E0-8988-D7BDA78B0E01}" type="presOf" srcId="{63E3D3EE-BD04-4CD0-8C08-C1661ADD5CAA}" destId="{7C5FEED6-0606-44DC-B84B-8D1B87A3000E}" srcOrd="0" destOrd="0" presId="urn:microsoft.com/office/officeart/2005/8/layout/hierarchy6"/>
    <dgm:cxn modelId="{FA545657-B835-48DB-8A71-2D997735D649}" type="presOf" srcId="{B6519C8A-670C-43CE-A982-1E7A7F645532}" destId="{17A8A07A-CF4F-4CF8-92E3-4B3686F6731C}" srcOrd="0" destOrd="0" presId="urn:microsoft.com/office/officeart/2005/8/layout/hierarchy6"/>
    <dgm:cxn modelId="{6AFD65B3-C0BD-415B-AAD3-52CE4AEDA496}" srcId="{9D8D0EED-5C28-4232-B16B-7E382906F997}" destId="{87399A92-CBF1-41F8-A098-72D1747F1E12}" srcOrd="0" destOrd="0" parTransId="{64AE9982-2876-4D8B-895E-B0C2C91DFF0C}" sibTransId="{4D9AF106-75F1-48D8-90A9-A8081FD37040}"/>
    <dgm:cxn modelId="{E8EFA0AB-B6C1-4E68-ABED-B0D1CCE68119}" type="presOf" srcId="{6A84429E-4F0C-4685-9434-1229B69C9F84}" destId="{FAD6FA81-4F94-48C5-86A7-D7C544D37AD6}" srcOrd="0" destOrd="0" presId="urn:microsoft.com/office/officeart/2005/8/layout/hierarchy6"/>
    <dgm:cxn modelId="{04C88A9E-31C1-4EC6-A9B5-73CE51B53834}" srcId="{8A4137EA-FED7-4C24-9A36-EC57B7B6CCE1}" destId="{2FFD705E-620F-44D8-BC32-FF318B9A2E18}" srcOrd="0" destOrd="0" parTransId="{B818EAC5-39EE-408E-8611-636FEB3E74A3}" sibTransId="{0280FE1D-0699-4BA0-9168-9C9FDF33830E}"/>
    <dgm:cxn modelId="{92E72EAA-6212-4146-A9AA-D186FD7B23A3}" srcId="{2FFD705E-620F-44D8-BC32-FF318B9A2E18}" destId="{C5707780-316D-4E37-A88D-974505525FCD}" srcOrd="2" destOrd="0" parTransId="{F224FA91-B6B4-40C2-B5D7-0527798A6629}" sibTransId="{A19DC67E-7577-4636-9F8F-775EE4DDC931}"/>
    <dgm:cxn modelId="{314F417E-0C55-4D75-AAB3-D4782D942BE8}" type="presOf" srcId="{9D8D0EED-5C28-4232-B16B-7E382906F997}" destId="{A735BB8C-B721-4DB8-A240-93B8126E1B0C}" srcOrd="0" destOrd="0" presId="urn:microsoft.com/office/officeart/2005/8/layout/hierarchy6"/>
    <dgm:cxn modelId="{E89FE5BA-EFA7-44A8-AF6E-692920E1D1A1}" type="presOf" srcId="{BD4375B5-27EF-49C9-8D22-D26D84D7767C}" destId="{15DEAC90-4522-472B-8230-01B81E31E179}" srcOrd="0" destOrd="0" presId="urn:microsoft.com/office/officeart/2005/8/layout/hierarchy6"/>
    <dgm:cxn modelId="{828B2AD8-FE2A-4862-82CF-F0249C578F35}" srcId="{B315C161-A86C-4144-A5CA-2B0B5300EACE}" destId="{6A84429E-4F0C-4685-9434-1229B69C9F84}" srcOrd="1" destOrd="0" parTransId="{FC600E30-459F-41E1-9483-63541F077E2D}" sibTransId="{99D7EB47-AE4A-4B0D-9CC3-A8E37D8F69E1}"/>
    <dgm:cxn modelId="{77E4CB64-9D0B-40BA-8EBD-326C4288F8A9}" type="presOf" srcId="{4990D59A-D12C-4C95-BB98-3EA9B7AB6162}" destId="{9E98F4C1-F731-40CE-BDF9-7690BAB7BB23}" srcOrd="0" destOrd="0" presId="urn:microsoft.com/office/officeart/2005/8/layout/hierarchy6"/>
    <dgm:cxn modelId="{5BC6FACE-1A08-4D06-90AD-D3E689F8D912}" type="presOf" srcId="{39DD342D-ADDA-4ED3-90D8-935218081287}" destId="{C3C8840E-FE7F-4B75-91E6-9EA5F0EB14BB}" srcOrd="0" destOrd="0" presId="urn:microsoft.com/office/officeart/2005/8/layout/hierarchy6"/>
    <dgm:cxn modelId="{BF0DCFFA-D7BD-48FF-9C61-A70E0187EAB6}" type="presOf" srcId="{1095B535-AC77-4361-90C1-403349DF6279}" destId="{6E43D4BC-569B-4095-8A9D-A3EF51F393C8}" srcOrd="0" destOrd="0" presId="urn:microsoft.com/office/officeart/2005/8/layout/hierarchy6"/>
    <dgm:cxn modelId="{222FDB27-72D1-4C30-AAE7-C39471C4590E}" type="presOf" srcId="{0B31742B-0C60-4074-B3C4-756639DE4491}" destId="{3D0BCE2D-A13E-4F56-8F98-71C66D46D699}" srcOrd="0" destOrd="0" presId="urn:microsoft.com/office/officeart/2005/8/layout/hierarchy6"/>
    <dgm:cxn modelId="{6F5329E0-1EE0-4FFF-8114-4B414C47AFA6}" type="presOf" srcId="{87399A92-CBF1-41F8-A098-72D1747F1E12}" destId="{1E716E53-1CBA-4CC8-8E8D-335688C14180}" srcOrd="0" destOrd="0" presId="urn:microsoft.com/office/officeart/2005/8/layout/hierarchy6"/>
    <dgm:cxn modelId="{17272817-39FC-45FF-A6A1-8987C95F8551}" type="presOf" srcId="{C5707780-316D-4E37-A88D-974505525FCD}" destId="{44CE4ECE-7523-41B4-A3C1-97B0BF596D02}" srcOrd="0" destOrd="0" presId="urn:microsoft.com/office/officeart/2005/8/layout/hierarchy6"/>
    <dgm:cxn modelId="{F950F86B-D3B5-4D08-BEC8-1A61662929F6}" type="presOf" srcId="{4E3F9C77-B8C1-47BC-8CC5-277DD8198E3A}" destId="{6EDFA2ED-CF87-40AE-B749-8487D867D309}" srcOrd="0" destOrd="0" presId="urn:microsoft.com/office/officeart/2005/8/layout/hierarchy6"/>
    <dgm:cxn modelId="{29B1C5AF-5569-4746-8B2E-FD0083B66F50}" type="presOf" srcId="{372474E2-0E45-4BD3-A7F7-C59775A5064A}" destId="{5F8DC824-D621-480F-9E2E-828017BB6839}" srcOrd="0" destOrd="0" presId="urn:microsoft.com/office/officeart/2005/8/layout/hierarchy6"/>
    <dgm:cxn modelId="{F3D7019C-73C0-4AB6-A7B1-D0A4C3C6C68F}" srcId="{3E459F84-4F34-4CD0-BCC4-C59769BC71FA}" destId="{8A4137EA-FED7-4C24-9A36-EC57B7B6CCE1}" srcOrd="0" destOrd="0" parTransId="{1522D08B-2A45-467E-B3D9-985F06945FD7}" sibTransId="{EDD8B994-4CFA-499F-A538-A7B54C4A7923}"/>
    <dgm:cxn modelId="{1BD16633-E286-45F7-96EA-A5C9AB5E2851}" srcId="{0B15E6A9-B769-4F50-844A-91CC958E664B}" destId="{4990D59A-D12C-4C95-BB98-3EA9B7AB6162}" srcOrd="0" destOrd="0" parTransId="{1095B535-AC77-4361-90C1-403349DF6279}" sibTransId="{F9F82B0E-0A5C-4DBF-B0D3-5A3E33EF3190}"/>
    <dgm:cxn modelId="{9C49FE0D-0AAB-456E-893A-8B555EF4C91A}" type="presOf" srcId="{64AE9982-2876-4D8B-895E-B0C2C91DFF0C}" destId="{690E97F7-AC51-48B9-810A-70915CCBBD91}" srcOrd="0" destOrd="0" presId="urn:microsoft.com/office/officeart/2005/8/layout/hierarchy6"/>
    <dgm:cxn modelId="{CFD15AD6-EFDB-4FA2-B1D8-72C9AB593031}" srcId="{F109A626-4D8C-4F60-B26D-5119D979598C}" destId="{996883DF-AF2F-4220-885F-CBCDA30EF650}" srcOrd="0" destOrd="0" parTransId="{2F52BF5C-8824-41B0-8F45-B8BC056A6EAC}" sibTransId="{58375E02-A4AB-4DE4-A43C-58AC8C4BE07F}"/>
    <dgm:cxn modelId="{5AC3ADF2-8E99-4D47-B343-2F004AA69476}" type="presOf" srcId="{2DBDF867-6593-4C2A-BA7A-E5FDF8CFEE68}" destId="{B55C20DF-176C-4DAB-9784-F0A4394E31F0}" srcOrd="0" destOrd="0" presId="urn:microsoft.com/office/officeart/2005/8/layout/hierarchy6"/>
    <dgm:cxn modelId="{4A05472E-B6F2-448C-A63F-231364836F23}" type="presOf" srcId="{4907F140-CADE-4706-862B-3800872C3755}" destId="{EF164553-C661-4A72-A77D-04EFA338FD13}" srcOrd="0" destOrd="0" presId="urn:microsoft.com/office/officeart/2005/8/layout/hierarchy6"/>
    <dgm:cxn modelId="{5D2B6009-2934-4099-9574-F3F517C2A14E}" srcId="{4990D59A-D12C-4C95-BB98-3EA9B7AB6162}" destId="{B6519C8A-670C-43CE-A982-1E7A7F645532}" srcOrd="0" destOrd="0" parTransId="{2DBDF867-6593-4C2A-BA7A-E5FDF8CFEE68}" sibTransId="{9E57CF82-2516-49A9-8882-7FDD64DBA6EE}"/>
    <dgm:cxn modelId="{4E4AA8DF-38B8-4484-B365-4869C1207D0D}" type="presOf" srcId="{F109A626-4D8C-4F60-B26D-5119D979598C}" destId="{94272BFF-5044-45BA-9D04-7AAC010B9E79}" srcOrd="0" destOrd="0" presId="urn:microsoft.com/office/officeart/2005/8/layout/hierarchy6"/>
    <dgm:cxn modelId="{71EAD5D3-7A45-44F0-BCD4-6A02E5CD78D0}" srcId="{2FFD705E-620F-44D8-BC32-FF318B9A2E18}" destId="{0B15E6A9-B769-4F50-844A-91CC958E664B}" srcOrd="0" destOrd="0" parTransId="{4E3F9C77-B8C1-47BC-8CC5-277DD8198E3A}" sibTransId="{92EB3C69-227E-4475-A4E6-B322295BE98A}"/>
    <dgm:cxn modelId="{12A8B727-9C35-4D31-A407-FE52CB59854A}" srcId="{4907F140-CADE-4706-862B-3800872C3755}" destId="{372474E2-0E45-4BD3-A7F7-C59775A5064A}" srcOrd="0" destOrd="0" parTransId="{0B31742B-0C60-4074-B3C4-756639DE4491}" sibTransId="{D4DE5B2E-49F4-4867-A3F6-BA39BEE620BE}"/>
    <dgm:cxn modelId="{F73520C7-8D89-48C0-8138-D16493040A9C}" type="presOf" srcId="{2FFD705E-620F-44D8-BC32-FF318B9A2E18}" destId="{7D85400D-2BE2-4D60-9259-3D9F596AB8CE}" srcOrd="0" destOrd="0" presId="urn:microsoft.com/office/officeart/2005/8/layout/hierarchy6"/>
    <dgm:cxn modelId="{36C63E92-29AD-4004-A181-FDD9120C884C}" srcId="{B315C161-A86C-4144-A5CA-2B0B5300EACE}" destId="{9D8D0EED-5C28-4232-B16B-7E382906F997}" srcOrd="0" destOrd="0" parTransId="{DED9865A-3D11-434F-B7FB-8865DB022362}" sibTransId="{9DFBF989-5382-4338-A08A-7AF560AA4368}"/>
    <dgm:cxn modelId="{0A340281-FC3D-476A-A74A-BF47178247E6}" type="presOf" srcId="{0B15E6A9-B769-4F50-844A-91CC958E664B}" destId="{05748E55-EA50-4408-B2B4-5923834F9BCB}" srcOrd="0" destOrd="0" presId="urn:microsoft.com/office/officeart/2005/8/layout/hierarchy6"/>
    <dgm:cxn modelId="{55BB7B5E-13A8-497C-A047-2A24BC382704}" type="presOf" srcId="{B315C161-A86C-4144-A5CA-2B0B5300EACE}" destId="{58322E6C-EDCA-4A2C-8F31-964B97E6355A}" srcOrd="0" destOrd="0" presId="urn:microsoft.com/office/officeart/2005/8/layout/hierarchy6"/>
    <dgm:cxn modelId="{04384AA6-A001-4C69-9062-D44CB1D5770A}" type="presOf" srcId="{DED9865A-3D11-434F-B7FB-8865DB022362}" destId="{A695235B-49E5-4F5E-AF3B-07EC72D04BCA}" srcOrd="0" destOrd="0" presId="urn:microsoft.com/office/officeart/2005/8/layout/hierarchy6"/>
    <dgm:cxn modelId="{66985B72-EF84-4EE3-AC17-F5809B76AAEF}" type="presOf" srcId="{8A4137EA-FED7-4C24-9A36-EC57B7B6CCE1}" destId="{83C2866E-4FC2-482C-977E-A71B8FF60EF4}" srcOrd="0" destOrd="0" presId="urn:microsoft.com/office/officeart/2005/8/layout/hierarchy6"/>
    <dgm:cxn modelId="{ECFA37B6-710A-4B91-BE4C-260F2960C45C}" type="presOf" srcId="{B818EAC5-39EE-408E-8611-636FEB3E74A3}" destId="{D6BEE320-5403-47D4-82C6-93C03F840743}" srcOrd="0" destOrd="0" presId="urn:microsoft.com/office/officeart/2005/8/layout/hierarchy6"/>
    <dgm:cxn modelId="{27288605-010B-44F4-A2A8-D55D76F59BB8}" type="presOf" srcId="{996883DF-AF2F-4220-885F-CBCDA30EF650}" destId="{51584AF6-DE3D-4B3E-90D0-44EDC99613D0}" srcOrd="0" destOrd="0" presId="urn:microsoft.com/office/officeart/2005/8/layout/hierarchy6"/>
    <dgm:cxn modelId="{366227F7-7F2D-4384-A587-4B7BA9B16867}" type="presParOf" srcId="{173B26FC-6FDA-42AE-ABC1-E1CB37D3F8DA}" destId="{A59461CB-7569-420C-B7A1-FC7342ADBB6A}" srcOrd="0" destOrd="0" presId="urn:microsoft.com/office/officeart/2005/8/layout/hierarchy6"/>
    <dgm:cxn modelId="{422AB594-A046-4A23-ACA9-28DB82CCCC9E}" type="presParOf" srcId="{A59461CB-7569-420C-B7A1-FC7342ADBB6A}" destId="{D65F0EBE-AFFC-47AF-AB8A-6961FAE84B9B}" srcOrd="0" destOrd="0" presId="urn:microsoft.com/office/officeart/2005/8/layout/hierarchy6"/>
    <dgm:cxn modelId="{96FA8594-BD1A-4737-A5D2-34C9F8427AE5}" type="presParOf" srcId="{D65F0EBE-AFFC-47AF-AB8A-6961FAE84B9B}" destId="{FF03657C-34E8-4BBB-8F84-3428B3D0ABB7}" srcOrd="0" destOrd="0" presId="urn:microsoft.com/office/officeart/2005/8/layout/hierarchy6"/>
    <dgm:cxn modelId="{63E0F8FD-1C82-42C5-AA23-6B561CA509E1}" type="presParOf" srcId="{FF03657C-34E8-4BBB-8F84-3428B3D0ABB7}" destId="{83C2866E-4FC2-482C-977E-A71B8FF60EF4}" srcOrd="0" destOrd="0" presId="urn:microsoft.com/office/officeart/2005/8/layout/hierarchy6"/>
    <dgm:cxn modelId="{24907913-80A8-473A-9EF1-AFE06602B6E2}" type="presParOf" srcId="{FF03657C-34E8-4BBB-8F84-3428B3D0ABB7}" destId="{3C9B2DBA-165E-4FEE-BFB3-DF8E924B5DCC}" srcOrd="1" destOrd="0" presId="urn:microsoft.com/office/officeart/2005/8/layout/hierarchy6"/>
    <dgm:cxn modelId="{E44B1ED3-192B-4846-BC0D-0C90C5870182}" type="presParOf" srcId="{3C9B2DBA-165E-4FEE-BFB3-DF8E924B5DCC}" destId="{D6BEE320-5403-47D4-82C6-93C03F840743}" srcOrd="0" destOrd="0" presId="urn:microsoft.com/office/officeart/2005/8/layout/hierarchy6"/>
    <dgm:cxn modelId="{5DDC91ED-D30D-402D-8AC5-057BF0C071E9}" type="presParOf" srcId="{3C9B2DBA-165E-4FEE-BFB3-DF8E924B5DCC}" destId="{CF9A3B50-348C-478E-BCA2-4DCAEBB188DD}" srcOrd="1" destOrd="0" presId="urn:microsoft.com/office/officeart/2005/8/layout/hierarchy6"/>
    <dgm:cxn modelId="{73A8363C-1D55-447D-BE4F-74D0B88FDD98}" type="presParOf" srcId="{CF9A3B50-348C-478E-BCA2-4DCAEBB188DD}" destId="{7D85400D-2BE2-4D60-9259-3D9F596AB8CE}" srcOrd="0" destOrd="0" presId="urn:microsoft.com/office/officeart/2005/8/layout/hierarchy6"/>
    <dgm:cxn modelId="{DD06E9F3-B90F-4901-AB38-E350B9451387}" type="presParOf" srcId="{CF9A3B50-348C-478E-BCA2-4DCAEBB188DD}" destId="{5FF081AC-4A38-4F39-AB73-46F34DAEA9A0}" srcOrd="1" destOrd="0" presId="urn:microsoft.com/office/officeart/2005/8/layout/hierarchy6"/>
    <dgm:cxn modelId="{7E3F4A3B-E7C1-4760-B775-69676280A71F}" type="presParOf" srcId="{5FF081AC-4A38-4F39-AB73-46F34DAEA9A0}" destId="{6EDFA2ED-CF87-40AE-B749-8487D867D309}" srcOrd="0" destOrd="0" presId="urn:microsoft.com/office/officeart/2005/8/layout/hierarchy6"/>
    <dgm:cxn modelId="{1E726092-18AE-4CBC-B053-224C4FA55D9A}" type="presParOf" srcId="{5FF081AC-4A38-4F39-AB73-46F34DAEA9A0}" destId="{227EBBB6-86F3-417E-A66A-DE9A9DCE52CC}" srcOrd="1" destOrd="0" presId="urn:microsoft.com/office/officeart/2005/8/layout/hierarchy6"/>
    <dgm:cxn modelId="{C5192ACF-6CF2-47E1-A844-5858D2F51FDA}" type="presParOf" srcId="{227EBBB6-86F3-417E-A66A-DE9A9DCE52CC}" destId="{05748E55-EA50-4408-B2B4-5923834F9BCB}" srcOrd="0" destOrd="0" presId="urn:microsoft.com/office/officeart/2005/8/layout/hierarchy6"/>
    <dgm:cxn modelId="{A726780D-D4A4-492F-86DF-C5231E60BEE8}" type="presParOf" srcId="{227EBBB6-86F3-417E-A66A-DE9A9DCE52CC}" destId="{12C0B505-8215-44D0-975D-5951E798F304}" srcOrd="1" destOrd="0" presId="urn:microsoft.com/office/officeart/2005/8/layout/hierarchy6"/>
    <dgm:cxn modelId="{1C2A66B8-B80E-4E8C-BC2D-E1D080EED288}" type="presParOf" srcId="{12C0B505-8215-44D0-975D-5951E798F304}" destId="{6E43D4BC-569B-4095-8A9D-A3EF51F393C8}" srcOrd="0" destOrd="0" presId="urn:microsoft.com/office/officeart/2005/8/layout/hierarchy6"/>
    <dgm:cxn modelId="{88740643-D721-4F33-BF7F-CA1A89D67A12}" type="presParOf" srcId="{12C0B505-8215-44D0-975D-5951E798F304}" destId="{1F4D7C46-545A-4D3D-8427-B3B7FC98B6DC}" srcOrd="1" destOrd="0" presId="urn:microsoft.com/office/officeart/2005/8/layout/hierarchy6"/>
    <dgm:cxn modelId="{9D0C3669-C9F9-4D9A-8883-F01267588CD0}" type="presParOf" srcId="{1F4D7C46-545A-4D3D-8427-B3B7FC98B6DC}" destId="{9E98F4C1-F731-40CE-BDF9-7690BAB7BB23}" srcOrd="0" destOrd="0" presId="urn:microsoft.com/office/officeart/2005/8/layout/hierarchy6"/>
    <dgm:cxn modelId="{0C73BAF4-A532-4CCC-A839-27C35F13E964}" type="presParOf" srcId="{1F4D7C46-545A-4D3D-8427-B3B7FC98B6DC}" destId="{A2EE07AB-E2B2-4551-8210-1A1F4F8B4063}" srcOrd="1" destOrd="0" presId="urn:microsoft.com/office/officeart/2005/8/layout/hierarchy6"/>
    <dgm:cxn modelId="{53B172E0-AA38-4F49-9F4B-829020A526CD}" type="presParOf" srcId="{A2EE07AB-E2B2-4551-8210-1A1F4F8B4063}" destId="{B55C20DF-176C-4DAB-9784-F0A4394E31F0}" srcOrd="0" destOrd="0" presId="urn:microsoft.com/office/officeart/2005/8/layout/hierarchy6"/>
    <dgm:cxn modelId="{AB095ADD-CBFC-4753-9F64-3D022E406AA6}" type="presParOf" srcId="{A2EE07AB-E2B2-4551-8210-1A1F4F8B4063}" destId="{A4B8934E-BE72-4DC6-845B-C48C0382485A}" srcOrd="1" destOrd="0" presId="urn:microsoft.com/office/officeart/2005/8/layout/hierarchy6"/>
    <dgm:cxn modelId="{B3976CFE-0495-4CE2-9A5F-2A2DD01E0BC0}" type="presParOf" srcId="{A4B8934E-BE72-4DC6-845B-C48C0382485A}" destId="{17A8A07A-CF4F-4CF8-92E3-4B3686F6731C}" srcOrd="0" destOrd="0" presId="urn:microsoft.com/office/officeart/2005/8/layout/hierarchy6"/>
    <dgm:cxn modelId="{D6CF67F6-49D6-415A-AAF3-AA811C61D732}" type="presParOf" srcId="{A4B8934E-BE72-4DC6-845B-C48C0382485A}" destId="{A7CD3B87-1AC8-4269-83B3-799BE0B73D64}" srcOrd="1" destOrd="0" presId="urn:microsoft.com/office/officeart/2005/8/layout/hierarchy6"/>
    <dgm:cxn modelId="{74CCA2E2-07EC-428F-8263-C0E1DDCE3432}" type="presParOf" srcId="{12C0B505-8215-44D0-975D-5951E798F304}" destId="{C3C8840E-FE7F-4B75-91E6-9EA5F0EB14BB}" srcOrd="2" destOrd="0" presId="urn:microsoft.com/office/officeart/2005/8/layout/hierarchy6"/>
    <dgm:cxn modelId="{D01973C0-539A-4198-A8D1-80A8065464E2}" type="presParOf" srcId="{12C0B505-8215-44D0-975D-5951E798F304}" destId="{AC4C7099-59BB-4F9A-B6EB-7D24932E5865}" srcOrd="3" destOrd="0" presId="urn:microsoft.com/office/officeart/2005/8/layout/hierarchy6"/>
    <dgm:cxn modelId="{D89CD14E-4B99-4808-B2FD-9BAEB762A556}" type="presParOf" srcId="{AC4C7099-59BB-4F9A-B6EB-7D24932E5865}" destId="{94272BFF-5044-45BA-9D04-7AAC010B9E79}" srcOrd="0" destOrd="0" presId="urn:microsoft.com/office/officeart/2005/8/layout/hierarchy6"/>
    <dgm:cxn modelId="{BB86EC5A-ACEC-430F-A377-8D82074DAD77}" type="presParOf" srcId="{AC4C7099-59BB-4F9A-B6EB-7D24932E5865}" destId="{1B296D5A-B026-4A3A-A8EB-F4A3516D1A43}" srcOrd="1" destOrd="0" presId="urn:microsoft.com/office/officeart/2005/8/layout/hierarchy6"/>
    <dgm:cxn modelId="{C137938E-F33F-4EF5-A125-4A9B6C485620}" type="presParOf" srcId="{1B296D5A-B026-4A3A-A8EB-F4A3516D1A43}" destId="{4EE6FEE0-A60F-4731-9127-A12A8E8729A8}" srcOrd="0" destOrd="0" presId="urn:microsoft.com/office/officeart/2005/8/layout/hierarchy6"/>
    <dgm:cxn modelId="{5E096EA3-BC0B-4CCA-A20E-ED735A16CB4D}" type="presParOf" srcId="{1B296D5A-B026-4A3A-A8EB-F4A3516D1A43}" destId="{B196AA1F-7A5A-48C2-8360-3CB82E879A9B}" srcOrd="1" destOrd="0" presId="urn:microsoft.com/office/officeart/2005/8/layout/hierarchy6"/>
    <dgm:cxn modelId="{48ACAB3E-C9F7-4DFB-82F6-A31E360CCAA4}" type="presParOf" srcId="{B196AA1F-7A5A-48C2-8360-3CB82E879A9B}" destId="{51584AF6-DE3D-4B3E-90D0-44EDC99613D0}" srcOrd="0" destOrd="0" presId="urn:microsoft.com/office/officeart/2005/8/layout/hierarchy6"/>
    <dgm:cxn modelId="{9628CBC5-7A8B-4711-989F-3F289FB55A1D}" type="presParOf" srcId="{B196AA1F-7A5A-48C2-8360-3CB82E879A9B}" destId="{5DC94759-71E8-4B6F-88BB-2EA06D7E35E5}" srcOrd="1" destOrd="0" presId="urn:microsoft.com/office/officeart/2005/8/layout/hierarchy6"/>
    <dgm:cxn modelId="{63FC84C6-6622-4768-8141-AFAB98520EAE}" type="presParOf" srcId="{12C0B505-8215-44D0-975D-5951E798F304}" destId="{7C5FEED6-0606-44DC-B84B-8D1B87A3000E}" srcOrd="4" destOrd="0" presId="urn:microsoft.com/office/officeart/2005/8/layout/hierarchy6"/>
    <dgm:cxn modelId="{1C097DE1-EBA8-4A8D-BD6F-F23F0BC0D469}" type="presParOf" srcId="{12C0B505-8215-44D0-975D-5951E798F304}" destId="{9346A101-52AA-473A-B256-91E0C9B54795}" srcOrd="5" destOrd="0" presId="urn:microsoft.com/office/officeart/2005/8/layout/hierarchy6"/>
    <dgm:cxn modelId="{6FABCDBE-0D0E-483A-A342-0E8E08C0CD59}" type="presParOf" srcId="{9346A101-52AA-473A-B256-91E0C9B54795}" destId="{EF164553-C661-4A72-A77D-04EFA338FD13}" srcOrd="0" destOrd="0" presId="urn:microsoft.com/office/officeart/2005/8/layout/hierarchy6"/>
    <dgm:cxn modelId="{028EF65F-740D-4A31-8125-810DD88B6978}" type="presParOf" srcId="{9346A101-52AA-473A-B256-91E0C9B54795}" destId="{CBCAB461-08CB-4254-AAB9-FF815D9EDB2F}" srcOrd="1" destOrd="0" presId="urn:microsoft.com/office/officeart/2005/8/layout/hierarchy6"/>
    <dgm:cxn modelId="{DA49E1C5-92D0-4189-B3AD-4A47E6B7FA17}" type="presParOf" srcId="{CBCAB461-08CB-4254-AAB9-FF815D9EDB2F}" destId="{3D0BCE2D-A13E-4F56-8F98-71C66D46D699}" srcOrd="0" destOrd="0" presId="urn:microsoft.com/office/officeart/2005/8/layout/hierarchy6"/>
    <dgm:cxn modelId="{E2E5DDE6-7043-44D4-BC47-60FE53060E78}" type="presParOf" srcId="{CBCAB461-08CB-4254-AAB9-FF815D9EDB2F}" destId="{C2CDC11B-72C0-42D7-B507-F02BD0C14E02}" srcOrd="1" destOrd="0" presId="urn:microsoft.com/office/officeart/2005/8/layout/hierarchy6"/>
    <dgm:cxn modelId="{D519E57B-3D25-432B-A870-5DF8E0206387}" type="presParOf" srcId="{C2CDC11B-72C0-42D7-B507-F02BD0C14E02}" destId="{5F8DC824-D621-480F-9E2E-828017BB6839}" srcOrd="0" destOrd="0" presId="urn:microsoft.com/office/officeart/2005/8/layout/hierarchy6"/>
    <dgm:cxn modelId="{0CCBD91A-A830-4F9D-81C4-CE7A94583ACC}" type="presParOf" srcId="{C2CDC11B-72C0-42D7-B507-F02BD0C14E02}" destId="{9859A5FB-6E77-459F-9142-DED40947423D}" srcOrd="1" destOrd="0" presId="urn:microsoft.com/office/officeart/2005/8/layout/hierarchy6"/>
    <dgm:cxn modelId="{AC7B5E1F-5514-45AA-83BC-AADFC669D19B}" type="presParOf" srcId="{5FF081AC-4A38-4F39-AB73-46F34DAEA9A0}" destId="{15DEAC90-4522-472B-8230-01B81E31E179}" srcOrd="2" destOrd="0" presId="urn:microsoft.com/office/officeart/2005/8/layout/hierarchy6"/>
    <dgm:cxn modelId="{9C093017-4D20-4E4C-B624-1431BAC1B9F9}" type="presParOf" srcId="{5FF081AC-4A38-4F39-AB73-46F34DAEA9A0}" destId="{7CF21FDC-51EF-4102-AB6F-CE81DF89E132}" srcOrd="3" destOrd="0" presId="urn:microsoft.com/office/officeart/2005/8/layout/hierarchy6"/>
    <dgm:cxn modelId="{22FC131B-D5C8-44B0-85E9-F44642703F25}" type="presParOf" srcId="{7CF21FDC-51EF-4102-AB6F-CE81DF89E132}" destId="{58322E6C-EDCA-4A2C-8F31-964B97E6355A}" srcOrd="0" destOrd="0" presId="urn:microsoft.com/office/officeart/2005/8/layout/hierarchy6"/>
    <dgm:cxn modelId="{F1045806-6B4E-4AD0-8D6A-7181998E36CC}" type="presParOf" srcId="{7CF21FDC-51EF-4102-AB6F-CE81DF89E132}" destId="{0E7480D9-DB76-40EA-8C2D-8D45B043C314}" srcOrd="1" destOrd="0" presId="urn:microsoft.com/office/officeart/2005/8/layout/hierarchy6"/>
    <dgm:cxn modelId="{980FC5FB-5E7C-4424-AB8C-B168A28E609A}" type="presParOf" srcId="{0E7480D9-DB76-40EA-8C2D-8D45B043C314}" destId="{A695235B-49E5-4F5E-AF3B-07EC72D04BCA}" srcOrd="0" destOrd="0" presId="urn:microsoft.com/office/officeart/2005/8/layout/hierarchy6"/>
    <dgm:cxn modelId="{96FFC14E-B5A6-411D-A57A-0B02E4598767}" type="presParOf" srcId="{0E7480D9-DB76-40EA-8C2D-8D45B043C314}" destId="{7C7F4D39-6D09-496C-BF54-B302FEB8DB85}" srcOrd="1" destOrd="0" presId="urn:microsoft.com/office/officeart/2005/8/layout/hierarchy6"/>
    <dgm:cxn modelId="{06316F39-E36F-4F79-BCE9-6CA96A374918}" type="presParOf" srcId="{7C7F4D39-6D09-496C-BF54-B302FEB8DB85}" destId="{A735BB8C-B721-4DB8-A240-93B8126E1B0C}" srcOrd="0" destOrd="0" presId="urn:microsoft.com/office/officeart/2005/8/layout/hierarchy6"/>
    <dgm:cxn modelId="{E9373178-C9D6-4413-A0CC-9FFD20B68572}" type="presParOf" srcId="{7C7F4D39-6D09-496C-BF54-B302FEB8DB85}" destId="{88D4DDFE-6A06-445E-A07C-9380F2781FD9}" srcOrd="1" destOrd="0" presId="urn:microsoft.com/office/officeart/2005/8/layout/hierarchy6"/>
    <dgm:cxn modelId="{A2C91EDC-2A3E-4F05-B655-5A8F9488B387}" type="presParOf" srcId="{88D4DDFE-6A06-445E-A07C-9380F2781FD9}" destId="{690E97F7-AC51-48B9-810A-70915CCBBD91}" srcOrd="0" destOrd="0" presId="urn:microsoft.com/office/officeart/2005/8/layout/hierarchy6"/>
    <dgm:cxn modelId="{6D52998D-8D92-4074-90EC-96D5A21EB498}" type="presParOf" srcId="{88D4DDFE-6A06-445E-A07C-9380F2781FD9}" destId="{BF00BED7-37E3-4613-AF45-772D6BB947C6}" srcOrd="1" destOrd="0" presId="urn:microsoft.com/office/officeart/2005/8/layout/hierarchy6"/>
    <dgm:cxn modelId="{DF922BEB-014C-4D75-81A0-E5F54D5959D9}" type="presParOf" srcId="{BF00BED7-37E3-4613-AF45-772D6BB947C6}" destId="{1E716E53-1CBA-4CC8-8E8D-335688C14180}" srcOrd="0" destOrd="0" presId="urn:microsoft.com/office/officeart/2005/8/layout/hierarchy6"/>
    <dgm:cxn modelId="{939F643D-05CB-402A-923E-846657ACBCF9}" type="presParOf" srcId="{BF00BED7-37E3-4613-AF45-772D6BB947C6}" destId="{C411C149-A582-4FD5-93EC-9F7DC6C5BC93}" srcOrd="1" destOrd="0" presId="urn:microsoft.com/office/officeart/2005/8/layout/hierarchy6"/>
    <dgm:cxn modelId="{62CECC1B-39D6-4A21-9873-44332EBFAF7C}" type="presParOf" srcId="{0E7480D9-DB76-40EA-8C2D-8D45B043C314}" destId="{452E47E1-DE5E-43C2-BE99-6FD414686B54}" srcOrd="2" destOrd="0" presId="urn:microsoft.com/office/officeart/2005/8/layout/hierarchy6"/>
    <dgm:cxn modelId="{0A59470D-71E7-46A7-86F9-1283658945E0}" type="presParOf" srcId="{0E7480D9-DB76-40EA-8C2D-8D45B043C314}" destId="{D8FED6B5-4710-49B8-944B-8EBB17C0EF70}" srcOrd="3" destOrd="0" presId="urn:microsoft.com/office/officeart/2005/8/layout/hierarchy6"/>
    <dgm:cxn modelId="{486330F5-468F-4CEA-A581-EA53B6FFB52F}" type="presParOf" srcId="{D8FED6B5-4710-49B8-944B-8EBB17C0EF70}" destId="{FAD6FA81-4F94-48C5-86A7-D7C544D37AD6}" srcOrd="0" destOrd="0" presId="urn:microsoft.com/office/officeart/2005/8/layout/hierarchy6"/>
    <dgm:cxn modelId="{A1DA1410-BEAD-4B96-B0DD-DFD7AC0B2196}" type="presParOf" srcId="{D8FED6B5-4710-49B8-944B-8EBB17C0EF70}" destId="{8CC466C0-36CC-484D-A1FD-DACBAFEC3E53}" srcOrd="1" destOrd="0" presId="urn:microsoft.com/office/officeart/2005/8/layout/hierarchy6"/>
    <dgm:cxn modelId="{CF61116B-9165-48D4-ACDD-F8376A1BF587}" type="presParOf" srcId="{5FF081AC-4A38-4F39-AB73-46F34DAEA9A0}" destId="{51FCD676-F7E3-4D7D-9C62-0D678764697C}" srcOrd="4" destOrd="0" presId="urn:microsoft.com/office/officeart/2005/8/layout/hierarchy6"/>
    <dgm:cxn modelId="{6662A4A5-4F30-4B5E-8DCF-27FDA022A4F7}" type="presParOf" srcId="{5FF081AC-4A38-4F39-AB73-46F34DAEA9A0}" destId="{C79B47BC-429B-471C-A371-DC5CAEA02A3C}" srcOrd="5" destOrd="0" presId="urn:microsoft.com/office/officeart/2005/8/layout/hierarchy6"/>
    <dgm:cxn modelId="{0B6AD32D-EF3B-490B-98CC-D31C047A9EDF}" type="presParOf" srcId="{C79B47BC-429B-471C-A371-DC5CAEA02A3C}" destId="{44CE4ECE-7523-41B4-A3C1-97B0BF596D02}" srcOrd="0" destOrd="0" presId="urn:microsoft.com/office/officeart/2005/8/layout/hierarchy6"/>
    <dgm:cxn modelId="{F38DDB08-4B2D-4320-9C3F-CF6E7ED6E482}" type="presParOf" srcId="{C79B47BC-429B-471C-A371-DC5CAEA02A3C}" destId="{A503AC62-8E30-453C-929A-470B95E06BAD}" srcOrd="1" destOrd="0" presId="urn:microsoft.com/office/officeart/2005/8/layout/hierarchy6"/>
    <dgm:cxn modelId="{59AEF467-B684-490D-9D75-CDEC3573CB3F}" type="presParOf" srcId="{173B26FC-6FDA-42AE-ABC1-E1CB37D3F8DA}" destId="{762A9029-E51B-4256-AF34-846956C6D0DC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3039FD-3722-4F46-AF52-7227B1189C33}">
      <dsp:nvSpPr>
        <dsp:cNvPr id="0" name=""/>
        <dsp:cNvSpPr/>
      </dsp:nvSpPr>
      <dsp:spPr>
        <a:xfrm>
          <a:off x="3371716" y="417645"/>
          <a:ext cx="1504389" cy="69277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Plenipotentiary Conference</a:t>
          </a:r>
          <a:endParaRPr lang="en-US" sz="1000" kern="1200" dirty="0"/>
        </a:p>
      </dsp:txBody>
      <dsp:txXfrm>
        <a:off x="3392007" y="437936"/>
        <a:ext cx="1463807" cy="652190"/>
      </dsp:txXfrm>
    </dsp:sp>
    <dsp:sp modelId="{97FB84C4-87BD-4082-848F-327B8B65E4C9}">
      <dsp:nvSpPr>
        <dsp:cNvPr id="0" name=""/>
        <dsp:cNvSpPr/>
      </dsp:nvSpPr>
      <dsp:spPr>
        <a:xfrm>
          <a:off x="4078191" y="1110418"/>
          <a:ext cx="91440" cy="27710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77108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741721-E421-40D9-8396-B1D5F2F71AA9}">
      <dsp:nvSpPr>
        <dsp:cNvPr id="0" name=""/>
        <dsp:cNvSpPr/>
      </dsp:nvSpPr>
      <dsp:spPr>
        <a:xfrm>
          <a:off x="3604332" y="1387527"/>
          <a:ext cx="1039158" cy="69277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ITU Council</a:t>
          </a:r>
          <a:endParaRPr lang="en-US" sz="1000" kern="1200" dirty="0"/>
        </a:p>
      </dsp:txBody>
      <dsp:txXfrm>
        <a:off x="3624623" y="1407818"/>
        <a:ext cx="998576" cy="652190"/>
      </dsp:txXfrm>
    </dsp:sp>
    <dsp:sp modelId="{2585EA82-9D4B-4350-9F6B-A1EB460EE27A}">
      <dsp:nvSpPr>
        <dsp:cNvPr id="0" name=""/>
        <dsp:cNvSpPr/>
      </dsp:nvSpPr>
      <dsp:spPr>
        <a:xfrm>
          <a:off x="624566" y="2080299"/>
          <a:ext cx="3499345" cy="277108"/>
        </a:xfrm>
        <a:custGeom>
          <a:avLst/>
          <a:gdLst/>
          <a:ahLst/>
          <a:cxnLst/>
          <a:rect l="0" t="0" r="0" b="0"/>
          <a:pathLst>
            <a:path>
              <a:moveTo>
                <a:pt x="3499345" y="0"/>
              </a:moveTo>
              <a:lnTo>
                <a:pt x="3499345" y="138554"/>
              </a:lnTo>
              <a:lnTo>
                <a:pt x="0" y="138554"/>
              </a:lnTo>
              <a:lnTo>
                <a:pt x="0" y="277108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8DCA39-7903-40A3-A04C-5902509FAD56}">
      <dsp:nvSpPr>
        <dsp:cNvPr id="0" name=""/>
        <dsp:cNvSpPr/>
      </dsp:nvSpPr>
      <dsp:spPr>
        <a:xfrm>
          <a:off x="1720" y="2357408"/>
          <a:ext cx="1245691" cy="69277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General Secretariat</a:t>
          </a:r>
          <a:endParaRPr lang="en-US" sz="1000" kern="1200" dirty="0"/>
        </a:p>
      </dsp:txBody>
      <dsp:txXfrm>
        <a:off x="22011" y="2377699"/>
        <a:ext cx="1205109" cy="652190"/>
      </dsp:txXfrm>
    </dsp:sp>
    <dsp:sp modelId="{66AB54AB-944A-490E-8D16-E4CF8E6F99C2}">
      <dsp:nvSpPr>
        <dsp:cNvPr id="0" name=""/>
        <dsp:cNvSpPr/>
      </dsp:nvSpPr>
      <dsp:spPr>
        <a:xfrm>
          <a:off x="2573237" y="2080299"/>
          <a:ext cx="1550673" cy="277108"/>
        </a:xfrm>
        <a:custGeom>
          <a:avLst/>
          <a:gdLst/>
          <a:ahLst/>
          <a:cxnLst/>
          <a:rect l="0" t="0" r="0" b="0"/>
          <a:pathLst>
            <a:path>
              <a:moveTo>
                <a:pt x="1550673" y="0"/>
              </a:moveTo>
              <a:lnTo>
                <a:pt x="1550673" y="138554"/>
              </a:lnTo>
              <a:lnTo>
                <a:pt x="0" y="138554"/>
              </a:lnTo>
              <a:lnTo>
                <a:pt x="0" y="277108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9B84FD-1565-4339-8311-8058596D922A}">
      <dsp:nvSpPr>
        <dsp:cNvPr id="0" name=""/>
        <dsp:cNvSpPr/>
      </dsp:nvSpPr>
      <dsp:spPr>
        <a:xfrm>
          <a:off x="1559159" y="2357408"/>
          <a:ext cx="2028156" cy="69277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ITU-R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(</a:t>
          </a:r>
          <a:r>
            <a:rPr lang="en-US" sz="1000" kern="1200" dirty="0" err="1" smtClean="0"/>
            <a:t>Radiocommunication</a:t>
          </a:r>
          <a:r>
            <a:rPr lang="en-US" sz="1000" kern="1200" dirty="0" smtClean="0"/>
            <a:t>)</a:t>
          </a:r>
          <a:endParaRPr lang="en-US" sz="1000" kern="1200" dirty="0"/>
        </a:p>
      </dsp:txBody>
      <dsp:txXfrm>
        <a:off x="1579450" y="2377699"/>
        <a:ext cx="1987574" cy="652190"/>
      </dsp:txXfrm>
    </dsp:sp>
    <dsp:sp modelId="{A6D1B54A-4594-491A-A045-BBB96F6C4060}">
      <dsp:nvSpPr>
        <dsp:cNvPr id="0" name=""/>
        <dsp:cNvSpPr/>
      </dsp:nvSpPr>
      <dsp:spPr>
        <a:xfrm>
          <a:off x="2527517" y="3050180"/>
          <a:ext cx="91440" cy="27710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77108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4CEDE5-4D95-426B-8FD1-67C6167A0DF0}">
      <dsp:nvSpPr>
        <dsp:cNvPr id="0" name=""/>
        <dsp:cNvSpPr/>
      </dsp:nvSpPr>
      <dsp:spPr>
        <a:xfrm>
          <a:off x="1514278" y="3327289"/>
          <a:ext cx="2117919" cy="69277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World </a:t>
          </a:r>
          <a:r>
            <a:rPr lang="en-US" sz="1000" kern="1200" dirty="0" err="1" smtClean="0"/>
            <a:t>Radiocommunication</a:t>
          </a:r>
          <a:r>
            <a:rPr lang="en-US" sz="1000" kern="1200" dirty="0" smtClean="0"/>
            <a:t> Conference /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err="1" smtClean="0"/>
            <a:t>Radiocommunication</a:t>
          </a:r>
          <a:r>
            <a:rPr lang="en-US" sz="1000" kern="1200" dirty="0" smtClean="0"/>
            <a:t> Assembly</a:t>
          </a:r>
          <a:endParaRPr lang="en-US" sz="1000" kern="1200" dirty="0"/>
        </a:p>
      </dsp:txBody>
      <dsp:txXfrm>
        <a:off x="1534569" y="3347580"/>
        <a:ext cx="2077337" cy="652190"/>
      </dsp:txXfrm>
    </dsp:sp>
    <dsp:sp modelId="{27C0D29C-FD6A-4012-9A41-4FB97040DF9A}">
      <dsp:nvSpPr>
        <dsp:cNvPr id="0" name=""/>
        <dsp:cNvSpPr/>
      </dsp:nvSpPr>
      <dsp:spPr>
        <a:xfrm>
          <a:off x="4123911" y="2080299"/>
          <a:ext cx="850187" cy="2771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8554"/>
              </a:lnTo>
              <a:lnTo>
                <a:pt x="850187" y="138554"/>
              </a:lnTo>
              <a:lnTo>
                <a:pt x="850187" y="277108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21903E9-DD11-4D2D-913B-19C0A0970171}">
      <dsp:nvSpPr>
        <dsp:cNvPr id="0" name=""/>
        <dsp:cNvSpPr/>
      </dsp:nvSpPr>
      <dsp:spPr>
        <a:xfrm>
          <a:off x="4160037" y="2357408"/>
          <a:ext cx="1628122" cy="69277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ITU-D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(Development)</a:t>
          </a:r>
          <a:endParaRPr lang="en-US" sz="1000" kern="1200" dirty="0"/>
        </a:p>
      </dsp:txBody>
      <dsp:txXfrm>
        <a:off x="4180328" y="2377699"/>
        <a:ext cx="1587540" cy="652190"/>
      </dsp:txXfrm>
    </dsp:sp>
    <dsp:sp modelId="{00D73391-ECC9-4CE4-A30A-DC5445D53B89}">
      <dsp:nvSpPr>
        <dsp:cNvPr id="0" name=""/>
        <dsp:cNvSpPr/>
      </dsp:nvSpPr>
      <dsp:spPr>
        <a:xfrm>
          <a:off x="4928378" y="3050180"/>
          <a:ext cx="91440" cy="27710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77108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AB1516-8420-4660-A2DA-F2AFD07F1318}">
      <dsp:nvSpPr>
        <dsp:cNvPr id="0" name=""/>
        <dsp:cNvSpPr/>
      </dsp:nvSpPr>
      <dsp:spPr>
        <a:xfrm>
          <a:off x="3943944" y="3327289"/>
          <a:ext cx="2060308" cy="79156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0" i="0" kern="1200" dirty="0" smtClean="0"/>
            <a:t>World Telecommunication Development Conference</a:t>
          </a:r>
          <a:endParaRPr lang="en-US" sz="1000" b="0" kern="1200" dirty="0"/>
        </a:p>
      </dsp:txBody>
      <dsp:txXfrm>
        <a:off x="3967128" y="3350473"/>
        <a:ext cx="2013940" cy="745200"/>
      </dsp:txXfrm>
    </dsp:sp>
    <dsp:sp modelId="{8BA30A21-95D4-44DA-ABE1-1A6F526498E3}">
      <dsp:nvSpPr>
        <dsp:cNvPr id="0" name=""/>
        <dsp:cNvSpPr/>
      </dsp:nvSpPr>
      <dsp:spPr>
        <a:xfrm>
          <a:off x="4123911" y="2080299"/>
          <a:ext cx="3173688" cy="2771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8554"/>
              </a:lnTo>
              <a:lnTo>
                <a:pt x="3173688" y="138554"/>
              </a:lnTo>
              <a:lnTo>
                <a:pt x="3173688" y="277108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0D8247F-31CD-4F15-BE9F-13D1D1344800}">
      <dsp:nvSpPr>
        <dsp:cNvPr id="0" name=""/>
        <dsp:cNvSpPr/>
      </dsp:nvSpPr>
      <dsp:spPr>
        <a:xfrm>
          <a:off x="6349097" y="2357408"/>
          <a:ext cx="1897004" cy="69277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ITU-T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(Standardization)</a:t>
          </a:r>
          <a:endParaRPr lang="en-US" sz="1000" kern="1200" dirty="0"/>
        </a:p>
      </dsp:txBody>
      <dsp:txXfrm>
        <a:off x="6369388" y="2377699"/>
        <a:ext cx="1856422" cy="652190"/>
      </dsp:txXfrm>
    </dsp:sp>
    <dsp:sp modelId="{AFAD36A9-9CB2-49A0-9939-E7FEE01F17A6}">
      <dsp:nvSpPr>
        <dsp:cNvPr id="0" name=""/>
        <dsp:cNvSpPr/>
      </dsp:nvSpPr>
      <dsp:spPr>
        <a:xfrm>
          <a:off x="7251879" y="3050180"/>
          <a:ext cx="91440" cy="27710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77108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3CE307-F013-4F82-8378-015D2F828F70}">
      <dsp:nvSpPr>
        <dsp:cNvPr id="0" name=""/>
        <dsp:cNvSpPr/>
      </dsp:nvSpPr>
      <dsp:spPr>
        <a:xfrm>
          <a:off x="6316000" y="3327289"/>
          <a:ext cx="1963198" cy="69277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0" i="0" kern="1200" dirty="0" smtClean="0"/>
            <a:t>World Telecommunication Standardization Assembly</a:t>
          </a:r>
          <a:endParaRPr lang="en-US" sz="1000" b="0" kern="1200" dirty="0"/>
        </a:p>
      </dsp:txBody>
      <dsp:txXfrm>
        <a:off x="6336291" y="3347580"/>
        <a:ext cx="1922616" cy="65219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C2866E-4FC2-482C-977E-A71B8FF60EF4}">
      <dsp:nvSpPr>
        <dsp:cNvPr id="0" name=""/>
        <dsp:cNvSpPr/>
      </dsp:nvSpPr>
      <dsp:spPr>
        <a:xfrm>
          <a:off x="4189614" y="2419"/>
          <a:ext cx="1062654" cy="70843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err="1" smtClean="0"/>
            <a:t>WTSA</a:t>
          </a:r>
          <a:endParaRPr lang="en-US" sz="1300" kern="1200" dirty="0"/>
        </a:p>
      </dsp:txBody>
      <dsp:txXfrm>
        <a:off x="4210363" y="23168"/>
        <a:ext cx="1021156" cy="666938"/>
      </dsp:txXfrm>
    </dsp:sp>
    <dsp:sp modelId="{D6BEE320-5403-47D4-82C6-93C03F840743}">
      <dsp:nvSpPr>
        <dsp:cNvPr id="0" name=""/>
        <dsp:cNvSpPr/>
      </dsp:nvSpPr>
      <dsp:spPr>
        <a:xfrm>
          <a:off x="4675221" y="710856"/>
          <a:ext cx="91440" cy="28337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3374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85400D-2BE2-4D60-9259-3D9F596AB8CE}">
      <dsp:nvSpPr>
        <dsp:cNvPr id="0" name=""/>
        <dsp:cNvSpPr/>
      </dsp:nvSpPr>
      <dsp:spPr>
        <a:xfrm>
          <a:off x="4189614" y="994230"/>
          <a:ext cx="1062654" cy="70843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err="1" smtClean="0"/>
            <a:t>TSAG</a:t>
          </a:r>
          <a:endParaRPr lang="en-US" sz="1300" kern="1200" dirty="0"/>
        </a:p>
      </dsp:txBody>
      <dsp:txXfrm>
        <a:off x="4210363" y="1014979"/>
        <a:ext cx="1021156" cy="666938"/>
      </dsp:txXfrm>
    </dsp:sp>
    <dsp:sp modelId="{6EDFA2ED-CF87-40AE-B749-8487D867D309}">
      <dsp:nvSpPr>
        <dsp:cNvPr id="0" name=""/>
        <dsp:cNvSpPr/>
      </dsp:nvSpPr>
      <dsp:spPr>
        <a:xfrm>
          <a:off x="2303402" y="1702667"/>
          <a:ext cx="2417539" cy="283374"/>
        </a:xfrm>
        <a:custGeom>
          <a:avLst/>
          <a:gdLst/>
          <a:ahLst/>
          <a:cxnLst/>
          <a:rect l="0" t="0" r="0" b="0"/>
          <a:pathLst>
            <a:path>
              <a:moveTo>
                <a:pt x="2417539" y="0"/>
              </a:moveTo>
              <a:lnTo>
                <a:pt x="2417539" y="141687"/>
              </a:lnTo>
              <a:lnTo>
                <a:pt x="0" y="141687"/>
              </a:lnTo>
              <a:lnTo>
                <a:pt x="0" y="283374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748E55-EA50-4408-B2B4-5923834F9BCB}">
      <dsp:nvSpPr>
        <dsp:cNvPr id="0" name=""/>
        <dsp:cNvSpPr/>
      </dsp:nvSpPr>
      <dsp:spPr>
        <a:xfrm>
          <a:off x="1772074" y="1986041"/>
          <a:ext cx="1062654" cy="70843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Study Group x</a:t>
          </a:r>
          <a:endParaRPr lang="en-US" sz="1300" kern="1200" dirty="0"/>
        </a:p>
      </dsp:txBody>
      <dsp:txXfrm>
        <a:off x="1792823" y="2006790"/>
        <a:ext cx="1021156" cy="666938"/>
      </dsp:txXfrm>
    </dsp:sp>
    <dsp:sp modelId="{6E43D4BC-569B-4095-8A9D-A3EF51F393C8}">
      <dsp:nvSpPr>
        <dsp:cNvPr id="0" name=""/>
        <dsp:cNvSpPr/>
      </dsp:nvSpPr>
      <dsp:spPr>
        <a:xfrm>
          <a:off x="921951" y="2694478"/>
          <a:ext cx="1381450" cy="283374"/>
        </a:xfrm>
        <a:custGeom>
          <a:avLst/>
          <a:gdLst/>
          <a:ahLst/>
          <a:cxnLst/>
          <a:rect l="0" t="0" r="0" b="0"/>
          <a:pathLst>
            <a:path>
              <a:moveTo>
                <a:pt x="1381450" y="0"/>
              </a:moveTo>
              <a:lnTo>
                <a:pt x="1381450" y="141687"/>
              </a:lnTo>
              <a:lnTo>
                <a:pt x="0" y="141687"/>
              </a:lnTo>
              <a:lnTo>
                <a:pt x="0" y="283374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98F4C1-F731-40CE-BDF9-7690BAB7BB23}">
      <dsp:nvSpPr>
        <dsp:cNvPr id="0" name=""/>
        <dsp:cNvSpPr/>
      </dsp:nvSpPr>
      <dsp:spPr>
        <a:xfrm>
          <a:off x="390623" y="2977852"/>
          <a:ext cx="1062654" cy="70843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Working Party 1/x</a:t>
          </a:r>
          <a:endParaRPr lang="en-US" sz="1300" kern="1200" dirty="0"/>
        </a:p>
      </dsp:txBody>
      <dsp:txXfrm>
        <a:off x="411372" y="2998601"/>
        <a:ext cx="1021156" cy="666938"/>
      </dsp:txXfrm>
    </dsp:sp>
    <dsp:sp modelId="{B55C20DF-176C-4DAB-9784-F0A4394E31F0}">
      <dsp:nvSpPr>
        <dsp:cNvPr id="0" name=""/>
        <dsp:cNvSpPr/>
      </dsp:nvSpPr>
      <dsp:spPr>
        <a:xfrm>
          <a:off x="876231" y="3686289"/>
          <a:ext cx="91440" cy="28337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3374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A8A07A-CF4F-4CF8-92E3-4B3686F6731C}">
      <dsp:nvSpPr>
        <dsp:cNvPr id="0" name=""/>
        <dsp:cNvSpPr/>
      </dsp:nvSpPr>
      <dsp:spPr>
        <a:xfrm>
          <a:off x="390623" y="3969663"/>
          <a:ext cx="1062654" cy="708436"/>
        </a:xfrm>
        <a:prstGeom prst="flowChartMultidocumen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Question 1/1</a:t>
          </a:r>
          <a:endParaRPr lang="en-US" sz="1300" kern="1200" dirty="0"/>
        </a:p>
      </dsp:txBody>
      <dsp:txXfrm>
        <a:off x="390623" y="4090196"/>
        <a:ext cx="914817" cy="561074"/>
      </dsp:txXfrm>
    </dsp:sp>
    <dsp:sp modelId="{C3C8840E-FE7F-4B75-91E6-9EA5F0EB14BB}">
      <dsp:nvSpPr>
        <dsp:cNvPr id="0" name=""/>
        <dsp:cNvSpPr/>
      </dsp:nvSpPr>
      <dsp:spPr>
        <a:xfrm>
          <a:off x="2257682" y="2694478"/>
          <a:ext cx="91440" cy="28337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3374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272BFF-5044-45BA-9D04-7AAC010B9E79}">
      <dsp:nvSpPr>
        <dsp:cNvPr id="0" name=""/>
        <dsp:cNvSpPr/>
      </dsp:nvSpPr>
      <dsp:spPr>
        <a:xfrm>
          <a:off x="1772074" y="2977852"/>
          <a:ext cx="1062654" cy="70843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Working Party 2/x</a:t>
          </a:r>
          <a:endParaRPr lang="en-US" sz="1300" kern="1200" dirty="0"/>
        </a:p>
      </dsp:txBody>
      <dsp:txXfrm>
        <a:off x="1792823" y="2998601"/>
        <a:ext cx="1021156" cy="666938"/>
      </dsp:txXfrm>
    </dsp:sp>
    <dsp:sp modelId="{4EE6FEE0-A60F-4731-9127-A12A8E8729A8}">
      <dsp:nvSpPr>
        <dsp:cNvPr id="0" name=""/>
        <dsp:cNvSpPr/>
      </dsp:nvSpPr>
      <dsp:spPr>
        <a:xfrm>
          <a:off x="2257682" y="3686289"/>
          <a:ext cx="91440" cy="28337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3374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584AF6-DE3D-4B3E-90D0-44EDC99613D0}">
      <dsp:nvSpPr>
        <dsp:cNvPr id="0" name=""/>
        <dsp:cNvSpPr/>
      </dsp:nvSpPr>
      <dsp:spPr>
        <a:xfrm>
          <a:off x="1772074" y="3969663"/>
          <a:ext cx="1062654" cy="708436"/>
        </a:xfrm>
        <a:prstGeom prst="flowChartMultidocumen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Question 1/2</a:t>
          </a:r>
          <a:endParaRPr lang="en-US" sz="1300" kern="1200" dirty="0"/>
        </a:p>
      </dsp:txBody>
      <dsp:txXfrm>
        <a:off x="1772074" y="4090196"/>
        <a:ext cx="914817" cy="561074"/>
      </dsp:txXfrm>
    </dsp:sp>
    <dsp:sp modelId="{7C5FEED6-0606-44DC-B84B-8D1B87A3000E}">
      <dsp:nvSpPr>
        <dsp:cNvPr id="0" name=""/>
        <dsp:cNvSpPr/>
      </dsp:nvSpPr>
      <dsp:spPr>
        <a:xfrm>
          <a:off x="2303402" y="2694478"/>
          <a:ext cx="1381450" cy="2833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687"/>
              </a:lnTo>
              <a:lnTo>
                <a:pt x="1381450" y="141687"/>
              </a:lnTo>
              <a:lnTo>
                <a:pt x="1381450" y="283374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164553-C661-4A72-A77D-04EFA338FD13}">
      <dsp:nvSpPr>
        <dsp:cNvPr id="0" name=""/>
        <dsp:cNvSpPr/>
      </dsp:nvSpPr>
      <dsp:spPr>
        <a:xfrm>
          <a:off x="3153525" y="2977852"/>
          <a:ext cx="1062654" cy="70843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Working Party 3/x</a:t>
          </a:r>
          <a:endParaRPr lang="en-US" sz="1300" kern="1200" dirty="0"/>
        </a:p>
      </dsp:txBody>
      <dsp:txXfrm>
        <a:off x="3174274" y="2998601"/>
        <a:ext cx="1021156" cy="666938"/>
      </dsp:txXfrm>
    </dsp:sp>
    <dsp:sp modelId="{3D0BCE2D-A13E-4F56-8F98-71C66D46D699}">
      <dsp:nvSpPr>
        <dsp:cNvPr id="0" name=""/>
        <dsp:cNvSpPr/>
      </dsp:nvSpPr>
      <dsp:spPr>
        <a:xfrm>
          <a:off x="3639133" y="3686289"/>
          <a:ext cx="91440" cy="28337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3374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8DC824-D621-480F-9E2E-828017BB6839}">
      <dsp:nvSpPr>
        <dsp:cNvPr id="0" name=""/>
        <dsp:cNvSpPr/>
      </dsp:nvSpPr>
      <dsp:spPr>
        <a:xfrm>
          <a:off x="3153525" y="3969663"/>
          <a:ext cx="1062654" cy="708436"/>
        </a:xfrm>
        <a:prstGeom prst="flowChartMultidocumen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Question 1/3</a:t>
          </a:r>
          <a:endParaRPr lang="en-US" sz="1300" kern="1200" dirty="0"/>
        </a:p>
      </dsp:txBody>
      <dsp:txXfrm>
        <a:off x="3153525" y="4090196"/>
        <a:ext cx="914817" cy="561074"/>
      </dsp:txXfrm>
    </dsp:sp>
    <dsp:sp modelId="{15DEAC90-4522-472B-8230-01B81E31E179}">
      <dsp:nvSpPr>
        <dsp:cNvPr id="0" name=""/>
        <dsp:cNvSpPr/>
      </dsp:nvSpPr>
      <dsp:spPr>
        <a:xfrm>
          <a:off x="4720941" y="1702667"/>
          <a:ext cx="1036088" cy="2833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687"/>
              </a:lnTo>
              <a:lnTo>
                <a:pt x="1036088" y="141687"/>
              </a:lnTo>
              <a:lnTo>
                <a:pt x="1036088" y="283374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322E6C-EDCA-4A2C-8F31-964B97E6355A}">
      <dsp:nvSpPr>
        <dsp:cNvPr id="0" name=""/>
        <dsp:cNvSpPr/>
      </dsp:nvSpPr>
      <dsp:spPr>
        <a:xfrm>
          <a:off x="5225702" y="1986041"/>
          <a:ext cx="1062654" cy="70843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Study Group y</a:t>
          </a:r>
          <a:endParaRPr lang="en-US" sz="1300" kern="1200" dirty="0"/>
        </a:p>
      </dsp:txBody>
      <dsp:txXfrm>
        <a:off x="5246451" y="2006790"/>
        <a:ext cx="1021156" cy="666938"/>
      </dsp:txXfrm>
    </dsp:sp>
    <dsp:sp modelId="{A695235B-49E5-4F5E-AF3B-07EC72D04BCA}">
      <dsp:nvSpPr>
        <dsp:cNvPr id="0" name=""/>
        <dsp:cNvSpPr/>
      </dsp:nvSpPr>
      <dsp:spPr>
        <a:xfrm>
          <a:off x="5066304" y="2694478"/>
          <a:ext cx="690725" cy="283374"/>
        </a:xfrm>
        <a:custGeom>
          <a:avLst/>
          <a:gdLst/>
          <a:ahLst/>
          <a:cxnLst/>
          <a:rect l="0" t="0" r="0" b="0"/>
          <a:pathLst>
            <a:path>
              <a:moveTo>
                <a:pt x="690725" y="0"/>
              </a:moveTo>
              <a:lnTo>
                <a:pt x="690725" y="141687"/>
              </a:lnTo>
              <a:lnTo>
                <a:pt x="0" y="141687"/>
              </a:lnTo>
              <a:lnTo>
                <a:pt x="0" y="283374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735BB8C-B721-4DB8-A240-93B8126E1B0C}">
      <dsp:nvSpPr>
        <dsp:cNvPr id="0" name=""/>
        <dsp:cNvSpPr/>
      </dsp:nvSpPr>
      <dsp:spPr>
        <a:xfrm>
          <a:off x="4534976" y="2977852"/>
          <a:ext cx="1062654" cy="70843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Working Party 1/y</a:t>
          </a:r>
          <a:endParaRPr lang="en-US" sz="1300" kern="1200" dirty="0"/>
        </a:p>
      </dsp:txBody>
      <dsp:txXfrm>
        <a:off x="4555725" y="2998601"/>
        <a:ext cx="1021156" cy="666938"/>
      </dsp:txXfrm>
    </dsp:sp>
    <dsp:sp modelId="{690E97F7-AC51-48B9-810A-70915CCBBD91}">
      <dsp:nvSpPr>
        <dsp:cNvPr id="0" name=""/>
        <dsp:cNvSpPr/>
      </dsp:nvSpPr>
      <dsp:spPr>
        <a:xfrm>
          <a:off x="5020584" y="3686289"/>
          <a:ext cx="91440" cy="28337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3374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716E53-1CBA-4CC8-8E8D-335688C14180}">
      <dsp:nvSpPr>
        <dsp:cNvPr id="0" name=""/>
        <dsp:cNvSpPr/>
      </dsp:nvSpPr>
      <dsp:spPr>
        <a:xfrm>
          <a:off x="4534976" y="3969663"/>
          <a:ext cx="1062654" cy="708436"/>
        </a:xfrm>
        <a:prstGeom prst="flowChartMultidocumen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Question 1/1</a:t>
          </a:r>
          <a:endParaRPr lang="en-US" sz="1300" kern="1200" dirty="0"/>
        </a:p>
      </dsp:txBody>
      <dsp:txXfrm>
        <a:off x="4534976" y="4090196"/>
        <a:ext cx="914817" cy="561074"/>
      </dsp:txXfrm>
    </dsp:sp>
    <dsp:sp modelId="{452E47E1-DE5E-43C2-BE99-6FD414686B54}">
      <dsp:nvSpPr>
        <dsp:cNvPr id="0" name=""/>
        <dsp:cNvSpPr/>
      </dsp:nvSpPr>
      <dsp:spPr>
        <a:xfrm>
          <a:off x="5757029" y="2694478"/>
          <a:ext cx="690725" cy="2833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687"/>
              </a:lnTo>
              <a:lnTo>
                <a:pt x="690725" y="141687"/>
              </a:lnTo>
              <a:lnTo>
                <a:pt x="690725" y="283374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D6FA81-4F94-48C5-86A7-D7C544D37AD6}">
      <dsp:nvSpPr>
        <dsp:cNvPr id="0" name=""/>
        <dsp:cNvSpPr/>
      </dsp:nvSpPr>
      <dsp:spPr>
        <a:xfrm>
          <a:off x="5916427" y="2977852"/>
          <a:ext cx="1062654" cy="708436"/>
        </a:xfrm>
        <a:prstGeom prst="flowChartMultidocumen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Working Parties …</a:t>
          </a:r>
          <a:endParaRPr lang="en-US" sz="1300" kern="1200" dirty="0"/>
        </a:p>
      </dsp:txBody>
      <dsp:txXfrm>
        <a:off x="5916427" y="3098385"/>
        <a:ext cx="914817" cy="561074"/>
      </dsp:txXfrm>
    </dsp:sp>
    <dsp:sp modelId="{51FCD676-F7E3-4D7D-9C62-0D678764697C}">
      <dsp:nvSpPr>
        <dsp:cNvPr id="0" name=""/>
        <dsp:cNvSpPr/>
      </dsp:nvSpPr>
      <dsp:spPr>
        <a:xfrm>
          <a:off x="4720941" y="1702667"/>
          <a:ext cx="2417539" cy="2833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687"/>
              </a:lnTo>
              <a:lnTo>
                <a:pt x="2417539" y="141687"/>
              </a:lnTo>
              <a:lnTo>
                <a:pt x="2417539" y="283374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CE4ECE-7523-41B4-A3C1-97B0BF596D02}">
      <dsp:nvSpPr>
        <dsp:cNvPr id="0" name=""/>
        <dsp:cNvSpPr/>
      </dsp:nvSpPr>
      <dsp:spPr>
        <a:xfrm>
          <a:off x="6607153" y="1986041"/>
          <a:ext cx="1062654" cy="708436"/>
        </a:xfrm>
        <a:prstGeom prst="flowChartMultidocumen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Study Groups …</a:t>
          </a:r>
          <a:endParaRPr lang="en-US" sz="1300" kern="1200" dirty="0"/>
        </a:p>
      </dsp:txBody>
      <dsp:txXfrm>
        <a:off x="6607153" y="2106574"/>
        <a:ext cx="914817" cy="5610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665" cy="496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defRPr sz="1200">
                <a:solidFill>
                  <a:schemeClr val="tx1"/>
                </a:solidFill>
                <a:latin typeface="Verdana" pitchFamily="34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8423" y="0"/>
            <a:ext cx="2890665" cy="496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defRPr sz="1200">
                <a:solidFill>
                  <a:schemeClr val="tx1"/>
                </a:solidFill>
                <a:latin typeface="Verdana" pitchFamily="34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257"/>
            <a:ext cx="2890665" cy="496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defRPr sz="1200">
                <a:solidFill>
                  <a:schemeClr val="tx1"/>
                </a:solidFill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en-US" altLang="ja-JP" smtClean="0"/>
              <a:t>February 2016</a:t>
            </a:r>
            <a:endParaRPr lang="ja-JP" altLang="en-US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8423" y="9431257"/>
            <a:ext cx="2890665" cy="496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defRPr sz="1200">
                <a:solidFill>
                  <a:schemeClr val="tx1"/>
                </a:solidFill>
                <a:latin typeface="Verdana" pitchFamily="34" charset="0"/>
              </a:defRPr>
            </a:lvl1pPr>
          </a:lstStyle>
          <a:p>
            <a:pPr>
              <a:defRPr/>
            </a:pPr>
            <a:fld id="{728F4394-CD4D-47BE-A91F-80397900C458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923731057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665" cy="496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defRPr sz="1200">
                <a:solidFill>
                  <a:schemeClr val="tx1"/>
                </a:solidFill>
                <a:latin typeface="Verdana" pitchFamily="34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423" y="0"/>
            <a:ext cx="2890665" cy="496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defRPr sz="1200">
                <a:solidFill>
                  <a:schemeClr val="tx1"/>
                </a:solidFill>
                <a:latin typeface="Verdana" pitchFamily="34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11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7250" y="747713"/>
            <a:ext cx="4957763" cy="3719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9316" y="4717218"/>
            <a:ext cx="4890457" cy="4464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257"/>
            <a:ext cx="2890665" cy="496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defRPr sz="1200">
                <a:solidFill>
                  <a:schemeClr val="tx1"/>
                </a:solidFill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en-US" altLang="ja-JP" smtClean="0"/>
              <a:t>February 2016</a:t>
            </a:r>
            <a:endParaRPr lang="ja-JP" altLang="en-US"/>
          </a:p>
        </p:txBody>
      </p:sp>
      <p:sp>
        <p:nvSpPr>
          <p:cNvPr id="481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423" y="9431257"/>
            <a:ext cx="2890665" cy="496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defRPr sz="1200">
                <a:solidFill>
                  <a:schemeClr val="tx1"/>
                </a:solidFill>
                <a:latin typeface="Verdana" pitchFamily="34" charset="0"/>
              </a:defRPr>
            </a:lvl1pPr>
          </a:lstStyle>
          <a:p>
            <a:pPr>
              <a:defRPr/>
            </a:pPr>
            <a:fld id="{2FBEE4B5-1A7D-48C8-A90B-B13AE1F38238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15686257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AA7B130-86CB-49A9-9EED-B5ADE817CFE2}" type="slidenum">
              <a:rPr lang="ja-JP" altLang="en-US" smtClean="0"/>
              <a:pPr/>
              <a:t>1</a:t>
            </a:fld>
            <a:endParaRPr lang="en-US" altLang="ja-JP" smtClean="0"/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ja-JP" altLang="en-US" smtClean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February 2016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530589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/>
              <a:pPr>
                <a:defRPr/>
              </a:pPr>
              <a:t>25</a:t>
            </a:fld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February 2016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48679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836713"/>
            <a:ext cx="7772400" cy="720079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9632" y="2780928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1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600200"/>
            <a:ext cx="2057400" cy="45259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6019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1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Watermark"/>
          <p:cNvPicPr>
            <a:picLocks noChangeAspect="1" noChangeArrowheads="1"/>
          </p:cNvPicPr>
          <p:nvPr/>
        </p:nvPicPr>
        <p:blipFill>
          <a:blip r:embed="rId2" cstate="print"/>
          <a:srcRect l="6723" b="12773"/>
          <a:stretch>
            <a:fillRect/>
          </a:stretch>
        </p:blipFill>
        <p:spPr bwMode="auto">
          <a:xfrm>
            <a:off x="0" y="809625"/>
            <a:ext cx="6467475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Line 68"/>
          <p:cNvSpPr>
            <a:spLocks noChangeShapeType="1"/>
          </p:cNvSpPr>
          <p:nvPr/>
        </p:nvSpPr>
        <p:spPr bwMode="auto">
          <a:xfrm flipH="1">
            <a:off x="395288" y="6524625"/>
            <a:ext cx="8280400" cy="0"/>
          </a:xfrm>
          <a:prstGeom prst="line">
            <a:avLst/>
          </a:prstGeom>
          <a:noFill/>
          <a:ln w="22225" cap="rnd">
            <a:solidFill>
              <a:srgbClr val="C0C0C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600"/>
          </a:p>
        </p:txBody>
      </p:sp>
      <p:sp>
        <p:nvSpPr>
          <p:cNvPr id="6" name="Text Box 73"/>
          <p:cNvSpPr txBox="1">
            <a:spLocks noChangeArrowheads="1"/>
          </p:cNvSpPr>
          <p:nvPr/>
        </p:nvSpPr>
        <p:spPr bwMode="auto">
          <a:xfrm>
            <a:off x="4418013" y="404813"/>
            <a:ext cx="2674937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buClrTx/>
              <a:buFontTx/>
              <a:buNone/>
              <a:defRPr/>
            </a:pPr>
            <a:r>
              <a:rPr lang="en-US" sz="1100" b="1">
                <a:solidFill>
                  <a:srgbClr val="1B5BA2"/>
                </a:solidFill>
                <a:latin typeface="Arial" pitchFamily="34" charset="0"/>
              </a:rPr>
              <a:t>Committed to Connecting the World</a:t>
            </a:r>
          </a:p>
        </p:txBody>
      </p:sp>
      <p:sp>
        <p:nvSpPr>
          <p:cNvPr id="7" name="Line 74"/>
          <p:cNvSpPr>
            <a:spLocks noChangeShapeType="1"/>
          </p:cNvSpPr>
          <p:nvPr/>
        </p:nvSpPr>
        <p:spPr bwMode="auto">
          <a:xfrm flipH="1">
            <a:off x="395288" y="549275"/>
            <a:ext cx="4105275" cy="0"/>
          </a:xfrm>
          <a:prstGeom prst="line">
            <a:avLst/>
          </a:prstGeom>
          <a:noFill/>
          <a:ln w="22225" cap="rnd">
            <a:solidFill>
              <a:srgbClr val="C0C0C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600"/>
          </a:p>
        </p:txBody>
      </p:sp>
      <p:pic>
        <p:nvPicPr>
          <p:cNvPr id="8" name="Picture 11" descr="it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1725" y="44450"/>
            <a:ext cx="1247775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Line 74"/>
          <p:cNvSpPr>
            <a:spLocks noChangeShapeType="1"/>
          </p:cNvSpPr>
          <p:nvPr/>
        </p:nvSpPr>
        <p:spPr bwMode="auto">
          <a:xfrm flipH="1">
            <a:off x="7092950" y="549275"/>
            <a:ext cx="503238" cy="0"/>
          </a:xfrm>
          <a:prstGeom prst="line">
            <a:avLst/>
          </a:prstGeom>
          <a:noFill/>
          <a:ln w="22225" cap="rnd">
            <a:solidFill>
              <a:srgbClr val="C0C0C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600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7620000" y="6175375"/>
            <a:ext cx="1281113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buClrTx/>
              <a:buFontTx/>
              <a:buNone/>
              <a:defRPr/>
            </a:pPr>
            <a:r>
              <a:rPr lang="en-US" sz="1000">
                <a:latin typeface="Univers" pitchFamily="34" charset="0"/>
              </a:rPr>
              <a:t>International</a:t>
            </a:r>
            <a:br>
              <a:rPr lang="en-US" sz="1000">
                <a:latin typeface="Univers" pitchFamily="34" charset="0"/>
              </a:rPr>
            </a:br>
            <a:r>
              <a:rPr lang="en-US" sz="1000">
                <a:latin typeface="Univers" pitchFamily="34" charset="0"/>
              </a:rPr>
              <a:t>Telecommunication</a:t>
            </a:r>
            <a:br>
              <a:rPr lang="en-US" sz="1000">
                <a:latin typeface="Univers" pitchFamily="34" charset="0"/>
              </a:rPr>
            </a:br>
            <a:r>
              <a:rPr lang="en-US" sz="1000">
                <a:latin typeface="Univers" pitchFamily="34" charset="0"/>
              </a:rPr>
              <a:t>Union</a:t>
            </a: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6426200" y="4343400"/>
            <a:ext cx="52388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ClrTx/>
              <a:buFontTx/>
              <a:buNone/>
              <a:defRPr/>
            </a:pPr>
            <a:r>
              <a:rPr lang="ja-JP" altLang="en-US" sz="1200" b="1">
                <a:solidFill>
                  <a:srgbClr val="0C4B84"/>
                </a:solidFill>
                <a:latin typeface="Verdana" pitchFamily="34" charset="0"/>
                <a:ea typeface="ＭＳ Ｐゴシック" pitchFamily="50" charset="-128"/>
              </a:rPr>
              <a:t> </a:t>
            </a:r>
            <a:endParaRPr lang="ja-JP" altLang="en-US" sz="2400">
              <a:solidFill>
                <a:schemeClr val="tx1"/>
              </a:solidFill>
              <a:latin typeface="Verdana" pitchFamily="34" charset="0"/>
              <a:ea typeface="ＭＳ Ｐゴシック" pitchFamily="50" charset="-128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7319963" y="4524375"/>
            <a:ext cx="52387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ClrTx/>
              <a:buFontTx/>
              <a:buNone/>
              <a:defRPr/>
            </a:pPr>
            <a:r>
              <a:rPr lang="ja-JP" altLang="en-US" sz="1200" b="1">
                <a:solidFill>
                  <a:srgbClr val="0C4B84"/>
                </a:solidFill>
                <a:latin typeface="Verdana" pitchFamily="34" charset="0"/>
                <a:ea typeface="ＭＳ Ｐゴシック" pitchFamily="50" charset="-128"/>
              </a:rPr>
              <a:t> </a:t>
            </a:r>
            <a:endParaRPr lang="ja-JP" altLang="en-US" sz="2400">
              <a:solidFill>
                <a:schemeClr val="tx1"/>
              </a:solidFill>
              <a:latin typeface="Verdana" pitchFamily="34" charset="0"/>
              <a:ea typeface="ＭＳ Ｐゴシック" pitchFamily="50" charset="-128"/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5280025" y="4802188"/>
            <a:ext cx="444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ClrTx/>
              <a:buFontTx/>
              <a:buNone/>
              <a:defRPr/>
            </a:pPr>
            <a:r>
              <a:rPr lang="ja-JP" altLang="en-US" sz="1000">
                <a:solidFill>
                  <a:srgbClr val="000000"/>
                </a:solidFill>
                <a:latin typeface="Verdana" pitchFamily="34" charset="0"/>
                <a:ea typeface="ＭＳ Ｐゴシック" pitchFamily="50" charset="-128"/>
              </a:rPr>
              <a:t> </a:t>
            </a:r>
            <a:endParaRPr lang="ja-JP" altLang="en-US" sz="2400">
              <a:solidFill>
                <a:schemeClr val="tx1"/>
              </a:solidFill>
              <a:latin typeface="Verdana" pitchFamily="34" charset="0"/>
              <a:ea typeface="ＭＳ Ｐゴシック" pitchFamily="50" charset="-128"/>
            </a:endParaRPr>
          </a:p>
        </p:txBody>
      </p:sp>
      <p:sp>
        <p:nvSpPr>
          <p:cNvPr id="14" name="Line 25"/>
          <p:cNvSpPr>
            <a:spLocks noChangeShapeType="1"/>
          </p:cNvSpPr>
          <p:nvPr/>
        </p:nvSpPr>
        <p:spPr bwMode="auto">
          <a:xfrm flipH="1">
            <a:off x="395288" y="6524625"/>
            <a:ext cx="8280400" cy="0"/>
          </a:xfrm>
          <a:prstGeom prst="line">
            <a:avLst/>
          </a:prstGeom>
          <a:noFill/>
          <a:ln w="22225" cap="rnd">
            <a:solidFill>
              <a:srgbClr val="C0C0C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600"/>
          </a:p>
        </p:txBody>
      </p:sp>
      <p:sp>
        <p:nvSpPr>
          <p:cNvPr id="15" name="Rectangle 65"/>
          <p:cNvSpPr>
            <a:spLocks noChangeArrowheads="1"/>
          </p:cNvSpPr>
          <p:nvPr/>
        </p:nvSpPr>
        <p:spPr bwMode="auto">
          <a:xfrm>
            <a:off x="1547813" y="6402388"/>
            <a:ext cx="744114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buClrTx/>
              <a:buFontTx/>
              <a:buNone/>
              <a:defRPr/>
            </a:pPr>
            <a:r>
              <a:rPr lang="en-US" altLang="ja-JP" sz="1000" dirty="0" smtClean="0">
                <a:solidFill>
                  <a:srgbClr val="0E438A"/>
                </a:solidFill>
                <a:latin typeface="Zurich BT" pitchFamily="34" charset="0"/>
                <a:ea typeface="ＭＳ Ｐゴシック" pitchFamily="50" charset="-128"/>
                <a:cs typeface="Times New Roman" pitchFamily="18" charset="0"/>
              </a:rPr>
              <a:t>May 2017</a:t>
            </a:r>
            <a:endParaRPr lang="en-US" altLang="ja-JP" sz="1000" dirty="0">
              <a:solidFill>
                <a:srgbClr val="0E438A"/>
              </a:solidFill>
              <a:latin typeface="Zurich BT" pitchFamily="34" charset="0"/>
              <a:ea typeface="ＭＳ Ｐゴシック" pitchFamily="50" charset="-128"/>
              <a:cs typeface="Times New Roman" pitchFamily="18" charset="0"/>
            </a:endParaRPr>
          </a:p>
        </p:txBody>
      </p:sp>
      <p:sp>
        <p:nvSpPr>
          <p:cNvPr id="17920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1484313"/>
            <a:ext cx="7772400" cy="1728787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920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429000"/>
            <a:ext cx="6400800" cy="2447925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111578"/>
            <a:ext cx="7772400" cy="523220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None/>
              <a:defRPr sz="2800"/>
            </a:lvl1pPr>
            <a:lvl2pPr>
              <a:buFont typeface="Arial" pitchFamily="34" charset="0"/>
              <a:buChar char="•"/>
              <a:defRPr sz="2400"/>
            </a:lvl2pPr>
            <a:lvl3pPr>
              <a:buFont typeface="Courier New" pitchFamily="49" charset="0"/>
              <a:buChar char="o"/>
              <a:defRPr sz="2400"/>
            </a:lvl3pPr>
            <a:lvl4pPr>
              <a:buFont typeface="Wingdings" pitchFamily="2" charset="2"/>
              <a:buChar char="§"/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3C57F5-F701-47E2-8CCC-C79EEF90E399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804DFE-CB19-4653-BC8E-8C2F08734417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3" y="1844675"/>
            <a:ext cx="3810000" cy="4400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844675"/>
            <a:ext cx="3810000" cy="4400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31C0E5-5079-4B92-A268-86FA3CEFDE3D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7536AE-C787-404F-8B89-C7233F411830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381F60-6042-4520-ABF1-252B4AAAEF86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91A713-13E1-4716-ACFC-F36A9252C756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61142F-083E-4839-A160-A5F9C590CA6B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1365BE-9BB0-4F91-B6BB-E99570DCA73E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1</a:t>
            </a:r>
          </a:p>
        </p:txBody>
      </p:sp>
      <p:sp>
        <p:nvSpPr>
          <p:cNvPr id="5" name="Title 1"/>
          <p:cNvSpPr txBox="1">
            <a:spLocks/>
          </p:cNvSpPr>
          <p:nvPr userDrawn="1"/>
        </p:nvSpPr>
        <p:spPr>
          <a:xfrm>
            <a:off x="611560" y="836713"/>
            <a:ext cx="7772400" cy="720079"/>
          </a:xfr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1" u="none" strike="noStrike" kern="0" cap="none" spc="0" normalizeH="0" baseline="0" noProof="0" dirty="0" smtClean="0">
                <a:ln>
                  <a:noFill/>
                </a:ln>
                <a:solidFill>
                  <a:srgbClr val="1B5BA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Click to edit Master title style</a:t>
            </a:r>
            <a:endParaRPr kumimoji="0" lang="en-US" sz="2800" b="0" i="1" u="none" strike="noStrike" kern="0" cap="none" spc="0" normalizeH="0" baseline="0" noProof="0" dirty="0">
              <a:ln>
                <a:noFill/>
              </a:ln>
              <a:solidFill>
                <a:srgbClr val="1B5BA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A051AF-8DC4-42F2-8F76-612C691036F8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1052513"/>
            <a:ext cx="1943100" cy="51927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4213" y="1052513"/>
            <a:ext cx="5678487" cy="51927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742523-953D-4587-90C3-0C743EACEF80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1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1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1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1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1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1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1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0" descr="Watermark"/>
          <p:cNvPicPr>
            <a:picLocks noChangeAspect="1" noChangeArrowheads="1"/>
          </p:cNvPicPr>
          <p:nvPr/>
        </p:nvPicPr>
        <p:blipFill>
          <a:blip r:embed="rId12" cstate="print"/>
          <a:srcRect l="6723" b="12773"/>
          <a:stretch>
            <a:fillRect/>
          </a:stretch>
        </p:blipFill>
        <p:spPr bwMode="auto">
          <a:xfrm>
            <a:off x="0" y="809625"/>
            <a:ext cx="6516688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92" name="Line 68"/>
          <p:cNvSpPr>
            <a:spLocks noChangeShapeType="1"/>
          </p:cNvSpPr>
          <p:nvPr/>
        </p:nvSpPr>
        <p:spPr bwMode="auto">
          <a:xfrm flipH="1">
            <a:off x="395288" y="6524625"/>
            <a:ext cx="8280400" cy="0"/>
          </a:xfrm>
          <a:prstGeom prst="line">
            <a:avLst/>
          </a:prstGeom>
          <a:noFill/>
          <a:ln w="22225" cap="rnd">
            <a:solidFill>
              <a:srgbClr val="C0C0C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600"/>
          </a:p>
        </p:txBody>
      </p:sp>
      <p:sp>
        <p:nvSpPr>
          <p:cNvPr id="1089" name="Rectangle 65"/>
          <p:cNvSpPr>
            <a:spLocks noChangeArrowheads="1"/>
          </p:cNvSpPr>
          <p:nvPr/>
        </p:nvSpPr>
        <p:spPr bwMode="auto">
          <a:xfrm>
            <a:off x="1547813" y="6402388"/>
            <a:ext cx="744114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buClrTx/>
              <a:buFontTx/>
              <a:buNone/>
              <a:defRPr/>
            </a:pPr>
            <a:r>
              <a:rPr lang="en-US" altLang="ja-JP" sz="1000" dirty="0" smtClean="0">
                <a:solidFill>
                  <a:srgbClr val="0E438A"/>
                </a:solidFill>
                <a:latin typeface="Zurich BT" pitchFamily="34" charset="0"/>
                <a:ea typeface="ＭＳ Ｐゴシック" pitchFamily="50" charset="-128"/>
                <a:cs typeface="Times New Roman" pitchFamily="18" charset="0"/>
              </a:rPr>
              <a:t>May 2017</a:t>
            </a:r>
            <a:endParaRPr lang="en-US" altLang="ja-JP" sz="1000" dirty="0">
              <a:solidFill>
                <a:srgbClr val="0E438A"/>
              </a:solidFill>
              <a:latin typeface="Zurich BT" pitchFamily="34" charset="0"/>
              <a:ea typeface="ＭＳ Ｐゴシック" pitchFamily="50" charset="-128"/>
              <a:cs typeface="Times New Roman" pitchFamily="18" charset="0"/>
            </a:endParaRPr>
          </a:p>
        </p:txBody>
      </p:sp>
      <p:sp>
        <p:nvSpPr>
          <p:cNvPr id="1097" name="Text Box 73"/>
          <p:cNvSpPr txBox="1">
            <a:spLocks noChangeArrowheads="1"/>
          </p:cNvSpPr>
          <p:nvPr/>
        </p:nvSpPr>
        <p:spPr bwMode="auto">
          <a:xfrm>
            <a:off x="4418013" y="404813"/>
            <a:ext cx="2674937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buClrTx/>
              <a:buFontTx/>
              <a:buNone/>
              <a:defRPr/>
            </a:pPr>
            <a:r>
              <a:rPr lang="en-US" sz="1100" b="1">
                <a:solidFill>
                  <a:srgbClr val="1B5BA2"/>
                </a:solidFill>
                <a:latin typeface="Arial" pitchFamily="34" charset="0"/>
              </a:rPr>
              <a:t>Committed to Connecting the World</a:t>
            </a:r>
          </a:p>
        </p:txBody>
      </p:sp>
      <p:sp>
        <p:nvSpPr>
          <p:cNvPr id="1098" name="Line 74"/>
          <p:cNvSpPr>
            <a:spLocks noChangeShapeType="1"/>
          </p:cNvSpPr>
          <p:nvPr/>
        </p:nvSpPr>
        <p:spPr bwMode="auto">
          <a:xfrm flipH="1">
            <a:off x="395288" y="549275"/>
            <a:ext cx="4105275" cy="0"/>
          </a:xfrm>
          <a:prstGeom prst="line">
            <a:avLst/>
          </a:prstGeom>
          <a:noFill/>
          <a:ln w="22225" cap="rnd">
            <a:solidFill>
              <a:srgbClr val="C0C0C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600"/>
          </a:p>
        </p:txBody>
      </p:sp>
      <p:sp>
        <p:nvSpPr>
          <p:cNvPr id="1067" name="Rectangle 4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74075" y="6381750"/>
            <a:ext cx="2540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r" eaLnBrk="1" hangingPunct="1">
              <a:buClrTx/>
              <a:buFontTx/>
              <a:buNone/>
              <a:defRPr sz="1000">
                <a:solidFill>
                  <a:srgbClr val="0E438A"/>
                </a:solidFill>
                <a:latin typeface="Zurich BT" pitchFamily="34" charset="0"/>
                <a:ea typeface="ＭＳ Ｐゴシック" pitchFamily="50" charset="-128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 altLang="ja-JP"/>
              <a:t>1</a:t>
            </a:r>
          </a:p>
        </p:txBody>
      </p:sp>
      <p:pic>
        <p:nvPicPr>
          <p:cNvPr id="1032" name="Picture 10" descr="itu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451725" y="44450"/>
            <a:ext cx="1247775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Line 74"/>
          <p:cNvSpPr>
            <a:spLocks noChangeShapeType="1"/>
          </p:cNvSpPr>
          <p:nvPr/>
        </p:nvSpPr>
        <p:spPr bwMode="auto">
          <a:xfrm flipH="1">
            <a:off x="7092950" y="549275"/>
            <a:ext cx="503238" cy="0"/>
          </a:xfrm>
          <a:prstGeom prst="line">
            <a:avLst/>
          </a:prstGeom>
          <a:noFill/>
          <a:ln w="22225" cap="rnd">
            <a:solidFill>
              <a:srgbClr val="C0C0C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600"/>
          </a:p>
        </p:txBody>
      </p:sp>
      <p:sp>
        <p:nvSpPr>
          <p:cNvPr id="1035" name="Text Box 11"/>
          <p:cNvSpPr txBox="1">
            <a:spLocks noChangeArrowheads="1"/>
          </p:cNvSpPr>
          <p:nvPr/>
        </p:nvSpPr>
        <p:spPr bwMode="white">
          <a:xfrm>
            <a:off x="2843213" y="3284538"/>
            <a:ext cx="3960812" cy="1004887"/>
          </a:xfrm>
          <a:prstGeom prst="rect">
            <a:avLst/>
          </a:prstGeom>
          <a:noFill/>
          <a:ln w="762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  <a:defRPr/>
            </a:pPr>
            <a:endParaRPr lang="en-US" altLang="ja-JP" sz="2400" b="1">
              <a:ea typeface="ＭＳ Ｐゴシック" pitchFamily="50" charset="-128"/>
            </a:endParaRPr>
          </a:p>
          <a:p>
            <a:pPr algn="ctr">
              <a:spcBef>
                <a:spcPct val="50000"/>
              </a:spcBef>
              <a:buFont typeface="Arial" charset="0"/>
              <a:buNone/>
              <a:defRPr/>
            </a:pPr>
            <a:r>
              <a:rPr lang="en-US" altLang="ja-JP" sz="2400" b="1">
                <a:ea typeface="ＭＳ Ｐゴシック" pitchFamily="50" charset="-128"/>
              </a:rPr>
              <a:t>14-25 March 2011</a:t>
            </a:r>
          </a:p>
        </p:txBody>
      </p:sp>
      <p:sp>
        <p:nvSpPr>
          <p:cNvPr id="1037" name="Text Box 13"/>
          <p:cNvSpPr txBox="1">
            <a:spLocks noChangeArrowheads="1"/>
          </p:cNvSpPr>
          <p:nvPr/>
        </p:nvSpPr>
        <p:spPr bwMode="white">
          <a:xfrm>
            <a:off x="2700338" y="3068638"/>
            <a:ext cx="4248150" cy="457200"/>
          </a:xfrm>
          <a:prstGeom prst="rect">
            <a:avLst/>
          </a:prstGeom>
          <a:noFill/>
          <a:ln w="762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  <a:defRPr/>
            </a:pPr>
            <a:r>
              <a:rPr lang="en-US" altLang="ja-JP" sz="2400" b="1">
                <a:ea typeface="ＭＳ Ｐゴシック" pitchFamily="50" charset="-128"/>
              </a:rPr>
              <a:t>Geneva, 14-25 March 2011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2" r:id="rId2"/>
    <p:sldLayoutId id="2147483803" r:id="rId3"/>
    <p:sldLayoutId id="2147483804" r:id="rId4"/>
    <p:sldLayoutId id="2147483805" r:id="rId5"/>
    <p:sldLayoutId id="2147483806" r:id="rId6"/>
    <p:sldLayoutId id="2147483807" r:id="rId7"/>
    <p:sldLayoutId id="2147483808" r:id="rId8"/>
    <p:sldLayoutId id="2147483809" r:id="rId9"/>
    <p:sldLayoutId id="2147483810" r:id="rId10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i="1">
          <a:solidFill>
            <a:srgbClr val="1B5BA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i="1">
          <a:solidFill>
            <a:srgbClr val="1B5BA2"/>
          </a:solidFill>
          <a:latin typeface="Verdan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i="1">
          <a:solidFill>
            <a:srgbClr val="1B5BA2"/>
          </a:solidFill>
          <a:latin typeface="Verdan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i="1">
          <a:solidFill>
            <a:srgbClr val="1B5BA2"/>
          </a:solidFill>
          <a:latin typeface="Verdan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i="1">
          <a:solidFill>
            <a:srgbClr val="1B5BA2"/>
          </a:solidFill>
          <a:latin typeface="Verdana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600" i="1">
          <a:solidFill>
            <a:srgbClr val="1B5BA2"/>
          </a:solidFill>
          <a:latin typeface="Verdana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600" i="1">
          <a:solidFill>
            <a:srgbClr val="1B5BA2"/>
          </a:solidFill>
          <a:latin typeface="Verdana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600" i="1">
          <a:solidFill>
            <a:srgbClr val="1B5BA2"/>
          </a:solidFill>
          <a:latin typeface="Verdana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600" i="1">
          <a:solidFill>
            <a:srgbClr val="1B5BA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E438A"/>
        </a:buClr>
        <a:buSzPct val="110000"/>
        <a:buFont typeface="Wingdings" pitchFamily="2" charset="2"/>
        <a:buChar char="§"/>
        <a:defRPr sz="3200">
          <a:solidFill>
            <a:srgbClr val="5C5C5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99CC"/>
        </a:buClr>
        <a:buFont typeface="Wingdings" pitchFamily="2" charset="2"/>
        <a:buChar char="Ø"/>
        <a:defRPr sz="2800">
          <a:solidFill>
            <a:srgbClr val="5C5C5C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99CC"/>
        </a:buClr>
        <a:buFont typeface="Wingdings" pitchFamily="2" charset="2"/>
        <a:buChar char="§"/>
        <a:defRPr sz="2400">
          <a:solidFill>
            <a:srgbClr val="5C5C5C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Verdana" pitchFamily="34" charset="0"/>
        <a:buChar char="–"/>
        <a:defRPr sz="2000">
          <a:solidFill>
            <a:srgbClr val="5C5C5C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Verdana" pitchFamily="34" charset="0"/>
        <a:buChar char="–"/>
        <a:defRPr sz="2000">
          <a:solidFill>
            <a:srgbClr val="5C5C5C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Verdana" pitchFamily="34" charset="0"/>
        <a:buChar char="–"/>
        <a:defRPr sz="2000">
          <a:solidFill>
            <a:srgbClr val="5C5C5C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Verdana" pitchFamily="34" charset="0"/>
        <a:buChar char="–"/>
        <a:defRPr sz="2000">
          <a:solidFill>
            <a:srgbClr val="5C5C5C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Verdana" pitchFamily="34" charset="0"/>
        <a:buChar char="–"/>
        <a:defRPr sz="2000">
          <a:solidFill>
            <a:srgbClr val="5C5C5C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Verdana" pitchFamily="34" charset="0"/>
        <a:buChar char="–"/>
        <a:defRPr sz="2000">
          <a:solidFill>
            <a:srgbClr val="5C5C5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0" descr="Watermark"/>
          <p:cNvPicPr>
            <a:picLocks noChangeAspect="1" noChangeArrowheads="1"/>
          </p:cNvPicPr>
          <p:nvPr/>
        </p:nvPicPr>
        <p:blipFill>
          <a:blip r:embed="rId13" cstate="print"/>
          <a:srcRect l="6723" b="12773"/>
          <a:stretch>
            <a:fillRect/>
          </a:stretch>
        </p:blipFill>
        <p:spPr bwMode="auto">
          <a:xfrm>
            <a:off x="0" y="809625"/>
            <a:ext cx="6467475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92" name="Line 68"/>
          <p:cNvSpPr>
            <a:spLocks noChangeShapeType="1"/>
          </p:cNvSpPr>
          <p:nvPr/>
        </p:nvSpPr>
        <p:spPr bwMode="auto">
          <a:xfrm flipH="1">
            <a:off x="395288" y="6524625"/>
            <a:ext cx="8280400" cy="0"/>
          </a:xfrm>
          <a:prstGeom prst="line">
            <a:avLst/>
          </a:prstGeom>
          <a:noFill/>
          <a:ln w="22225" cap="rnd">
            <a:solidFill>
              <a:srgbClr val="C0C0C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600"/>
          </a:p>
        </p:txBody>
      </p:sp>
      <p:sp>
        <p:nvSpPr>
          <p:cNvPr id="205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052513"/>
            <a:ext cx="7772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ja-JP" smtClean="0"/>
              <a:t>Click to edit Master title style</a:t>
            </a:r>
          </a:p>
        </p:txBody>
      </p:sp>
      <p:sp>
        <p:nvSpPr>
          <p:cNvPr id="205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213" y="1844675"/>
            <a:ext cx="777240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</a:p>
        </p:txBody>
      </p:sp>
      <p:sp>
        <p:nvSpPr>
          <p:cNvPr id="1089" name="Rectangle 65"/>
          <p:cNvSpPr>
            <a:spLocks noChangeArrowheads="1"/>
          </p:cNvSpPr>
          <p:nvPr/>
        </p:nvSpPr>
        <p:spPr bwMode="auto">
          <a:xfrm>
            <a:off x="1547813" y="6402388"/>
            <a:ext cx="744114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000" dirty="0" smtClean="0">
                <a:solidFill>
                  <a:srgbClr val="0E438A"/>
                </a:solidFill>
                <a:latin typeface="Zurich BT" pitchFamily="34" charset="0"/>
                <a:ea typeface="ＭＳ Ｐゴシック" pitchFamily="50" charset="-128"/>
                <a:cs typeface="Times New Roman" pitchFamily="18" charset="0"/>
              </a:rPr>
              <a:t>May 2017</a:t>
            </a:r>
          </a:p>
        </p:txBody>
      </p:sp>
      <p:sp>
        <p:nvSpPr>
          <p:cNvPr id="1097" name="Text Box 73"/>
          <p:cNvSpPr txBox="1">
            <a:spLocks noChangeArrowheads="1"/>
          </p:cNvSpPr>
          <p:nvPr/>
        </p:nvSpPr>
        <p:spPr bwMode="auto">
          <a:xfrm>
            <a:off x="4418013" y="404813"/>
            <a:ext cx="2674937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buClrTx/>
              <a:buFontTx/>
              <a:buNone/>
              <a:defRPr/>
            </a:pPr>
            <a:r>
              <a:rPr lang="en-US" sz="1100" b="1">
                <a:solidFill>
                  <a:srgbClr val="1B5BA2"/>
                </a:solidFill>
                <a:latin typeface="Arial" pitchFamily="34" charset="0"/>
              </a:rPr>
              <a:t>Committed to Connecting the World</a:t>
            </a:r>
          </a:p>
        </p:txBody>
      </p:sp>
      <p:sp>
        <p:nvSpPr>
          <p:cNvPr id="1098" name="Line 74"/>
          <p:cNvSpPr>
            <a:spLocks noChangeShapeType="1"/>
          </p:cNvSpPr>
          <p:nvPr/>
        </p:nvSpPr>
        <p:spPr bwMode="auto">
          <a:xfrm flipH="1">
            <a:off x="395288" y="549275"/>
            <a:ext cx="4105275" cy="0"/>
          </a:xfrm>
          <a:prstGeom prst="line">
            <a:avLst/>
          </a:prstGeom>
          <a:noFill/>
          <a:ln w="22225" cap="rnd">
            <a:solidFill>
              <a:srgbClr val="C0C0C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600"/>
          </a:p>
        </p:txBody>
      </p:sp>
      <p:sp>
        <p:nvSpPr>
          <p:cNvPr id="1067" name="Rectangle 4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24850" y="6381750"/>
            <a:ext cx="403225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r" eaLnBrk="1" hangingPunct="1">
              <a:buClrTx/>
              <a:buFontTx/>
              <a:buNone/>
              <a:defRPr sz="1000">
                <a:solidFill>
                  <a:srgbClr val="0E438A"/>
                </a:solidFill>
                <a:latin typeface="Zurich BT" pitchFamily="34" charset="0"/>
                <a:ea typeface="ＭＳ Ｐゴシック" pitchFamily="50" charset="-128"/>
                <a:cs typeface="Times New Roman" pitchFamily="18" charset="0"/>
              </a:defRPr>
            </a:lvl1pPr>
          </a:lstStyle>
          <a:p>
            <a:pPr>
              <a:defRPr/>
            </a:pPr>
            <a:fld id="{FC75E891-0C21-47EA-AC79-D871198FBF91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  <p:pic>
        <p:nvPicPr>
          <p:cNvPr id="2058" name="Picture 11" descr="itu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451725" y="44450"/>
            <a:ext cx="1247775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Line 74"/>
          <p:cNvSpPr>
            <a:spLocks noChangeShapeType="1"/>
          </p:cNvSpPr>
          <p:nvPr/>
        </p:nvSpPr>
        <p:spPr bwMode="auto">
          <a:xfrm flipH="1">
            <a:off x="7092950" y="549275"/>
            <a:ext cx="503238" cy="0"/>
          </a:xfrm>
          <a:prstGeom prst="line">
            <a:avLst/>
          </a:prstGeom>
          <a:noFill/>
          <a:ln w="22225" cap="rnd">
            <a:solidFill>
              <a:srgbClr val="C0C0C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6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1B5BA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1B5BA2"/>
          </a:solidFill>
          <a:latin typeface="Verdan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1B5BA2"/>
          </a:solidFill>
          <a:latin typeface="Verdan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1B5BA2"/>
          </a:solidFill>
          <a:latin typeface="Verdan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1B5BA2"/>
          </a:solidFill>
          <a:latin typeface="Verdana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1B5BA2"/>
          </a:solidFill>
          <a:latin typeface="Verdana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1B5BA2"/>
          </a:solidFill>
          <a:latin typeface="Verdana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1B5BA2"/>
          </a:solidFill>
          <a:latin typeface="Verdana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1B5BA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E438A"/>
        </a:buClr>
        <a:buSzPct val="110000"/>
        <a:buFont typeface="Wingdings" pitchFamily="2" charset="2"/>
        <a:buChar char="§"/>
        <a:defRPr sz="3200">
          <a:solidFill>
            <a:srgbClr val="5C5C5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99CC"/>
        </a:buClr>
        <a:buFont typeface="Wingdings" pitchFamily="2" charset="2"/>
        <a:buChar char="Ø"/>
        <a:defRPr sz="2800">
          <a:solidFill>
            <a:srgbClr val="5C5C5C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99CC"/>
        </a:buClr>
        <a:buFont typeface="Wingdings" pitchFamily="2" charset="2"/>
        <a:buChar char="§"/>
        <a:defRPr sz="2400">
          <a:solidFill>
            <a:srgbClr val="5C5C5C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Verdana" pitchFamily="34" charset="0"/>
        <a:buChar char="–"/>
        <a:defRPr sz="2000">
          <a:solidFill>
            <a:srgbClr val="5C5C5C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Verdana" pitchFamily="34" charset="0"/>
        <a:buChar char="–"/>
        <a:defRPr sz="2000">
          <a:solidFill>
            <a:srgbClr val="5C5C5C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Verdana" pitchFamily="34" charset="0"/>
        <a:buChar char="–"/>
        <a:defRPr sz="2000">
          <a:solidFill>
            <a:srgbClr val="5C5C5C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Verdana" pitchFamily="34" charset="0"/>
        <a:buChar char="–"/>
        <a:defRPr sz="2000">
          <a:solidFill>
            <a:srgbClr val="5C5C5C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Verdana" pitchFamily="34" charset="0"/>
        <a:buChar char="–"/>
        <a:defRPr sz="2000">
          <a:solidFill>
            <a:srgbClr val="5C5C5C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Verdana" pitchFamily="34" charset="0"/>
        <a:buChar char="–"/>
        <a:defRPr sz="2000">
          <a:solidFill>
            <a:srgbClr val="5C5C5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tu.int/en/ITU-T/ipr/Pages/policy.aspx" TargetMode="Externa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70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750" y="1916834"/>
            <a:ext cx="8064500" cy="1477328"/>
          </a:xfrm>
        </p:spPr>
        <p:txBody>
          <a:bodyPr/>
          <a:lstStyle/>
          <a:p>
            <a:pPr>
              <a:spcBef>
                <a:spcPct val="50000"/>
              </a:spcBef>
              <a:defRPr/>
            </a:pPr>
            <a:r>
              <a:rPr lang="en-US" altLang="ja-JP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ＭＳ Ｐゴシック" pitchFamily="50" charset="-128"/>
              </a:rPr>
              <a:t>ITU-T TSAG</a:t>
            </a:r>
            <a:br>
              <a:rPr lang="en-US" altLang="ja-JP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ＭＳ Ｐゴシック" pitchFamily="50" charset="-128"/>
              </a:rPr>
            </a:br>
            <a:r>
              <a:rPr lang="en-US" altLang="ja-JP" sz="1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ＭＳ Ｐゴシック" pitchFamily="50" charset="-128"/>
              </a:rPr>
              <a:t/>
            </a:r>
            <a:br>
              <a:rPr lang="en-US" altLang="ja-JP" sz="1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ＭＳ Ｐゴシック" pitchFamily="50" charset="-128"/>
              </a:rPr>
            </a:br>
            <a:r>
              <a:rPr lang="en-US" altLang="ja-JP" sz="360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ＭＳ Ｐゴシック" pitchFamily="50" charset="-128"/>
              </a:rPr>
              <a:t>N</a:t>
            </a:r>
            <a:r>
              <a:rPr lang="en-US" altLang="ja-JP" sz="3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ＭＳ Ｐゴシック" pitchFamily="50" charset="-128"/>
              </a:rPr>
              <a:t>ewcomers orientation</a:t>
            </a:r>
          </a:p>
        </p:txBody>
      </p:sp>
      <p:sp>
        <p:nvSpPr>
          <p:cNvPr id="4100" name="Text Box 6"/>
          <p:cNvSpPr txBox="1">
            <a:spLocks noChangeArrowheads="1"/>
          </p:cNvSpPr>
          <p:nvPr/>
        </p:nvSpPr>
        <p:spPr bwMode="white">
          <a:xfrm>
            <a:off x="683568" y="4005064"/>
            <a:ext cx="7884368" cy="1471172"/>
          </a:xfrm>
          <a:prstGeom prst="rect">
            <a:avLst/>
          </a:prstGeom>
          <a:noFill/>
          <a:ln w="76200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rgbClr val="0E438A"/>
              </a:buClr>
              <a:buSzPct val="110000"/>
              <a:buFont typeface="Wingdings" pitchFamily="2" charset="2"/>
              <a:buNone/>
            </a:pPr>
            <a:r>
              <a:rPr lang="en-US" altLang="ja-JP" sz="3200" b="1" dirty="0" smtClean="0">
                <a:solidFill>
                  <a:schemeClr val="tx2"/>
                </a:solidFill>
                <a:latin typeface="+mn-lt"/>
                <a:ea typeface="ＭＳ Ｐゴシック" pitchFamily="34" charset="-128"/>
              </a:rPr>
              <a:t>May 2017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  <a:buClr>
                <a:srgbClr val="0E438A"/>
              </a:buClr>
              <a:buSzPct val="110000"/>
              <a:buFont typeface="Wingdings" pitchFamily="2" charset="2"/>
              <a:buNone/>
            </a:pPr>
            <a:endParaRPr lang="en-US" altLang="ja-JP" sz="3200" b="1" dirty="0" smtClean="0">
              <a:solidFill>
                <a:schemeClr val="tx2"/>
              </a:solidFill>
              <a:latin typeface="+mn-lt"/>
              <a:ea typeface="ＭＳ Ｐゴシック" pitchFamily="34" charset="-128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  <a:buClr>
                <a:srgbClr val="0E438A"/>
              </a:buClr>
              <a:buSzPct val="110000"/>
              <a:buFont typeface="Wingdings" pitchFamily="2" charset="2"/>
              <a:buNone/>
            </a:pPr>
            <a:endParaRPr lang="en-US" altLang="ja-JP" sz="3200" b="1" dirty="0">
              <a:solidFill>
                <a:schemeClr val="tx2"/>
              </a:solidFill>
              <a:latin typeface="+mn-lt"/>
              <a:ea typeface="ＭＳ Ｐゴシック" pitchFamily="3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Study group roles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2204864"/>
            <a:ext cx="8496944" cy="4248472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Study group chairmen (and vice-chairmen)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Working party chairmen (and vice-chairmen)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Rapporteurs (and associate rapporteurs)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Liaison </a:t>
            </a:r>
            <a:r>
              <a:rPr lang="en-US" sz="2400" dirty="0" err="1" smtClean="0"/>
              <a:t>rapporteurs</a:t>
            </a:r>
            <a:endParaRPr lang="en-US" sz="2400" dirty="0" smtClean="0"/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Editors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Delegates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err="1" smtClean="0"/>
              <a:t>Counsellor</a:t>
            </a:r>
            <a:r>
              <a:rPr lang="en-US" sz="2400" dirty="0" smtClean="0"/>
              <a:t>/advisor/engineer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Assistant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10</a:t>
            </a:fld>
            <a:endParaRPr lang="en-US" altLang="ja-JP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Secretariat services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2412826"/>
            <a:ext cx="8352928" cy="3032398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Key role: facilitate standards development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Administrative support and technical knowledge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Manage meeting logistics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Document processing, printing and distribution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Ensure quality of output standards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Coordinate routine study group activities</a:t>
            </a:r>
          </a:p>
          <a:p>
            <a:pPr>
              <a:buFont typeface="Arial" pitchFamily="34" charset="0"/>
              <a:buChar char="•"/>
            </a:pP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11</a:t>
            </a:fld>
            <a:endParaRPr lang="en-US" altLang="ja-JP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Approval and agreement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908770"/>
            <a:ext cx="8748463" cy="4400550"/>
          </a:xfrm>
        </p:spPr>
        <p:txBody>
          <a:bodyPr/>
          <a:lstStyle/>
          <a:p>
            <a:r>
              <a:rPr lang="en-US" sz="2400" b="1" dirty="0"/>
              <a:t>Alternative approval process (AAP)</a:t>
            </a:r>
          </a:p>
          <a:p>
            <a:r>
              <a:rPr lang="en-US" sz="2400" b="1" dirty="0"/>
              <a:t>	</a:t>
            </a:r>
            <a:r>
              <a:rPr lang="en-US" sz="2400" dirty="0"/>
              <a:t>Default method for technical Recommendations</a:t>
            </a:r>
          </a:p>
          <a:p>
            <a:r>
              <a:rPr lang="en-US" sz="2400" b="1" dirty="0" smtClean="0"/>
              <a:t>Traditional approval process (TAP) </a:t>
            </a:r>
          </a:p>
          <a:p>
            <a:r>
              <a:rPr lang="en-US" sz="2400" b="1" dirty="0" smtClean="0"/>
              <a:t>	</a:t>
            </a:r>
            <a:r>
              <a:rPr lang="en-US" sz="2400" dirty="0" smtClean="0"/>
              <a:t>Default method for international standards (Recommendations) with regulatory or policy implications</a:t>
            </a:r>
          </a:p>
          <a:p>
            <a:r>
              <a:rPr lang="en-US" sz="2400" b="1" dirty="0" smtClean="0"/>
              <a:t>Agreement</a:t>
            </a:r>
          </a:p>
          <a:p>
            <a:r>
              <a:rPr lang="en-US" sz="2400" b="1" dirty="0" smtClean="0"/>
              <a:t>	</a:t>
            </a:r>
            <a:r>
              <a:rPr lang="en-US" sz="2400" dirty="0" smtClean="0"/>
              <a:t>Used for non-normative texts (handbooks, guides, supplements, etc.)</a:t>
            </a:r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12</a:t>
            </a:fld>
            <a:endParaRPr lang="en-US" altLang="ja-JP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Intellectual Property Rights (</a:t>
            </a:r>
            <a:r>
              <a:rPr lang="en-US" dirty="0" err="1" smtClean="0"/>
              <a:t>IPR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2348731"/>
            <a:ext cx="8204448" cy="3960589"/>
          </a:xfrm>
        </p:spPr>
        <p:txBody>
          <a:bodyPr/>
          <a:lstStyle/>
          <a:p>
            <a:r>
              <a:rPr lang="en-US" sz="2400" dirty="0" smtClean="0"/>
              <a:t>Legal rights that protect creations and inventions</a:t>
            </a:r>
          </a:p>
          <a:p>
            <a:endParaRPr lang="en-US" sz="2400" dirty="0" smtClean="0"/>
          </a:p>
          <a:p>
            <a:pPr marL="514350" indent="-514350">
              <a:buFont typeface="Arial" pitchFamily="34" charset="0"/>
              <a:buChar char="•"/>
            </a:pPr>
            <a:r>
              <a:rPr lang="en-US" sz="2400" dirty="0" smtClean="0"/>
              <a:t>Any </a:t>
            </a:r>
            <a:r>
              <a:rPr lang="en-US" sz="2400" dirty="0" err="1" smtClean="0"/>
              <a:t>IPR</a:t>
            </a:r>
            <a:r>
              <a:rPr lang="en-US" sz="2400" dirty="0" smtClean="0"/>
              <a:t> needed to implement Recommendations must be disclosed</a:t>
            </a:r>
          </a:p>
          <a:p>
            <a:pPr marL="514350" indent="-514350">
              <a:buFont typeface="Arial" pitchFamily="34" charset="0"/>
              <a:buChar char="•"/>
            </a:pPr>
            <a:r>
              <a:rPr lang="en-US" sz="2400" dirty="0" smtClean="0"/>
              <a:t>Software Copyright Guidelines must be followed</a:t>
            </a:r>
          </a:p>
          <a:p>
            <a:pPr marL="514350" indent="-514350">
              <a:buFont typeface="Arial" pitchFamily="34" charset="0"/>
              <a:buChar char="•"/>
            </a:pPr>
            <a:r>
              <a:rPr lang="en-US" sz="2400" dirty="0" smtClean="0"/>
              <a:t>No trademarks allowed in Recommendations</a:t>
            </a:r>
          </a:p>
          <a:p>
            <a:pPr marL="514350" indent="-514350">
              <a:buFont typeface="Arial" pitchFamily="34" charset="0"/>
              <a:buChar char="•"/>
            </a:pPr>
            <a:endParaRPr lang="en-US" sz="2400" dirty="0"/>
          </a:p>
          <a:p>
            <a:pPr marL="0" indent="0"/>
            <a:endParaRPr lang="en-US" sz="1200" dirty="0" smtClean="0"/>
          </a:p>
          <a:p>
            <a:pPr marL="0" indent="0"/>
            <a:endParaRPr lang="en-US" sz="1200" dirty="0"/>
          </a:p>
          <a:p>
            <a:pPr marL="0" indent="0"/>
            <a:r>
              <a:rPr lang="en-US" sz="1200" dirty="0" smtClean="0"/>
              <a:t>(See: </a:t>
            </a:r>
            <a:r>
              <a:rPr lang="en-US" sz="1200" dirty="0" smtClean="0">
                <a:hlinkClick r:id="rId2"/>
              </a:rPr>
              <a:t>www.itu.int/en/ITU-T/ipr/Pages/policy.aspx</a:t>
            </a:r>
            <a:r>
              <a:rPr lang="en-US" sz="1200" dirty="0" smtClean="0"/>
              <a:t>) </a:t>
            </a:r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13</a:t>
            </a:fld>
            <a:endParaRPr lang="en-US" altLang="ja-JP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item life cycle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908770"/>
            <a:ext cx="8208267" cy="4400550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Initiated by a study group (</a:t>
            </a:r>
            <a:r>
              <a:rPr lang="en-US" sz="2400" dirty="0" err="1" smtClean="0"/>
              <a:t>SG</a:t>
            </a:r>
            <a:r>
              <a:rPr lang="en-US" sz="2400" dirty="0" smtClean="0"/>
              <a:t>) or focus group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err="1" smtClean="0"/>
              <a:t>WTSA</a:t>
            </a:r>
            <a:r>
              <a:rPr lang="en-US" sz="2400" dirty="0" smtClean="0"/>
              <a:t>, </a:t>
            </a:r>
            <a:r>
              <a:rPr lang="en-US" sz="2400" dirty="0" err="1" smtClean="0"/>
              <a:t>TSAG</a:t>
            </a:r>
            <a:r>
              <a:rPr lang="en-US" sz="2400" dirty="0" smtClean="0"/>
              <a:t> or </a:t>
            </a:r>
            <a:r>
              <a:rPr lang="en-US" sz="2400" dirty="0" err="1" smtClean="0"/>
              <a:t>SG</a:t>
            </a:r>
            <a:r>
              <a:rPr lang="en-US" sz="2400" dirty="0" smtClean="0"/>
              <a:t> commits to work item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Editor(s) and other experts develop text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Mature text is approved/agreed by </a:t>
            </a:r>
            <a:r>
              <a:rPr lang="en-US" sz="2400" dirty="0" err="1" smtClean="0"/>
              <a:t>SG</a:t>
            </a:r>
            <a:endParaRPr lang="en-US" sz="2400" dirty="0" smtClean="0"/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Texts are maintained by amendments, corrigenda and implementers’ guides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Revised versions published periodically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Work items may move within and between </a:t>
            </a:r>
            <a:r>
              <a:rPr lang="en-US" sz="2400" dirty="0" err="1" smtClean="0"/>
              <a:t>SGs</a:t>
            </a:r>
            <a:endParaRPr lang="en-US" sz="2400" dirty="0" smtClean="0"/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Superseded work items withdrawn by agreement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14</a:t>
            </a:fld>
            <a:endParaRPr lang="en-US" altLang="ja-JP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Coordination/cooperation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2245" y="1844824"/>
            <a:ext cx="8064251" cy="4400550"/>
          </a:xfrm>
        </p:spPr>
        <p:txBody>
          <a:bodyPr/>
          <a:lstStyle/>
          <a:p>
            <a:r>
              <a:rPr lang="en-US" sz="2400" dirty="0" smtClean="0"/>
              <a:t>All ITU-T work relies on coordination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Cooperation with other organizations</a:t>
            </a:r>
            <a:br>
              <a:rPr lang="en-US" sz="2400" dirty="0" smtClean="0"/>
            </a:br>
            <a:r>
              <a:rPr lang="en-US" sz="2000" dirty="0" smtClean="0"/>
              <a:t>(Recommendations ITU-T A.4, A.5 and A.6)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Focus groups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Joint Coordination Activities (</a:t>
            </a:r>
            <a:r>
              <a:rPr lang="en-US" sz="2400" dirty="0" err="1" smtClean="0"/>
              <a:t>JCAs</a:t>
            </a:r>
            <a:r>
              <a:rPr lang="en-US" sz="2400" dirty="0" smtClean="0"/>
              <a:t>)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Special projects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Lead study groups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Management team</a:t>
            </a:r>
            <a:br>
              <a:rPr lang="en-US" sz="2400" dirty="0" smtClean="0"/>
            </a:br>
            <a:r>
              <a:rPr lang="en-US" sz="2000" dirty="0" smtClean="0"/>
              <a:t>(Chairmen, </a:t>
            </a:r>
            <a:r>
              <a:rPr lang="en-US" sz="2000" dirty="0" err="1" smtClean="0"/>
              <a:t>rapporteurs</a:t>
            </a:r>
            <a:r>
              <a:rPr lang="en-US" sz="2000" dirty="0" smtClean="0"/>
              <a:t>, liaison </a:t>
            </a:r>
            <a:r>
              <a:rPr lang="en-US" sz="2000" dirty="0" err="1" smtClean="0"/>
              <a:t>rapporteurs</a:t>
            </a:r>
            <a:r>
              <a:rPr lang="en-US" sz="2000" dirty="0" smtClean="0"/>
              <a:t>,</a:t>
            </a:r>
            <a:br>
              <a:rPr lang="en-US" sz="2000" dirty="0" smtClean="0"/>
            </a:br>
            <a:r>
              <a:rPr lang="en-US" sz="2000" dirty="0" smtClean="0"/>
              <a:t>editors, </a:t>
            </a:r>
            <a:r>
              <a:rPr lang="en-US" sz="2000" dirty="0" err="1" smtClean="0"/>
              <a:t>counsellors</a:t>
            </a:r>
            <a:r>
              <a:rPr lang="en-US" sz="2000" dirty="0" smtClean="0"/>
              <a:t>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15</a:t>
            </a:fld>
            <a:endParaRPr lang="en-US" altLang="ja-JP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Meetings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4253" y="2132707"/>
            <a:ext cx="7416179" cy="4248621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Study group meetings</a:t>
            </a:r>
            <a:br>
              <a:rPr lang="en-US" sz="2400" dirty="0" smtClean="0"/>
            </a:br>
            <a:r>
              <a:rPr lang="en-US" sz="2000" dirty="0" smtClean="0"/>
              <a:t>(coordinate activities, progress work items, approve/consent texts)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Working party meetings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err="1" smtClean="0"/>
              <a:t>Rapporteur</a:t>
            </a:r>
            <a:r>
              <a:rPr lang="en-US" sz="2400" dirty="0" smtClean="0"/>
              <a:t> (interim) meetings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Focus group meetings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Meetings outside Geneva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Languages (interpretation and translation)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Virtual meetings</a:t>
            </a:r>
          </a:p>
          <a:p>
            <a:pPr>
              <a:buFont typeface="Arial" pitchFamily="34" charset="0"/>
              <a:buChar char="•"/>
            </a:pP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16</a:t>
            </a:fld>
            <a:endParaRPr lang="en-US" altLang="ja-JP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Working documents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4056" y="1772816"/>
            <a:ext cx="7772400" cy="4400550"/>
          </a:xfrm>
        </p:spPr>
        <p:txBody>
          <a:bodyPr/>
          <a:lstStyle/>
          <a:p>
            <a:r>
              <a:rPr lang="en-US" sz="2200" dirty="0" smtClean="0"/>
              <a:t>Formal meeting documents (SG homepage)</a:t>
            </a:r>
          </a:p>
          <a:p>
            <a:pPr>
              <a:buFont typeface="Arial" pitchFamily="34" charset="0"/>
              <a:buChar char="•"/>
            </a:pPr>
            <a:r>
              <a:rPr lang="en-US" sz="2200" dirty="0" smtClean="0"/>
              <a:t>Contributions</a:t>
            </a:r>
          </a:p>
          <a:p>
            <a:pPr>
              <a:buFont typeface="Arial" pitchFamily="34" charset="0"/>
              <a:buChar char="•"/>
            </a:pPr>
            <a:r>
              <a:rPr lang="en-US" sz="2200" dirty="0" smtClean="0"/>
              <a:t>TDs</a:t>
            </a:r>
          </a:p>
          <a:p>
            <a:pPr>
              <a:buFont typeface="Arial" pitchFamily="34" charset="0"/>
              <a:buChar char="•"/>
            </a:pPr>
            <a:r>
              <a:rPr lang="en-US" sz="2200" dirty="0" smtClean="0"/>
              <a:t>Collective letters</a:t>
            </a:r>
          </a:p>
          <a:p>
            <a:pPr>
              <a:buFont typeface="Arial" pitchFamily="34" charset="0"/>
              <a:buChar char="•"/>
            </a:pPr>
            <a:r>
              <a:rPr lang="en-US" sz="2200" dirty="0" smtClean="0"/>
              <a:t>Circulars</a:t>
            </a:r>
          </a:p>
          <a:p>
            <a:pPr>
              <a:buFont typeface="Arial" pitchFamily="34" charset="0"/>
              <a:buChar char="•"/>
            </a:pPr>
            <a:r>
              <a:rPr lang="en-US" sz="2200" dirty="0" smtClean="0"/>
              <a:t>Reports</a:t>
            </a:r>
          </a:p>
          <a:p>
            <a:pPr>
              <a:buFont typeface="Arial" pitchFamily="34" charset="0"/>
              <a:buChar char="•"/>
            </a:pPr>
            <a:r>
              <a:rPr lang="en-US" sz="2200" dirty="0" smtClean="0"/>
              <a:t>Liaison statements</a:t>
            </a:r>
          </a:p>
          <a:p>
            <a:pPr>
              <a:buFont typeface="Arial" pitchFamily="34" charset="0"/>
              <a:buChar char="•"/>
            </a:pPr>
            <a:endParaRPr lang="en-US" sz="2200" dirty="0" smtClean="0"/>
          </a:p>
          <a:p>
            <a:r>
              <a:rPr lang="en-US" sz="2200" dirty="0" smtClean="0"/>
              <a:t>Working documents (informal FTP </a:t>
            </a:r>
            <a:r>
              <a:rPr lang="en-US" sz="2200" smtClean="0"/>
              <a:t>area, SharePoint</a:t>
            </a:r>
            <a:r>
              <a:rPr lang="en-US" sz="2200" dirty="0" smtClean="0"/>
              <a:t>)</a:t>
            </a:r>
          </a:p>
          <a:p>
            <a:pPr>
              <a:buFont typeface="Arial" pitchFamily="34" charset="0"/>
              <a:buChar char="•"/>
            </a:pPr>
            <a:r>
              <a:rPr lang="en-US" sz="2200" dirty="0" err="1" smtClean="0"/>
              <a:t>Rapporteur</a:t>
            </a:r>
            <a:r>
              <a:rPr lang="en-US" sz="2200" dirty="0" smtClean="0"/>
              <a:t> group coordination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17</a:t>
            </a:fld>
            <a:endParaRPr lang="en-US" altLang="ja-JP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Publications 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060699"/>
            <a:ext cx="8352928" cy="4536653"/>
          </a:xfrm>
        </p:spPr>
        <p:txBody>
          <a:bodyPr/>
          <a:lstStyle/>
          <a:p>
            <a:pPr marL="0" indent="0" algn="ctr"/>
            <a:r>
              <a:rPr lang="en-US" sz="2400" b="1" dirty="0" smtClean="0"/>
              <a:t>Main products: ITU-T Recommendations</a:t>
            </a:r>
          </a:p>
          <a:p>
            <a:pPr marL="0" indent="0"/>
            <a:endParaRPr lang="en-US" sz="2400" dirty="0" smtClean="0"/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Recommendations are international standards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Grouped into themed series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Compliance only mandatory after adoption in law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Developed at the request of membership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Maintained through amendments, corrigenda and revisions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Normative texts: </a:t>
            </a:r>
            <a:r>
              <a:rPr lang="en-US" sz="2400" b="1" dirty="0" smtClean="0"/>
              <a:t>Approved</a:t>
            </a:r>
            <a:r>
              <a:rPr lang="en-US" sz="2400" dirty="0" smtClean="0"/>
              <a:t> by members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18</a:t>
            </a:fld>
            <a:endParaRPr lang="en-US" altLang="ja-JP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Publications (2/2)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19</a:t>
            </a:fld>
            <a:endParaRPr lang="en-US" altLang="ja-JP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899592" y="2276872"/>
            <a:ext cx="7776864" cy="4176464"/>
          </a:xfrm>
        </p:spPr>
        <p:txBody>
          <a:bodyPr/>
          <a:lstStyle/>
          <a:p>
            <a:pPr marL="0" indent="0"/>
            <a:r>
              <a:rPr lang="en-US" sz="2400" dirty="0" smtClean="0"/>
              <a:t>Other publications (non-normative)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Supplements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Implementers’ guides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Tutorials and technical papers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Focus groups deliverables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Ad-hoc publications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Non-normative texts: </a:t>
            </a:r>
            <a:r>
              <a:rPr lang="en-US" sz="2400" b="1" dirty="0" smtClean="0"/>
              <a:t>Agreed</a:t>
            </a:r>
            <a:r>
              <a:rPr lang="en-US" sz="2400" dirty="0" smtClean="0"/>
              <a:t> by members</a:t>
            </a:r>
            <a:endParaRPr lang="en-US" sz="2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Newcomers </a:t>
            </a:r>
            <a:r>
              <a:rPr lang="en-GB" dirty="0" smtClean="0"/>
              <a:t>– Essential 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700808"/>
            <a:ext cx="8748464" cy="4464496"/>
          </a:xfrm>
        </p:spPr>
        <p:txBody>
          <a:bodyPr/>
          <a:lstStyle/>
          <a:p>
            <a:pPr marL="0" indent="0">
              <a:buNone/>
            </a:pPr>
            <a:r>
              <a:rPr lang="en-GB" sz="2400" dirty="0" smtClean="0"/>
              <a:t>Before the meeting (or as early as possible):</a:t>
            </a:r>
          </a:p>
          <a:p>
            <a:pPr marL="361950" indent="-361950">
              <a:buFont typeface="Arial" pitchFamily="34" charset="0"/>
              <a:buChar char="•"/>
            </a:pPr>
            <a:r>
              <a:rPr lang="en-US" sz="2000" b="1" dirty="0" smtClean="0"/>
              <a:t>TIES account</a:t>
            </a:r>
            <a:r>
              <a:rPr lang="en-US" sz="2000" dirty="0" smtClean="0"/>
              <a:t>: Access to meeting documents and resources.</a:t>
            </a:r>
          </a:p>
          <a:p>
            <a:pPr marL="361950" indent="-361950">
              <a:buFont typeface="Arial" pitchFamily="34" charset="0"/>
              <a:buChar char="•"/>
            </a:pPr>
            <a:r>
              <a:rPr lang="en-US" sz="2000" b="1" dirty="0" smtClean="0"/>
              <a:t>Web site</a:t>
            </a:r>
            <a:r>
              <a:rPr lang="en-US" sz="2000" dirty="0" smtClean="0"/>
              <a:t>: Useful information and contact details.</a:t>
            </a:r>
          </a:p>
          <a:p>
            <a:pPr marL="361950" indent="-361950">
              <a:buFont typeface="Arial" pitchFamily="34" charset="0"/>
              <a:buChar char="•"/>
            </a:pPr>
            <a:r>
              <a:rPr lang="en-US" sz="2000" b="1" dirty="0" smtClean="0"/>
              <a:t>Collective letter</a:t>
            </a:r>
            <a:r>
              <a:rPr lang="en-US" sz="2000" dirty="0" smtClean="0"/>
              <a:t>: Describes meeting arrangements.</a:t>
            </a:r>
          </a:p>
          <a:p>
            <a:pPr marL="361950" indent="-361950">
              <a:buFont typeface="Arial" pitchFamily="34" charset="0"/>
              <a:buChar char="•"/>
            </a:pPr>
            <a:r>
              <a:rPr lang="en-US" sz="2000" b="1" dirty="0" smtClean="0"/>
              <a:t>Circulars</a:t>
            </a:r>
            <a:r>
              <a:rPr lang="en-US" sz="2000" dirty="0" smtClean="0"/>
              <a:t>: Inform membership about important events.</a:t>
            </a:r>
          </a:p>
          <a:p>
            <a:pPr marL="361950" indent="-361950">
              <a:buFont typeface="Arial" pitchFamily="34" charset="0"/>
              <a:buChar char="•"/>
            </a:pPr>
            <a:r>
              <a:rPr lang="en-US" sz="2000" b="1" dirty="0" smtClean="0"/>
              <a:t>Registration</a:t>
            </a:r>
            <a:r>
              <a:rPr lang="en-US" sz="2000" dirty="0" smtClean="0"/>
              <a:t>: Done electronically via study group home page.</a:t>
            </a:r>
          </a:p>
          <a:p>
            <a:pPr marL="0" indent="0">
              <a:buNone/>
            </a:pPr>
            <a:r>
              <a:rPr lang="en-GB" sz="2400" dirty="0" smtClean="0"/>
              <a:t>During the meeting:</a:t>
            </a:r>
            <a:endParaRPr lang="en-US" sz="2000" dirty="0" smtClean="0"/>
          </a:p>
          <a:p>
            <a:pPr marL="361950" indent="-361950">
              <a:buFont typeface="Arial" pitchFamily="34" charset="0"/>
              <a:buChar char="•"/>
            </a:pPr>
            <a:r>
              <a:rPr lang="en-US" sz="2000" b="1" dirty="0" smtClean="0"/>
              <a:t>Meeting room allocation</a:t>
            </a:r>
            <a:r>
              <a:rPr lang="en-US" sz="2000" dirty="0" smtClean="0"/>
              <a:t>: Shown on monitors.</a:t>
            </a:r>
            <a:endParaRPr lang="en-US" sz="2000" b="1" dirty="0" smtClean="0"/>
          </a:p>
          <a:p>
            <a:pPr marL="361950" indent="-361950">
              <a:buFont typeface="Arial" pitchFamily="34" charset="0"/>
              <a:buChar char="•"/>
            </a:pPr>
            <a:r>
              <a:rPr lang="en-US" sz="2000" b="1" dirty="0" err="1" smtClean="0"/>
              <a:t>Wifi</a:t>
            </a:r>
            <a:r>
              <a:rPr lang="en-US" sz="2000" b="1" dirty="0" smtClean="0"/>
              <a:t> network</a:t>
            </a:r>
            <a:r>
              <a:rPr lang="en-US" sz="2000" dirty="0" smtClean="0"/>
              <a:t>: “</a:t>
            </a:r>
            <a:r>
              <a:rPr lang="en-US" sz="2000" dirty="0" err="1" smtClean="0"/>
              <a:t>ITUwifi</a:t>
            </a:r>
            <a:r>
              <a:rPr lang="en-US" sz="2000" dirty="0" smtClean="0"/>
              <a:t>”, password “itu@GVA1211”.</a:t>
            </a:r>
          </a:p>
          <a:p>
            <a:pPr marL="361950" indent="-361950">
              <a:buFont typeface="Arial" pitchFamily="34" charset="0"/>
              <a:buChar char="•"/>
            </a:pPr>
            <a:r>
              <a:rPr lang="en-US" sz="2000" b="1" dirty="0" smtClean="0"/>
              <a:t>Loan laptops</a:t>
            </a:r>
            <a:r>
              <a:rPr lang="en-US" sz="2000" dirty="0" smtClean="0"/>
              <a:t>: Available on request to the counsellor.</a:t>
            </a:r>
          </a:p>
          <a:p>
            <a:pPr marL="361950" indent="-361950">
              <a:buFont typeface="Arial" pitchFamily="34" charset="0"/>
              <a:buChar char="•"/>
            </a:pPr>
            <a:r>
              <a:rPr lang="en-US" sz="2000" b="1" dirty="0" smtClean="0"/>
              <a:t>Least developed countries</a:t>
            </a:r>
            <a:r>
              <a:rPr lang="en-US" sz="2000" dirty="0" smtClean="0"/>
              <a:t>: Extra support available.</a:t>
            </a:r>
            <a:endParaRPr lang="en-GB" sz="2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2</a:t>
            </a:fld>
            <a:endParaRPr lang="en-US" altLang="ja-JP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Electronic working methods (1/3)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80" y="2196802"/>
            <a:ext cx="7772400" cy="4400550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400" smtClean="0"/>
              <a:t>Wifi </a:t>
            </a:r>
            <a:r>
              <a:rPr lang="en-US" sz="2400"/>
              <a:t>network</a:t>
            </a:r>
            <a:r>
              <a:rPr lang="en-US" sz="2400" smtClean="0"/>
              <a:t>:</a:t>
            </a:r>
          </a:p>
          <a:p>
            <a:pPr lvl="1"/>
            <a:r>
              <a:rPr lang="en-US" sz="2000" smtClean="0"/>
              <a:t>“ITUwifi”, password </a:t>
            </a:r>
            <a:r>
              <a:rPr lang="en-US" sz="2000"/>
              <a:t>“itu@GVA1211”.</a:t>
            </a:r>
          </a:p>
          <a:p>
            <a:pPr>
              <a:buFont typeface="Arial" pitchFamily="34" charset="0"/>
              <a:buChar char="•"/>
            </a:pPr>
            <a:r>
              <a:rPr lang="en-US" sz="2400"/>
              <a:t>Web pages</a:t>
            </a:r>
          </a:p>
          <a:p>
            <a:pPr>
              <a:buFont typeface="Arial" pitchFamily="34" charset="0"/>
              <a:buChar char="•"/>
            </a:pPr>
            <a:r>
              <a:rPr lang="en-US" sz="2400" smtClean="0"/>
              <a:t>TIES </a:t>
            </a:r>
            <a:r>
              <a:rPr lang="en-US" sz="2400" dirty="0" smtClean="0"/>
              <a:t>access to:</a:t>
            </a:r>
            <a:br>
              <a:rPr lang="en-US" sz="2400" dirty="0" smtClean="0"/>
            </a:br>
            <a:r>
              <a:rPr lang="en-US" sz="2400" dirty="0" smtClean="0"/>
              <a:t>	</a:t>
            </a:r>
            <a:r>
              <a:rPr lang="en-GB" sz="2400" dirty="0" smtClean="0"/>
              <a:t>Meeting documents</a:t>
            </a:r>
            <a:br>
              <a:rPr lang="en-GB" sz="2400" dirty="0" smtClean="0"/>
            </a:br>
            <a:r>
              <a:rPr lang="en-GB" sz="2400" dirty="0" smtClean="0"/>
              <a:t>	Draft and published texts</a:t>
            </a:r>
            <a:br>
              <a:rPr lang="en-GB" sz="2400" dirty="0" smtClean="0"/>
            </a:br>
            <a:r>
              <a:rPr lang="en-GB" sz="2400" dirty="0" smtClean="0"/>
              <a:t>	Electronic working method services</a:t>
            </a:r>
            <a:br>
              <a:rPr lang="en-GB" sz="2400" dirty="0" smtClean="0"/>
            </a:br>
            <a:r>
              <a:rPr lang="en-GB" sz="2400" dirty="0" smtClean="0"/>
              <a:t>	</a:t>
            </a:r>
            <a:r>
              <a:rPr lang="en-US" sz="2400" dirty="0" smtClean="0"/>
              <a:t>Internet services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20</a:t>
            </a:fld>
            <a:endParaRPr lang="en-US" altLang="ja-JP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Electronic working methods (2/3)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21</a:t>
            </a:fld>
            <a:endParaRPr lang="en-US" altLang="ja-JP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1120080" y="1908770"/>
            <a:ext cx="7772400" cy="4400550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Email reflectors (now self-subscription)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Informal FTP areas</a:t>
            </a:r>
            <a:br>
              <a:rPr lang="en-US" sz="2400" dirty="0" smtClean="0"/>
            </a:br>
            <a:r>
              <a:rPr lang="en-US" sz="2400" dirty="0" smtClean="0"/>
              <a:t>	Web access</a:t>
            </a:r>
            <a:br>
              <a:rPr lang="en-US" sz="2400" dirty="0" smtClean="0"/>
            </a:br>
            <a:r>
              <a:rPr lang="en-US" sz="2400" dirty="0" smtClean="0"/>
              <a:t>	FTP client</a:t>
            </a:r>
            <a:br>
              <a:rPr lang="en-US" sz="2400" dirty="0" smtClean="0"/>
            </a:br>
            <a:r>
              <a:rPr lang="en-US" sz="2400" dirty="0" smtClean="0"/>
              <a:t>	Sync tool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Document submission (use correct template)</a:t>
            </a:r>
            <a:br>
              <a:rPr lang="en-US" sz="2400" dirty="0" smtClean="0"/>
            </a:br>
            <a:r>
              <a:rPr lang="en-US" sz="2400" dirty="0" smtClean="0"/>
              <a:t>	Direct document posting</a:t>
            </a:r>
            <a:br>
              <a:rPr lang="en-US" sz="2400" dirty="0" smtClean="0"/>
            </a:br>
            <a:r>
              <a:rPr lang="en-US" sz="2400" dirty="0" smtClean="0"/>
              <a:t>	Mail/email/fax or FTP drop box	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err="1" smtClean="0"/>
              <a:t>AAP</a:t>
            </a:r>
            <a:r>
              <a:rPr lang="en-US" sz="2400" dirty="0" smtClean="0"/>
              <a:t> tracking</a:t>
            </a:r>
          </a:p>
          <a:p>
            <a:endParaRPr lang="en-US" sz="2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Electronic working methods (3/3)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22</a:t>
            </a:fld>
            <a:endParaRPr lang="en-US" altLang="ja-JP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120080" y="1700808"/>
            <a:ext cx="7772400" cy="4400550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Virtual meetings</a:t>
            </a:r>
            <a:br>
              <a:rPr lang="en-US" sz="2400" dirty="0" smtClean="0"/>
            </a:br>
            <a:r>
              <a:rPr lang="en-US" sz="2400" dirty="0" smtClean="0"/>
              <a:t>	Adobe Connect or GoToMeeting </a:t>
            </a:r>
            <a:br>
              <a:rPr lang="en-US" sz="2400" dirty="0" smtClean="0"/>
            </a:br>
            <a:r>
              <a:rPr lang="en-US" sz="2400" dirty="0" smtClean="0"/>
              <a:t>	Telephone conference calls</a:t>
            </a:r>
            <a:br>
              <a:rPr lang="en-US" sz="2400" dirty="0" smtClean="0"/>
            </a:br>
            <a:r>
              <a:rPr lang="en-US" sz="2400" dirty="0" smtClean="0"/>
              <a:t>	Remote participation at physical meetings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Databases:</a:t>
            </a:r>
            <a:br>
              <a:rPr lang="en-US" sz="2400" dirty="0" smtClean="0"/>
            </a:br>
            <a:r>
              <a:rPr lang="en-US" sz="2400" dirty="0" smtClean="0"/>
              <a:t>	Recommendations</a:t>
            </a:r>
            <a:br>
              <a:rPr lang="en-US" sz="2400" dirty="0" smtClean="0"/>
            </a:br>
            <a:r>
              <a:rPr lang="en-US" sz="2400" dirty="0" smtClean="0"/>
              <a:t>	Liaison statements</a:t>
            </a:r>
            <a:br>
              <a:rPr lang="en-US" sz="2400" dirty="0" smtClean="0"/>
            </a:br>
            <a:r>
              <a:rPr lang="en-US" sz="2400" dirty="0" smtClean="0"/>
              <a:t>	Work </a:t>
            </a:r>
            <a:r>
              <a:rPr lang="en-US" sz="2400" dirty="0" err="1" smtClean="0"/>
              <a:t>programme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	Test signals</a:t>
            </a:r>
            <a:br>
              <a:rPr lang="en-US" sz="2400" dirty="0" smtClean="0"/>
            </a:br>
            <a:r>
              <a:rPr lang="en-US" sz="2400" dirty="0" smtClean="0"/>
              <a:t>	Formal descriptions</a:t>
            </a:r>
            <a:br>
              <a:rPr lang="en-US" sz="2400" dirty="0" smtClean="0"/>
            </a:br>
            <a:r>
              <a:rPr lang="en-US" sz="2400" dirty="0" smtClean="0"/>
              <a:t>	</a:t>
            </a:r>
            <a:r>
              <a:rPr lang="en-US" sz="2400" dirty="0" err="1" smtClean="0"/>
              <a:t>IPR</a:t>
            </a:r>
            <a:r>
              <a:rPr lang="en-US" sz="2400" dirty="0" smtClean="0"/>
              <a:t> (patents and Copyrights)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News feeds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Guiding texts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0040" y="1980778"/>
            <a:ext cx="7772400" cy="4400550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Basic Texts</a:t>
            </a:r>
            <a:br>
              <a:rPr lang="en-US" sz="2400" dirty="0" smtClean="0"/>
            </a:br>
            <a:r>
              <a:rPr lang="en-US" sz="2400" dirty="0" smtClean="0"/>
              <a:t>	Constitution, Convention, </a:t>
            </a:r>
            <a:r>
              <a:rPr lang="en-US" sz="2400" dirty="0" err="1" smtClean="0"/>
              <a:t>GRs</a:t>
            </a:r>
            <a:r>
              <a:rPr lang="en-US" sz="2400" dirty="0" smtClean="0"/>
              <a:t>, etc.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Resolutions </a:t>
            </a:r>
            <a:r>
              <a:rPr lang="en-GB" sz="2400" dirty="0" smtClean="0"/>
              <a:t>–</a:t>
            </a:r>
            <a:r>
              <a:rPr lang="en-US" sz="2400" dirty="0" smtClean="0"/>
              <a:t> Principles and instructions for:</a:t>
            </a:r>
            <a:br>
              <a:rPr lang="en-US" sz="2400" dirty="0" smtClean="0"/>
            </a:br>
            <a:r>
              <a:rPr lang="en-US" sz="2400" dirty="0" smtClean="0"/>
              <a:t>	Finance</a:t>
            </a:r>
            <a:br>
              <a:rPr lang="en-US" sz="2400" dirty="0" smtClean="0"/>
            </a:br>
            <a:r>
              <a:rPr lang="en-US" sz="2400" dirty="0" smtClean="0"/>
              <a:t>	Working methods</a:t>
            </a:r>
            <a:br>
              <a:rPr lang="en-US" sz="2400" dirty="0" smtClean="0"/>
            </a:br>
            <a:r>
              <a:rPr lang="en-US" sz="2400" dirty="0" smtClean="0"/>
              <a:t>	Work </a:t>
            </a:r>
            <a:r>
              <a:rPr lang="en-US" sz="2400" dirty="0" err="1" smtClean="0"/>
              <a:t>programme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	External cooperation</a:t>
            </a:r>
            <a:br>
              <a:rPr lang="en-US" sz="2400" dirty="0" smtClean="0"/>
            </a:br>
            <a:r>
              <a:rPr lang="en-US" sz="2400" dirty="0" smtClean="0"/>
              <a:t>	Other strategic and technical matters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A-series Recommendations</a:t>
            </a:r>
            <a:br>
              <a:rPr lang="en-US" sz="2400" dirty="0" smtClean="0"/>
            </a:br>
            <a:r>
              <a:rPr lang="en-US" sz="2400" dirty="0" smtClean="0"/>
              <a:t>	Describe ITU-T’s working procedures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23</a:t>
            </a:fld>
            <a:endParaRPr lang="en-US" altLang="ja-JP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Best 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2196802"/>
            <a:ext cx="8459787" cy="4400550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Meeting conduct</a:t>
            </a:r>
            <a:br>
              <a:rPr lang="en-US" sz="2400" dirty="0" smtClean="0"/>
            </a:br>
            <a:r>
              <a:rPr lang="en-US" sz="2400" dirty="0" smtClean="0"/>
              <a:t>	Meeting chairman ensures smooth running</a:t>
            </a:r>
            <a:br>
              <a:rPr lang="en-US" sz="2400" dirty="0" smtClean="0"/>
            </a:br>
            <a:r>
              <a:rPr lang="en-US" sz="2400" dirty="0" smtClean="0"/>
              <a:t>	Participants “given the floor” before speaking</a:t>
            </a:r>
            <a:br>
              <a:rPr lang="en-US" sz="2400" dirty="0" smtClean="0"/>
            </a:br>
            <a:r>
              <a:rPr lang="en-US" sz="2400" dirty="0" smtClean="0"/>
              <a:t>	Speak clearly and slowly</a:t>
            </a:r>
          </a:p>
          <a:p>
            <a:pPr>
              <a:buFont typeface="Arial" pitchFamily="34" charset="0"/>
              <a:buChar char="•"/>
            </a:pPr>
            <a:endParaRPr lang="en-US" sz="2400" dirty="0" smtClean="0"/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Reaching agreement</a:t>
            </a:r>
            <a:br>
              <a:rPr lang="en-US" sz="2400" dirty="0" smtClean="0"/>
            </a:br>
            <a:r>
              <a:rPr lang="en-US" sz="2400" dirty="0" smtClean="0"/>
              <a:t>	Conflicting opinions may need concessions</a:t>
            </a:r>
            <a:br>
              <a:rPr lang="en-US" sz="2400" dirty="0" smtClean="0"/>
            </a:br>
            <a:r>
              <a:rPr lang="en-US" sz="2400" dirty="0" smtClean="0"/>
              <a:t>	Wherever possible, aim for “consensus”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24</a:t>
            </a:fld>
            <a:endParaRPr lang="en-US" altLang="ja-JP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ICT Discovery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3" y="1844675"/>
            <a:ext cx="7772400" cy="4248621"/>
          </a:xfrm>
        </p:spPr>
        <p:txBody>
          <a:bodyPr/>
          <a:lstStyle/>
          <a:p>
            <a:pPr marL="457200" indent="-457200">
              <a:buFont typeface="Arial" pitchFamily="34" charset="0"/>
              <a:buChar char="•"/>
            </a:pPr>
            <a:r>
              <a:rPr lang="en-US" dirty="0" smtClean="0"/>
              <a:t>Officially opened on 15 May 2012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dirty="0" smtClean="0"/>
              <a:t>Founding partner: UAE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dirty="0" smtClean="0"/>
              <a:t>Technical partner: Samsung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dirty="0" smtClean="0"/>
              <a:t>ITU </a:t>
            </a:r>
            <a:r>
              <a:rPr lang="en-US" dirty="0"/>
              <a:t>Montbrillant building, 2nd </a:t>
            </a:r>
            <a:r>
              <a:rPr lang="en-US" dirty="0" smtClean="0"/>
              <a:t>floor</a:t>
            </a:r>
          </a:p>
          <a:p>
            <a:pPr marL="0" indent="0"/>
            <a:endParaRPr lang="en-US" i="1" dirty="0" smtClean="0">
              <a:solidFill>
                <a:srgbClr val="FF0000"/>
              </a:solidFill>
            </a:endParaRPr>
          </a:p>
          <a:p>
            <a:pPr marL="0" indent="0"/>
            <a:r>
              <a:rPr lang="en-US" i="1" dirty="0" smtClean="0">
                <a:solidFill>
                  <a:srgbClr val="FF0000"/>
                </a:solidFill>
              </a:rPr>
              <a:t>This museum is currently closed due to ongoing renovations.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25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12001655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Introducing ITU-T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0040" y="1916832"/>
            <a:ext cx="7772400" cy="4176464"/>
          </a:xfrm>
        </p:spPr>
        <p:txBody>
          <a:bodyPr/>
          <a:lstStyle/>
          <a:p>
            <a:pPr marL="0" indent="0">
              <a:buNone/>
            </a:pPr>
            <a:r>
              <a:rPr lang="en-GB" sz="2400" dirty="0" smtClean="0"/>
              <a:t>The ITU Telecommunication Standardization Sector (ITU-T) is a platform for governments and the private sector to coordinate development of the telecommunication networks and services that connect the world.</a:t>
            </a:r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r>
              <a:rPr lang="en-GB" sz="2400" dirty="0" smtClean="0"/>
              <a:t>ITU-T complements </a:t>
            </a:r>
            <a:r>
              <a:rPr lang="en-GB" sz="2400" dirty="0" err="1" smtClean="0"/>
              <a:t>ITU’s</a:t>
            </a:r>
            <a:r>
              <a:rPr lang="en-GB" sz="2400" dirty="0" smtClean="0"/>
              <a:t> </a:t>
            </a:r>
            <a:r>
              <a:rPr lang="en-GB" sz="2400" dirty="0" err="1" smtClean="0"/>
              <a:t>Radiocommunication</a:t>
            </a:r>
            <a:r>
              <a:rPr lang="en-GB" sz="2400" dirty="0" smtClean="0"/>
              <a:t> Sector (ITU-R), Development Sector (ITU-D) and General Secretariat in fulfilling </a:t>
            </a:r>
            <a:r>
              <a:rPr lang="en-GB" sz="2400" dirty="0" err="1" smtClean="0"/>
              <a:t>ITU’s</a:t>
            </a:r>
            <a:r>
              <a:rPr lang="en-GB" sz="2400" dirty="0" smtClean="0"/>
              <a:t> strategic goals.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3</a:t>
            </a:fld>
            <a:endParaRPr lang="en-US" altLang="ja-JP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Importance of global standards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4056" y="2412826"/>
            <a:ext cx="7772400" cy="4400550"/>
          </a:xfrm>
        </p:spPr>
        <p:txBody>
          <a:bodyPr/>
          <a:lstStyle/>
          <a:p>
            <a:pPr marL="0" lvl="0" indent="0"/>
            <a:r>
              <a:rPr lang="en-GB" sz="2400" dirty="0" smtClean="0"/>
              <a:t>Manufacturers, network operators and consumers all benefit:</a:t>
            </a:r>
          </a:p>
          <a:p>
            <a:pPr marL="355600" lvl="0" indent="-355600">
              <a:buFont typeface="Arial" pitchFamily="34" charset="0"/>
              <a:buChar char="•"/>
            </a:pPr>
            <a:r>
              <a:rPr lang="en-GB" sz="2400" dirty="0" smtClean="0"/>
              <a:t>International communication</a:t>
            </a:r>
          </a:p>
          <a:p>
            <a:pPr marL="355600" indent="-355600">
              <a:buFont typeface="Arial" pitchFamily="34" charset="0"/>
              <a:buChar char="•"/>
            </a:pPr>
            <a:r>
              <a:rPr lang="en-GB" sz="2400" dirty="0" smtClean="0"/>
              <a:t>Technical </a:t>
            </a:r>
            <a:r>
              <a:rPr lang="en-GB" sz="2400" dirty="0"/>
              <a:t>Barriers to Trade (</a:t>
            </a:r>
            <a:r>
              <a:rPr lang="en-GB" sz="2400" dirty="0" smtClean="0"/>
              <a:t>WTO </a:t>
            </a:r>
            <a:r>
              <a:rPr lang="en-GB" sz="2400" dirty="0" err="1" smtClean="0"/>
              <a:t>TBT</a:t>
            </a:r>
            <a:r>
              <a:rPr lang="en-GB" sz="2400" dirty="0" smtClean="0"/>
              <a:t>)</a:t>
            </a:r>
          </a:p>
          <a:p>
            <a:pPr marL="355600" indent="-355600">
              <a:buFont typeface="Arial" pitchFamily="34" charset="0"/>
              <a:buChar char="•"/>
            </a:pPr>
            <a:r>
              <a:rPr lang="en-GB" sz="2400" dirty="0" smtClean="0"/>
              <a:t>Interworking and interoperability</a:t>
            </a:r>
            <a:endParaRPr lang="en-US" sz="2400" dirty="0"/>
          </a:p>
          <a:p>
            <a:pPr marL="355600" lvl="0" indent="-355600">
              <a:buFont typeface="Arial" pitchFamily="34" charset="0"/>
              <a:buChar char="•"/>
            </a:pPr>
            <a:r>
              <a:rPr lang="en-GB" sz="2400" dirty="0" smtClean="0"/>
              <a:t>Competitiveness</a:t>
            </a:r>
            <a:endParaRPr lang="en-US" sz="2400" dirty="0" smtClean="0"/>
          </a:p>
          <a:p>
            <a:pPr marL="355600" lvl="0" indent="-355600">
              <a:buFont typeface="Arial" pitchFamily="34" charset="0"/>
              <a:buChar char="•"/>
            </a:pPr>
            <a:r>
              <a:rPr lang="en-GB" sz="2400" dirty="0" smtClean="0"/>
              <a:t>Efficiency and innovation</a:t>
            </a:r>
            <a:endParaRPr lang="en-US" sz="2400" dirty="0" smtClean="0"/>
          </a:p>
          <a:p>
            <a:pPr marL="355600" indent="-355600">
              <a:buFont typeface="Arial" pitchFamily="34" charset="0"/>
              <a:buChar char="•"/>
            </a:pPr>
            <a:r>
              <a:rPr lang="en-GB" sz="2400" dirty="0" smtClean="0"/>
              <a:t>Lower prices and increased availability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4</a:t>
            </a:fld>
            <a:endParaRPr lang="en-US" altLang="ja-JP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896135"/>
            <a:ext cx="7772400" cy="954107"/>
          </a:xfrm>
        </p:spPr>
        <p:txBody>
          <a:bodyPr/>
          <a:lstStyle/>
          <a:p>
            <a:r>
              <a:rPr lang="en-US" dirty="0" smtClean="0"/>
              <a:t>Vision:</a:t>
            </a:r>
            <a:br>
              <a:rPr lang="en-US" dirty="0" smtClean="0"/>
            </a:br>
            <a:r>
              <a:rPr lang="en-US" dirty="0" smtClean="0"/>
              <a:t>Committed to Connecting the World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2564904"/>
            <a:ext cx="8208912" cy="4040510"/>
          </a:xfrm>
        </p:spPr>
        <p:txBody>
          <a:bodyPr/>
          <a:lstStyle/>
          <a:p>
            <a:pPr marL="0" indent="0"/>
            <a:r>
              <a:rPr lang="en-US" sz="2400" dirty="0" smtClean="0"/>
              <a:t>ITU-T is driven to remain the pre-eminent worldwide telecommunication standards body:</a:t>
            </a:r>
          </a:p>
          <a:p>
            <a:pPr marL="0" indent="0"/>
            <a:endParaRPr lang="en-US" sz="2400" dirty="0" smtClean="0"/>
          </a:p>
          <a:p>
            <a:pPr marL="355600" indent="-355600">
              <a:buFont typeface="Arial" pitchFamily="34" charset="0"/>
              <a:buChar char="•"/>
            </a:pPr>
            <a:r>
              <a:rPr lang="en-US" sz="2400" dirty="0" smtClean="0"/>
              <a:t>Developing interoperable,</a:t>
            </a:r>
            <a:br>
              <a:rPr lang="en-US" sz="2400" dirty="0" smtClean="0"/>
            </a:br>
            <a:r>
              <a:rPr lang="en-US" sz="2400" dirty="0" smtClean="0"/>
              <a:t>non-discriminatory international standards</a:t>
            </a:r>
          </a:p>
          <a:p>
            <a:pPr marL="355600" indent="-355600">
              <a:buFont typeface="Arial" pitchFamily="34" charset="0"/>
              <a:buChar char="•"/>
            </a:pPr>
            <a:r>
              <a:rPr lang="en-US" sz="2400" dirty="0" smtClean="0"/>
              <a:t>Bridging the Standardization Gap</a:t>
            </a:r>
          </a:p>
          <a:p>
            <a:pPr marL="355600" indent="-355600">
              <a:buFont typeface="Arial" pitchFamily="34" charset="0"/>
              <a:buChar char="•"/>
            </a:pPr>
            <a:r>
              <a:rPr lang="en-US" sz="2400" dirty="0" smtClean="0"/>
              <a:t>Extending international cooperation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5</a:t>
            </a:fld>
            <a:endParaRPr lang="en-US" altLang="ja-JP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Membership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1600" y="2052786"/>
            <a:ext cx="7704856" cy="4400550"/>
          </a:xfrm>
        </p:spPr>
        <p:txBody>
          <a:bodyPr/>
          <a:lstStyle/>
          <a:p>
            <a:pPr>
              <a:buNone/>
            </a:pPr>
            <a:r>
              <a:rPr lang="en-GB" sz="2400" b="1" dirty="0" smtClean="0"/>
              <a:t>Member States</a:t>
            </a:r>
            <a:br>
              <a:rPr lang="en-GB" sz="2400" b="1" dirty="0" smtClean="0"/>
            </a:br>
            <a:r>
              <a:rPr lang="en-GB" sz="2400" dirty="0" smtClean="0"/>
              <a:t>Governments and regulatory bodies</a:t>
            </a:r>
            <a:endParaRPr lang="en-US" sz="2400" dirty="0" smtClean="0"/>
          </a:p>
          <a:p>
            <a:pPr>
              <a:buNone/>
            </a:pPr>
            <a:r>
              <a:rPr lang="en-GB" sz="2400" b="1" dirty="0" smtClean="0"/>
              <a:t>Sector Members</a:t>
            </a:r>
            <a:br>
              <a:rPr lang="en-GB" sz="2400" b="1" dirty="0" smtClean="0"/>
            </a:br>
            <a:r>
              <a:rPr lang="en-GB" sz="2400" dirty="0" smtClean="0"/>
              <a:t>Private sector and regional/international organizations</a:t>
            </a:r>
            <a:endParaRPr lang="en-US" sz="2400" dirty="0" smtClean="0"/>
          </a:p>
          <a:p>
            <a:pPr>
              <a:buNone/>
            </a:pPr>
            <a:r>
              <a:rPr lang="en-GB" sz="2400" b="1" dirty="0" smtClean="0"/>
              <a:t>Associates</a:t>
            </a:r>
            <a:br>
              <a:rPr lang="en-GB" sz="2400" b="1" dirty="0" smtClean="0"/>
            </a:br>
            <a:r>
              <a:rPr lang="en-GB" sz="2400" dirty="0" smtClean="0"/>
              <a:t>Private sector (focus on one study group)</a:t>
            </a:r>
            <a:endParaRPr lang="en-US" sz="2400" dirty="0" smtClean="0"/>
          </a:p>
          <a:p>
            <a:pPr>
              <a:buNone/>
            </a:pPr>
            <a:r>
              <a:rPr lang="en-GB" sz="2400" b="1" dirty="0" smtClean="0"/>
              <a:t>Academia</a:t>
            </a:r>
            <a:br>
              <a:rPr lang="en-GB" sz="2400" b="1" dirty="0" smtClean="0"/>
            </a:br>
            <a:r>
              <a:rPr lang="en-GB" sz="2400" dirty="0" smtClean="0"/>
              <a:t>Universities and research establishments</a:t>
            </a:r>
            <a:endParaRPr lang="en-US" sz="2400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6</a:t>
            </a:fld>
            <a:endParaRPr lang="en-US" altLang="ja-JP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Structure and organization (1/3)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7</a:t>
            </a:fld>
            <a:endParaRPr lang="en-US" altLang="ja-JP"/>
          </a:p>
        </p:txBody>
      </p:sp>
      <p:graphicFrame>
        <p:nvGraphicFramePr>
          <p:cNvPr id="6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68184324"/>
              </p:ext>
            </p:extLst>
          </p:nvPr>
        </p:nvGraphicFramePr>
        <p:xfrm>
          <a:off x="395536" y="1628800"/>
          <a:ext cx="8280920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Structure and organization (2/3)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02961628"/>
              </p:ext>
            </p:extLst>
          </p:nvPr>
        </p:nvGraphicFramePr>
        <p:xfrm>
          <a:off x="539552" y="1628800"/>
          <a:ext cx="8060432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8</a:t>
            </a:fld>
            <a:endParaRPr lang="en-US" altLang="ja-JP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Structure and organization (3/3)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0277" y="2276872"/>
            <a:ext cx="7344171" cy="3888581"/>
          </a:xfrm>
        </p:spPr>
        <p:txBody>
          <a:bodyPr/>
          <a:lstStyle/>
          <a:p>
            <a:r>
              <a:rPr lang="en-US" sz="2400" dirty="0" smtClean="0"/>
              <a:t>Other groups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Focus groups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Joint Coordination Activities (</a:t>
            </a:r>
            <a:r>
              <a:rPr lang="en-US" sz="2400" dirty="0" err="1" smtClean="0"/>
              <a:t>JCAs</a:t>
            </a:r>
            <a:r>
              <a:rPr lang="en-US" sz="2400" dirty="0" smtClean="0"/>
              <a:t>)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Workshops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Regional groups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Special </a:t>
            </a:r>
            <a:r>
              <a:rPr lang="en-US" sz="2400" dirty="0" smtClean="0"/>
              <a:t>projects</a:t>
            </a:r>
          </a:p>
          <a:p>
            <a:pPr>
              <a:buFont typeface="Arial" pitchFamily="34" charset="0"/>
              <a:buChar char="•"/>
            </a:pPr>
            <a:endParaRPr lang="en-US" sz="2400" dirty="0"/>
          </a:p>
          <a:p>
            <a:pPr marL="0" indent="0"/>
            <a:r>
              <a:rPr lang="en-US" sz="1200" dirty="0"/>
              <a:t>(</a:t>
            </a:r>
            <a:r>
              <a:rPr lang="en-US" sz="1200" dirty="0" smtClean="0"/>
              <a:t>See the ITU-T delegate guide for further information) </a:t>
            </a:r>
            <a:endParaRPr lang="en-US" sz="1200" dirty="0"/>
          </a:p>
          <a:p>
            <a:pPr marL="0" indent="0"/>
            <a:endParaRPr lang="en-US" sz="2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9</a:t>
            </a:fld>
            <a:endParaRPr lang="en-US" altLang="ja-JP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ITU-e">
  <a:themeElements>
    <a:clrScheme name="2_ITU-e 4">
      <a:dk1>
        <a:srgbClr val="5C5C5C"/>
      </a:dk1>
      <a:lt1>
        <a:srgbClr val="FFFFFF"/>
      </a:lt1>
      <a:dk2>
        <a:srgbClr val="1B5BA2"/>
      </a:dk2>
      <a:lt2>
        <a:srgbClr val="808080"/>
      </a:lt2>
      <a:accent1>
        <a:srgbClr val="FFFFFF"/>
      </a:accent1>
      <a:accent2>
        <a:srgbClr val="3333CC"/>
      </a:accent2>
      <a:accent3>
        <a:srgbClr val="FFFFFF"/>
      </a:accent3>
      <a:accent4>
        <a:srgbClr val="4D4D4D"/>
      </a:accent4>
      <a:accent5>
        <a:srgbClr val="FFFFFF"/>
      </a:accent5>
      <a:accent6>
        <a:srgbClr val="2D2DB9"/>
      </a:accent6>
      <a:hlink>
        <a:srgbClr val="1B5BA2"/>
      </a:hlink>
      <a:folHlink>
        <a:srgbClr val="B2B2B2"/>
      </a:folHlink>
    </a:clrScheme>
    <a:fontScheme name="2_ITU-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0000"/>
        </a:solidFill>
        <a:ln w="76200" cap="flat" cmpd="sng" algn="ctr">
          <a:solidFill>
            <a:srgbClr val="B2B2B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chemeClr val="tx1"/>
          </a:buClr>
          <a:buSzTx/>
          <a:buFont typeface="Arial" pitchFamily="34" charset="0"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0000"/>
        </a:solidFill>
        <a:ln w="76200" cap="flat" cmpd="sng" algn="ctr">
          <a:solidFill>
            <a:srgbClr val="B2B2B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chemeClr val="tx1"/>
          </a:buClr>
          <a:buSzTx/>
          <a:buFont typeface="Arial" pitchFamily="34" charset="0"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2_ITU-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ITU-e 2">
        <a:dk1>
          <a:srgbClr val="5C5C5C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4D4D4D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ITU-e 3">
        <a:dk1>
          <a:srgbClr val="5C5C5C"/>
        </a:dk1>
        <a:lt1>
          <a:srgbClr val="FFFFFF"/>
        </a:lt1>
        <a:dk2>
          <a:srgbClr val="1B5BA2"/>
        </a:dk2>
        <a:lt2>
          <a:srgbClr val="808080"/>
        </a:lt2>
        <a:accent1>
          <a:srgbClr val="FFFFFF"/>
        </a:accent1>
        <a:accent2>
          <a:srgbClr val="3333CC"/>
        </a:accent2>
        <a:accent3>
          <a:srgbClr val="FFFFFF"/>
        </a:accent3>
        <a:accent4>
          <a:srgbClr val="4D4D4D"/>
        </a:accent4>
        <a:accent5>
          <a:srgbClr val="FFFFFF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ITU-e 4">
        <a:dk1>
          <a:srgbClr val="5C5C5C"/>
        </a:dk1>
        <a:lt1>
          <a:srgbClr val="FFFFFF"/>
        </a:lt1>
        <a:dk2>
          <a:srgbClr val="1B5BA2"/>
        </a:dk2>
        <a:lt2>
          <a:srgbClr val="808080"/>
        </a:lt2>
        <a:accent1>
          <a:srgbClr val="FFFFFF"/>
        </a:accent1>
        <a:accent2>
          <a:srgbClr val="3333CC"/>
        </a:accent2>
        <a:accent3>
          <a:srgbClr val="FFFFFF"/>
        </a:accent3>
        <a:accent4>
          <a:srgbClr val="4D4D4D"/>
        </a:accent4>
        <a:accent5>
          <a:srgbClr val="FFFFFF"/>
        </a:accent5>
        <a:accent6>
          <a:srgbClr val="2D2DB9"/>
        </a:accent6>
        <a:hlink>
          <a:srgbClr val="1B5BA2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ITU-e">
  <a:themeElements>
    <a:clrScheme name="ITU-e 4">
      <a:dk1>
        <a:srgbClr val="5C5C5C"/>
      </a:dk1>
      <a:lt1>
        <a:srgbClr val="FFFFFF"/>
      </a:lt1>
      <a:dk2>
        <a:srgbClr val="1B5BA2"/>
      </a:dk2>
      <a:lt2>
        <a:srgbClr val="808080"/>
      </a:lt2>
      <a:accent1>
        <a:srgbClr val="FFFFFF"/>
      </a:accent1>
      <a:accent2>
        <a:srgbClr val="3333CC"/>
      </a:accent2>
      <a:accent3>
        <a:srgbClr val="FFFFFF"/>
      </a:accent3>
      <a:accent4>
        <a:srgbClr val="4D4D4D"/>
      </a:accent4>
      <a:accent5>
        <a:srgbClr val="FFFFFF"/>
      </a:accent5>
      <a:accent6>
        <a:srgbClr val="2D2DB9"/>
      </a:accent6>
      <a:hlink>
        <a:srgbClr val="1B5BA2"/>
      </a:hlink>
      <a:folHlink>
        <a:srgbClr val="B2B2B2"/>
      </a:folHlink>
    </a:clrScheme>
    <a:fontScheme name="ITU-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0000"/>
        </a:solidFill>
        <a:ln w="76200" cap="flat" cmpd="sng" algn="ctr">
          <a:solidFill>
            <a:srgbClr val="B2B2B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chemeClr val="tx1"/>
          </a:buClr>
          <a:buSzTx/>
          <a:buFont typeface="Arial" pitchFamily="34" charset="0"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0000"/>
        </a:solidFill>
        <a:ln w="76200" cap="flat" cmpd="sng" algn="ctr">
          <a:solidFill>
            <a:srgbClr val="B2B2B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chemeClr val="tx1"/>
          </a:buClr>
          <a:buSzTx/>
          <a:buFont typeface="Arial" pitchFamily="34" charset="0"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ITU-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U-e 2">
        <a:dk1>
          <a:srgbClr val="5C5C5C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4D4D4D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U-e 3">
        <a:dk1>
          <a:srgbClr val="5C5C5C"/>
        </a:dk1>
        <a:lt1>
          <a:srgbClr val="FFFFFF"/>
        </a:lt1>
        <a:dk2>
          <a:srgbClr val="1B5BA2"/>
        </a:dk2>
        <a:lt2>
          <a:srgbClr val="808080"/>
        </a:lt2>
        <a:accent1>
          <a:srgbClr val="FFFFFF"/>
        </a:accent1>
        <a:accent2>
          <a:srgbClr val="3333CC"/>
        </a:accent2>
        <a:accent3>
          <a:srgbClr val="FFFFFF"/>
        </a:accent3>
        <a:accent4>
          <a:srgbClr val="4D4D4D"/>
        </a:accent4>
        <a:accent5>
          <a:srgbClr val="FFFFFF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U-e 4">
        <a:dk1>
          <a:srgbClr val="5C5C5C"/>
        </a:dk1>
        <a:lt1>
          <a:srgbClr val="FFFFFF"/>
        </a:lt1>
        <a:dk2>
          <a:srgbClr val="1B5BA2"/>
        </a:dk2>
        <a:lt2>
          <a:srgbClr val="808080"/>
        </a:lt2>
        <a:accent1>
          <a:srgbClr val="FFFFFF"/>
        </a:accent1>
        <a:accent2>
          <a:srgbClr val="3333CC"/>
        </a:accent2>
        <a:accent3>
          <a:srgbClr val="FFFFFF"/>
        </a:accent3>
        <a:accent4>
          <a:srgbClr val="4D4D4D"/>
        </a:accent4>
        <a:accent5>
          <a:srgbClr val="FFFFFF"/>
        </a:accent5>
        <a:accent6>
          <a:srgbClr val="2D2DB9"/>
        </a:accent6>
        <a:hlink>
          <a:srgbClr val="1B5BA2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19022</TotalTime>
  <Words>725</Words>
  <Application>Microsoft Office PowerPoint</Application>
  <PresentationFormat>On-screen Show (4:3)</PresentationFormat>
  <Paragraphs>218</Paragraphs>
  <Slides>25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35" baseType="lpstr">
      <vt:lpstr>ＭＳ Ｐゴシック</vt:lpstr>
      <vt:lpstr>Univers</vt:lpstr>
      <vt:lpstr>Zurich BT</vt:lpstr>
      <vt:lpstr>Arial</vt:lpstr>
      <vt:lpstr>Courier New</vt:lpstr>
      <vt:lpstr>Times New Roman</vt:lpstr>
      <vt:lpstr>Verdana</vt:lpstr>
      <vt:lpstr>Wingdings</vt:lpstr>
      <vt:lpstr>2_ITU-e</vt:lpstr>
      <vt:lpstr>ITU-e</vt:lpstr>
      <vt:lpstr>ITU-T TSAG  Newcomers orientation</vt:lpstr>
      <vt:lpstr>Newcomers – Essential information</vt:lpstr>
      <vt:lpstr>Introducing ITU-T</vt:lpstr>
      <vt:lpstr>Importance of global standards</vt:lpstr>
      <vt:lpstr>Vision: Committed to Connecting the World</vt:lpstr>
      <vt:lpstr>Membership</vt:lpstr>
      <vt:lpstr>Structure and organization (1/3)</vt:lpstr>
      <vt:lpstr>Structure and organization (2/3)</vt:lpstr>
      <vt:lpstr>Structure and organization (3/3)</vt:lpstr>
      <vt:lpstr>Study group roles</vt:lpstr>
      <vt:lpstr>Secretariat services</vt:lpstr>
      <vt:lpstr>Approval and agreement</vt:lpstr>
      <vt:lpstr>Intellectual Property Rights (IPR)</vt:lpstr>
      <vt:lpstr>Work item life cycle</vt:lpstr>
      <vt:lpstr>Coordination/cooperation</vt:lpstr>
      <vt:lpstr>Meetings</vt:lpstr>
      <vt:lpstr>Working documents</vt:lpstr>
      <vt:lpstr>Publications (1/2)</vt:lpstr>
      <vt:lpstr>Publications (2/2)</vt:lpstr>
      <vt:lpstr>Electronic working methods (1/3)</vt:lpstr>
      <vt:lpstr>Electronic working methods (2/3)</vt:lpstr>
      <vt:lpstr>Electronic working methods (3/3)</vt:lpstr>
      <vt:lpstr>Guiding texts</vt:lpstr>
      <vt:lpstr>Best practice</vt:lpstr>
      <vt:lpstr>ICT Discovery</vt:lpstr>
    </vt:vector>
  </TitlesOfParts>
  <Company>ITU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of the Presentation</dc:title>
  <dc:creator>Robert Shaw</dc:creator>
  <cp:lastModifiedBy>Al-Mnini, Lara</cp:lastModifiedBy>
  <cp:revision>648</cp:revision>
  <cp:lastPrinted>2013-05-14T13:09:10Z</cp:lastPrinted>
  <dcterms:created xsi:type="dcterms:W3CDTF">2006-05-30T12:53:59Z</dcterms:created>
  <dcterms:modified xsi:type="dcterms:W3CDTF">2017-04-06T07:15:16Z</dcterms:modified>
</cp:coreProperties>
</file>