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97" r:id="rId23"/>
    <p:sldId id="283" r:id="rId24"/>
    <p:sldId id="284" r:id="rId25"/>
    <p:sldId id="285" r:id="rId26"/>
    <p:sldId id="286" r:id="rId27"/>
    <p:sldId id="301" r:id="rId28"/>
    <p:sldId id="298" r:id="rId29"/>
    <p:sldId id="299" r:id="rId30"/>
    <p:sldId id="300" r:id="rId31"/>
    <p:sldId id="295" r:id="rId32"/>
    <p:sldId id="296" r:id="rId33"/>
    <p:sldId id="287" r:id="rId34"/>
    <p:sldId id="288" r:id="rId35"/>
    <p:sldId id="293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39" autoAdjust="0"/>
    <p:restoredTop sz="85581" autoAdjust="0"/>
  </p:normalViewPr>
  <p:slideViewPr>
    <p:cSldViewPr snapToGrid="0" snapToObjects="1" showGuides="1">
      <p:cViewPr varScale="1">
        <p:scale>
          <a:sx n="59" d="100"/>
          <a:sy n="59" d="100"/>
        </p:scale>
        <p:origin x="124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1FF4D7-46A9-41E4-A2DB-8E201812596C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06E7904-86E9-401B-A05C-DC97D7E7AF70}">
      <dgm:prSet phldrT="[Text]"/>
      <dgm:spPr/>
      <dgm:t>
        <a:bodyPr/>
        <a:lstStyle/>
        <a:p>
          <a:r>
            <a:rPr lang="en-US" dirty="0" smtClean="0"/>
            <a:t>General Secretariat</a:t>
          </a:r>
          <a:endParaRPr lang="en-US" dirty="0"/>
        </a:p>
      </dgm:t>
    </dgm:pt>
    <dgm:pt modelId="{F47DA00D-5114-4269-A8EA-109D1FED3E06}" type="parTrans" cxnId="{474ED9D3-F884-4C75-B0D0-44A9FA4DCBC5}">
      <dgm:prSet/>
      <dgm:spPr/>
      <dgm:t>
        <a:bodyPr/>
        <a:lstStyle/>
        <a:p>
          <a:endParaRPr lang="en-US"/>
        </a:p>
      </dgm:t>
    </dgm:pt>
    <dgm:pt modelId="{BCB74A30-05C3-4A4B-8455-B7121D653CA1}" type="sibTrans" cxnId="{474ED9D3-F884-4C75-B0D0-44A9FA4DCBC5}">
      <dgm:prSet/>
      <dgm:spPr/>
      <dgm:t>
        <a:bodyPr/>
        <a:lstStyle/>
        <a:p>
          <a:endParaRPr lang="en-US"/>
        </a:p>
      </dgm:t>
    </dgm:pt>
    <dgm:pt modelId="{5D5AD8D2-2BC3-4EAE-9FAE-1DC7470A2337}">
      <dgm:prSet phldrT="[Text]"/>
      <dgm:spPr/>
      <dgm:t>
        <a:bodyPr/>
        <a:lstStyle/>
        <a:p>
          <a:r>
            <a:rPr lang="en-US" dirty="0" smtClean="0"/>
            <a:t>ITU-R</a:t>
          </a:r>
        </a:p>
        <a:p>
          <a:r>
            <a:rPr lang="en-US" dirty="0" smtClean="0"/>
            <a:t>(</a:t>
          </a:r>
          <a:r>
            <a:rPr lang="en-US" dirty="0" err="1" smtClean="0"/>
            <a:t>radiocommunication</a:t>
          </a:r>
          <a:r>
            <a:rPr lang="en-US" dirty="0" smtClean="0"/>
            <a:t>)</a:t>
          </a:r>
          <a:endParaRPr lang="en-US" dirty="0"/>
        </a:p>
      </dgm:t>
    </dgm:pt>
    <dgm:pt modelId="{0047D130-8E44-4E0D-A356-16AB0CDE60EB}" type="parTrans" cxnId="{EECA2E91-6157-4139-9122-D7A2E69C4D53}">
      <dgm:prSet/>
      <dgm:spPr/>
      <dgm:t>
        <a:bodyPr/>
        <a:lstStyle/>
        <a:p>
          <a:endParaRPr lang="en-US"/>
        </a:p>
      </dgm:t>
    </dgm:pt>
    <dgm:pt modelId="{9EEB568D-C76B-49FC-8B5B-95CF2EF7A381}" type="sibTrans" cxnId="{EECA2E91-6157-4139-9122-D7A2E69C4D53}">
      <dgm:prSet/>
      <dgm:spPr/>
      <dgm:t>
        <a:bodyPr/>
        <a:lstStyle/>
        <a:p>
          <a:endParaRPr lang="en-US"/>
        </a:p>
      </dgm:t>
    </dgm:pt>
    <dgm:pt modelId="{53578E1E-AF05-4C27-8BAE-490F3AA9BB81}">
      <dgm:prSet phldrT="[Text]"/>
      <dgm:spPr/>
      <dgm:t>
        <a:bodyPr/>
        <a:lstStyle/>
        <a:p>
          <a:r>
            <a:rPr lang="en-US" b="0" dirty="0" smtClean="0"/>
            <a:t>ITU Council</a:t>
          </a:r>
          <a:endParaRPr lang="en-US" b="0" dirty="0"/>
        </a:p>
      </dgm:t>
    </dgm:pt>
    <dgm:pt modelId="{76DCAF87-EFC2-40AE-AD0E-9D4A6EFB99BC}" type="parTrans" cxnId="{340651B1-51B4-4359-8BDC-F08B623BE75C}">
      <dgm:prSet/>
      <dgm:spPr/>
      <dgm:t>
        <a:bodyPr/>
        <a:lstStyle/>
        <a:p>
          <a:endParaRPr lang="en-US"/>
        </a:p>
      </dgm:t>
    </dgm:pt>
    <dgm:pt modelId="{4E931248-A2DD-44B3-AD05-1354E9CD5A95}" type="sibTrans" cxnId="{340651B1-51B4-4359-8BDC-F08B623BE75C}">
      <dgm:prSet/>
      <dgm:spPr/>
      <dgm:t>
        <a:bodyPr/>
        <a:lstStyle/>
        <a:p>
          <a:endParaRPr lang="en-US"/>
        </a:p>
      </dgm:t>
    </dgm:pt>
    <dgm:pt modelId="{44E54BD1-B2D2-4118-B724-50C6B9FFFD58}">
      <dgm:prSet phldrT="[Text]"/>
      <dgm:spPr/>
      <dgm:t>
        <a:bodyPr/>
        <a:lstStyle/>
        <a:p>
          <a:r>
            <a:rPr lang="en-US" dirty="0" smtClean="0"/>
            <a:t>ITU-D</a:t>
          </a:r>
        </a:p>
        <a:p>
          <a:r>
            <a:rPr lang="en-US" dirty="0" smtClean="0"/>
            <a:t>(development)</a:t>
          </a:r>
          <a:endParaRPr lang="en-US" dirty="0"/>
        </a:p>
      </dgm:t>
    </dgm:pt>
    <dgm:pt modelId="{742B508C-C75C-4A75-B472-DE9A4C29366D}" type="parTrans" cxnId="{766713C5-902C-4842-AD6F-4A9DC2EEECAB}">
      <dgm:prSet/>
      <dgm:spPr/>
      <dgm:t>
        <a:bodyPr/>
        <a:lstStyle/>
        <a:p>
          <a:endParaRPr lang="en-US"/>
        </a:p>
      </dgm:t>
    </dgm:pt>
    <dgm:pt modelId="{B979DD16-B2B6-4D1E-8D2D-0EE4FED00564}" type="sibTrans" cxnId="{766713C5-902C-4842-AD6F-4A9DC2EEECAB}">
      <dgm:prSet/>
      <dgm:spPr/>
      <dgm:t>
        <a:bodyPr/>
        <a:lstStyle/>
        <a:p>
          <a:endParaRPr lang="en-US"/>
        </a:p>
      </dgm:t>
    </dgm:pt>
    <dgm:pt modelId="{6641CAA8-56A2-4EAF-9882-AEC938376F12}">
      <dgm:prSet/>
      <dgm:spPr/>
      <dgm:t>
        <a:bodyPr/>
        <a:lstStyle/>
        <a:p>
          <a:r>
            <a:rPr lang="en-US" smtClean="0"/>
            <a:t>WRC &amp; RA</a:t>
          </a:r>
          <a:endParaRPr lang="en-US" dirty="0"/>
        </a:p>
      </dgm:t>
    </dgm:pt>
    <dgm:pt modelId="{42CFA0E0-4199-40C0-B37A-D61D5E64A5FA}" type="parTrans" cxnId="{5CA59ACE-2E7C-41B7-BC7F-6C48EF9308DA}">
      <dgm:prSet/>
      <dgm:spPr/>
      <dgm:t>
        <a:bodyPr/>
        <a:lstStyle/>
        <a:p>
          <a:endParaRPr lang="en-US"/>
        </a:p>
      </dgm:t>
    </dgm:pt>
    <dgm:pt modelId="{F4B46629-A015-4DF6-9BED-D5DC9F06F476}" type="sibTrans" cxnId="{5CA59ACE-2E7C-41B7-BC7F-6C48EF9308DA}">
      <dgm:prSet/>
      <dgm:spPr/>
      <dgm:t>
        <a:bodyPr/>
        <a:lstStyle/>
        <a:p>
          <a:endParaRPr lang="en-US"/>
        </a:p>
      </dgm:t>
    </dgm:pt>
    <dgm:pt modelId="{FB436DF2-2DD6-4795-8CF4-BE26588105DD}">
      <dgm:prSet/>
      <dgm:spPr/>
      <dgm:t>
        <a:bodyPr/>
        <a:lstStyle/>
        <a:p>
          <a:r>
            <a:rPr lang="en-US" dirty="0" err="1" smtClean="0"/>
            <a:t>WTDC</a:t>
          </a:r>
          <a:endParaRPr lang="en-US" dirty="0"/>
        </a:p>
      </dgm:t>
    </dgm:pt>
    <dgm:pt modelId="{73DF3A7D-82BB-4341-BE42-00AC52E15A5E}" type="parTrans" cxnId="{23D733A7-12DF-4109-AC3B-6655406A4148}">
      <dgm:prSet/>
      <dgm:spPr/>
      <dgm:t>
        <a:bodyPr/>
        <a:lstStyle/>
        <a:p>
          <a:endParaRPr lang="en-US"/>
        </a:p>
      </dgm:t>
    </dgm:pt>
    <dgm:pt modelId="{3A6E82AE-2CDB-4741-AEDB-9ED98C114B00}" type="sibTrans" cxnId="{23D733A7-12DF-4109-AC3B-6655406A4148}">
      <dgm:prSet/>
      <dgm:spPr/>
      <dgm:t>
        <a:bodyPr/>
        <a:lstStyle/>
        <a:p>
          <a:endParaRPr lang="en-US"/>
        </a:p>
      </dgm:t>
    </dgm:pt>
    <dgm:pt modelId="{DEBEF8B0-4528-41F6-8568-073F041F6B1E}">
      <dgm:prSet/>
      <dgm:spPr/>
      <dgm:t>
        <a:bodyPr/>
        <a:lstStyle/>
        <a:p>
          <a:r>
            <a:rPr lang="en-US" b="0" dirty="0" smtClean="0"/>
            <a:t>Plenipotentiary Conference</a:t>
          </a:r>
          <a:endParaRPr lang="en-US" b="0" dirty="0"/>
        </a:p>
      </dgm:t>
    </dgm:pt>
    <dgm:pt modelId="{73EC8792-A5DC-4E51-8230-CF01124F8A92}" type="parTrans" cxnId="{7AD216FC-C632-45C1-91FF-6A05D40CF512}">
      <dgm:prSet/>
      <dgm:spPr/>
      <dgm:t>
        <a:bodyPr/>
        <a:lstStyle/>
        <a:p>
          <a:endParaRPr lang="en-US"/>
        </a:p>
      </dgm:t>
    </dgm:pt>
    <dgm:pt modelId="{DA83EB56-75EF-4229-BFD7-0B8E5146944C}" type="sibTrans" cxnId="{7AD216FC-C632-45C1-91FF-6A05D40CF512}">
      <dgm:prSet/>
      <dgm:spPr/>
      <dgm:t>
        <a:bodyPr/>
        <a:lstStyle/>
        <a:p>
          <a:endParaRPr lang="en-US"/>
        </a:p>
      </dgm:t>
    </dgm:pt>
    <dgm:pt modelId="{E214C891-C713-461B-95E3-9CC98D394B08}">
      <dgm:prSet/>
      <dgm:spPr>
        <a:solidFill>
          <a:srgbClr val="CCECFF"/>
        </a:solidFill>
      </dgm:spPr>
      <dgm:t>
        <a:bodyPr/>
        <a:lstStyle/>
        <a:p>
          <a:r>
            <a:rPr lang="en-US" b="1" dirty="0" smtClean="0"/>
            <a:t>ITU-T</a:t>
          </a:r>
        </a:p>
        <a:p>
          <a:r>
            <a:rPr lang="en-US" b="1" dirty="0" smtClean="0"/>
            <a:t>(standardization)</a:t>
          </a:r>
          <a:endParaRPr lang="en-US" b="1" dirty="0"/>
        </a:p>
      </dgm:t>
    </dgm:pt>
    <dgm:pt modelId="{510B8374-D8A4-4BD4-84BE-819FC0D86BEF}" type="parTrans" cxnId="{BE868E0C-F95A-4090-8B20-AFD2C09EE8F9}">
      <dgm:prSet/>
      <dgm:spPr/>
      <dgm:t>
        <a:bodyPr/>
        <a:lstStyle/>
        <a:p>
          <a:endParaRPr lang="en-US"/>
        </a:p>
      </dgm:t>
    </dgm:pt>
    <dgm:pt modelId="{8BBA6A94-CD5B-4260-9154-712D0EEFCD7C}" type="sibTrans" cxnId="{BE868E0C-F95A-4090-8B20-AFD2C09EE8F9}">
      <dgm:prSet/>
      <dgm:spPr/>
      <dgm:t>
        <a:bodyPr/>
        <a:lstStyle/>
        <a:p>
          <a:endParaRPr lang="en-US"/>
        </a:p>
      </dgm:t>
    </dgm:pt>
    <dgm:pt modelId="{EF19F465-04DC-4BE9-A548-B4E691C0C108}">
      <dgm:prSet/>
      <dgm:spPr>
        <a:solidFill>
          <a:srgbClr val="CCECFF"/>
        </a:solidFill>
      </dgm:spPr>
      <dgm:t>
        <a:bodyPr/>
        <a:lstStyle/>
        <a:p>
          <a:r>
            <a:rPr lang="en-US" b="1" dirty="0" err="1" smtClean="0"/>
            <a:t>WTSA</a:t>
          </a:r>
          <a:endParaRPr lang="en-US" b="1" dirty="0"/>
        </a:p>
      </dgm:t>
    </dgm:pt>
    <dgm:pt modelId="{464383EB-D5B2-459F-B12D-F3824E9DD0F3}" type="parTrans" cxnId="{74C49F48-5595-4C8D-B0E7-97869C6B0E20}">
      <dgm:prSet/>
      <dgm:spPr/>
      <dgm:t>
        <a:bodyPr/>
        <a:lstStyle/>
        <a:p>
          <a:endParaRPr lang="en-US"/>
        </a:p>
      </dgm:t>
    </dgm:pt>
    <dgm:pt modelId="{02135451-FE01-4B26-A47F-5506330E13F3}" type="sibTrans" cxnId="{74C49F48-5595-4C8D-B0E7-97869C6B0E20}">
      <dgm:prSet/>
      <dgm:spPr/>
      <dgm:t>
        <a:bodyPr/>
        <a:lstStyle/>
        <a:p>
          <a:endParaRPr lang="en-US"/>
        </a:p>
      </dgm:t>
    </dgm:pt>
    <dgm:pt modelId="{39CED87B-7BBF-4424-80A3-1057A736A46E}" type="pres">
      <dgm:prSet presAssocID="{AD1FF4D7-46A9-41E4-A2DB-8E201812596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9E3630-E277-4803-8509-17AF1900BB9A}" type="pres">
      <dgm:prSet presAssocID="{AD1FF4D7-46A9-41E4-A2DB-8E201812596C}" presName="hierFlow" presStyleCnt="0"/>
      <dgm:spPr/>
    </dgm:pt>
    <dgm:pt modelId="{EB536D31-2B67-4731-B41C-5E3E346A38E5}" type="pres">
      <dgm:prSet presAssocID="{AD1FF4D7-46A9-41E4-A2DB-8E201812596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D92BDE-CE5C-4F92-BDBE-5009557AF07B}" type="pres">
      <dgm:prSet presAssocID="{DEBEF8B0-4528-41F6-8568-073F041F6B1E}" presName="Name14" presStyleCnt="0"/>
      <dgm:spPr/>
    </dgm:pt>
    <dgm:pt modelId="{BB3039FD-3722-4F46-AF52-7227B1189C33}" type="pres">
      <dgm:prSet presAssocID="{DEBEF8B0-4528-41F6-8568-073F041F6B1E}" presName="level1Shape" presStyleLbl="node0" presStyleIdx="0" presStyleCnt="1" custScaleX="144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4BFCE3-FE9E-4ECF-8F1E-312E8D5375ED}" type="pres">
      <dgm:prSet presAssocID="{DEBEF8B0-4528-41F6-8568-073F041F6B1E}" presName="hierChild2" presStyleCnt="0"/>
      <dgm:spPr/>
    </dgm:pt>
    <dgm:pt modelId="{97FB84C4-87BD-4082-848F-327B8B65E4C9}" type="pres">
      <dgm:prSet presAssocID="{76DCAF87-EFC2-40AE-AD0E-9D4A6EFB99BC}" presName="Name19" presStyleLbl="parChTrans1D2" presStyleIdx="0" presStyleCnt="1"/>
      <dgm:spPr/>
      <dgm:t>
        <a:bodyPr/>
        <a:lstStyle/>
        <a:p>
          <a:endParaRPr lang="en-US"/>
        </a:p>
      </dgm:t>
    </dgm:pt>
    <dgm:pt modelId="{8DD5E5D5-A909-402A-A327-F83C4EDA2319}" type="pres">
      <dgm:prSet presAssocID="{53578E1E-AF05-4C27-8BAE-490F3AA9BB81}" presName="Name21" presStyleCnt="0"/>
      <dgm:spPr/>
    </dgm:pt>
    <dgm:pt modelId="{B1741721-E421-40D9-8396-B1D5F2F71AA9}" type="pres">
      <dgm:prSet presAssocID="{53578E1E-AF05-4C27-8BAE-490F3AA9BB81}" presName="level2Shape" presStyleLbl="node2" presStyleIdx="0" presStyleCnt="1"/>
      <dgm:spPr/>
      <dgm:t>
        <a:bodyPr/>
        <a:lstStyle/>
        <a:p>
          <a:endParaRPr lang="en-US"/>
        </a:p>
      </dgm:t>
    </dgm:pt>
    <dgm:pt modelId="{4658659E-A8B3-4EB0-A34F-E678B1C9850F}" type="pres">
      <dgm:prSet presAssocID="{53578E1E-AF05-4C27-8BAE-490F3AA9BB81}" presName="hierChild3" presStyleCnt="0"/>
      <dgm:spPr/>
    </dgm:pt>
    <dgm:pt modelId="{2585EA82-9D4B-4350-9F6B-A1EB460EE27A}" type="pres">
      <dgm:prSet presAssocID="{F47DA00D-5114-4269-A8EA-109D1FED3E06}" presName="Name19" presStyleLbl="parChTrans1D3" presStyleIdx="0" presStyleCnt="4"/>
      <dgm:spPr/>
      <dgm:t>
        <a:bodyPr/>
        <a:lstStyle/>
        <a:p>
          <a:endParaRPr lang="en-US"/>
        </a:p>
      </dgm:t>
    </dgm:pt>
    <dgm:pt modelId="{83B18FB3-D24D-4FCC-9DB9-F0B5D12245F2}" type="pres">
      <dgm:prSet presAssocID="{E06E7904-86E9-401B-A05C-DC97D7E7AF70}" presName="Name21" presStyleCnt="0"/>
      <dgm:spPr/>
    </dgm:pt>
    <dgm:pt modelId="{EA8DCA39-7903-40A3-A04C-5902509FAD56}" type="pres">
      <dgm:prSet presAssocID="{E06E7904-86E9-401B-A05C-DC97D7E7AF70}" presName="level2Shape" presStyleLbl="node3" presStyleIdx="0" presStyleCnt="4" custScaleX="119875"/>
      <dgm:spPr/>
      <dgm:t>
        <a:bodyPr/>
        <a:lstStyle/>
        <a:p>
          <a:endParaRPr lang="en-US"/>
        </a:p>
      </dgm:t>
    </dgm:pt>
    <dgm:pt modelId="{504A9998-0BA1-4C5C-AFF7-F9BCF6A1FFBB}" type="pres">
      <dgm:prSet presAssocID="{E06E7904-86E9-401B-A05C-DC97D7E7AF70}" presName="hierChild3" presStyleCnt="0"/>
      <dgm:spPr/>
    </dgm:pt>
    <dgm:pt modelId="{66AB54AB-944A-490E-8D16-E4CF8E6F99C2}" type="pres">
      <dgm:prSet presAssocID="{0047D130-8E44-4E0D-A356-16AB0CDE60EB}" presName="Name19" presStyleLbl="parChTrans1D3" presStyleIdx="1" presStyleCnt="4"/>
      <dgm:spPr/>
      <dgm:t>
        <a:bodyPr/>
        <a:lstStyle/>
        <a:p>
          <a:endParaRPr lang="en-US"/>
        </a:p>
      </dgm:t>
    </dgm:pt>
    <dgm:pt modelId="{DAD4CB6B-1C24-42BD-ABBD-040262FAD04E}" type="pres">
      <dgm:prSet presAssocID="{5D5AD8D2-2BC3-4EAE-9FAE-1DC7470A2337}" presName="Name21" presStyleCnt="0"/>
      <dgm:spPr/>
    </dgm:pt>
    <dgm:pt modelId="{539B84FD-1565-4339-8311-8058596D922A}" type="pres">
      <dgm:prSet presAssocID="{5D5AD8D2-2BC3-4EAE-9FAE-1DC7470A2337}" presName="level2Shape" presStyleLbl="node3" presStyleIdx="1" presStyleCnt="4" custScaleX="195173"/>
      <dgm:spPr/>
      <dgm:t>
        <a:bodyPr/>
        <a:lstStyle/>
        <a:p>
          <a:endParaRPr lang="en-US"/>
        </a:p>
      </dgm:t>
    </dgm:pt>
    <dgm:pt modelId="{E4FD60C3-4FF3-4A14-A43A-11916DFDC2B9}" type="pres">
      <dgm:prSet presAssocID="{5D5AD8D2-2BC3-4EAE-9FAE-1DC7470A2337}" presName="hierChild3" presStyleCnt="0"/>
      <dgm:spPr/>
    </dgm:pt>
    <dgm:pt modelId="{A6D1B54A-4594-491A-A045-BBB96F6C4060}" type="pres">
      <dgm:prSet presAssocID="{42CFA0E0-4199-40C0-B37A-D61D5E64A5FA}" presName="Name19" presStyleLbl="parChTrans1D4" presStyleIdx="0" presStyleCnt="3"/>
      <dgm:spPr/>
      <dgm:t>
        <a:bodyPr/>
        <a:lstStyle/>
        <a:p>
          <a:endParaRPr lang="en-US"/>
        </a:p>
      </dgm:t>
    </dgm:pt>
    <dgm:pt modelId="{89B25089-69AC-44E7-89A1-B1A6EC301ABA}" type="pres">
      <dgm:prSet presAssocID="{6641CAA8-56A2-4EAF-9882-AEC938376F12}" presName="Name21" presStyleCnt="0"/>
      <dgm:spPr/>
    </dgm:pt>
    <dgm:pt modelId="{354CEDE5-4D95-426B-8FD1-67C6167A0DF0}" type="pres">
      <dgm:prSet presAssocID="{6641CAA8-56A2-4EAF-9882-AEC938376F12}" presName="level2Shape" presStyleLbl="node4" presStyleIdx="0" presStyleCnt="3"/>
      <dgm:spPr/>
      <dgm:t>
        <a:bodyPr/>
        <a:lstStyle/>
        <a:p>
          <a:endParaRPr lang="en-US"/>
        </a:p>
      </dgm:t>
    </dgm:pt>
    <dgm:pt modelId="{5BCF6F22-8075-489A-B0E8-B96A11B734DA}" type="pres">
      <dgm:prSet presAssocID="{6641CAA8-56A2-4EAF-9882-AEC938376F12}" presName="hierChild3" presStyleCnt="0"/>
      <dgm:spPr/>
    </dgm:pt>
    <dgm:pt modelId="{27C0D29C-FD6A-4012-9A41-4FB97040DF9A}" type="pres">
      <dgm:prSet presAssocID="{742B508C-C75C-4A75-B472-DE9A4C29366D}" presName="Name19" presStyleLbl="parChTrans1D3" presStyleIdx="2" presStyleCnt="4"/>
      <dgm:spPr/>
      <dgm:t>
        <a:bodyPr/>
        <a:lstStyle/>
        <a:p>
          <a:endParaRPr lang="en-US"/>
        </a:p>
      </dgm:t>
    </dgm:pt>
    <dgm:pt modelId="{D6B2E037-55CA-4C2E-B659-8082F90735AF}" type="pres">
      <dgm:prSet presAssocID="{44E54BD1-B2D2-4118-B724-50C6B9FFFD58}" presName="Name21" presStyleCnt="0"/>
      <dgm:spPr/>
    </dgm:pt>
    <dgm:pt modelId="{321903E9-DD11-4D2D-913B-19C0A0970171}" type="pres">
      <dgm:prSet presAssocID="{44E54BD1-B2D2-4118-B724-50C6B9FFFD58}" presName="level2Shape" presStyleLbl="node3" presStyleIdx="2" presStyleCnt="4" custScaleX="156677"/>
      <dgm:spPr/>
      <dgm:t>
        <a:bodyPr/>
        <a:lstStyle/>
        <a:p>
          <a:endParaRPr lang="en-US"/>
        </a:p>
      </dgm:t>
    </dgm:pt>
    <dgm:pt modelId="{F4CD619D-5FA0-4E1D-BBDF-289AB30E7E7C}" type="pres">
      <dgm:prSet presAssocID="{44E54BD1-B2D2-4118-B724-50C6B9FFFD58}" presName="hierChild3" presStyleCnt="0"/>
      <dgm:spPr/>
    </dgm:pt>
    <dgm:pt modelId="{00D73391-ECC9-4CE4-A30A-DC5445D53B89}" type="pres">
      <dgm:prSet presAssocID="{73DF3A7D-82BB-4341-BE42-00AC52E15A5E}" presName="Name19" presStyleLbl="parChTrans1D4" presStyleIdx="1" presStyleCnt="3"/>
      <dgm:spPr/>
      <dgm:t>
        <a:bodyPr/>
        <a:lstStyle/>
        <a:p>
          <a:endParaRPr lang="en-US"/>
        </a:p>
      </dgm:t>
    </dgm:pt>
    <dgm:pt modelId="{93251DA7-B7F9-4A65-B38A-5BA1A0E13522}" type="pres">
      <dgm:prSet presAssocID="{FB436DF2-2DD6-4795-8CF4-BE26588105DD}" presName="Name21" presStyleCnt="0"/>
      <dgm:spPr/>
    </dgm:pt>
    <dgm:pt modelId="{9DAB1516-8420-4660-A2DA-F2AFD07F1318}" type="pres">
      <dgm:prSet presAssocID="{FB436DF2-2DD6-4795-8CF4-BE26588105DD}" presName="level2Shape" presStyleLbl="node4" presStyleIdx="1" presStyleCnt="3"/>
      <dgm:spPr/>
      <dgm:t>
        <a:bodyPr/>
        <a:lstStyle/>
        <a:p>
          <a:endParaRPr lang="en-US"/>
        </a:p>
      </dgm:t>
    </dgm:pt>
    <dgm:pt modelId="{61E010D0-FB23-4D2A-96C7-8C351E5E3974}" type="pres">
      <dgm:prSet presAssocID="{FB436DF2-2DD6-4795-8CF4-BE26588105DD}" presName="hierChild3" presStyleCnt="0"/>
      <dgm:spPr/>
    </dgm:pt>
    <dgm:pt modelId="{8BA30A21-95D4-44DA-ABE1-1A6F526498E3}" type="pres">
      <dgm:prSet presAssocID="{510B8374-D8A4-4BD4-84BE-819FC0D86BEF}" presName="Name19" presStyleLbl="parChTrans1D3" presStyleIdx="3" presStyleCnt="4"/>
      <dgm:spPr/>
      <dgm:t>
        <a:bodyPr/>
        <a:lstStyle/>
        <a:p>
          <a:endParaRPr lang="en-US"/>
        </a:p>
      </dgm:t>
    </dgm:pt>
    <dgm:pt modelId="{9E70847B-6A1F-4D99-B5FA-165E36EFD5D7}" type="pres">
      <dgm:prSet presAssocID="{E214C891-C713-461B-95E3-9CC98D394B08}" presName="Name21" presStyleCnt="0"/>
      <dgm:spPr/>
    </dgm:pt>
    <dgm:pt modelId="{A0D8247F-31CD-4F15-BE9F-13D1D1344800}" type="pres">
      <dgm:prSet presAssocID="{E214C891-C713-461B-95E3-9CC98D394B08}" presName="level2Shape" presStyleLbl="node3" presStyleIdx="3" presStyleCnt="4" custScaleX="182552"/>
      <dgm:spPr/>
      <dgm:t>
        <a:bodyPr/>
        <a:lstStyle/>
        <a:p>
          <a:endParaRPr lang="en-US"/>
        </a:p>
      </dgm:t>
    </dgm:pt>
    <dgm:pt modelId="{9285D268-74BA-4E10-8CBC-7D3FEE011046}" type="pres">
      <dgm:prSet presAssocID="{E214C891-C713-461B-95E3-9CC98D394B08}" presName="hierChild3" presStyleCnt="0"/>
      <dgm:spPr/>
    </dgm:pt>
    <dgm:pt modelId="{AFAD36A9-9CB2-49A0-9939-E7FEE01F17A6}" type="pres">
      <dgm:prSet presAssocID="{464383EB-D5B2-459F-B12D-F3824E9DD0F3}" presName="Name19" presStyleLbl="parChTrans1D4" presStyleIdx="2" presStyleCnt="3"/>
      <dgm:spPr/>
      <dgm:t>
        <a:bodyPr/>
        <a:lstStyle/>
        <a:p>
          <a:endParaRPr lang="en-US"/>
        </a:p>
      </dgm:t>
    </dgm:pt>
    <dgm:pt modelId="{726A3B76-0B89-4442-A662-C4864A1F61C8}" type="pres">
      <dgm:prSet presAssocID="{EF19F465-04DC-4BE9-A548-B4E691C0C108}" presName="Name21" presStyleCnt="0"/>
      <dgm:spPr/>
    </dgm:pt>
    <dgm:pt modelId="{B73CE307-F013-4F82-8378-015D2F828F70}" type="pres">
      <dgm:prSet presAssocID="{EF19F465-04DC-4BE9-A548-B4E691C0C108}" presName="level2Shape" presStyleLbl="node4" presStyleIdx="2" presStyleCnt="3"/>
      <dgm:spPr/>
      <dgm:t>
        <a:bodyPr/>
        <a:lstStyle/>
        <a:p>
          <a:endParaRPr lang="en-US"/>
        </a:p>
      </dgm:t>
    </dgm:pt>
    <dgm:pt modelId="{6BF09912-6C2A-4E66-B62C-4FAE0C4BE193}" type="pres">
      <dgm:prSet presAssocID="{EF19F465-04DC-4BE9-A548-B4E691C0C108}" presName="hierChild3" presStyleCnt="0"/>
      <dgm:spPr/>
    </dgm:pt>
    <dgm:pt modelId="{861AD36C-1A5F-417A-8D24-358DCCBE2A7C}" type="pres">
      <dgm:prSet presAssocID="{AD1FF4D7-46A9-41E4-A2DB-8E201812596C}" presName="bgShapesFlow" presStyleCnt="0"/>
      <dgm:spPr/>
    </dgm:pt>
  </dgm:ptLst>
  <dgm:cxnLst>
    <dgm:cxn modelId="{5AB5FA63-F398-404C-AFC9-74E01C5FE761}" type="presOf" srcId="{EF19F465-04DC-4BE9-A548-B4E691C0C108}" destId="{B73CE307-F013-4F82-8378-015D2F828F70}" srcOrd="0" destOrd="0" presId="urn:microsoft.com/office/officeart/2005/8/layout/hierarchy6"/>
    <dgm:cxn modelId="{74C49F48-5595-4C8D-B0E7-97869C6B0E20}" srcId="{E214C891-C713-461B-95E3-9CC98D394B08}" destId="{EF19F465-04DC-4BE9-A548-B4E691C0C108}" srcOrd="0" destOrd="0" parTransId="{464383EB-D5B2-459F-B12D-F3824E9DD0F3}" sibTransId="{02135451-FE01-4B26-A47F-5506330E13F3}"/>
    <dgm:cxn modelId="{4FB5B6EC-C61B-40EA-A445-E6E0263064CD}" type="presOf" srcId="{E214C891-C713-461B-95E3-9CC98D394B08}" destId="{A0D8247F-31CD-4F15-BE9F-13D1D1344800}" srcOrd="0" destOrd="0" presId="urn:microsoft.com/office/officeart/2005/8/layout/hierarchy6"/>
    <dgm:cxn modelId="{BE868E0C-F95A-4090-8B20-AFD2C09EE8F9}" srcId="{53578E1E-AF05-4C27-8BAE-490F3AA9BB81}" destId="{E214C891-C713-461B-95E3-9CC98D394B08}" srcOrd="3" destOrd="0" parTransId="{510B8374-D8A4-4BD4-84BE-819FC0D86BEF}" sibTransId="{8BBA6A94-CD5B-4260-9154-712D0EEFCD7C}"/>
    <dgm:cxn modelId="{54B38E5D-A894-48B2-ADD2-31BC17156A93}" type="presOf" srcId="{5D5AD8D2-2BC3-4EAE-9FAE-1DC7470A2337}" destId="{539B84FD-1565-4339-8311-8058596D922A}" srcOrd="0" destOrd="0" presId="urn:microsoft.com/office/officeart/2005/8/layout/hierarchy6"/>
    <dgm:cxn modelId="{D4A12515-0DC9-4AE7-A564-577C1CEAD71C}" type="presOf" srcId="{F47DA00D-5114-4269-A8EA-109D1FED3E06}" destId="{2585EA82-9D4B-4350-9F6B-A1EB460EE27A}" srcOrd="0" destOrd="0" presId="urn:microsoft.com/office/officeart/2005/8/layout/hierarchy6"/>
    <dgm:cxn modelId="{84CE0696-7F73-4483-8FA5-FE0480A5E6AF}" type="presOf" srcId="{76DCAF87-EFC2-40AE-AD0E-9D4A6EFB99BC}" destId="{97FB84C4-87BD-4082-848F-327B8B65E4C9}" srcOrd="0" destOrd="0" presId="urn:microsoft.com/office/officeart/2005/8/layout/hierarchy6"/>
    <dgm:cxn modelId="{7AD216FC-C632-45C1-91FF-6A05D40CF512}" srcId="{AD1FF4D7-46A9-41E4-A2DB-8E201812596C}" destId="{DEBEF8B0-4528-41F6-8568-073F041F6B1E}" srcOrd="0" destOrd="0" parTransId="{73EC8792-A5DC-4E51-8230-CF01124F8A92}" sibTransId="{DA83EB56-75EF-4229-BFD7-0B8E5146944C}"/>
    <dgm:cxn modelId="{474ED9D3-F884-4C75-B0D0-44A9FA4DCBC5}" srcId="{53578E1E-AF05-4C27-8BAE-490F3AA9BB81}" destId="{E06E7904-86E9-401B-A05C-DC97D7E7AF70}" srcOrd="0" destOrd="0" parTransId="{F47DA00D-5114-4269-A8EA-109D1FED3E06}" sibTransId="{BCB74A30-05C3-4A4B-8455-B7121D653CA1}"/>
    <dgm:cxn modelId="{5CA59ACE-2E7C-41B7-BC7F-6C48EF9308DA}" srcId="{5D5AD8D2-2BC3-4EAE-9FAE-1DC7470A2337}" destId="{6641CAA8-56A2-4EAF-9882-AEC938376F12}" srcOrd="0" destOrd="0" parTransId="{42CFA0E0-4199-40C0-B37A-D61D5E64A5FA}" sibTransId="{F4B46629-A015-4DF6-9BED-D5DC9F06F476}"/>
    <dgm:cxn modelId="{EECA2E91-6157-4139-9122-D7A2E69C4D53}" srcId="{53578E1E-AF05-4C27-8BAE-490F3AA9BB81}" destId="{5D5AD8D2-2BC3-4EAE-9FAE-1DC7470A2337}" srcOrd="1" destOrd="0" parTransId="{0047D130-8E44-4E0D-A356-16AB0CDE60EB}" sibTransId="{9EEB568D-C76B-49FC-8B5B-95CF2EF7A381}"/>
    <dgm:cxn modelId="{23D733A7-12DF-4109-AC3B-6655406A4148}" srcId="{44E54BD1-B2D2-4118-B724-50C6B9FFFD58}" destId="{FB436DF2-2DD6-4795-8CF4-BE26588105DD}" srcOrd="0" destOrd="0" parTransId="{73DF3A7D-82BB-4341-BE42-00AC52E15A5E}" sibTransId="{3A6E82AE-2CDB-4741-AEDB-9ED98C114B00}"/>
    <dgm:cxn modelId="{079FB9B7-A80B-4A05-85DF-6D80E8FBBF2E}" type="presOf" srcId="{464383EB-D5B2-459F-B12D-F3824E9DD0F3}" destId="{AFAD36A9-9CB2-49A0-9939-E7FEE01F17A6}" srcOrd="0" destOrd="0" presId="urn:microsoft.com/office/officeart/2005/8/layout/hierarchy6"/>
    <dgm:cxn modelId="{1E8D16DA-FA1C-48D2-9CDA-238150FB241E}" type="presOf" srcId="{510B8374-D8A4-4BD4-84BE-819FC0D86BEF}" destId="{8BA30A21-95D4-44DA-ABE1-1A6F526498E3}" srcOrd="0" destOrd="0" presId="urn:microsoft.com/office/officeart/2005/8/layout/hierarchy6"/>
    <dgm:cxn modelId="{AC886BBD-D762-4BC3-BA5C-D961C54D3EB1}" type="presOf" srcId="{742B508C-C75C-4A75-B472-DE9A4C29366D}" destId="{27C0D29C-FD6A-4012-9A41-4FB97040DF9A}" srcOrd="0" destOrd="0" presId="urn:microsoft.com/office/officeart/2005/8/layout/hierarchy6"/>
    <dgm:cxn modelId="{664F8506-90A6-402F-8A83-39D9EF680775}" type="presOf" srcId="{73DF3A7D-82BB-4341-BE42-00AC52E15A5E}" destId="{00D73391-ECC9-4CE4-A30A-DC5445D53B89}" srcOrd="0" destOrd="0" presId="urn:microsoft.com/office/officeart/2005/8/layout/hierarchy6"/>
    <dgm:cxn modelId="{E5093FFD-EF28-462D-86D5-EE2F8F587530}" type="presOf" srcId="{42CFA0E0-4199-40C0-B37A-D61D5E64A5FA}" destId="{A6D1B54A-4594-491A-A045-BBB96F6C4060}" srcOrd="0" destOrd="0" presId="urn:microsoft.com/office/officeart/2005/8/layout/hierarchy6"/>
    <dgm:cxn modelId="{F95ABAA3-556A-4692-ADE1-6F2C7F135E4D}" type="presOf" srcId="{AD1FF4D7-46A9-41E4-A2DB-8E201812596C}" destId="{39CED87B-7BBF-4424-80A3-1057A736A46E}" srcOrd="0" destOrd="0" presId="urn:microsoft.com/office/officeart/2005/8/layout/hierarchy6"/>
    <dgm:cxn modelId="{E3F40F5F-FE0A-45B1-8E65-1095E8A89B1E}" type="presOf" srcId="{DEBEF8B0-4528-41F6-8568-073F041F6B1E}" destId="{BB3039FD-3722-4F46-AF52-7227B1189C33}" srcOrd="0" destOrd="0" presId="urn:microsoft.com/office/officeart/2005/8/layout/hierarchy6"/>
    <dgm:cxn modelId="{340651B1-51B4-4359-8BDC-F08B623BE75C}" srcId="{DEBEF8B0-4528-41F6-8568-073F041F6B1E}" destId="{53578E1E-AF05-4C27-8BAE-490F3AA9BB81}" srcOrd="0" destOrd="0" parTransId="{76DCAF87-EFC2-40AE-AD0E-9D4A6EFB99BC}" sibTransId="{4E931248-A2DD-44B3-AD05-1354E9CD5A95}"/>
    <dgm:cxn modelId="{2C68E6CB-5930-4747-B1ED-34324C3DF514}" type="presOf" srcId="{0047D130-8E44-4E0D-A356-16AB0CDE60EB}" destId="{66AB54AB-944A-490E-8D16-E4CF8E6F99C2}" srcOrd="0" destOrd="0" presId="urn:microsoft.com/office/officeart/2005/8/layout/hierarchy6"/>
    <dgm:cxn modelId="{766713C5-902C-4842-AD6F-4A9DC2EEECAB}" srcId="{53578E1E-AF05-4C27-8BAE-490F3AA9BB81}" destId="{44E54BD1-B2D2-4118-B724-50C6B9FFFD58}" srcOrd="2" destOrd="0" parTransId="{742B508C-C75C-4A75-B472-DE9A4C29366D}" sibTransId="{B979DD16-B2B6-4D1E-8D2D-0EE4FED00564}"/>
    <dgm:cxn modelId="{315304C6-9D37-4D5F-845E-0D7F7D13F8C6}" type="presOf" srcId="{44E54BD1-B2D2-4118-B724-50C6B9FFFD58}" destId="{321903E9-DD11-4D2D-913B-19C0A0970171}" srcOrd="0" destOrd="0" presId="urn:microsoft.com/office/officeart/2005/8/layout/hierarchy6"/>
    <dgm:cxn modelId="{72EB3D5F-895A-43D0-960F-29FA990A4700}" type="presOf" srcId="{FB436DF2-2DD6-4795-8CF4-BE26588105DD}" destId="{9DAB1516-8420-4660-A2DA-F2AFD07F1318}" srcOrd="0" destOrd="0" presId="urn:microsoft.com/office/officeart/2005/8/layout/hierarchy6"/>
    <dgm:cxn modelId="{F14CE1A8-5FA2-4FB1-87A0-487457DB1D98}" type="presOf" srcId="{E06E7904-86E9-401B-A05C-DC97D7E7AF70}" destId="{EA8DCA39-7903-40A3-A04C-5902509FAD56}" srcOrd="0" destOrd="0" presId="urn:microsoft.com/office/officeart/2005/8/layout/hierarchy6"/>
    <dgm:cxn modelId="{509EB441-556C-442E-B4B8-B2878B038B20}" type="presOf" srcId="{6641CAA8-56A2-4EAF-9882-AEC938376F12}" destId="{354CEDE5-4D95-426B-8FD1-67C6167A0DF0}" srcOrd="0" destOrd="0" presId="urn:microsoft.com/office/officeart/2005/8/layout/hierarchy6"/>
    <dgm:cxn modelId="{A7F29AEF-2450-4B35-A451-46A637D1628C}" type="presOf" srcId="{53578E1E-AF05-4C27-8BAE-490F3AA9BB81}" destId="{B1741721-E421-40D9-8396-B1D5F2F71AA9}" srcOrd="0" destOrd="0" presId="urn:microsoft.com/office/officeart/2005/8/layout/hierarchy6"/>
    <dgm:cxn modelId="{075CDFB0-F8BF-4349-98B9-C75382E50CB9}" type="presParOf" srcId="{39CED87B-7BBF-4424-80A3-1057A736A46E}" destId="{3C9E3630-E277-4803-8509-17AF1900BB9A}" srcOrd="0" destOrd="0" presId="urn:microsoft.com/office/officeart/2005/8/layout/hierarchy6"/>
    <dgm:cxn modelId="{464F4614-162A-407C-AEA7-10FFED300438}" type="presParOf" srcId="{3C9E3630-E277-4803-8509-17AF1900BB9A}" destId="{EB536D31-2B67-4731-B41C-5E3E346A38E5}" srcOrd="0" destOrd="0" presId="urn:microsoft.com/office/officeart/2005/8/layout/hierarchy6"/>
    <dgm:cxn modelId="{01DF7021-3FDA-46B0-934A-49733A793EF4}" type="presParOf" srcId="{EB536D31-2B67-4731-B41C-5E3E346A38E5}" destId="{09D92BDE-CE5C-4F92-BDBE-5009557AF07B}" srcOrd="0" destOrd="0" presId="urn:microsoft.com/office/officeart/2005/8/layout/hierarchy6"/>
    <dgm:cxn modelId="{35900FD9-8351-46A7-BFB2-9A564851432F}" type="presParOf" srcId="{09D92BDE-CE5C-4F92-BDBE-5009557AF07B}" destId="{BB3039FD-3722-4F46-AF52-7227B1189C33}" srcOrd="0" destOrd="0" presId="urn:microsoft.com/office/officeart/2005/8/layout/hierarchy6"/>
    <dgm:cxn modelId="{35B3B8CF-BAE8-4BE1-B5E0-80F732C605CE}" type="presParOf" srcId="{09D92BDE-CE5C-4F92-BDBE-5009557AF07B}" destId="{E64BFCE3-FE9E-4ECF-8F1E-312E8D5375ED}" srcOrd="1" destOrd="0" presId="urn:microsoft.com/office/officeart/2005/8/layout/hierarchy6"/>
    <dgm:cxn modelId="{CB3A1274-DF96-4615-863E-E805023032ED}" type="presParOf" srcId="{E64BFCE3-FE9E-4ECF-8F1E-312E8D5375ED}" destId="{97FB84C4-87BD-4082-848F-327B8B65E4C9}" srcOrd="0" destOrd="0" presId="urn:microsoft.com/office/officeart/2005/8/layout/hierarchy6"/>
    <dgm:cxn modelId="{124D6F4C-4908-4AB4-AF0C-2615B99B759E}" type="presParOf" srcId="{E64BFCE3-FE9E-4ECF-8F1E-312E8D5375ED}" destId="{8DD5E5D5-A909-402A-A327-F83C4EDA2319}" srcOrd="1" destOrd="0" presId="urn:microsoft.com/office/officeart/2005/8/layout/hierarchy6"/>
    <dgm:cxn modelId="{2833E10A-979A-40C0-BE12-828EE89244EC}" type="presParOf" srcId="{8DD5E5D5-A909-402A-A327-F83C4EDA2319}" destId="{B1741721-E421-40D9-8396-B1D5F2F71AA9}" srcOrd="0" destOrd="0" presId="urn:microsoft.com/office/officeart/2005/8/layout/hierarchy6"/>
    <dgm:cxn modelId="{59CC74BB-A146-48A1-97E3-3AA3309E244B}" type="presParOf" srcId="{8DD5E5D5-A909-402A-A327-F83C4EDA2319}" destId="{4658659E-A8B3-4EB0-A34F-E678B1C9850F}" srcOrd="1" destOrd="0" presId="urn:microsoft.com/office/officeart/2005/8/layout/hierarchy6"/>
    <dgm:cxn modelId="{BD0CEF4A-E81C-4C54-B4AE-F96A8B70CE99}" type="presParOf" srcId="{4658659E-A8B3-4EB0-A34F-E678B1C9850F}" destId="{2585EA82-9D4B-4350-9F6B-A1EB460EE27A}" srcOrd="0" destOrd="0" presId="urn:microsoft.com/office/officeart/2005/8/layout/hierarchy6"/>
    <dgm:cxn modelId="{B21FE5BF-A860-4FF2-B6A0-124244278DDC}" type="presParOf" srcId="{4658659E-A8B3-4EB0-A34F-E678B1C9850F}" destId="{83B18FB3-D24D-4FCC-9DB9-F0B5D12245F2}" srcOrd="1" destOrd="0" presId="urn:microsoft.com/office/officeart/2005/8/layout/hierarchy6"/>
    <dgm:cxn modelId="{B48AD4A6-14F4-46E5-ABF1-5B025364D0A9}" type="presParOf" srcId="{83B18FB3-D24D-4FCC-9DB9-F0B5D12245F2}" destId="{EA8DCA39-7903-40A3-A04C-5902509FAD56}" srcOrd="0" destOrd="0" presId="urn:microsoft.com/office/officeart/2005/8/layout/hierarchy6"/>
    <dgm:cxn modelId="{7825D761-C23A-434A-9076-586094C7C00C}" type="presParOf" srcId="{83B18FB3-D24D-4FCC-9DB9-F0B5D12245F2}" destId="{504A9998-0BA1-4C5C-AFF7-F9BCF6A1FFBB}" srcOrd="1" destOrd="0" presId="urn:microsoft.com/office/officeart/2005/8/layout/hierarchy6"/>
    <dgm:cxn modelId="{8C6F54CF-7D1F-43E3-9F15-1FE8C72B18C8}" type="presParOf" srcId="{4658659E-A8B3-4EB0-A34F-E678B1C9850F}" destId="{66AB54AB-944A-490E-8D16-E4CF8E6F99C2}" srcOrd="2" destOrd="0" presId="urn:microsoft.com/office/officeart/2005/8/layout/hierarchy6"/>
    <dgm:cxn modelId="{5A5FF66D-6FB6-4A90-8C24-9C8BD9AA5F1A}" type="presParOf" srcId="{4658659E-A8B3-4EB0-A34F-E678B1C9850F}" destId="{DAD4CB6B-1C24-42BD-ABBD-040262FAD04E}" srcOrd="3" destOrd="0" presId="urn:microsoft.com/office/officeart/2005/8/layout/hierarchy6"/>
    <dgm:cxn modelId="{0138BB48-BA67-444D-A56F-4EA12148128D}" type="presParOf" srcId="{DAD4CB6B-1C24-42BD-ABBD-040262FAD04E}" destId="{539B84FD-1565-4339-8311-8058596D922A}" srcOrd="0" destOrd="0" presId="urn:microsoft.com/office/officeart/2005/8/layout/hierarchy6"/>
    <dgm:cxn modelId="{E2A68069-36A6-4FA3-B664-4F728A86FC58}" type="presParOf" srcId="{DAD4CB6B-1C24-42BD-ABBD-040262FAD04E}" destId="{E4FD60C3-4FF3-4A14-A43A-11916DFDC2B9}" srcOrd="1" destOrd="0" presId="urn:microsoft.com/office/officeart/2005/8/layout/hierarchy6"/>
    <dgm:cxn modelId="{A7F69334-9762-4AE8-8AD6-0513EA38B834}" type="presParOf" srcId="{E4FD60C3-4FF3-4A14-A43A-11916DFDC2B9}" destId="{A6D1B54A-4594-491A-A045-BBB96F6C4060}" srcOrd="0" destOrd="0" presId="urn:microsoft.com/office/officeart/2005/8/layout/hierarchy6"/>
    <dgm:cxn modelId="{B3C5B6C8-4AD1-4E45-A557-36CC3B58791F}" type="presParOf" srcId="{E4FD60C3-4FF3-4A14-A43A-11916DFDC2B9}" destId="{89B25089-69AC-44E7-89A1-B1A6EC301ABA}" srcOrd="1" destOrd="0" presId="urn:microsoft.com/office/officeart/2005/8/layout/hierarchy6"/>
    <dgm:cxn modelId="{A65AA002-FC6B-4776-AB18-677CC8F11280}" type="presParOf" srcId="{89B25089-69AC-44E7-89A1-B1A6EC301ABA}" destId="{354CEDE5-4D95-426B-8FD1-67C6167A0DF0}" srcOrd="0" destOrd="0" presId="urn:microsoft.com/office/officeart/2005/8/layout/hierarchy6"/>
    <dgm:cxn modelId="{E625E41F-AB4E-4228-90FA-D84E6EE65810}" type="presParOf" srcId="{89B25089-69AC-44E7-89A1-B1A6EC301ABA}" destId="{5BCF6F22-8075-489A-B0E8-B96A11B734DA}" srcOrd="1" destOrd="0" presId="urn:microsoft.com/office/officeart/2005/8/layout/hierarchy6"/>
    <dgm:cxn modelId="{11D69AA0-73DE-44B9-8709-013AA88D4115}" type="presParOf" srcId="{4658659E-A8B3-4EB0-A34F-E678B1C9850F}" destId="{27C0D29C-FD6A-4012-9A41-4FB97040DF9A}" srcOrd="4" destOrd="0" presId="urn:microsoft.com/office/officeart/2005/8/layout/hierarchy6"/>
    <dgm:cxn modelId="{8C57DB78-BD19-46D1-8446-2DC7A751D96D}" type="presParOf" srcId="{4658659E-A8B3-4EB0-A34F-E678B1C9850F}" destId="{D6B2E037-55CA-4C2E-B659-8082F90735AF}" srcOrd="5" destOrd="0" presId="urn:microsoft.com/office/officeart/2005/8/layout/hierarchy6"/>
    <dgm:cxn modelId="{C1748192-BC77-43D0-A3FD-F440D0476955}" type="presParOf" srcId="{D6B2E037-55CA-4C2E-B659-8082F90735AF}" destId="{321903E9-DD11-4D2D-913B-19C0A0970171}" srcOrd="0" destOrd="0" presId="urn:microsoft.com/office/officeart/2005/8/layout/hierarchy6"/>
    <dgm:cxn modelId="{465B651E-217F-48D6-84FE-7200A90BDEBB}" type="presParOf" srcId="{D6B2E037-55CA-4C2E-B659-8082F90735AF}" destId="{F4CD619D-5FA0-4E1D-BBDF-289AB30E7E7C}" srcOrd="1" destOrd="0" presId="urn:microsoft.com/office/officeart/2005/8/layout/hierarchy6"/>
    <dgm:cxn modelId="{DD1BD673-7F81-4677-A62C-D6DB760B5B9D}" type="presParOf" srcId="{F4CD619D-5FA0-4E1D-BBDF-289AB30E7E7C}" destId="{00D73391-ECC9-4CE4-A30A-DC5445D53B89}" srcOrd="0" destOrd="0" presId="urn:microsoft.com/office/officeart/2005/8/layout/hierarchy6"/>
    <dgm:cxn modelId="{41BD5F6F-53AD-453F-991D-179130456079}" type="presParOf" srcId="{F4CD619D-5FA0-4E1D-BBDF-289AB30E7E7C}" destId="{93251DA7-B7F9-4A65-B38A-5BA1A0E13522}" srcOrd="1" destOrd="0" presId="urn:microsoft.com/office/officeart/2005/8/layout/hierarchy6"/>
    <dgm:cxn modelId="{5B9BF840-8D9A-45E1-845E-E5FD17B9BCA3}" type="presParOf" srcId="{93251DA7-B7F9-4A65-B38A-5BA1A0E13522}" destId="{9DAB1516-8420-4660-A2DA-F2AFD07F1318}" srcOrd="0" destOrd="0" presId="urn:microsoft.com/office/officeart/2005/8/layout/hierarchy6"/>
    <dgm:cxn modelId="{E7E38063-401F-4AAE-B234-02FD48876BA1}" type="presParOf" srcId="{93251DA7-B7F9-4A65-B38A-5BA1A0E13522}" destId="{61E010D0-FB23-4D2A-96C7-8C351E5E3974}" srcOrd="1" destOrd="0" presId="urn:microsoft.com/office/officeart/2005/8/layout/hierarchy6"/>
    <dgm:cxn modelId="{7617AFAB-39F4-447C-8D58-2FD286ADD16E}" type="presParOf" srcId="{4658659E-A8B3-4EB0-A34F-E678B1C9850F}" destId="{8BA30A21-95D4-44DA-ABE1-1A6F526498E3}" srcOrd="6" destOrd="0" presId="urn:microsoft.com/office/officeart/2005/8/layout/hierarchy6"/>
    <dgm:cxn modelId="{E6A30DA4-4139-4D95-B566-8AB484041038}" type="presParOf" srcId="{4658659E-A8B3-4EB0-A34F-E678B1C9850F}" destId="{9E70847B-6A1F-4D99-B5FA-165E36EFD5D7}" srcOrd="7" destOrd="0" presId="urn:microsoft.com/office/officeart/2005/8/layout/hierarchy6"/>
    <dgm:cxn modelId="{84E2F309-F76C-400B-AF37-5BE6BE1B8E61}" type="presParOf" srcId="{9E70847B-6A1F-4D99-B5FA-165E36EFD5D7}" destId="{A0D8247F-31CD-4F15-BE9F-13D1D1344800}" srcOrd="0" destOrd="0" presId="urn:microsoft.com/office/officeart/2005/8/layout/hierarchy6"/>
    <dgm:cxn modelId="{CF5DF0F8-3980-4D04-995A-EF928B6290D0}" type="presParOf" srcId="{9E70847B-6A1F-4D99-B5FA-165E36EFD5D7}" destId="{9285D268-74BA-4E10-8CBC-7D3FEE011046}" srcOrd="1" destOrd="0" presId="urn:microsoft.com/office/officeart/2005/8/layout/hierarchy6"/>
    <dgm:cxn modelId="{6C94F406-D1EF-448A-9111-F201528E0337}" type="presParOf" srcId="{9285D268-74BA-4E10-8CBC-7D3FEE011046}" destId="{AFAD36A9-9CB2-49A0-9939-E7FEE01F17A6}" srcOrd="0" destOrd="0" presId="urn:microsoft.com/office/officeart/2005/8/layout/hierarchy6"/>
    <dgm:cxn modelId="{7CEA170D-FA35-468E-B7BF-5C4BFC4EED1B}" type="presParOf" srcId="{9285D268-74BA-4E10-8CBC-7D3FEE011046}" destId="{726A3B76-0B89-4442-A662-C4864A1F61C8}" srcOrd="1" destOrd="0" presId="urn:microsoft.com/office/officeart/2005/8/layout/hierarchy6"/>
    <dgm:cxn modelId="{735A7EDF-BF39-456A-8A95-2AB4CB7D013A}" type="presParOf" srcId="{726A3B76-0B89-4442-A662-C4864A1F61C8}" destId="{B73CE307-F013-4F82-8378-015D2F828F70}" srcOrd="0" destOrd="0" presId="urn:microsoft.com/office/officeart/2005/8/layout/hierarchy6"/>
    <dgm:cxn modelId="{83332378-E051-4B2B-8206-0D4CF21B8697}" type="presParOf" srcId="{726A3B76-0B89-4442-A662-C4864A1F61C8}" destId="{6BF09912-6C2A-4E66-B62C-4FAE0C4BE193}" srcOrd="1" destOrd="0" presId="urn:microsoft.com/office/officeart/2005/8/layout/hierarchy6"/>
    <dgm:cxn modelId="{77E219BE-9123-49F3-A6E3-C1913C8C06B4}" type="presParOf" srcId="{39CED87B-7BBF-4424-80A3-1057A736A46E}" destId="{861AD36C-1A5F-417A-8D24-358DCCBE2A7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459F84-4F34-4CD0-BCC4-C59769BC71FA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C5707780-316D-4E37-A88D-974505525FCD}">
      <dgm:prSet phldrT="[Text]"/>
      <dgm:spPr/>
      <dgm:t>
        <a:bodyPr/>
        <a:lstStyle/>
        <a:p>
          <a:r>
            <a:rPr lang="en-US" dirty="0" smtClean="0"/>
            <a:t>Study Group z …</a:t>
          </a:r>
          <a:endParaRPr lang="en-US" dirty="0"/>
        </a:p>
      </dgm:t>
    </dgm:pt>
    <dgm:pt modelId="{6A84429E-4F0C-4685-9434-1229B69C9F84}">
      <dgm:prSet/>
      <dgm:spPr/>
      <dgm:t>
        <a:bodyPr/>
        <a:lstStyle/>
        <a:p>
          <a:r>
            <a:rPr lang="en-US" dirty="0" smtClean="0"/>
            <a:t>Working Parties …</a:t>
          </a:r>
          <a:endParaRPr lang="en-US" dirty="0"/>
        </a:p>
      </dgm:t>
    </dgm:pt>
    <dgm:pt modelId="{87399A92-CBF1-41F8-A098-72D1747F1E12}">
      <dgm:prSet/>
      <dgm:spPr/>
      <dgm:t>
        <a:bodyPr/>
        <a:lstStyle/>
        <a:p>
          <a:r>
            <a:rPr lang="en-US" dirty="0" smtClean="0"/>
            <a:t>Question 1/y</a:t>
          </a:r>
          <a:endParaRPr lang="en-US" dirty="0"/>
        </a:p>
      </dgm:t>
    </dgm:pt>
    <dgm:pt modelId="{9D8D0EED-5C28-4232-B16B-7E382906F997}">
      <dgm:prSet/>
      <dgm:spPr/>
      <dgm:t>
        <a:bodyPr/>
        <a:lstStyle/>
        <a:p>
          <a:r>
            <a:rPr lang="en-US" dirty="0" smtClean="0"/>
            <a:t>Working Party 1/y</a:t>
          </a:r>
          <a:endParaRPr lang="en-US" dirty="0"/>
        </a:p>
      </dgm:t>
    </dgm:pt>
    <dgm:pt modelId="{4D9AF106-75F1-48D8-90A9-A8081FD37040}" type="sibTrans" cxnId="{6AFD65B3-C0BD-415B-AAD3-52CE4AEDA496}">
      <dgm:prSet/>
      <dgm:spPr/>
      <dgm:t>
        <a:bodyPr/>
        <a:lstStyle/>
        <a:p>
          <a:endParaRPr lang="en-US"/>
        </a:p>
      </dgm:t>
    </dgm:pt>
    <dgm:pt modelId="{64AE9982-2876-4D8B-895E-B0C2C91DFF0C}" type="parTrans" cxnId="{6AFD65B3-C0BD-415B-AAD3-52CE4AEDA496}">
      <dgm:prSet/>
      <dgm:spPr/>
      <dgm:t>
        <a:bodyPr/>
        <a:lstStyle/>
        <a:p>
          <a:endParaRPr lang="en-US"/>
        </a:p>
      </dgm:t>
    </dgm:pt>
    <dgm:pt modelId="{B315C161-A86C-4144-A5CA-2B0B5300EACE}">
      <dgm:prSet phldrT="[Text]"/>
      <dgm:spPr/>
      <dgm:t>
        <a:bodyPr/>
        <a:lstStyle/>
        <a:p>
          <a:r>
            <a:rPr lang="en-US" dirty="0" smtClean="0"/>
            <a:t>Study Group y</a:t>
          </a:r>
          <a:endParaRPr lang="en-US" dirty="0"/>
        </a:p>
      </dgm:t>
    </dgm:pt>
    <dgm:pt modelId="{99D7EB47-AE4A-4B0D-9CC3-A8E37D8F69E1}" type="sibTrans" cxnId="{828B2AD8-FE2A-4862-82CF-F0249C578F35}">
      <dgm:prSet/>
      <dgm:spPr/>
      <dgm:t>
        <a:bodyPr/>
        <a:lstStyle/>
        <a:p>
          <a:endParaRPr lang="en-US"/>
        </a:p>
      </dgm:t>
    </dgm:pt>
    <dgm:pt modelId="{FC600E30-459F-41E1-9483-63541F077E2D}" type="parTrans" cxnId="{828B2AD8-FE2A-4862-82CF-F0249C578F35}">
      <dgm:prSet/>
      <dgm:spPr/>
      <dgm:t>
        <a:bodyPr/>
        <a:lstStyle/>
        <a:p>
          <a:endParaRPr lang="en-US"/>
        </a:p>
      </dgm:t>
    </dgm:pt>
    <dgm:pt modelId="{9DFBF989-5382-4338-A08A-7AF560AA4368}" type="sibTrans" cxnId="{36C63E92-29AD-4004-A181-FDD9120C884C}">
      <dgm:prSet/>
      <dgm:spPr/>
      <dgm:t>
        <a:bodyPr/>
        <a:lstStyle/>
        <a:p>
          <a:endParaRPr lang="en-US"/>
        </a:p>
      </dgm:t>
    </dgm:pt>
    <dgm:pt modelId="{DED9865A-3D11-434F-B7FB-8865DB022362}" type="parTrans" cxnId="{36C63E92-29AD-4004-A181-FDD9120C884C}">
      <dgm:prSet/>
      <dgm:spPr/>
      <dgm:t>
        <a:bodyPr/>
        <a:lstStyle/>
        <a:p>
          <a:endParaRPr lang="en-US"/>
        </a:p>
      </dgm:t>
    </dgm:pt>
    <dgm:pt modelId="{372474E2-0E45-4BD3-A7F7-C59775A5064A}">
      <dgm:prSet/>
      <dgm:spPr/>
      <dgm:t>
        <a:bodyPr/>
        <a:lstStyle/>
        <a:p>
          <a:r>
            <a:rPr lang="en-US" dirty="0" smtClean="0"/>
            <a:t>Question 10/x</a:t>
          </a:r>
          <a:endParaRPr lang="en-US" dirty="0"/>
        </a:p>
      </dgm:t>
    </dgm:pt>
    <dgm:pt modelId="{4907F140-CADE-4706-862B-3800872C3755}">
      <dgm:prSet/>
      <dgm:spPr/>
      <dgm:t>
        <a:bodyPr/>
        <a:lstStyle/>
        <a:p>
          <a:r>
            <a:rPr lang="en-US" dirty="0" smtClean="0"/>
            <a:t>Working Party 3/x</a:t>
          </a:r>
          <a:endParaRPr lang="en-US" dirty="0"/>
        </a:p>
      </dgm:t>
    </dgm:pt>
    <dgm:pt modelId="{D4DE5B2E-49F4-4867-A3F6-BA39BEE620BE}" type="sibTrans" cxnId="{12A8B727-9C35-4D31-A407-FE52CB59854A}">
      <dgm:prSet/>
      <dgm:spPr/>
      <dgm:t>
        <a:bodyPr/>
        <a:lstStyle/>
        <a:p>
          <a:endParaRPr lang="en-US"/>
        </a:p>
      </dgm:t>
    </dgm:pt>
    <dgm:pt modelId="{0B31742B-0C60-4074-B3C4-756639DE4491}" type="parTrans" cxnId="{12A8B727-9C35-4D31-A407-FE52CB59854A}">
      <dgm:prSet/>
      <dgm:spPr/>
      <dgm:t>
        <a:bodyPr/>
        <a:lstStyle/>
        <a:p>
          <a:endParaRPr lang="en-US"/>
        </a:p>
      </dgm:t>
    </dgm:pt>
    <dgm:pt modelId="{996883DF-AF2F-4220-885F-CBCDA30EF650}">
      <dgm:prSet/>
      <dgm:spPr/>
      <dgm:t>
        <a:bodyPr/>
        <a:lstStyle/>
        <a:p>
          <a:r>
            <a:rPr lang="en-US" dirty="0" smtClean="0"/>
            <a:t>Question 5/x</a:t>
          </a:r>
          <a:endParaRPr lang="en-US" dirty="0"/>
        </a:p>
      </dgm:t>
    </dgm:pt>
    <dgm:pt modelId="{F109A626-4D8C-4F60-B26D-5119D979598C}">
      <dgm:prSet/>
      <dgm:spPr/>
      <dgm:t>
        <a:bodyPr/>
        <a:lstStyle/>
        <a:p>
          <a:r>
            <a:rPr lang="en-US" dirty="0" smtClean="0"/>
            <a:t>Working Party 2/x</a:t>
          </a:r>
          <a:endParaRPr lang="en-US" dirty="0"/>
        </a:p>
      </dgm:t>
    </dgm:pt>
    <dgm:pt modelId="{58375E02-A4AB-4DE4-A43C-58AC8C4BE07F}" type="sibTrans" cxnId="{CFD15AD6-EFDB-4FA2-B1D8-72C9AB593031}">
      <dgm:prSet/>
      <dgm:spPr/>
      <dgm:t>
        <a:bodyPr/>
        <a:lstStyle/>
        <a:p>
          <a:endParaRPr lang="en-US"/>
        </a:p>
      </dgm:t>
    </dgm:pt>
    <dgm:pt modelId="{2F52BF5C-8824-41B0-8F45-B8BC056A6EAC}" type="parTrans" cxnId="{CFD15AD6-EFDB-4FA2-B1D8-72C9AB593031}">
      <dgm:prSet/>
      <dgm:spPr/>
      <dgm:t>
        <a:bodyPr/>
        <a:lstStyle/>
        <a:p>
          <a:endParaRPr lang="en-US"/>
        </a:p>
      </dgm:t>
    </dgm:pt>
    <dgm:pt modelId="{B6519C8A-670C-43CE-A982-1E7A7F645532}">
      <dgm:prSet/>
      <dgm:spPr/>
      <dgm:t>
        <a:bodyPr/>
        <a:lstStyle/>
        <a:p>
          <a:r>
            <a:rPr lang="en-US" dirty="0" smtClean="0"/>
            <a:t>Question 1/x</a:t>
          </a:r>
          <a:endParaRPr lang="en-US" dirty="0"/>
        </a:p>
      </dgm:t>
    </dgm:pt>
    <dgm:pt modelId="{4990D59A-D12C-4C95-BB98-3EA9B7AB6162}">
      <dgm:prSet/>
      <dgm:spPr/>
      <dgm:t>
        <a:bodyPr/>
        <a:lstStyle/>
        <a:p>
          <a:r>
            <a:rPr lang="en-US" dirty="0" smtClean="0"/>
            <a:t>Working Party 1/x</a:t>
          </a:r>
          <a:endParaRPr lang="en-US" dirty="0"/>
        </a:p>
      </dgm:t>
    </dgm:pt>
    <dgm:pt modelId="{9E57CF82-2516-49A9-8882-7FDD64DBA6EE}" type="sibTrans" cxnId="{5D2B6009-2934-4099-9574-F3F517C2A14E}">
      <dgm:prSet/>
      <dgm:spPr/>
      <dgm:t>
        <a:bodyPr/>
        <a:lstStyle/>
        <a:p>
          <a:endParaRPr lang="en-US"/>
        </a:p>
      </dgm:t>
    </dgm:pt>
    <dgm:pt modelId="{2DBDF867-6593-4C2A-BA7A-E5FDF8CFEE68}" type="parTrans" cxnId="{5D2B6009-2934-4099-9574-F3F517C2A14E}">
      <dgm:prSet/>
      <dgm:spPr/>
      <dgm:t>
        <a:bodyPr/>
        <a:lstStyle/>
        <a:p>
          <a:endParaRPr lang="en-US"/>
        </a:p>
      </dgm:t>
    </dgm:pt>
    <dgm:pt modelId="{0B15E6A9-B769-4F50-844A-91CC958E664B}">
      <dgm:prSet phldrT="[Text]"/>
      <dgm:spPr/>
      <dgm:t>
        <a:bodyPr/>
        <a:lstStyle/>
        <a:p>
          <a:r>
            <a:rPr lang="en-US" dirty="0" smtClean="0"/>
            <a:t>Study Group x</a:t>
          </a:r>
          <a:endParaRPr lang="en-US" dirty="0"/>
        </a:p>
      </dgm:t>
    </dgm:pt>
    <dgm:pt modelId="{B240A6F8-A982-4BDE-AF8B-D26E675E2D69}" type="sibTrans" cxnId="{73F329D6-2218-4714-A26C-19D66D80ED53}">
      <dgm:prSet/>
      <dgm:spPr/>
      <dgm:t>
        <a:bodyPr/>
        <a:lstStyle/>
        <a:p>
          <a:endParaRPr lang="en-US"/>
        </a:p>
      </dgm:t>
    </dgm:pt>
    <dgm:pt modelId="{63E3D3EE-BD04-4CD0-8C08-C1661ADD5CAA}" type="parTrans" cxnId="{73F329D6-2218-4714-A26C-19D66D80ED53}">
      <dgm:prSet/>
      <dgm:spPr/>
      <dgm:t>
        <a:bodyPr/>
        <a:lstStyle/>
        <a:p>
          <a:endParaRPr lang="en-US"/>
        </a:p>
      </dgm:t>
    </dgm:pt>
    <dgm:pt modelId="{D92E866A-6C56-4045-A38A-22F615C1C17F}" type="sibTrans" cxnId="{35CBCB57-5B47-4AEC-B703-F3883CF0A340}">
      <dgm:prSet/>
      <dgm:spPr/>
      <dgm:t>
        <a:bodyPr/>
        <a:lstStyle/>
        <a:p>
          <a:endParaRPr lang="en-US"/>
        </a:p>
      </dgm:t>
    </dgm:pt>
    <dgm:pt modelId="{39DD342D-ADDA-4ED3-90D8-935218081287}" type="parTrans" cxnId="{35CBCB57-5B47-4AEC-B703-F3883CF0A340}">
      <dgm:prSet/>
      <dgm:spPr/>
      <dgm:t>
        <a:bodyPr/>
        <a:lstStyle/>
        <a:p>
          <a:endParaRPr lang="en-US"/>
        </a:p>
      </dgm:t>
    </dgm:pt>
    <dgm:pt modelId="{F9F82B0E-0A5C-4DBF-B0D3-5A3E33EF3190}" type="sibTrans" cxnId="{1BD16633-E286-45F7-96EA-A5C9AB5E2851}">
      <dgm:prSet/>
      <dgm:spPr/>
      <dgm:t>
        <a:bodyPr/>
        <a:lstStyle/>
        <a:p>
          <a:endParaRPr lang="en-US"/>
        </a:p>
      </dgm:t>
    </dgm:pt>
    <dgm:pt modelId="{1095B535-AC77-4361-90C1-403349DF6279}" type="parTrans" cxnId="{1BD16633-E286-45F7-96EA-A5C9AB5E2851}">
      <dgm:prSet/>
      <dgm:spPr/>
      <dgm:t>
        <a:bodyPr/>
        <a:lstStyle/>
        <a:p>
          <a:endParaRPr lang="en-US"/>
        </a:p>
      </dgm:t>
    </dgm:pt>
    <dgm:pt modelId="{2FFD705E-620F-44D8-BC32-FF318B9A2E18}">
      <dgm:prSet phldrT="[Text]"/>
      <dgm:spPr/>
      <dgm:t>
        <a:bodyPr/>
        <a:lstStyle/>
        <a:p>
          <a:r>
            <a:rPr lang="en-US" dirty="0" smtClean="0"/>
            <a:t>TSAG </a:t>
          </a:r>
          <a:endParaRPr lang="en-US" dirty="0"/>
        </a:p>
      </dgm:t>
    </dgm:pt>
    <dgm:pt modelId="{A19DC67E-7577-4636-9F8F-775EE4DDC931}" type="sibTrans" cxnId="{92E72EAA-6212-4146-A9AA-D186FD7B23A3}">
      <dgm:prSet/>
      <dgm:spPr/>
      <dgm:t>
        <a:bodyPr/>
        <a:lstStyle/>
        <a:p>
          <a:endParaRPr lang="en-US"/>
        </a:p>
      </dgm:t>
    </dgm:pt>
    <dgm:pt modelId="{F224FA91-B6B4-40C2-B5D7-0527798A6629}" type="parTrans" cxnId="{92E72EAA-6212-4146-A9AA-D186FD7B23A3}">
      <dgm:prSet/>
      <dgm:spPr/>
      <dgm:t>
        <a:bodyPr/>
        <a:lstStyle/>
        <a:p>
          <a:endParaRPr lang="en-US"/>
        </a:p>
      </dgm:t>
    </dgm:pt>
    <dgm:pt modelId="{7031E335-9DC0-40FB-B01A-3DEC4ABA2B07}" type="sibTrans" cxnId="{EB3CE786-F634-40D6-B8B8-E9D823C37F0B}">
      <dgm:prSet/>
      <dgm:spPr/>
      <dgm:t>
        <a:bodyPr/>
        <a:lstStyle/>
        <a:p>
          <a:endParaRPr lang="en-US"/>
        </a:p>
      </dgm:t>
    </dgm:pt>
    <dgm:pt modelId="{BD4375B5-27EF-49C9-8D22-D26D84D7767C}" type="parTrans" cxnId="{EB3CE786-F634-40D6-B8B8-E9D823C37F0B}">
      <dgm:prSet/>
      <dgm:spPr/>
      <dgm:t>
        <a:bodyPr/>
        <a:lstStyle/>
        <a:p>
          <a:endParaRPr lang="en-US"/>
        </a:p>
      </dgm:t>
    </dgm:pt>
    <dgm:pt modelId="{92EB3C69-227E-4475-A4E6-B322295BE98A}" type="sibTrans" cxnId="{71EAD5D3-7A45-44F0-BCD4-6A02E5CD78D0}">
      <dgm:prSet/>
      <dgm:spPr/>
      <dgm:t>
        <a:bodyPr/>
        <a:lstStyle/>
        <a:p>
          <a:endParaRPr lang="en-US"/>
        </a:p>
      </dgm:t>
    </dgm:pt>
    <dgm:pt modelId="{4E3F9C77-B8C1-47BC-8CC5-277DD8198E3A}" type="parTrans" cxnId="{71EAD5D3-7A45-44F0-BCD4-6A02E5CD78D0}">
      <dgm:prSet/>
      <dgm:spPr/>
      <dgm:t>
        <a:bodyPr/>
        <a:lstStyle/>
        <a:p>
          <a:endParaRPr lang="en-US"/>
        </a:p>
      </dgm:t>
    </dgm:pt>
    <dgm:pt modelId="{8A4137EA-FED7-4C24-9A36-EC57B7B6CCE1}">
      <dgm:prSet/>
      <dgm:spPr/>
      <dgm:t>
        <a:bodyPr/>
        <a:lstStyle/>
        <a:p>
          <a:r>
            <a:rPr lang="en-US" dirty="0" err="1" smtClean="0"/>
            <a:t>WTSA</a:t>
          </a:r>
          <a:endParaRPr lang="en-US" dirty="0"/>
        </a:p>
      </dgm:t>
    </dgm:pt>
    <dgm:pt modelId="{EDD8B994-4CFA-499F-A538-A7B54C4A7923}" type="sibTrans" cxnId="{F3D7019C-73C0-4AB6-A7B1-D0A4C3C6C68F}">
      <dgm:prSet/>
      <dgm:spPr/>
      <dgm:t>
        <a:bodyPr/>
        <a:lstStyle/>
        <a:p>
          <a:endParaRPr lang="en-US"/>
        </a:p>
      </dgm:t>
    </dgm:pt>
    <dgm:pt modelId="{1522D08B-2A45-467E-B3D9-985F06945FD7}" type="parTrans" cxnId="{F3D7019C-73C0-4AB6-A7B1-D0A4C3C6C68F}">
      <dgm:prSet/>
      <dgm:spPr/>
      <dgm:t>
        <a:bodyPr/>
        <a:lstStyle/>
        <a:p>
          <a:endParaRPr lang="en-US"/>
        </a:p>
      </dgm:t>
    </dgm:pt>
    <dgm:pt modelId="{0280FE1D-0699-4BA0-9168-9C9FDF33830E}" type="sibTrans" cxnId="{04C88A9E-31C1-4EC6-A9B5-73CE51B53834}">
      <dgm:prSet/>
      <dgm:spPr/>
      <dgm:t>
        <a:bodyPr/>
        <a:lstStyle/>
        <a:p>
          <a:endParaRPr lang="en-US"/>
        </a:p>
      </dgm:t>
    </dgm:pt>
    <dgm:pt modelId="{B818EAC5-39EE-408E-8611-636FEB3E74A3}" type="parTrans" cxnId="{04C88A9E-31C1-4EC6-A9B5-73CE51B53834}">
      <dgm:prSet/>
      <dgm:spPr/>
      <dgm:t>
        <a:bodyPr/>
        <a:lstStyle/>
        <a:p>
          <a:endParaRPr lang="en-US"/>
        </a:p>
      </dgm:t>
    </dgm:pt>
    <dgm:pt modelId="{173B26FC-6FDA-42AE-ABC1-E1CB37D3F8DA}" type="pres">
      <dgm:prSet presAssocID="{3E459F84-4F34-4CD0-BCC4-C59769BC71F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9461CB-7569-420C-B7A1-FC7342ADBB6A}" type="pres">
      <dgm:prSet presAssocID="{3E459F84-4F34-4CD0-BCC4-C59769BC71FA}" presName="hierFlow" presStyleCnt="0"/>
      <dgm:spPr/>
    </dgm:pt>
    <dgm:pt modelId="{D65F0EBE-AFFC-47AF-AB8A-6961FAE84B9B}" type="pres">
      <dgm:prSet presAssocID="{3E459F84-4F34-4CD0-BCC4-C59769BC71F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F03657C-34E8-4BBB-8F84-3428B3D0ABB7}" type="pres">
      <dgm:prSet presAssocID="{8A4137EA-FED7-4C24-9A36-EC57B7B6CCE1}" presName="Name14" presStyleCnt="0"/>
      <dgm:spPr/>
    </dgm:pt>
    <dgm:pt modelId="{83C2866E-4FC2-482C-977E-A71B8FF60EF4}" type="pres">
      <dgm:prSet presAssocID="{8A4137EA-FED7-4C24-9A36-EC57B7B6CCE1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9B2DBA-165E-4FEE-BFB3-DF8E924B5DCC}" type="pres">
      <dgm:prSet presAssocID="{8A4137EA-FED7-4C24-9A36-EC57B7B6CCE1}" presName="hierChild2" presStyleCnt="0"/>
      <dgm:spPr/>
    </dgm:pt>
    <dgm:pt modelId="{D6BEE320-5403-47D4-82C6-93C03F840743}" type="pres">
      <dgm:prSet presAssocID="{B818EAC5-39EE-408E-8611-636FEB3E74A3}" presName="Name19" presStyleLbl="parChTrans1D2" presStyleIdx="0" presStyleCnt="1"/>
      <dgm:spPr/>
      <dgm:t>
        <a:bodyPr/>
        <a:lstStyle/>
        <a:p>
          <a:endParaRPr lang="en-US"/>
        </a:p>
      </dgm:t>
    </dgm:pt>
    <dgm:pt modelId="{CF9A3B50-348C-478E-BCA2-4DCAEBB188DD}" type="pres">
      <dgm:prSet presAssocID="{2FFD705E-620F-44D8-BC32-FF318B9A2E18}" presName="Name21" presStyleCnt="0"/>
      <dgm:spPr/>
    </dgm:pt>
    <dgm:pt modelId="{7D85400D-2BE2-4D60-9259-3D9F596AB8CE}" type="pres">
      <dgm:prSet presAssocID="{2FFD705E-620F-44D8-BC32-FF318B9A2E18}" presName="level2Shape" presStyleLbl="node2" presStyleIdx="0" presStyleCnt="1" custScaleY="95488" custLinFactNeighborX="-330" custLinFactNeighborY="893"/>
      <dgm:spPr/>
      <dgm:t>
        <a:bodyPr/>
        <a:lstStyle/>
        <a:p>
          <a:endParaRPr lang="en-US"/>
        </a:p>
      </dgm:t>
    </dgm:pt>
    <dgm:pt modelId="{5FF081AC-4A38-4F39-AB73-46F34DAEA9A0}" type="pres">
      <dgm:prSet presAssocID="{2FFD705E-620F-44D8-BC32-FF318B9A2E18}" presName="hierChild3" presStyleCnt="0"/>
      <dgm:spPr/>
    </dgm:pt>
    <dgm:pt modelId="{6EDFA2ED-CF87-40AE-B749-8487D867D309}" type="pres">
      <dgm:prSet presAssocID="{4E3F9C77-B8C1-47BC-8CC5-277DD8198E3A}" presName="Name19" presStyleLbl="parChTrans1D3" presStyleIdx="0" presStyleCnt="3"/>
      <dgm:spPr/>
      <dgm:t>
        <a:bodyPr/>
        <a:lstStyle/>
        <a:p>
          <a:endParaRPr lang="en-US"/>
        </a:p>
      </dgm:t>
    </dgm:pt>
    <dgm:pt modelId="{227EBBB6-86F3-417E-A66A-DE9A9DCE52CC}" type="pres">
      <dgm:prSet presAssocID="{0B15E6A9-B769-4F50-844A-91CC958E664B}" presName="Name21" presStyleCnt="0"/>
      <dgm:spPr/>
    </dgm:pt>
    <dgm:pt modelId="{05748E55-EA50-4408-B2B4-5923834F9BCB}" type="pres">
      <dgm:prSet presAssocID="{0B15E6A9-B769-4F50-844A-91CC958E664B}" presName="level2Shape" presStyleLbl="node3" presStyleIdx="0" presStyleCnt="3"/>
      <dgm:spPr/>
      <dgm:t>
        <a:bodyPr/>
        <a:lstStyle/>
        <a:p>
          <a:endParaRPr lang="en-US"/>
        </a:p>
      </dgm:t>
    </dgm:pt>
    <dgm:pt modelId="{12C0B505-8215-44D0-975D-5951E798F304}" type="pres">
      <dgm:prSet presAssocID="{0B15E6A9-B769-4F50-844A-91CC958E664B}" presName="hierChild3" presStyleCnt="0"/>
      <dgm:spPr/>
    </dgm:pt>
    <dgm:pt modelId="{6E43D4BC-569B-4095-8A9D-A3EF51F393C8}" type="pres">
      <dgm:prSet presAssocID="{1095B535-AC77-4361-90C1-403349DF6279}" presName="Name19" presStyleLbl="parChTrans1D4" presStyleIdx="0" presStyleCnt="9"/>
      <dgm:spPr/>
      <dgm:t>
        <a:bodyPr/>
        <a:lstStyle/>
        <a:p>
          <a:endParaRPr lang="en-US"/>
        </a:p>
      </dgm:t>
    </dgm:pt>
    <dgm:pt modelId="{1F4D7C46-545A-4D3D-8427-B3B7FC98B6DC}" type="pres">
      <dgm:prSet presAssocID="{4990D59A-D12C-4C95-BB98-3EA9B7AB6162}" presName="Name21" presStyleCnt="0"/>
      <dgm:spPr/>
    </dgm:pt>
    <dgm:pt modelId="{9E98F4C1-F731-40CE-BDF9-7690BAB7BB23}" type="pres">
      <dgm:prSet presAssocID="{4990D59A-D12C-4C95-BB98-3EA9B7AB6162}" presName="level2Shape" presStyleLbl="node4" presStyleIdx="0" presStyleCnt="9"/>
      <dgm:spPr/>
      <dgm:t>
        <a:bodyPr/>
        <a:lstStyle/>
        <a:p>
          <a:endParaRPr lang="en-US"/>
        </a:p>
      </dgm:t>
    </dgm:pt>
    <dgm:pt modelId="{A2EE07AB-E2B2-4551-8210-1A1F4F8B4063}" type="pres">
      <dgm:prSet presAssocID="{4990D59A-D12C-4C95-BB98-3EA9B7AB6162}" presName="hierChild3" presStyleCnt="0"/>
      <dgm:spPr/>
    </dgm:pt>
    <dgm:pt modelId="{B55C20DF-176C-4DAB-9784-F0A4394E31F0}" type="pres">
      <dgm:prSet presAssocID="{2DBDF867-6593-4C2A-BA7A-E5FDF8CFEE68}" presName="Name19" presStyleLbl="parChTrans1D4" presStyleIdx="1" presStyleCnt="9"/>
      <dgm:spPr/>
      <dgm:t>
        <a:bodyPr/>
        <a:lstStyle/>
        <a:p>
          <a:endParaRPr lang="en-US"/>
        </a:p>
      </dgm:t>
    </dgm:pt>
    <dgm:pt modelId="{A4B8934E-BE72-4DC6-845B-C48C0382485A}" type="pres">
      <dgm:prSet presAssocID="{B6519C8A-670C-43CE-A982-1E7A7F645532}" presName="Name21" presStyleCnt="0"/>
      <dgm:spPr/>
    </dgm:pt>
    <dgm:pt modelId="{17A8A07A-CF4F-4CF8-92E3-4B3686F6731C}" type="pres">
      <dgm:prSet presAssocID="{B6519C8A-670C-43CE-A982-1E7A7F645532}" presName="level2Shape" presStyleLbl="node4" presStyleIdx="1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A7CD3B87-1AC8-4269-83B3-799BE0B73D64}" type="pres">
      <dgm:prSet presAssocID="{B6519C8A-670C-43CE-A982-1E7A7F645532}" presName="hierChild3" presStyleCnt="0"/>
      <dgm:spPr/>
    </dgm:pt>
    <dgm:pt modelId="{C3C8840E-FE7F-4B75-91E6-9EA5F0EB14BB}" type="pres">
      <dgm:prSet presAssocID="{39DD342D-ADDA-4ED3-90D8-935218081287}" presName="Name19" presStyleLbl="parChTrans1D4" presStyleIdx="2" presStyleCnt="9"/>
      <dgm:spPr/>
      <dgm:t>
        <a:bodyPr/>
        <a:lstStyle/>
        <a:p>
          <a:endParaRPr lang="en-US"/>
        </a:p>
      </dgm:t>
    </dgm:pt>
    <dgm:pt modelId="{AC4C7099-59BB-4F9A-B6EB-7D24932E5865}" type="pres">
      <dgm:prSet presAssocID="{F109A626-4D8C-4F60-B26D-5119D979598C}" presName="Name21" presStyleCnt="0"/>
      <dgm:spPr/>
    </dgm:pt>
    <dgm:pt modelId="{94272BFF-5044-45BA-9D04-7AAC010B9E79}" type="pres">
      <dgm:prSet presAssocID="{F109A626-4D8C-4F60-B26D-5119D979598C}" presName="level2Shape" presStyleLbl="node4" presStyleIdx="2" presStyleCnt="9"/>
      <dgm:spPr/>
      <dgm:t>
        <a:bodyPr/>
        <a:lstStyle/>
        <a:p>
          <a:endParaRPr lang="en-US"/>
        </a:p>
      </dgm:t>
    </dgm:pt>
    <dgm:pt modelId="{1B296D5A-B026-4A3A-A8EB-F4A3516D1A43}" type="pres">
      <dgm:prSet presAssocID="{F109A626-4D8C-4F60-B26D-5119D979598C}" presName="hierChild3" presStyleCnt="0"/>
      <dgm:spPr/>
    </dgm:pt>
    <dgm:pt modelId="{4EE6FEE0-A60F-4731-9127-A12A8E8729A8}" type="pres">
      <dgm:prSet presAssocID="{2F52BF5C-8824-41B0-8F45-B8BC056A6EAC}" presName="Name19" presStyleLbl="parChTrans1D4" presStyleIdx="3" presStyleCnt="9"/>
      <dgm:spPr/>
      <dgm:t>
        <a:bodyPr/>
        <a:lstStyle/>
        <a:p>
          <a:endParaRPr lang="en-US"/>
        </a:p>
      </dgm:t>
    </dgm:pt>
    <dgm:pt modelId="{B196AA1F-7A5A-48C2-8360-3CB82E879A9B}" type="pres">
      <dgm:prSet presAssocID="{996883DF-AF2F-4220-885F-CBCDA30EF650}" presName="Name21" presStyleCnt="0"/>
      <dgm:spPr/>
    </dgm:pt>
    <dgm:pt modelId="{51584AF6-DE3D-4B3E-90D0-44EDC99613D0}" type="pres">
      <dgm:prSet presAssocID="{996883DF-AF2F-4220-885F-CBCDA30EF650}" presName="level2Shape" presStyleLbl="node4" presStyleIdx="3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5DC94759-71E8-4B6F-88BB-2EA06D7E35E5}" type="pres">
      <dgm:prSet presAssocID="{996883DF-AF2F-4220-885F-CBCDA30EF650}" presName="hierChild3" presStyleCnt="0"/>
      <dgm:spPr/>
    </dgm:pt>
    <dgm:pt modelId="{7C5FEED6-0606-44DC-B84B-8D1B87A3000E}" type="pres">
      <dgm:prSet presAssocID="{63E3D3EE-BD04-4CD0-8C08-C1661ADD5CAA}" presName="Name19" presStyleLbl="parChTrans1D4" presStyleIdx="4" presStyleCnt="9"/>
      <dgm:spPr/>
      <dgm:t>
        <a:bodyPr/>
        <a:lstStyle/>
        <a:p>
          <a:endParaRPr lang="en-US"/>
        </a:p>
      </dgm:t>
    </dgm:pt>
    <dgm:pt modelId="{9346A101-52AA-473A-B256-91E0C9B54795}" type="pres">
      <dgm:prSet presAssocID="{4907F140-CADE-4706-862B-3800872C3755}" presName="Name21" presStyleCnt="0"/>
      <dgm:spPr/>
    </dgm:pt>
    <dgm:pt modelId="{EF164553-C661-4A72-A77D-04EFA338FD13}" type="pres">
      <dgm:prSet presAssocID="{4907F140-CADE-4706-862B-3800872C3755}" presName="level2Shape" presStyleLbl="node4" presStyleIdx="4" presStyleCnt="9"/>
      <dgm:spPr/>
      <dgm:t>
        <a:bodyPr/>
        <a:lstStyle/>
        <a:p>
          <a:endParaRPr lang="en-US"/>
        </a:p>
      </dgm:t>
    </dgm:pt>
    <dgm:pt modelId="{CBCAB461-08CB-4254-AAB9-FF815D9EDB2F}" type="pres">
      <dgm:prSet presAssocID="{4907F140-CADE-4706-862B-3800872C3755}" presName="hierChild3" presStyleCnt="0"/>
      <dgm:spPr/>
    </dgm:pt>
    <dgm:pt modelId="{3D0BCE2D-A13E-4F56-8F98-71C66D46D699}" type="pres">
      <dgm:prSet presAssocID="{0B31742B-0C60-4074-B3C4-756639DE4491}" presName="Name19" presStyleLbl="parChTrans1D4" presStyleIdx="5" presStyleCnt="9"/>
      <dgm:spPr/>
      <dgm:t>
        <a:bodyPr/>
        <a:lstStyle/>
        <a:p>
          <a:endParaRPr lang="en-US"/>
        </a:p>
      </dgm:t>
    </dgm:pt>
    <dgm:pt modelId="{C2CDC11B-72C0-42D7-B507-F02BD0C14E02}" type="pres">
      <dgm:prSet presAssocID="{372474E2-0E45-4BD3-A7F7-C59775A5064A}" presName="Name21" presStyleCnt="0"/>
      <dgm:spPr/>
    </dgm:pt>
    <dgm:pt modelId="{5F8DC824-D621-480F-9E2E-828017BB6839}" type="pres">
      <dgm:prSet presAssocID="{372474E2-0E45-4BD3-A7F7-C59775A5064A}" presName="level2Shape" presStyleLbl="node4" presStyleIdx="5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9859A5FB-6E77-459F-9142-DED40947423D}" type="pres">
      <dgm:prSet presAssocID="{372474E2-0E45-4BD3-A7F7-C59775A5064A}" presName="hierChild3" presStyleCnt="0"/>
      <dgm:spPr/>
    </dgm:pt>
    <dgm:pt modelId="{15DEAC90-4522-472B-8230-01B81E31E179}" type="pres">
      <dgm:prSet presAssocID="{BD4375B5-27EF-49C9-8D22-D26D84D7767C}" presName="Name19" presStyleLbl="parChTrans1D3" presStyleIdx="1" presStyleCnt="3"/>
      <dgm:spPr/>
      <dgm:t>
        <a:bodyPr/>
        <a:lstStyle/>
        <a:p>
          <a:endParaRPr lang="en-US"/>
        </a:p>
      </dgm:t>
    </dgm:pt>
    <dgm:pt modelId="{7CF21FDC-51EF-4102-AB6F-CE81DF89E132}" type="pres">
      <dgm:prSet presAssocID="{B315C161-A86C-4144-A5CA-2B0B5300EACE}" presName="Name21" presStyleCnt="0"/>
      <dgm:spPr/>
    </dgm:pt>
    <dgm:pt modelId="{58322E6C-EDCA-4A2C-8F31-964B97E6355A}" type="pres">
      <dgm:prSet presAssocID="{B315C161-A86C-4144-A5CA-2B0B5300EACE}" presName="level2Shape" presStyleLbl="node3" presStyleIdx="1" presStyleCnt="3"/>
      <dgm:spPr/>
      <dgm:t>
        <a:bodyPr/>
        <a:lstStyle/>
        <a:p>
          <a:endParaRPr lang="en-US"/>
        </a:p>
      </dgm:t>
    </dgm:pt>
    <dgm:pt modelId="{0E7480D9-DB76-40EA-8C2D-8D45B043C314}" type="pres">
      <dgm:prSet presAssocID="{B315C161-A86C-4144-A5CA-2B0B5300EACE}" presName="hierChild3" presStyleCnt="0"/>
      <dgm:spPr/>
    </dgm:pt>
    <dgm:pt modelId="{A695235B-49E5-4F5E-AF3B-07EC72D04BCA}" type="pres">
      <dgm:prSet presAssocID="{DED9865A-3D11-434F-B7FB-8865DB022362}" presName="Name19" presStyleLbl="parChTrans1D4" presStyleIdx="6" presStyleCnt="9"/>
      <dgm:spPr/>
      <dgm:t>
        <a:bodyPr/>
        <a:lstStyle/>
        <a:p>
          <a:endParaRPr lang="en-US"/>
        </a:p>
      </dgm:t>
    </dgm:pt>
    <dgm:pt modelId="{7C7F4D39-6D09-496C-BF54-B302FEB8DB85}" type="pres">
      <dgm:prSet presAssocID="{9D8D0EED-5C28-4232-B16B-7E382906F997}" presName="Name21" presStyleCnt="0"/>
      <dgm:spPr/>
    </dgm:pt>
    <dgm:pt modelId="{A735BB8C-B721-4DB8-A240-93B8126E1B0C}" type="pres">
      <dgm:prSet presAssocID="{9D8D0EED-5C28-4232-B16B-7E382906F997}" presName="level2Shape" presStyleLbl="node4" presStyleIdx="6" presStyleCnt="9"/>
      <dgm:spPr/>
      <dgm:t>
        <a:bodyPr/>
        <a:lstStyle/>
        <a:p>
          <a:endParaRPr lang="en-US"/>
        </a:p>
      </dgm:t>
    </dgm:pt>
    <dgm:pt modelId="{88D4DDFE-6A06-445E-A07C-9380F2781FD9}" type="pres">
      <dgm:prSet presAssocID="{9D8D0EED-5C28-4232-B16B-7E382906F997}" presName="hierChild3" presStyleCnt="0"/>
      <dgm:spPr/>
    </dgm:pt>
    <dgm:pt modelId="{690E97F7-AC51-48B9-810A-70915CCBBD91}" type="pres">
      <dgm:prSet presAssocID="{64AE9982-2876-4D8B-895E-B0C2C91DFF0C}" presName="Name19" presStyleLbl="parChTrans1D4" presStyleIdx="7" presStyleCnt="9"/>
      <dgm:spPr/>
      <dgm:t>
        <a:bodyPr/>
        <a:lstStyle/>
        <a:p>
          <a:endParaRPr lang="en-US"/>
        </a:p>
      </dgm:t>
    </dgm:pt>
    <dgm:pt modelId="{BF00BED7-37E3-4613-AF45-772D6BB947C6}" type="pres">
      <dgm:prSet presAssocID="{87399A92-CBF1-41F8-A098-72D1747F1E12}" presName="Name21" presStyleCnt="0"/>
      <dgm:spPr/>
    </dgm:pt>
    <dgm:pt modelId="{1E716E53-1CBA-4CC8-8E8D-335688C14180}" type="pres">
      <dgm:prSet presAssocID="{87399A92-CBF1-41F8-A098-72D1747F1E12}" presName="level2Shape" presStyleLbl="node4" presStyleIdx="7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C411C149-A582-4FD5-93EC-9F7DC6C5BC93}" type="pres">
      <dgm:prSet presAssocID="{87399A92-CBF1-41F8-A098-72D1747F1E12}" presName="hierChild3" presStyleCnt="0"/>
      <dgm:spPr/>
    </dgm:pt>
    <dgm:pt modelId="{452E47E1-DE5E-43C2-BE99-6FD414686B54}" type="pres">
      <dgm:prSet presAssocID="{FC600E30-459F-41E1-9483-63541F077E2D}" presName="Name19" presStyleLbl="parChTrans1D4" presStyleIdx="8" presStyleCnt="9"/>
      <dgm:spPr/>
      <dgm:t>
        <a:bodyPr/>
        <a:lstStyle/>
        <a:p>
          <a:endParaRPr lang="en-US"/>
        </a:p>
      </dgm:t>
    </dgm:pt>
    <dgm:pt modelId="{D8FED6B5-4710-49B8-944B-8EBB17C0EF70}" type="pres">
      <dgm:prSet presAssocID="{6A84429E-4F0C-4685-9434-1229B69C9F84}" presName="Name21" presStyleCnt="0"/>
      <dgm:spPr/>
    </dgm:pt>
    <dgm:pt modelId="{FAD6FA81-4F94-48C5-86A7-D7C544D37AD6}" type="pres">
      <dgm:prSet presAssocID="{6A84429E-4F0C-4685-9434-1229B69C9F84}" presName="level2Shape" presStyleLbl="node4" presStyleIdx="8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8CC466C0-36CC-484D-A1FD-DACBAFEC3E53}" type="pres">
      <dgm:prSet presAssocID="{6A84429E-4F0C-4685-9434-1229B69C9F84}" presName="hierChild3" presStyleCnt="0"/>
      <dgm:spPr/>
    </dgm:pt>
    <dgm:pt modelId="{51FCD676-F7E3-4D7D-9C62-0D678764697C}" type="pres">
      <dgm:prSet presAssocID="{F224FA91-B6B4-40C2-B5D7-0527798A6629}" presName="Name19" presStyleLbl="parChTrans1D3" presStyleIdx="2" presStyleCnt="3"/>
      <dgm:spPr/>
      <dgm:t>
        <a:bodyPr/>
        <a:lstStyle/>
        <a:p>
          <a:endParaRPr lang="en-US"/>
        </a:p>
      </dgm:t>
    </dgm:pt>
    <dgm:pt modelId="{C79B47BC-429B-471C-A371-DC5CAEA02A3C}" type="pres">
      <dgm:prSet presAssocID="{C5707780-316D-4E37-A88D-974505525FCD}" presName="Name21" presStyleCnt="0"/>
      <dgm:spPr/>
    </dgm:pt>
    <dgm:pt modelId="{44CE4ECE-7523-41B4-A3C1-97B0BF596D02}" type="pres">
      <dgm:prSet presAssocID="{C5707780-316D-4E37-A88D-974505525FCD}" presName="level2Shape" presStyleLbl="node3" presStyleIdx="2" presStyleCnt="3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A503AC62-8E30-453C-929A-470B95E06BAD}" type="pres">
      <dgm:prSet presAssocID="{C5707780-316D-4E37-A88D-974505525FCD}" presName="hierChild3" presStyleCnt="0"/>
      <dgm:spPr/>
    </dgm:pt>
    <dgm:pt modelId="{762A9029-E51B-4256-AF34-846956C6D0DC}" type="pres">
      <dgm:prSet presAssocID="{3E459F84-4F34-4CD0-BCC4-C59769BC71FA}" presName="bgShapesFlow" presStyleCnt="0"/>
      <dgm:spPr/>
    </dgm:pt>
  </dgm:ptLst>
  <dgm:cxnLst>
    <dgm:cxn modelId="{CFD15AD6-EFDB-4FA2-B1D8-72C9AB593031}" srcId="{F109A626-4D8C-4F60-B26D-5119D979598C}" destId="{996883DF-AF2F-4220-885F-CBCDA30EF650}" srcOrd="0" destOrd="0" parTransId="{2F52BF5C-8824-41B0-8F45-B8BC056A6EAC}" sibTransId="{58375E02-A4AB-4DE4-A43C-58AC8C4BE07F}"/>
    <dgm:cxn modelId="{C11F1A2A-ED77-4D09-9A79-D0EED16208DF}" type="presOf" srcId="{63E3D3EE-BD04-4CD0-8C08-C1661ADD5CAA}" destId="{7C5FEED6-0606-44DC-B84B-8D1B87A3000E}" srcOrd="0" destOrd="0" presId="urn:microsoft.com/office/officeart/2005/8/layout/hierarchy6"/>
    <dgm:cxn modelId="{80EF254F-A252-495E-9063-0667A5548F38}" type="presOf" srcId="{64AE9982-2876-4D8B-895E-B0C2C91DFF0C}" destId="{690E97F7-AC51-48B9-810A-70915CCBBD91}" srcOrd="0" destOrd="0" presId="urn:microsoft.com/office/officeart/2005/8/layout/hierarchy6"/>
    <dgm:cxn modelId="{B88D2D85-811C-4ED7-960D-8305F662E5D2}" type="presOf" srcId="{87399A92-CBF1-41F8-A098-72D1747F1E12}" destId="{1E716E53-1CBA-4CC8-8E8D-335688C14180}" srcOrd="0" destOrd="0" presId="urn:microsoft.com/office/officeart/2005/8/layout/hierarchy6"/>
    <dgm:cxn modelId="{36C63E92-29AD-4004-A181-FDD9120C884C}" srcId="{B315C161-A86C-4144-A5CA-2B0B5300EACE}" destId="{9D8D0EED-5C28-4232-B16B-7E382906F997}" srcOrd="0" destOrd="0" parTransId="{DED9865A-3D11-434F-B7FB-8865DB022362}" sibTransId="{9DFBF989-5382-4338-A08A-7AF560AA4368}"/>
    <dgm:cxn modelId="{137C6D89-D3CF-4FB2-942E-D82A6B63EEE3}" type="presOf" srcId="{0B15E6A9-B769-4F50-844A-91CC958E664B}" destId="{05748E55-EA50-4408-B2B4-5923834F9BCB}" srcOrd="0" destOrd="0" presId="urn:microsoft.com/office/officeart/2005/8/layout/hierarchy6"/>
    <dgm:cxn modelId="{1BD16633-E286-45F7-96EA-A5C9AB5E2851}" srcId="{0B15E6A9-B769-4F50-844A-91CC958E664B}" destId="{4990D59A-D12C-4C95-BB98-3EA9B7AB6162}" srcOrd="0" destOrd="0" parTransId="{1095B535-AC77-4361-90C1-403349DF6279}" sibTransId="{F9F82B0E-0A5C-4DBF-B0D3-5A3E33EF3190}"/>
    <dgm:cxn modelId="{E5B17E3D-1D05-4FAF-BE46-7C5E33E696F3}" type="presOf" srcId="{0B31742B-0C60-4074-B3C4-756639DE4491}" destId="{3D0BCE2D-A13E-4F56-8F98-71C66D46D699}" srcOrd="0" destOrd="0" presId="urn:microsoft.com/office/officeart/2005/8/layout/hierarchy6"/>
    <dgm:cxn modelId="{12A8B727-9C35-4D31-A407-FE52CB59854A}" srcId="{4907F140-CADE-4706-862B-3800872C3755}" destId="{372474E2-0E45-4BD3-A7F7-C59775A5064A}" srcOrd="0" destOrd="0" parTransId="{0B31742B-0C60-4074-B3C4-756639DE4491}" sibTransId="{D4DE5B2E-49F4-4867-A3F6-BA39BEE620BE}"/>
    <dgm:cxn modelId="{F3D7019C-73C0-4AB6-A7B1-D0A4C3C6C68F}" srcId="{3E459F84-4F34-4CD0-BCC4-C59769BC71FA}" destId="{8A4137EA-FED7-4C24-9A36-EC57B7B6CCE1}" srcOrd="0" destOrd="0" parTransId="{1522D08B-2A45-467E-B3D9-985F06945FD7}" sibTransId="{EDD8B994-4CFA-499F-A538-A7B54C4A7923}"/>
    <dgm:cxn modelId="{804E1F3F-B161-44F7-B371-EF3DBFC688EF}" type="presOf" srcId="{B315C161-A86C-4144-A5CA-2B0B5300EACE}" destId="{58322E6C-EDCA-4A2C-8F31-964B97E6355A}" srcOrd="0" destOrd="0" presId="urn:microsoft.com/office/officeart/2005/8/layout/hierarchy6"/>
    <dgm:cxn modelId="{4DB2576A-64A6-457B-9524-8869BBA842F9}" type="presOf" srcId="{C5707780-316D-4E37-A88D-974505525FCD}" destId="{44CE4ECE-7523-41B4-A3C1-97B0BF596D02}" srcOrd="0" destOrd="0" presId="urn:microsoft.com/office/officeart/2005/8/layout/hierarchy6"/>
    <dgm:cxn modelId="{AFFF3337-F8F1-43D1-802D-1ABF5F084394}" type="presOf" srcId="{2F52BF5C-8824-41B0-8F45-B8BC056A6EAC}" destId="{4EE6FEE0-A60F-4731-9127-A12A8E8729A8}" srcOrd="0" destOrd="0" presId="urn:microsoft.com/office/officeart/2005/8/layout/hierarchy6"/>
    <dgm:cxn modelId="{DE75FA7D-2E62-42AE-BB45-2773E5D5DCA9}" type="presOf" srcId="{BD4375B5-27EF-49C9-8D22-D26D84D7767C}" destId="{15DEAC90-4522-472B-8230-01B81E31E179}" srcOrd="0" destOrd="0" presId="urn:microsoft.com/office/officeart/2005/8/layout/hierarchy6"/>
    <dgm:cxn modelId="{5D7D1300-8EB7-4EF5-ACDE-BD16007CACA9}" type="presOf" srcId="{F224FA91-B6B4-40C2-B5D7-0527798A6629}" destId="{51FCD676-F7E3-4D7D-9C62-0D678764697C}" srcOrd="0" destOrd="0" presId="urn:microsoft.com/office/officeart/2005/8/layout/hierarchy6"/>
    <dgm:cxn modelId="{31F8026B-C49B-4A3A-9CD6-A0C675D9B2BB}" type="presOf" srcId="{B6519C8A-670C-43CE-A982-1E7A7F645532}" destId="{17A8A07A-CF4F-4CF8-92E3-4B3686F6731C}" srcOrd="0" destOrd="0" presId="urn:microsoft.com/office/officeart/2005/8/layout/hierarchy6"/>
    <dgm:cxn modelId="{73F329D6-2218-4714-A26C-19D66D80ED53}" srcId="{0B15E6A9-B769-4F50-844A-91CC958E664B}" destId="{4907F140-CADE-4706-862B-3800872C3755}" srcOrd="2" destOrd="0" parTransId="{63E3D3EE-BD04-4CD0-8C08-C1661ADD5CAA}" sibTransId="{B240A6F8-A982-4BDE-AF8B-D26E675E2D69}"/>
    <dgm:cxn modelId="{04C88A9E-31C1-4EC6-A9B5-73CE51B53834}" srcId="{8A4137EA-FED7-4C24-9A36-EC57B7B6CCE1}" destId="{2FFD705E-620F-44D8-BC32-FF318B9A2E18}" srcOrd="0" destOrd="0" parTransId="{B818EAC5-39EE-408E-8611-636FEB3E74A3}" sibTransId="{0280FE1D-0699-4BA0-9168-9C9FDF33830E}"/>
    <dgm:cxn modelId="{828B2AD8-FE2A-4862-82CF-F0249C578F35}" srcId="{B315C161-A86C-4144-A5CA-2B0B5300EACE}" destId="{6A84429E-4F0C-4685-9434-1229B69C9F84}" srcOrd="1" destOrd="0" parTransId="{FC600E30-459F-41E1-9483-63541F077E2D}" sibTransId="{99D7EB47-AE4A-4B0D-9CC3-A8E37D8F69E1}"/>
    <dgm:cxn modelId="{73A81D15-2F58-40EE-80C8-10C4EE6DAFCA}" type="presOf" srcId="{372474E2-0E45-4BD3-A7F7-C59775A5064A}" destId="{5F8DC824-D621-480F-9E2E-828017BB6839}" srcOrd="0" destOrd="0" presId="urn:microsoft.com/office/officeart/2005/8/layout/hierarchy6"/>
    <dgm:cxn modelId="{4D8ACE69-60D2-473A-A0C3-A303617EF36C}" type="presOf" srcId="{39DD342D-ADDA-4ED3-90D8-935218081287}" destId="{C3C8840E-FE7F-4B75-91E6-9EA5F0EB14BB}" srcOrd="0" destOrd="0" presId="urn:microsoft.com/office/officeart/2005/8/layout/hierarchy6"/>
    <dgm:cxn modelId="{4BA91F9C-A1FC-4103-A3F7-31D5A4BBB3F7}" type="presOf" srcId="{8A4137EA-FED7-4C24-9A36-EC57B7B6CCE1}" destId="{83C2866E-4FC2-482C-977E-A71B8FF60EF4}" srcOrd="0" destOrd="0" presId="urn:microsoft.com/office/officeart/2005/8/layout/hierarchy6"/>
    <dgm:cxn modelId="{D21B5692-6CCE-4502-AD0E-B166E514577F}" type="presOf" srcId="{6A84429E-4F0C-4685-9434-1229B69C9F84}" destId="{FAD6FA81-4F94-48C5-86A7-D7C544D37AD6}" srcOrd="0" destOrd="0" presId="urn:microsoft.com/office/officeart/2005/8/layout/hierarchy6"/>
    <dgm:cxn modelId="{FC19803F-5D95-43B9-9427-C1888E9AB5C4}" type="presOf" srcId="{4990D59A-D12C-4C95-BB98-3EA9B7AB6162}" destId="{9E98F4C1-F731-40CE-BDF9-7690BAB7BB23}" srcOrd="0" destOrd="0" presId="urn:microsoft.com/office/officeart/2005/8/layout/hierarchy6"/>
    <dgm:cxn modelId="{A734D573-9295-40C8-B3AB-FA3A930E4B3C}" type="presOf" srcId="{FC600E30-459F-41E1-9483-63541F077E2D}" destId="{452E47E1-DE5E-43C2-BE99-6FD414686B54}" srcOrd="0" destOrd="0" presId="urn:microsoft.com/office/officeart/2005/8/layout/hierarchy6"/>
    <dgm:cxn modelId="{007ADC00-DD0C-426D-BA40-3755EA9B1B9B}" type="presOf" srcId="{4E3F9C77-B8C1-47BC-8CC5-277DD8198E3A}" destId="{6EDFA2ED-CF87-40AE-B749-8487D867D309}" srcOrd="0" destOrd="0" presId="urn:microsoft.com/office/officeart/2005/8/layout/hierarchy6"/>
    <dgm:cxn modelId="{2A360517-D5A5-4471-88DB-CFA240CCA731}" type="presOf" srcId="{DED9865A-3D11-434F-B7FB-8865DB022362}" destId="{A695235B-49E5-4F5E-AF3B-07EC72D04BCA}" srcOrd="0" destOrd="0" presId="urn:microsoft.com/office/officeart/2005/8/layout/hierarchy6"/>
    <dgm:cxn modelId="{EB3CE786-F634-40D6-B8B8-E9D823C37F0B}" srcId="{2FFD705E-620F-44D8-BC32-FF318B9A2E18}" destId="{B315C161-A86C-4144-A5CA-2B0B5300EACE}" srcOrd="1" destOrd="0" parTransId="{BD4375B5-27EF-49C9-8D22-D26D84D7767C}" sibTransId="{7031E335-9DC0-40FB-B01A-3DEC4ABA2B07}"/>
    <dgm:cxn modelId="{45EA4323-D829-49F3-B2C0-3AEF7C80439A}" type="presOf" srcId="{2DBDF867-6593-4C2A-BA7A-E5FDF8CFEE68}" destId="{B55C20DF-176C-4DAB-9784-F0A4394E31F0}" srcOrd="0" destOrd="0" presId="urn:microsoft.com/office/officeart/2005/8/layout/hierarchy6"/>
    <dgm:cxn modelId="{A25351D4-AB60-4C19-8812-2CD9788DF7C3}" type="presOf" srcId="{4907F140-CADE-4706-862B-3800872C3755}" destId="{EF164553-C661-4A72-A77D-04EFA338FD13}" srcOrd="0" destOrd="0" presId="urn:microsoft.com/office/officeart/2005/8/layout/hierarchy6"/>
    <dgm:cxn modelId="{3DD17940-E82A-4F85-ACC9-F1FC73A2EDFF}" type="presOf" srcId="{9D8D0EED-5C28-4232-B16B-7E382906F997}" destId="{A735BB8C-B721-4DB8-A240-93B8126E1B0C}" srcOrd="0" destOrd="0" presId="urn:microsoft.com/office/officeart/2005/8/layout/hierarchy6"/>
    <dgm:cxn modelId="{71EAD5D3-7A45-44F0-BCD4-6A02E5CD78D0}" srcId="{2FFD705E-620F-44D8-BC32-FF318B9A2E18}" destId="{0B15E6A9-B769-4F50-844A-91CC958E664B}" srcOrd="0" destOrd="0" parTransId="{4E3F9C77-B8C1-47BC-8CC5-277DD8198E3A}" sibTransId="{92EB3C69-227E-4475-A4E6-B322295BE98A}"/>
    <dgm:cxn modelId="{31A18226-F267-4614-80D0-458080C20DD6}" type="presOf" srcId="{996883DF-AF2F-4220-885F-CBCDA30EF650}" destId="{51584AF6-DE3D-4B3E-90D0-44EDC99613D0}" srcOrd="0" destOrd="0" presId="urn:microsoft.com/office/officeart/2005/8/layout/hierarchy6"/>
    <dgm:cxn modelId="{8C0EB881-EC6E-4ED3-9CF7-B53CC3735DC2}" type="presOf" srcId="{F109A626-4D8C-4F60-B26D-5119D979598C}" destId="{94272BFF-5044-45BA-9D04-7AAC010B9E79}" srcOrd="0" destOrd="0" presId="urn:microsoft.com/office/officeart/2005/8/layout/hierarchy6"/>
    <dgm:cxn modelId="{6AFD65B3-C0BD-415B-AAD3-52CE4AEDA496}" srcId="{9D8D0EED-5C28-4232-B16B-7E382906F997}" destId="{87399A92-CBF1-41F8-A098-72D1747F1E12}" srcOrd="0" destOrd="0" parTransId="{64AE9982-2876-4D8B-895E-B0C2C91DFF0C}" sibTransId="{4D9AF106-75F1-48D8-90A9-A8081FD37040}"/>
    <dgm:cxn modelId="{DEC7B630-69E8-4195-979F-26342B591CE8}" type="presOf" srcId="{1095B535-AC77-4361-90C1-403349DF6279}" destId="{6E43D4BC-569B-4095-8A9D-A3EF51F393C8}" srcOrd="0" destOrd="0" presId="urn:microsoft.com/office/officeart/2005/8/layout/hierarchy6"/>
    <dgm:cxn modelId="{C501D3A9-A69D-41C0-A502-198FCAA6CD17}" type="presOf" srcId="{B818EAC5-39EE-408E-8611-636FEB3E74A3}" destId="{D6BEE320-5403-47D4-82C6-93C03F840743}" srcOrd="0" destOrd="0" presId="urn:microsoft.com/office/officeart/2005/8/layout/hierarchy6"/>
    <dgm:cxn modelId="{5D2B6009-2934-4099-9574-F3F517C2A14E}" srcId="{4990D59A-D12C-4C95-BB98-3EA9B7AB6162}" destId="{B6519C8A-670C-43CE-A982-1E7A7F645532}" srcOrd="0" destOrd="0" parTransId="{2DBDF867-6593-4C2A-BA7A-E5FDF8CFEE68}" sibTransId="{9E57CF82-2516-49A9-8882-7FDD64DBA6EE}"/>
    <dgm:cxn modelId="{E3D7BA08-533A-4D71-A7EC-175ED6C4D7DA}" type="presOf" srcId="{3E459F84-4F34-4CD0-BCC4-C59769BC71FA}" destId="{173B26FC-6FDA-42AE-ABC1-E1CB37D3F8DA}" srcOrd="0" destOrd="0" presId="urn:microsoft.com/office/officeart/2005/8/layout/hierarchy6"/>
    <dgm:cxn modelId="{35CBCB57-5B47-4AEC-B703-F3883CF0A340}" srcId="{0B15E6A9-B769-4F50-844A-91CC958E664B}" destId="{F109A626-4D8C-4F60-B26D-5119D979598C}" srcOrd="1" destOrd="0" parTransId="{39DD342D-ADDA-4ED3-90D8-935218081287}" sibTransId="{D92E866A-6C56-4045-A38A-22F615C1C17F}"/>
    <dgm:cxn modelId="{92E72EAA-6212-4146-A9AA-D186FD7B23A3}" srcId="{2FFD705E-620F-44D8-BC32-FF318B9A2E18}" destId="{C5707780-316D-4E37-A88D-974505525FCD}" srcOrd="2" destOrd="0" parTransId="{F224FA91-B6B4-40C2-B5D7-0527798A6629}" sibTransId="{A19DC67E-7577-4636-9F8F-775EE4DDC931}"/>
    <dgm:cxn modelId="{444369F1-A442-44F8-8FF6-95F0F90CE29E}" type="presOf" srcId="{2FFD705E-620F-44D8-BC32-FF318B9A2E18}" destId="{7D85400D-2BE2-4D60-9259-3D9F596AB8CE}" srcOrd="0" destOrd="0" presId="urn:microsoft.com/office/officeart/2005/8/layout/hierarchy6"/>
    <dgm:cxn modelId="{394FD0F4-E543-4EC5-BD1B-0C4461C5507A}" type="presParOf" srcId="{173B26FC-6FDA-42AE-ABC1-E1CB37D3F8DA}" destId="{A59461CB-7569-420C-B7A1-FC7342ADBB6A}" srcOrd="0" destOrd="0" presId="urn:microsoft.com/office/officeart/2005/8/layout/hierarchy6"/>
    <dgm:cxn modelId="{0EC6775A-E6D3-4869-8F61-9D8419083D59}" type="presParOf" srcId="{A59461CB-7569-420C-B7A1-FC7342ADBB6A}" destId="{D65F0EBE-AFFC-47AF-AB8A-6961FAE84B9B}" srcOrd="0" destOrd="0" presId="urn:microsoft.com/office/officeart/2005/8/layout/hierarchy6"/>
    <dgm:cxn modelId="{647A2AD4-D4E4-44D1-B4FF-D966CDB6CD9C}" type="presParOf" srcId="{D65F0EBE-AFFC-47AF-AB8A-6961FAE84B9B}" destId="{FF03657C-34E8-4BBB-8F84-3428B3D0ABB7}" srcOrd="0" destOrd="0" presId="urn:microsoft.com/office/officeart/2005/8/layout/hierarchy6"/>
    <dgm:cxn modelId="{1910F38A-D354-430C-8A25-2AC6B658545F}" type="presParOf" srcId="{FF03657C-34E8-4BBB-8F84-3428B3D0ABB7}" destId="{83C2866E-4FC2-482C-977E-A71B8FF60EF4}" srcOrd="0" destOrd="0" presId="urn:microsoft.com/office/officeart/2005/8/layout/hierarchy6"/>
    <dgm:cxn modelId="{1E632AA5-1D70-4675-A227-A07B3CC95D7F}" type="presParOf" srcId="{FF03657C-34E8-4BBB-8F84-3428B3D0ABB7}" destId="{3C9B2DBA-165E-4FEE-BFB3-DF8E924B5DCC}" srcOrd="1" destOrd="0" presId="urn:microsoft.com/office/officeart/2005/8/layout/hierarchy6"/>
    <dgm:cxn modelId="{DF5E2078-62ED-4944-A55A-9EC2086204BC}" type="presParOf" srcId="{3C9B2DBA-165E-4FEE-BFB3-DF8E924B5DCC}" destId="{D6BEE320-5403-47D4-82C6-93C03F840743}" srcOrd="0" destOrd="0" presId="urn:microsoft.com/office/officeart/2005/8/layout/hierarchy6"/>
    <dgm:cxn modelId="{D7EF0DFC-2073-4AEB-8338-89EFB7069516}" type="presParOf" srcId="{3C9B2DBA-165E-4FEE-BFB3-DF8E924B5DCC}" destId="{CF9A3B50-348C-478E-BCA2-4DCAEBB188DD}" srcOrd="1" destOrd="0" presId="urn:microsoft.com/office/officeart/2005/8/layout/hierarchy6"/>
    <dgm:cxn modelId="{B85AF521-67F8-48B6-9187-86A646DAECD1}" type="presParOf" srcId="{CF9A3B50-348C-478E-BCA2-4DCAEBB188DD}" destId="{7D85400D-2BE2-4D60-9259-3D9F596AB8CE}" srcOrd="0" destOrd="0" presId="urn:microsoft.com/office/officeart/2005/8/layout/hierarchy6"/>
    <dgm:cxn modelId="{84E0AE7B-EF93-41AF-BCAC-0024FD0CC38B}" type="presParOf" srcId="{CF9A3B50-348C-478E-BCA2-4DCAEBB188DD}" destId="{5FF081AC-4A38-4F39-AB73-46F34DAEA9A0}" srcOrd="1" destOrd="0" presId="urn:microsoft.com/office/officeart/2005/8/layout/hierarchy6"/>
    <dgm:cxn modelId="{FD74CB16-BA34-45E3-9CE3-54AA5DB12902}" type="presParOf" srcId="{5FF081AC-4A38-4F39-AB73-46F34DAEA9A0}" destId="{6EDFA2ED-CF87-40AE-B749-8487D867D309}" srcOrd="0" destOrd="0" presId="urn:microsoft.com/office/officeart/2005/8/layout/hierarchy6"/>
    <dgm:cxn modelId="{E413B377-1D9D-4EF3-94CD-A00483C258AF}" type="presParOf" srcId="{5FF081AC-4A38-4F39-AB73-46F34DAEA9A0}" destId="{227EBBB6-86F3-417E-A66A-DE9A9DCE52CC}" srcOrd="1" destOrd="0" presId="urn:microsoft.com/office/officeart/2005/8/layout/hierarchy6"/>
    <dgm:cxn modelId="{05436A45-9D74-4BFC-A68A-5A4FBD0757F9}" type="presParOf" srcId="{227EBBB6-86F3-417E-A66A-DE9A9DCE52CC}" destId="{05748E55-EA50-4408-B2B4-5923834F9BCB}" srcOrd="0" destOrd="0" presId="urn:microsoft.com/office/officeart/2005/8/layout/hierarchy6"/>
    <dgm:cxn modelId="{26E3A74A-58A1-4E0F-860B-A010051A0873}" type="presParOf" srcId="{227EBBB6-86F3-417E-A66A-DE9A9DCE52CC}" destId="{12C0B505-8215-44D0-975D-5951E798F304}" srcOrd="1" destOrd="0" presId="urn:microsoft.com/office/officeart/2005/8/layout/hierarchy6"/>
    <dgm:cxn modelId="{9451A4FE-77BC-47CC-B73C-1E2EEF49E072}" type="presParOf" srcId="{12C0B505-8215-44D0-975D-5951E798F304}" destId="{6E43D4BC-569B-4095-8A9D-A3EF51F393C8}" srcOrd="0" destOrd="0" presId="urn:microsoft.com/office/officeart/2005/8/layout/hierarchy6"/>
    <dgm:cxn modelId="{D6C4EACC-8E8D-4D2A-B9C2-268184667A05}" type="presParOf" srcId="{12C0B505-8215-44D0-975D-5951E798F304}" destId="{1F4D7C46-545A-4D3D-8427-B3B7FC98B6DC}" srcOrd="1" destOrd="0" presId="urn:microsoft.com/office/officeart/2005/8/layout/hierarchy6"/>
    <dgm:cxn modelId="{0558D6D6-CBA9-493B-A6DC-B62281B53481}" type="presParOf" srcId="{1F4D7C46-545A-4D3D-8427-B3B7FC98B6DC}" destId="{9E98F4C1-F731-40CE-BDF9-7690BAB7BB23}" srcOrd="0" destOrd="0" presId="urn:microsoft.com/office/officeart/2005/8/layout/hierarchy6"/>
    <dgm:cxn modelId="{13E1615D-46B5-445B-A33D-3D0B4D34FCC7}" type="presParOf" srcId="{1F4D7C46-545A-4D3D-8427-B3B7FC98B6DC}" destId="{A2EE07AB-E2B2-4551-8210-1A1F4F8B4063}" srcOrd="1" destOrd="0" presId="urn:microsoft.com/office/officeart/2005/8/layout/hierarchy6"/>
    <dgm:cxn modelId="{99AF62B6-70F7-4F90-B444-E5DDEA9B7DFE}" type="presParOf" srcId="{A2EE07AB-E2B2-4551-8210-1A1F4F8B4063}" destId="{B55C20DF-176C-4DAB-9784-F0A4394E31F0}" srcOrd="0" destOrd="0" presId="urn:microsoft.com/office/officeart/2005/8/layout/hierarchy6"/>
    <dgm:cxn modelId="{3B381A86-E468-4D72-9D68-69D6034485AB}" type="presParOf" srcId="{A2EE07AB-E2B2-4551-8210-1A1F4F8B4063}" destId="{A4B8934E-BE72-4DC6-845B-C48C0382485A}" srcOrd="1" destOrd="0" presId="urn:microsoft.com/office/officeart/2005/8/layout/hierarchy6"/>
    <dgm:cxn modelId="{722E093E-861C-4263-88B8-215514AB2EFA}" type="presParOf" srcId="{A4B8934E-BE72-4DC6-845B-C48C0382485A}" destId="{17A8A07A-CF4F-4CF8-92E3-4B3686F6731C}" srcOrd="0" destOrd="0" presId="urn:microsoft.com/office/officeart/2005/8/layout/hierarchy6"/>
    <dgm:cxn modelId="{1ED5BE6B-B55E-4CE8-987E-7527B6498F5D}" type="presParOf" srcId="{A4B8934E-BE72-4DC6-845B-C48C0382485A}" destId="{A7CD3B87-1AC8-4269-83B3-799BE0B73D64}" srcOrd="1" destOrd="0" presId="urn:microsoft.com/office/officeart/2005/8/layout/hierarchy6"/>
    <dgm:cxn modelId="{0571F322-61A9-4BD8-BBFB-93173C935ED7}" type="presParOf" srcId="{12C0B505-8215-44D0-975D-5951E798F304}" destId="{C3C8840E-FE7F-4B75-91E6-9EA5F0EB14BB}" srcOrd="2" destOrd="0" presId="urn:microsoft.com/office/officeart/2005/8/layout/hierarchy6"/>
    <dgm:cxn modelId="{3ACB564F-A0B1-4DD5-8EF3-34DDD14A0CB1}" type="presParOf" srcId="{12C0B505-8215-44D0-975D-5951E798F304}" destId="{AC4C7099-59BB-4F9A-B6EB-7D24932E5865}" srcOrd="3" destOrd="0" presId="urn:microsoft.com/office/officeart/2005/8/layout/hierarchy6"/>
    <dgm:cxn modelId="{C472B868-5693-4E1B-9929-01DDA63F9A4E}" type="presParOf" srcId="{AC4C7099-59BB-4F9A-B6EB-7D24932E5865}" destId="{94272BFF-5044-45BA-9D04-7AAC010B9E79}" srcOrd="0" destOrd="0" presId="urn:microsoft.com/office/officeart/2005/8/layout/hierarchy6"/>
    <dgm:cxn modelId="{BE7DB9E4-B130-4DA1-8F23-1E2ABB66D268}" type="presParOf" srcId="{AC4C7099-59BB-4F9A-B6EB-7D24932E5865}" destId="{1B296D5A-B026-4A3A-A8EB-F4A3516D1A43}" srcOrd="1" destOrd="0" presId="urn:microsoft.com/office/officeart/2005/8/layout/hierarchy6"/>
    <dgm:cxn modelId="{589A21BE-FEBD-49E7-BF1E-9DD6104F870E}" type="presParOf" srcId="{1B296D5A-B026-4A3A-A8EB-F4A3516D1A43}" destId="{4EE6FEE0-A60F-4731-9127-A12A8E8729A8}" srcOrd="0" destOrd="0" presId="urn:microsoft.com/office/officeart/2005/8/layout/hierarchy6"/>
    <dgm:cxn modelId="{B1D631BA-FB9D-43EF-816A-57F2D10B3B4E}" type="presParOf" srcId="{1B296D5A-B026-4A3A-A8EB-F4A3516D1A43}" destId="{B196AA1F-7A5A-48C2-8360-3CB82E879A9B}" srcOrd="1" destOrd="0" presId="urn:microsoft.com/office/officeart/2005/8/layout/hierarchy6"/>
    <dgm:cxn modelId="{CB8648CE-330F-4EF1-BE45-D85992258AD6}" type="presParOf" srcId="{B196AA1F-7A5A-48C2-8360-3CB82E879A9B}" destId="{51584AF6-DE3D-4B3E-90D0-44EDC99613D0}" srcOrd="0" destOrd="0" presId="urn:microsoft.com/office/officeart/2005/8/layout/hierarchy6"/>
    <dgm:cxn modelId="{15CF16D3-E46F-46EA-B5DB-7DCA80550C7F}" type="presParOf" srcId="{B196AA1F-7A5A-48C2-8360-3CB82E879A9B}" destId="{5DC94759-71E8-4B6F-88BB-2EA06D7E35E5}" srcOrd="1" destOrd="0" presId="urn:microsoft.com/office/officeart/2005/8/layout/hierarchy6"/>
    <dgm:cxn modelId="{9F41E985-57A3-4516-B7B2-E8D3910E216A}" type="presParOf" srcId="{12C0B505-8215-44D0-975D-5951E798F304}" destId="{7C5FEED6-0606-44DC-B84B-8D1B87A3000E}" srcOrd="4" destOrd="0" presId="urn:microsoft.com/office/officeart/2005/8/layout/hierarchy6"/>
    <dgm:cxn modelId="{9DB72A00-4D43-46D2-AF6B-2C2627F5BAB5}" type="presParOf" srcId="{12C0B505-8215-44D0-975D-5951E798F304}" destId="{9346A101-52AA-473A-B256-91E0C9B54795}" srcOrd="5" destOrd="0" presId="urn:microsoft.com/office/officeart/2005/8/layout/hierarchy6"/>
    <dgm:cxn modelId="{7CBF5CCC-D70C-45BF-AB19-D001755F8974}" type="presParOf" srcId="{9346A101-52AA-473A-B256-91E0C9B54795}" destId="{EF164553-C661-4A72-A77D-04EFA338FD13}" srcOrd="0" destOrd="0" presId="urn:microsoft.com/office/officeart/2005/8/layout/hierarchy6"/>
    <dgm:cxn modelId="{D6E29337-88B4-485B-B379-3D69100ABC65}" type="presParOf" srcId="{9346A101-52AA-473A-B256-91E0C9B54795}" destId="{CBCAB461-08CB-4254-AAB9-FF815D9EDB2F}" srcOrd="1" destOrd="0" presId="urn:microsoft.com/office/officeart/2005/8/layout/hierarchy6"/>
    <dgm:cxn modelId="{24B3DD94-6350-4D7D-AC3B-6304501E1A2B}" type="presParOf" srcId="{CBCAB461-08CB-4254-AAB9-FF815D9EDB2F}" destId="{3D0BCE2D-A13E-4F56-8F98-71C66D46D699}" srcOrd="0" destOrd="0" presId="urn:microsoft.com/office/officeart/2005/8/layout/hierarchy6"/>
    <dgm:cxn modelId="{8227B859-75FB-4E75-B269-41DE306B8EBF}" type="presParOf" srcId="{CBCAB461-08CB-4254-AAB9-FF815D9EDB2F}" destId="{C2CDC11B-72C0-42D7-B507-F02BD0C14E02}" srcOrd="1" destOrd="0" presId="urn:microsoft.com/office/officeart/2005/8/layout/hierarchy6"/>
    <dgm:cxn modelId="{3A5D4D8A-DDC5-4936-91B2-D645BC86CBA5}" type="presParOf" srcId="{C2CDC11B-72C0-42D7-B507-F02BD0C14E02}" destId="{5F8DC824-D621-480F-9E2E-828017BB6839}" srcOrd="0" destOrd="0" presId="urn:microsoft.com/office/officeart/2005/8/layout/hierarchy6"/>
    <dgm:cxn modelId="{6C3F9605-2C55-4F7A-8C5E-EEF85FB42B3F}" type="presParOf" srcId="{C2CDC11B-72C0-42D7-B507-F02BD0C14E02}" destId="{9859A5FB-6E77-459F-9142-DED40947423D}" srcOrd="1" destOrd="0" presId="urn:microsoft.com/office/officeart/2005/8/layout/hierarchy6"/>
    <dgm:cxn modelId="{99796AD3-B510-4726-994B-F04EA5F6D27D}" type="presParOf" srcId="{5FF081AC-4A38-4F39-AB73-46F34DAEA9A0}" destId="{15DEAC90-4522-472B-8230-01B81E31E179}" srcOrd="2" destOrd="0" presId="urn:microsoft.com/office/officeart/2005/8/layout/hierarchy6"/>
    <dgm:cxn modelId="{6870ED32-078D-446D-A060-205FA06495D9}" type="presParOf" srcId="{5FF081AC-4A38-4F39-AB73-46F34DAEA9A0}" destId="{7CF21FDC-51EF-4102-AB6F-CE81DF89E132}" srcOrd="3" destOrd="0" presId="urn:microsoft.com/office/officeart/2005/8/layout/hierarchy6"/>
    <dgm:cxn modelId="{811E827F-5B2C-43DE-8415-879026E707BA}" type="presParOf" srcId="{7CF21FDC-51EF-4102-AB6F-CE81DF89E132}" destId="{58322E6C-EDCA-4A2C-8F31-964B97E6355A}" srcOrd="0" destOrd="0" presId="urn:microsoft.com/office/officeart/2005/8/layout/hierarchy6"/>
    <dgm:cxn modelId="{71EF18D9-8927-45CD-A1BB-768B1172062B}" type="presParOf" srcId="{7CF21FDC-51EF-4102-AB6F-CE81DF89E132}" destId="{0E7480D9-DB76-40EA-8C2D-8D45B043C314}" srcOrd="1" destOrd="0" presId="urn:microsoft.com/office/officeart/2005/8/layout/hierarchy6"/>
    <dgm:cxn modelId="{78D48901-0479-4A3F-8989-9D5AF2A2EAE5}" type="presParOf" srcId="{0E7480D9-DB76-40EA-8C2D-8D45B043C314}" destId="{A695235B-49E5-4F5E-AF3B-07EC72D04BCA}" srcOrd="0" destOrd="0" presId="urn:microsoft.com/office/officeart/2005/8/layout/hierarchy6"/>
    <dgm:cxn modelId="{944F6F0E-20CD-4EF0-B6F9-D60E5AF60532}" type="presParOf" srcId="{0E7480D9-DB76-40EA-8C2D-8D45B043C314}" destId="{7C7F4D39-6D09-496C-BF54-B302FEB8DB85}" srcOrd="1" destOrd="0" presId="urn:microsoft.com/office/officeart/2005/8/layout/hierarchy6"/>
    <dgm:cxn modelId="{FB53874A-83DB-44EC-B572-AC9974695E69}" type="presParOf" srcId="{7C7F4D39-6D09-496C-BF54-B302FEB8DB85}" destId="{A735BB8C-B721-4DB8-A240-93B8126E1B0C}" srcOrd="0" destOrd="0" presId="urn:microsoft.com/office/officeart/2005/8/layout/hierarchy6"/>
    <dgm:cxn modelId="{912F65A1-A07D-4075-AFD4-882D65A3F84A}" type="presParOf" srcId="{7C7F4D39-6D09-496C-BF54-B302FEB8DB85}" destId="{88D4DDFE-6A06-445E-A07C-9380F2781FD9}" srcOrd="1" destOrd="0" presId="urn:microsoft.com/office/officeart/2005/8/layout/hierarchy6"/>
    <dgm:cxn modelId="{E74EFC97-84CF-4197-9D32-F44108B13F6F}" type="presParOf" srcId="{88D4DDFE-6A06-445E-A07C-9380F2781FD9}" destId="{690E97F7-AC51-48B9-810A-70915CCBBD91}" srcOrd="0" destOrd="0" presId="urn:microsoft.com/office/officeart/2005/8/layout/hierarchy6"/>
    <dgm:cxn modelId="{30633792-55CD-4B45-8717-25CAB4403EF8}" type="presParOf" srcId="{88D4DDFE-6A06-445E-A07C-9380F2781FD9}" destId="{BF00BED7-37E3-4613-AF45-772D6BB947C6}" srcOrd="1" destOrd="0" presId="urn:microsoft.com/office/officeart/2005/8/layout/hierarchy6"/>
    <dgm:cxn modelId="{8EF40CB5-E49E-4B49-85CF-232BBA8C35E4}" type="presParOf" srcId="{BF00BED7-37E3-4613-AF45-772D6BB947C6}" destId="{1E716E53-1CBA-4CC8-8E8D-335688C14180}" srcOrd="0" destOrd="0" presId="urn:microsoft.com/office/officeart/2005/8/layout/hierarchy6"/>
    <dgm:cxn modelId="{D49E8F83-5769-4C2A-A5CF-08D03CB0E053}" type="presParOf" srcId="{BF00BED7-37E3-4613-AF45-772D6BB947C6}" destId="{C411C149-A582-4FD5-93EC-9F7DC6C5BC93}" srcOrd="1" destOrd="0" presId="urn:microsoft.com/office/officeart/2005/8/layout/hierarchy6"/>
    <dgm:cxn modelId="{E36AEC48-6CE7-45E3-9D95-A91BB6070B69}" type="presParOf" srcId="{0E7480D9-DB76-40EA-8C2D-8D45B043C314}" destId="{452E47E1-DE5E-43C2-BE99-6FD414686B54}" srcOrd="2" destOrd="0" presId="urn:microsoft.com/office/officeart/2005/8/layout/hierarchy6"/>
    <dgm:cxn modelId="{9BB764B7-EAE1-4543-ACD9-49F5421CE302}" type="presParOf" srcId="{0E7480D9-DB76-40EA-8C2D-8D45B043C314}" destId="{D8FED6B5-4710-49B8-944B-8EBB17C0EF70}" srcOrd="3" destOrd="0" presId="urn:microsoft.com/office/officeart/2005/8/layout/hierarchy6"/>
    <dgm:cxn modelId="{758EC7C4-FBB4-4322-B72F-5D07A20E9CE1}" type="presParOf" srcId="{D8FED6B5-4710-49B8-944B-8EBB17C0EF70}" destId="{FAD6FA81-4F94-48C5-86A7-D7C544D37AD6}" srcOrd="0" destOrd="0" presId="urn:microsoft.com/office/officeart/2005/8/layout/hierarchy6"/>
    <dgm:cxn modelId="{3E62A8B1-B3EC-455C-8065-6F1960C2DAD9}" type="presParOf" srcId="{D8FED6B5-4710-49B8-944B-8EBB17C0EF70}" destId="{8CC466C0-36CC-484D-A1FD-DACBAFEC3E53}" srcOrd="1" destOrd="0" presId="urn:microsoft.com/office/officeart/2005/8/layout/hierarchy6"/>
    <dgm:cxn modelId="{6444F8CD-FE42-445A-8596-F620F3D2104C}" type="presParOf" srcId="{5FF081AC-4A38-4F39-AB73-46F34DAEA9A0}" destId="{51FCD676-F7E3-4D7D-9C62-0D678764697C}" srcOrd="4" destOrd="0" presId="urn:microsoft.com/office/officeart/2005/8/layout/hierarchy6"/>
    <dgm:cxn modelId="{24677DB6-E14F-4B50-BD6F-41D7E9FDE73C}" type="presParOf" srcId="{5FF081AC-4A38-4F39-AB73-46F34DAEA9A0}" destId="{C79B47BC-429B-471C-A371-DC5CAEA02A3C}" srcOrd="5" destOrd="0" presId="urn:microsoft.com/office/officeart/2005/8/layout/hierarchy6"/>
    <dgm:cxn modelId="{22D9E726-DC39-4644-BD10-96A98A75201C}" type="presParOf" srcId="{C79B47BC-429B-471C-A371-DC5CAEA02A3C}" destId="{44CE4ECE-7523-41B4-A3C1-97B0BF596D02}" srcOrd="0" destOrd="0" presId="urn:microsoft.com/office/officeart/2005/8/layout/hierarchy6"/>
    <dgm:cxn modelId="{10F36937-C3C5-4296-953F-9A1F2CDD23D1}" type="presParOf" srcId="{C79B47BC-429B-471C-A371-DC5CAEA02A3C}" destId="{A503AC62-8E30-453C-929A-470B95E06BAD}" srcOrd="1" destOrd="0" presId="urn:microsoft.com/office/officeart/2005/8/layout/hierarchy6"/>
    <dgm:cxn modelId="{31B2EE52-3066-4058-BAAC-CCD3C03A539F}" type="presParOf" srcId="{173B26FC-6FDA-42AE-ABC1-E1CB37D3F8DA}" destId="{762A9029-E51B-4256-AF34-846956C6D0D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039FD-3722-4F46-AF52-7227B1189C33}">
      <dsp:nvSpPr>
        <dsp:cNvPr id="0" name=""/>
        <dsp:cNvSpPr/>
      </dsp:nvSpPr>
      <dsp:spPr>
        <a:xfrm>
          <a:off x="3335582" y="340889"/>
          <a:ext cx="1609755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/>
            <a:t>Plenipotentiary Conference</a:t>
          </a:r>
          <a:endParaRPr lang="en-US" sz="1700" b="0" kern="1200" dirty="0"/>
        </a:p>
      </dsp:txBody>
      <dsp:txXfrm>
        <a:off x="3357294" y="362601"/>
        <a:ext cx="1566331" cy="697869"/>
      </dsp:txXfrm>
    </dsp:sp>
    <dsp:sp modelId="{97FB84C4-87BD-4082-848F-327B8B65E4C9}">
      <dsp:nvSpPr>
        <dsp:cNvPr id="0" name=""/>
        <dsp:cNvSpPr/>
      </dsp:nvSpPr>
      <dsp:spPr>
        <a:xfrm>
          <a:off x="4094740" y="1082182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741721-E421-40D9-8396-B1D5F2F71AA9}">
      <dsp:nvSpPr>
        <dsp:cNvPr id="0" name=""/>
        <dsp:cNvSpPr/>
      </dsp:nvSpPr>
      <dsp:spPr>
        <a:xfrm>
          <a:off x="3584490" y="1378700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/>
            <a:t>ITU Council</a:t>
          </a:r>
          <a:endParaRPr lang="en-US" sz="1700" b="0" kern="1200" dirty="0"/>
        </a:p>
      </dsp:txBody>
      <dsp:txXfrm>
        <a:off x="3606202" y="1400412"/>
        <a:ext cx="1068515" cy="697869"/>
      </dsp:txXfrm>
    </dsp:sp>
    <dsp:sp modelId="{2585EA82-9D4B-4350-9F6B-A1EB460EE27A}">
      <dsp:nvSpPr>
        <dsp:cNvPr id="0" name=""/>
        <dsp:cNvSpPr/>
      </dsp:nvSpPr>
      <dsp:spPr>
        <a:xfrm>
          <a:off x="668972" y="2119993"/>
          <a:ext cx="3471487" cy="296517"/>
        </a:xfrm>
        <a:custGeom>
          <a:avLst/>
          <a:gdLst/>
          <a:ahLst/>
          <a:cxnLst/>
          <a:rect l="0" t="0" r="0" b="0"/>
          <a:pathLst>
            <a:path>
              <a:moveTo>
                <a:pt x="3471487" y="0"/>
              </a:moveTo>
              <a:lnTo>
                <a:pt x="3471487" y="148258"/>
              </a:lnTo>
              <a:lnTo>
                <a:pt x="0" y="148258"/>
              </a:lnTo>
              <a:lnTo>
                <a:pt x="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DCA39-7903-40A3-A04C-5902509FAD56}">
      <dsp:nvSpPr>
        <dsp:cNvPr id="0" name=""/>
        <dsp:cNvSpPr/>
      </dsp:nvSpPr>
      <dsp:spPr>
        <a:xfrm>
          <a:off x="2503" y="2416510"/>
          <a:ext cx="1332938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General Secretariat</a:t>
          </a:r>
          <a:endParaRPr lang="en-US" sz="1700" kern="1200" dirty="0"/>
        </a:p>
      </dsp:txBody>
      <dsp:txXfrm>
        <a:off x="24215" y="2438222"/>
        <a:ext cx="1289514" cy="697869"/>
      </dsp:txXfrm>
    </dsp:sp>
    <dsp:sp modelId="{66AB54AB-944A-490E-8D16-E4CF8E6F99C2}">
      <dsp:nvSpPr>
        <dsp:cNvPr id="0" name=""/>
        <dsp:cNvSpPr/>
      </dsp:nvSpPr>
      <dsp:spPr>
        <a:xfrm>
          <a:off x="2754126" y="2119993"/>
          <a:ext cx="1386333" cy="296517"/>
        </a:xfrm>
        <a:custGeom>
          <a:avLst/>
          <a:gdLst/>
          <a:ahLst/>
          <a:cxnLst/>
          <a:rect l="0" t="0" r="0" b="0"/>
          <a:pathLst>
            <a:path>
              <a:moveTo>
                <a:pt x="1386333" y="0"/>
              </a:moveTo>
              <a:lnTo>
                <a:pt x="1386333" y="148258"/>
              </a:lnTo>
              <a:lnTo>
                <a:pt x="0" y="148258"/>
              </a:lnTo>
              <a:lnTo>
                <a:pt x="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9B84FD-1565-4339-8311-8058596D922A}">
      <dsp:nvSpPr>
        <dsp:cNvPr id="0" name=""/>
        <dsp:cNvSpPr/>
      </dsp:nvSpPr>
      <dsp:spPr>
        <a:xfrm>
          <a:off x="1669023" y="2416510"/>
          <a:ext cx="2170206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ITU-R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(</a:t>
          </a:r>
          <a:r>
            <a:rPr lang="en-US" sz="1700" kern="1200" dirty="0" err="1" smtClean="0"/>
            <a:t>radiocommunication</a:t>
          </a:r>
          <a:r>
            <a:rPr lang="en-US" sz="1700" kern="1200" dirty="0" smtClean="0"/>
            <a:t>)</a:t>
          </a:r>
          <a:endParaRPr lang="en-US" sz="1700" kern="1200" dirty="0"/>
        </a:p>
      </dsp:txBody>
      <dsp:txXfrm>
        <a:off x="1690735" y="2438222"/>
        <a:ext cx="2126782" cy="697869"/>
      </dsp:txXfrm>
    </dsp:sp>
    <dsp:sp modelId="{A6D1B54A-4594-491A-A045-BBB96F6C4060}">
      <dsp:nvSpPr>
        <dsp:cNvPr id="0" name=""/>
        <dsp:cNvSpPr/>
      </dsp:nvSpPr>
      <dsp:spPr>
        <a:xfrm>
          <a:off x="2708406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4CEDE5-4D95-426B-8FD1-67C6167A0DF0}">
      <dsp:nvSpPr>
        <dsp:cNvPr id="0" name=""/>
        <dsp:cNvSpPr/>
      </dsp:nvSpPr>
      <dsp:spPr>
        <a:xfrm>
          <a:off x="2198156" y="3454321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/>
            <a:t>WRC &amp; RA</a:t>
          </a:r>
          <a:endParaRPr lang="en-US" sz="1700" kern="1200" dirty="0"/>
        </a:p>
      </dsp:txBody>
      <dsp:txXfrm>
        <a:off x="2219868" y="3476033"/>
        <a:ext cx="1068515" cy="697869"/>
      </dsp:txXfrm>
    </dsp:sp>
    <dsp:sp modelId="{27C0D29C-FD6A-4012-9A41-4FB97040DF9A}">
      <dsp:nvSpPr>
        <dsp:cNvPr id="0" name=""/>
        <dsp:cNvSpPr/>
      </dsp:nvSpPr>
      <dsp:spPr>
        <a:xfrm>
          <a:off x="4140460" y="2119993"/>
          <a:ext cx="903428" cy="2965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58"/>
              </a:lnTo>
              <a:lnTo>
                <a:pt x="903428" y="148258"/>
              </a:lnTo>
              <a:lnTo>
                <a:pt x="903428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903E9-DD11-4D2D-913B-19C0A0970171}">
      <dsp:nvSpPr>
        <dsp:cNvPr id="0" name=""/>
        <dsp:cNvSpPr/>
      </dsp:nvSpPr>
      <dsp:spPr>
        <a:xfrm>
          <a:off x="4172811" y="2416510"/>
          <a:ext cx="1742154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ITU-D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(development)</a:t>
          </a:r>
          <a:endParaRPr lang="en-US" sz="1700" kern="1200" dirty="0"/>
        </a:p>
      </dsp:txBody>
      <dsp:txXfrm>
        <a:off x="4194523" y="2438222"/>
        <a:ext cx="1698730" cy="697869"/>
      </dsp:txXfrm>
    </dsp:sp>
    <dsp:sp modelId="{00D73391-ECC9-4CE4-A30A-DC5445D53B89}">
      <dsp:nvSpPr>
        <dsp:cNvPr id="0" name=""/>
        <dsp:cNvSpPr/>
      </dsp:nvSpPr>
      <dsp:spPr>
        <a:xfrm>
          <a:off x="4998168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B1516-8420-4660-A2DA-F2AFD07F1318}">
      <dsp:nvSpPr>
        <dsp:cNvPr id="0" name=""/>
        <dsp:cNvSpPr/>
      </dsp:nvSpPr>
      <dsp:spPr>
        <a:xfrm>
          <a:off x="4487918" y="3454321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WTDC</a:t>
          </a:r>
          <a:endParaRPr lang="en-US" sz="1700" kern="1200" dirty="0"/>
        </a:p>
      </dsp:txBody>
      <dsp:txXfrm>
        <a:off x="4509630" y="3476033"/>
        <a:ext cx="1068515" cy="697869"/>
      </dsp:txXfrm>
    </dsp:sp>
    <dsp:sp modelId="{8BA30A21-95D4-44DA-ABE1-1A6F526498E3}">
      <dsp:nvSpPr>
        <dsp:cNvPr id="0" name=""/>
        <dsp:cNvSpPr/>
      </dsp:nvSpPr>
      <dsp:spPr>
        <a:xfrm>
          <a:off x="4140460" y="2119993"/>
          <a:ext cx="3123022" cy="2965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58"/>
              </a:lnTo>
              <a:lnTo>
                <a:pt x="3123022" y="148258"/>
              </a:lnTo>
              <a:lnTo>
                <a:pt x="3123022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8247F-31CD-4F15-BE9F-13D1D1344800}">
      <dsp:nvSpPr>
        <dsp:cNvPr id="0" name=""/>
        <dsp:cNvSpPr/>
      </dsp:nvSpPr>
      <dsp:spPr>
        <a:xfrm>
          <a:off x="6248548" y="2416510"/>
          <a:ext cx="2029868" cy="741293"/>
        </a:xfrm>
        <a:prstGeom prst="roundRect">
          <a:avLst>
            <a:gd name="adj" fmla="val 10000"/>
          </a:avLst>
        </a:prstGeom>
        <a:solidFill>
          <a:srgbClr val="CCECFF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ITU-T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(standardization)</a:t>
          </a:r>
          <a:endParaRPr lang="en-US" sz="1700" b="1" kern="1200" dirty="0"/>
        </a:p>
      </dsp:txBody>
      <dsp:txXfrm>
        <a:off x="6270260" y="2438222"/>
        <a:ext cx="1986444" cy="697869"/>
      </dsp:txXfrm>
    </dsp:sp>
    <dsp:sp modelId="{AFAD36A9-9CB2-49A0-9939-E7FEE01F17A6}">
      <dsp:nvSpPr>
        <dsp:cNvPr id="0" name=""/>
        <dsp:cNvSpPr/>
      </dsp:nvSpPr>
      <dsp:spPr>
        <a:xfrm>
          <a:off x="7217762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CE307-F013-4F82-8378-015D2F828F70}">
      <dsp:nvSpPr>
        <dsp:cNvPr id="0" name=""/>
        <dsp:cNvSpPr/>
      </dsp:nvSpPr>
      <dsp:spPr>
        <a:xfrm>
          <a:off x="6707512" y="3454321"/>
          <a:ext cx="1111939" cy="741293"/>
        </a:xfrm>
        <a:prstGeom prst="roundRect">
          <a:avLst>
            <a:gd name="adj" fmla="val 10000"/>
          </a:avLst>
        </a:prstGeom>
        <a:solidFill>
          <a:srgbClr val="CCECFF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err="1" smtClean="0"/>
            <a:t>WTSA</a:t>
          </a:r>
          <a:endParaRPr lang="en-US" sz="1700" b="1" kern="1200" dirty="0"/>
        </a:p>
      </dsp:txBody>
      <dsp:txXfrm>
        <a:off x="6729224" y="3476033"/>
        <a:ext cx="1068515" cy="6978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A1652-47CE-48A3-BFBE-F972FFF63985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087BC-3719-4CB2-9659-C6E66A332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0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oth/T0A0F000002/en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.1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tsbsg15@itu.in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T-RES-T.1-2012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ITU-T/aap" TargetMode="External"/><Relationship Id="rId5" Type="http://schemas.openxmlformats.org/officeDocument/2006/relationships/hyperlink" Target="http://www.itu.int/rec/T-REC-A.8" TargetMode="External"/><Relationship Id="rId4" Type="http://schemas.openxmlformats.org/officeDocument/2006/relationships/hyperlink" Target="http://www.itu.int/net/ITU-T/lists/t-approval.aspx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ipr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ipr/Pages/adhoc.aspx" TargetMode="External"/><Relationship Id="rId5" Type="http://schemas.openxmlformats.org/officeDocument/2006/relationships/hyperlink" Target="http://www.itu.int/ipr/IPRSearch.aspx" TargetMode="External"/><Relationship Id="rId4" Type="http://schemas.openxmlformats.org/officeDocument/2006/relationships/hyperlink" Target="http://www.itu.int/en/ITU-T/ipr/Pages/policy.aspx" TargetMode="External"/></Relationships>
</file>

<file path=ppt/notesSlides/_rels/notes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u.int/oth/T0A0F000006" TargetMode="External"/><Relationship Id="rId3" Type="http://schemas.openxmlformats.org/officeDocument/2006/relationships/hyperlink" Target="http://www.itu.int/ITU-T/go/wpd" TargetMode="External"/><Relationship Id="rId7" Type="http://schemas.openxmlformats.org/officeDocument/2006/relationships/hyperlink" Target="http://www.itu.int/oth/T0A0F000003/en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SG-CP/docs/styleguide.doc" TargetMode="External"/><Relationship Id="rId5" Type="http://schemas.openxmlformats.org/officeDocument/2006/relationships/hyperlink" Target="http://www.itu.int/oth/T0A0F000004" TargetMode="External"/><Relationship Id="rId4" Type="http://schemas.openxmlformats.org/officeDocument/2006/relationships/hyperlink" Target="http://www.itu.int/rec/T-REC-A.8" TargetMode="External"/></Relationships>
</file>

<file path=ppt/notesSlides/_rels/notes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u.int/en/ITU-T/groups" TargetMode="External"/><Relationship Id="rId3" Type="http://schemas.openxmlformats.org/officeDocument/2006/relationships/hyperlink" Target="http://www.itu.int/rec/T-REC-A.1" TargetMode="External"/><Relationship Id="rId7" Type="http://schemas.openxmlformats.org/officeDocument/2006/relationships/hyperlink" Target="http://www.itu.int/en/ITU-T/jca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rec/T-REC-A.Sup3" TargetMode="External"/><Relationship Id="rId5" Type="http://schemas.openxmlformats.org/officeDocument/2006/relationships/hyperlink" Target="http://www.itu.int/rec/T-REC-A.23" TargetMode="External"/><Relationship Id="rId4" Type="http://schemas.openxmlformats.org/officeDocument/2006/relationships/hyperlink" Target="http://www.itu.int/rec/T-REC-A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T/go/meetings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SG-CP/info/togeneva.html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vents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studygroups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T/recommendations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pub/T-HDB" TargetMode="External"/><Relationship Id="rId4" Type="http://schemas.openxmlformats.org/officeDocument/2006/relationships/hyperlink" Target="http://www.itu.int/pub/T-TUT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TIES/faq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online/mm/scripts/reg.screen1.html" TargetMode="Externa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TIES/faq.htm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online/mm/scripts/reg.screen1.html" TargetMode="Externa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ITU-T" TargetMode="Externa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ddp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oth/T0A0F000012" TargetMode="External"/><Relationship Id="rId4" Type="http://schemas.openxmlformats.org/officeDocument/2006/relationships/hyperlink" Target="http://www.itu.int/oth/T0A0F000011" TargetMode="Externa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ddp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oth/T0A0F000012" TargetMode="External"/><Relationship Id="rId4" Type="http://schemas.openxmlformats.org/officeDocument/2006/relationships/hyperlink" Target="http://www.itu.int/oth/T0A0F000011" TargetMode="Externa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history/Pages/ConstitutionAndConvention.aspx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rec/T-REC-A" TargetMode="External"/><Relationship Id="rId5" Type="http://schemas.openxmlformats.org/officeDocument/2006/relationships/hyperlink" Target="http://www.itu.int/pub/T-RES" TargetMode="External"/><Relationship Id="rId4" Type="http://schemas.openxmlformats.org/officeDocument/2006/relationships/hyperlink" Target="http://www.itu.int/net/about/basic-texts/rules.aspx" TargetMode="Externa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.1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abou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en/ITU-T/stratops/Pages/strategicplan.aspx" TargetMode="External"/><Relationship Id="rId4" Type="http://schemas.openxmlformats.org/officeDocument/2006/relationships/hyperlink" Target="http://www.itu.int/en/ITU-T/gap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to.org/english/tratop_e/tbt_e/tbt_e.ht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en/ITU-T/C-I" TargetMode="External"/><Relationship Id="rId4" Type="http://schemas.openxmlformats.org/officeDocument/2006/relationships/hyperlink" Target="http://www.itu.int/en/ITU-T/wtsa12/Pages/gss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membership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A7B130-86CB-49A9-9EED-B5ADE817CFE2}" type="slidenum">
              <a:rPr lang="ja-JP" altLang="en-US" smtClean="0">
                <a:solidFill>
                  <a:srgbClr val="000000"/>
                </a:solidFill>
              </a:rPr>
              <a:pPr/>
              <a:t>1</a:t>
            </a:fld>
            <a:endParaRPr lang="en-US" altLang="ja-JP" smtClean="0">
              <a:solidFill>
                <a:srgbClr val="000000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/>
              <a:t>ITU-T delegate guide: </a:t>
            </a:r>
            <a:r>
              <a:rPr lang="en-US" u="sng">
                <a:hlinkClick r:id="rId3"/>
              </a:rPr>
              <a:t>www.itu.int/oth/T0A0F000002/en</a:t>
            </a:r>
            <a:r>
              <a:rPr lang="en-US"/>
              <a:t>  </a:t>
            </a:r>
          </a:p>
          <a:p>
            <a:pPr eaLnBrk="1" hangingPunct="1"/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4026918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Plenepotentiary</a:t>
            </a:r>
            <a:r>
              <a:rPr lang="en-US" dirty="0" smtClean="0"/>
              <a:t> 2018: </a:t>
            </a:r>
            <a:r>
              <a:rPr lang="en-US" u="sng" dirty="0" smtClean="0"/>
              <a:t>https://www.itu.int/web/pp-18/en/</a:t>
            </a:r>
            <a:endParaRPr lang="en-US" dirty="0" smtClean="0"/>
          </a:p>
          <a:p>
            <a:r>
              <a:rPr lang="en-US" dirty="0" smtClean="0"/>
              <a:t>ITU Council: </a:t>
            </a:r>
            <a:r>
              <a:rPr lang="en-US" u="sng" dirty="0" smtClean="0">
                <a:hlinkClick r:id="rId3"/>
              </a:rPr>
              <a:t>www.itu.int/en/council</a:t>
            </a:r>
            <a:r>
              <a:rPr lang="en-US" dirty="0" smtClean="0"/>
              <a:t> </a:t>
            </a:r>
          </a:p>
          <a:p>
            <a:r>
              <a:rPr lang="en-US" dirty="0" smtClean="0"/>
              <a:t>WTSA 2016: </a:t>
            </a:r>
            <a:r>
              <a:rPr lang="en-GB" u="sng" dirty="0" smtClean="0"/>
              <a:t>https://www.itu.int/en/ITU-T/wtsa16/Pages/default.aspx</a:t>
            </a:r>
          </a:p>
          <a:p>
            <a:r>
              <a:rPr lang="en-US" dirty="0" smtClean="0"/>
              <a:t>TSAG: </a:t>
            </a:r>
            <a:r>
              <a:rPr lang="en-US" u="sng" dirty="0" smtClean="0">
                <a:hlinkClick r:id="rId4"/>
              </a:rPr>
              <a:t>www.itu.int/en/ITU-T/tsag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Study groups: </a:t>
            </a:r>
            <a:r>
              <a:rPr lang="en-US" u="sng" dirty="0" smtClean="0">
                <a:hlinkClick r:id="rId5"/>
              </a:rPr>
              <a:t>www.itu.int/en/ITU-T/studygroups</a:t>
            </a:r>
            <a:r>
              <a:rPr lang="en-US" dirty="0" smtClean="0"/>
              <a:t> </a:t>
            </a:r>
          </a:p>
          <a:p>
            <a:r>
              <a:rPr lang="en-US" dirty="0" smtClean="0"/>
              <a:t>Other groups: </a:t>
            </a:r>
            <a:r>
              <a:rPr lang="en-US" u="sng" dirty="0" smtClean="0">
                <a:hlinkClick r:id="rId6"/>
              </a:rPr>
              <a:t>www.itu.int/en/ITU-T/groups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47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Recommendation ITU-T A.1, working methods: </a:t>
            </a:r>
            <a:r>
              <a:rPr lang="en-US" u="sng">
                <a:hlinkClick r:id="rId3"/>
              </a:rPr>
              <a:t>www.itu.int/rec/T-REC-A.1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18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Email the Study Group xx secretariat: tsbsgxx@itu.int</a:t>
            </a:r>
          </a:p>
          <a:p>
            <a:r>
              <a:rPr lang="en-US" dirty="0"/>
              <a:t>E.g., the ITU-T Study Group 15 secretariat: </a:t>
            </a:r>
            <a:r>
              <a:rPr lang="en-US" u="sng" dirty="0">
                <a:hlinkClick r:id="rId3"/>
              </a:rPr>
              <a:t>tsbsg15@itu.int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296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TAP process, Resolution 1: </a:t>
            </a:r>
            <a:r>
              <a:rPr lang="en-GB" u="sng">
                <a:hlinkClick r:id="rId3"/>
              </a:rPr>
              <a:t>www.itu.int/pub/T-RES-T.1-2012</a:t>
            </a:r>
            <a:r>
              <a:rPr lang="en-GB" u="sng"/>
              <a:t> </a:t>
            </a:r>
            <a:endParaRPr lang="en-US"/>
          </a:p>
          <a:p>
            <a:r>
              <a:rPr lang="en-US"/>
              <a:t>Texts under TAP: </a:t>
            </a:r>
            <a:r>
              <a:rPr lang="en-US" u="sng">
                <a:hlinkClick r:id="rId4"/>
              </a:rPr>
              <a:t>www.itu.int/net/ITU-T/lists/t-approval.aspx</a:t>
            </a:r>
            <a:r>
              <a:rPr lang="en-US"/>
              <a:t> </a:t>
            </a:r>
          </a:p>
          <a:p>
            <a:r>
              <a:rPr lang="fr-CH"/>
              <a:t>AAP process, Recommendation ITU-T A.8: </a:t>
            </a:r>
            <a:r>
              <a:rPr lang="fr-CH" u="sng">
                <a:hlinkClick r:id="rId5"/>
              </a:rPr>
              <a:t>www.itu.int/rec/T-REC-A.8</a:t>
            </a:r>
            <a:endParaRPr lang="en-US"/>
          </a:p>
          <a:p>
            <a:r>
              <a:rPr lang="en-US"/>
              <a:t>Texts under AAP: </a:t>
            </a:r>
            <a:r>
              <a:rPr lang="en-US" u="sng">
                <a:hlinkClick r:id="rId6"/>
              </a:rPr>
              <a:t>www.itu.int/ITU-T/aap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58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ITU Intellectual Property Rights: </a:t>
            </a:r>
            <a:r>
              <a:rPr lang="en-US" u="sng">
                <a:hlinkClick r:id="rId3"/>
              </a:rPr>
              <a:t>www.itu.int/en/ITU-T/ipr</a:t>
            </a:r>
            <a:r>
              <a:rPr lang="en-US"/>
              <a:t> </a:t>
            </a:r>
          </a:p>
          <a:p>
            <a:r>
              <a:rPr lang="en-US"/>
              <a:t>Common Patent Policy for ITU-T/ITU-R/ISO/IEC: </a:t>
            </a:r>
            <a:r>
              <a:rPr lang="en-US" u="sng">
                <a:hlinkClick r:id="rId4"/>
              </a:rPr>
              <a:t>www.itu.int/en/ITU-T/ipr/Pages/policy.aspx</a:t>
            </a:r>
            <a:r>
              <a:rPr lang="en-US"/>
              <a:t> </a:t>
            </a:r>
          </a:p>
          <a:p>
            <a:r>
              <a:rPr lang="en-US"/>
              <a:t>IPR database: </a:t>
            </a:r>
            <a:r>
              <a:rPr lang="en-US" u="sng">
                <a:hlinkClick r:id="rId5"/>
              </a:rPr>
              <a:t>www.itu.int/ipr/IPRSearch.aspx</a:t>
            </a:r>
            <a:r>
              <a:rPr lang="en-US"/>
              <a:t> </a:t>
            </a:r>
          </a:p>
          <a:p>
            <a:r>
              <a:rPr lang="en-GB"/>
              <a:t>TSB Director's Ad Hoc Group on IPR: </a:t>
            </a:r>
            <a:r>
              <a:rPr lang="en-GB" u="sng">
                <a:hlinkClick r:id="rId6"/>
              </a:rPr>
              <a:t>www.itu.int/en/ITU-T/ipr/Pages/adhoc.aspx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48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ITU-T Work Programme: </a:t>
            </a:r>
            <a:r>
              <a:rPr lang="en-GB" u="sng" dirty="0">
                <a:hlinkClick r:id="rId3"/>
              </a:rPr>
              <a:t>www.itu.int/ITU-T/go/wpd</a:t>
            </a:r>
            <a:r>
              <a:rPr lang="en-GB" dirty="0"/>
              <a:t> </a:t>
            </a:r>
            <a:endParaRPr lang="en-US" dirty="0"/>
          </a:p>
          <a:p>
            <a:r>
              <a:rPr lang="en-US" dirty="0"/>
              <a:t>Resolution 1 (TAP): </a:t>
            </a:r>
            <a:r>
              <a:rPr lang="en-GB" u="sng" dirty="0" smtClean="0"/>
              <a:t>https://www.itu.int/pub/T-RES-T.1-2016</a:t>
            </a:r>
          </a:p>
          <a:p>
            <a:r>
              <a:rPr lang="fr-CH" dirty="0" err="1" smtClean="0"/>
              <a:t>Recommendation</a:t>
            </a:r>
            <a:r>
              <a:rPr lang="fr-CH" dirty="0" smtClean="0"/>
              <a:t> </a:t>
            </a:r>
            <a:r>
              <a:rPr lang="fr-CH" dirty="0"/>
              <a:t>ITU-T A.8 (AAP): </a:t>
            </a:r>
            <a:r>
              <a:rPr lang="fr-CH" u="sng" dirty="0">
                <a:hlinkClick r:id="rId4"/>
              </a:rPr>
              <a:t>www.itu.int/rec/T-REC-A.8</a:t>
            </a:r>
            <a:endParaRPr lang="en-US" dirty="0"/>
          </a:p>
          <a:p>
            <a:r>
              <a:rPr lang="en-US" dirty="0"/>
              <a:t>Author's guide: </a:t>
            </a:r>
            <a:r>
              <a:rPr lang="en-GB" u="sng" dirty="0">
                <a:hlinkClick r:id="rId5"/>
              </a:rPr>
              <a:t>www.itu.int/oth/T0A0F000004</a:t>
            </a:r>
            <a:endParaRPr lang="en-US" dirty="0"/>
          </a:p>
          <a:p>
            <a:r>
              <a:rPr lang="en-GB" dirty="0"/>
              <a:t>ITU English Language Style Guide: </a:t>
            </a:r>
            <a:r>
              <a:rPr lang="en-GB" u="sng" dirty="0">
                <a:hlinkClick r:id="rId6"/>
              </a:rPr>
              <a:t>www.itu.int/SG-CP/docs/styleguide.doc</a:t>
            </a:r>
            <a:endParaRPr lang="en-US" dirty="0"/>
          </a:p>
          <a:p>
            <a:r>
              <a:rPr lang="en-US" dirty="0"/>
              <a:t>Considering end-user needs in developing Recommendations: </a:t>
            </a:r>
            <a:r>
              <a:rPr lang="en-US" u="sng" dirty="0">
                <a:hlinkClick r:id="rId7"/>
              </a:rPr>
              <a:t>www.itu.int/oth/T0A0F000003/en</a:t>
            </a:r>
            <a:endParaRPr lang="en-US" dirty="0"/>
          </a:p>
          <a:p>
            <a:r>
              <a:rPr lang="en-US" dirty="0"/>
              <a:t>Manual for Rapporteurs/Editors: </a:t>
            </a:r>
            <a:r>
              <a:rPr lang="en-US" u="sng" dirty="0">
                <a:hlinkClick r:id="rId8"/>
              </a:rPr>
              <a:t>www.itu.int/oth/T0A0F000006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08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Liaison </a:t>
            </a:r>
            <a:r>
              <a:rPr lang="fr-CH" dirty="0" err="1"/>
              <a:t>statements</a:t>
            </a:r>
            <a:r>
              <a:rPr lang="fr-CH" dirty="0"/>
              <a:t>, ITU-T A.1, clause 1.5: </a:t>
            </a:r>
            <a:r>
              <a:rPr lang="fr-CH" u="sng" dirty="0">
                <a:hlinkClick r:id="rId3"/>
              </a:rPr>
              <a:t>www.itu.int/rec/T-REC-A.1</a:t>
            </a:r>
            <a:endParaRPr lang="en-US" dirty="0"/>
          </a:p>
          <a:p>
            <a:r>
              <a:rPr lang="fr-CH" dirty="0" err="1"/>
              <a:t>External</a:t>
            </a:r>
            <a:r>
              <a:rPr lang="fr-CH" dirty="0"/>
              <a:t> </a:t>
            </a:r>
            <a:r>
              <a:rPr lang="fr-CH" dirty="0" err="1"/>
              <a:t>cooperation</a:t>
            </a:r>
            <a:r>
              <a:rPr lang="fr-CH" dirty="0"/>
              <a:t>: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CH" dirty="0" err="1"/>
              <a:t>Recommendations</a:t>
            </a:r>
            <a:r>
              <a:rPr lang="fr-CH" dirty="0"/>
              <a:t> ITU-T A.4, A.5, A.6, </a:t>
            </a:r>
            <a:r>
              <a:rPr lang="fr-CH" dirty="0" err="1"/>
              <a:t>external</a:t>
            </a:r>
            <a:r>
              <a:rPr lang="fr-CH" dirty="0"/>
              <a:t> </a:t>
            </a:r>
            <a:r>
              <a:rPr lang="fr-CH" dirty="0" err="1"/>
              <a:t>organizations</a:t>
            </a:r>
            <a:r>
              <a:rPr lang="fr-CH" dirty="0"/>
              <a:t>: </a:t>
            </a:r>
            <a:r>
              <a:rPr lang="fr-CH" u="sng" dirty="0">
                <a:hlinkClick r:id="rId4"/>
              </a:rPr>
              <a:t>www.itu.int/rec/T-REC-A</a:t>
            </a:r>
            <a:r>
              <a:rPr lang="fr-CH" dirty="0"/>
              <a:t> 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CH" dirty="0" err="1"/>
              <a:t>Recommendation</a:t>
            </a:r>
            <a:r>
              <a:rPr lang="fr-CH" dirty="0"/>
              <a:t> ITU-T A.23, ISO and IEC: </a:t>
            </a:r>
            <a:r>
              <a:rPr lang="fr-CH" u="sng" dirty="0">
                <a:hlinkClick r:id="rId5"/>
              </a:rPr>
              <a:t>www.itu.int/rec/T-REC-A.23</a:t>
            </a:r>
            <a:r>
              <a:rPr lang="fr-CH" dirty="0"/>
              <a:t>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Supplement 3 to ITU-T A-series, IETF: </a:t>
            </a:r>
            <a:r>
              <a:rPr lang="en-GB" u="sng" dirty="0">
                <a:hlinkClick r:id="rId6"/>
              </a:rPr>
              <a:t>www.itu.int/rec/T-REC-A.Sup3</a:t>
            </a:r>
            <a:r>
              <a:rPr lang="en-GB" dirty="0"/>
              <a:t>  </a:t>
            </a:r>
            <a:endParaRPr lang="en-US" dirty="0"/>
          </a:p>
          <a:p>
            <a:r>
              <a:rPr lang="en-GB" dirty="0"/>
              <a:t>Internal cooperation: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Joint Coordination Activities: </a:t>
            </a:r>
            <a:r>
              <a:rPr lang="en-GB" u="sng" dirty="0">
                <a:hlinkClick r:id="rId7"/>
              </a:rPr>
              <a:t>www.itu.int/en/ITU-T/jca</a:t>
            </a:r>
            <a:r>
              <a:rPr lang="en-GB" dirty="0"/>
              <a:t> 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 smtClean="0"/>
              <a:t>Other </a:t>
            </a:r>
            <a:r>
              <a:rPr lang="en-GB" dirty="0"/>
              <a:t>groups: </a:t>
            </a:r>
            <a:r>
              <a:rPr lang="en-GB" u="sng" dirty="0">
                <a:hlinkClick r:id="rId8"/>
              </a:rPr>
              <a:t>www.itu.int/en/ITU-T/groups</a:t>
            </a:r>
            <a:r>
              <a:rPr lang="en-GB" dirty="0"/>
              <a:t>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248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Schedule of meetings: </a:t>
            </a:r>
            <a:r>
              <a:rPr lang="en-US" u="sng" dirty="0">
                <a:hlinkClick r:id="rId3"/>
              </a:rPr>
              <a:t>www.itu.int/ITU-T/go/meetings</a:t>
            </a:r>
            <a:endParaRPr lang="en-US" dirty="0"/>
          </a:p>
          <a:p>
            <a:r>
              <a:rPr lang="en-GB" dirty="0"/>
              <a:t>Room allocation: </a:t>
            </a:r>
            <a:r>
              <a:rPr lang="en-GB" u="sng" dirty="0">
                <a:hlinkClick r:id="rId4"/>
              </a:rPr>
              <a:t>www.itu.int/events</a:t>
            </a:r>
            <a:endParaRPr lang="en-US" dirty="0"/>
          </a:p>
          <a:p>
            <a:r>
              <a:rPr lang="en-US" dirty="0" smtClean="0"/>
              <a:t>Meeting information </a:t>
            </a:r>
            <a:r>
              <a:rPr lang="en-US" dirty="0"/>
              <a:t>is listed on each SG homepage (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):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Study group and working party meetings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Interim meetings (including </a:t>
            </a:r>
            <a:r>
              <a:rPr lang="en-US" dirty="0" smtClean="0"/>
              <a:t>Rapporteur-group </a:t>
            </a:r>
            <a:r>
              <a:rPr lang="en-US" dirty="0"/>
              <a:t>and electronic meetings)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Meeting announcements (Collective letters)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Online </a:t>
            </a:r>
            <a:r>
              <a:rPr lang="en-US" dirty="0" smtClean="0"/>
              <a:t>registration</a:t>
            </a:r>
            <a:endParaRPr lang="en-US" dirty="0"/>
          </a:p>
          <a:p>
            <a:r>
              <a:rPr lang="en-US" dirty="0"/>
              <a:t>Visiting Geneva, practical information: </a:t>
            </a:r>
            <a:r>
              <a:rPr lang="en-GB" u="sng" dirty="0">
                <a:hlinkClick r:id="rId6"/>
              </a:rPr>
              <a:t>www.itu.int/SG-CP/info/togeneva.html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09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All meeting documents are available from the SG homepage: </a:t>
            </a:r>
            <a:r>
              <a:rPr lang="en-US" u="sng">
                <a:hlinkClick r:id="rId3"/>
              </a:rPr>
              <a:t>www.itu.int/en/ITU-T/studygroups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00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ITU-T </a:t>
            </a:r>
            <a:r>
              <a:rPr lang="fr-CH" smtClean="0"/>
              <a:t>Recommendations: </a:t>
            </a:r>
            <a:r>
              <a:rPr lang="fr-CH" u="sng">
                <a:hlinkClick r:id="rId3"/>
              </a:rPr>
              <a:t>www.itu.int/ITU-T/recommendations</a:t>
            </a:r>
            <a:r>
              <a:rPr lang="fr-CH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4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User</a:t>
            </a:r>
            <a:r>
              <a:rPr lang="en-US" baseline="0" dirty="0" smtClean="0"/>
              <a:t> accounts and TIES access: https://www.itu.int/en/ties-services/Pages/default.aspx</a:t>
            </a:r>
          </a:p>
          <a:p>
            <a:r>
              <a:rPr lang="en-US" baseline="0" dirty="0" smtClean="0"/>
              <a:t>ITU-T website: https://www.itu.int/en/ITU-T/Pages/default.aspx</a:t>
            </a:r>
          </a:p>
          <a:p>
            <a:r>
              <a:rPr lang="en-US" baseline="0" dirty="0" smtClean="0"/>
              <a:t>ITU-T Circulars: https://www.itu.int/md/T17-TSB-CIR/e</a:t>
            </a:r>
          </a:p>
          <a:p>
            <a:r>
              <a:rPr lang="en-US" baseline="0" dirty="0" smtClean="0"/>
              <a:t>Meeting room allocation: https://www.itu.int/en/events/Pages/Geneva-schedule0.aspx?sector=ITU-T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768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Supplements / implementers' guides: </a:t>
            </a:r>
            <a:r>
              <a:rPr lang="fr-CH" u="sng">
                <a:hlinkClick r:id="rId3"/>
              </a:rPr>
              <a:t>www.itu.int/rec/T-REC</a:t>
            </a:r>
            <a:r>
              <a:rPr lang="fr-CH"/>
              <a:t> </a:t>
            </a:r>
            <a:endParaRPr lang="en-US"/>
          </a:p>
          <a:p>
            <a:r>
              <a:rPr lang="en-GB"/>
              <a:t>Technical papers and tutorials: </a:t>
            </a:r>
            <a:r>
              <a:rPr lang="en-GB" u="sng">
                <a:hlinkClick r:id="rId4"/>
              </a:rPr>
              <a:t>www.itu.int/pub/T-TUT</a:t>
            </a:r>
            <a:r>
              <a:rPr lang="en-GB"/>
              <a:t> </a:t>
            </a:r>
            <a:endParaRPr lang="en-US"/>
          </a:p>
          <a:p>
            <a:r>
              <a:rPr lang="en-US"/>
              <a:t>Handbooks: </a:t>
            </a:r>
            <a:r>
              <a:rPr lang="en-US" u="sng">
                <a:hlinkClick r:id="rId5"/>
              </a:rPr>
              <a:t>www.itu.int/pub/T-HDB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60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TIES </a:t>
            </a:r>
            <a:r>
              <a:rPr lang="en-US" smtClean="0"/>
              <a:t>overview: </a:t>
            </a:r>
            <a:r>
              <a:rPr lang="en-US" u="sng">
                <a:hlinkClick r:id="rId3"/>
              </a:rPr>
              <a:t>www.itu.int/TIES/faq.html</a:t>
            </a:r>
            <a:r>
              <a:rPr lang="en-US"/>
              <a:t> </a:t>
            </a:r>
          </a:p>
          <a:p>
            <a:r>
              <a:rPr lang="en-US"/>
              <a:t>Online application form: </a:t>
            </a:r>
            <a:r>
              <a:rPr lang="en-GB" u="sng">
                <a:hlinkClick r:id="rId4"/>
              </a:rPr>
              <a:t>www.itu.int/online/mm/scripts/reg.screen1.html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09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TIES </a:t>
            </a:r>
            <a:r>
              <a:rPr lang="en-US" smtClean="0"/>
              <a:t>overview: </a:t>
            </a:r>
            <a:r>
              <a:rPr lang="en-US" u="sng">
                <a:hlinkClick r:id="rId3"/>
              </a:rPr>
              <a:t>www.itu.int/TIES/faq.html</a:t>
            </a:r>
            <a:r>
              <a:rPr lang="en-US"/>
              <a:t> </a:t>
            </a:r>
          </a:p>
          <a:p>
            <a:r>
              <a:rPr lang="en-US"/>
              <a:t>Online application form: </a:t>
            </a:r>
            <a:r>
              <a:rPr lang="en-GB" u="sng">
                <a:hlinkClick r:id="rId4"/>
              </a:rPr>
              <a:t>www.itu.int/online/mm/scripts/reg.screen1.html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68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Meeting document sync tool</a:t>
            </a:r>
            <a:r>
              <a:rPr lang="en-GB" sz="1200" dirty="0" smtClean="0"/>
              <a:t>:</a:t>
            </a:r>
            <a:r>
              <a:rPr lang="en-GB" sz="1200" baseline="0" dirty="0" smtClean="0"/>
              <a:t> https://www.itu.int/en/ITU-T/studygroups/2017-2020/Pages/syncdocs.aspx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Email reflectors: https://www.itu.int/en/ITU-T/studygroups/2017-2020/</a:t>
            </a:r>
            <a:r>
              <a:rPr lang="en-US" sz="1200" baseline="0" dirty="0" smtClean="0">
                <a:solidFill>
                  <a:srgbClr val="FF0000"/>
                </a:solidFill>
              </a:rPr>
              <a:t>xx</a:t>
            </a:r>
            <a:r>
              <a:rPr lang="en-US" sz="1200" baseline="0" dirty="0" smtClean="0"/>
              <a:t>/Pages/ifa-structure.aspx (where xx is the study group number)</a:t>
            </a: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939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Databases:</a:t>
            </a:r>
          </a:p>
          <a:p>
            <a:pPr lvl="1"/>
            <a:r>
              <a:rPr lang="en-US" sz="2000" dirty="0" smtClean="0"/>
              <a:t>-	Recommendations: https://www.itu.int/en/ITU-T/publications/Pages/recs.aspx</a:t>
            </a:r>
          </a:p>
          <a:p>
            <a:pPr lvl="1"/>
            <a:r>
              <a:rPr lang="en-US" sz="2000" dirty="0" smtClean="0"/>
              <a:t>-	Liaison statements: https://www.itu.int/net/itu-t/ls/ols.aspx</a:t>
            </a:r>
          </a:p>
          <a:p>
            <a:pPr lvl="1"/>
            <a:r>
              <a:rPr lang="en-US" sz="2000" dirty="0" smtClean="0"/>
              <a:t>-	Work </a:t>
            </a:r>
            <a:r>
              <a:rPr lang="en-US" sz="2000" dirty="0" err="1" smtClean="0"/>
              <a:t>programme</a:t>
            </a:r>
            <a:r>
              <a:rPr lang="en-US" sz="2000" dirty="0" smtClean="0"/>
              <a:t>: https://www.itu.int/itu-t/workprog/wp_search.aspx</a:t>
            </a:r>
          </a:p>
          <a:p>
            <a:pPr lvl="1"/>
            <a:r>
              <a:rPr lang="en-US" sz="2000" dirty="0" smtClean="0"/>
              <a:t>-	Test signals: https://www.itu.int/net/itu-t/sigdb/menu.aspx</a:t>
            </a:r>
          </a:p>
          <a:p>
            <a:pPr lvl="1"/>
            <a:r>
              <a:rPr lang="en-US" sz="2000" dirty="0" smtClean="0"/>
              <a:t>-	Formal descriptions: https://www.itu.int/itu-t/recommendations/fl.aspx</a:t>
            </a:r>
          </a:p>
          <a:p>
            <a:pPr lvl="1"/>
            <a:r>
              <a:rPr lang="en-US" sz="2000" dirty="0" smtClean="0"/>
              <a:t>-	IPR (patents and copyrights): https://www.itu.int/en/ITU-T/ipr/Pages/default.aspx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20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Collaboration site: https://extranet.itu.int/sites/itu-t/SitePages/Home.aspx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1185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Collaboration site: https://www.itu.int/myworkspace#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8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Recommendation ITU-T A.1: https://www.itu.int/rec/T-REC-A.1/en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Recommendation ITU-T A.2: https://www.itu.int/rec/T-REC-A.2/en</a:t>
            </a:r>
            <a:endParaRPr lang="en-US" u="sng" dirty="0" smtClean="0"/>
          </a:p>
          <a:p>
            <a:r>
              <a:rPr lang="en-US" dirty="0" smtClean="0"/>
              <a:t>A-series </a:t>
            </a:r>
            <a:r>
              <a:rPr lang="en-US" dirty="0"/>
              <a:t>Recommendations: </a:t>
            </a:r>
            <a:r>
              <a:rPr lang="en-US" u="sng" dirty="0">
                <a:hlinkClick r:id="rId3"/>
              </a:rPr>
              <a:t>www.itu.int/rec/T-REC-A</a:t>
            </a:r>
            <a:r>
              <a:rPr lang="fr-CH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1390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Contribution</a:t>
            </a:r>
            <a:r>
              <a:rPr lang="en-GB" baseline="0" dirty="0" smtClean="0"/>
              <a:t> template</a:t>
            </a:r>
            <a:r>
              <a:rPr lang="en-GB" dirty="0" smtClean="0"/>
              <a:t>: </a:t>
            </a:r>
            <a:r>
              <a:rPr lang="en-GB" u="sng" dirty="0" smtClean="0"/>
              <a:t>https://www.itu.int/en/ITU-T/studygroups/Pages/templates.aspx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4922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DDP</a:t>
            </a:r>
            <a:r>
              <a:rPr lang="en-GB" baseline="0" dirty="0" smtClean="0"/>
              <a:t> user guide</a:t>
            </a:r>
            <a:r>
              <a:rPr lang="en-GB" dirty="0" smtClean="0"/>
              <a:t>: DDP</a:t>
            </a:r>
            <a:r>
              <a:rPr lang="en-GB" baseline="0" dirty="0" smtClean="0"/>
              <a:t> user guide</a:t>
            </a:r>
            <a:r>
              <a:rPr lang="en-GB" dirty="0" smtClean="0"/>
              <a:t>: </a:t>
            </a:r>
            <a:r>
              <a:rPr lang="en-GB" u="sng" dirty="0" smtClean="0"/>
              <a:t>https://www.itu.int/oth/T0A0F000012/en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49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ITU homepage: </a:t>
            </a:r>
            <a:r>
              <a:rPr lang="fr-CH" u="sng">
                <a:hlinkClick r:id="rId3"/>
              </a:rPr>
              <a:t>www.itu.int</a:t>
            </a:r>
            <a:r>
              <a:rPr lang="fr-CH"/>
              <a:t> </a:t>
            </a:r>
            <a:endParaRPr lang="en-US"/>
          </a:p>
          <a:p>
            <a:r>
              <a:rPr lang="fr-CH"/>
              <a:t>ITU-T homepage: </a:t>
            </a:r>
            <a:r>
              <a:rPr lang="fr-CH" u="sng">
                <a:hlinkClick r:id="rId4"/>
              </a:rPr>
              <a:t>www.itu.int/ITU-T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695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Register/upload a Contribution: </a:t>
            </a:r>
            <a:r>
              <a:rPr lang="en-US" u="sng">
                <a:hlinkClick r:id="rId3"/>
              </a:rPr>
              <a:t>www.itu.int/net/ITU-T/ddp</a:t>
            </a:r>
            <a:endParaRPr lang="en-US"/>
          </a:p>
          <a:p>
            <a:r>
              <a:rPr lang="fr-CH"/>
              <a:t>Templates: </a:t>
            </a:r>
            <a:r>
              <a:rPr lang="fr-CH" u="sng">
                <a:hlinkClick r:id="rId4"/>
              </a:rPr>
              <a:t>www.itu.int/oth/T0A0F000011</a:t>
            </a:r>
            <a:r>
              <a:rPr lang="fr-CH"/>
              <a:t> </a:t>
            </a:r>
            <a:endParaRPr lang="en-US"/>
          </a:p>
          <a:p>
            <a:r>
              <a:rPr lang="fr-CH"/>
              <a:t>User guide: </a:t>
            </a:r>
            <a:r>
              <a:rPr lang="fr-CH" u="sng">
                <a:hlinkClick r:id="rId5"/>
              </a:rPr>
              <a:t>www.itu.int/oth/T0A0F000012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57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Register/upload a Contribution: </a:t>
            </a:r>
            <a:r>
              <a:rPr lang="en-US" u="sng">
                <a:hlinkClick r:id="rId3"/>
              </a:rPr>
              <a:t>www.itu.int/net/ITU-T/ddp</a:t>
            </a:r>
            <a:endParaRPr lang="en-US"/>
          </a:p>
          <a:p>
            <a:r>
              <a:rPr lang="fr-CH"/>
              <a:t>Templates: </a:t>
            </a:r>
            <a:r>
              <a:rPr lang="fr-CH" u="sng">
                <a:hlinkClick r:id="rId4"/>
              </a:rPr>
              <a:t>www.itu.int/oth/T0A0F000011</a:t>
            </a:r>
            <a:r>
              <a:rPr lang="fr-CH"/>
              <a:t> </a:t>
            </a:r>
            <a:endParaRPr lang="en-US"/>
          </a:p>
          <a:p>
            <a:r>
              <a:rPr lang="fr-CH"/>
              <a:t>User guide: </a:t>
            </a:r>
            <a:r>
              <a:rPr lang="fr-CH" u="sng">
                <a:hlinkClick r:id="rId5"/>
              </a:rPr>
              <a:t>www.itu.int/oth/T0A0F000012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9396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Constitution and Convention: </a:t>
            </a:r>
            <a:r>
              <a:rPr lang="en-GB" u="sng">
                <a:hlinkClick r:id="rId3"/>
              </a:rPr>
              <a:t>www.itu.int/en/history/Pages/ConstitutionAndConvention.aspx</a:t>
            </a:r>
            <a:r>
              <a:rPr lang="en-GB"/>
              <a:t> </a:t>
            </a:r>
            <a:endParaRPr lang="en-US"/>
          </a:p>
          <a:p>
            <a:r>
              <a:rPr lang="en-GB"/>
              <a:t>General Rules: </a:t>
            </a:r>
            <a:r>
              <a:rPr lang="en-GB" u="sng">
                <a:hlinkClick r:id="rId4"/>
              </a:rPr>
              <a:t>www.itu.int/net/about/basic-texts/rules.aspx</a:t>
            </a:r>
            <a:endParaRPr lang="en-US"/>
          </a:p>
          <a:p>
            <a:r>
              <a:rPr lang="en-US"/>
              <a:t>WTSA Resolutions: </a:t>
            </a:r>
            <a:r>
              <a:rPr lang="en-US" u="sng">
                <a:hlinkClick r:id="rId5"/>
              </a:rPr>
              <a:t>www.itu.int/pub/T-RES</a:t>
            </a:r>
            <a:endParaRPr lang="en-US"/>
          </a:p>
          <a:p>
            <a:r>
              <a:rPr lang="en-US"/>
              <a:t>A-series Recommendations: </a:t>
            </a:r>
            <a:r>
              <a:rPr lang="en-US" u="sng">
                <a:hlinkClick r:id="rId6"/>
              </a:rPr>
              <a:t>www.itu.int/rec/T-REC-A</a:t>
            </a:r>
            <a:r>
              <a:rPr lang="fr-CH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770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Working methods, ITU-T A.1, clause 1.4: </a:t>
            </a:r>
            <a:r>
              <a:rPr lang="en-US" u="sng">
                <a:hlinkClick r:id="rId3"/>
              </a:rPr>
              <a:t>www.itu.int/rec/T-REC-A.1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173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85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Connecting the World: </a:t>
            </a:r>
            <a:r>
              <a:rPr lang="en-US" u="sng">
                <a:hlinkClick r:id="rId3"/>
              </a:rPr>
              <a:t>www.itu.int/en/about</a:t>
            </a:r>
            <a:r>
              <a:rPr lang="en-US"/>
              <a:t> </a:t>
            </a:r>
          </a:p>
          <a:p>
            <a:r>
              <a:rPr lang="en-US"/>
              <a:t>Bridging the Standardization Gap: </a:t>
            </a:r>
            <a:r>
              <a:rPr lang="en-US" u="sng">
                <a:hlinkClick r:id="rId4"/>
              </a:rPr>
              <a:t>www.itu.int/en/ITU-T/gap</a:t>
            </a:r>
            <a:r>
              <a:rPr lang="en-US"/>
              <a:t> </a:t>
            </a:r>
          </a:p>
          <a:p>
            <a:r>
              <a:rPr lang="en-US"/>
              <a:t>Extending international cooperation: </a:t>
            </a:r>
            <a:r>
              <a:rPr lang="en-US" u="sng">
                <a:hlinkClick r:id="rId5"/>
              </a:rPr>
              <a:t>www.itu.int/en/ITU-T/stratops/Pages/strategicplan.aspx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13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WTO, technical barriers to trade: </a:t>
            </a:r>
            <a:r>
              <a:rPr lang="en-US" u="sng">
                <a:hlinkClick r:id="rId3"/>
              </a:rPr>
              <a:t>www.wto.org/english/tratop_e/tbt_e/tbt_e.htm</a:t>
            </a:r>
            <a:r>
              <a:rPr lang="en-US"/>
              <a:t> </a:t>
            </a:r>
          </a:p>
          <a:p>
            <a:r>
              <a:rPr lang="en-US"/>
              <a:t>Global Standards Symposium: </a:t>
            </a:r>
            <a:r>
              <a:rPr lang="en-US" u="sng">
                <a:hlinkClick r:id="rId4"/>
              </a:rPr>
              <a:t>www.itu.int/en/ITU-T/wtsa12/Pages/gss</a:t>
            </a:r>
            <a:r>
              <a:rPr lang="en-US"/>
              <a:t> </a:t>
            </a:r>
          </a:p>
          <a:p>
            <a:r>
              <a:rPr lang="en-US"/>
              <a:t>Conformity and interoperability: </a:t>
            </a:r>
            <a:r>
              <a:rPr lang="en-US" u="sng">
                <a:hlinkClick r:id="rId5"/>
              </a:rPr>
              <a:t>www.itu.int/en/ITU-T/C-I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4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ITU-T Membership and Services: </a:t>
            </a:r>
            <a:r>
              <a:rPr lang="en-US" u="sng" dirty="0">
                <a:hlinkClick r:id="rId3"/>
              </a:rPr>
              <a:t>www.itu.int/en/ITU-T/membership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Invited experts may participate in a very limited role, on an exceptional</a:t>
            </a:r>
            <a:r>
              <a:rPr lang="en-US" baseline="0" dirty="0" smtClean="0"/>
              <a:t> basis by invitation.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27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2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Plenepotentiary</a:t>
            </a:r>
            <a:r>
              <a:rPr lang="en-US" dirty="0"/>
              <a:t> </a:t>
            </a:r>
            <a:r>
              <a:rPr lang="en-US" dirty="0" smtClean="0"/>
              <a:t>2018: </a:t>
            </a:r>
            <a:r>
              <a:rPr lang="en-US" u="sng" dirty="0" smtClean="0"/>
              <a:t>https://www.itu.int/web/pp-18/en/</a:t>
            </a:r>
            <a:endParaRPr lang="en-US" dirty="0"/>
          </a:p>
          <a:p>
            <a:r>
              <a:rPr lang="en-US" dirty="0"/>
              <a:t>ITU Council: </a:t>
            </a:r>
            <a:r>
              <a:rPr lang="en-US" u="sng" dirty="0">
                <a:hlinkClick r:id="rId3"/>
              </a:rPr>
              <a:t>www.itu.int/en/council</a:t>
            </a:r>
            <a:r>
              <a:rPr lang="en-US" dirty="0"/>
              <a:t> </a:t>
            </a:r>
          </a:p>
          <a:p>
            <a:r>
              <a:rPr lang="en-US" dirty="0"/>
              <a:t>WTSA </a:t>
            </a:r>
            <a:r>
              <a:rPr lang="en-US" dirty="0" smtClean="0"/>
              <a:t>2016: </a:t>
            </a:r>
            <a:r>
              <a:rPr lang="en-GB" u="sng" dirty="0" smtClean="0"/>
              <a:t>https://www.itu.int/en/ITU-T/wtsa16/Pages/default.aspx</a:t>
            </a:r>
          </a:p>
          <a:p>
            <a:r>
              <a:rPr lang="en-US" dirty="0" smtClean="0"/>
              <a:t>TSAG</a:t>
            </a:r>
            <a:r>
              <a:rPr lang="en-US" dirty="0"/>
              <a:t>: </a:t>
            </a:r>
            <a:r>
              <a:rPr lang="en-US" u="sng" dirty="0">
                <a:hlinkClick r:id="rId4"/>
              </a:rPr>
              <a:t>www.itu.int/en/ITU-T/tsag</a:t>
            </a:r>
            <a:r>
              <a:rPr lang="en-US" dirty="0"/>
              <a:t> </a:t>
            </a:r>
          </a:p>
          <a:p>
            <a:r>
              <a:rPr lang="en-US" dirty="0" smtClean="0"/>
              <a:t>Study </a:t>
            </a:r>
            <a:r>
              <a:rPr lang="en-US" dirty="0"/>
              <a:t>groups: 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 </a:t>
            </a:r>
          </a:p>
          <a:p>
            <a:r>
              <a:rPr lang="en-US" dirty="0"/>
              <a:t>Other groups: </a:t>
            </a:r>
            <a:r>
              <a:rPr lang="en-US" u="sng" dirty="0">
                <a:hlinkClick r:id="rId6"/>
              </a:rPr>
              <a:t>www.itu.int/en/ITU-T/groups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351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Plenepotentiary</a:t>
            </a:r>
            <a:r>
              <a:rPr lang="en-US" dirty="0" smtClean="0"/>
              <a:t> 2018: </a:t>
            </a:r>
            <a:r>
              <a:rPr lang="en-US" u="sng" dirty="0" smtClean="0"/>
              <a:t>https://www.itu.int/web/pp-18/en/</a:t>
            </a:r>
            <a:endParaRPr lang="en-US" dirty="0" smtClean="0"/>
          </a:p>
          <a:p>
            <a:r>
              <a:rPr lang="en-US" dirty="0" smtClean="0"/>
              <a:t>ITU Council: </a:t>
            </a:r>
            <a:r>
              <a:rPr lang="en-US" u="sng" dirty="0" smtClean="0">
                <a:hlinkClick r:id="rId3"/>
              </a:rPr>
              <a:t>www.itu.int/en/council</a:t>
            </a:r>
            <a:r>
              <a:rPr lang="en-US" dirty="0" smtClean="0"/>
              <a:t> </a:t>
            </a:r>
          </a:p>
          <a:p>
            <a:r>
              <a:rPr lang="en-US" dirty="0" smtClean="0"/>
              <a:t>WTSA 2016: </a:t>
            </a:r>
            <a:r>
              <a:rPr lang="en-GB" u="sng" dirty="0" smtClean="0"/>
              <a:t>https://www.itu.int/en/ITU-T/wtsa16/Pages/default.aspx</a:t>
            </a:r>
          </a:p>
          <a:p>
            <a:r>
              <a:rPr lang="en-US" dirty="0" smtClean="0"/>
              <a:t>TSAG: </a:t>
            </a:r>
            <a:r>
              <a:rPr lang="en-US" u="sng" dirty="0" smtClean="0">
                <a:hlinkClick r:id="rId4"/>
              </a:rPr>
              <a:t>www.itu.int/en/ITU-T/tsag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Study groups: </a:t>
            </a:r>
            <a:r>
              <a:rPr lang="en-US" u="sng" dirty="0" smtClean="0">
                <a:hlinkClick r:id="rId5"/>
              </a:rPr>
              <a:t>www.itu.int/en/ITU-T/studygroups</a:t>
            </a:r>
            <a:r>
              <a:rPr lang="en-US" dirty="0" smtClean="0"/>
              <a:t> </a:t>
            </a:r>
          </a:p>
          <a:p>
            <a:r>
              <a:rPr lang="en-US" dirty="0" smtClean="0"/>
              <a:t>Other groups: </a:t>
            </a:r>
            <a:r>
              <a:rPr lang="en-US" u="sng" dirty="0" smtClean="0">
                <a:hlinkClick r:id="rId6"/>
              </a:rPr>
              <a:t>www.itu.int/en/ITU-T/groups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3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tu.int/oth/T0A0F000002/e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tu.int/en/ITU-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oth/T0A0F000012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392" y="651884"/>
            <a:ext cx="5540720" cy="5236920"/>
          </a:xfrm>
          <a:prstGeom prst="rect">
            <a:avLst/>
          </a:prstGeom>
        </p:spPr>
      </p:pic>
      <p:sp>
        <p:nvSpPr>
          <p:cNvPr id="857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023680"/>
            <a:ext cx="8064500" cy="1477328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ja-JP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ITU-T Study Groups:</a:t>
            </a:r>
            <a:br>
              <a:rPr lang="en-US" altLang="ja-JP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</a:br>
            <a:r>
              <a:rPr lang="en-US" altLang="ja-JP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/>
            </a:r>
            <a:br>
              <a:rPr lang="en-US" altLang="ja-JP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</a:br>
            <a:r>
              <a:rPr lang="en-US" altLang="ja-JP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Newcomer presentation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white">
          <a:xfrm>
            <a:off x="629816" y="4791649"/>
            <a:ext cx="7884368" cy="1945148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altLang="ja-JP" sz="2000" b="1" dirty="0">
                <a:solidFill>
                  <a:srgbClr val="1B5BA2"/>
                </a:solidFill>
              </a:rPr>
              <a:t>ITU-T </a:t>
            </a:r>
            <a:r>
              <a:rPr lang="en-US" altLang="ja-JP" sz="2000" b="1" dirty="0" smtClean="0">
                <a:solidFill>
                  <a:srgbClr val="1B5BA2"/>
                </a:solidFill>
              </a:rPr>
              <a:t>TSAG Meeting:</a:t>
            </a:r>
            <a:endParaRPr lang="en-US" altLang="ja-JP" sz="2000" b="1" dirty="0">
              <a:solidFill>
                <a:srgbClr val="1B5BA2"/>
              </a:solidFill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GB" sz="2000" b="1" dirty="0" smtClean="0">
                <a:solidFill>
                  <a:srgbClr val="1B5BA2"/>
                </a:solidFill>
              </a:rPr>
              <a:t>23-27 </a:t>
            </a:r>
            <a:r>
              <a:rPr lang="en-GB" sz="2000" b="1" dirty="0">
                <a:solidFill>
                  <a:srgbClr val="1B5BA2"/>
                </a:solidFill>
              </a:rPr>
              <a:t>September </a:t>
            </a:r>
            <a:r>
              <a:rPr lang="en-US" altLang="ja-JP" sz="2000" b="1" dirty="0" smtClean="0">
                <a:solidFill>
                  <a:srgbClr val="1B5BA2"/>
                </a:solidFill>
              </a:rPr>
              <a:t>2019</a:t>
            </a:r>
            <a:endParaRPr lang="en-US" altLang="ja-JP" sz="2000" b="1" dirty="0">
              <a:solidFill>
                <a:srgbClr val="1B5BA2"/>
              </a:solidFill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2000" b="1" dirty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1400" dirty="0" smtClean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1400" dirty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  <a:t>For more detailed information, see the ITU-T delegate guide:</a:t>
            </a:r>
            <a:b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</a:br>
            <a: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  <a:hlinkClick r:id="rId4"/>
              </a:rPr>
              <a:t>www.itu.int/oth/T0A0F000002/en</a:t>
            </a:r>
            <a: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  <a:t> </a:t>
            </a:r>
            <a:b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</a:br>
            <a:endParaRPr lang="ja-JP" altLang="en-US" sz="1400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2966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36" y="984578"/>
            <a:ext cx="8280920" cy="5232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ITU-T: Structure and organization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7517" y="2276874"/>
            <a:ext cx="5683731" cy="334533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Other groups: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Focus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Joint Coordination Activities (</a:t>
            </a:r>
            <a:r>
              <a:rPr lang="en-US" sz="2400" dirty="0" err="1" smtClean="0"/>
              <a:t>JCAs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Workshops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Regional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Special projects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 marL="0" indent="0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0313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Study-group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7473" y="1820966"/>
            <a:ext cx="6651838" cy="4248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Management team and membership</a:t>
            </a:r>
            <a:r>
              <a:rPr lang="en-US" sz="24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Study-group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Working-party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Rapporteurs (and associate rapporteurs)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Liaison </a:t>
            </a:r>
            <a:r>
              <a:rPr lang="en-US" sz="2400" dirty="0" err="1" smtClean="0"/>
              <a:t>rapporteurs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Editors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Delegates</a:t>
            </a:r>
          </a:p>
          <a:p>
            <a:pPr marL="0" indent="0">
              <a:buNone/>
            </a:pPr>
            <a:r>
              <a:rPr lang="en-US" sz="2400" b="1" dirty="0" smtClean="0"/>
              <a:t>Secretariat</a:t>
            </a:r>
            <a:r>
              <a:rPr lang="en-US" sz="24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Counsellor</a:t>
            </a:r>
            <a:r>
              <a:rPr lang="en-US" sz="2400" dirty="0" smtClean="0"/>
              <a:t>/advisor/engineer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375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Secretariat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05" y="2240810"/>
            <a:ext cx="6567418" cy="303239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Key role: facilitate standards 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Administrative support and technical knowledge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Procedural advice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logistics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processing and distribution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Ensure quality of output standards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Coordinate routine study-group activities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778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and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456" y="1958445"/>
            <a:ext cx="8041994" cy="440055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Traditional approval process (TAP) </a:t>
            </a:r>
          </a:p>
          <a:p>
            <a:r>
              <a:rPr lang="en-US" sz="2000" dirty="0" smtClean="0"/>
              <a:t>Default method for international standards (Recommendations) with regulatory or policy implications</a:t>
            </a:r>
          </a:p>
          <a:p>
            <a:pPr marL="0" indent="0">
              <a:buNone/>
            </a:pPr>
            <a:r>
              <a:rPr lang="en-US" sz="2000" b="1" dirty="0" smtClean="0"/>
              <a:t>Alternative approval process (AAP)</a:t>
            </a:r>
          </a:p>
          <a:p>
            <a:r>
              <a:rPr lang="en-US" sz="2000" dirty="0" smtClean="0"/>
              <a:t>Default method for technical Recommendations</a:t>
            </a:r>
          </a:p>
          <a:p>
            <a:pPr marL="0" indent="0">
              <a:buNone/>
            </a:pPr>
            <a:r>
              <a:rPr lang="en-US" sz="2000" b="1" dirty="0"/>
              <a:t>Agreement</a:t>
            </a:r>
          </a:p>
          <a:p>
            <a:r>
              <a:rPr lang="en-US" sz="2000" dirty="0" smtClean="0"/>
              <a:t>Used </a:t>
            </a:r>
            <a:r>
              <a:rPr lang="en-US" sz="2000" dirty="0"/>
              <a:t>for non-normative </a:t>
            </a:r>
            <a:r>
              <a:rPr lang="en-US" sz="2000" dirty="0" smtClean="0"/>
              <a:t>texts (handbooks</a:t>
            </a:r>
            <a:r>
              <a:rPr lang="en-US" sz="2000" dirty="0"/>
              <a:t>, guides, supplements, etc.)</a:t>
            </a:r>
          </a:p>
          <a:p>
            <a:pPr marL="0" indent="0">
              <a:buNone/>
            </a:pPr>
            <a:r>
              <a:rPr lang="en-US" sz="2000" b="1" dirty="0" smtClean="0"/>
              <a:t>WTSA</a:t>
            </a:r>
            <a:endParaRPr lang="en-US" sz="2000" b="1" dirty="0"/>
          </a:p>
          <a:p>
            <a:r>
              <a:rPr lang="en-US" sz="2000" dirty="0" smtClean="0"/>
              <a:t>WTSA may approve texts when all else fails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4574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Intellectual Property Rights (</a:t>
            </a:r>
            <a:r>
              <a:rPr lang="en-US" dirty="0" err="1" smtClean="0"/>
              <a:t>IPR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897" y="2398406"/>
            <a:ext cx="8033660" cy="3960589"/>
          </a:xfrm>
        </p:spPr>
        <p:txBody>
          <a:bodyPr/>
          <a:lstStyle/>
          <a:p>
            <a:r>
              <a:rPr lang="en-US" sz="2400" dirty="0" smtClean="0"/>
              <a:t>Legal rights that protect creations and inventions</a:t>
            </a:r>
          </a:p>
          <a:p>
            <a:r>
              <a:rPr lang="en-US" sz="2400" dirty="0" smtClean="0"/>
              <a:t>Any IPR needed to implement Recommendations must be disclosed</a:t>
            </a:r>
          </a:p>
          <a:p>
            <a:r>
              <a:rPr lang="en-US" sz="2400" dirty="0" smtClean="0"/>
              <a:t>Software Copyright and Patent guidelines must be followed</a:t>
            </a:r>
          </a:p>
          <a:p>
            <a:r>
              <a:rPr lang="en-US" sz="2400" dirty="0" smtClean="0"/>
              <a:t>Trademarks are not allowed in Recommendations</a:t>
            </a:r>
            <a:r>
              <a:rPr lang="en-US" sz="2400" dirty="0"/>
              <a:t/>
            </a:r>
            <a:br>
              <a:rPr lang="en-US" sz="2400" dirty="0"/>
            </a:b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7218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life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041" y="1694622"/>
            <a:ext cx="8208267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 requested by membership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Initiated by WTSA, TSAG, SG or FG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A.1 justification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Editor(s) and other experts develop text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Mature text is approved/agreed by </a:t>
            </a:r>
            <a:r>
              <a:rPr lang="en-US" sz="2400" dirty="0" err="1" smtClean="0"/>
              <a:t>SG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Texts are maintained by amendments, corrigenda and implementers’ guides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Revised versions published periodically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 items may move within and between </a:t>
            </a:r>
            <a:r>
              <a:rPr lang="en-US" sz="2400" dirty="0" err="1" smtClean="0"/>
              <a:t>SGs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Obsolete Recommendations can be withdrawn or superseded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666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Coordination and cooperation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8956" y="1925980"/>
            <a:ext cx="7146088" cy="359699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Formal liaison statements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Cooperation with other organizations</a:t>
            </a:r>
            <a:br>
              <a:rPr lang="en-US" sz="2400" dirty="0" smtClean="0"/>
            </a:br>
            <a:r>
              <a:rPr lang="en-US" sz="2400" dirty="0" smtClean="0"/>
              <a:t>(Recommendations ITU-T A.4, A.5 and A.6)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Joint Coordination Activities (</a:t>
            </a:r>
            <a:r>
              <a:rPr lang="en-US" sz="2400" dirty="0" err="1" smtClean="0"/>
              <a:t>JCAs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Lead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Extended management team:</a:t>
            </a:r>
            <a:br>
              <a:rPr lang="en-US" sz="2400" dirty="0" smtClean="0"/>
            </a:br>
            <a:r>
              <a:rPr lang="en-US" sz="2400" dirty="0" smtClean="0"/>
              <a:t>Chairmen, Rapporteurs, Liaison Rapporteurs,</a:t>
            </a:r>
            <a:br>
              <a:rPr lang="en-US" sz="2400" dirty="0" smtClean="0"/>
            </a:br>
            <a:r>
              <a:rPr lang="en-US" sz="2400" dirty="0" smtClean="0"/>
              <a:t>Editors, Secretariat,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022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0711" y="1839042"/>
            <a:ext cx="5900538" cy="3973283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Study group meetings</a:t>
            </a:r>
            <a:endParaRPr lang="en-US" sz="2400" dirty="0"/>
          </a:p>
          <a:p>
            <a:pPr lvl="1"/>
            <a:r>
              <a:rPr lang="en-US" sz="2000" dirty="0" smtClean="0"/>
              <a:t>coordinate activities</a:t>
            </a:r>
          </a:p>
          <a:p>
            <a:pPr lvl="1"/>
            <a:r>
              <a:rPr lang="en-US" sz="2000" dirty="0" smtClean="0"/>
              <a:t>progress work items</a:t>
            </a:r>
          </a:p>
          <a:p>
            <a:pPr lvl="1"/>
            <a:r>
              <a:rPr lang="en-US" sz="2000" dirty="0"/>
              <a:t>Approve/Determine/Consent </a:t>
            </a:r>
            <a:r>
              <a:rPr lang="en-US" sz="2000" dirty="0" smtClean="0"/>
              <a:t>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Working party meetings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sz="2000" dirty="0" smtClean="0"/>
              <a:t>Determine/Consent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Rapporteur</a:t>
            </a:r>
            <a:r>
              <a:rPr lang="en-US" sz="2400" dirty="0" smtClean="0"/>
              <a:t> (interim)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Virtual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Meetings outside Geneva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Languages (interpretation and translation)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499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9804"/>
            <a:ext cx="8229600" cy="1143000"/>
          </a:xfrm>
        </p:spPr>
        <p:txBody>
          <a:bodyPr/>
          <a:lstStyle/>
          <a:p>
            <a:r>
              <a:rPr lang="en-US" dirty="0" smtClean="0"/>
              <a:t>Documentation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596" y="1883203"/>
            <a:ext cx="6694808" cy="39792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Formal meeting documents (SG home page):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Contributions</a:t>
            </a:r>
            <a:r>
              <a:rPr lang="en-US" sz="2400" dirty="0" smtClean="0"/>
              <a:t>: Submitted by members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TDs</a:t>
            </a:r>
            <a:r>
              <a:rPr lang="en-US" sz="2400" dirty="0" smtClean="0"/>
              <a:t>: Produced by management team and TSB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Collective letters</a:t>
            </a:r>
            <a:r>
              <a:rPr lang="en-US" sz="2400" dirty="0" smtClean="0"/>
              <a:t>: Announce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Circulars</a:t>
            </a:r>
            <a:r>
              <a:rPr lang="en-US" sz="2400" dirty="0" smtClean="0"/>
              <a:t>: Other announcements 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Reports</a:t>
            </a:r>
            <a:r>
              <a:rPr lang="en-US" sz="2400" dirty="0" smtClean="0"/>
              <a:t>: Meeting reports and draft texts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Liaison statements</a:t>
            </a:r>
            <a:r>
              <a:rPr lang="en-US" sz="2400" dirty="0" smtClean="0"/>
              <a:t>: Submitted by liaison partners</a:t>
            </a:r>
          </a:p>
          <a:p>
            <a:r>
              <a:rPr lang="en-US" sz="2400" dirty="0" smtClean="0"/>
              <a:t>Working documents (collaboration site, FTP)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Rapporteur Group Meetings documents,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4568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4"/>
            <a:ext cx="7772400" cy="954107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/>
              <a:t>Main publications: ITU-T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538434"/>
            <a:ext cx="8352928" cy="453665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Normative </a:t>
            </a:r>
            <a:r>
              <a:rPr lang="en-US" sz="2400" dirty="0" smtClean="0"/>
              <a:t>texts; </a:t>
            </a:r>
            <a:r>
              <a:rPr lang="en-US" sz="2400" b="1" dirty="0"/>
              <a:t>Approved</a:t>
            </a:r>
            <a:r>
              <a:rPr lang="en-US" sz="2400" dirty="0"/>
              <a:t> by </a:t>
            </a:r>
            <a:r>
              <a:rPr lang="en-US" sz="2400" dirty="0" smtClean="0"/>
              <a:t>members:</a:t>
            </a:r>
            <a:endParaRPr lang="en-US" sz="2400" dirty="0"/>
          </a:p>
          <a:p>
            <a:r>
              <a:rPr lang="en-US" sz="2400" dirty="0" smtClean="0"/>
              <a:t>Recommendations (international standards)</a:t>
            </a:r>
          </a:p>
          <a:p>
            <a:r>
              <a:rPr lang="en-US" sz="2400" dirty="0" smtClean="0"/>
              <a:t>Grouped into themed series</a:t>
            </a:r>
          </a:p>
          <a:p>
            <a:r>
              <a:rPr lang="en-US" sz="2400" dirty="0" smtClean="0"/>
              <a:t>Compliance only mandatory after adoption in law</a:t>
            </a:r>
          </a:p>
          <a:p>
            <a:r>
              <a:rPr lang="en-US" sz="2400" dirty="0" smtClean="0"/>
              <a:t>Developed at the request of membership</a:t>
            </a:r>
          </a:p>
          <a:p>
            <a:r>
              <a:rPr lang="en-US" sz="2400" dirty="0" smtClean="0"/>
              <a:t>Maintained through amendments, corrigenda and revisions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2529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0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Newcomers </a:t>
            </a:r>
            <a:r>
              <a:rPr lang="en-GB" dirty="0" smtClean="0"/>
              <a:t>– Essential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9336"/>
            <a:ext cx="8589143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 smtClean="0"/>
              <a:t>Before the meeting (or as early as possible):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ITU user account </a:t>
            </a:r>
            <a:r>
              <a:rPr lang="en-US" sz="2400" dirty="0" smtClean="0"/>
              <a:t>: Access to meeting documents and resources</a:t>
            </a:r>
            <a:br>
              <a:rPr lang="en-US" sz="2400" dirty="0" smtClean="0"/>
            </a:br>
            <a:r>
              <a:rPr lang="en-US" sz="2400" dirty="0" smtClean="0"/>
              <a:t>(requires TIES access, see later in this presentation).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Website</a:t>
            </a:r>
            <a:r>
              <a:rPr lang="en-US" sz="2400" dirty="0" smtClean="0"/>
              <a:t>: Useful information and contact details.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Collective letter</a:t>
            </a:r>
            <a:r>
              <a:rPr lang="en-US" sz="2400" dirty="0" smtClean="0"/>
              <a:t>: Describes meeting arrangements.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Circulars</a:t>
            </a:r>
            <a:r>
              <a:rPr lang="en-US" sz="2400" dirty="0" smtClean="0"/>
              <a:t>: Inform membership about important events.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Registration</a:t>
            </a:r>
            <a:r>
              <a:rPr lang="en-US" sz="2400" dirty="0" smtClean="0"/>
              <a:t>: Done electronically via study group home page.</a:t>
            </a:r>
          </a:p>
          <a:p>
            <a:pPr marL="0" indent="0">
              <a:buNone/>
            </a:pPr>
            <a:r>
              <a:rPr lang="en-GB" sz="2400" dirty="0" smtClean="0"/>
              <a:t>During the meeting:</a:t>
            </a:r>
            <a:endParaRPr lang="en-US" sz="2400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Meeting room allocation</a:t>
            </a:r>
            <a:r>
              <a:rPr lang="en-US" sz="2400" dirty="0" smtClean="0"/>
              <a:t>: Shown on monitors.</a:t>
            </a:r>
            <a:endParaRPr lang="en-US" sz="2400" b="1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err="1" smtClean="0"/>
              <a:t>Wifi</a:t>
            </a:r>
            <a:r>
              <a:rPr lang="en-US" sz="2400" b="1" dirty="0" smtClean="0"/>
              <a:t> network</a:t>
            </a:r>
            <a:r>
              <a:rPr lang="en-US" sz="2400" dirty="0" smtClean="0"/>
              <a:t>: “</a:t>
            </a:r>
            <a:r>
              <a:rPr lang="en-US" sz="2400" dirty="0" err="1" smtClean="0"/>
              <a:t>ITUwifi</a:t>
            </a:r>
            <a:r>
              <a:rPr lang="en-US" sz="2400" dirty="0" smtClean="0"/>
              <a:t>” </a:t>
            </a:r>
            <a:r>
              <a:rPr lang="en-GB" sz="2400" dirty="0" smtClean="0"/>
              <a:t>– </a:t>
            </a:r>
            <a:r>
              <a:rPr lang="en-US" sz="2400" dirty="0"/>
              <a:t>Password: </a:t>
            </a:r>
            <a:r>
              <a:rPr lang="en-US" sz="2400" dirty="0" smtClean="0"/>
              <a:t>itu@GVA1211.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Loan laptops</a:t>
            </a:r>
            <a:r>
              <a:rPr lang="en-US" sz="2400" dirty="0" smtClean="0"/>
              <a:t>: Request at helpdesk; signed </a:t>
            </a:r>
            <a:r>
              <a:rPr lang="en-US" sz="2400" dirty="0"/>
              <a:t>off by counsellor</a:t>
            </a:r>
            <a:r>
              <a:rPr lang="en-US" sz="2400" dirty="0" smtClean="0"/>
              <a:t>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Developing countries</a:t>
            </a:r>
            <a:r>
              <a:rPr lang="en-US" sz="2400" dirty="0" smtClean="0"/>
              <a:t>: Fellowships.</a:t>
            </a:r>
            <a:endParaRPr lang="en-GB" sz="2400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2680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/>
              <a:t>Other publications (non-normative)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895473" y="2284246"/>
            <a:ext cx="5582689" cy="29305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Non-normative </a:t>
            </a:r>
            <a:r>
              <a:rPr lang="en-US" sz="2400" dirty="0" smtClean="0"/>
              <a:t>texts; </a:t>
            </a:r>
            <a:r>
              <a:rPr lang="en-US" sz="2400" b="1" dirty="0"/>
              <a:t>Agreed</a:t>
            </a:r>
            <a:r>
              <a:rPr lang="en-US" sz="2400" dirty="0"/>
              <a:t> by </a:t>
            </a:r>
            <a:r>
              <a:rPr lang="en-US" sz="2400" dirty="0" smtClean="0"/>
              <a:t>members:</a:t>
            </a:r>
            <a:endParaRPr lang="en-US" sz="2400" dirty="0"/>
          </a:p>
          <a:p>
            <a:r>
              <a:rPr lang="en-US" sz="2400" dirty="0" smtClean="0"/>
              <a:t>Supplements</a:t>
            </a:r>
          </a:p>
          <a:p>
            <a:r>
              <a:rPr lang="en-US" sz="2400" dirty="0" smtClean="0"/>
              <a:t>Implementers’ guides</a:t>
            </a:r>
          </a:p>
          <a:p>
            <a:r>
              <a:rPr lang="en-US" sz="2400" dirty="0" smtClean="0"/>
              <a:t>Tutorials and technical papers</a:t>
            </a:r>
          </a:p>
          <a:p>
            <a:r>
              <a:rPr lang="en-US" sz="2400" dirty="0" smtClean="0"/>
              <a:t>Focus-group deliverables</a:t>
            </a:r>
          </a:p>
          <a:p>
            <a:r>
              <a:rPr lang="en-US" sz="2400" dirty="0" smtClean="0"/>
              <a:t>Ad-hoc publications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365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TIES overview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69259" y="2070054"/>
            <a:ext cx="7005483" cy="31900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The Telecommunication Information Exchange Service (TIES) provides member access to, e.g.: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Draft and </a:t>
            </a:r>
            <a:r>
              <a:rPr lang="en-US" sz="2400" dirty="0" err="1"/>
              <a:t>prepublished</a:t>
            </a:r>
            <a:r>
              <a:rPr lang="en-US" sz="2400" dirty="0"/>
              <a:t>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Informal FTP areas, email reflectors and archives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 submission mechanisms:</a:t>
            </a:r>
          </a:p>
          <a:p>
            <a:pPr lvl="1"/>
            <a:r>
              <a:rPr lang="en-US" sz="2400" dirty="0"/>
              <a:t>Direct document posting</a:t>
            </a:r>
          </a:p>
          <a:p>
            <a:pPr lvl="1"/>
            <a:r>
              <a:rPr lang="en-US" sz="2400" dirty="0"/>
              <a:t>AAP comment submission</a:t>
            </a:r>
          </a:p>
          <a:p>
            <a:pPr lvl="1"/>
            <a:r>
              <a:rPr lang="en-US" sz="2400" dirty="0" smtClean="0"/>
              <a:t>Email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646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ITU user accounts / TIES access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04077" y="1873094"/>
            <a:ext cx="8239923" cy="41442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How to get a TIES access:</a:t>
            </a:r>
          </a:p>
          <a:p>
            <a:r>
              <a:rPr lang="en-US" sz="2400" dirty="0" smtClean="0"/>
              <a:t>Complete the online ITU user account application </a:t>
            </a:r>
            <a:r>
              <a:rPr lang="en-US" sz="2400" dirty="0"/>
              <a:t>form</a:t>
            </a:r>
          </a:p>
          <a:p>
            <a:r>
              <a:rPr lang="en-US" sz="2400" dirty="0" smtClean="0"/>
              <a:t>Validate your user account</a:t>
            </a:r>
          </a:p>
          <a:p>
            <a:r>
              <a:rPr lang="en-US" sz="2400" dirty="0" smtClean="0"/>
              <a:t>Request TIES access permissions (via web interface)</a:t>
            </a:r>
          </a:p>
          <a:p>
            <a:r>
              <a:rPr lang="en-US" sz="2400" dirty="0" smtClean="0"/>
              <a:t>Your organization’s Focal Point authorizes request</a:t>
            </a:r>
          </a:p>
          <a:p>
            <a:r>
              <a:rPr lang="en-US" sz="2400" dirty="0" smtClean="0"/>
              <a:t>Update preferences and subscriptions on a</a:t>
            </a:r>
            <a:br>
              <a:rPr lang="en-US" sz="2400" dirty="0" smtClean="0"/>
            </a:br>
            <a:r>
              <a:rPr lang="en-US" sz="2400" dirty="0" smtClean="0"/>
              <a:t>self-service basis</a:t>
            </a:r>
          </a:p>
          <a:p>
            <a:r>
              <a:rPr lang="en-US" sz="2400" dirty="0" smtClean="0"/>
              <a:t>Access rights updated by ITU as needed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419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(1/5)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16773" y="1820447"/>
            <a:ext cx="5328592" cy="4200108"/>
          </a:xfrm>
        </p:spPr>
        <p:txBody>
          <a:bodyPr/>
          <a:lstStyle/>
          <a:p>
            <a:r>
              <a:rPr lang="en-US" sz="2400" dirty="0" err="1"/>
              <a:t>Wifi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Network: </a:t>
            </a:r>
            <a:r>
              <a:rPr lang="en-US" sz="2000" dirty="0" err="1"/>
              <a:t>ITUwifi</a:t>
            </a:r>
            <a:endParaRPr lang="en-US" sz="2000" dirty="0"/>
          </a:p>
          <a:p>
            <a:pPr lvl="1"/>
            <a:r>
              <a:rPr lang="en-US" sz="2000" dirty="0"/>
              <a:t>Password: itu@GVA1211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Website: </a:t>
            </a:r>
            <a:r>
              <a:rPr lang="en-US" sz="2000" dirty="0">
                <a:hlinkClick r:id="rId3"/>
              </a:rPr>
              <a:t>http://itu.int/ITU-T</a:t>
            </a:r>
            <a:r>
              <a:rPr lang="en-US" sz="2000" dirty="0"/>
              <a:t> </a:t>
            </a: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</a:t>
            </a:r>
            <a:r>
              <a:rPr lang="en-US" sz="2400" dirty="0"/>
              <a:t>document sync </a:t>
            </a:r>
            <a:r>
              <a:rPr lang="en-US" sz="2400" dirty="0" smtClean="0"/>
              <a:t>tool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Email reflectors (mailing lists)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submission:</a:t>
            </a:r>
            <a:endParaRPr lang="en-US" sz="2400" dirty="0"/>
          </a:p>
          <a:p>
            <a:pPr lvl="1"/>
            <a:r>
              <a:rPr lang="en-US" sz="2000" dirty="0" smtClean="0"/>
              <a:t>Direct Document Posting</a:t>
            </a:r>
            <a:endParaRPr lang="en-US" dirty="0" smtClean="0"/>
          </a:p>
          <a:p>
            <a:pPr lvl="1"/>
            <a:r>
              <a:rPr lang="en-US" sz="2000" dirty="0" smtClean="0"/>
              <a:t>AAP </a:t>
            </a:r>
            <a:r>
              <a:rPr lang="en-US" sz="2000" dirty="0"/>
              <a:t>comment submission</a:t>
            </a:r>
          </a:p>
          <a:p>
            <a:pPr lvl="1"/>
            <a:r>
              <a:rPr lang="en-US" sz="2000" dirty="0" smtClean="0"/>
              <a:t>Email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162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(2/5)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89454" y="1744927"/>
            <a:ext cx="4765092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Virtual meetings</a:t>
            </a:r>
            <a:endParaRPr lang="en-US" sz="2400" dirty="0"/>
          </a:p>
          <a:p>
            <a:pPr lvl="1"/>
            <a:r>
              <a:rPr lang="en-US" sz="2000" dirty="0" smtClean="0"/>
              <a:t>GoToMeeting (web conferences)</a:t>
            </a:r>
          </a:p>
          <a:p>
            <a:pPr lvl="1"/>
            <a:r>
              <a:rPr lang="en-US" sz="2000" dirty="0" smtClean="0"/>
              <a:t>Hybrid (physical/virtual) meetings</a:t>
            </a:r>
            <a:endParaRPr lang="en-US" sz="2000" dirty="0"/>
          </a:p>
          <a:p>
            <a:pPr lvl="1"/>
            <a:r>
              <a:rPr lang="en-US" sz="2000" dirty="0" smtClean="0"/>
              <a:t>Telephone conference calls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Databases:</a:t>
            </a:r>
          </a:p>
          <a:p>
            <a:pPr lvl="1"/>
            <a:r>
              <a:rPr lang="en-US" sz="2000" dirty="0" smtClean="0"/>
              <a:t>Recommendations</a:t>
            </a:r>
            <a:endParaRPr lang="en-US" sz="2000" dirty="0"/>
          </a:p>
          <a:p>
            <a:pPr lvl="1"/>
            <a:r>
              <a:rPr lang="en-US" sz="2000" dirty="0" smtClean="0"/>
              <a:t>Liaison statements</a:t>
            </a:r>
            <a:endParaRPr lang="en-US" sz="2000" dirty="0"/>
          </a:p>
          <a:p>
            <a:pPr lvl="1"/>
            <a:r>
              <a:rPr lang="en-US" sz="2000" dirty="0" smtClean="0"/>
              <a:t>Work programme</a:t>
            </a:r>
            <a:endParaRPr lang="en-US" sz="2000" dirty="0"/>
          </a:p>
          <a:p>
            <a:pPr lvl="1"/>
            <a:r>
              <a:rPr lang="en-US" sz="2000" dirty="0" smtClean="0"/>
              <a:t>Test signals</a:t>
            </a:r>
            <a:endParaRPr lang="en-US" sz="2000" dirty="0"/>
          </a:p>
          <a:p>
            <a:pPr lvl="1"/>
            <a:r>
              <a:rPr lang="en-US" sz="2000" dirty="0" smtClean="0"/>
              <a:t>Formal descriptions</a:t>
            </a:r>
            <a:endParaRPr lang="en-US" sz="2000" dirty="0"/>
          </a:p>
          <a:p>
            <a:pPr lvl="1"/>
            <a:r>
              <a:rPr lang="en-US" sz="2000" dirty="0" smtClean="0"/>
              <a:t>IPR (patents and copyrights)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4950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(3/5)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98356" y="1972936"/>
            <a:ext cx="7366222" cy="4400550"/>
          </a:xfrm>
        </p:spPr>
        <p:txBody>
          <a:bodyPr/>
          <a:lstStyle/>
          <a:p>
            <a:pPr marL="57150" indent="0">
              <a:buNone/>
            </a:pPr>
            <a:r>
              <a:rPr lang="en-US" sz="2400" b="1" dirty="0" smtClean="0"/>
              <a:t>IFAs</a:t>
            </a:r>
            <a:r>
              <a:rPr lang="en-US" sz="2400" dirty="0" smtClean="0"/>
              <a:t>:</a:t>
            </a:r>
          </a:p>
          <a:p>
            <a:pPr marL="57150" indent="0">
              <a:buNone/>
            </a:pPr>
            <a:r>
              <a:rPr lang="en-US" sz="2400" dirty="0" smtClean="0"/>
              <a:t>Used </a:t>
            </a:r>
            <a:r>
              <a:rPr lang="en-US" sz="2400" dirty="0"/>
              <a:t>by the participants as a repository and an exchange facility for documents and other </a:t>
            </a:r>
            <a:r>
              <a:rPr lang="en-US" sz="2400" dirty="0" smtClean="0"/>
              <a:t>files</a:t>
            </a:r>
          </a:p>
          <a:p>
            <a:pPr marL="514350" indent="-457200">
              <a:buFont typeface="Arial" pitchFamily="34" charset="0"/>
              <a:buChar char="•"/>
            </a:pPr>
            <a:r>
              <a:rPr lang="en-US" sz="2400" dirty="0" smtClean="0"/>
              <a:t>Web </a:t>
            </a:r>
            <a:r>
              <a:rPr lang="en-US" sz="2400" dirty="0"/>
              <a:t>access (docs, exchange, temp)</a:t>
            </a:r>
          </a:p>
          <a:p>
            <a:pPr marL="914400" lvl="1" indent="-457200"/>
            <a:r>
              <a:rPr lang="en-US" sz="2000" dirty="0" smtClean="0"/>
              <a:t>Restricted to TIES account holders</a:t>
            </a:r>
          </a:p>
          <a:p>
            <a:pPr marL="914400" lvl="1" indent="-457200"/>
            <a:r>
              <a:rPr lang="en-US" sz="2000" dirty="0" smtClean="0"/>
              <a:t>http</a:t>
            </a:r>
            <a:r>
              <a:rPr lang="en-US" sz="2000" dirty="0"/>
              <a:t>://</a:t>
            </a:r>
            <a:r>
              <a:rPr lang="en-US" sz="2000" dirty="0" smtClean="0"/>
              <a:t>ifa.itu.int/t/2017/</a:t>
            </a:r>
            <a:r>
              <a:rPr lang="en-US" sz="2000" dirty="0" smtClean="0">
                <a:solidFill>
                  <a:srgbClr val="FF0000"/>
                </a:solidFill>
              </a:rPr>
              <a:t>sg#</a:t>
            </a:r>
            <a:r>
              <a:rPr lang="en-US" sz="2000" dirty="0" smtClean="0"/>
              <a:t> </a:t>
            </a:r>
            <a:endParaRPr lang="en-US" sz="2000" dirty="0"/>
          </a:p>
          <a:p>
            <a:pPr marL="514350" indent="-457200">
              <a:buFont typeface="Arial" pitchFamily="34" charset="0"/>
              <a:buChar char="•"/>
            </a:pPr>
            <a:r>
              <a:rPr lang="en-US" sz="2400" dirty="0" smtClean="0"/>
              <a:t>FTP client</a:t>
            </a:r>
          </a:p>
          <a:p>
            <a:pPr marL="914400" lvl="1" indent="-457200"/>
            <a:r>
              <a:rPr lang="en-US" sz="2000" dirty="0"/>
              <a:t>Remote Host: ifa.itu.int</a:t>
            </a:r>
            <a:br>
              <a:rPr lang="en-US" sz="2000" dirty="0"/>
            </a:br>
            <a:r>
              <a:rPr lang="en-US" sz="2000" dirty="0"/>
              <a:t>Subdirectory: /</a:t>
            </a:r>
            <a:r>
              <a:rPr lang="en-US" sz="2000" dirty="0" smtClean="0"/>
              <a:t>t/2017/</a:t>
            </a:r>
            <a:r>
              <a:rPr lang="en-US" sz="2000" dirty="0" smtClean="0">
                <a:solidFill>
                  <a:srgbClr val="FF0000"/>
                </a:solidFill>
              </a:rPr>
              <a:t>sg#</a:t>
            </a:r>
          </a:p>
          <a:p>
            <a:pPr marL="0" indent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25</a:t>
            </a:fld>
            <a:endParaRPr lang="en-US" altLang="ja-JP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458" y="4479703"/>
            <a:ext cx="3385120" cy="1437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973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SharePoint collaboration (4/5)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839893" y="2169490"/>
            <a:ext cx="5339505" cy="293666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Secure site restricted to TIES users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Flexible, Membership-driven tool for:</a:t>
            </a:r>
          </a:p>
          <a:p>
            <a:pPr lvl="1"/>
            <a:r>
              <a:rPr lang="en-US" sz="2000" dirty="0" smtClean="0"/>
              <a:t>Easy sharing of working documents</a:t>
            </a:r>
          </a:p>
          <a:p>
            <a:pPr lvl="1"/>
            <a:r>
              <a:rPr lang="en-US" sz="2000" dirty="0" smtClean="0"/>
              <a:t>Discussion forums and archive</a:t>
            </a:r>
          </a:p>
          <a:p>
            <a:pPr lvl="1"/>
            <a:r>
              <a:rPr lang="en-US" sz="2000" dirty="0" smtClean="0"/>
              <a:t>Social media-based interaction</a:t>
            </a:r>
          </a:p>
          <a:p>
            <a:pPr lvl="1"/>
            <a:r>
              <a:rPr lang="en-US" sz="2000" dirty="0" smtClean="0"/>
              <a:t>Optional update notifications</a:t>
            </a:r>
          </a:p>
          <a:p>
            <a:pPr lvl="1"/>
            <a:r>
              <a:rPr lang="en-US" sz="2000" dirty="0" smtClean="0"/>
              <a:t>Questionnaires, surveys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217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MyWorkspace </a:t>
            </a:r>
            <a:r>
              <a:rPr lang="en-US" dirty="0" smtClean="0"/>
              <a:t>(5/5</a:t>
            </a:r>
            <a:r>
              <a:rPr lang="en-US" dirty="0"/>
              <a:t>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8487" y="1868039"/>
            <a:ext cx="8178313" cy="43083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Mobile-friendly tools </a:t>
            </a:r>
            <a:r>
              <a:rPr lang="en-US" sz="2400" dirty="0"/>
              <a:t>and services that </a:t>
            </a:r>
            <a:r>
              <a:rPr lang="en-US" sz="2400" dirty="0" smtClean="0"/>
              <a:t>provide </a:t>
            </a:r>
            <a:r>
              <a:rPr lang="en-US" sz="2400" dirty="0"/>
              <a:t>access to </a:t>
            </a:r>
            <a:r>
              <a:rPr lang="en-US" sz="2400" dirty="0" smtClean="0"/>
              <a:t>valued </a:t>
            </a:r>
            <a:r>
              <a:rPr lang="en-US" sz="2400" dirty="0"/>
              <a:t>information and </a:t>
            </a:r>
            <a:r>
              <a:rPr lang="en-US" sz="2400" dirty="0" smtClean="0"/>
              <a:t>services, including: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Events calendar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experts community &amp; chat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Mailing lists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Translation (coming early 2019)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Self-service e-meetings (coming early 2019)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TSB Cloud secure file storage </a:t>
            </a:r>
            <a:r>
              <a:rPr lang="en-US" sz="2400" dirty="0"/>
              <a:t>&amp; </a:t>
            </a:r>
            <a:r>
              <a:rPr lang="en-US" sz="2400" dirty="0" smtClean="0"/>
              <a:t>sharing (</a:t>
            </a:r>
            <a:r>
              <a:rPr lang="en-US" sz="2400" dirty="0"/>
              <a:t>coming early 2019</a:t>
            </a:r>
            <a:r>
              <a:rPr lang="en-US" sz="2400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914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 importance of contributions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28</a:t>
            </a:fld>
            <a:endParaRPr lang="en-US" altLang="ja-JP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53485" y="2249864"/>
            <a:ext cx="7704856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Contributions provide the vital “fuel” to the work of the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Well-written and well-structured contributions are essential to the success of Study Groups and Working Parties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General guidance on submitting Contributions: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ITU-T A.1, ITU-T working methods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ITU-T A.2, Presentation </a:t>
            </a:r>
            <a:r>
              <a:rPr lang="en-US" sz="2000" dirty="0"/>
              <a:t>of </a:t>
            </a:r>
            <a:r>
              <a:rPr lang="en-US" sz="2000" dirty="0" smtClean="0"/>
              <a:t>Contributions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434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Contribution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29</a:t>
            </a:fld>
            <a:endParaRPr lang="en-US" altLang="ja-JP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44525" y="1775883"/>
            <a:ext cx="6454951" cy="4400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Based on the Contribution template: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</a:t>
            </a:r>
            <a:r>
              <a:rPr lang="en-US" sz="2400" dirty="0"/>
              <a:t>information: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Source, title, purpose, relevant </a:t>
            </a:r>
            <a:r>
              <a:rPr lang="en-US" sz="2400" dirty="0"/>
              <a:t>Questions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/>
              <a:t>Contact information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Keywords, abstract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Introduction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Rationale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Proposal or conclusion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17337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ITU-T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29576"/>
            <a:ext cx="7878778" cy="4176464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The ITU Telecommunication Standardization Sector (ITU-T) is a platform for governments and the private sector to coordinate development of the telecommunication networks and services that connect the world.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ITU-T complements </a:t>
            </a:r>
            <a:r>
              <a:rPr lang="en-GB" sz="2400" dirty="0" err="1" smtClean="0"/>
              <a:t>ITU’s</a:t>
            </a:r>
            <a:r>
              <a:rPr lang="en-GB" sz="2400" dirty="0" smtClean="0"/>
              <a:t> </a:t>
            </a:r>
            <a:r>
              <a:rPr lang="en-GB" sz="2400" dirty="0" err="1" smtClean="0"/>
              <a:t>Radiocommunication</a:t>
            </a:r>
            <a:r>
              <a:rPr lang="en-GB" sz="2400" dirty="0" smtClean="0"/>
              <a:t> Sector (ITU-R), Development Sector (ITU-D) and General Secretariat in fulfilling </a:t>
            </a:r>
            <a:r>
              <a:rPr lang="en-GB" sz="2400" dirty="0" err="1" smtClean="0"/>
              <a:t>ITU’s</a:t>
            </a:r>
            <a:r>
              <a:rPr lang="en-GB" sz="2400" dirty="0" smtClean="0"/>
              <a:t> strategic goals.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756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91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Contribution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sz="4000" dirty="0"/>
              <a:t>template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30</a:t>
            </a:fld>
            <a:endParaRPr lang="en-US" altLang="ja-JP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00627" y="1583209"/>
            <a:ext cx="5426934" cy="42562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45015" y="2964880"/>
            <a:ext cx="3066422" cy="1815882"/>
          </a:xfrm>
          <a:prstGeom prst="rect">
            <a:avLst/>
          </a:prstGeom>
          <a:solidFill>
            <a:schemeClr val="bg1"/>
          </a:solidFill>
          <a:ln cap="rnd">
            <a:noFill/>
            <a:prstDash val="sysDash"/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Before submitting 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a Contribution:</a:t>
            </a:r>
            <a:endParaRPr lang="en-US" sz="16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  <a:p>
            <a:pPr marL="171450" indent="-171450" fontAlgn="base" hangingPunct="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Update 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highlighted elements, </a:t>
            </a: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then remove 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highlighting</a:t>
            </a: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.</a:t>
            </a:r>
          </a:p>
          <a:p>
            <a:pPr marL="171450" indent="-171450" fontAlgn="base" hangingPunct="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Add 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“contact” rows, </a:t>
            </a: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if needed 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by, copy-pasting existing one.</a:t>
            </a:r>
            <a:endParaRPr lang="en-GB" sz="16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  <a:p>
            <a:pPr marL="171450" indent="-171450" fontAlgn="base" hangingPunct="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Do not use “Track Changes” when preparing the metadata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.</a:t>
            </a:r>
            <a:endParaRPr lang="en-GB" sz="16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453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Direct document posting (DDP):</a:t>
            </a:r>
            <a:br>
              <a:rPr lang="en-US" dirty="0" smtClean="0"/>
            </a:b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604155" y="2304185"/>
            <a:ext cx="8352928" cy="4400550"/>
          </a:xfrm>
        </p:spPr>
        <p:txBody>
          <a:bodyPr/>
          <a:lstStyle/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Tool </a:t>
            </a:r>
            <a:r>
              <a:rPr lang="en-US" sz="2400" dirty="0"/>
              <a:t>for TIES users to upload Contributions</a:t>
            </a:r>
          </a:p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Requested </a:t>
            </a:r>
            <a:r>
              <a:rPr lang="en-US" sz="2400" dirty="0"/>
              <a:t>by </a:t>
            </a:r>
            <a:r>
              <a:rPr lang="en-US" sz="2400" dirty="0" smtClean="0"/>
              <a:t>membership:</a:t>
            </a:r>
            <a:endParaRPr lang="en-US" sz="2400" dirty="0"/>
          </a:p>
          <a:p>
            <a:pPr marL="800100" lvl="1"/>
            <a:r>
              <a:rPr lang="en-US" sz="2000" dirty="0" smtClean="0"/>
              <a:t>Control content </a:t>
            </a:r>
            <a:r>
              <a:rPr lang="en-US" sz="2000" dirty="0"/>
              <a:t>and availability</a:t>
            </a:r>
          </a:p>
          <a:p>
            <a:pPr marL="800100" lvl="1"/>
            <a:r>
              <a:rPr lang="en-US" sz="2000" dirty="0" smtClean="0"/>
              <a:t>Non-repudiation </a:t>
            </a:r>
            <a:r>
              <a:rPr lang="en-US" sz="2000" dirty="0"/>
              <a:t>(confirmation of receipt)</a:t>
            </a:r>
          </a:p>
          <a:p>
            <a:pPr marL="800100" lvl="1"/>
            <a:r>
              <a:rPr lang="en-US" sz="2000" dirty="0" smtClean="0"/>
              <a:t>Number </a:t>
            </a:r>
            <a:r>
              <a:rPr lang="en-US" sz="2000" dirty="0"/>
              <a:t>allocation</a:t>
            </a:r>
          </a:p>
          <a:p>
            <a:pPr marL="800100" lvl="1"/>
            <a:r>
              <a:rPr lang="en-US" sz="2000" dirty="0" smtClean="0"/>
              <a:t>Assists study group administration</a:t>
            </a:r>
            <a:endParaRPr lang="en-US" sz="2000" dirty="0"/>
          </a:p>
          <a:p>
            <a:pPr marL="800100" lvl="1"/>
            <a:r>
              <a:rPr lang="en-US" sz="2000" dirty="0" smtClean="0"/>
              <a:t>Early access to documents</a:t>
            </a:r>
            <a:endParaRPr lang="en-US" sz="2000" dirty="0"/>
          </a:p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Consistent </a:t>
            </a:r>
            <a:r>
              <a:rPr lang="en-US" sz="2400" dirty="0"/>
              <a:t>experience across study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159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Direct document posting (DDP):</a:t>
            </a:r>
            <a:br>
              <a:rPr lang="en-US" dirty="0" smtClean="0"/>
            </a:br>
            <a:r>
              <a:rPr lang="en-US" dirty="0" smtClean="0"/>
              <a:t>A two-step process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61360" y="2141008"/>
            <a:ext cx="7878059" cy="4400550"/>
          </a:xfrm>
        </p:spPr>
        <p:txBody>
          <a:bodyPr/>
          <a:lstStyle/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How to use direct document posting:</a:t>
            </a:r>
          </a:p>
          <a:p>
            <a:pPr marL="800100" lvl="1"/>
            <a:r>
              <a:rPr lang="en-US" sz="2000" dirty="0" smtClean="0"/>
              <a:t>Prepare Contribution using template</a:t>
            </a:r>
            <a:endParaRPr lang="en-US" sz="2000" dirty="0"/>
          </a:p>
          <a:p>
            <a:pPr marL="800100" lvl="1"/>
            <a:r>
              <a:rPr lang="en-US" sz="2000" dirty="0" smtClean="0"/>
              <a:t>Register </a:t>
            </a:r>
            <a:r>
              <a:rPr lang="en-US" sz="2000" dirty="0"/>
              <a:t>document </a:t>
            </a:r>
            <a:r>
              <a:rPr lang="en-US" sz="2000" dirty="0" smtClean="0"/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DDP step 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sz="2000" dirty="0" smtClean="0"/>
              <a:t>(Contribution number reserved)</a:t>
            </a:r>
            <a:endParaRPr lang="en-US" sz="2000" dirty="0"/>
          </a:p>
          <a:p>
            <a:pPr marL="800100" lvl="1"/>
            <a:r>
              <a:rPr lang="en-US" sz="2000" dirty="0"/>
              <a:t>A</a:t>
            </a:r>
            <a:r>
              <a:rPr lang="en-US" sz="2000" dirty="0" smtClean="0"/>
              <a:t>dd </a:t>
            </a:r>
            <a:r>
              <a:rPr lang="en-US" sz="2000" dirty="0"/>
              <a:t>Contribution </a:t>
            </a:r>
            <a:r>
              <a:rPr lang="en-US" sz="2000" dirty="0" smtClean="0"/>
              <a:t>number in the file</a:t>
            </a:r>
            <a:endParaRPr lang="en-US" sz="2000" dirty="0"/>
          </a:p>
          <a:p>
            <a:pPr marL="800100" lvl="1"/>
            <a:r>
              <a:rPr lang="en-US" sz="2000" dirty="0" smtClean="0"/>
              <a:t>Upload </a:t>
            </a:r>
            <a:r>
              <a:rPr lang="en-US" sz="2000" dirty="0"/>
              <a:t>document </a:t>
            </a:r>
            <a:r>
              <a:rPr lang="en-US" sz="2000" dirty="0" smtClean="0"/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DDP step 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sz="2000" dirty="0" smtClean="0"/>
              <a:t>(immediately available on the web)</a:t>
            </a:r>
            <a:endParaRPr lang="en-US" sz="2000" dirty="0"/>
          </a:p>
          <a:p>
            <a:pPr marL="800100" lvl="1"/>
            <a:r>
              <a:rPr lang="en-US" sz="2000" dirty="0" smtClean="0"/>
              <a:t>TSB </a:t>
            </a:r>
            <a:r>
              <a:rPr lang="en-US" sz="2000" dirty="0"/>
              <a:t>validation</a:t>
            </a:r>
          </a:p>
          <a:p>
            <a:pPr marL="800100" lvl="1"/>
            <a:r>
              <a:rPr lang="en-US" sz="2000" dirty="0" smtClean="0"/>
              <a:t>Add, delete or modify content after initial upload</a:t>
            </a:r>
            <a:endParaRPr lang="en-US" sz="2000" dirty="0"/>
          </a:p>
          <a:p>
            <a:pPr marL="57150" indent="0"/>
            <a:endParaRPr lang="en-US" sz="2400" dirty="0" smtClean="0"/>
          </a:p>
          <a:p>
            <a:pPr marL="57150" indent="0" algn="ctr">
              <a:buNone/>
            </a:pPr>
            <a:r>
              <a:rPr lang="en-US" sz="1800" dirty="0" smtClean="0"/>
              <a:t>User </a:t>
            </a:r>
            <a:r>
              <a:rPr lang="en-US" sz="1800" dirty="0"/>
              <a:t>guide: </a:t>
            </a:r>
            <a:r>
              <a:rPr lang="en-US" sz="1800" dirty="0" smtClean="0">
                <a:hlinkClick r:id="rId3"/>
              </a:rPr>
              <a:t>www.itu.int/oth/T0A0F000012</a:t>
            </a:r>
            <a:endParaRPr lang="en-US" sz="1800" dirty="0" smtClean="0"/>
          </a:p>
          <a:p>
            <a:pPr marL="4000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02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774" y="1775883"/>
            <a:ext cx="7490452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Basic texts of ITU</a:t>
            </a:r>
          </a:p>
          <a:p>
            <a:pPr lvl="1"/>
            <a:r>
              <a:rPr lang="en-US" sz="2000" dirty="0" smtClean="0"/>
              <a:t>Constitution (CS), Convention (CV), General Rules (GR), etc.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Resolutions </a:t>
            </a:r>
            <a:r>
              <a:rPr lang="en-GB" sz="2400" dirty="0" smtClean="0"/>
              <a:t>–</a:t>
            </a:r>
            <a:r>
              <a:rPr lang="en-US" sz="2400" dirty="0" smtClean="0"/>
              <a:t> Principles and instructions for:</a:t>
            </a:r>
          </a:p>
          <a:p>
            <a:pPr lvl="1"/>
            <a:r>
              <a:rPr lang="en-US" sz="2000" dirty="0" smtClean="0"/>
              <a:t>Finance</a:t>
            </a:r>
            <a:endParaRPr lang="en-US" sz="2000" dirty="0"/>
          </a:p>
          <a:p>
            <a:pPr lvl="1"/>
            <a:r>
              <a:rPr lang="en-US" sz="2000" dirty="0" smtClean="0"/>
              <a:t>Working methods</a:t>
            </a:r>
          </a:p>
          <a:p>
            <a:pPr lvl="1"/>
            <a:r>
              <a:rPr lang="en-US" sz="2000" dirty="0" smtClean="0"/>
              <a:t>Work programme</a:t>
            </a:r>
          </a:p>
          <a:p>
            <a:pPr lvl="1"/>
            <a:r>
              <a:rPr lang="en-US" sz="2000" dirty="0" smtClean="0"/>
              <a:t>External cooperation</a:t>
            </a:r>
          </a:p>
          <a:p>
            <a:pPr lvl="1"/>
            <a:r>
              <a:rPr lang="en-US" sz="2000" dirty="0" smtClean="0"/>
              <a:t>Other strategic and technical matters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A-series Recommendations</a:t>
            </a:r>
          </a:p>
          <a:p>
            <a:pPr lvl="1"/>
            <a:r>
              <a:rPr lang="en-US" sz="2000" dirty="0" smtClean="0"/>
              <a:t>Describe ITU-T’s working procedures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462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Meetings: Best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6915" y="2196802"/>
            <a:ext cx="5752606" cy="3008941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conduct</a:t>
            </a:r>
          </a:p>
          <a:p>
            <a:pPr lvl="1"/>
            <a:r>
              <a:rPr lang="en-US" sz="2000" dirty="0" smtClean="0"/>
              <a:t>Meeting chairman ensures smooth running</a:t>
            </a:r>
          </a:p>
          <a:p>
            <a:pPr lvl="1"/>
            <a:r>
              <a:rPr lang="en-US" sz="2000" dirty="0" smtClean="0"/>
              <a:t>Participants “given the floor” before speaking</a:t>
            </a:r>
          </a:p>
          <a:p>
            <a:pPr lvl="1"/>
            <a:r>
              <a:rPr lang="en-US" sz="2000" dirty="0" smtClean="0"/>
              <a:t>Speak clearly and slowly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Reaching agreement</a:t>
            </a:r>
          </a:p>
          <a:p>
            <a:pPr lvl="1"/>
            <a:r>
              <a:rPr lang="en-US" sz="2000" dirty="0" smtClean="0"/>
              <a:t>Conflicting opinions may need concessions</a:t>
            </a:r>
          </a:p>
          <a:p>
            <a:pPr lvl="1"/>
            <a:r>
              <a:rPr lang="en-US" sz="2000" dirty="0" smtClean="0"/>
              <a:t>Wherever possible, aim for “consensus”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547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20069"/>
            <a:ext cx="7772400" cy="1384995"/>
          </a:xfrm>
        </p:spPr>
        <p:txBody>
          <a:bodyPr>
            <a:normAutofit fontScale="90000"/>
          </a:bodyPr>
          <a:lstStyle/>
          <a:p>
            <a:r>
              <a:rPr lang="en-US" smtClean="0"/>
              <a:t>Thank you</a:t>
            </a:r>
            <a:br>
              <a:rPr lang="en-US" smtClean="0"/>
            </a:br>
            <a:r>
              <a:rPr lang="en-US"/>
              <a:t/>
            </a:r>
            <a:br>
              <a:rPr lang="en-US"/>
            </a:br>
            <a:r>
              <a:rPr lang="en-US" smtClean="0"/>
              <a:t>Any 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646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Vision:</a:t>
            </a:r>
            <a:br>
              <a:rPr lang="en-US" dirty="0" smtClean="0"/>
            </a:br>
            <a:r>
              <a:rPr lang="en-US" dirty="0" smtClean="0"/>
              <a:t>Committed to Connecting the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556" y="2700587"/>
            <a:ext cx="6830889" cy="282239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ITU-T is driven to remain the pre-eminent worldwide telecommunication standards body: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Developing interoperable, non-discriminatory</a:t>
            </a:r>
            <a:br>
              <a:rPr lang="en-US" sz="2400" dirty="0" smtClean="0"/>
            </a:br>
            <a:r>
              <a:rPr lang="en-US" sz="2400" dirty="0" smtClean="0"/>
              <a:t>international standards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Bridging the Standardization Gap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Extending international cooperation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32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global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748" y="2224453"/>
            <a:ext cx="7926504" cy="3680308"/>
          </a:xfrm>
        </p:spPr>
        <p:txBody>
          <a:bodyPr/>
          <a:lstStyle/>
          <a:p>
            <a:pPr marL="0" lvl="0" indent="0">
              <a:buNone/>
            </a:pPr>
            <a:r>
              <a:rPr lang="en-GB" sz="2400" dirty="0" smtClean="0"/>
              <a:t>Manufacturers, network operators and consumers all benefit:</a:t>
            </a:r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International communication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Technical </a:t>
            </a:r>
            <a:r>
              <a:rPr lang="en-GB" sz="2400" dirty="0"/>
              <a:t>Barriers to Trade (</a:t>
            </a:r>
            <a:r>
              <a:rPr lang="en-GB" sz="2400" dirty="0" smtClean="0"/>
              <a:t>WTO </a:t>
            </a:r>
            <a:r>
              <a:rPr lang="en-GB" sz="2400" dirty="0" err="1" smtClean="0"/>
              <a:t>TBT</a:t>
            </a:r>
            <a:r>
              <a:rPr lang="en-GB" sz="2400" dirty="0" smtClean="0"/>
              <a:t>)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Interworking and interoperability</a:t>
            </a:r>
            <a:endParaRPr lang="en-US" sz="2400" dirty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Competitiveness</a:t>
            </a:r>
            <a:endParaRPr lang="en-US" sz="2400" dirty="0" smtClean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Efficiency and innovation</a:t>
            </a:r>
            <a:endParaRPr lang="en-US" sz="2400" dirty="0" smtClean="0"/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Lower prices and increased availability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9853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2669" y="2119219"/>
            <a:ext cx="7704856" cy="35581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400" b="1" dirty="0" smtClean="0"/>
              <a:t>Member States</a:t>
            </a:r>
            <a:br>
              <a:rPr lang="en-GB" sz="2400" b="1" dirty="0" smtClean="0"/>
            </a:br>
            <a:r>
              <a:rPr lang="en-GB" sz="2400" dirty="0" smtClean="0"/>
              <a:t>Governments and regulatory bodies</a:t>
            </a:r>
          </a:p>
          <a:p>
            <a:pPr>
              <a:buNone/>
            </a:pPr>
            <a:r>
              <a:rPr lang="en-GB" sz="2400" b="1" dirty="0" smtClean="0"/>
              <a:t>Sector </a:t>
            </a:r>
            <a:r>
              <a:rPr lang="en-GB" sz="2400" b="1" dirty="0"/>
              <a:t>Members</a:t>
            </a:r>
            <a:r>
              <a:rPr lang="en-GB" sz="2400" b="1" dirty="0" smtClean="0"/>
              <a:t/>
            </a:r>
            <a:br>
              <a:rPr lang="en-GB" sz="2400" b="1" dirty="0" smtClean="0"/>
            </a:br>
            <a:r>
              <a:rPr lang="en-GB" sz="2400" dirty="0" smtClean="0"/>
              <a:t>Private sector and regional/international organizations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Associates</a:t>
            </a:r>
            <a:br>
              <a:rPr lang="en-GB" sz="2400" b="1" dirty="0" smtClean="0"/>
            </a:br>
            <a:r>
              <a:rPr lang="en-GB" sz="2400" dirty="0" smtClean="0"/>
              <a:t>Private sector (focus on one study group)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Academia</a:t>
            </a:r>
            <a:br>
              <a:rPr lang="en-GB" sz="2400" b="1" dirty="0" smtClean="0"/>
            </a:br>
            <a:r>
              <a:rPr lang="en-GB" sz="2400" dirty="0" smtClean="0"/>
              <a:t>Universities and research establishments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7594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72"/>
            <a:ext cx="8229600" cy="1143000"/>
          </a:xfrm>
        </p:spPr>
        <p:txBody>
          <a:bodyPr/>
          <a:lstStyle/>
          <a:p>
            <a:r>
              <a:rPr lang="en-US" dirty="0" smtClean="0"/>
              <a:t>ITU elected officials 2019-2022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700431" y="2650176"/>
            <a:ext cx="6282691" cy="523220"/>
            <a:chOff x="1616697" y="2777176"/>
            <a:chExt cx="6282691" cy="523220"/>
          </a:xfrm>
        </p:grpSpPr>
        <p:sp>
          <p:nvSpPr>
            <p:cNvPr id="11" name="Rectangle 10"/>
            <p:cNvSpPr/>
            <p:nvPr/>
          </p:nvSpPr>
          <p:spPr>
            <a:xfrm>
              <a:off x="1616697" y="2777176"/>
              <a:ext cx="2451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>
                  <a:solidFill>
                    <a:schemeClr val="accent1">
                      <a:lumMod val="75000"/>
                    </a:schemeClr>
                  </a:solidFill>
                </a:rPr>
                <a:t>Houlin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 Zhao of China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Secretary-General of ITU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56980" y="2777176"/>
              <a:ext cx="33424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Malcolm Johnson of United Kingdom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Deputy Secretary-General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9552" y="5418263"/>
            <a:ext cx="8604448" cy="523220"/>
            <a:chOff x="539552" y="5374447"/>
            <a:chExt cx="8604448" cy="523220"/>
          </a:xfrm>
        </p:grpSpPr>
        <p:sp>
          <p:nvSpPr>
            <p:cNvPr id="13" name="Rectangle 12"/>
            <p:cNvSpPr/>
            <p:nvPr/>
          </p:nvSpPr>
          <p:spPr>
            <a:xfrm>
              <a:off x="539552" y="5374447"/>
              <a:ext cx="28083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Mario </a:t>
              </a:r>
              <a:r>
                <a:rPr lang="en-US" sz="1400" dirty="0" err="1" smtClean="0">
                  <a:solidFill>
                    <a:schemeClr val="accent1">
                      <a:lumMod val="75000"/>
                    </a:schemeClr>
                  </a:solidFill>
                </a:rPr>
                <a:t>Maniewicz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 – 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Uruguay </a:t>
              </a:r>
              <a:endParaRPr lang="en-US" sz="1400" dirty="0" smtClean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 smtClean="0">
                  <a:solidFill>
                    <a:schemeClr val="accent1">
                      <a:lumMod val="75000"/>
                    </a:schemeClr>
                  </a:solidFill>
                </a:rPr>
                <a:t>Radiocommunication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 (ITU-R) 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01616" y="5374447"/>
              <a:ext cx="25922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 smtClean="0">
                  <a:solidFill>
                    <a:schemeClr val="accent1">
                      <a:lumMod val="75000"/>
                    </a:schemeClr>
                  </a:solidFill>
                </a:rPr>
                <a:t>Chaesub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Lee 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– Korea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Standardization (ITU-T)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047656" y="5374447"/>
              <a:ext cx="3096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Doreen Bogdan-Martin – 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United States</a:t>
              </a:r>
              <a:b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Development 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(ITU-D)</a:t>
              </a: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 bwMode="auto">
          <a:xfrm>
            <a:off x="955576" y="3336448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B5BA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9pPr>
          </a:lstStyle>
          <a:p>
            <a:pPr defTabSz="914400">
              <a:buClr>
                <a:srgbClr val="5C5C5C"/>
              </a:buClr>
              <a:buFont typeface="Arial" pitchFamily="34" charset="0"/>
              <a:buNone/>
            </a:pPr>
            <a:r>
              <a:rPr lang="en-US" sz="2400" dirty="0"/>
              <a:t>Directors of the three </a:t>
            </a:r>
            <a:r>
              <a:rPr lang="en-US" sz="2400" dirty="0" err="1"/>
              <a:t>Bureaux</a:t>
            </a:r>
            <a:endParaRPr lang="en-US" sz="24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686" y="1195416"/>
            <a:ext cx="1059886" cy="14601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3687" y="1205972"/>
            <a:ext cx="1053447" cy="145476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679" y="3951803"/>
            <a:ext cx="1044007" cy="144450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678" y="3951803"/>
            <a:ext cx="1039784" cy="145117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8426" y="3987380"/>
            <a:ext cx="1054804" cy="146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42135"/>
            <a:ext cx="828092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ITU-T: Structure and organization (1/3)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1628800"/>
          <a:ext cx="82809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5457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5361552" y="3282696"/>
            <a:ext cx="371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36" y="730578"/>
            <a:ext cx="8280920" cy="5232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ITU-T: Structure and organization (2/3)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9</a:t>
            </a:fld>
            <a:endParaRPr lang="en-US" altLang="ja-JP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377638"/>
              </p:ext>
            </p:extLst>
          </p:nvPr>
        </p:nvGraphicFramePr>
        <p:xfrm>
          <a:off x="567337" y="1793294"/>
          <a:ext cx="8229600" cy="4147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6235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5823</TotalTime>
  <Words>1911</Words>
  <Application>Microsoft Office PowerPoint</Application>
  <PresentationFormat>On-screen Show (4:3)</PresentationFormat>
  <Paragraphs>468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ＭＳ Ｐゴシック</vt:lpstr>
      <vt:lpstr>Arial</vt:lpstr>
      <vt:lpstr>Calibri</vt:lpstr>
      <vt:lpstr>Wingdings</vt:lpstr>
      <vt:lpstr>Office Theme</vt:lpstr>
      <vt:lpstr>ITU-T Study Groups:  Newcomer presentation</vt:lpstr>
      <vt:lpstr>Newcomers – Essential information</vt:lpstr>
      <vt:lpstr>Introducing ITU-T</vt:lpstr>
      <vt:lpstr>Vision: Committed to Connecting the World</vt:lpstr>
      <vt:lpstr>Importance of global standards</vt:lpstr>
      <vt:lpstr>Membership</vt:lpstr>
      <vt:lpstr>ITU elected officials 2019-2022</vt:lpstr>
      <vt:lpstr>ITU-T: Structure and organization (1/3)</vt:lpstr>
      <vt:lpstr>ITU-T: Structure and organization (2/3)</vt:lpstr>
      <vt:lpstr>ITU-T: Structure and organization (3/3)</vt:lpstr>
      <vt:lpstr>Study-group roles</vt:lpstr>
      <vt:lpstr>Secretariat services</vt:lpstr>
      <vt:lpstr>Approval and agreement</vt:lpstr>
      <vt:lpstr>Intellectual Property Rights (IPR)</vt:lpstr>
      <vt:lpstr>Work item life cycle</vt:lpstr>
      <vt:lpstr>Coordination and cooperation</vt:lpstr>
      <vt:lpstr>Meetings</vt:lpstr>
      <vt:lpstr>Documentation</vt:lpstr>
      <vt:lpstr>Main publications: ITU-T Recommendations</vt:lpstr>
      <vt:lpstr>Other publications (non-normative)</vt:lpstr>
      <vt:lpstr>TIES overview</vt:lpstr>
      <vt:lpstr>ITU user accounts / TIES access</vt:lpstr>
      <vt:lpstr>Electronic working methods (1/5)</vt:lpstr>
      <vt:lpstr>Electronic working methods (2/5)</vt:lpstr>
      <vt:lpstr>Electronic working methods (3/5)</vt:lpstr>
      <vt:lpstr>SharePoint collaboration (4/5)</vt:lpstr>
      <vt:lpstr>MyWorkspace (5/5)</vt:lpstr>
      <vt:lpstr>The importance of contributions</vt:lpstr>
      <vt:lpstr>Contribution format</vt:lpstr>
      <vt:lpstr>Contribution template</vt:lpstr>
      <vt:lpstr>Direct document posting (DDP): Overview</vt:lpstr>
      <vt:lpstr>Direct document posting (DDP): A two-step process</vt:lpstr>
      <vt:lpstr>Guiding texts</vt:lpstr>
      <vt:lpstr>Meetings: Best practice</vt:lpstr>
      <vt:lpstr>Thank you  Any questions?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Jesús Vicente</dc:creator>
  <cp:lastModifiedBy>Al-Mnini, Lara</cp:lastModifiedBy>
  <cp:revision>45</cp:revision>
  <dcterms:created xsi:type="dcterms:W3CDTF">2014-09-01T15:38:30Z</dcterms:created>
  <dcterms:modified xsi:type="dcterms:W3CDTF">2019-09-09T08:52:50Z</dcterms:modified>
</cp:coreProperties>
</file>