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8" r:id="rId6"/>
    <p:sldId id="257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7E491D-B78B-4D0C-9000-19AA4631A830}" v="3" dt="2019-09-24T09:14:39.2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enn Parsons" userId="20cca01c-5870-4cbc-b511-b478c640e951" providerId="ADAL" clId="{285209B6-1DE0-4574-A756-AED826936E7E}"/>
    <pc:docChg chg="modSld">
      <pc:chgData name="Glenn Parsons" userId="20cca01c-5870-4cbc-b511-b478c640e951" providerId="ADAL" clId="{285209B6-1DE0-4574-A756-AED826936E7E}" dt="2019-09-24T09:15:18.205" v="45" actId="20577"/>
      <pc:docMkLst>
        <pc:docMk/>
      </pc:docMkLst>
      <pc:sldChg chg="modSp">
        <pc:chgData name="Glenn Parsons" userId="20cca01c-5870-4cbc-b511-b478c640e951" providerId="ADAL" clId="{285209B6-1DE0-4574-A756-AED826936E7E}" dt="2019-09-24T09:15:18.205" v="45" actId="20577"/>
        <pc:sldMkLst>
          <pc:docMk/>
          <pc:sldMk cId="2433856887" sldId="257"/>
        </pc:sldMkLst>
        <pc:spChg chg="mod">
          <ac:chgData name="Glenn Parsons" userId="20cca01c-5870-4cbc-b511-b478c640e951" providerId="ADAL" clId="{285209B6-1DE0-4574-A756-AED826936E7E}" dt="2019-09-24T09:15:18.205" v="45" actId="20577"/>
          <ac:spMkLst>
            <pc:docMk/>
            <pc:sldMk cId="2433856887" sldId="257"/>
            <ac:spMk id="7" creationId="{1D3C8565-4CC5-4EB3-9B22-F49DC41DFA7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57EB6-8148-431F-B0B5-797D1420E210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58A56-4515-4922-9DFD-0B676B695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95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1489E7-39BB-4C6F-8BB6-D9D5C9667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07FD420-5B75-408A-A498-9EBDB413A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636C5C-8184-4103-A41A-548AC1334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9EBBB-FB89-4A12-BF8C-0410FA9E4785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AA67BF-526D-4AFE-8EDB-49CFE8939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126D94-3A1F-49EA-9BE4-E9A55D6DF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7388ED-DB00-4C4A-8CF2-2998EAD0D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3FC36BF-ADAF-4C5F-B019-D0B4FEBA7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4653E9-8274-4C88-9D0F-6E8A189E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BAC6-B1E0-422A-935F-B4E70A7BE6ED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885F16-F641-4725-8628-688B5794B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97D4D1-D100-4D4C-8A0A-250CA034C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3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FE2A6FF-4437-4BB0-B9DA-AD557EF1B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7CA14D4-BDC4-405D-9FF6-6D091A105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6CAB7A-F256-4D20-A586-2C1168973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B98E-02F2-40F9-8B61-C6418B830CA4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36E85F-D979-4F8F-8CAB-ED0369F25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B4A4B3-6FAA-4275-81DD-6A29F41D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3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3C8509-F3E4-4378-8590-E1D851B68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4E74D0-2EBA-4030-84CB-A03A7CB55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BCA550-B9F7-4474-8F3C-53C61B213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B12BBE-7EB3-4E0F-8873-E1C1848E5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CC7B08-44DB-435E-8943-54DF5459E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75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EE72D4-F20B-4458-B680-62B84CE02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73CB56-9574-4813-A77E-D5ADE4300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E69C84-2724-4B0F-A754-6BD08FF26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5E80-689B-44E3-93F3-C0B235FAA920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207D2E-5385-40C4-9666-912954DFB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E772C8-BA16-4E31-AC6D-8EE772F0F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87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0DB539-02A1-44AF-A6BE-2AE982F79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24AA8B-3500-4770-A1AF-B8B8D400C6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D3CED9D-919C-4839-A16E-048FF33BB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3761B2-63CF-4D53-A7CD-606DC4F7D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90C-845F-448C-A1A2-C8EE1562FA67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784B10B-E2BC-4874-ADCD-784F88FD8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64FF187-8E25-4E6E-A72D-F30694BDC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06C7B6-F09B-47E8-88C7-2417785F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EB854A-BF93-47F1-9188-3EEF966E2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94D8DEB-6693-416A-8DFF-9B8EFB60F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DF58E1C-4CD8-42A0-A979-A75F48FD6B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CB682C7-AE6C-4B25-B9DE-EDB269DC77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379523B-E75F-4542-8107-598F684DE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2208-3D02-4F5C-97E4-0BEDE976F57F}" type="datetime1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9BE1F4E-C584-4893-818C-94FDA36F5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023E9C6-0290-4F8E-B65A-E59A7CF8F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1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26ACF5-59AE-492E-829D-14C43728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5E120C0-5F87-4686-9280-55D7359F1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1DE-12E5-4928-9E1E-0625C31F8C1C}" type="datetime1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3BAE660-54D3-47CD-A886-0DFA1A6C4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DB9240-D4E6-4483-A4CB-FC4FE22BE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2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2BAC21D-3ECF-4BEE-B596-EE212F1A6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E409-F64F-4656-934A-82904772E140}" type="datetime1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E78D17E-D79E-4B99-8F8E-C4CF72CB0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97B69EA-DF09-4B20-95B9-CFBC9D0C6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7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8444AC-7CCF-4B4C-9F87-A1CD693EC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8E6ADA-9E35-494F-964F-F100B1F23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2BC70CC-45D5-485E-BD26-97ABA7D46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7D8DF96-1B6D-46FA-8702-725A7364B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208C-22E0-4DDE-BE64-0D33F3E5E9C5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365BFA-EEE9-4447-B5B5-8DD0C511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A7E4092-3E5F-40BC-8841-34223E17F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1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1CCB13-0BAF-4214-B5E5-93C70E5FA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F600422-CE2F-4E47-9C50-98B43DB7A3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35EF8C7-B1A7-48F2-A6EA-78D8F1FD9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11F5AAD-8690-4E92-ACAF-80CF23922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1E9A-B530-4820-B390-8FE5AAFCE113}" type="datetime1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8E21DA8-51D2-43BB-8F68-C664ED69C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5B8BC8D-AB7F-472C-96FC-4045C209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92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018FA5C-E1E6-4EFF-8619-3B6AC60F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7E7AB8E-C553-4F0C-AD7F-413FA6A09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88E17D-70D0-431E-A48C-18AA842D44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72F66-E072-42AF-88A9-150E43D4B222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B3134C-F2EB-48AE-8A41-93A315356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222CF5-972C-4736-8559-982BD034AF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6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907CB1-1E3A-4B12-862B-CD52021BC4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Rapporteurs RG-SC and RG-WM: Rapporteur’s comment resolution outline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4D473CF-2DAE-40DC-9903-A1585F65A8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7863"/>
            <a:ext cx="9144000" cy="1655762"/>
          </a:xfrm>
        </p:spPr>
        <p:txBody>
          <a:bodyPr/>
          <a:lstStyle/>
          <a:p>
            <a:r>
              <a:rPr lang="en-US" dirty="0"/>
              <a:t>Glenn Parsons</a:t>
            </a:r>
          </a:p>
          <a:p>
            <a:r>
              <a:rPr lang="en-US" dirty="0"/>
              <a:t>Steve Trowbridge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9701E5-7F0F-4FE3-9E0E-F7521DBB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5821-C6B6-4059-94C3-A289BB10EBDF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54BCBB-8DB6-4479-A945-FCA052028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54FB24-B44F-4E30-8B1C-909B30EDC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78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E814B6-DAD2-46BF-8574-D957CB570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79DB08-A8CB-437D-923D-A8E0C89F8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Editors have prepared revised drafts summarizing the disposition of comments received per TD 505</a:t>
            </a:r>
          </a:p>
          <a:p>
            <a:pPr lvl="1"/>
            <a:r>
              <a:rPr lang="en-US" sz="2800" dirty="0"/>
              <a:t>A.1 – TD 611 (determined text in R4)</a:t>
            </a:r>
          </a:p>
          <a:p>
            <a:pPr lvl="1"/>
            <a:r>
              <a:rPr lang="en-US" sz="2800" dirty="0"/>
              <a:t>A.5 – TD 459 (determined text in R5r1)</a:t>
            </a:r>
          </a:p>
          <a:p>
            <a:pPr lvl="1"/>
            <a:r>
              <a:rPr lang="en-US" sz="2800" dirty="0"/>
              <a:t>A.25 – TD 590 (determined text in R7)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Proposal is to review documents by clause, taking into account all comments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C95C6C-366E-4935-B614-83929B2E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CA45813-B986-41B3-A613-F1CA9DB57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74B63E-49F1-46B1-A71E-4A88A1BC8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82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FD63DA-6EAD-454B-96A4-38DF41F00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of clause review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E254B8-73AE-4574-A1DE-9280C118E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8E623E-EE38-4C86-AD03-4A73029D6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AAD2E9-3D3D-470A-9203-EE2112DD9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1D3C8565-4CC5-4EB3-9B22-F49DC41DFA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1" y="1708368"/>
            <a:ext cx="10706100" cy="4585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A.1 clause 3.1.6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Canada TD584 CA-8 (adjustments to text referring to A.5 and A.25)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Russian Federation TD 459 (comment [RC21</a:t>
            </a:r>
            <a:r>
              <a:rPr kumimoji="0" lang="en-US" altLang="en-US" sz="16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]), TD580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(rewrite 3.1.4 through 3.1.6)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UAE TD575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KSA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TD567  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A.1 clause 1.4.6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Russian Federation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TD580 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A.1 Appendix I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Russian Federation TD580 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A.25 clause 6.1.6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Russian Federation, KSA, UAE, TN  TD 590 (comments [RC34] to [RC38])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A.5 clause 6.2.4 (IPR item in the A.5 justification)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Russian Federation TD 459 (comment [RC2])</a:t>
            </a:r>
            <a:endParaRPr lang="en-US" altLang="en-US" sz="1050" dirty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A.25 clause 6.1.2.4 (IPR item in the A.25 justification)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Russian Federation</a:t>
            </a: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, KSA, UAE, TN TD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590 (comments [RC21] to [RC23]) 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Definition of “Normative Reference” which is common between A.1 1.8.2.7 and A.5 3.1.1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UAE TD575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KSA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TD567 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85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765AEB-52D2-410C-8071-0690592C0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Adhoc</a:t>
            </a:r>
            <a:r>
              <a:rPr lang="en-US" dirty="0"/>
              <a:t> to review remaining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160A5C-CBE3-4B86-8FAA-73AB49F50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A.1 </a:t>
            </a:r>
          </a:p>
          <a:p>
            <a:r>
              <a:rPr lang="en-US" dirty="0"/>
              <a:t>A.5</a:t>
            </a:r>
          </a:p>
          <a:p>
            <a:r>
              <a:rPr lang="en-US" dirty="0"/>
              <a:t>A.25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9E43C8-928A-4DEC-A42D-AE4488D61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3D2786-3F4B-4BBA-962C-923101D38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F245E8-7543-4962-ABF9-594788BB2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88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CFD7BCCB11654597752DB982821F90" ma:contentTypeVersion="13" ma:contentTypeDescription="Create a new document." ma:contentTypeScope="" ma:versionID="bd5be0e2f358e9e698da8a08e9ec51ef">
  <xsd:schema xmlns:xsd="http://www.w3.org/2001/XMLSchema" xmlns:xs="http://www.w3.org/2001/XMLSchema" xmlns:p="http://schemas.microsoft.com/office/2006/metadata/properties" xmlns:ns3="10299242-1a9f-41a3-ba29-0a43e323a3a2" xmlns:ns4="3fe6f186-f5f4-40d9-8ed0-d4129be3f1dd" targetNamespace="http://schemas.microsoft.com/office/2006/metadata/properties" ma:root="true" ma:fieldsID="a90a263cf1561ec6f35febb03f9069a3" ns3:_="" ns4:_="">
    <xsd:import namespace="10299242-1a9f-41a3-ba29-0a43e323a3a2"/>
    <xsd:import namespace="3fe6f186-f5f4-40d9-8ed0-d4129be3f1d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299242-1a9f-41a3-ba29-0a43e323a3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e6f186-f5f4-40d9-8ed0-d4129be3f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A53403-2678-44E8-BF53-94ABB31E02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299242-1a9f-41a3-ba29-0a43e323a3a2"/>
    <ds:schemaRef ds:uri="3fe6f186-f5f4-40d9-8ed0-d4129be3f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823FF2-BB2C-4BFC-8AA6-C662D4E40764}">
  <ds:schemaRefs>
    <ds:schemaRef ds:uri="http://purl.org/dc/dcmitype/"/>
    <ds:schemaRef ds:uri="http://schemas.openxmlformats.org/package/2006/metadata/core-properties"/>
    <ds:schemaRef ds:uri="3fe6f186-f5f4-40d9-8ed0-d4129be3f1dd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10299242-1a9f-41a3-ba29-0a43e323a3a2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EC0A01F-D200-4892-BE09-32548B0240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240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Rapporteurs RG-SC and RG-WM: Rapporteur’s comment resolution outline</vt:lpstr>
      <vt:lpstr>Draft comment resolution</vt:lpstr>
      <vt:lpstr>Order of clause review</vt:lpstr>
      <vt:lpstr>Adhoc to review remaining clauses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Rapporteurs RG-SC and RG-WM: Rapporteur’s comment resolution outline</dc:title>
  <dc:creator>Glenn Parsons</dc:creator>
  <cp:lastModifiedBy>Al-Mnini, Lara</cp:lastModifiedBy>
  <cp:revision>18</cp:revision>
  <dcterms:created xsi:type="dcterms:W3CDTF">2019-09-24T07:50:46Z</dcterms:created>
  <dcterms:modified xsi:type="dcterms:W3CDTF">2019-09-24T09:18:33Z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0x01010038CFD7BCCB11654597752DB982821F90</vt:lpwstr>
  </property>
</Properties>
</file>