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9"/>
  </p:notesMasterIdLst>
  <p:sldIdLst>
    <p:sldId id="256" r:id="rId5"/>
    <p:sldId id="258" r:id="rId6"/>
    <p:sldId id="257" r:id="rId7"/>
    <p:sldId id="259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D7E491D-B78B-4D0C-9000-19AA4631A830}" v="3" dt="2019-09-24T09:14:39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23" d="100"/>
          <a:sy n="123" d="100"/>
        </p:scale>
        <p:origin x="114" y="19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theme" Target="theme/theme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microsoft.com/office/2015/10/relationships/revisionInfo" Target="revisionInfo.xml"/><Relationship Id="rId10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notesMaster" Target="notesMasters/notesMaster1.xml"/><Relationship Id="rId14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Glenn Parsons" userId="20cca01c-5870-4cbc-b511-b478c640e951" providerId="ADAL" clId="{285209B6-1DE0-4574-A756-AED826936E7E}"/>
    <pc:docChg chg="modSld">
      <pc:chgData name="Glenn Parsons" userId="20cca01c-5870-4cbc-b511-b478c640e951" providerId="ADAL" clId="{285209B6-1DE0-4574-A756-AED826936E7E}" dt="2019-09-24T09:15:18.205" v="45" actId="20577"/>
      <pc:docMkLst>
        <pc:docMk/>
      </pc:docMkLst>
      <pc:sldChg chg="modSp">
        <pc:chgData name="Glenn Parsons" userId="20cca01c-5870-4cbc-b511-b478c640e951" providerId="ADAL" clId="{285209B6-1DE0-4574-A756-AED826936E7E}" dt="2019-09-24T09:15:18.205" v="45" actId="20577"/>
        <pc:sldMkLst>
          <pc:docMk/>
          <pc:sldMk cId="2433856887" sldId="257"/>
        </pc:sldMkLst>
        <pc:spChg chg="mod">
          <ac:chgData name="Glenn Parsons" userId="20cca01c-5870-4cbc-b511-b478c640e951" providerId="ADAL" clId="{285209B6-1DE0-4574-A756-AED826936E7E}" dt="2019-09-24T09:15:18.205" v="45" actId="20577"/>
          <ac:spMkLst>
            <pc:docMk/>
            <pc:sldMk cId="2433856887" sldId="257"/>
            <ac:spMk id="7" creationId="{1D3C8565-4CC5-4EB3-9B22-F49DC41DFA74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0157EB6-8148-431F-B0B5-797D1420E210}" type="datetimeFigureOut">
              <a:rPr lang="en-US" smtClean="0"/>
              <a:t>9/24/2019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6958A56-4515-4922-9DFD-0B676B695F8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219546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41489E7-39BB-4C6F-8BB6-D9D5C9667D1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407FD420-5B75-408A-A498-9EBDB413A8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BD636C5C-8184-4103-A41A-548AC13343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39EBBB-FB89-4A12-BF8C-0410FA9E4785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92AA67BF-526D-4AFE-8EDB-49CFE8939A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2126D94-3A1F-49EA-9BE4-E9A55D6DF1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5017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7388ED-DB00-4C4A-8CF2-2998EAD0D5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53FC36BF-ADAF-4C5F-B019-D0B4FEBA71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24653E9-8274-4C88-9D0F-6E8A189ED3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C3BAC6-B1E0-422A-935F-B4E70A7BE6ED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2885F16-F641-4725-8628-688B5794B9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2C97D4D1-D100-4D4C-8A0A-250CA034C85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0732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1FE2A6FF-4437-4BB0-B9DA-AD557EF1BA9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87CA14D4-BDC4-405D-9FF6-6D091A10508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16CAB7A-F256-4D20-A586-2C11689738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60B98E-02F2-40F9-8B61-C6418B830CA4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6436E85F-D979-4F8F-8CAB-ED0369F253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A4B4A4B3-6FAA-4275-81DD-6A29F41DD6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28340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043C8509-F3E4-4378-8590-E1D851B684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34E74D0-2EBA-4030-84CB-A03A7CB558B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0BCA550-B9F7-4474-8F3C-53C61B213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9B12BBE-7EB3-4E0F-8873-E1C1848E513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1ECC7B08-44DB-435E-8943-54DF5459E2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907508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EEE72D4-F20B-4458-B680-62B84CE023B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973CB56-9574-4813-A77E-D5ADE43005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CCE69C84-2724-4B0F-A754-6BD08FF26E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235E80-689B-44E3-93F3-C0B235FAA920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1207D2E-5385-40C4-9666-912954DFB5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C8E772C8-BA16-4E31-AC6D-8EE772F0FE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88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F0DB539-02A1-44AF-A6BE-2AE982F7937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224AA8B-3500-4770-A1AF-B8B8D400C61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4D3CED9D-919C-4839-A16E-048FF33BB7F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4E3761B2-63CF-4D53-A7CD-606DC4F7D2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06F90C-845F-448C-A1A2-C8EE1562FA67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784B10B-E2BC-4874-ADCD-784F88FD8C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864FF187-8E25-4E6E-A72D-F30694BDC9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749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AA06C7B6-F09B-47E8-88C7-2417785F57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0BEB854A-BF93-47F1-9188-3EEF966E223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094D8DEB-6693-416A-8DFF-9B8EFB60F2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BDF58E1C-4CD8-42A0-A979-A75F48FD6B4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1CB682C7-AE6C-4B25-B9DE-EDB269DC771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C379523B-E75F-4542-8107-598F684D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9A2208-3D02-4F5C-97E4-0BEDE976F57F}" type="datetime1">
              <a:rPr lang="en-US" smtClean="0"/>
              <a:t>9/24/2019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49BE1F4E-C584-4893-818C-94FDA36F5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7023E9C6-0290-4F8E-B65A-E59A7CF8F6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19162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F26ACF5-59AE-492E-829D-14C4372823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55E120C0-5F87-4686-9280-55D7359F1C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5E771DE-12E5-4928-9E1E-0625C31F8C1C}" type="datetime1">
              <a:rPr lang="en-US" smtClean="0"/>
              <a:t>9/24/2019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3BAE660-54D3-47CD-A886-0DFA1A6C4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37DB9240-D4E6-4483-A4CB-FC4FE22BE9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62210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42BAC21D-3ECF-4BEE-B596-EE212F1A63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A2E409-F64F-4656-934A-82904772E140}" type="datetime1">
              <a:rPr lang="en-US" smtClean="0"/>
              <a:t>9/24/2019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0E78D17E-D79E-4B99-8F8E-C4CF72CB0D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C97B69EA-DF09-4B20-95B9-CFBC9D0C6B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9773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48444AC-7CCF-4B4C-9F87-A1CD693ECF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58E6ADA-9E35-494F-964F-F100B1F231B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62BC70CC-45D5-485E-BD26-97ABA7D46D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7D8DF96-1B6D-46FA-8702-725A7364B4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11208C-22E0-4DDE-BE64-0D33F3E5E9C5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D3365BFA-EEE9-4447-B5B5-8DD0C51150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7A7E4092-3E5F-40BC-8841-34223E17F7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12123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4E1CCB13-0BAF-4214-B5E5-93C70E5FAF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CF600422-CE2F-4E47-9C50-98B43DB7A3C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E35EF8C7-B1A7-48F2-A6EA-78D8F1FD9B9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211F5AAD-8690-4E92-ACAF-80CF23922A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111E9A-B530-4820-B390-8FE5AAFCE113}" type="datetime1">
              <a:rPr lang="en-US" smtClean="0"/>
              <a:t>9/24/2019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A8E21DA8-51D2-43BB-8F68-C664ED69C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5B8BC8D-AB7F-472C-96FC-4045C2095E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59928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3018FA5C-E1E6-4EFF-8619-3B6AC60F6F1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37E7AB8E-C553-4F0C-AD7F-413FA6A09D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B88E17D-70D0-431E-A48C-18AA842D44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772F66-E072-42AF-88A9-150E43D4B222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0FB3134C-F2EB-48AE-8A41-93A315356C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F222CF5-972C-4736-8559-982BD034AF4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B753E4-D260-4A09-860F-09D52458339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22658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F907CB1-1E3A-4B12-862B-CD52021BC45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Rapporteurs RG-SC and RG-WM: Rapporteur’s comment resolution outline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74D473CF-2DAE-40DC-9903-A1585F65A8E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87863"/>
            <a:ext cx="9144000" cy="1655762"/>
          </a:xfrm>
        </p:spPr>
        <p:txBody>
          <a:bodyPr/>
          <a:lstStyle/>
          <a:p>
            <a:r>
              <a:rPr lang="en-US" dirty="0"/>
              <a:t>Glenn Parsons</a:t>
            </a:r>
          </a:p>
          <a:p>
            <a:r>
              <a:rPr lang="en-US" dirty="0"/>
              <a:t>Steve Trowbridge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479701E5-7F0F-4FE3-9E0E-F7521DBB6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7B5821-C6B6-4059-94C3-A289BB10EBDF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7554BCBB-8DB6-4479-A945-FCA0520289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9554FB24-B44F-4E30-8B1C-909B30EDC5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957823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E814B6-DAD2-46BF-8574-D957CB5701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Draft comment resolution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179DB08-A8CB-437D-923D-A8E0C89F824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Editors have prepared revised drafts summarizing the disposition of comments received per TD 505</a:t>
            </a:r>
          </a:p>
          <a:p>
            <a:pPr lvl="1"/>
            <a:r>
              <a:rPr lang="en-US" sz="2800" dirty="0"/>
              <a:t>A.1 – TD 611 (determined text in R4)</a:t>
            </a:r>
          </a:p>
          <a:p>
            <a:pPr lvl="1"/>
            <a:r>
              <a:rPr lang="en-US" sz="2800" dirty="0"/>
              <a:t>A.5 – TD 459 (determined text in R5r1)</a:t>
            </a:r>
          </a:p>
          <a:p>
            <a:pPr lvl="1"/>
            <a:r>
              <a:rPr lang="en-US" sz="2800" dirty="0"/>
              <a:t>A.25 – TD 590 (determined text in R7)</a:t>
            </a:r>
          </a:p>
          <a:p>
            <a:pPr marL="0" indent="0">
              <a:buNone/>
            </a:pPr>
            <a:endParaRPr lang="en-US" sz="3200" dirty="0"/>
          </a:p>
          <a:p>
            <a:r>
              <a:rPr lang="en-US" sz="3200" dirty="0"/>
              <a:t>Proposal is to review documents by clause, taking into account all comments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AC95C6C-366E-4935-B614-83929B2EA9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8CA45813-B986-41B3-A613-F1CA9DB57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74B63E-49F1-46B1-A71E-4A88A1BC84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58827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F5FD63DA-6EAD-454B-96A4-38DF41F00B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Order of clause review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30E254B8-73AE-4574-A1DE-9280C118EF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F8E623E-EE38-4C86-AD03-4A73029D65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79AAD2E9-3D3D-470A-9203-EE2112DD9D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3</a:t>
            </a:fld>
            <a:endParaRPr lang="en-US"/>
          </a:p>
        </p:txBody>
      </p:sp>
      <p:sp>
        <p:nvSpPr>
          <p:cNvPr id="7" name="Rectangle 1">
            <a:extLst>
              <a:ext uri="{FF2B5EF4-FFF2-40B4-BE49-F238E27FC236}">
                <a16:creationId xmlns:a16="http://schemas.microsoft.com/office/drawing/2014/main" xmlns="" id="{1D3C8565-4CC5-4EB3-9B22-F49DC41DFA74}"/>
              </a:ext>
            </a:extLst>
          </p:cNvPr>
          <p:cNvSpPr>
            <a:spLocks noGrp="1" noChangeArrowheads="1"/>
          </p:cNvSpPr>
          <p:nvPr>
            <p:ph idx="1"/>
          </p:nvPr>
        </p:nvSpPr>
        <p:spPr bwMode="auto">
          <a:xfrm>
            <a:off x="838201" y="1708368"/>
            <a:ext cx="10706100" cy="458587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0" rIns="9144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 clause 3.1.6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Canada TD584 CA-8 (adjustments to text referring to A.5 and A.25)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Russian Federation TD 459 (comment [RC21</a:t>
            </a:r>
            <a:r>
              <a:rPr kumimoji="0" lang="en-US" altLang="en-US" sz="1600" b="0" i="0" u="none" strike="noStrike" cap="none" normalizeH="0" baseline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]), TD580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(rewrite 3.1.4 through 3.1.6)</a:t>
            </a:r>
            <a:endParaRPr kumimoji="0" lang="en-US" altLang="en-US" sz="16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  <a:ea typeface="Calibri" panose="020F050202020403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UAE TD575 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KSA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TD567 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 clause 1.4.6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Russian Federation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TD580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A.1 Appendix I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Russian Federation TD580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A.25 clause 6.1.6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Russian Federation, KSA, UAE, TN  TD 590 (comments [RC34] to [RC38]) </a:t>
            </a:r>
            <a:endParaRPr kumimoji="0" lang="en-US" altLang="en-US" sz="110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A.5 clause 6.2.4 (IPR item in the A.5 justification)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Russian Federation TD 459 (comment [RC2])</a:t>
            </a:r>
            <a:endParaRPr lang="en-US" altLang="en-US" sz="1050" dirty="0">
              <a:latin typeface="Arial" panose="020B0604020202020204" pitchFamily="34" charset="0"/>
            </a:endParaRPr>
          </a:p>
          <a:p>
            <a:pPr marL="0" indent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FontTx/>
              <a:buAutoNum type="arabicPeriod"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A.25 clause 6.1.2.4 (IPR item in the A.25 justification)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Russian Federation</a:t>
            </a: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, KSA, UAE, TN TD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590 (comments [RC21] to [RC23])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AutoNum type="arabicPeriod"/>
              <a:tabLst/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Definition of “Normative Reference” which is common between A.1 1.8.2.7 and A.5 3.1.1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UAE TD575</a:t>
            </a:r>
          </a:p>
          <a:p>
            <a:pPr lvl="1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en-US" sz="1600" dirty="0">
                <a:latin typeface="Arial" panose="020B0604020202020204" pitchFamily="34" charset="0"/>
                <a:ea typeface="Times New Roman" panose="02020603050405020304" pitchFamily="18" charset="0"/>
              </a:rPr>
              <a:t>KSA </a:t>
            </a:r>
            <a:r>
              <a:rPr kumimoji="0" lang="en-US" altLang="en-US" sz="1600" b="0" i="0" u="none" strike="noStrike" cap="none" normalizeH="0" baseline="0" dirty="0">
                <a:ln>
                  <a:noFill/>
                </a:ln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TD567 </a:t>
            </a:r>
            <a:endParaRPr kumimoji="0" lang="en-US" altLang="en-US" sz="1050" b="0" i="0" u="none" strike="noStrike" cap="none" normalizeH="0" baseline="0" dirty="0">
              <a:ln>
                <a:noFill/>
              </a:ln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38568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65765AEB-52D2-410C-8071-0690592C028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Adhoc</a:t>
            </a:r>
            <a:r>
              <a:rPr lang="en-US" dirty="0"/>
              <a:t> to review remaining clauses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B7160A5C-CBE3-4B86-8FAA-73AB49F50C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A.1 </a:t>
            </a:r>
          </a:p>
          <a:p>
            <a:r>
              <a:rPr lang="en-US" dirty="0"/>
              <a:t>A.5</a:t>
            </a:r>
          </a:p>
          <a:p>
            <a:r>
              <a:rPr lang="en-US" dirty="0"/>
              <a:t>A.25</a:t>
            </a:r>
          </a:p>
          <a:p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859E43C8-928A-4DEC-A42D-AE4488D618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92F92F-C735-401E-895A-34C53323713E}" type="datetime1">
              <a:rPr lang="en-US" smtClean="0"/>
              <a:t>9/24/2019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493D2786-3F4B-4BBA-962C-923101D388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TD 615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9F245E8-7543-4962-ABF9-594788BB2D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B753E4-D260-4A09-860F-09D52458339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738869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38CFD7BCCB11654597752DB982821F90" ma:contentTypeVersion="13" ma:contentTypeDescription="Create a new document." ma:contentTypeScope="" ma:versionID="bd5be0e2f358e9e698da8a08e9ec51ef">
  <xsd:schema xmlns:xsd="http://www.w3.org/2001/XMLSchema" xmlns:xs="http://www.w3.org/2001/XMLSchema" xmlns:p="http://schemas.microsoft.com/office/2006/metadata/properties" xmlns:ns3="10299242-1a9f-41a3-ba29-0a43e323a3a2" xmlns:ns4="3fe6f186-f5f4-40d9-8ed0-d4129be3f1dd" targetNamespace="http://schemas.microsoft.com/office/2006/metadata/properties" ma:root="true" ma:fieldsID="a90a263cf1561ec6f35febb03f9069a3" ns3:_="" ns4:_="">
    <xsd:import namespace="10299242-1a9f-41a3-ba29-0a43e323a3a2"/>
    <xsd:import namespace="3fe6f186-f5f4-40d9-8ed0-d4129be3f1dd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Tags" minOccurs="0"/>
                <xsd:element ref="ns3:MediaServiceLocation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299242-1a9f-41a3-ba29-0a43e323a3a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6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7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8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fe6f186-f5f4-40d9-8ed0-d4129be3f1dd" elementFormDefault="qualified">
    <xsd:import namespace="http://schemas.microsoft.com/office/2006/documentManagement/types"/>
    <xsd:import namespace="http://schemas.microsoft.com/office/infopath/2007/PartnerControls"/>
    <xsd:element name="SharedWithUsers" ma:index="11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2" nillable="true" ma:displayName="Shared With Details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3" nillable="true" ma:displayName="Sharing Hint Hash" ma:description="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AA53403-2678-44E8-BF53-94ABB31E026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10299242-1a9f-41a3-ba29-0a43e323a3a2"/>
    <ds:schemaRef ds:uri="3fe6f186-f5f4-40d9-8ed0-d4129be3f1dd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EF823FF2-BB2C-4BFC-8AA6-C662D4E40764}">
  <ds:schemaRefs>
    <ds:schemaRef ds:uri="http://purl.org/dc/dcmitype/"/>
    <ds:schemaRef ds:uri="http://schemas.openxmlformats.org/package/2006/metadata/core-properties"/>
    <ds:schemaRef ds:uri="3fe6f186-f5f4-40d9-8ed0-d4129be3f1dd"/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purl.org/dc/terms/"/>
    <ds:schemaRef ds:uri="10299242-1a9f-41a3-ba29-0a43e323a3a2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EC0A01F-D200-4892-BE09-32548B0240E5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35</TotalTime>
  <Words>240</Words>
  <Application>Microsoft Office PowerPoint</Application>
  <PresentationFormat>Widescreen</PresentationFormat>
  <Paragraphs>45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Times New Roman</vt:lpstr>
      <vt:lpstr>Office Theme</vt:lpstr>
      <vt:lpstr>Rapporteurs RG-SC and RG-WM: Rapporteur’s comment resolution outline</vt:lpstr>
      <vt:lpstr>Draft comment resolution</vt:lpstr>
      <vt:lpstr>Order of clause review</vt:lpstr>
      <vt:lpstr>Adhoc to review remaining clauses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Rapporteurs RG-SC and RG-WM: Rapporteur’s comment resolution outline</dc:title>
  <dc:creator>Glenn Parsons</dc:creator>
  <cp:lastModifiedBy>Al-Mnini, Lara</cp:lastModifiedBy>
  <cp:revision>18</cp:revision>
  <dcterms:created xsi:type="dcterms:W3CDTF">2019-09-24T07:50:46Z</dcterms:created>
  <dcterms:modified xsi:type="dcterms:W3CDTF">2019-09-24T09:18:33Z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0x01010038CFD7BCCB11654597752DB982821F90</vt:lpwstr>
  </property>
</Properties>
</file>