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8" r:id="rId2"/>
    <p:sldId id="264" r:id="rId3"/>
    <p:sldId id="265" r:id="rId4"/>
    <p:sldId id="271" r:id="rId5"/>
    <p:sldId id="270" r:id="rId6"/>
    <p:sldId id="266" r:id="rId7"/>
    <p:sldId id="267" r:id="rId8"/>
    <p:sldId id="268" r:id="rId9"/>
    <p:sldId id="281" r:id="rId10"/>
    <p:sldId id="282" r:id="rId11"/>
    <p:sldId id="280" r:id="rId12"/>
    <p:sldId id="276" r:id="rId13"/>
    <p:sldId id="278" r:id="rId14"/>
    <p:sldId id="279" r:id="rId15"/>
    <p:sldId id="273" r:id="rId16"/>
    <p:sldId id="277" r:id="rId17"/>
    <p:sldId id="257"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9" autoAdjust="0"/>
    <p:restoredTop sz="65431" autoAdjust="0"/>
  </p:normalViewPr>
  <p:slideViewPr>
    <p:cSldViewPr snapToGrid="0" snapToObjects="1" showGuides="1">
      <p:cViewPr varScale="1">
        <p:scale>
          <a:sx n="43" d="100"/>
          <a:sy n="43" d="100"/>
        </p:scale>
        <p:origin x="206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61048-8D30-4CBE-8A48-86B1DA84FB81}" type="datetimeFigureOut">
              <a:rPr lang="fr-CH" smtClean="0"/>
              <a:t>07.02.2020</a:t>
            </a:fld>
            <a:endParaRPr lang="fr-CH"/>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656AB3-09DE-49B5-B593-387146B3A3DB}" type="slidenum">
              <a:rPr lang="fr-CH" smtClean="0"/>
              <a:t>‹#›</a:t>
            </a:fld>
            <a:endParaRPr lang="fr-CH"/>
          </a:p>
        </p:txBody>
      </p:sp>
    </p:spTree>
    <p:extLst>
      <p:ext uri="{BB962C8B-B14F-4D97-AF65-F5344CB8AC3E}">
        <p14:creationId xmlns:p14="http://schemas.microsoft.com/office/powerpoint/2010/main" val="22565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p:txBody>
      </p:sp>
      <p:sp>
        <p:nvSpPr>
          <p:cNvPr id="4" name="Slide Number Placeholder 3"/>
          <p:cNvSpPr>
            <a:spLocks noGrp="1"/>
          </p:cNvSpPr>
          <p:nvPr>
            <p:ph type="sldNum" sz="quarter" idx="10"/>
          </p:nvPr>
        </p:nvSpPr>
        <p:spPr/>
        <p:txBody>
          <a:bodyPr/>
          <a:lstStyle/>
          <a:p>
            <a:fld id="{46656AB3-09DE-49B5-B593-387146B3A3DB}" type="slidenum">
              <a:rPr lang="fr-CH" smtClean="0"/>
              <a:t>2</a:t>
            </a:fld>
            <a:endParaRPr lang="fr-CH"/>
          </a:p>
        </p:txBody>
      </p:sp>
    </p:spTree>
    <p:extLst>
      <p:ext uri="{BB962C8B-B14F-4D97-AF65-F5344CB8AC3E}">
        <p14:creationId xmlns:p14="http://schemas.microsoft.com/office/powerpoint/2010/main" val="1906144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656AB3-09DE-49B5-B593-387146B3A3DB}" type="slidenum">
              <a:rPr lang="fr-CH" smtClean="0"/>
              <a:t>13</a:t>
            </a:fld>
            <a:endParaRPr lang="fr-CH"/>
          </a:p>
        </p:txBody>
      </p:sp>
    </p:spTree>
    <p:extLst>
      <p:ext uri="{BB962C8B-B14F-4D97-AF65-F5344CB8AC3E}">
        <p14:creationId xmlns:p14="http://schemas.microsoft.com/office/powerpoint/2010/main" val="3809257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46656AB3-09DE-49B5-B593-387146B3A3DB}" type="slidenum">
              <a:rPr lang="fr-CH" smtClean="0"/>
              <a:t>3</a:t>
            </a:fld>
            <a:endParaRPr lang="fr-CH"/>
          </a:p>
        </p:txBody>
      </p:sp>
    </p:spTree>
    <p:extLst>
      <p:ext uri="{BB962C8B-B14F-4D97-AF65-F5344CB8AC3E}">
        <p14:creationId xmlns:p14="http://schemas.microsoft.com/office/powerpoint/2010/main" val="596605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46656AB3-09DE-49B5-B593-387146B3A3DB}" type="slidenum">
              <a:rPr lang="fr-CH" smtClean="0"/>
              <a:t>4</a:t>
            </a:fld>
            <a:endParaRPr lang="fr-CH"/>
          </a:p>
        </p:txBody>
      </p:sp>
    </p:spTree>
    <p:extLst>
      <p:ext uri="{BB962C8B-B14F-4D97-AF65-F5344CB8AC3E}">
        <p14:creationId xmlns:p14="http://schemas.microsoft.com/office/powerpoint/2010/main" val="1162952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noProof="0" dirty="0"/>
          </a:p>
        </p:txBody>
      </p:sp>
      <p:sp>
        <p:nvSpPr>
          <p:cNvPr id="4" name="Slide Number Placeholder 3"/>
          <p:cNvSpPr>
            <a:spLocks noGrp="1"/>
          </p:cNvSpPr>
          <p:nvPr>
            <p:ph type="sldNum" sz="quarter" idx="10"/>
          </p:nvPr>
        </p:nvSpPr>
        <p:spPr/>
        <p:txBody>
          <a:bodyPr/>
          <a:lstStyle/>
          <a:p>
            <a:fld id="{46656AB3-09DE-49B5-B593-387146B3A3DB}" type="slidenum">
              <a:rPr lang="fr-CH" smtClean="0"/>
              <a:t>5</a:t>
            </a:fld>
            <a:endParaRPr lang="fr-CH"/>
          </a:p>
        </p:txBody>
      </p:sp>
    </p:spTree>
    <p:extLst>
      <p:ext uri="{BB962C8B-B14F-4D97-AF65-F5344CB8AC3E}">
        <p14:creationId xmlns:p14="http://schemas.microsoft.com/office/powerpoint/2010/main" val="2549971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46656AB3-09DE-49B5-B593-387146B3A3DB}" type="slidenum">
              <a:rPr lang="fr-CH" smtClean="0"/>
              <a:t>6</a:t>
            </a:fld>
            <a:endParaRPr lang="fr-CH"/>
          </a:p>
        </p:txBody>
      </p:sp>
    </p:spTree>
    <p:extLst>
      <p:ext uri="{BB962C8B-B14F-4D97-AF65-F5344CB8AC3E}">
        <p14:creationId xmlns:p14="http://schemas.microsoft.com/office/powerpoint/2010/main" val="693432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656AB3-09DE-49B5-B593-387146B3A3DB}" type="slidenum">
              <a:rPr lang="fr-CH" smtClean="0"/>
              <a:t>7</a:t>
            </a:fld>
            <a:endParaRPr lang="fr-CH"/>
          </a:p>
        </p:txBody>
      </p:sp>
    </p:spTree>
    <p:extLst>
      <p:ext uri="{BB962C8B-B14F-4D97-AF65-F5344CB8AC3E}">
        <p14:creationId xmlns:p14="http://schemas.microsoft.com/office/powerpoint/2010/main" val="3665505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656AB3-09DE-49B5-B593-387146B3A3DB}" type="slidenum">
              <a:rPr lang="fr-CH" smtClean="0"/>
              <a:t>8</a:t>
            </a:fld>
            <a:endParaRPr lang="fr-CH"/>
          </a:p>
        </p:txBody>
      </p:sp>
    </p:spTree>
    <p:extLst>
      <p:ext uri="{BB962C8B-B14F-4D97-AF65-F5344CB8AC3E}">
        <p14:creationId xmlns:p14="http://schemas.microsoft.com/office/powerpoint/2010/main" val="368356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656AB3-09DE-49B5-B593-387146B3A3DB}" type="slidenum">
              <a:rPr lang="fr-CH" smtClean="0"/>
              <a:t>11</a:t>
            </a:fld>
            <a:endParaRPr lang="fr-CH"/>
          </a:p>
        </p:txBody>
      </p:sp>
    </p:spTree>
    <p:extLst>
      <p:ext uri="{BB962C8B-B14F-4D97-AF65-F5344CB8AC3E}">
        <p14:creationId xmlns:p14="http://schemas.microsoft.com/office/powerpoint/2010/main" val="2923418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656AB3-09DE-49B5-B593-387146B3A3DB}" type="slidenum">
              <a:rPr lang="fr-CH" smtClean="0"/>
              <a:t>12</a:t>
            </a:fld>
            <a:endParaRPr lang="fr-CH"/>
          </a:p>
        </p:txBody>
      </p:sp>
    </p:spTree>
    <p:extLst>
      <p:ext uri="{BB962C8B-B14F-4D97-AF65-F5344CB8AC3E}">
        <p14:creationId xmlns:p14="http://schemas.microsoft.com/office/powerpoint/2010/main" val="3671393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82083"/>
            <a:ext cx="20574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82083"/>
            <a:ext cx="6019800" cy="525991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3250"/>
            <a:ext cx="3008313" cy="8318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603250"/>
            <a:ext cx="5111750"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0972"/>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968500"/>
            <a:ext cx="8229600" cy="383116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505200" y="6176433"/>
            <a:ext cx="21336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hyperlink" Target="mailto:medical@itu.int" TargetMode="External"/><Relationship Id="rId7"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457200" y="2857500"/>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r>
              <a:rPr lang="en-US" sz="3200" dirty="0">
                <a:solidFill>
                  <a:srgbClr val="558ED5"/>
                </a:solidFill>
              </a:rPr>
              <a:t>Situational updates on 2019-nCoV outbreak</a:t>
            </a:r>
          </a:p>
        </p:txBody>
      </p:sp>
      <p:sp>
        <p:nvSpPr>
          <p:cNvPr id="3" name="Title 1"/>
          <p:cNvSpPr txBox="1">
            <a:spLocks/>
          </p:cNvSpPr>
          <p:nvPr/>
        </p:nvSpPr>
        <p:spPr>
          <a:xfrm>
            <a:off x="457200" y="3760220"/>
            <a:ext cx="8229600" cy="7437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endParaRPr lang="en-US" sz="3500" dirty="0">
              <a:solidFill>
                <a:schemeClr val="tx2">
                  <a:lumMod val="60000"/>
                  <a:lumOff val="40000"/>
                </a:schemeClr>
              </a:solidFill>
            </a:endParaRPr>
          </a:p>
        </p:txBody>
      </p:sp>
      <p:sp>
        <p:nvSpPr>
          <p:cNvPr id="4" name="Title 1"/>
          <p:cNvSpPr txBox="1">
            <a:spLocks/>
          </p:cNvSpPr>
          <p:nvPr/>
        </p:nvSpPr>
        <p:spPr>
          <a:xfrm>
            <a:off x="457200" y="5442182"/>
            <a:ext cx="8229600" cy="7437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r>
              <a:rPr lang="en-US" sz="3000" b="0" i="1" dirty="0">
                <a:solidFill>
                  <a:srgbClr val="558ED5"/>
                </a:solidFill>
              </a:rPr>
              <a:t>Dr. Julien Dentz, SG/HRMD/MED</a:t>
            </a:r>
          </a:p>
        </p:txBody>
      </p:sp>
    </p:spTree>
    <p:extLst>
      <p:ext uri="{BB962C8B-B14F-4D97-AF65-F5344CB8AC3E}">
        <p14:creationId xmlns:p14="http://schemas.microsoft.com/office/powerpoint/2010/main" val="3429411386"/>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if I am sick in ITU premises?</a:t>
            </a:r>
          </a:p>
        </p:txBody>
      </p:sp>
      <p:sp>
        <p:nvSpPr>
          <p:cNvPr id="4" name="Equal 3"/>
          <p:cNvSpPr/>
          <p:nvPr/>
        </p:nvSpPr>
        <p:spPr>
          <a:xfrm>
            <a:off x="4116482" y="3462916"/>
            <a:ext cx="643894" cy="761534"/>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328" y="1992816"/>
            <a:ext cx="1063082" cy="1063082"/>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0942" y="1997927"/>
            <a:ext cx="1059366" cy="1059366"/>
          </a:xfrm>
          <a:prstGeom prst="rect">
            <a:avLst/>
          </a:prstGeom>
        </p:spPr>
      </p:pic>
      <p:sp>
        <p:nvSpPr>
          <p:cNvPr id="7" name="Plus 6"/>
          <p:cNvSpPr/>
          <p:nvPr/>
        </p:nvSpPr>
        <p:spPr>
          <a:xfrm>
            <a:off x="1538111" y="2165195"/>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Plus 7"/>
          <p:cNvSpPr/>
          <p:nvPr/>
        </p:nvSpPr>
        <p:spPr>
          <a:xfrm>
            <a:off x="3117951" y="2150792"/>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1959" y="2195544"/>
            <a:ext cx="972941" cy="649925"/>
          </a:xfrm>
          <a:prstGeom prst="rect">
            <a:avLst/>
          </a:prstGeom>
        </p:spPr>
      </p:pic>
      <p:sp>
        <p:nvSpPr>
          <p:cNvPr id="10" name="TextBox 9"/>
          <p:cNvSpPr txBox="1"/>
          <p:nvPr/>
        </p:nvSpPr>
        <p:spPr>
          <a:xfrm>
            <a:off x="4941540" y="2299526"/>
            <a:ext cx="1315933" cy="461665"/>
          </a:xfrm>
          <a:prstGeom prst="rect">
            <a:avLst/>
          </a:prstGeom>
          <a:noFill/>
        </p:spPr>
        <p:txBody>
          <a:bodyPr wrap="square" rtlCol="0">
            <a:spAutoFit/>
          </a:bodyPr>
          <a:lstStyle/>
          <a:p>
            <a:r>
              <a:rPr lang="en-GB" sz="2400" dirty="0">
                <a:solidFill>
                  <a:schemeClr val="tx2">
                    <a:lumMod val="60000"/>
                    <a:lumOff val="40000"/>
                  </a:schemeClr>
                </a:solidFill>
              </a:rPr>
              <a:t>14 days</a:t>
            </a:r>
          </a:p>
        </p:txBody>
      </p:sp>
      <p:sp>
        <p:nvSpPr>
          <p:cNvPr id="11" name="TextBox 10"/>
          <p:cNvSpPr txBox="1"/>
          <p:nvPr/>
        </p:nvSpPr>
        <p:spPr>
          <a:xfrm>
            <a:off x="6184234" y="2293523"/>
            <a:ext cx="691287" cy="461665"/>
          </a:xfrm>
          <a:prstGeom prst="rect">
            <a:avLst/>
          </a:prstGeom>
          <a:noFill/>
        </p:spPr>
        <p:txBody>
          <a:bodyPr wrap="square" rtlCol="0">
            <a:spAutoFit/>
          </a:bodyPr>
          <a:lstStyle/>
          <a:p>
            <a:r>
              <a:rPr lang="en-GB" sz="2400" dirty="0">
                <a:solidFill>
                  <a:schemeClr val="tx2">
                    <a:lumMod val="60000"/>
                    <a:lumOff val="40000"/>
                  </a:schemeClr>
                </a:solidFill>
              </a:rPr>
              <a:t>OR</a:t>
            </a:r>
            <a:endParaRPr lang="en-GB" dirty="0">
              <a:solidFill>
                <a:schemeClr val="tx2">
                  <a:lumMod val="60000"/>
                  <a:lumOff val="40000"/>
                </a:schemeClr>
              </a:solidFill>
            </a:endParaRPr>
          </a:p>
        </p:txBody>
      </p:sp>
      <p:sp>
        <p:nvSpPr>
          <p:cNvPr id="12" name="TextBox 11"/>
          <p:cNvSpPr txBox="1"/>
          <p:nvPr/>
        </p:nvSpPr>
        <p:spPr>
          <a:xfrm>
            <a:off x="6875521" y="2116969"/>
            <a:ext cx="2096518" cy="830997"/>
          </a:xfrm>
          <a:prstGeom prst="rect">
            <a:avLst/>
          </a:prstGeom>
          <a:noFill/>
        </p:spPr>
        <p:txBody>
          <a:bodyPr wrap="square" rtlCol="0">
            <a:spAutoFit/>
          </a:bodyPr>
          <a:lstStyle/>
          <a:p>
            <a:r>
              <a:rPr lang="en-GB" sz="2400" dirty="0">
                <a:solidFill>
                  <a:schemeClr val="tx2">
                    <a:lumMod val="60000"/>
                    <a:lumOff val="40000"/>
                  </a:schemeClr>
                </a:solidFill>
              </a:rPr>
              <a:t>2019-nCoV contact case</a:t>
            </a: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0625" y="4636124"/>
            <a:ext cx="1060386" cy="1060386"/>
          </a:xfrm>
          <a:prstGeom prst="rect">
            <a:avLst/>
          </a:prstGeom>
        </p:spPr>
      </p:pic>
      <p:sp>
        <p:nvSpPr>
          <p:cNvPr id="14" name="Plus 13"/>
          <p:cNvSpPr/>
          <p:nvPr/>
        </p:nvSpPr>
        <p:spPr>
          <a:xfrm>
            <a:off x="4064863" y="4792751"/>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5846" y="4712908"/>
            <a:ext cx="858186" cy="906816"/>
          </a:xfrm>
          <a:prstGeom prst="rect">
            <a:avLst/>
          </a:prstGeom>
        </p:spPr>
      </p:pic>
      <p:sp>
        <p:nvSpPr>
          <p:cNvPr id="17" name="TextBox 16"/>
          <p:cNvSpPr txBox="1"/>
          <p:nvPr/>
        </p:nvSpPr>
        <p:spPr>
          <a:xfrm>
            <a:off x="6184234" y="4843150"/>
            <a:ext cx="2413356" cy="830997"/>
          </a:xfrm>
          <a:prstGeom prst="rect">
            <a:avLst/>
          </a:prstGeom>
          <a:noFill/>
        </p:spPr>
        <p:txBody>
          <a:bodyPr wrap="square" rtlCol="0">
            <a:spAutoFit/>
          </a:bodyPr>
          <a:lstStyle/>
          <a:p>
            <a:r>
              <a:rPr lang="en-GB" sz="2400" dirty="0">
                <a:solidFill>
                  <a:schemeClr val="tx2">
                    <a:lumMod val="60000"/>
                    <a:lumOff val="40000"/>
                  </a:schemeClr>
                </a:solidFill>
              </a:rPr>
              <a:t>Medical Services</a:t>
            </a:r>
          </a:p>
          <a:p>
            <a:r>
              <a:rPr lang="en-GB" sz="2400" dirty="0">
                <a:solidFill>
                  <a:schemeClr val="tx2">
                    <a:lumMod val="60000"/>
                    <a:lumOff val="40000"/>
                  </a:schemeClr>
                </a:solidFill>
              </a:rPr>
              <a:t>V16</a:t>
            </a:r>
          </a:p>
        </p:txBody>
      </p:sp>
    </p:spTree>
    <p:extLst>
      <p:ext uri="{BB962C8B-B14F-4D97-AF65-F5344CB8AC3E}">
        <p14:creationId xmlns:p14="http://schemas.microsoft.com/office/powerpoint/2010/main" val="887488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if I am a Delegate?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173" y="2871159"/>
            <a:ext cx="1114913" cy="174888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086" y="3199861"/>
            <a:ext cx="858186" cy="906816"/>
          </a:xfrm>
          <a:prstGeom prst="rect">
            <a:avLst/>
          </a:prstGeom>
        </p:spPr>
      </p:pic>
      <p:sp>
        <p:nvSpPr>
          <p:cNvPr id="6" name="TextBox 5"/>
          <p:cNvSpPr txBox="1"/>
          <p:nvPr/>
        </p:nvSpPr>
        <p:spPr>
          <a:xfrm>
            <a:off x="5483474" y="3330103"/>
            <a:ext cx="2413356" cy="830997"/>
          </a:xfrm>
          <a:prstGeom prst="rect">
            <a:avLst/>
          </a:prstGeom>
          <a:noFill/>
        </p:spPr>
        <p:txBody>
          <a:bodyPr wrap="square" rtlCol="0">
            <a:spAutoFit/>
          </a:bodyPr>
          <a:lstStyle/>
          <a:p>
            <a:r>
              <a:rPr lang="en-GB" sz="2400" dirty="0">
                <a:solidFill>
                  <a:schemeClr val="tx2">
                    <a:lumMod val="60000"/>
                    <a:lumOff val="40000"/>
                  </a:schemeClr>
                </a:solidFill>
              </a:rPr>
              <a:t>Medical Services</a:t>
            </a:r>
          </a:p>
          <a:p>
            <a:r>
              <a:rPr lang="en-GB" sz="2400" dirty="0">
                <a:solidFill>
                  <a:schemeClr val="tx2">
                    <a:lumMod val="60000"/>
                    <a:lumOff val="40000"/>
                  </a:schemeClr>
                </a:solidFill>
              </a:rPr>
              <a:t>V16</a:t>
            </a:r>
          </a:p>
        </p:txBody>
      </p:sp>
      <p:cxnSp>
        <p:nvCxnSpPr>
          <p:cNvPr id="8" name="Straight Arrow Connector 7"/>
          <p:cNvCxnSpPr/>
          <p:nvPr/>
        </p:nvCxnSpPr>
        <p:spPr>
          <a:xfrm>
            <a:off x="2684447" y="3745601"/>
            <a:ext cx="162079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434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a:t>At home?</a:t>
            </a:r>
            <a:endParaRPr lang="en-GB" dirty="0"/>
          </a:p>
        </p:txBody>
      </p:sp>
      <p:sp>
        <p:nvSpPr>
          <p:cNvPr id="3" name="Content Placeholder 2"/>
          <p:cNvSpPr>
            <a:spLocks noGrp="1"/>
          </p:cNvSpPr>
          <p:nvPr>
            <p:ph sz="half" idx="1"/>
          </p:nvPr>
        </p:nvSpPr>
        <p:spPr>
          <a:xfrm>
            <a:off x="4648200" y="1719548"/>
            <a:ext cx="4038600" cy="4262967"/>
          </a:xfrm>
        </p:spPr>
        <p:txBody>
          <a:bodyPr>
            <a:normAutofit fontScale="77500" lnSpcReduction="20000"/>
          </a:bodyPr>
          <a:lstStyle/>
          <a:p>
            <a:r>
              <a:rPr lang="fr-CH" dirty="0" err="1"/>
              <a:t>Switzerland</a:t>
            </a:r>
            <a:r>
              <a:rPr lang="fr-CH" dirty="0"/>
              <a:t> :</a:t>
            </a:r>
          </a:p>
          <a:p>
            <a:pPr lvl="1"/>
            <a:r>
              <a:rPr lang="fr-CH" dirty="0"/>
              <a:t>General population </a:t>
            </a:r>
          </a:p>
          <a:p>
            <a:pPr lvl="1"/>
            <a:r>
              <a:rPr lang="en-GB" dirty="0"/>
              <a:t>058 463 00 00</a:t>
            </a:r>
          </a:p>
          <a:p>
            <a:pPr lvl="1"/>
            <a:r>
              <a:rPr lang="fr-CH" dirty="0" err="1"/>
              <a:t>Travellers</a:t>
            </a:r>
            <a:endParaRPr lang="fr-CH" dirty="0"/>
          </a:p>
          <a:p>
            <a:pPr lvl="1"/>
            <a:r>
              <a:rPr lang="en-GB" dirty="0"/>
              <a:t>058 464 44 88</a:t>
            </a:r>
          </a:p>
          <a:p>
            <a:r>
              <a:rPr lang="fr-CH" dirty="0"/>
              <a:t>France :</a:t>
            </a:r>
          </a:p>
          <a:p>
            <a:pPr lvl="1"/>
            <a:r>
              <a:rPr lang="fr-CH" dirty="0"/>
              <a:t>Non </a:t>
            </a:r>
            <a:r>
              <a:rPr lang="fr-CH" dirty="0" err="1"/>
              <a:t>medical</a:t>
            </a:r>
            <a:r>
              <a:rPr lang="fr-CH" dirty="0"/>
              <a:t> </a:t>
            </a:r>
            <a:r>
              <a:rPr lang="fr-CH" dirty="0" err="1"/>
              <a:t>infôrmation</a:t>
            </a:r>
            <a:endParaRPr lang="fr-CH" dirty="0"/>
          </a:p>
          <a:p>
            <a:pPr lvl="1"/>
            <a:r>
              <a:rPr lang="fr-CH" dirty="0"/>
              <a:t>0800 130 000</a:t>
            </a:r>
          </a:p>
          <a:p>
            <a:pPr lvl="1"/>
            <a:r>
              <a:rPr lang="fr-CH" dirty="0"/>
              <a:t>Medical 15</a:t>
            </a:r>
            <a:endParaRPr lang="en-GB" dirty="0"/>
          </a:p>
          <a:p>
            <a:r>
              <a:rPr lang="fr-CH" dirty="0"/>
              <a:t>ITU Field Offices </a:t>
            </a:r>
            <a:r>
              <a:rPr lang="fr-CH" dirty="0" err="1"/>
              <a:t>colleagues</a:t>
            </a:r>
            <a:r>
              <a:rPr lang="fr-CH" dirty="0"/>
              <a:t> :</a:t>
            </a:r>
          </a:p>
          <a:p>
            <a:pPr lvl="1"/>
            <a:r>
              <a:rPr lang="fr-CH" dirty="0" err="1"/>
              <a:t>Refer</a:t>
            </a:r>
            <a:r>
              <a:rPr lang="fr-CH" dirty="0"/>
              <a:t> to local </a:t>
            </a:r>
            <a:r>
              <a:rPr lang="fr-CH" dirty="0" err="1"/>
              <a:t>health</a:t>
            </a:r>
            <a:r>
              <a:rPr lang="fr-CH" dirty="0"/>
              <a:t> </a:t>
            </a:r>
            <a:r>
              <a:rPr lang="fr-CH" dirty="0" err="1"/>
              <a:t>authorithies</a:t>
            </a:r>
            <a:endParaRPr lang="fr-CH" dirty="0"/>
          </a:p>
          <a:p>
            <a:pPr lvl="1"/>
            <a:r>
              <a:rPr lang="fr-CH" dirty="0"/>
              <a:t>Contact us </a:t>
            </a:r>
            <a:r>
              <a:rPr lang="fr-CH" dirty="0">
                <a:hlinkClick r:id="rId3"/>
              </a:rPr>
              <a:t>medical@itu.int</a:t>
            </a:r>
            <a:endParaRPr lang="fr-CH" dirty="0"/>
          </a:p>
          <a:p>
            <a:pPr marL="457200" lvl="1" indent="0">
              <a:buNone/>
            </a:pPr>
            <a:endParaRPr lang="fr-CH" dirty="0"/>
          </a:p>
          <a:p>
            <a:endParaRPr lang="fr-CH"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570" y="1665398"/>
            <a:ext cx="1063082" cy="106308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0032" y="1709838"/>
            <a:ext cx="1059366" cy="1059366"/>
          </a:xfrm>
          <a:prstGeom prst="rect">
            <a:avLst/>
          </a:prstGeom>
        </p:spPr>
      </p:pic>
      <p:sp>
        <p:nvSpPr>
          <p:cNvPr id="7" name="Plus 6"/>
          <p:cNvSpPr/>
          <p:nvPr/>
        </p:nvSpPr>
        <p:spPr>
          <a:xfrm>
            <a:off x="2205398" y="2692994"/>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Plus 7"/>
          <p:cNvSpPr/>
          <p:nvPr/>
        </p:nvSpPr>
        <p:spPr>
          <a:xfrm>
            <a:off x="2198560" y="1842032"/>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957" y="3384290"/>
            <a:ext cx="972941" cy="649925"/>
          </a:xfrm>
          <a:prstGeom prst="rect">
            <a:avLst/>
          </a:prstGeom>
        </p:spPr>
      </p:pic>
      <p:sp>
        <p:nvSpPr>
          <p:cNvPr id="10" name="TextBox 9"/>
          <p:cNvSpPr txBox="1"/>
          <p:nvPr/>
        </p:nvSpPr>
        <p:spPr>
          <a:xfrm>
            <a:off x="2161322" y="3526730"/>
            <a:ext cx="1315933" cy="461665"/>
          </a:xfrm>
          <a:prstGeom prst="rect">
            <a:avLst/>
          </a:prstGeom>
          <a:noFill/>
        </p:spPr>
        <p:txBody>
          <a:bodyPr wrap="square" rtlCol="0">
            <a:spAutoFit/>
          </a:bodyPr>
          <a:lstStyle/>
          <a:p>
            <a:r>
              <a:rPr lang="en-GB" sz="2400" dirty="0">
                <a:solidFill>
                  <a:schemeClr val="tx2">
                    <a:lumMod val="60000"/>
                    <a:lumOff val="40000"/>
                  </a:schemeClr>
                </a:solidFill>
              </a:rPr>
              <a:t>14 days</a:t>
            </a:r>
          </a:p>
        </p:txBody>
      </p:sp>
      <p:sp>
        <p:nvSpPr>
          <p:cNvPr id="11" name="TextBox 10"/>
          <p:cNvSpPr txBox="1"/>
          <p:nvPr/>
        </p:nvSpPr>
        <p:spPr>
          <a:xfrm>
            <a:off x="1852916" y="4169659"/>
            <a:ext cx="691287" cy="461665"/>
          </a:xfrm>
          <a:prstGeom prst="rect">
            <a:avLst/>
          </a:prstGeom>
          <a:noFill/>
        </p:spPr>
        <p:txBody>
          <a:bodyPr wrap="square" rtlCol="0">
            <a:spAutoFit/>
          </a:bodyPr>
          <a:lstStyle/>
          <a:p>
            <a:r>
              <a:rPr lang="en-GB" sz="2400" dirty="0">
                <a:solidFill>
                  <a:schemeClr val="tx2">
                    <a:lumMod val="60000"/>
                    <a:lumOff val="40000"/>
                  </a:schemeClr>
                </a:solidFill>
              </a:rPr>
              <a:t>OR</a:t>
            </a:r>
            <a:endParaRPr lang="en-GB" dirty="0">
              <a:solidFill>
                <a:schemeClr val="tx2">
                  <a:lumMod val="60000"/>
                  <a:lumOff val="40000"/>
                </a:schemeClr>
              </a:solidFill>
            </a:endParaRPr>
          </a:p>
        </p:txBody>
      </p:sp>
      <p:sp>
        <p:nvSpPr>
          <p:cNvPr id="12" name="TextBox 11"/>
          <p:cNvSpPr txBox="1"/>
          <p:nvPr/>
        </p:nvSpPr>
        <p:spPr>
          <a:xfrm>
            <a:off x="2531456" y="4066891"/>
            <a:ext cx="2096518" cy="830997"/>
          </a:xfrm>
          <a:prstGeom prst="rect">
            <a:avLst/>
          </a:prstGeom>
          <a:noFill/>
        </p:spPr>
        <p:txBody>
          <a:bodyPr wrap="square" rtlCol="0">
            <a:spAutoFit/>
          </a:bodyPr>
          <a:lstStyle/>
          <a:p>
            <a:r>
              <a:rPr lang="en-GB" sz="2400" dirty="0">
                <a:solidFill>
                  <a:schemeClr val="tx2">
                    <a:lumMod val="60000"/>
                    <a:lumOff val="40000"/>
                  </a:schemeClr>
                </a:solidFill>
              </a:rPr>
              <a:t>2019-nCoV contact case</a:t>
            </a:r>
          </a:p>
        </p:txBody>
      </p:sp>
      <p:sp>
        <p:nvSpPr>
          <p:cNvPr id="13" name="Equal 12"/>
          <p:cNvSpPr/>
          <p:nvPr/>
        </p:nvSpPr>
        <p:spPr>
          <a:xfrm>
            <a:off x="2308635" y="4872116"/>
            <a:ext cx="643894" cy="761534"/>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3606" y="5717930"/>
            <a:ext cx="1233951" cy="646771"/>
          </a:xfrm>
          <a:prstGeom prst="rect">
            <a:avLst/>
          </a:prstGeom>
        </p:spPr>
      </p:pic>
    </p:spTree>
    <p:extLst>
      <p:ext uri="{BB962C8B-B14F-4D97-AF65-F5344CB8AC3E}">
        <p14:creationId xmlns:p14="http://schemas.microsoft.com/office/powerpoint/2010/main" val="1322014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Breathing etiquette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56681" y="1968500"/>
            <a:ext cx="3830638" cy="3830638"/>
          </a:xfrm>
        </p:spPr>
      </p:pic>
    </p:spTree>
    <p:extLst>
      <p:ext uri="{BB962C8B-B14F-4D97-AF65-F5344CB8AC3E}">
        <p14:creationId xmlns:p14="http://schemas.microsoft.com/office/powerpoint/2010/main" val="1162024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Breathing etiquette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6681" y="1968500"/>
            <a:ext cx="3830638" cy="3830638"/>
          </a:xfrm>
        </p:spPr>
      </p:pic>
    </p:spTree>
    <p:extLst>
      <p:ext uri="{BB962C8B-B14F-4D97-AF65-F5344CB8AC3E}">
        <p14:creationId xmlns:p14="http://schemas.microsoft.com/office/powerpoint/2010/main" val="1504102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Wash your hands</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6681" y="1968500"/>
            <a:ext cx="3830638" cy="3830638"/>
          </a:xfrm>
        </p:spPr>
      </p:pic>
    </p:spTree>
    <p:extLst>
      <p:ext uri="{BB962C8B-B14F-4D97-AF65-F5344CB8AC3E}">
        <p14:creationId xmlns:p14="http://schemas.microsoft.com/office/powerpoint/2010/main" val="10879962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Wash your hands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6681" y="1968500"/>
            <a:ext cx="3830638" cy="3830638"/>
          </a:xfrm>
        </p:spPr>
      </p:pic>
    </p:spTree>
    <p:extLst>
      <p:ext uri="{BB962C8B-B14F-4D97-AF65-F5344CB8AC3E}">
        <p14:creationId xmlns:p14="http://schemas.microsoft.com/office/powerpoint/2010/main" val="2423489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757821"/>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Viruses</a:t>
            </a: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57200" y="2878826"/>
            <a:ext cx="4038600" cy="1705186"/>
          </a:xfrm>
        </p:spPr>
      </p:pic>
      <p:sp>
        <p:nvSpPr>
          <p:cNvPr id="4" name="Content Placeholder 3"/>
          <p:cNvSpPr>
            <a:spLocks noGrp="1"/>
          </p:cNvSpPr>
          <p:nvPr>
            <p:ph sz="half" idx="2"/>
          </p:nvPr>
        </p:nvSpPr>
        <p:spPr>
          <a:xfrm>
            <a:off x="4738688" y="2476500"/>
            <a:ext cx="4038600" cy="2509838"/>
          </a:xfrm>
        </p:spPr>
        <p:txBody>
          <a:bodyPr/>
          <a:lstStyle/>
          <a:p>
            <a:r>
              <a:rPr lang="en-GB" dirty="0"/>
              <a:t>Small infectious agent</a:t>
            </a:r>
          </a:p>
          <a:p>
            <a:r>
              <a:rPr lang="en-GB" dirty="0"/>
              <a:t>Needs a host to replicate</a:t>
            </a:r>
          </a:p>
          <a:p>
            <a:r>
              <a:rPr lang="en-GB" dirty="0"/>
              <a:t>Not a bacteria = No antibiotics</a:t>
            </a:r>
          </a:p>
        </p:txBody>
      </p:sp>
    </p:spTree>
    <p:extLst>
      <p:ext uri="{BB962C8B-B14F-4D97-AF65-F5344CB8AC3E}">
        <p14:creationId xmlns:p14="http://schemas.microsoft.com/office/powerpoint/2010/main" val="2267893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Coronaviruses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717" y="2736154"/>
            <a:ext cx="497396" cy="82944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717" y="4212915"/>
            <a:ext cx="497396" cy="829445"/>
          </a:xfrm>
          <a:prstGeom prst="rect">
            <a:avLst/>
          </a:prstGeom>
        </p:spPr>
      </p:pic>
      <p:pic>
        <p:nvPicPr>
          <p:cNvPr id="5" name="Picture 4"/>
          <p:cNvPicPr>
            <a:picLocks noChangeAspect="1"/>
          </p:cNvPicPr>
          <p:nvPr/>
        </p:nvPicPr>
        <p:blipFill>
          <a:blip r:embed="rId4"/>
          <a:stretch>
            <a:fillRect/>
          </a:stretch>
        </p:blipFill>
        <p:spPr>
          <a:xfrm>
            <a:off x="4007642" y="4212915"/>
            <a:ext cx="499915" cy="82912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0442" y="4212915"/>
            <a:ext cx="497396" cy="82944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0723" y="4212915"/>
            <a:ext cx="497396" cy="82944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0894" y="1726890"/>
            <a:ext cx="633413" cy="63341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00399" y="2939040"/>
            <a:ext cx="914400" cy="423672"/>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7539" y="2773063"/>
            <a:ext cx="739362" cy="748721"/>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57014" y="2812354"/>
            <a:ext cx="410549" cy="643999"/>
          </a:xfrm>
          <a:prstGeom prst="rect">
            <a:avLst/>
          </a:prstGeom>
        </p:spPr>
      </p:pic>
      <p:cxnSp>
        <p:nvCxnSpPr>
          <p:cNvPr id="14" name="Straight Arrow Connector 13"/>
          <p:cNvCxnSpPr>
            <a:stCxn id="9" idx="2"/>
          </p:cNvCxnSpPr>
          <p:nvPr/>
        </p:nvCxnSpPr>
        <p:spPr>
          <a:xfrm flipH="1">
            <a:off x="4257599" y="2360303"/>
            <a:ext cx="2" cy="4520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endCxn id="11" idx="0"/>
          </p:cNvCxnSpPr>
          <p:nvPr/>
        </p:nvCxnSpPr>
        <p:spPr>
          <a:xfrm>
            <a:off x="4933950" y="2360303"/>
            <a:ext cx="673270" cy="4127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endCxn id="12" idx="0"/>
          </p:cNvCxnSpPr>
          <p:nvPr/>
        </p:nvCxnSpPr>
        <p:spPr>
          <a:xfrm>
            <a:off x="5097047" y="2063242"/>
            <a:ext cx="1865242" cy="74911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3" idx="2"/>
            <a:endCxn id="4" idx="0"/>
          </p:cNvCxnSpPr>
          <p:nvPr/>
        </p:nvCxnSpPr>
        <p:spPr>
          <a:xfrm>
            <a:off x="2175415" y="3565599"/>
            <a:ext cx="0" cy="6473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10" idx="2"/>
            <a:endCxn id="5" idx="0"/>
          </p:cNvCxnSpPr>
          <p:nvPr/>
        </p:nvCxnSpPr>
        <p:spPr>
          <a:xfrm>
            <a:off x="4257599" y="3362712"/>
            <a:ext cx="1" cy="8502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1" idx="2"/>
            <a:endCxn id="6" idx="0"/>
          </p:cNvCxnSpPr>
          <p:nvPr/>
        </p:nvCxnSpPr>
        <p:spPr>
          <a:xfrm>
            <a:off x="5607220" y="3521784"/>
            <a:ext cx="1920" cy="6911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12" idx="2"/>
            <a:endCxn id="7" idx="0"/>
          </p:cNvCxnSpPr>
          <p:nvPr/>
        </p:nvCxnSpPr>
        <p:spPr>
          <a:xfrm flipH="1">
            <a:off x="6959421" y="3456353"/>
            <a:ext cx="2868" cy="7565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1399090" y="5386764"/>
            <a:ext cx="1552650" cy="597750"/>
          </a:xfrm>
          <a:custGeom>
            <a:avLst/>
            <a:gdLst/>
            <a:ahLst/>
            <a:cxnLst/>
            <a:rect l="l" t="t" r="r" b="b"/>
            <a:pathLst>
              <a:path w="1552650" h="597750">
                <a:moveTo>
                  <a:pt x="319176" y="556450"/>
                </a:moveTo>
                <a:lnTo>
                  <a:pt x="348337" y="556450"/>
                </a:lnTo>
                <a:cubicBezTo>
                  <a:pt x="348709" y="556450"/>
                  <a:pt x="349046" y="556520"/>
                  <a:pt x="349349" y="556659"/>
                </a:cubicBezTo>
                <a:cubicBezTo>
                  <a:pt x="349651" y="556799"/>
                  <a:pt x="349907" y="557066"/>
                  <a:pt x="350116" y="557462"/>
                </a:cubicBezTo>
                <a:cubicBezTo>
                  <a:pt x="350325" y="557857"/>
                  <a:pt x="350488" y="558357"/>
                  <a:pt x="350604" y="558961"/>
                </a:cubicBezTo>
                <a:cubicBezTo>
                  <a:pt x="350721" y="559566"/>
                  <a:pt x="350779" y="560310"/>
                  <a:pt x="350779" y="561194"/>
                </a:cubicBezTo>
                <a:cubicBezTo>
                  <a:pt x="350779" y="563008"/>
                  <a:pt x="350570" y="564263"/>
                  <a:pt x="350151" y="564961"/>
                </a:cubicBezTo>
                <a:cubicBezTo>
                  <a:pt x="349732" y="565659"/>
                  <a:pt x="349128" y="566007"/>
                  <a:pt x="348337" y="566007"/>
                </a:cubicBezTo>
                <a:lnTo>
                  <a:pt x="319176" y="566007"/>
                </a:lnTo>
                <a:cubicBezTo>
                  <a:pt x="318339" y="566007"/>
                  <a:pt x="317711" y="565647"/>
                  <a:pt x="317292" y="564926"/>
                </a:cubicBezTo>
                <a:cubicBezTo>
                  <a:pt x="316874" y="564205"/>
                  <a:pt x="316665" y="562961"/>
                  <a:pt x="316665" y="561194"/>
                </a:cubicBezTo>
                <a:cubicBezTo>
                  <a:pt x="316665" y="559427"/>
                  <a:pt x="316874" y="558194"/>
                  <a:pt x="317292" y="557496"/>
                </a:cubicBezTo>
                <a:cubicBezTo>
                  <a:pt x="317711" y="556799"/>
                  <a:pt x="318339" y="556450"/>
                  <a:pt x="319176" y="556450"/>
                </a:cubicBezTo>
                <a:close/>
                <a:moveTo>
                  <a:pt x="187774" y="538381"/>
                </a:moveTo>
                <a:cubicBezTo>
                  <a:pt x="184348" y="538381"/>
                  <a:pt x="181403" y="538986"/>
                  <a:pt x="178939" y="540195"/>
                </a:cubicBezTo>
                <a:cubicBezTo>
                  <a:pt x="176475" y="541404"/>
                  <a:pt x="174446" y="543114"/>
                  <a:pt x="172850" y="545323"/>
                </a:cubicBezTo>
                <a:cubicBezTo>
                  <a:pt x="171255" y="547532"/>
                  <a:pt x="170070" y="550148"/>
                  <a:pt x="169296" y="553171"/>
                </a:cubicBezTo>
                <a:cubicBezTo>
                  <a:pt x="168521" y="556194"/>
                  <a:pt x="168134" y="559496"/>
                  <a:pt x="168134" y="563077"/>
                </a:cubicBezTo>
                <a:cubicBezTo>
                  <a:pt x="168134" y="566519"/>
                  <a:pt x="168451" y="569751"/>
                  <a:pt x="169085" y="572775"/>
                </a:cubicBezTo>
                <a:cubicBezTo>
                  <a:pt x="169718" y="575798"/>
                  <a:pt x="170774" y="578437"/>
                  <a:pt x="172252" y="580693"/>
                </a:cubicBezTo>
                <a:cubicBezTo>
                  <a:pt x="173731" y="582948"/>
                  <a:pt x="175713" y="584739"/>
                  <a:pt x="178200" y="586064"/>
                </a:cubicBezTo>
                <a:cubicBezTo>
                  <a:pt x="180687" y="587390"/>
                  <a:pt x="183785" y="588053"/>
                  <a:pt x="187492" y="588053"/>
                </a:cubicBezTo>
                <a:cubicBezTo>
                  <a:pt x="190871" y="588053"/>
                  <a:pt x="193805" y="587448"/>
                  <a:pt x="196292" y="586239"/>
                </a:cubicBezTo>
                <a:cubicBezTo>
                  <a:pt x="198779" y="585030"/>
                  <a:pt x="200820" y="583332"/>
                  <a:pt x="202416" y="581146"/>
                </a:cubicBezTo>
                <a:cubicBezTo>
                  <a:pt x="204011" y="578960"/>
                  <a:pt x="205184" y="576356"/>
                  <a:pt x="205935" y="573333"/>
                </a:cubicBezTo>
                <a:cubicBezTo>
                  <a:pt x="206687" y="570310"/>
                  <a:pt x="207062" y="566984"/>
                  <a:pt x="207062" y="563356"/>
                </a:cubicBezTo>
                <a:cubicBezTo>
                  <a:pt x="207062" y="559961"/>
                  <a:pt x="206745" y="556752"/>
                  <a:pt x="206111" y="553729"/>
                </a:cubicBezTo>
                <a:cubicBezTo>
                  <a:pt x="205478" y="550706"/>
                  <a:pt x="204434" y="548055"/>
                  <a:pt x="202979" y="545776"/>
                </a:cubicBezTo>
                <a:cubicBezTo>
                  <a:pt x="201524" y="543497"/>
                  <a:pt x="199553" y="541695"/>
                  <a:pt x="197066" y="540370"/>
                </a:cubicBezTo>
                <a:cubicBezTo>
                  <a:pt x="194579" y="539044"/>
                  <a:pt x="191481" y="538381"/>
                  <a:pt x="187774" y="538381"/>
                </a:cubicBezTo>
                <a:close/>
                <a:moveTo>
                  <a:pt x="188226" y="528754"/>
                </a:moveTo>
                <a:cubicBezTo>
                  <a:pt x="193389" y="528754"/>
                  <a:pt x="197888" y="529521"/>
                  <a:pt x="201725" y="531056"/>
                </a:cubicBezTo>
                <a:cubicBezTo>
                  <a:pt x="205562" y="532591"/>
                  <a:pt x="208760" y="534823"/>
                  <a:pt x="211318" y="537753"/>
                </a:cubicBezTo>
                <a:cubicBezTo>
                  <a:pt x="213876" y="540683"/>
                  <a:pt x="215794" y="544241"/>
                  <a:pt x="217073" y="548427"/>
                </a:cubicBezTo>
                <a:cubicBezTo>
                  <a:pt x="218352" y="552613"/>
                  <a:pt x="218991" y="557334"/>
                  <a:pt x="218991" y="562589"/>
                </a:cubicBezTo>
                <a:cubicBezTo>
                  <a:pt x="218991" y="567705"/>
                  <a:pt x="218317" y="572414"/>
                  <a:pt x="216968" y="576716"/>
                </a:cubicBezTo>
                <a:cubicBezTo>
                  <a:pt x="215620" y="581018"/>
                  <a:pt x="213608" y="584727"/>
                  <a:pt x="210934" y="587843"/>
                </a:cubicBezTo>
                <a:cubicBezTo>
                  <a:pt x="208260" y="590959"/>
                  <a:pt x="204911" y="593390"/>
                  <a:pt x="200888" y="595134"/>
                </a:cubicBezTo>
                <a:cubicBezTo>
                  <a:pt x="196865" y="596878"/>
                  <a:pt x="192202" y="597750"/>
                  <a:pt x="186900" y="597750"/>
                </a:cubicBezTo>
                <a:cubicBezTo>
                  <a:pt x="181738" y="597750"/>
                  <a:pt x="177238" y="596982"/>
                  <a:pt x="173401" y="595448"/>
                </a:cubicBezTo>
                <a:cubicBezTo>
                  <a:pt x="169564" y="593913"/>
                  <a:pt x="166367" y="591680"/>
                  <a:pt x="163809" y="588750"/>
                </a:cubicBezTo>
                <a:cubicBezTo>
                  <a:pt x="161251" y="585820"/>
                  <a:pt x="159344" y="582262"/>
                  <a:pt x="158088" y="578077"/>
                </a:cubicBezTo>
                <a:cubicBezTo>
                  <a:pt x="156833" y="573891"/>
                  <a:pt x="156205" y="569147"/>
                  <a:pt x="156205" y="563845"/>
                </a:cubicBezTo>
                <a:cubicBezTo>
                  <a:pt x="156205" y="558729"/>
                  <a:pt x="156867" y="554020"/>
                  <a:pt x="158193" y="549718"/>
                </a:cubicBezTo>
                <a:cubicBezTo>
                  <a:pt x="159518" y="545416"/>
                  <a:pt x="161518" y="541707"/>
                  <a:pt x="164193" y="538591"/>
                </a:cubicBezTo>
                <a:cubicBezTo>
                  <a:pt x="166867" y="535474"/>
                  <a:pt x="170204" y="533056"/>
                  <a:pt x="174204" y="531335"/>
                </a:cubicBezTo>
                <a:cubicBezTo>
                  <a:pt x="178203" y="529614"/>
                  <a:pt x="182878" y="528754"/>
                  <a:pt x="188226" y="528754"/>
                </a:cubicBezTo>
                <a:close/>
                <a:moveTo>
                  <a:pt x="539260" y="505732"/>
                </a:moveTo>
                <a:cubicBezTo>
                  <a:pt x="540376" y="505732"/>
                  <a:pt x="541330" y="505790"/>
                  <a:pt x="542121" y="505906"/>
                </a:cubicBezTo>
                <a:cubicBezTo>
                  <a:pt x="542911" y="506023"/>
                  <a:pt x="543527" y="506162"/>
                  <a:pt x="543969" y="506325"/>
                </a:cubicBezTo>
                <a:cubicBezTo>
                  <a:pt x="544411" y="506488"/>
                  <a:pt x="544725" y="506709"/>
                  <a:pt x="544911" y="506988"/>
                </a:cubicBezTo>
                <a:cubicBezTo>
                  <a:pt x="545097" y="507267"/>
                  <a:pt x="545190" y="507592"/>
                  <a:pt x="545190" y="507964"/>
                </a:cubicBezTo>
                <a:lnTo>
                  <a:pt x="545190" y="562519"/>
                </a:lnTo>
                <a:cubicBezTo>
                  <a:pt x="545190" y="566705"/>
                  <a:pt x="545702" y="570356"/>
                  <a:pt x="546725" y="573472"/>
                </a:cubicBezTo>
                <a:cubicBezTo>
                  <a:pt x="547748" y="576588"/>
                  <a:pt x="549225" y="579181"/>
                  <a:pt x="551155" y="581251"/>
                </a:cubicBezTo>
                <a:cubicBezTo>
                  <a:pt x="553085" y="583320"/>
                  <a:pt x="555410" y="584878"/>
                  <a:pt x="558131" y="585925"/>
                </a:cubicBezTo>
                <a:cubicBezTo>
                  <a:pt x="560852" y="586971"/>
                  <a:pt x="563910" y="587495"/>
                  <a:pt x="567305" y="587495"/>
                </a:cubicBezTo>
                <a:cubicBezTo>
                  <a:pt x="570793" y="587495"/>
                  <a:pt x="573898" y="586983"/>
                  <a:pt x="576618" y="585960"/>
                </a:cubicBezTo>
                <a:cubicBezTo>
                  <a:pt x="579339" y="584937"/>
                  <a:pt x="581641" y="583402"/>
                  <a:pt x="583525" y="581355"/>
                </a:cubicBezTo>
                <a:cubicBezTo>
                  <a:pt x="585409" y="579309"/>
                  <a:pt x="586850" y="576774"/>
                  <a:pt x="587850" y="573751"/>
                </a:cubicBezTo>
                <a:cubicBezTo>
                  <a:pt x="588850" y="570728"/>
                  <a:pt x="589350" y="567193"/>
                  <a:pt x="589350" y="563147"/>
                </a:cubicBezTo>
                <a:lnTo>
                  <a:pt x="589350" y="507964"/>
                </a:lnTo>
                <a:cubicBezTo>
                  <a:pt x="589350" y="507592"/>
                  <a:pt x="589443" y="507267"/>
                  <a:pt x="589629" y="506988"/>
                </a:cubicBezTo>
                <a:cubicBezTo>
                  <a:pt x="589815" y="506709"/>
                  <a:pt x="590141" y="506488"/>
                  <a:pt x="590606" y="506325"/>
                </a:cubicBezTo>
                <a:cubicBezTo>
                  <a:pt x="591071" y="506162"/>
                  <a:pt x="591687" y="506023"/>
                  <a:pt x="592455" y="505906"/>
                </a:cubicBezTo>
                <a:cubicBezTo>
                  <a:pt x="593222" y="505790"/>
                  <a:pt x="594187" y="505732"/>
                  <a:pt x="595350" y="505732"/>
                </a:cubicBezTo>
                <a:cubicBezTo>
                  <a:pt x="596466" y="505732"/>
                  <a:pt x="597408" y="505790"/>
                  <a:pt x="598175" y="505906"/>
                </a:cubicBezTo>
                <a:cubicBezTo>
                  <a:pt x="598943" y="506023"/>
                  <a:pt x="599547" y="506162"/>
                  <a:pt x="599989" y="506325"/>
                </a:cubicBezTo>
                <a:cubicBezTo>
                  <a:pt x="600431" y="506488"/>
                  <a:pt x="600757" y="506709"/>
                  <a:pt x="600966" y="506988"/>
                </a:cubicBezTo>
                <a:cubicBezTo>
                  <a:pt x="601175" y="507267"/>
                  <a:pt x="601280" y="507592"/>
                  <a:pt x="601280" y="507964"/>
                </a:cubicBezTo>
                <a:lnTo>
                  <a:pt x="601280" y="563077"/>
                </a:lnTo>
                <a:cubicBezTo>
                  <a:pt x="601280" y="568565"/>
                  <a:pt x="600477" y="573461"/>
                  <a:pt x="598873" y="577763"/>
                </a:cubicBezTo>
                <a:cubicBezTo>
                  <a:pt x="597268" y="582065"/>
                  <a:pt x="594978" y="585704"/>
                  <a:pt x="592001" y="588681"/>
                </a:cubicBezTo>
                <a:cubicBezTo>
                  <a:pt x="589025" y="591657"/>
                  <a:pt x="585397" y="593913"/>
                  <a:pt x="581118" y="595448"/>
                </a:cubicBezTo>
                <a:cubicBezTo>
                  <a:pt x="576839" y="596982"/>
                  <a:pt x="571979" y="597750"/>
                  <a:pt x="566538" y="597750"/>
                </a:cubicBezTo>
                <a:cubicBezTo>
                  <a:pt x="561561" y="597750"/>
                  <a:pt x="557027" y="597029"/>
                  <a:pt x="552934" y="595587"/>
                </a:cubicBezTo>
                <a:cubicBezTo>
                  <a:pt x="548841" y="594145"/>
                  <a:pt x="545330" y="592018"/>
                  <a:pt x="542400" y="589204"/>
                </a:cubicBezTo>
                <a:cubicBezTo>
                  <a:pt x="539470" y="586390"/>
                  <a:pt x="537214" y="582867"/>
                  <a:pt x="535633" y="578635"/>
                </a:cubicBezTo>
                <a:cubicBezTo>
                  <a:pt x="534051" y="574402"/>
                  <a:pt x="533261" y="569519"/>
                  <a:pt x="533261" y="563984"/>
                </a:cubicBezTo>
                <a:lnTo>
                  <a:pt x="533261" y="507964"/>
                </a:lnTo>
                <a:cubicBezTo>
                  <a:pt x="533261" y="507592"/>
                  <a:pt x="533354" y="507267"/>
                  <a:pt x="533540" y="506988"/>
                </a:cubicBezTo>
                <a:cubicBezTo>
                  <a:pt x="533726" y="506709"/>
                  <a:pt x="534051" y="506488"/>
                  <a:pt x="534516" y="506325"/>
                </a:cubicBezTo>
                <a:cubicBezTo>
                  <a:pt x="534981" y="506162"/>
                  <a:pt x="535586" y="506023"/>
                  <a:pt x="536330" y="505906"/>
                </a:cubicBezTo>
                <a:cubicBezTo>
                  <a:pt x="537074" y="505790"/>
                  <a:pt x="538051" y="505732"/>
                  <a:pt x="539260" y="505732"/>
                </a:cubicBezTo>
                <a:close/>
                <a:moveTo>
                  <a:pt x="463200" y="505732"/>
                </a:moveTo>
                <a:cubicBezTo>
                  <a:pt x="464363" y="505732"/>
                  <a:pt x="465328" y="505790"/>
                  <a:pt x="466095" y="505906"/>
                </a:cubicBezTo>
                <a:cubicBezTo>
                  <a:pt x="466862" y="506023"/>
                  <a:pt x="467479" y="506162"/>
                  <a:pt x="467944" y="506325"/>
                </a:cubicBezTo>
                <a:cubicBezTo>
                  <a:pt x="468409" y="506488"/>
                  <a:pt x="468734" y="506709"/>
                  <a:pt x="468920" y="506988"/>
                </a:cubicBezTo>
                <a:cubicBezTo>
                  <a:pt x="469106" y="507267"/>
                  <a:pt x="469199" y="507592"/>
                  <a:pt x="469199" y="507964"/>
                </a:cubicBezTo>
                <a:lnTo>
                  <a:pt x="469199" y="548078"/>
                </a:lnTo>
                <a:lnTo>
                  <a:pt x="501151" y="507964"/>
                </a:lnTo>
                <a:cubicBezTo>
                  <a:pt x="501430" y="507546"/>
                  <a:pt x="501756" y="507197"/>
                  <a:pt x="502128" y="506918"/>
                </a:cubicBezTo>
                <a:cubicBezTo>
                  <a:pt x="502500" y="506639"/>
                  <a:pt x="502953" y="506418"/>
                  <a:pt x="503488" y="506255"/>
                </a:cubicBezTo>
                <a:cubicBezTo>
                  <a:pt x="504023" y="506093"/>
                  <a:pt x="504674" y="505965"/>
                  <a:pt x="505441" y="505872"/>
                </a:cubicBezTo>
                <a:cubicBezTo>
                  <a:pt x="506209" y="505779"/>
                  <a:pt x="507197" y="505732"/>
                  <a:pt x="508406" y="505732"/>
                </a:cubicBezTo>
                <a:cubicBezTo>
                  <a:pt x="509616" y="505732"/>
                  <a:pt x="510592" y="505790"/>
                  <a:pt x="511336" y="505906"/>
                </a:cubicBezTo>
                <a:cubicBezTo>
                  <a:pt x="512081" y="506023"/>
                  <a:pt x="512674" y="506174"/>
                  <a:pt x="513115" y="506360"/>
                </a:cubicBezTo>
                <a:cubicBezTo>
                  <a:pt x="513557" y="506546"/>
                  <a:pt x="513859" y="506779"/>
                  <a:pt x="514022" y="507058"/>
                </a:cubicBezTo>
                <a:cubicBezTo>
                  <a:pt x="514185" y="507337"/>
                  <a:pt x="514266" y="507639"/>
                  <a:pt x="514266" y="507964"/>
                </a:cubicBezTo>
                <a:cubicBezTo>
                  <a:pt x="514266" y="508569"/>
                  <a:pt x="514115" y="509174"/>
                  <a:pt x="513813" y="509778"/>
                </a:cubicBezTo>
                <a:cubicBezTo>
                  <a:pt x="513511" y="510383"/>
                  <a:pt x="512941" y="511220"/>
                  <a:pt x="512104" y="512290"/>
                </a:cubicBezTo>
                <a:lnTo>
                  <a:pt x="482175" y="548078"/>
                </a:lnTo>
                <a:lnTo>
                  <a:pt x="514406" y="590913"/>
                </a:lnTo>
                <a:cubicBezTo>
                  <a:pt x="515197" y="592122"/>
                  <a:pt x="515673" y="592948"/>
                  <a:pt x="515836" y="593390"/>
                </a:cubicBezTo>
                <a:cubicBezTo>
                  <a:pt x="515999" y="593831"/>
                  <a:pt x="516080" y="594192"/>
                  <a:pt x="516080" y="594471"/>
                </a:cubicBezTo>
                <a:cubicBezTo>
                  <a:pt x="516080" y="594843"/>
                  <a:pt x="515999" y="595180"/>
                  <a:pt x="515836" y="595482"/>
                </a:cubicBezTo>
                <a:cubicBezTo>
                  <a:pt x="515673" y="595785"/>
                  <a:pt x="515359" y="596029"/>
                  <a:pt x="514894" y="596215"/>
                </a:cubicBezTo>
                <a:cubicBezTo>
                  <a:pt x="514429" y="596401"/>
                  <a:pt x="513801" y="596552"/>
                  <a:pt x="513011" y="596668"/>
                </a:cubicBezTo>
                <a:cubicBezTo>
                  <a:pt x="512220" y="596785"/>
                  <a:pt x="511197" y="596843"/>
                  <a:pt x="509941" y="596843"/>
                </a:cubicBezTo>
                <a:cubicBezTo>
                  <a:pt x="508313" y="596843"/>
                  <a:pt x="506988" y="596773"/>
                  <a:pt x="505965" y="596634"/>
                </a:cubicBezTo>
                <a:cubicBezTo>
                  <a:pt x="504941" y="596494"/>
                  <a:pt x="504174" y="596238"/>
                  <a:pt x="503662" y="595866"/>
                </a:cubicBezTo>
                <a:cubicBezTo>
                  <a:pt x="503151" y="595494"/>
                  <a:pt x="502732" y="595075"/>
                  <a:pt x="502407" y="594610"/>
                </a:cubicBezTo>
                <a:lnTo>
                  <a:pt x="469199" y="549474"/>
                </a:lnTo>
                <a:lnTo>
                  <a:pt x="469199" y="594610"/>
                </a:lnTo>
                <a:cubicBezTo>
                  <a:pt x="469199" y="594936"/>
                  <a:pt x="469106" y="595250"/>
                  <a:pt x="468920" y="595552"/>
                </a:cubicBezTo>
                <a:cubicBezTo>
                  <a:pt x="468734" y="595855"/>
                  <a:pt x="468409" y="596087"/>
                  <a:pt x="467944" y="596250"/>
                </a:cubicBezTo>
                <a:cubicBezTo>
                  <a:pt x="467479" y="596413"/>
                  <a:pt x="466862" y="596552"/>
                  <a:pt x="466095" y="596668"/>
                </a:cubicBezTo>
                <a:cubicBezTo>
                  <a:pt x="465328" y="596785"/>
                  <a:pt x="464363" y="596843"/>
                  <a:pt x="463200" y="596843"/>
                </a:cubicBezTo>
                <a:cubicBezTo>
                  <a:pt x="462084" y="596843"/>
                  <a:pt x="461130" y="596785"/>
                  <a:pt x="460340" y="596668"/>
                </a:cubicBezTo>
                <a:cubicBezTo>
                  <a:pt x="459549" y="596552"/>
                  <a:pt x="458921" y="596413"/>
                  <a:pt x="458456" y="596250"/>
                </a:cubicBezTo>
                <a:cubicBezTo>
                  <a:pt x="457991" y="596087"/>
                  <a:pt x="457665" y="595855"/>
                  <a:pt x="457479" y="595552"/>
                </a:cubicBezTo>
                <a:cubicBezTo>
                  <a:pt x="457293" y="595250"/>
                  <a:pt x="457200" y="594936"/>
                  <a:pt x="457200" y="594610"/>
                </a:cubicBezTo>
                <a:lnTo>
                  <a:pt x="457200" y="507964"/>
                </a:lnTo>
                <a:cubicBezTo>
                  <a:pt x="457200" y="507592"/>
                  <a:pt x="457293" y="507267"/>
                  <a:pt x="457479" y="506988"/>
                </a:cubicBezTo>
                <a:cubicBezTo>
                  <a:pt x="457665" y="506709"/>
                  <a:pt x="457991" y="506488"/>
                  <a:pt x="458456" y="506325"/>
                </a:cubicBezTo>
                <a:cubicBezTo>
                  <a:pt x="458921" y="506162"/>
                  <a:pt x="459549" y="506023"/>
                  <a:pt x="460340" y="505906"/>
                </a:cubicBezTo>
                <a:cubicBezTo>
                  <a:pt x="461130" y="505790"/>
                  <a:pt x="462084" y="505732"/>
                  <a:pt x="463200" y="505732"/>
                </a:cubicBezTo>
                <a:close/>
                <a:moveTo>
                  <a:pt x="377475" y="505732"/>
                </a:moveTo>
                <a:cubicBezTo>
                  <a:pt x="378638" y="505732"/>
                  <a:pt x="379603" y="505790"/>
                  <a:pt x="380370" y="505906"/>
                </a:cubicBezTo>
                <a:cubicBezTo>
                  <a:pt x="381137" y="506023"/>
                  <a:pt x="381754" y="506162"/>
                  <a:pt x="382219" y="506325"/>
                </a:cubicBezTo>
                <a:cubicBezTo>
                  <a:pt x="382684" y="506488"/>
                  <a:pt x="383009" y="506709"/>
                  <a:pt x="383195" y="506988"/>
                </a:cubicBezTo>
                <a:cubicBezTo>
                  <a:pt x="383381" y="507267"/>
                  <a:pt x="383474" y="507592"/>
                  <a:pt x="383474" y="507964"/>
                </a:cubicBezTo>
                <a:lnTo>
                  <a:pt x="383474" y="544102"/>
                </a:lnTo>
                <a:lnTo>
                  <a:pt x="424565" y="544102"/>
                </a:lnTo>
                <a:lnTo>
                  <a:pt x="424565" y="507964"/>
                </a:lnTo>
                <a:cubicBezTo>
                  <a:pt x="424565" y="507592"/>
                  <a:pt x="424658" y="507267"/>
                  <a:pt x="424844" y="506988"/>
                </a:cubicBezTo>
                <a:cubicBezTo>
                  <a:pt x="425030" y="506709"/>
                  <a:pt x="425356" y="506488"/>
                  <a:pt x="425821" y="506325"/>
                </a:cubicBezTo>
                <a:cubicBezTo>
                  <a:pt x="426286" y="506162"/>
                  <a:pt x="426890" y="506023"/>
                  <a:pt x="427635" y="505906"/>
                </a:cubicBezTo>
                <a:cubicBezTo>
                  <a:pt x="428379" y="505790"/>
                  <a:pt x="429355" y="505732"/>
                  <a:pt x="430565" y="505732"/>
                </a:cubicBezTo>
                <a:cubicBezTo>
                  <a:pt x="431681" y="505732"/>
                  <a:pt x="432623" y="505790"/>
                  <a:pt x="433390" y="505906"/>
                </a:cubicBezTo>
                <a:cubicBezTo>
                  <a:pt x="434157" y="506023"/>
                  <a:pt x="434774" y="506162"/>
                  <a:pt x="435239" y="506325"/>
                </a:cubicBezTo>
                <a:cubicBezTo>
                  <a:pt x="435704" y="506488"/>
                  <a:pt x="436029" y="506709"/>
                  <a:pt x="436215" y="506988"/>
                </a:cubicBezTo>
                <a:cubicBezTo>
                  <a:pt x="436401" y="507267"/>
                  <a:pt x="436494" y="507592"/>
                  <a:pt x="436494" y="507964"/>
                </a:cubicBezTo>
                <a:lnTo>
                  <a:pt x="436494" y="594610"/>
                </a:lnTo>
                <a:cubicBezTo>
                  <a:pt x="436494" y="594982"/>
                  <a:pt x="436401" y="595308"/>
                  <a:pt x="436215" y="595587"/>
                </a:cubicBezTo>
                <a:cubicBezTo>
                  <a:pt x="436029" y="595866"/>
                  <a:pt x="435704" y="596087"/>
                  <a:pt x="435239" y="596250"/>
                </a:cubicBezTo>
                <a:cubicBezTo>
                  <a:pt x="434774" y="596413"/>
                  <a:pt x="434157" y="596552"/>
                  <a:pt x="433390" y="596668"/>
                </a:cubicBezTo>
                <a:cubicBezTo>
                  <a:pt x="432623" y="596785"/>
                  <a:pt x="431681" y="596843"/>
                  <a:pt x="430565" y="596843"/>
                </a:cubicBezTo>
                <a:cubicBezTo>
                  <a:pt x="429355" y="596843"/>
                  <a:pt x="428379" y="596785"/>
                  <a:pt x="427635" y="596668"/>
                </a:cubicBezTo>
                <a:cubicBezTo>
                  <a:pt x="426890" y="596552"/>
                  <a:pt x="426286" y="596413"/>
                  <a:pt x="425821" y="596250"/>
                </a:cubicBezTo>
                <a:cubicBezTo>
                  <a:pt x="425356" y="596087"/>
                  <a:pt x="425030" y="595866"/>
                  <a:pt x="424844" y="595587"/>
                </a:cubicBezTo>
                <a:cubicBezTo>
                  <a:pt x="424658" y="595308"/>
                  <a:pt x="424565" y="594982"/>
                  <a:pt x="424565" y="594610"/>
                </a:cubicBezTo>
                <a:lnTo>
                  <a:pt x="424565" y="554566"/>
                </a:lnTo>
                <a:lnTo>
                  <a:pt x="383474" y="554566"/>
                </a:lnTo>
                <a:lnTo>
                  <a:pt x="383474" y="594610"/>
                </a:lnTo>
                <a:cubicBezTo>
                  <a:pt x="383474" y="594982"/>
                  <a:pt x="383381" y="595308"/>
                  <a:pt x="383195" y="595587"/>
                </a:cubicBezTo>
                <a:cubicBezTo>
                  <a:pt x="383009" y="595866"/>
                  <a:pt x="382684" y="596087"/>
                  <a:pt x="382219" y="596250"/>
                </a:cubicBezTo>
                <a:cubicBezTo>
                  <a:pt x="381754" y="596413"/>
                  <a:pt x="381137" y="596552"/>
                  <a:pt x="380370" y="596668"/>
                </a:cubicBezTo>
                <a:cubicBezTo>
                  <a:pt x="379603" y="596785"/>
                  <a:pt x="378638" y="596843"/>
                  <a:pt x="377475" y="596843"/>
                </a:cubicBezTo>
                <a:cubicBezTo>
                  <a:pt x="376359" y="596843"/>
                  <a:pt x="375405" y="596785"/>
                  <a:pt x="374615" y="596668"/>
                </a:cubicBezTo>
                <a:cubicBezTo>
                  <a:pt x="373824" y="596552"/>
                  <a:pt x="373196" y="596413"/>
                  <a:pt x="372731" y="596250"/>
                </a:cubicBezTo>
                <a:cubicBezTo>
                  <a:pt x="372266" y="596087"/>
                  <a:pt x="371940" y="595866"/>
                  <a:pt x="371754" y="595587"/>
                </a:cubicBezTo>
                <a:cubicBezTo>
                  <a:pt x="371568" y="595308"/>
                  <a:pt x="371475" y="594982"/>
                  <a:pt x="371475" y="594610"/>
                </a:cubicBezTo>
                <a:lnTo>
                  <a:pt x="371475" y="507964"/>
                </a:lnTo>
                <a:cubicBezTo>
                  <a:pt x="371475" y="507592"/>
                  <a:pt x="371568" y="507267"/>
                  <a:pt x="371754" y="506988"/>
                </a:cubicBezTo>
                <a:cubicBezTo>
                  <a:pt x="371940" y="506709"/>
                  <a:pt x="372266" y="506488"/>
                  <a:pt x="372731" y="506325"/>
                </a:cubicBezTo>
                <a:cubicBezTo>
                  <a:pt x="373196" y="506162"/>
                  <a:pt x="373824" y="506023"/>
                  <a:pt x="374615" y="505906"/>
                </a:cubicBezTo>
                <a:cubicBezTo>
                  <a:pt x="375405" y="505790"/>
                  <a:pt x="376359" y="505732"/>
                  <a:pt x="377475" y="505732"/>
                </a:cubicBezTo>
                <a:close/>
                <a:moveTo>
                  <a:pt x="234916" y="505732"/>
                </a:moveTo>
                <a:cubicBezTo>
                  <a:pt x="236218" y="505732"/>
                  <a:pt x="237253" y="505767"/>
                  <a:pt x="238021" y="505837"/>
                </a:cubicBezTo>
                <a:cubicBezTo>
                  <a:pt x="238788" y="505906"/>
                  <a:pt x="239381" y="506034"/>
                  <a:pt x="239800" y="506220"/>
                </a:cubicBezTo>
                <a:cubicBezTo>
                  <a:pt x="240218" y="506406"/>
                  <a:pt x="240532" y="506651"/>
                  <a:pt x="240741" y="506953"/>
                </a:cubicBezTo>
                <a:cubicBezTo>
                  <a:pt x="240951" y="507255"/>
                  <a:pt x="241148" y="507639"/>
                  <a:pt x="241334" y="508104"/>
                </a:cubicBezTo>
                <a:lnTo>
                  <a:pt x="267216" y="584076"/>
                </a:lnTo>
                <a:lnTo>
                  <a:pt x="267286" y="584076"/>
                </a:lnTo>
                <a:lnTo>
                  <a:pt x="292471" y="508244"/>
                </a:lnTo>
                <a:cubicBezTo>
                  <a:pt x="292610" y="507732"/>
                  <a:pt x="292773" y="507313"/>
                  <a:pt x="292959" y="506988"/>
                </a:cubicBezTo>
                <a:cubicBezTo>
                  <a:pt x="293145" y="506662"/>
                  <a:pt x="293471" y="506406"/>
                  <a:pt x="293936" y="506220"/>
                </a:cubicBezTo>
                <a:cubicBezTo>
                  <a:pt x="294401" y="506034"/>
                  <a:pt x="295052" y="505906"/>
                  <a:pt x="295889" y="505837"/>
                </a:cubicBezTo>
                <a:cubicBezTo>
                  <a:pt x="296726" y="505767"/>
                  <a:pt x="297842" y="505732"/>
                  <a:pt x="299238" y="505732"/>
                </a:cubicBezTo>
                <a:cubicBezTo>
                  <a:pt x="300680" y="505732"/>
                  <a:pt x="301819" y="505790"/>
                  <a:pt x="302656" y="505906"/>
                </a:cubicBezTo>
                <a:cubicBezTo>
                  <a:pt x="303493" y="506023"/>
                  <a:pt x="304063" y="506244"/>
                  <a:pt x="304365" y="506569"/>
                </a:cubicBezTo>
                <a:cubicBezTo>
                  <a:pt x="304668" y="506895"/>
                  <a:pt x="304784" y="507372"/>
                  <a:pt x="304714" y="507999"/>
                </a:cubicBezTo>
                <a:cubicBezTo>
                  <a:pt x="304644" y="508627"/>
                  <a:pt x="304423" y="509453"/>
                  <a:pt x="304051" y="510476"/>
                </a:cubicBezTo>
                <a:lnTo>
                  <a:pt x="274611" y="594331"/>
                </a:lnTo>
                <a:cubicBezTo>
                  <a:pt x="274425" y="594843"/>
                  <a:pt x="274170" y="595262"/>
                  <a:pt x="273844" y="595587"/>
                </a:cubicBezTo>
                <a:cubicBezTo>
                  <a:pt x="273518" y="595913"/>
                  <a:pt x="273065" y="596168"/>
                  <a:pt x="272484" y="596354"/>
                </a:cubicBezTo>
                <a:cubicBezTo>
                  <a:pt x="271902" y="596541"/>
                  <a:pt x="271158" y="596668"/>
                  <a:pt x="270251" y="596738"/>
                </a:cubicBezTo>
                <a:cubicBezTo>
                  <a:pt x="269344" y="596808"/>
                  <a:pt x="268216" y="596843"/>
                  <a:pt x="266868" y="596843"/>
                </a:cubicBezTo>
                <a:cubicBezTo>
                  <a:pt x="265844" y="596843"/>
                  <a:pt x="264949" y="596831"/>
                  <a:pt x="264182" y="596808"/>
                </a:cubicBezTo>
                <a:cubicBezTo>
                  <a:pt x="263414" y="596785"/>
                  <a:pt x="262752" y="596727"/>
                  <a:pt x="262194" y="596634"/>
                </a:cubicBezTo>
                <a:cubicBezTo>
                  <a:pt x="261635" y="596541"/>
                  <a:pt x="261159" y="596436"/>
                  <a:pt x="260763" y="596320"/>
                </a:cubicBezTo>
                <a:cubicBezTo>
                  <a:pt x="260368" y="596203"/>
                  <a:pt x="260031" y="596052"/>
                  <a:pt x="259752" y="595866"/>
                </a:cubicBezTo>
                <a:cubicBezTo>
                  <a:pt x="259473" y="595680"/>
                  <a:pt x="259252" y="595459"/>
                  <a:pt x="259089" y="595203"/>
                </a:cubicBezTo>
                <a:cubicBezTo>
                  <a:pt x="258926" y="594948"/>
                  <a:pt x="258775" y="594634"/>
                  <a:pt x="258636" y="594262"/>
                </a:cubicBezTo>
                <a:lnTo>
                  <a:pt x="229126" y="510406"/>
                </a:lnTo>
                <a:cubicBezTo>
                  <a:pt x="228754" y="509383"/>
                  <a:pt x="228556" y="508557"/>
                  <a:pt x="228533" y="507930"/>
                </a:cubicBezTo>
                <a:cubicBezTo>
                  <a:pt x="228510" y="507302"/>
                  <a:pt x="228707" y="506825"/>
                  <a:pt x="229126" y="506499"/>
                </a:cubicBezTo>
                <a:cubicBezTo>
                  <a:pt x="229544" y="506174"/>
                  <a:pt x="230219" y="505965"/>
                  <a:pt x="231149" y="505872"/>
                </a:cubicBezTo>
                <a:cubicBezTo>
                  <a:pt x="232079" y="505779"/>
                  <a:pt x="233335" y="505732"/>
                  <a:pt x="234916" y="505732"/>
                </a:cubicBezTo>
                <a:close/>
                <a:moveTo>
                  <a:pt x="6000" y="505732"/>
                </a:moveTo>
                <a:cubicBezTo>
                  <a:pt x="7163" y="505732"/>
                  <a:pt x="8128" y="505790"/>
                  <a:pt x="8895" y="505906"/>
                </a:cubicBezTo>
                <a:cubicBezTo>
                  <a:pt x="9663" y="506023"/>
                  <a:pt x="10279" y="506162"/>
                  <a:pt x="10744" y="506325"/>
                </a:cubicBezTo>
                <a:cubicBezTo>
                  <a:pt x="11209" y="506488"/>
                  <a:pt x="11534" y="506709"/>
                  <a:pt x="11720" y="506988"/>
                </a:cubicBezTo>
                <a:cubicBezTo>
                  <a:pt x="11906" y="507267"/>
                  <a:pt x="12000" y="507592"/>
                  <a:pt x="12000" y="507964"/>
                </a:cubicBezTo>
                <a:lnTo>
                  <a:pt x="12000" y="544102"/>
                </a:lnTo>
                <a:lnTo>
                  <a:pt x="53090" y="544102"/>
                </a:lnTo>
                <a:lnTo>
                  <a:pt x="53090" y="507964"/>
                </a:lnTo>
                <a:cubicBezTo>
                  <a:pt x="53090" y="507592"/>
                  <a:pt x="53183" y="507267"/>
                  <a:pt x="53369" y="506988"/>
                </a:cubicBezTo>
                <a:cubicBezTo>
                  <a:pt x="53555" y="506709"/>
                  <a:pt x="53881" y="506488"/>
                  <a:pt x="54346" y="506325"/>
                </a:cubicBezTo>
                <a:cubicBezTo>
                  <a:pt x="54811" y="506162"/>
                  <a:pt x="55415" y="506023"/>
                  <a:pt x="56160" y="505906"/>
                </a:cubicBezTo>
                <a:cubicBezTo>
                  <a:pt x="56904" y="505790"/>
                  <a:pt x="57880" y="505732"/>
                  <a:pt x="59090" y="505732"/>
                </a:cubicBezTo>
                <a:cubicBezTo>
                  <a:pt x="60206" y="505732"/>
                  <a:pt x="61148" y="505790"/>
                  <a:pt x="61915" y="505906"/>
                </a:cubicBezTo>
                <a:cubicBezTo>
                  <a:pt x="62682" y="506023"/>
                  <a:pt x="63299" y="506162"/>
                  <a:pt x="63764" y="506325"/>
                </a:cubicBezTo>
                <a:cubicBezTo>
                  <a:pt x="64229" y="506488"/>
                  <a:pt x="64555" y="506709"/>
                  <a:pt x="64740" y="506988"/>
                </a:cubicBezTo>
                <a:cubicBezTo>
                  <a:pt x="64927" y="507267"/>
                  <a:pt x="65020" y="507592"/>
                  <a:pt x="65020" y="507964"/>
                </a:cubicBezTo>
                <a:lnTo>
                  <a:pt x="65020" y="594610"/>
                </a:lnTo>
                <a:cubicBezTo>
                  <a:pt x="65020" y="594982"/>
                  <a:pt x="64927" y="595308"/>
                  <a:pt x="64740" y="595587"/>
                </a:cubicBezTo>
                <a:cubicBezTo>
                  <a:pt x="64555" y="595866"/>
                  <a:pt x="64229" y="596087"/>
                  <a:pt x="63764" y="596250"/>
                </a:cubicBezTo>
                <a:cubicBezTo>
                  <a:pt x="63299" y="596413"/>
                  <a:pt x="62682" y="596552"/>
                  <a:pt x="61915" y="596668"/>
                </a:cubicBezTo>
                <a:cubicBezTo>
                  <a:pt x="61148" y="596785"/>
                  <a:pt x="60206" y="596843"/>
                  <a:pt x="59090" y="596843"/>
                </a:cubicBezTo>
                <a:cubicBezTo>
                  <a:pt x="57880" y="596843"/>
                  <a:pt x="56904" y="596785"/>
                  <a:pt x="56160" y="596668"/>
                </a:cubicBezTo>
                <a:cubicBezTo>
                  <a:pt x="55415" y="596552"/>
                  <a:pt x="54811" y="596413"/>
                  <a:pt x="54346" y="596250"/>
                </a:cubicBezTo>
                <a:cubicBezTo>
                  <a:pt x="53881" y="596087"/>
                  <a:pt x="53555" y="595866"/>
                  <a:pt x="53369" y="595587"/>
                </a:cubicBezTo>
                <a:cubicBezTo>
                  <a:pt x="53183" y="595308"/>
                  <a:pt x="53090" y="594982"/>
                  <a:pt x="53090" y="594610"/>
                </a:cubicBezTo>
                <a:lnTo>
                  <a:pt x="53090" y="554566"/>
                </a:lnTo>
                <a:lnTo>
                  <a:pt x="12000" y="554566"/>
                </a:lnTo>
                <a:lnTo>
                  <a:pt x="12000" y="594610"/>
                </a:lnTo>
                <a:cubicBezTo>
                  <a:pt x="12000" y="594982"/>
                  <a:pt x="11906" y="595308"/>
                  <a:pt x="11720" y="595587"/>
                </a:cubicBezTo>
                <a:cubicBezTo>
                  <a:pt x="11534" y="595866"/>
                  <a:pt x="11209" y="596087"/>
                  <a:pt x="10744" y="596250"/>
                </a:cubicBezTo>
                <a:cubicBezTo>
                  <a:pt x="10279" y="596413"/>
                  <a:pt x="9663" y="596552"/>
                  <a:pt x="8895" y="596668"/>
                </a:cubicBezTo>
                <a:cubicBezTo>
                  <a:pt x="8128" y="596785"/>
                  <a:pt x="7163" y="596843"/>
                  <a:pt x="6000" y="596843"/>
                </a:cubicBezTo>
                <a:cubicBezTo>
                  <a:pt x="4884" y="596843"/>
                  <a:pt x="3930" y="596785"/>
                  <a:pt x="3140" y="596668"/>
                </a:cubicBezTo>
                <a:cubicBezTo>
                  <a:pt x="2349" y="596552"/>
                  <a:pt x="1721" y="596413"/>
                  <a:pt x="1256" y="596250"/>
                </a:cubicBezTo>
                <a:cubicBezTo>
                  <a:pt x="791" y="596087"/>
                  <a:pt x="465" y="595866"/>
                  <a:pt x="279" y="595587"/>
                </a:cubicBezTo>
                <a:cubicBezTo>
                  <a:pt x="93" y="595308"/>
                  <a:pt x="0" y="594982"/>
                  <a:pt x="0" y="594610"/>
                </a:cubicBezTo>
                <a:lnTo>
                  <a:pt x="0" y="507964"/>
                </a:lnTo>
                <a:cubicBezTo>
                  <a:pt x="0" y="507592"/>
                  <a:pt x="93" y="507267"/>
                  <a:pt x="279" y="506988"/>
                </a:cubicBezTo>
                <a:cubicBezTo>
                  <a:pt x="465" y="506709"/>
                  <a:pt x="791" y="506488"/>
                  <a:pt x="1256" y="506325"/>
                </a:cubicBezTo>
                <a:cubicBezTo>
                  <a:pt x="1721" y="506162"/>
                  <a:pt x="2349" y="506023"/>
                  <a:pt x="3140" y="505906"/>
                </a:cubicBezTo>
                <a:cubicBezTo>
                  <a:pt x="3930" y="505790"/>
                  <a:pt x="4884" y="505732"/>
                  <a:pt x="6000" y="505732"/>
                </a:cubicBezTo>
                <a:close/>
                <a:moveTo>
                  <a:pt x="647379" y="505523"/>
                </a:moveTo>
                <a:cubicBezTo>
                  <a:pt x="648495" y="505523"/>
                  <a:pt x="649426" y="505569"/>
                  <a:pt x="650170" y="505662"/>
                </a:cubicBezTo>
                <a:cubicBezTo>
                  <a:pt x="650914" y="505755"/>
                  <a:pt x="651495" y="505883"/>
                  <a:pt x="651914" y="506046"/>
                </a:cubicBezTo>
                <a:cubicBezTo>
                  <a:pt x="652332" y="506209"/>
                  <a:pt x="652611" y="506418"/>
                  <a:pt x="652751" y="506674"/>
                </a:cubicBezTo>
                <a:cubicBezTo>
                  <a:pt x="652891" y="506930"/>
                  <a:pt x="652960" y="507197"/>
                  <a:pt x="652960" y="507476"/>
                </a:cubicBezTo>
                <a:lnTo>
                  <a:pt x="652960" y="586797"/>
                </a:lnTo>
                <a:lnTo>
                  <a:pt x="669285" y="586797"/>
                </a:lnTo>
                <a:cubicBezTo>
                  <a:pt x="669657" y="586797"/>
                  <a:pt x="670006" y="586902"/>
                  <a:pt x="670331" y="587111"/>
                </a:cubicBezTo>
                <a:cubicBezTo>
                  <a:pt x="670657" y="587320"/>
                  <a:pt x="670924" y="587622"/>
                  <a:pt x="671134" y="588018"/>
                </a:cubicBezTo>
                <a:cubicBezTo>
                  <a:pt x="671343" y="588413"/>
                  <a:pt x="671506" y="588913"/>
                  <a:pt x="671622" y="589518"/>
                </a:cubicBezTo>
                <a:cubicBezTo>
                  <a:pt x="671738" y="590122"/>
                  <a:pt x="671796" y="590843"/>
                  <a:pt x="671796" y="591680"/>
                </a:cubicBezTo>
                <a:cubicBezTo>
                  <a:pt x="671796" y="592564"/>
                  <a:pt x="671727" y="593308"/>
                  <a:pt x="671587" y="593913"/>
                </a:cubicBezTo>
                <a:cubicBezTo>
                  <a:pt x="671448" y="594517"/>
                  <a:pt x="671262" y="595006"/>
                  <a:pt x="671029" y="595378"/>
                </a:cubicBezTo>
                <a:cubicBezTo>
                  <a:pt x="670796" y="595750"/>
                  <a:pt x="670529" y="596017"/>
                  <a:pt x="670227" y="596180"/>
                </a:cubicBezTo>
                <a:cubicBezTo>
                  <a:pt x="669924" y="596343"/>
                  <a:pt x="669610" y="596424"/>
                  <a:pt x="669285" y="596424"/>
                </a:cubicBezTo>
                <a:lnTo>
                  <a:pt x="622125" y="596424"/>
                </a:lnTo>
                <a:cubicBezTo>
                  <a:pt x="621799" y="596424"/>
                  <a:pt x="621497" y="596343"/>
                  <a:pt x="621218" y="596180"/>
                </a:cubicBezTo>
                <a:cubicBezTo>
                  <a:pt x="620939" y="596017"/>
                  <a:pt x="620672" y="595750"/>
                  <a:pt x="620416" y="595378"/>
                </a:cubicBezTo>
                <a:cubicBezTo>
                  <a:pt x="620160" y="595006"/>
                  <a:pt x="619962" y="594517"/>
                  <a:pt x="619823" y="593913"/>
                </a:cubicBezTo>
                <a:cubicBezTo>
                  <a:pt x="619683" y="593308"/>
                  <a:pt x="619614" y="592564"/>
                  <a:pt x="619614" y="591680"/>
                </a:cubicBezTo>
                <a:cubicBezTo>
                  <a:pt x="619614" y="590843"/>
                  <a:pt x="619683" y="590122"/>
                  <a:pt x="619823" y="589518"/>
                </a:cubicBezTo>
                <a:cubicBezTo>
                  <a:pt x="619962" y="588913"/>
                  <a:pt x="620137" y="588413"/>
                  <a:pt x="620346" y="588018"/>
                </a:cubicBezTo>
                <a:cubicBezTo>
                  <a:pt x="620555" y="587622"/>
                  <a:pt x="620811" y="587320"/>
                  <a:pt x="621113" y="587111"/>
                </a:cubicBezTo>
                <a:cubicBezTo>
                  <a:pt x="621416" y="586902"/>
                  <a:pt x="621753" y="586797"/>
                  <a:pt x="622125" y="586797"/>
                </a:cubicBezTo>
                <a:lnTo>
                  <a:pt x="640961" y="586797"/>
                </a:lnTo>
                <a:lnTo>
                  <a:pt x="640961" y="518150"/>
                </a:lnTo>
                <a:lnTo>
                  <a:pt x="623520" y="528545"/>
                </a:lnTo>
                <a:cubicBezTo>
                  <a:pt x="622637" y="529010"/>
                  <a:pt x="621927" y="529289"/>
                  <a:pt x="621392" y="529382"/>
                </a:cubicBezTo>
                <a:cubicBezTo>
                  <a:pt x="620858" y="529475"/>
                  <a:pt x="620427" y="529370"/>
                  <a:pt x="620102" y="529068"/>
                </a:cubicBezTo>
                <a:cubicBezTo>
                  <a:pt x="619776" y="528766"/>
                  <a:pt x="619555" y="528266"/>
                  <a:pt x="619439" y="527568"/>
                </a:cubicBezTo>
                <a:cubicBezTo>
                  <a:pt x="619323" y="526870"/>
                  <a:pt x="619265" y="525987"/>
                  <a:pt x="619265" y="524917"/>
                </a:cubicBezTo>
                <a:cubicBezTo>
                  <a:pt x="619265" y="524126"/>
                  <a:pt x="619300" y="523452"/>
                  <a:pt x="619369" y="522894"/>
                </a:cubicBezTo>
                <a:cubicBezTo>
                  <a:pt x="619439" y="522336"/>
                  <a:pt x="619544" y="521871"/>
                  <a:pt x="619683" y="521499"/>
                </a:cubicBezTo>
                <a:cubicBezTo>
                  <a:pt x="619823" y="521126"/>
                  <a:pt x="620020" y="520801"/>
                  <a:pt x="620276" y="520522"/>
                </a:cubicBezTo>
                <a:cubicBezTo>
                  <a:pt x="620532" y="520243"/>
                  <a:pt x="620869" y="519964"/>
                  <a:pt x="621288" y="519685"/>
                </a:cubicBezTo>
                <a:lnTo>
                  <a:pt x="642077" y="506360"/>
                </a:lnTo>
                <a:cubicBezTo>
                  <a:pt x="642263" y="506220"/>
                  <a:pt x="642496" y="506104"/>
                  <a:pt x="642775" y="506011"/>
                </a:cubicBezTo>
                <a:cubicBezTo>
                  <a:pt x="643054" y="505918"/>
                  <a:pt x="643403" y="505825"/>
                  <a:pt x="643821" y="505732"/>
                </a:cubicBezTo>
                <a:cubicBezTo>
                  <a:pt x="644240" y="505639"/>
                  <a:pt x="644728" y="505581"/>
                  <a:pt x="645286" y="505558"/>
                </a:cubicBezTo>
                <a:cubicBezTo>
                  <a:pt x="645844" y="505534"/>
                  <a:pt x="646542" y="505523"/>
                  <a:pt x="647379" y="505523"/>
                </a:cubicBezTo>
                <a:close/>
                <a:moveTo>
                  <a:pt x="120188" y="505034"/>
                </a:moveTo>
                <a:cubicBezTo>
                  <a:pt x="122793" y="505034"/>
                  <a:pt x="125327" y="505279"/>
                  <a:pt x="127792" y="505767"/>
                </a:cubicBezTo>
                <a:cubicBezTo>
                  <a:pt x="130257" y="506255"/>
                  <a:pt x="132536" y="506872"/>
                  <a:pt x="134629" y="507616"/>
                </a:cubicBezTo>
                <a:cubicBezTo>
                  <a:pt x="136722" y="508360"/>
                  <a:pt x="138583" y="509220"/>
                  <a:pt x="140210" y="510197"/>
                </a:cubicBezTo>
                <a:cubicBezTo>
                  <a:pt x="141838" y="511174"/>
                  <a:pt x="142966" y="511976"/>
                  <a:pt x="143594" y="512604"/>
                </a:cubicBezTo>
                <a:cubicBezTo>
                  <a:pt x="144222" y="513232"/>
                  <a:pt x="144629" y="513708"/>
                  <a:pt x="144815" y="514034"/>
                </a:cubicBezTo>
                <a:cubicBezTo>
                  <a:pt x="145001" y="514359"/>
                  <a:pt x="145152" y="514743"/>
                  <a:pt x="145268" y="515185"/>
                </a:cubicBezTo>
                <a:cubicBezTo>
                  <a:pt x="145384" y="515627"/>
                  <a:pt x="145477" y="516150"/>
                  <a:pt x="145547" y="516755"/>
                </a:cubicBezTo>
                <a:cubicBezTo>
                  <a:pt x="145617" y="517359"/>
                  <a:pt x="145652" y="518080"/>
                  <a:pt x="145652" y="518917"/>
                </a:cubicBezTo>
                <a:cubicBezTo>
                  <a:pt x="145652" y="519847"/>
                  <a:pt x="145605" y="520638"/>
                  <a:pt x="145512" y="521289"/>
                </a:cubicBezTo>
                <a:cubicBezTo>
                  <a:pt x="145418" y="521940"/>
                  <a:pt x="145278" y="522487"/>
                  <a:pt x="145091" y="522929"/>
                </a:cubicBezTo>
                <a:cubicBezTo>
                  <a:pt x="144904" y="523371"/>
                  <a:pt x="144682" y="523696"/>
                  <a:pt x="144424" y="523905"/>
                </a:cubicBezTo>
                <a:cubicBezTo>
                  <a:pt x="144167" y="524115"/>
                  <a:pt x="143851" y="524219"/>
                  <a:pt x="143477" y="524219"/>
                </a:cubicBezTo>
                <a:cubicBezTo>
                  <a:pt x="142823" y="524219"/>
                  <a:pt x="141911" y="523766"/>
                  <a:pt x="140742" y="522859"/>
                </a:cubicBezTo>
                <a:cubicBezTo>
                  <a:pt x="139573" y="521952"/>
                  <a:pt x="138065" y="520952"/>
                  <a:pt x="136218" y="519859"/>
                </a:cubicBezTo>
                <a:cubicBezTo>
                  <a:pt x="134371" y="518766"/>
                  <a:pt x="132127" y="517766"/>
                  <a:pt x="129485" y="516859"/>
                </a:cubicBezTo>
                <a:cubicBezTo>
                  <a:pt x="126844" y="515952"/>
                  <a:pt x="123676" y="515499"/>
                  <a:pt x="119982" y="515499"/>
                </a:cubicBezTo>
                <a:cubicBezTo>
                  <a:pt x="115961" y="515499"/>
                  <a:pt x="112302" y="516301"/>
                  <a:pt x="109005" y="517906"/>
                </a:cubicBezTo>
                <a:cubicBezTo>
                  <a:pt x="105709" y="519510"/>
                  <a:pt x="102892" y="521871"/>
                  <a:pt x="100554" y="524987"/>
                </a:cubicBezTo>
                <a:cubicBezTo>
                  <a:pt x="98216" y="528103"/>
                  <a:pt x="96405" y="531905"/>
                  <a:pt x="95119" y="536393"/>
                </a:cubicBezTo>
                <a:cubicBezTo>
                  <a:pt x="93833" y="540881"/>
                  <a:pt x="93190" y="546009"/>
                  <a:pt x="93190" y="551776"/>
                </a:cubicBezTo>
                <a:cubicBezTo>
                  <a:pt x="93190" y="557496"/>
                  <a:pt x="93809" y="562554"/>
                  <a:pt x="95048" y="566949"/>
                </a:cubicBezTo>
                <a:cubicBezTo>
                  <a:pt x="96287" y="571344"/>
                  <a:pt x="98064" y="575019"/>
                  <a:pt x="100379" y="577972"/>
                </a:cubicBezTo>
                <a:cubicBezTo>
                  <a:pt x="102693" y="580925"/>
                  <a:pt x="105534" y="583158"/>
                  <a:pt x="108900" y="584669"/>
                </a:cubicBezTo>
                <a:cubicBezTo>
                  <a:pt x="112267" y="586181"/>
                  <a:pt x="116077" y="586936"/>
                  <a:pt x="120332" y="586936"/>
                </a:cubicBezTo>
                <a:cubicBezTo>
                  <a:pt x="123932" y="586936"/>
                  <a:pt x="127077" y="586495"/>
                  <a:pt x="129765" y="585611"/>
                </a:cubicBezTo>
                <a:cubicBezTo>
                  <a:pt x="132453" y="584727"/>
                  <a:pt x="134744" y="583739"/>
                  <a:pt x="136638" y="582646"/>
                </a:cubicBezTo>
                <a:cubicBezTo>
                  <a:pt x="138531" y="581553"/>
                  <a:pt x="140086" y="580565"/>
                  <a:pt x="141301" y="579681"/>
                </a:cubicBezTo>
                <a:cubicBezTo>
                  <a:pt x="142517" y="578797"/>
                  <a:pt x="143476" y="578356"/>
                  <a:pt x="144177" y="578356"/>
                </a:cubicBezTo>
                <a:cubicBezTo>
                  <a:pt x="144505" y="578356"/>
                  <a:pt x="144785" y="578425"/>
                  <a:pt x="145019" y="578565"/>
                </a:cubicBezTo>
                <a:cubicBezTo>
                  <a:pt x="145253" y="578704"/>
                  <a:pt x="145440" y="578972"/>
                  <a:pt x="145580" y="579367"/>
                </a:cubicBezTo>
                <a:cubicBezTo>
                  <a:pt x="145720" y="579762"/>
                  <a:pt x="145825" y="580309"/>
                  <a:pt x="145895" y="581007"/>
                </a:cubicBezTo>
                <a:cubicBezTo>
                  <a:pt x="145966" y="581704"/>
                  <a:pt x="146001" y="582588"/>
                  <a:pt x="146001" y="583658"/>
                </a:cubicBezTo>
                <a:cubicBezTo>
                  <a:pt x="146001" y="584402"/>
                  <a:pt x="145977" y="585053"/>
                  <a:pt x="145931" y="585611"/>
                </a:cubicBezTo>
                <a:cubicBezTo>
                  <a:pt x="145884" y="586169"/>
                  <a:pt x="145803" y="586657"/>
                  <a:pt x="145687" y="587076"/>
                </a:cubicBezTo>
                <a:cubicBezTo>
                  <a:pt x="145570" y="587495"/>
                  <a:pt x="145419" y="587867"/>
                  <a:pt x="145233" y="588192"/>
                </a:cubicBezTo>
                <a:cubicBezTo>
                  <a:pt x="145047" y="588518"/>
                  <a:pt x="144722" y="588913"/>
                  <a:pt x="144257" y="589378"/>
                </a:cubicBezTo>
                <a:cubicBezTo>
                  <a:pt x="143791" y="589843"/>
                  <a:pt x="142815" y="590553"/>
                  <a:pt x="141326" y="591506"/>
                </a:cubicBezTo>
                <a:cubicBezTo>
                  <a:pt x="139838" y="592459"/>
                  <a:pt x="137990" y="593390"/>
                  <a:pt x="135780" y="594296"/>
                </a:cubicBezTo>
                <a:cubicBezTo>
                  <a:pt x="133571" y="595203"/>
                  <a:pt x="131036" y="595971"/>
                  <a:pt x="128176" y="596599"/>
                </a:cubicBezTo>
                <a:cubicBezTo>
                  <a:pt x="125316" y="597227"/>
                  <a:pt x="122188" y="597540"/>
                  <a:pt x="118793" y="597540"/>
                </a:cubicBezTo>
                <a:cubicBezTo>
                  <a:pt x="112933" y="597540"/>
                  <a:pt x="107642" y="596564"/>
                  <a:pt x="102922" y="594610"/>
                </a:cubicBezTo>
                <a:cubicBezTo>
                  <a:pt x="98201" y="592657"/>
                  <a:pt x="94178" y="589773"/>
                  <a:pt x="90853" y="585960"/>
                </a:cubicBezTo>
                <a:cubicBezTo>
                  <a:pt x="87527" y="582146"/>
                  <a:pt x="84969" y="577437"/>
                  <a:pt x="83179" y="571833"/>
                </a:cubicBezTo>
                <a:cubicBezTo>
                  <a:pt x="81388" y="566228"/>
                  <a:pt x="80493" y="559775"/>
                  <a:pt x="80493" y="552473"/>
                </a:cubicBezTo>
                <a:cubicBezTo>
                  <a:pt x="80493" y="544986"/>
                  <a:pt x="81458" y="538312"/>
                  <a:pt x="83388" y="532451"/>
                </a:cubicBezTo>
                <a:cubicBezTo>
                  <a:pt x="85318" y="526591"/>
                  <a:pt x="88027" y="521626"/>
                  <a:pt x="91516" y="517557"/>
                </a:cubicBezTo>
                <a:cubicBezTo>
                  <a:pt x="95004" y="513487"/>
                  <a:pt x="99178" y="510383"/>
                  <a:pt x="104038" y="508244"/>
                </a:cubicBezTo>
                <a:cubicBezTo>
                  <a:pt x="108898" y="506104"/>
                  <a:pt x="114282" y="505034"/>
                  <a:pt x="120188" y="505034"/>
                </a:cubicBezTo>
                <a:close/>
                <a:moveTo>
                  <a:pt x="319176" y="385000"/>
                </a:moveTo>
                <a:lnTo>
                  <a:pt x="348337" y="385000"/>
                </a:lnTo>
                <a:cubicBezTo>
                  <a:pt x="348709" y="385000"/>
                  <a:pt x="349046" y="385070"/>
                  <a:pt x="349349" y="385209"/>
                </a:cubicBezTo>
                <a:cubicBezTo>
                  <a:pt x="349651" y="385349"/>
                  <a:pt x="349907" y="385616"/>
                  <a:pt x="350116" y="386011"/>
                </a:cubicBezTo>
                <a:cubicBezTo>
                  <a:pt x="350325" y="386407"/>
                  <a:pt x="350488" y="386907"/>
                  <a:pt x="350604" y="387511"/>
                </a:cubicBezTo>
                <a:cubicBezTo>
                  <a:pt x="350721" y="388116"/>
                  <a:pt x="350779" y="388860"/>
                  <a:pt x="350779" y="389744"/>
                </a:cubicBezTo>
                <a:cubicBezTo>
                  <a:pt x="350779" y="391558"/>
                  <a:pt x="350570" y="392813"/>
                  <a:pt x="350151" y="393511"/>
                </a:cubicBezTo>
                <a:cubicBezTo>
                  <a:pt x="349732" y="394209"/>
                  <a:pt x="349128" y="394557"/>
                  <a:pt x="348337" y="394557"/>
                </a:cubicBezTo>
                <a:lnTo>
                  <a:pt x="319176" y="394557"/>
                </a:lnTo>
                <a:cubicBezTo>
                  <a:pt x="318339" y="394557"/>
                  <a:pt x="317711" y="394197"/>
                  <a:pt x="317292" y="393476"/>
                </a:cubicBezTo>
                <a:cubicBezTo>
                  <a:pt x="316874" y="392755"/>
                  <a:pt x="316665" y="391511"/>
                  <a:pt x="316665" y="389744"/>
                </a:cubicBezTo>
                <a:cubicBezTo>
                  <a:pt x="316665" y="387976"/>
                  <a:pt x="316874" y="386744"/>
                  <a:pt x="317292" y="386046"/>
                </a:cubicBezTo>
                <a:cubicBezTo>
                  <a:pt x="317711" y="385349"/>
                  <a:pt x="318339" y="385000"/>
                  <a:pt x="319176" y="385000"/>
                </a:cubicBezTo>
                <a:close/>
                <a:moveTo>
                  <a:pt x="187774" y="366931"/>
                </a:moveTo>
                <a:cubicBezTo>
                  <a:pt x="184348" y="366931"/>
                  <a:pt x="181403" y="367536"/>
                  <a:pt x="178939" y="368745"/>
                </a:cubicBezTo>
                <a:cubicBezTo>
                  <a:pt x="176475" y="369954"/>
                  <a:pt x="174446" y="371664"/>
                  <a:pt x="172850" y="373873"/>
                </a:cubicBezTo>
                <a:cubicBezTo>
                  <a:pt x="171255" y="376082"/>
                  <a:pt x="170070" y="378698"/>
                  <a:pt x="169296" y="381721"/>
                </a:cubicBezTo>
                <a:cubicBezTo>
                  <a:pt x="168521" y="384744"/>
                  <a:pt x="168134" y="388046"/>
                  <a:pt x="168134" y="391627"/>
                </a:cubicBezTo>
                <a:cubicBezTo>
                  <a:pt x="168134" y="395069"/>
                  <a:pt x="168451" y="398301"/>
                  <a:pt x="169085" y="401325"/>
                </a:cubicBezTo>
                <a:cubicBezTo>
                  <a:pt x="169718" y="404348"/>
                  <a:pt x="170774" y="406987"/>
                  <a:pt x="172252" y="409243"/>
                </a:cubicBezTo>
                <a:cubicBezTo>
                  <a:pt x="173731" y="411498"/>
                  <a:pt x="175713" y="413289"/>
                  <a:pt x="178200" y="414614"/>
                </a:cubicBezTo>
                <a:cubicBezTo>
                  <a:pt x="180687" y="415940"/>
                  <a:pt x="183785" y="416603"/>
                  <a:pt x="187492" y="416603"/>
                </a:cubicBezTo>
                <a:cubicBezTo>
                  <a:pt x="190871" y="416603"/>
                  <a:pt x="193805" y="415998"/>
                  <a:pt x="196292" y="414789"/>
                </a:cubicBezTo>
                <a:cubicBezTo>
                  <a:pt x="198779" y="413580"/>
                  <a:pt x="200820" y="411882"/>
                  <a:pt x="202416" y="409696"/>
                </a:cubicBezTo>
                <a:cubicBezTo>
                  <a:pt x="204011" y="407510"/>
                  <a:pt x="205184" y="404906"/>
                  <a:pt x="205935" y="401883"/>
                </a:cubicBezTo>
                <a:cubicBezTo>
                  <a:pt x="206687" y="398860"/>
                  <a:pt x="207062" y="395534"/>
                  <a:pt x="207062" y="391906"/>
                </a:cubicBezTo>
                <a:cubicBezTo>
                  <a:pt x="207062" y="388511"/>
                  <a:pt x="206745" y="385302"/>
                  <a:pt x="206111" y="382279"/>
                </a:cubicBezTo>
                <a:cubicBezTo>
                  <a:pt x="205478" y="379256"/>
                  <a:pt x="204434" y="376605"/>
                  <a:pt x="202979" y="374326"/>
                </a:cubicBezTo>
                <a:cubicBezTo>
                  <a:pt x="201524" y="372047"/>
                  <a:pt x="199553" y="370245"/>
                  <a:pt x="197066" y="368920"/>
                </a:cubicBezTo>
                <a:cubicBezTo>
                  <a:pt x="194579" y="367594"/>
                  <a:pt x="191481" y="366931"/>
                  <a:pt x="187774" y="366931"/>
                </a:cubicBezTo>
                <a:close/>
                <a:moveTo>
                  <a:pt x="188226" y="357304"/>
                </a:moveTo>
                <a:cubicBezTo>
                  <a:pt x="193389" y="357304"/>
                  <a:pt x="197888" y="358071"/>
                  <a:pt x="201725" y="359606"/>
                </a:cubicBezTo>
                <a:cubicBezTo>
                  <a:pt x="205562" y="361141"/>
                  <a:pt x="208760" y="363373"/>
                  <a:pt x="211318" y="366303"/>
                </a:cubicBezTo>
                <a:cubicBezTo>
                  <a:pt x="213876" y="369233"/>
                  <a:pt x="215794" y="372791"/>
                  <a:pt x="217073" y="376977"/>
                </a:cubicBezTo>
                <a:cubicBezTo>
                  <a:pt x="218352" y="381163"/>
                  <a:pt x="218991" y="385884"/>
                  <a:pt x="218991" y="391139"/>
                </a:cubicBezTo>
                <a:cubicBezTo>
                  <a:pt x="218991" y="396255"/>
                  <a:pt x="218317" y="400964"/>
                  <a:pt x="216968" y="405266"/>
                </a:cubicBezTo>
                <a:cubicBezTo>
                  <a:pt x="215620" y="409568"/>
                  <a:pt x="213608" y="413277"/>
                  <a:pt x="210934" y="416393"/>
                </a:cubicBezTo>
                <a:cubicBezTo>
                  <a:pt x="208260" y="419509"/>
                  <a:pt x="204911" y="421940"/>
                  <a:pt x="200888" y="423684"/>
                </a:cubicBezTo>
                <a:cubicBezTo>
                  <a:pt x="196865" y="425428"/>
                  <a:pt x="192202" y="426300"/>
                  <a:pt x="186900" y="426300"/>
                </a:cubicBezTo>
                <a:cubicBezTo>
                  <a:pt x="181738" y="426300"/>
                  <a:pt x="177238" y="425532"/>
                  <a:pt x="173401" y="423998"/>
                </a:cubicBezTo>
                <a:cubicBezTo>
                  <a:pt x="169564" y="422463"/>
                  <a:pt x="166367" y="420230"/>
                  <a:pt x="163809" y="417300"/>
                </a:cubicBezTo>
                <a:cubicBezTo>
                  <a:pt x="161251" y="414370"/>
                  <a:pt x="159344" y="410812"/>
                  <a:pt x="158088" y="406627"/>
                </a:cubicBezTo>
                <a:cubicBezTo>
                  <a:pt x="156833" y="402441"/>
                  <a:pt x="156205" y="397697"/>
                  <a:pt x="156205" y="392395"/>
                </a:cubicBezTo>
                <a:cubicBezTo>
                  <a:pt x="156205" y="387279"/>
                  <a:pt x="156867" y="382570"/>
                  <a:pt x="158193" y="378268"/>
                </a:cubicBezTo>
                <a:cubicBezTo>
                  <a:pt x="159518" y="373966"/>
                  <a:pt x="161518" y="370257"/>
                  <a:pt x="164193" y="367141"/>
                </a:cubicBezTo>
                <a:cubicBezTo>
                  <a:pt x="166867" y="364024"/>
                  <a:pt x="170204" y="361606"/>
                  <a:pt x="174204" y="359885"/>
                </a:cubicBezTo>
                <a:cubicBezTo>
                  <a:pt x="178203" y="358164"/>
                  <a:pt x="182878" y="357304"/>
                  <a:pt x="188226" y="357304"/>
                </a:cubicBezTo>
                <a:close/>
                <a:moveTo>
                  <a:pt x="574251" y="344816"/>
                </a:moveTo>
                <a:lnTo>
                  <a:pt x="545227" y="394348"/>
                </a:lnTo>
                <a:lnTo>
                  <a:pt x="574388" y="394348"/>
                </a:lnTo>
                <a:lnTo>
                  <a:pt x="574388" y="344816"/>
                </a:lnTo>
                <a:close/>
                <a:moveTo>
                  <a:pt x="406950" y="343630"/>
                </a:moveTo>
                <a:cubicBezTo>
                  <a:pt x="401747" y="343630"/>
                  <a:pt x="397381" y="344607"/>
                  <a:pt x="393851" y="346560"/>
                </a:cubicBezTo>
                <a:cubicBezTo>
                  <a:pt x="390320" y="348514"/>
                  <a:pt x="387452" y="351118"/>
                  <a:pt x="385246" y="354374"/>
                </a:cubicBezTo>
                <a:cubicBezTo>
                  <a:pt x="383040" y="357630"/>
                  <a:pt x="381460" y="361432"/>
                  <a:pt x="380508" y="365780"/>
                </a:cubicBezTo>
                <a:cubicBezTo>
                  <a:pt x="379556" y="370129"/>
                  <a:pt x="379079" y="374698"/>
                  <a:pt x="379079" y="379489"/>
                </a:cubicBezTo>
                <a:cubicBezTo>
                  <a:pt x="379079" y="384791"/>
                  <a:pt x="379521" y="389674"/>
                  <a:pt x="380403" y="394139"/>
                </a:cubicBezTo>
                <a:cubicBezTo>
                  <a:pt x="381286" y="398604"/>
                  <a:pt x="382772" y="402452"/>
                  <a:pt x="384863" y="405685"/>
                </a:cubicBezTo>
                <a:cubicBezTo>
                  <a:pt x="386953" y="408917"/>
                  <a:pt x="389752" y="411429"/>
                  <a:pt x="393259" y="413219"/>
                </a:cubicBezTo>
                <a:cubicBezTo>
                  <a:pt x="396766" y="415010"/>
                  <a:pt x="401167" y="415905"/>
                  <a:pt x="406461" y="415905"/>
                </a:cubicBezTo>
                <a:cubicBezTo>
                  <a:pt x="411710" y="415905"/>
                  <a:pt x="416123" y="414928"/>
                  <a:pt x="419700" y="412975"/>
                </a:cubicBezTo>
                <a:cubicBezTo>
                  <a:pt x="423277" y="411022"/>
                  <a:pt x="426157" y="408382"/>
                  <a:pt x="428340" y="405057"/>
                </a:cubicBezTo>
                <a:cubicBezTo>
                  <a:pt x="430523" y="401731"/>
                  <a:pt x="432079" y="397883"/>
                  <a:pt x="433008" y="393511"/>
                </a:cubicBezTo>
                <a:cubicBezTo>
                  <a:pt x="433937" y="389139"/>
                  <a:pt x="434402" y="384512"/>
                  <a:pt x="434402" y="379628"/>
                </a:cubicBezTo>
                <a:cubicBezTo>
                  <a:pt x="434402" y="374512"/>
                  <a:pt x="433949" y="369757"/>
                  <a:pt x="433043" y="365362"/>
                </a:cubicBezTo>
                <a:cubicBezTo>
                  <a:pt x="432137" y="360967"/>
                  <a:pt x="430627" y="357153"/>
                  <a:pt x="428514" y="353920"/>
                </a:cubicBezTo>
                <a:cubicBezTo>
                  <a:pt x="426400" y="350688"/>
                  <a:pt x="423578" y="348165"/>
                  <a:pt x="420048" y="346351"/>
                </a:cubicBezTo>
                <a:cubicBezTo>
                  <a:pt x="416518" y="344537"/>
                  <a:pt x="412152" y="343630"/>
                  <a:pt x="406950" y="343630"/>
                </a:cubicBezTo>
                <a:close/>
                <a:moveTo>
                  <a:pt x="577284" y="334282"/>
                </a:moveTo>
                <a:cubicBezTo>
                  <a:pt x="578848" y="334282"/>
                  <a:pt x="580211" y="334340"/>
                  <a:pt x="581373" y="334456"/>
                </a:cubicBezTo>
                <a:cubicBezTo>
                  <a:pt x="582535" y="334573"/>
                  <a:pt x="583472" y="334724"/>
                  <a:pt x="584183" y="334910"/>
                </a:cubicBezTo>
                <a:cubicBezTo>
                  <a:pt x="584894" y="335096"/>
                  <a:pt x="585439" y="335340"/>
                  <a:pt x="585819" y="335642"/>
                </a:cubicBezTo>
                <a:cubicBezTo>
                  <a:pt x="586198" y="335945"/>
                  <a:pt x="586388" y="336305"/>
                  <a:pt x="586388" y="336724"/>
                </a:cubicBezTo>
                <a:lnTo>
                  <a:pt x="586388" y="394348"/>
                </a:lnTo>
                <a:lnTo>
                  <a:pt x="596573" y="394348"/>
                </a:lnTo>
                <a:cubicBezTo>
                  <a:pt x="597364" y="394348"/>
                  <a:pt x="598003" y="394755"/>
                  <a:pt x="598492" y="395569"/>
                </a:cubicBezTo>
                <a:cubicBezTo>
                  <a:pt x="598980" y="396383"/>
                  <a:pt x="599224" y="397627"/>
                  <a:pt x="599224" y="399301"/>
                </a:cubicBezTo>
                <a:cubicBezTo>
                  <a:pt x="599224" y="400836"/>
                  <a:pt x="598992" y="402045"/>
                  <a:pt x="598526" y="402929"/>
                </a:cubicBezTo>
                <a:cubicBezTo>
                  <a:pt x="598061" y="403813"/>
                  <a:pt x="597410" y="404255"/>
                  <a:pt x="596573" y="404255"/>
                </a:cubicBezTo>
                <a:lnTo>
                  <a:pt x="586388" y="404255"/>
                </a:lnTo>
                <a:lnTo>
                  <a:pt x="586388" y="423230"/>
                </a:lnTo>
                <a:cubicBezTo>
                  <a:pt x="586388" y="423602"/>
                  <a:pt x="586292" y="423916"/>
                  <a:pt x="586100" y="424172"/>
                </a:cubicBezTo>
                <a:cubicBezTo>
                  <a:pt x="585909" y="424428"/>
                  <a:pt x="585574" y="424649"/>
                  <a:pt x="585094" y="424835"/>
                </a:cubicBezTo>
                <a:cubicBezTo>
                  <a:pt x="584615" y="425021"/>
                  <a:pt x="583992" y="425160"/>
                  <a:pt x="583226" y="425253"/>
                </a:cubicBezTo>
                <a:cubicBezTo>
                  <a:pt x="582460" y="425346"/>
                  <a:pt x="581478" y="425393"/>
                  <a:pt x="580280" y="425393"/>
                </a:cubicBezTo>
                <a:cubicBezTo>
                  <a:pt x="579130" y="425393"/>
                  <a:pt x="578172" y="425346"/>
                  <a:pt x="577406" y="425253"/>
                </a:cubicBezTo>
                <a:cubicBezTo>
                  <a:pt x="576640" y="425160"/>
                  <a:pt x="576029" y="425021"/>
                  <a:pt x="575574" y="424835"/>
                </a:cubicBezTo>
                <a:cubicBezTo>
                  <a:pt x="575119" y="424649"/>
                  <a:pt x="574807" y="424428"/>
                  <a:pt x="574640" y="424172"/>
                </a:cubicBezTo>
                <a:cubicBezTo>
                  <a:pt x="574472" y="423916"/>
                  <a:pt x="574388" y="423602"/>
                  <a:pt x="574388" y="423230"/>
                </a:cubicBezTo>
                <a:lnTo>
                  <a:pt x="574388" y="404255"/>
                </a:lnTo>
                <a:lnTo>
                  <a:pt x="537456" y="404255"/>
                </a:lnTo>
                <a:cubicBezTo>
                  <a:pt x="536903" y="404255"/>
                  <a:pt x="536441" y="404185"/>
                  <a:pt x="536073" y="404045"/>
                </a:cubicBezTo>
                <a:cubicBezTo>
                  <a:pt x="535704" y="403906"/>
                  <a:pt x="535370" y="403650"/>
                  <a:pt x="535070" y="403278"/>
                </a:cubicBezTo>
                <a:cubicBezTo>
                  <a:pt x="534770" y="402906"/>
                  <a:pt x="534563" y="402371"/>
                  <a:pt x="534447" y="401673"/>
                </a:cubicBezTo>
                <a:cubicBezTo>
                  <a:pt x="534332" y="400976"/>
                  <a:pt x="534275" y="400069"/>
                  <a:pt x="534275" y="398953"/>
                </a:cubicBezTo>
                <a:cubicBezTo>
                  <a:pt x="534275" y="398069"/>
                  <a:pt x="534298" y="397278"/>
                  <a:pt x="534344" y="396581"/>
                </a:cubicBezTo>
                <a:cubicBezTo>
                  <a:pt x="534390" y="395883"/>
                  <a:pt x="534482" y="395243"/>
                  <a:pt x="534620" y="394662"/>
                </a:cubicBezTo>
                <a:cubicBezTo>
                  <a:pt x="534758" y="394081"/>
                  <a:pt x="534942" y="393523"/>
                  <a:pt x="535172" y="392988"/>
                </a:cubicBezTo>
                <a:cubicBezTo>
                  <a:pt x="535402" y="392453"/>
                  <a:pt x="535679" y="391883"/>
                  <a:pt x="536001" y="391279"/>
                </a:cubicBezTo>
                <a:lnTo>
                  <a:pt x="568179" y="336445"/>
                </a:lnTo>
                <a:cubicBezTo>
                  <a:pt x="568416" y="336073"/>
                  <a:pt x="568760" y="335747"/>
                  <a:pt x="569211" y="335468"/>
                </a:cubicBezTo>
                <a:cubicBezTo>
                  <a:pt x="569661" y="335189"/>
                  <a:pt x="570242" y="334956"/>
                  <a:pt x="570954" y="334770"/>
                </a:cubicBezTo>
                <a:cubicBezTo>
                  <a:pt x="571665" y="334584"/>
                  <a:pt x="572542" y="334456"/>
                  <a:pt x="573586" y="334387"/>
                </a:cubicBezTo>
                <a:cubicBezTo>
                  <a:pt x="574629" y="334317"/>
                  <a:pt x="575861" y="334282"/>
                  <a:pt x="577284" y="334282"/>
                </a:cubicBezTo>
                <a:close/>
                <a:moveTo>
                  <a:pt x="234916" y="334282"/>
                </a:moveTo>
                <a:cubicBezTo>
                  <a:pt x="236218" y="334282"/>
                  <a:pt x="237253" y="334317"/>
                  <a:pt x="238021" y="334387"/>
                </a:cubicBezTo>
                <a:cubicBezTo>
                  <a:pt x="238788" y="334456"/>
                  <a:pt x="239381" y="334584"/>
                  <a:pt x="239800" y="334770"/>
                </a:cubicBezTo>
                <a:cubicBezTo>
                  <a:pt x="240218" y="334956"/>
                  <a:pt x="240532" y="335201"/>
                  <a:pt x="240741" y="335503"/>
                </a:cubicBezTo>
                <a:cubicBezTo>
                  <a:pt x="240951" y="335805"/>
                  <a:pt x="241148" y="336189"/>
                  <a:pt x="241334" y="336654"/>
                </a:cubicBezTo>
                <a:lnTo>
                  <a:pt x="267216" y="412626"/>
                </a:lnTo>
                <a:lnTo>
                  <a:pt x="267286" y="412626"/>
                </a:lnTo>
                <a:lnTo>
                  <a:pt x="292471" y="336794"/>
                </a:lnTo>
                <a:cubicBezTo>
                  <a:pt x="292610" y="336282"/>
                  <a:pt x="292773" y="335863"/>
                  <a:pt x="292959" y="335538"/>
                </a:cubicBezTo>
                <a:cubicBezTo>
                  <a:pt x="293145" y="335212"/>
                  <a:pt x="293471" y="334956"/>
                  <a:pt x="293936" y="334770"/>
                </a:cubicBezTo>
                <a:cubicBezTo>
                  <a:pt x="294401" y="334584"/>
                  <a:pt x="295052" y="334456"/>
                  <a:pt x="295889" y="334387"/>
                </a:cubicBezTo>
                <a:cubicBezTo>
                  <a:pt x="296726" y="334317"/>
                  <a:pt x="297842" y="334282"/>
                  <a:pt x="299238" y="334282"/>
                </a:cubicBezTo>
                <a:cubicBezTo>
                  <a:pt x="300680" y="334282"/>
                  <a:pt x="301819" y="334340"/>
                  <a:pt x="302656" y="334456"/>
                </a:cubicBezTo>
                <a:cubicBezTo>
                  <a:pt x="303493" y="334573"/>
                  <a:pt x="304063" y="334794"/>
                  <a:pt x="304365" y="335119"/>
                </a:cubicBezTo>
                <a:cubicBezTo>
                  <a:pt x="304668" y="335445"/>
                  <a:pt x="304784" y="335922"/>
                  <a:pt x="304714" y="336549"/>
                </a:cubicBezTo>
                <a:cubicBezTo>
                  <a:pt x="304644" y="337177"/>
                  <a:pt x="304423" y="338003"/>
                  <a:pt x="304051" y="339026"/>
                </a:cubicBezTo>
                <a:lnTo>
                  <a:pt x="274611" y="422881"/>
                </a:lnTo>
                <a:cubicBezTo>
                  <a:pt x="274425" y="423393"/>
                  <a:pt x="274170" y="423812"/>
                  <a:pt x="273844" y="424137"/>
                </a:cubicBezTo>
                <a:cubicBezTo>
                  <a:pt x="273518" y="424463"/>
                  <a:pt x="273065" y="424718"/>
                  <a:pt x="272484" y="424904"/>
                </a:cubicBezTo>
                <a:cubicBezTo>
                  <a:pt x="271902" y="425090"/>
                  <a:pt x="271158" y="425218"/>
                  <a:pt x="270251" y="425288"/>
                </a:cubicBezTo>
                <a:cubicBezTo>
                  <a:pt x="269344" y="425358"/>
                  <a:pt x="268216" y="425393"/>
                  <a:pt x="266868" y="425393"/>
                </a:cubicBezTo>
                <a:cubicBezTo>
                  <a:pt x="265844" y="425393"/>
                  <a:pt x="264949" y="425381"/>
                  <a:pt x="264182" y="425358"/>
                </a:cubicBezTo>
                <a:cubicBezTo>
                  <a:pt x="263414" y="425335"/>
                  <a:pt x="262752" y="425277"/>
                  <a:pt x="262194" y="425184"/>
                </a:cubicBezTo>
                <a:cubicBezTo>
                  <a:pt x="261635" y="425090"/>
                  <a:pt x="261159" y="424986"/>
                  <a:pt x="260763" y="424870"/>
                </a:cubicBezTo>
                <a:cubicBezTo>
                  <a:pt x="260368" y="424753"/>
                  <a:pt x="260031" y="424602"/>
                  <a:pt x="259752" y="424416"/>
                </a:cubicBezTo>
                <a:cubicBezTo>
                  <a:pt x="259473" y="424230"/>
                  <a:pt x="259252" y="424009"/>
                  <a:pt x="259089" y="423753"/>
                </a:cubicBezTo>
                <a:cubicBezTo>
                  <a:pt x="258926" y="423498"/>
                  <a:pt x="258775" y="423184"/>
                  <a:pt x="258636" y="422812"/>
                </a:cubicBezTo>
                <a:lnTo>
                  <a:pt x="229126" y="338956"/>
                </a:lnTo>
                <a:cubicBezTo>
                  <a:pt x="228754" y="337933"/>
                  <a:pt x="228556" y="337107"/>
                  <a:pt x="228533" y="336480"/>
                </a:cubicBezTo>
                <a:cubicBezTo>
                  <a:pt x="228510" y="335852"/>
                  <a:pt x="228707" y="335375"/>
                  <a:pt x="229126" y="335049"/>
                </a:cubicBezTo>
                <a:cubicBezTo>
                  <a:pt x="229544" y="334724"/>
                  <a:pt x="230219" y="334515"/>
                  <a:pt x="231149" y="334422"/>
                </a:cubicBezTo>
                <a:cubicBezTo>
                  <a:pt x="232079" y="334329"/>
                  <a:pt x="233335" y="334282"/>
                  <a:pt x="234916" y="334282"/>
                </a:cubicBezTo>
                <a:close/>
                <a:moveTo>
                  <a:pt x="6000" y="334282"/>
                </a:moveTo>
                <a:cubicBezTo>
                  <a:pt x="7163" y="334282"/>
                  <a:pt x="8128" y="334340"/>
                  <a:pt x="8895" y="334456"/>
                </a:cubicBezTo>
                <a:cubicBezTo>
                  <a:pt x="9663" y="334573"/>
                  <a:pt x="10279" y="334712"/>
                  <a:pt x="10744" y="334875"/>
                </a:cubicBezTo>
                <a:cubicBezTo>
                  <a:pt x="11209" y="335038"/>
                  <a:pt x="11534" y="335259"/>
                  <a:pt x="11720" y="335538"/>
                </a:cubicBezTo>
                <a:cubicBezTo>
                  <a:pt x="11906" y="335817"/>
                  <a:pt x="12000" y="336142"/>
                  <a:pt x="12000" y="336515"/>
                </a:cubicBezTo>
                <a:lnTo>
                  <a:pt x="12000" y="372652"/>
                </a:lnTo>
                <a:lnTo>
                  <a:pt x="53090" y="372652"/>
                </a:lnTo>
                <a:lnTo>
                  <a:pt x="53090" y="336515"/>
                </a:lnTo>
                <a:cubicBezTo>
                  <a:pt x="53090" y="336142"/>
                  <a:pt x="53183" y="335817"/>
                  <a:pt x="53369" y="335538"/>
                </a:cubicBezTo>
                <a:cubicBezTo>
                  <a:pt x="53555" y="335259"/>
                  <a:pt x="53881" y="335038"/>
                  <a:pt x="54346" y="334875"/>
                </a:cubicBezTo>
                <a:cubicBezTo>
                  <a:pt x="54811" y="334712"/>
                  <a:pt x="55415" y="334573"/>
                  <a:pt x="56160" y="334456"/>
                </a:cubicBezTo>
                <a:cubicBezTo>
                  <a:pt x="56904" y="334340"/>
                  <a:pt x="57880" y="334282"/>
                  <a:pt x="59090" y="334282"/>
                </a:cubicBezTo>
                <a:cubicBezTo>
                  <a:pt x="60206" y="334282"/>
                  <a:pt x="61148" y="334340"/>
                  <a:pt x="61915" y="334456"/>
                </a:cubicBezTo>
                <a:cubicBezTo>
                  <a:pt x="62682" y="334573"/>
                  <a:pt x="63299" y="334712"/>
                  <a:pt x="63764" y="334875"/>
                </a:cubicBezTo>
                <a:cubicBezTo>
                  <a:pt x="64229" y="335038"/>
                  <a:pt x="64555" y="335259"/>
                  <a:pt x="64740" y="335538"/>
                </a:cubicBezTo>
                <a:cubicBezTo>
                  <a:pt x="64927" y="335817"/>
                  <a:pt x="65020" y="336142"/>
                  <a:pt x="65020" y="336515"/>
                </a:cubicBezTo>
                <a:lnTo>
                  <a:pt x="65020" y="423160"/>
                </a:lnTo>
                <a:cubicBezTo>
                  <a:pt x="65020" y="423532"/>
                  <a:pt x="64927" y="423858"/>
                  <a:pt x="64740" y="424137"/>
                </a:cubicBezTo>
                <a:cubicBezTo>
                  <a:pt x="64555" y="424416"/>
                  <a:pt x="64229" y="424637"/>
                  <a:pt x="63764" y="424800"/>
                </a:cubicBezTo>
                <a:cubicBezTo>
                  <a:pt x="63299" y="424963"/>
                  <a:pt x="62682" y="425102"/>
                  <a:pt x="61915" y="425218"/>
                </a:cubicBezTo>
                <a:cubicBezTo>
                  <a:pt x="61148" y="425335"/>
                  <a:pt x="60206" y="425393"/>
                  <a:pt x="59090" y="425393"/>
                </a:cubicBezTo>
                <a:cubicBezTo>
                  <a:pt x="57880" y="425393"/>
                  <a:pt x="56904" y="425335"/>
                  <a:pt x="56160" y="425218"/>
                </a:cubicBezTo>
                <a:cubicBezTo>
                  <a:pt x="55415" y="425102"/>
                  <a:pt x="54811" y="424963"/>
                  <a:pt x="54346" y="424800"/>
                </a:cubicBezTo>
                <a:cubicBezTo>
                  <a:pt x="53881" y="424637"/>
                  <a:pt x="53555" y="424416"/>
                  <a:pt x="53369" y="424137"/>
                </a:cubicBezTo>
                <a:cubicBezTo>
                  <a:pt x="53183" y="423858"/>
                  <a:pt x="53090" y="423532"/>
                  <a:pt x="53090" y="423160"/>
                </a:cubicBezTo>
                <a:lnTo>
                  <a:pt x="53090" y="383116"/>
                </a:lnTo>
                <a:lnTo>
                  <a:pt x="12000" y="383116"/>
                </a:lnTo>
                <a:lnTo>
                  <a:pt x="12000" y="423160"/>
                </a:lnTo>
                <a:cubicBezTo>
                  <a:pt x="12000" y="423532"/>
                  <a:pt x="11906" y="423858"/>
                  <a:pt x="11720" y="424137"/>
                </a:cubicBezTo>
                <a:cubicBezTo>
                  <a:pt x="11534" y="424416"/>
                  <a:pt x="11209" y="424637"/>
                  <a:pt x="10744" y="424800"/>
                </a:cubicBezTo>
                <a:cubicBezTo>
                  <a:pt x="10279" y="424963"/>
                  <a:pt x="9663" y="425102"/>
                  <a:pt x="8895" y="425218"/>
                </a:cubicBezTo>
                <a:cubicBezTo>
                  <a:pt x="8128" y="425335"/>
                  <a:pt x="7163" y="425393"/>
                  <a:pt x="6000" y="425393"/>
                </a:cubicBezTo>
                <a:cubicBezTo>
                  <a:pt x="4884" y="425393"/>
                  <a:pt x="3930" y="425335"/>
                  <a:pt x="3140" y="425218"/>
                </a:cubicBezTo>
                <a:cubicBezTo>
                  <a:pt x="2349" y="425102"/>
                  <a:pt x="1721" y="424963"/>
                  <a:pt x="1256" y="424800"/>
                </a:cubicBezTo>
                <a:cubicBezTo>
                  <a:pt x="791" y="424637"/>
                  <a:pt x="465" y="424416"/>
                  <a:pt x="279" y="424137"/>
                </a:cubicBezTo>
                <a:cubicBezTo>
                  <a:pt x="93" y="423858"/>
                  <a:pt x="0" y="423532"/>
                  <a:pt x="0" y="423160"/>
                </a:cubicBezTo>
                <a:lnTo>
                  <a:pt x="0" y="336515"/>
                </a:lnTo>
                <a:cubicBezTo>
                  <a:pt x="0" y="336142"/>
                  <a:pt x="93" y="335817"/>
                  <a:pt x="279" y="335538"/>
                </a:cubicBezTo>
                <a:cubicBezTo>
                  <a:pt x="465" y="335259"/>
                  <a:pt x="791" y="335038"/>
                  <a:pt x="1256" y="334875"/>
                </a:cubicBezTo>
                <a:cubicBezTo>
                  <a:pt x="1721" y="334712"/>
                  <a:pt x="2349" y="334573"/>
                  <a:pt x="3140" y="334456"/>
                </a:cubicBezTo>
                <a:cubicBezTo>
                  <a:pt x="3930" y="334340"/>
                  <a:pt x="4884" y="334282"/>
                  <a:pt x="6000" y="334282"/>
                </a:cubicBezTo>
                <a:close/>
                <a:moveTo>
                  <a:pt x="501188" y="333584"/>
                </a:moveTo>
                <a:cubicBezTo>
                  <a:pt x="503793" y="333584"/>
                  <a:pt x="506327" y="333829"/>
                  <a:pt x="508792" y="334317"/>
                </a:cubicBezTo>
                <a:cubicBezTo>
                  <a:pt x="511257" y="334805"/>
                  <a:pt x="513536" y="335422"/>
                  <a:pt x="515629" y="336166"/>
                </a:cubicBezTo>
                <a:cubicBezTo>
                  <a:pt x="517722" y="336910"/>
                  <a:pt x="519582" y="337770"/>
                  <a:pt x="521210" y="338747"/>
                </a:cubicBezTo>
                <a:cubicBezTo>
                  <a:pt x="522838" y="339724"/>
                  <a:pt x="523966" y="340526"/>
                  <a:pt x="524594" y="341154"/>
                </a:cubicBezTo>
                <a:cubicBezTo>
                  <a:pt x="525222" y="341782"/>
                  <a:pt x="525629" y="342258"/>
                  <a:pt x="525815" y="342584"/>
                </a:cubicBezTo>
                <a:cubicBezTo>
                  <a:pt x="526001" y="342909"/>
                  <a:pt x="526152" y="343293"/>
                  <a:pt x="526268" y="343735"/>
                </a:cubicBezTo>
                <a:cubicBezTo>
                  <a:pt x="526384" y="344177"/>
                  <a:pt x="526477" y="344700"/>
                  <a:pt x="526547" y="345305"/>
                </a:cubicBezTo>
                <a:cubicBezTo>
                  <a:pt x="526617" y="345909"/>
                  <a:pt x="526652" y="346630"/>
                  <a:pt x="526652" y="347467"/>
                </a:cubicBezTo>
                <a:cubicBezTo>
                  <a:pt x="526652" y="348398"/>
                  <a:pt x="526605" y="349188"/>
                  <a:pt x="526512" y="349839"/>
                </a:cubicBezTo>
                <a:cubicBezTo>
                  <a:pt x="526418" y="350490"/>
                  <a:pt x="526278" y="351037"/>
                  <a:pt x="526091" y="351479"/>
                </a:cubicBezTo>
                <a:cubicBezTo>
                  <a:pt x="525904" y="351921"/>
                  <a:pt x="525682" y="352246"/>
                  <a:pt x="525424" y="352455"/>
                </a:cubicBezTo>
                <a:cubicBezTo>
                  <a:pt x="525167" y="352665"/>
                  <a:pt x="524851" y="352769"/>
                  <a:pt x="524477" y="352769"/>
                </a:cubicBezTo>
                <a:cubicBezTo>
                  <a:pt x="523823" y="352769"/>
                  <a:pt x="522911" y="352316"/>
                  <a:pt x="521742" y="351409"/>
                </a:cubicBezTo>
                <a:cubicBezTo>
                  <a:pt x="520573" y="350502"/>
                  <a:pt x="519065" y="349502"/>
                  <a:pt x="517218" y="348409"/>
                </a:cubicBezTo>
                <a:cubicBezTo>
                  <a:pt x="515371" y="347316"/>
                  <a:pt x="513127" y="346316"/>
                  <a:pt x="510485" y="345409"/>
                </a:cubicBezTo>
                <a:cubicBezTo>
                  <a:pt x="507844" y="344502"/>
                  <a:pt x="504676" y="344049"/>
                  <a:pt x="500982" y="344049"/>
                </a:cubicBezTo>
                <a:cubicBezTo>
                  <a:pt x="496961" y="344049"/>
                  <a:pt x="493302" y="344851"/>
                  <a:pt x="490005" y="346456"/>
                </a:cubicBezTo>
                <a:cubicBezTo>
                  <a:pt x="486709" y="348060"/>
                  <a:pt x="483892" y="350421"/>
                  <a:pt x="481554" y="353537"/>
                </a:cubicBezTo>
                <a:cubicBezTo>
                  <a:pt x="479216" y="356653"/>
                  <a:pt x="477405" y="360455"/>
                  <a:pt x="476119" y="364943"/>
                </a:cubicBezTo>
                <a:cubicBezTo>
                  <a:pt x="474833" y="369431"/>
                  <a:pt x="474190" y="374559"/>
                  <a:pt x="474190" y="380326"/>
                </a:cubicBezTo>
                <a:cubicBezTo>
                  <a:pt x="474190" y="386046"/>
                  <a:pt x="474809" y="391104"/>
                  <a:pt x="476048" y="395499"/>
                </a:cubicBezTo>
                <a:cubicBezTo>
                  <a:pt x="477287" y="399894"/>
                  <a:pt x="479064" y="403569"/>
                  <a:pt x="481379" y="406522"/>
                </a:cubicBezTo>
                <a:cubicBezTo>
                  <a:pt x="483693" y="409475"/>
                  <a:pt x="486534" y="411708"/>
                  <a:pt x="489900" y="413219"/>
                </a:cubicBezTo>
                <a:cubicBezTo>
                  <a:pt x="493267" y="414731"/>
                  <a:pt x="497077" y="415486"/>
                  <a:pt x="501332" y="415486"/>
                </a:cubicBezTo>
                <a:cubicBezTo>
                  <a:pt x="504932" y="415486"/>
                  <a:pt x="508076" y="415045"/>
                  <a:pt x="510765" y="414161"/>
                </a:cubicBezTo>
                <a:cubicBezTo>
                  <a:pt x="513453" y="413277"/>
                  <a:pt x="515744" y="412289"/>
                  <a:pt x="517638" y="411196"/>
                </a:cubicBezTo>
                <a:cubicBezTo>
                  <a:pt x="519531" y="410103"/>
                  <a:pt x="521086" y="409115"/>
                  <a:pt x="522301" y="408231"/>
                </a:cubicBezTo>
                <a:cubicBezTo>
                  <a:pt x="523517" y="407347"/>
                  <a:pt x="524476" y="406906"/>
                  <a:pt x="525177" y="406906"/>
                </a:cubicBezTo>
                <a:cubicBezTo>
                  <a:pt x="525505" y="406906"/>
                  <a:pt x="525785" y="406975"/>
                  <a:pt x="526019" y="407115"/>
                </a:cubicBezTo>
                <a:cubicBezTo>
                  <a:pt x="526253" y="407254"/>
                  <a:pt x="526440" y="407522"/>
                  <a:pt x="526580" y="407917"/>
                </a:cubicBezTo>
                <a:cubicBezTo>
                  <a:pt x="526720" y="408312"/>
                  <a:pt x="526825" y="408859"/>
                  <a:pt x="526895" y="409557"/>
                </a:cubicBezTo>
                <a:cubicBezTo>
                  <a:pt x="526966" y="410254"/>
                  <a:pt x="527001" y="411138"/>
                  <a:pt x="527001" y="412208"/>
                </a:cubicBezTo>
                <a:cubicBezTo>
                  <a:pt x="527001" y="412952"/>
                  <a:pt x="526977" y="413603"/>
                  <a:pt x="526931" y="414161"/>
                </a:cubicBezTo>
                <a:cubicBezTo>
                  <a:pt x="526884" y="414719"/>
                  <a:pt x="526803" y="415207"/>
                  <a:pt x="526687" y="415626"/>
                </a:cubicBezTo>
                <a:cubicBezTo>
                  <a:pt x="526570" y="416045"/>
                  <a:pt x="526419" y="416417"/>
                  <a:pt x="526233" y="416742"/>
                </a:cubicBezTo>
                <a:cubicBezTo>
                  <a:pt x="526047" y="417068"/>
                  <a:pt x="525722" y="417463"/>
                  <a:pt x="525256" y="417928"/>
                </a:cubicBezTo>
                <a:cubicBezTo>
                  <a:pt x="524791" y="418393"/>
                  <a:pt x="523815" y="419102"/>
                  <a:pt x="522326" y="420056"/>
                </a:cubicBezTo>
                <a:cubicBezTo>
                  <a:pt x="520838" y="421009"/>
                  <a:pt x="518989" y="421940"/>
                  <a:pt x="516780" y="422846"/>
                </a:cubicBezTo>
                <a:cubicBezTo>
                  <a:pt x="514571" y="423753"/>
                  <a:pt x="512036" y="424521"/>
                  <a:pt x="509176" y="425149"/>
                </a:cubicBezTo>
                <a:cubicBezTo>
                  <a:pt x="506316" y="425777"/>
                  <a:pt x="503188" y="426090"/>
                  <a:pt x="499793" y="426090"/>
                </a:cubicBezTo>
                <a:cubicBezTo>
                  <a:pt x="493933" y="426090"/>
                  <a:pt x="488642" y="425114"/>
                  <a:pt x="483922" y="423160"/>
                </a:cubicBezTo>
                <a:cubicBezTo>
                  <a:pt x="479201" y="421207"/>
                  <a:pt x="475178" y="418323"/>
                  <a:pt x="471853" y="414510"/>
                </a:cubicBezTo>
                <a:cubicBezTo>
                  <a:pt x="468527" y="410696"/>
                  <a:pt x="465969" y="405987"/>
                  <a:pt x="464179" y="400383"/>
                </a:cubicBezTo>
                <a:cubicBezTo>
                  <a:pt x="462388" y="394778"/>
                  <a:pt x="461493" y="388325"/>
                  <a:pt x="461493" y="381023"/>
                </a:cubicBezTo>
                <a:cubicBezTo>
                  <a:pt x="461493" y="373536"/>
                  <a:pt x="462458" y="366861"/>
                  <a:pt x="464388" y="361001"/>
                </a:cubicBezTo>
                <a:cubicBezTo>
                  <a:pt x="466318" y="355141"/>
                  <a:pt x="469027" y="350176"/>
                  <a:pt x="472516" y="346107"/>
                </a:cubicBezTo>
                <a:cubicBezTo>
                  <a:pt x="476004" y="342037"/>
                  <a:pt x="480178" y="338933"/>
                  <a:pt x="485038" y="336794"/>
                </a:cubicBezTo>
                <a:cubicBezTo>
                  <a:pt x="489898" y="334654"/>
                  <a:pt x="495282" y="333584"/>
                  <a:pt x="501188" y="333584"/>
                </a:cubicBezTo>
                <a:close/>
                <a:moveTo>
                  <a:pt x="120188" y="333584"/>
                </a:moveTo>
                <a:cubicBezTo>
                  <a:pt x="122793" y="333584"/>
                  <a:pt x="125327" y="333829"/>
                  <a:pt x="127792" y="334317"/>
                </a:cubicBezTo>
                <a:cubicBezTo>
                  <a:pt x="130257" y="334805"/>
                  <a:pt x="132536" y="335422"/>
                  <a:pt x="134629" y="336166"/>
                </a:cubicBezTo>
                <a:cubicBezTo>
                  <a:pt x="136722" y="336910"/>
                  <a:pt x="138583" y="337770"/>
                  <a:pt x="140210" y="338747"/>
                </a:cubicBezTo>
                <a:cubicBezTo>
                  <a:pt x="141838" y="339724"/>
                  <a:pt x="142966" y="340526"/>
                  <a:pt x="143594" y="341154"/>
                </a:cubicBezTo>
                <a:cubicBezTo>
                  <a:pt x="144222" y="341782"/>
                  <a:pt x="144629" y="342258"/>
                  <a:pt x="144815" y="342584"/>
                </a:cubicBezTo>
                <a:cubicBezTo>
                  <a:pt x="145001" y="342909"/>
                  <a:pt x="145152" y="343293"/>
                  <a:pt x="145268" y="343735"/>
                </a:cubicBezTo>
                <a:cubicBezTo>
                  <a:pt x="145384" y="344177"/>
                  <a:pt x="145477" y="344700"/>
                  <a:pt x="145547" y="345305"/>
                </a:cubicBezTo>
                <a:cubicBezTo>
                  <a:pt x="145617" y="345909"/>
                  <a:pt x="145652" y="346630"/>
                  <a:pt x="145652" y="347467"/>
                </a:cubicBezTo>
                <a:cubicBezTo>
                  <a:pt x="145652" y="348398"/>
                  <a:pt x="145605" y="349188"/>
                  <a:pt x="145512" y="349839"/>
                </a:cubicBezTo>
                <a:cubicBezTo>
                  <a:pt x="145418" y="350490"/>
                  <a:pt x="145278" y="351037"/>
                  <a:pt x="145091" y="351479"/>
                </a:cubicBezTo>
                <a:cubicBezTo>
                  <a:pt x="144904" y="351921"/>
                  <a:pt x="144682" y="352246"/>
                  <a:pt x="144424" y="352455"/>
                </a:cubicBezTo>
                <a:cubicBezTo>
                  <a:pt x="144167" y="352665"/>
                  <a:pt x="143851" y="352769"/>
                  <a:pt x="143477" y="352769"/>
                </a:cubicBezTo>
                <a:cubicBezTo>
                  <a:pt x="142823" y="352769"/>
                  <a:pt x="141911" y="352316"/>
                  <a:pt x="140742" y="351409"/>
                </a:cubicBezTo>
                <a:cubicBezTo>
                  <a:pt x="139573" y="350502"/>
                  <a:pt x="138065" y="349502"/>
                  <a:pt x="136218" y="348409"/>
                </a:cubicBezTo>
                <a:cubicBezTo>
                  <a:pt x="134371" y="347316"/>
                  <a:pt x="132127" y="346316"/>
                  <a:pt x="129485" y="345409"/>
                </a:cubicBezTo>
                <a:cubicBezTo>
                  <a:pt x="126844" y="344502"/>
                  <a:pt x="123676" y="344049"/>
                  <a:pt x="119982" y="344049"/>
                </a:cubicBezTo>
                <a:cubicBezTo>
                  <a:pt x="115961" y="344049"/>
                  <a:pt x="112302" y="344851"/>
                  <a:pt x="109005" y="346456"/>
                </a:cubicBezTo>
                <a:cubicBezTo>
                  <a:pt x="105709" y="348060"/>
                  <a:pt x="102892" y="350421"/>
                  <a:pt x="100554" y="353537"/>
                </a:cubicBezTo>
                <a:cubicBezTo>
                  <a:pt x="98216" y="356653"/>
                  <a:pt x="96405" y="360455"/>
                  <a:pt x="95119" y="364943"/>
                </a:cubicBezTo>
                <a:cubicBezTo>
                  <a:pt x="93833" y="369431"/>
                  <a:pt x="93190" y="374559"/>
                  <a:pt x="93190" y="380326"/>
                </a:cubicBezTo>
                <a:cubicBezTo>
                  <a:pt x="93190" y="386046"/>
                  <a:pt x="93809" y="391104"/>
                  <a:pt x="95048" y="395499"/>
                </a:cubicBezTo>
                <a:cubicBezTo>
                  <a:pt x="96287" y="399894"/>
                  <a:pt x="98064" y="403569"/>
                  <a:pt x="100379" y="406522"/>
                </a:cubicBezTo>
                <a:cubicBezTo>
                  <a:pt x="102693" y="409475"/>
                  <a:pt x="105534" y="411708"/>
                  <a:pt x="108900" y="413219"/>
                </a:cubicBezTo>
                <a:cubicBezTo>
                  <a:pt x="112267" y="414731"/>
                  <a:pt x="116077" y="415486"/>
                  <a:pt x="120332" y="415486"/>
                </a:cubicBezTo>
                <a:cubicBezTo>
                  <a:pt x="123932" y="415486"/>
                  <a:pt x="127077" y="415045"/>
                  <a:pt x="129765" y="414161"/>
                </a:cubicBezTo>
                <a:cubicBezTo>
                  <a:pt x="132453" y="413277"/>
                  <a:pt x="134744" y="412289"/>
                  <a:pt x="136638" y="411196"/>
                </a:cubicBezTo>
                <a:cubicBezTo>
                  <a:pt x="138531" y="410103"/>
                  <a:pt x="140086" y="409115"/>
                  <a:pt x="141301" y="408231"/>
                </a:cubicBezTo>
                <a:cubicBezTo>
                  <a:pt x="142517" y="407347"/>
                  <a:pt x="143476" y="406906"/>
                  <a:pt x="144177" y="406906"/>
                </a:cubicBezTo>
                <a:cubicBezTo>
                  <a:pt x="144505" y="406906"/>
                  <a:pt x="144785" y="406975"/>
                  <a:pt x="145019" y="407115"/>
                </a:cubicBezTo>
                <a:cubicBezTo>
                  <a:pt x="145253" y="407254"/>
                  <a:pt x="145440" y="407522"/>
                  <a:pt x="145580" y="407917"/>
                </a:cubicBezTo>
                <a:cubicBezTo>
                  <a:pt x="145720" y="408312"/>
                  <a:pt x="145825" y="408859"/>
                  <a:pt x="145895" y="409557"/>
                </a:cubicBezTo>
                <a:cubicBezTo>
                  <a:pt x="145966" y="410254"/>
                  <a:pt x="146001" y="411138"/>
                  <a:pt x="146001" y="412208"/>
                </a:cubicBezTo>
                <a:cubicBezTo>
                  <a:pt x="146001" y="412952"/>
                  <a:pt x="145977" y="413603"/>
                  <a:pt x="145931" y="414161"/>
                </a:cubicBezTo>
                <a:cubicBezTo>
                  <a:pt x="145884" y="414719"/>
                  <a:pt x="145803" y="415207"/>
                  <a:pt x="145687" y="415626"/>
                </a:cubicBezTo>
                <a:cubicBezTo>
                  <a:pt x="145570" y="416045"/>
                  <a:pt x="145419" y="416417"/>
                  <a:pt x="145233" y="416742"/>
                </a:cubicBezTo>
                <a:cubicBezTo>
                  <a:pt x="145047" y="417068"/>
                  <a:pt x="144722" y="417463"/>
                  <a:pt x="144257" y="417928"/>
                </a:cubicBezTo>
                <a:cubicBezTo>
                  <a:pt x="143791" y="418393"/>
                  <a:pt x="142815" y="419102"/>
                  <a:pt x="141326" y="420056"/>
                </a:cubicBezTo>
                <a:cubicBezTo>
                  <a:pt x="139838" y="421009"/>
                  <a:pt x="137990" y="421940"/>
                  <a:pt x="135780" y="422846"/>
                </a:cubicBezTo>
                <a:cubicBezTo>
                  <a:pt x="133571" y="423753"/>
                  <a:pt x="131036" y="424521"/>
                  <a:pt x="128176" y="425149"/>
                </a:cubicBezTo>
                <a:cubicBezTo>
                  <a:pt x="125316" y="425777"/>
                  <a:pt x="122188" y="426090"/>
                  <a:pt x="118793" y="426090"/>
                </a:cubicBezTo>
                <a:cubicBezTo>
                  <a:pt x="112933" y="426090"/>
                  <a:pt x="107642" y="425114"/>
                  <a:pt x="102922" y="423160"/>
                </a:cubicBezTo>
                <a:cubicBezTo>
                  <a:pt x="98201" y="421207"/>
                  <a:pt x="94178" y="418323"/>
                  <a:pt x="90853" y="414510"/>
                </a:cubicBezTo>
                <a:cubicBezTo>
                  <a:pt x="87527" y="410696"/>
                  <a:pt x="84969" y="405987"/>
                  <a:pt x="83179" y="400383"/>
                </a:cubicBezTo>
                <a:cubicBezTo>
                  <a:pt x="81388" y="394778"/>
                  <a:pt x="80493" y="388325"/>
                  <a:pt x="80493" y="381023"/>
                </a:cubicBezTo>
                <a:cubicBezTo>
                  <a:pt x="80493" y="373536"/>
                  <a:pt x="81458" y="366861"/>
                  <a:pt x="83388" y="361001"/>
                </a:cubicBezTo>
                <a:cubicBezTo>
                  <a:pt x="85318" y="355141"/>
                  <a:pt x="88027" y="350176"/>
                  <a:pt x="91516" y="346107"/>
                </a:cubicBezTo>
                <a:cubicBezTo>
                  <a:pt x="95004" y="342037"/>
                  <a:pt x="99178" y="338933"/>
                  <a:pt x="104038" y="336794"/>
                </a:cubicBezTo>
                <a:cubicBezTo>
                  <a:pt x="108898" y="334654"/>
                  <a:pt x="114282" y="333584"/>
                  <a:pt x="120188" y="333584"/>
                </a:cubicBezTo>
                <a:close/>
                <a:moveTo>
                  <a:pt x="631924" y="333375"/>
                </a:moveTo>
                <a:cubicBezTo>
                  <a:pt x="636110" y="333375"/>
                  <a:pt x="639784" y="333910"/>
                  <a:pt x="642947" y="334980"/>
                </a:cubicBezTo>
                <a:cubicBezTo>
                  <a:pt x="646110" y="336049"/>
                  <a:pt x="648749" y="337561"/>
                  <a:pt x="650865" y="339514"/>
                </a:cubicBezTo>
                <a:cubicBezTo>
                  <a:pt x="652981" y="341468"/>
                  <a:pt x="654563" y="343805"/>
                  <a:pt x="655609" y="346526"/>
                </a:cubicBezTo>
                <a:cubicBezTo>
                  <a:pt x="656655" y="349246"/>
                  <a:pt x="657179" y="352258"/>
                  <a:pt x="657179" y="355560"/>
                </a:cubicBezTo>
                <a:cubicBezTo>
                  <a:pt x="657179" y="358397"/>
                  <a:pt x="656807" y="361036"/>
                  <a:pt x="656062" y="363478"/>
                </a:cubicBezTo>
                <a:cubicBezTo>
                  <a:pt x="655318" y="365920"/>
                  <a:pt x="654225" y="368082"/>
                  <a:pt x="652784" y="369966"/>
                </a:cubicBezTo>
                <a:cubicBezTo>
                  <a:pt x="651342" y="371850"/>
                  <a:pt x="649574" y="373454"/>
                  <a:pt x="647482" y="374780"/>
                </a:cubicBezTo>
                <a:cubicBezTo>
                  <a:pt x="645389" y="376105"/>
                  <a:pt x="642970" y="377024"/>
                  <a:pt x="640226" y="377535"/>
                </a:cubicBezTo>
                <a:lnTo>
                  <a:pt x="640226" y="377675"/>
                </a:lnTo>
                <a:cubicBezTo>
                  <a:pt x="643342" y="378000"/>
                  <a:pt x="646191" y="378779"/>
                  <a:pt x="648772" y="380012"/>
                </a:cubicBezTo>
                <a:cubicBezTo>
                  <a:pt x="651353" y="381244"/>
                  <a:pt x="653574" y="382791"/>
                  <a:pt x="655435" y="384651"/>
                </a:cubicBezTo>
                <a:cubicBezTo>
                  <a:pt x="657295" y="386511"/>
                  <a:pt x="658748" y="388686"/>
                  <a:pt x="659795" y="391174"/>
                </a:cubicBezTo>
                <a:cubicBezTo>
                  <a:pt x="660841" y="393662"/>
                  <a:pt x="661364" y="396325"/>
                  <a:pt x="661364" y="399162"/>
                </a:cubicBezTo>
                <a:cubicBezTo>
                  <a:pt x="661364" y="403301"/>
                  <a:pt x="660644" y="407033"/>
                  <a:pt x="659202" y="410359"/>
                </a:cubicBezTo>
                <a:cubicBezTo>
                  <a:pt x="657760" y="413684"/>
                  <a:pt x="655690" y="416533"/>
                  <a:pt x="652993" y="418905"/>
                </a:cubicBezTo>
                <a:cubicBezTo>
                  <a:pt x="650295" y="421277"/>
                  <a:pt x="646970" y="423102"/>
                  <a:pt x="643017" y="424381"/>
                </a:cubicBezTo>
                <a:cubicBezTo>
                  <a:pt x="639063" y="425660"/>
                  <a:pt x="634599" y="426300"/>
                  <a:pt x="629622" y="426300"/>
                </a:cubicBezTo>
                <a:cubicBezTo>
                  <a:pt x="626599" y="426300"/>
                  <a:pt x="623774" y="426056"/>
                  <a:pt x="621146" y="425567"/>
                </a:cubicBezTo>
                <a:cubicBezTo>
                  <a:pt x="618518" y="425079"/>
                  <a:pt x="616181" y="424498"/>
                  <a:pt x="614135" y="423823"/>
                </a:cubicBezTo>
                <a:cubicBezTo>
                  <a:pt x="612088" y="423149"/>
                  <a:pt x="610391" y="422451"/>
                  <a:pt x="609042" y="421730"/>
                </a:cubicBezTo>
                <a:cubicBezTo>
                  <a:pt x="607693" y="421009"/>
                  <a:pt x="606845" y="420486"/>
                  <a:pt x="606496" y="420161"/>
                </a:cubicBezTo>
                <a:cubicBezTo>
                  <a:pt x="606147" y="419835"/>
                  <a:pt x="605879" y="419509"/>
                  <a:pt x="605693" y="419184"/>
                </a:cubicBezTo>
                <a:cubicBezTo>
                  <a:pt x="605507" y="418858"/>
                  <a:pt x="605345" y="418463"/>
                  <a:pt x="605205" y="417998"/>
                </a:cubicBezTo>
                <a:cubicBezTo>
                  <a:pt x="605066" y="417533"/>
                  <a:pt x="604961" y="416963"/>
                  <a:pt x="604891" y="416289"/>
                </a:cubicBezTo>
                <a:cubicBezTo>
                  <a:pt x="604821" y="415614"/>
                  <a:pt x="604786" y="414789"/>
                  <a:pt x="604786" y="413812"/>
                </a:cubicBezTo>
                <a:cubicBezTo>
                  <a:pt x="604786" y="412138"/>
                  <a:pt x="604953" y="410975"/>
                  <a:pt x="605287" y="410324"/>
                </a:cubicBezTo>
                <a:cubicBezTo>
                  <a:pt x="605621" y="409673"/>
                  <a:pt x="606099" y="409347"/>
                  <a:pt x="606719" y="409347"/>
                </a:cubicBezTo>
                <a:cubicBezTo>
                  <a:pt x="607149" y="409347"/>
                  <a:pt x="607995" y="409719"/>
                  <a:pt x="609260" y="410463"/>
                </a:cubicBezTo>
                <a:cubicBezTo>
                  <a:pt x="610524" y="411208"/>
                  <a:pt x="612146" y="412010"/>
                  <a:pt x="614126" y="412870"/>
                </a:cubicBezTo>
                <a:cubicBezTo>
                  <a:pt x="616106" y="413731"/>
                  <a:pt x="618420" y="414533"/>
                  <a:pt x="621068" y="415277"/>
                </a:cubicBezTo>
                <a:cubicBezTo>
                  <a:pt x="623716" y="416021"/>
                  <a:pt x="626662" y="416393"/>
                  <a:pt x="629907" y="416393"/>
                </a:cubicBezTo>
                <a:cubicBezTo>
                  <a:pt x="633055" y="416393"/>
                  <a:pt x="635823" y="415998"/>
                  <a:pt x="638208" y="415207"/>
                </a:cubicBezTo>
                <a:cubicBezTo>
                  <a:pt x="640593" y="414417"/>
                  <a:pt x="642597" y="413301"/>
                  <a:pt x="644220" y="411859"/>
                </a:cubicBezTo>
                <a:cubicBezTo>
                  <a:pt x="645842" y="410417"/>
                  <a:pt x="647059" y="408708"/>
                  <a:pt x="647870" y="406731"/>
                </a:cubicBezTo>
                <a:cubicBezTo>
                  <a:pt x="648681" y="404755"/>
                  <a:pt x="649086" y="402603"/>
                  <a:pt x="649086" y="400278"/>
                </a:cubicBezTo>
                <a:cubicBezTo>
                  <a:pt x="649086" y="397720"/>
                  <a:pt x="648570" y="395418"/>
                  <a:pt x="647537" y="393372"/>
                </a:cubicBezTo>
                <a:cubicBezTo>
                  <a:pt x="646505" y="391325"/>
                  <a:pt x="644992" y="389558"/>
                  <a:pt x="642998" y="388070"/>
                </a:cubicBezTo>
                <a:cubicBezTo>
                  <a:pt x="641005" y="386581"/>
                  <a:pt x="638555" y="385442"/>
                  <a:pt x="635649" y="384651"/>
                </a:cubicBezTo>
                <a:cubicBezTo>
                  <a:pt x="632743" y="383860"/>
                  <a:pt x="629441" y="383465"/>
                  <a:pt x="625742" y="383465"/>
                </a:cubicBezTo>
                <a:lnTo>
                  <a:pt x="616880" y="383465"/>
                </a:lnTo>
                <a:cubicBezTo>
                  <a:pt x="616495" y="383465"/>
                  <a:pt x="616123" y="383384"/>
                  <a:pt x="615763" y="383221"/>
                </a:cubicBezTo>
                <a:cubicBezTo>
                  <a:pt x="615403" y="383058"/>
                  <a:pt x="615091" y="382791"/>
                  <a:pt x="614826" y="382419"/>
                </a:cubicBezTo>
                <a:cubicBezTo>
                  <a:pt x="614562" y="382047"/>
                  <a:pt x="614346" y="381558"/>
                  <a:pt x="614178" y="380954"/>
                </a:cubicBezTo>
                <a:cubicBezTo>
                  <a:pt x="614010" y="380349"/>
                  <a:pt x="613925" y="379558"/>
                  <a:pt x="613925" y="378582"/>
                </a:cubicBezTo>
                <a:cubicBezTo>
                  <a:pt x="613925" y="377698"/>
                  <a:pt x="613995" y="376966"/>
                  <a:pt x="614135" y="376384"/>
                </a:cubicBezTo>
                <a:cubicBezTo>
                  <a:pt x="614274" y="375803"/>
                  <a:pt x="614472" y="375338"/>
                  <a:pt x="614728" y="374989"/>
                </a:cubicBezTo>
                <a:cubicBezTo>
                  <a:pt x="614984" y="374640"/>
                  <a:pt x="615274" y="374384"/>
                  <a:pt x="615600" y="374222"/>
                </a:cubicBezTo>
                <a:cubicBezTo>
                  <a:pt x="615925" y="374059"/>
                  <a:pt x="616297" y="373977"/>
                  <a:pt x="616716" y="373977"/>
                </a:cubicBezTo>
                <a:lnTo>
                  <a:pt x="624599" y="373977"/>
                </a:lnTo>
                <a:cubicBezTo>
                  <a:pt x="627669" y="373977"/>
                  <a:pt x="630424" y="373582"/>
                  <a:pt x="632866" y="372791"/>
                </a:cubicBezTo>
                <a:cubicBezTo>
                  <a:pt x="635308" y="372001"/>
                  <a:pt x="637378" y="370861"/>
                  <a:pt x="639075" y="369373"/>
                </a:cubicBezTo>
                <a:cubicBezTo>
                  <a:pt x="640773" y="367885"/>
                  <a:pt x="642075" y="366106"/>
                  <a:pt x="642982" y="364036"/>
                </a:cubicBezTo>
                <a:cubicBezTo>
                  <a:pt x="643889" y="361966"/>
                  <a:pt x="644342" y="359653"/>
                  <a:pt x="644342" y="357095"/>
                </a:cubicBezTo>
                <a:cubicBezTo>
                  <a:pt x="644342" y="355234"/>
                  <a:pt x="644040" y="353455"/>
                  <a:pt x="643435" y="351758"/>
                </a:cubicBezTo>
                <a:cubicBezTo>
                  <a:pt x="642831" y="350060"/>
                  <a:pt x="641924" y="348584"/>
                  <a:pt x="640715" y="347328"/>
                </a:cubicBezTo>
                <a:cubicBezTo>
                  <a:pt x="639505" y="346072"/>
                  <a:pt x="637959" y="345084"/>
                  <a:pt x="636075" y="344363"/>
                </a:cubicBezTo>
                <a:cubicBezTo>
                  <a:pt x="634192" y="343642"/>
                  <a:pt x="632017" y="343282"/>
                  <a:pt x="629552" y="343282"/>
                </a:cubicBezTo>
                <a:cubicBezTo>
                  <a:pt x="626855" y="343282"/>
                  <a:pt x="624378" y="343688"/>
                  <a:pt x="622123" y="344502"/>
                </a:cubicBezTo>
                <a:cubicBezTo>
                  <a:pt x="619867" y="345316"/>
                  <a:pt x="617855" y="346188"/>
                  <a:pt x="616088" y="347119"/>
                </a:cubicBezTo>
                <a:cubicBezTo>
                  <a:pt x="614321" y="348049"/>
                  <a:pt x="612856" y="348921"/>
                  <a:pt x="611693" y="349735"/>
                </a:cubicBezTo>
                <a:cubicBezTo>
                  <a:pt x="610530" y="350549"/>
                  <a:pt x="609716" y="350955"/>
                  <a:pt x="609251" y="350955"/>
                </a:cubicBezTo>
                <a:cubicBezTo>
                  <a:pt x="608926" y="350955"/>
                  <a:pt x="608635" y="350897"/>
                  <a:pt x="608379" y="350781"/>
                </a:cubicBezTo>
                <a:cubicBezTo>
                  <a:pt x="608124" y="350665"/>
                  <a:pt x="607914" y="350432"/>
                  <a:pt x="607751" y="350083"/>
                </a:cubicBezTo>
                <a:cubicBezTo>
                  <a:pt x="607589" y="349735"/>
                  <a:pt x="607472" y="349246"/>
                  <a:pt x="607403" y="348618"/>
                </a:cubicBezTo>
                <a:cubicBezTo>
                  <a:pt x="607333" y="347991"/>
                  <a:pt x="607298" y="347165"/>
                  <a:pt x="607298" y="346142"/>
                </a:cubicBezTo>
                <a:cubicBezTo>
                  <a:pt x="607298" y="345444"/>
                  <a:pt x="607321" y="344828"/>
                  <a:pt x="607368" y="344293"/>
                </a:cubicBezTo>
                <a:cubicBezTo>
                  <a:pt x="607414" y="343758"/>
                  <a:pt x="607507" y="343293"/>
                  <a:pt x="607647" y="342898"/>
                </a:cubicBezTo>
                <a:cubicBezTo>
                  <a:pt x="607786" y="342503"/>
                  <a:pt x="607949" y="342142"/>
                  <a:pt x="608135" y="341817"/>
                </a:cubicBezTo>
                <a:cubicBezTo>
                  <a:pt x="608321" y="341491"/>
                  <a:pt x="608635" y="341107"/>
                  <a:pt x="609077" y="340665"/>
                </a:cubicBezTo>
                <a:cubicBezTo>
                  <a:pt x="609519" y="340224"/>
                  <a:pt x="610414" y="339584"/>
                  <a:pt x="611763" y="338747"/>
                </a:cubicBezTo>
                <a:cubicBezTo>
                  <a:pt x="613112" y="337910"/>
                  <a:pt x="614774" y="337084"/>
                  <a:pt x="616751" y="336270"/>
                </a:cubicBezTo>
                <a:cubicBezTo>
                  <a:pt x="618728" y="335456"/>
                  <a:pt x="621006" y="334770"/>
                  <a:pt x="623588" y="334212"/>
                </a:cubicBezTo>
                <a:cubicBezTo>
                  <a:pt x="626169" y="333654"/>
                  <a:pt x="628948" y="333375"/>
                  <a:pt x="631924" y="333375"/>
                </a:cubicBezTo>
                <a:close/>
                <a:moveTo>
                  <a:pt x="407682" y="333375"/>
                </a:moveTo>
                <a:cubicBezTo>
                  <a:pt x="414333" y="333375"/>
                  <a:pt x="420123" y="334375"/>
                  <a:pt x="425053" y="336375"/>
                </a:cubicBezTo>
                <a:cubicBezTo>
                  <a:pt x="429983" y="338375"/>
                  <a:pt x="434088" y="341293"/>
                  <a:pt x="437367" y="345130"/>
                </a:cubicBezTo>
                <a:cubicBezTo>
                  <a:pt x="440645" y="348967"/>
                  <a:pt x="443087" y="353711"/>
                  <a:pt x="444692" y="359362"/>
                </a:cubicBezTo>
                <a:cubicBezTo>
                  <a:pt x="446296" y="365013"/>
                  <a:pt x="447098" y="371489"/>
                  <a:pt x="447098" y="378791"/>
                </a:cubicBezTo>
                <a:cubicBezTo>
                  <a:pt x="447098" y="386093"/>
                  <a:pt x="446238" y="392674"/>
                  <a:pt x="444517" y="398534"/>
                </a:cubicBezTo>
                <a:cubicBezTo>
                  <a:pt x="442796" y="404394"/>
                  <a:pt x="440227" y="409382"/>
                  <a:pt x="436808" y="413498"/>
                </a:cubicBezTo>
                <a:cubicBezTo>
                  <a:pt x="433390" y="417614"/>
                  <a:pt x="429100" y="420777"/>
                  <a:pt x="423937" y="422986"/>
                </a:cubicBezTo>
                <a:cubicBezTo>
                  <a:pt x="418775" y="425195"/>
                  <a:pt x="412752" y="426300"/>
                  <a:pt x="405868" y="426300"/>
                </a:cubicBezTo>
                <a:cubicBezTo>
                  <a:pt x="399078" y="426300"/>
                  <a:pt x="393206" y="425288"/>
                  <a:pt x="388253" y="423265"/>
                </a:cubicBezTo>
                <a:cubicBezTo>
                  <a:pt x="383300" y="421242"/>
                  <a:pt x="379207" y="418300"/>
                  <a:pt x="375975" y="414440"/>
                </a:cubicBezTo>
                <a:cubicBezTo>
                  <a:pt x="372743" y="410580"/>
                  <a:pt x="370336" y="405789"/>
                  <a:pt x="368754" y="400069"/>
                </a:cubicBezTo>
                <a:cubicBezTo>
                  <a:pt x="367173" y="394348"/>
                  <a:pt x="366383" y="387767"/>
                  <a:pt x="366383" y="380326"/>
                </a:cubicBezTo>
                <a:cubicBezTo>
                  <a:pt x="366383" y="373210"/>
                  <a:pt x="367243" y="366745"/>
                  <a:pt x="368964" y="360932"/>
                </a:cubicBezTo>
                <a:cubicBezTo>
                  <a:pt x="370685" y="355118"/>
                  <a:pt x="373266" y="350176"/>
                  <a:pt x="376707" y="346107"/>
                </a:cubicBezTo>
                <a:cubicBezTo>
                  <a:pt x="380149" y="342037"/>
                  <a:pt x="384451" y="338898"/>
                  <a:pt x="389614" y="336689"/>
                </a:cubicBezTo>
                <a:cubicBezTo>
                  <a:pt x="394776" y="334480"/>
                  <a:pt x="400799" y="333375"/>
                  <a:pt x="407682" y="333375"/>
                </a:cubicBezTo>
                <a:close/>
                <a:moveTo>
                  <a:pt x="1522931" y="310060"/>
                </a:moveTo>
                <a:cubicBezTo>
                  <a:pt x="1520001" y="310060"/>
                  <a:pt x="1517513" y="310758"/>
                  <a:pt x="1515467" y="312153"/>
                </a:cubicBezTo>
                <a:cubicBezTo>
                  <a:pt x="1513420" y="313548"/>
                  <a:pt x="1511757" y="315386"/>
                  <a:pt x="1510478" y="317665"/>
                </a:cubicBezTo>
                <a:cubicBezTo>
                  <a:pt x="1509199" y="319943"/>
                  <a:pt x="1508269" y="322525"/>
                  <a:pt x="1507688" y="325408"/>
                </a:cubicBezTo>
                <a:cubicBezTo>
                  <a:pt x="1507107" y="328292"/>
                  <a:pt x="1506816" y="331222"/>
                  <a:pt x="1506816" y="334198"/>
                </a:cubicBezTo>
                <a:cubicBezTo>
                  <a:pt x="1506816" y="337361"/>
                  <a:pt x="1507060" y="340454"/>
                  <a:pt x="1507548" y="343477"/>
                </a:cubicBezTo>
                <a:cubicBezTo>
                  <a:pt x="1508037" y="346500"/>
                  <a:pt x="1508886" y="349186"/>
                  <a:pt x="1510095" y="351535"/>
                </a:cubicBezTo>
                <a:cubicBezTo>
                  <a:pt x="1511304" y="353883"/>
                  <a:pt x="1512909" y="355767"/>
                  <a:pt x="1514908" y="357185"/>
                </a:cubicBezTo>
                <a:cubicBezTo>
                  <a:pt x="1516908" y="358604"/>
                  <a:pt x="1519420" y="359313"/>
                  <a:pt x="1522443" y="359313"/>
                </a:cubicBezTo>
                <a:cubicBezTo>
                  <a:pt x="1523978" y="359313"/>
                  <a:pt x="1525454" y="359104"/>
                  <a:pt x="1526873" y="358685"/>
                </a:cubicBezTo>
                <a:cubicBezTo>
                  <a:pt x="1528291" y="358267"/>
                  <a:pt x="1529745" y="357569"/>
                  <a:pt x="1531233" y="356592"/>
                </a:cubicBezTo>
                <a:cubicBezTo>
                  <a:pt x="1532721" y="355616"/>
                  <a:pt x="1534279" y="354348"/>
                  <a:pt x="1535907" y="352790"/>
                </a:cubicBezTo>
                <a:cubicBezTo>
                  <a:pt x="1537535" y="351232"/>
                  <a:pt x="1539256" y="349314"/>
                  <a:pt x="1541070" y="347035"/>
                </a:cubicBezTo>
                <a:lnTo>
                  <a:pt x="1541070" y="321920"/>
                </a:lnTo>
                <a:cubicBezTo>
                  <a:pt x="1537954" y="318060"/>
                  <a:pt x="1534942" y="315118"/>
                  <a:pt x="1532035" y="313095"/>
                </a:cubicBezTo>
                <a:cubicBezTo>
                  <a:pt x="1529129" y="311072"/>
                  <a:pt x="1526094" y="310060"/>
                  <a:pt x="1522931" y="310060"/>
                </a:cubicBezTo>
                <a:close/>
                <a:moveTo>
                  <a:pt x="1411737" y="309781"/>
                </a:moveTo>
                <a:cubicBezTo>
                  <a:pt x="1408311" y="309781"/>
                  <a:pt x="1405366" y="310386"/>
                  <a:pt x="1402902" y="311595"/>
                </a:cubicBezTo>
                <a:cubicBezTo>
                  <a:pt x="1400438" y="312804"/>
                  <a:pt x="1398409" y="314514"/>
                  <a:pt x="1396813" y="316723"/>
                </a:cubicBezTo>
                <a:cubicBezTo>
                  <a:pt x="1395218" y="318932"/>
                  <a:pt x="1394033" y="321548"/>
                  <a:pt x="1393259" y="324571"/>
                </a:cubicBezTo>
                <a:cubicBezTo>
                  <a:pt x="1392484" y="327594"/>
                  <a:pt x="1392097" y="330896"/>
                  <a:pt x="1392097" y="334477"/>
                </a:cubicBezTo>
                <a:cubicBezTo>
                  <a:pt x="1392097" y="337919"/>
                  <a:pt x="1392414" y="341151"/>
                  <a:pt x="1393048" y="344175"/>
                </a:cubicBezTo>
                <a:cubicBezTo>
                  <a:pt x="1393681" y="347198"/>
                  <a:pt x="1394737" y="349837"/>
                  <a:pt x="1396215" y="352093"/>
                </a:cubicBezTo>
                <a:cubicBezTo>
                  <a:pt x="1397694" y="354348"/>
                  <a:pt x="1399676" y="356139"/>
                  <a:pt x="1402163" y="357464"/>
                </a:cubicBezTo>
                <a:cubicBezTo>
                  <a:pt x="1404650" y="358790"/>
                  <a:pt x="1407748" y="359453"/>
                  <a:pt x="1411455" y="359453"/>
                </a:cubicBezTo>
                <a:cubicBezTo>
                  <a:pt x="1414835" y="359453"/>
                  <a:pt x="1417768" y="358848"/>
                  <a:pt x="1420255" y="357639"/>
                </a:cubicBezTo>
                <a:cubicBezTo>
                  <a:pt x="1422742" y="356430"/>
                  <a:pt x="1424783" y="354732"/>
                  <a:pt x="1426379" y="352546"/>
                </a:cubicBezTo>
                <a:cubicBezTo>
                  <a:pt x="1427974" y="350360"/>
                  <a:pt x="1429148" y="347756"/>
                  <a:pt x="1429899" y="344733"/>
                </a:cubicBezTo>
                <a:cubicBezTo>
                  <a:pt x="1430650" y="341710"/>
                  <a:pt x="1431025" y="338384"/>
                  <a:pt x="1431025" y="334756"/>
                </a:cubicBezTo>
                <a:cubicBezTo>
                  <a:pt x="1431025" y="331361"/>
                  <a:pt x="1430708" y="328152"/>
                  <a:pt x="1430075" y="325129"/>
                </a:cubicBezTo>
                <a:cubicBezTo>
                  <a:pt x="1429441" y="322106"/>
                  <a:pt x="1428397" y="319455"/>
                  <a:pt x="1426942" y="317176"/>
                </a:cubicBezTo>
                <a:cubicBezTo>
                  <a:pt x="1425487" y="314897"/>
                  <a:pt x="1423516" y="313095"/>
                  <a:pt x="1421029" y="311770"/>
                </a:cubicBezTo>
                <a:cubicBezTo>
                  <a:pt x="1418542" y="310444"/>
                  <a:pt x="1415444" y="309781"/>
                  <a:pt x="1411737" y="309781"/>
                </a:cubicBezTo>
                <a:close/>
                <a:moveTo>
                  <a:pt x="1183137" y="309781"/>
                </a:moveTo>
                <a:cubicBezTo>
                  <a:pt x="1179711" y="309781"/>
                  <a:pt x="1176766" y="310386"/>
                  <a:pt x="1174302" y="311595"/>
                </a:cubicBezTo>
                <a:cubicBezTo>
                  <a:pt x="1171838" y="312804"/>
                  <a:pt x="1169809" y="314514"/>
                  <a:pt x="1168213" y="316723"/>
                </a:cubicBezTo>
                <a:cubicBezTo>
                  <a:pt x="1166618" y="318932"/>
                  <a:pt x="1165433" y="321548"/>
                  <a:pt x="1164659" y="324571"/>
                </a:cubicBezTo>
                <a:cubicBezTo>
                  <a:pt x="1163884" y="327594"/>
                  <a:pt x="1163497" y="330896"/>
                  <a:pt x="1163497" y="334477"/>
                </a:cubicBezTo>
                <a:cubicBezTo>
                  <a:pt x="1163497" y="337919"/>
                  <a:pt x="1163814" y="341151"/>
                  <a:pt x="1164448" y="344175"/>
                </a:cubicBezTo>
                <a:cubicBezTo>
                  <a:pt x="1165081" y="347198"/>
                  <a:pt x="1166137" y="349837"/>
                  <a:pt x="1167615" y="352093"/>
                </a:cubicBezTo>
                <a:cubicBezTo>
                  <a:pt x="1169094" y="354348"/>
                  <a:pt x="1171076" y="356139"/>
                  <a:pt x="1173563" y="357464"/>
                </a:cubicBezTo>
                <a:cubicBezTo>
                  <a:pt x="1176050" y="358790"/>
                  <a:pt x="1179148" y="359453"/>
                  <a:pt x="1182855" y="359453"/>
                </a:cubicBezTo>
                <a:cubicBezTo>
                  <a:pt x="1186235" y="359453"/>
                  <a:pt x="1189168" y="358848"/>
                  <a:pt x="1191655" y="357639"/>
                </a:cubicBezTo>
                <a:cubicBezTo>
                  <a:pt x="1194142" y="356430"/>
                  <a:pt x="1196183" y="354732"/>
                  <a:pt x="1197779" y="352546"/>
                </a:cubicBezTo>
                <a:cubicBezTo>
                  <a:pt x="1199374" y="350360"/>
                  <a:pt x="1200548" y="347756"/>
                  <a:pt x="1201299" y="344733"/>
                </a:cubicBezTo>
                <a:cubicBezTo>
                  <a:pt x="1202050" y="341710"/>
                  <a:pt x="1202425" y="338384"/>
                  <a:pt x="1202425" y="334756"/>
                </a:cubicBezTo>
                <a:cubicBezTo>
                  <a:pt x="1202425" y="331361"/>
                  <a:pt x="1202108" y="328152"/>
                  <a:pt x="1201475" y="325129"/>
                </a:cubicBezTo>
                <a:cubicBezTo>
                  <a:pt x="1200841" y="322106"/>
                  <a:pt x="1199797" y="319455"/>
                  <a:pt x="1198342" y="317176"/>
                </a:cubicBezTo>
                <a:cubicBezTo>
                  <a:pt x="1196887" y="314897"/>
                  <a:pt x="1194916" y="313095"/>
                  <a:pt x="1192429" y="311770"/>
                </a:cubicBezTo>
                <a:cubicBezTo>
                  <a:pt x="1189942" y="310444"/>
                  <a:pt x="1186844" y="309781"/>
                  <a:pt x="1183137" y="309781"/>
                </a:cubicBezTo>
                <a:close/>
                <a:moveTo>
                  <a:pt x="878337" y="309781"/>
                </a:moveTo>
                <a:cubicBezTo>
                  <a:pt x="874911" y="309781"/>
                  <a:pt x="871966" y="310386"/>
                  <a:pt x="869502" y="311595"/>
                </a:cubicBezTo>
                <a:cubicBezTo>
                  <a:pt x="867039" y="312804"/>
                  <a:pt x="865009" y="314514"/>
                  <a:pt x="863413" y="316723"/>
                </a:cubicBezTo>
                <a:cubicBezTo>
                  <a:pt x="861818" y="318932"/>
                  <a:pt x="860633" y="321548"/>
                  <a:pt x="859859" y="324571"/>
                </a:cubicBezTo>
                <a:cubicBezTo>
                  <a:pt x="859084" y="327594"/>
                  <a:pt x="858697" y="330896"/>
                  <a:pt x="858697" y="334477"/>
                </a:cubicBezTo>
                <a:cubicBezTo>
                  <a:pt x="858697" y="337919"/>
                  <a:pt x="859014" y="341151"/>
                  <a:pt x="859648" y="344175"/>
                </a:cubicBezTo>
                <a:cubicBezTo>
                  <a:pt x="860281" y="347198"/>
                  <a:pt x="861337" y="349837"/>
                  <a:pt x="862815" y="352093"/>
                </a:cubicBezTo>
                <a:cubicBezTo>
                  <a:pt x="864294" y="354348"/>
                  <a:pt x="866276" y="356139"/>
                  <a:pt x="868763" y="357464"/>
                </a:cubicBezTo>
                <a:cubicBezTo>
                  <a:pt x="871250" y="358790"/>
                  <a:pt x="874348" y="359453"/>
                  <a:pt x="878055" y="359453"/>
                </a:cubicBezTo>
                <a:cubicBezTo>
                  <a:pt x="881435" y="359453"/>
                  <a:pt x="884368" y="358848"/>
                  <a:pt x="886855" y="357639"/>
                </a:cubicBezTo>
                <a:cubicBezTo>
                  <a:pt x="889342" y="356430"/>
                  <a:pt x="891383" y="354732"/>
                  <a:pt x="892979" y="352546"/>
                </a:cubicBezTo>
                <a:cubicBezTo>
                  <a:pt x="894574" y="350360"/>
                  <a:pt x="895748" y="347756"/>
                  <a:pt x="896499" y="344733"/>
                </a:cubicBezTo>
                <a:cubicBezTo>
                  <a:pt x="897250" y="341710"/>
                  <a:pt x="897625" y="338384"/>
                  <a:pt x="897625" y="334756"/>
                </a:cubicBezTo>
                <a:cubicBezTo>
                  <a:pt x="897625" y="331361"/>
                  <a:pt x="897308" y="328152"/>
                  <a:pt x="896675" y="325129"/>
                </a:cubicBezTo>
                <a:cubicBezTo>
                  <a:pt x="896041" y="322106"/>
                  <a:pt x="894997" y="319455"/>
                  <a:pt x="893542" y="317176"/>
                </a:cubicBezTo>
                <a:cubicBezTo>
                  <a:pt x="892087" y="314897"/>
                  <a:pt x="890116" y="313095"/>
                  <a:pt x="887629" y="311770"/>
                </a:cubicBezTo>
                <a:cubicBezTo>
                  <a:pt x="885142" y="310444"/>
                  <a:pt x="882044" y="309781"/>
                  <a:pt x="878337" y="309781"/>
                </a:cubicBezTo>
                <a:close/>
                <a:moveTo>
                  <a:pt x="1352318" y="300224"/>
                </a:moveTo>
                <a:cubicBezTo>
                  <a:pt x="1354318" y="300224"/>
                  <a:pt x="1356260" y="300410"/>
                  <a:pt x="1358144" y="300782"/>
                </a:cubicBezTo>
                <a:cubicBezTo>
                  <a:pt x="1360027" y="301154"/>
                  <a:pt x="1361760" y="301642"/>
                  <a:pt x="1363341" y="302247"/>
                </a:cubicBezTo>
                <a:cubicBezTo>
                  <a:pt x="1364922" y="302851"/>
                  <a:pt x="1366329" y="303549"/>
                  <a:pt x="1367562" y="304340"/>
                </a:cubicBezTo>
                <a:cubicBezTo>
                  <a:pt x="1368794" y="305130"/>
                  <a:pt x="1369689" y="305805"/>
                  <a:pt x="1370247" y="306363"/>
                </a:cubicBezTo>
                <a:cubicBezTo>
                  <a:pt x="1370806" y="306921"/>
                  <a:pt x="1371189" y="307363"/>
                  <a:pt x="1371399" y="307688"/>
                </a:cubicBezTo>
                <a:cubicBezTo>
                  <a:pt x="1371608" y="308014"/>
                  <a:pt x="1371782" y="308398"/>
                  <a:pt x="1371922" y="308839"/>
                </a:cubicBezTo>
                <a:cubicBezTo>
                  <a:pt x="1372061" y="309281"/>
                  <a:pt x="1372154" y="309781"/>
                  <a:pt x="1372201" y="310339"/>
                </a:cubicBezTo>
                <a:cubicBezTo>
                  <a:pt x="1372247" y="310897"/>
                  <a:pt x="1372271" y="311595"/>
                  <a:pt x="1372271" y="312432"/>
                </a:cubicBezTo>
                <a:cubicBezTo>
                  <a:pt x="1372271" y="314246"/>
                  <a:pt x="1372061" y="315513"/>
                  <a:pt x="1371643" y="316234"/>
                </a:cubicBezTo>
                <a:cubicBezTo>
                  <a:pt x="1371224" y="316955"/>
                  <a:pt x="1370713" y="317316"/>
                  <a:pt x="1370108" y="317316"/>
                </a:cubicBezTo>
                <a:cubicBezTo>
                  <a:pt x="1369410" y="317316"/>
                  <a:pt x="1368608" y="316932"/>
                  <a:pt x="1367701" y="316165"/>
                </a:cubicBezTo>
                <a:cubicBezTo>
                  <a:pt x="1366794" y="315397"/>
                  <a:pt x="1365643" y="314548"/>
                  <a:pt x="1364248" y="313618"/>
                </a:cubicBezTo>
                <a:cubicBezTo>
                  <a:pt x="1362853" y="312688"/>
                  <a:pt x="1361167" y="311839"/>
                  <a:pt x="1359190" y="311072"/>
                </a:cubicBezTo>
                <a:cubicBezTo>
                  <a:pt x="1357213" y="310305"/>
                  <a:pt x="1354876" y="309921"/>
                  <a:pt x="1352179" y="309921"/>
                </a:cubicBezTo>
                <a:cubicBezTo>
                  <a:pt x="1346644" y="309921"/>
                  <a:pt x="1342400" y="312049"/>
                  <a:pt x="1339447" y="316304"/>
                </a:cubicBezTo>
                <a:cubicBezTo>
                  <a:pt x="1336494" y="320560"/>
                  <a:pt x="1335017" y="326734"/>
                  <a:pt x="1335017" y="334826"/>
                </a:cubicBezTo>
                <a:cubicBezTo>
                  <a:pt x="1335017" y="338873"/>
                  <a:pt x="1335401" y="342419"/>
                  <a:pt x="1336168" y="345465"/>
                </a:cubicBezTo>
                <a:cubicBezTo>
                  <a:pt x="1336936" y="348511"/>
                  <a:pt x="1338063" y="351058"/>
                  <a:pt x="1339552" y="353104"/>
                </a:cubicBezTo>
                <a:cubicBezTo>
                  <a:pt x="1341040" y="355151"/>
                  <a:pt x="1342865" y="356674"/>
                  <a:pt x="1345028" y="357674"/>
                </a:cubicBezTo>
                <a:cubicBezTo>
                  <a:pt x="1347191" y="358674"/>
                  <a:pt x="1349667" y="359174"/>
                  <a:pt x="1352458" y="359174"/>
                </a:cubicBezTo>
                <a:cubicBezTo>
                  <a:pt x="1355109" y="359174"/>
                  <a:pt x="1357434" y="358755"/>
                  <a:pt x="1359434" y="357918"/>
                </a:cubicBezTo>
                <a:cubicBezTo>
                  <a:pt x="1361434" y="357081"/>
                  <a:pt x="1363166" y="356162"/>
                  <a:pt x="1364632" y="355162"/>
                </a:cubicBezTo>
                <a:cubicBezTo>
                  <a:pt x="1366097" y="354162"/>
                  <a:pt x="1367329" y="353255"/>
                  <a:pt x="1368329" y="352441"/>
                </a:cubicBezTo>
                <a:cubicBezTo>
                  <a:pt x="1369329" y="351628"/>
                  <a:pt x="1370108" y="351221"/>
                  <a:pt x="1370666" y="351221"/>
                </a:cubicBezTo>
                <a:cubicBezTo>
                  <a:pt x="1370992" y="351221"/>
                  <a:pt x="1371271" y="351314"/>
                  <a:pt x="1371503" y="351500"/>
                </a:cubicBezTo>
                <a:cubicBezTo>
                  <a:pt x="1371736" y="351686"/>
                  <a:pt x="1371933" y="352000"/>
                  <a:pt x="1372096" y="352441"/>
                </a:cubicBezTo>
                <a:cubicBezTo>
                  <a:pt x="1372259" y="352883"/>
                  <a:pt x="1372375" y="353441"/>
                  <a:pt x="1372445" y="354116"/>
                </a:cubicBezTo>
                <a:cubicBezTo>
                  <a:pt x="1372515" y="354790"/>
                  <a:pt x="1372550" y="355592"/>
                  <a:pt x="1372550" y="356523"/>
                </a:cubicBezTo>
                <a:cubicBezTo>
                  <a:pt x="1372550" y="357313"/>
                  <a:pt x="1372526" y="357999"/>
                  <a:pt x="1372480" y="358581"/>
                </a:cubicBezTo>
                <a:cubicBezTo>
                  <a:pt x="1372433" y="359162"/>
                  <a:pt x="1372352" y="359650"/>
                  <a:pt x="1372236" y="360046"/>
                </a:cubicBezTo>
                <a:cubicBezTo>
                  <a:pt x="1372119" y="360441"/>
                  <a:pt x="1371980" y="360790"/>
                  <a:pt x="1371817" y="361092"/>
                </a:cubicBezTo>
                <a:cubicBezTo>
                  <a:pt x="1371654" y="361394"/>
                  <a:pt x="1371282" y="361836"/>
                  <a:pt x="1370701" y="362418"/>
                </a:cubicBezTo>
                <a:cubicBezTo>
                  <a:pt x="1370120" y="362999"/>
                  <a:pt x="1369131" y="363720"/>
                  <a:pt x="1367736" y="364580"/>
                </a:cubicBezTo>
                <a:cubicBezTo>
                  <a:pt x="1366341" y="365441"/>
                  <a:pt x="1364771" y="366208"/>
                  <a:pt x="1363027" y="366882"/>
                </a:cubicBezTo>
                <a:cubicBezTo>
                  <a:pt x="1361283" y="367557"/>
                  <a:pt x="1359388" y="368103"/>
                  <a:pt x="1357341" y="368522"/>
                </a:cubicBezTo>
                <a:cubicBezTo>
                  <a:pt x="1355295" y="368940"/>
                  <a:pt x="1353179" y="369150"/>
                  <a:pt x="1350993" y="369150"/>
                </a:cubicBezTo>
                <a:cubicBezTo>
                  <a:pt x="1346481" y="369150"/>
                  <a:pt x="1342482" y="368406"/>
                  <a:pt x="1338994" y="366917"/>
                </a:cubicBezTo>
                <a:cubicBezTo>
                  <a:pt x="1335505" y="365429"/>
                  <a:pt x="1332587" y="363255"/>
                  <a:pt x="1330238" y="360394"/>
                </a:cubicBezTo>
                <a:cubicBezTo>
                  <a:pt x="1327890" y="357534"/>
                  <a:pt x="1326099" y="354023"/>
                  <a:pt x="1324866" y="349860"/>
                </a:cubicBezTo>
                <a:cubicBezTo>
                  <a:pt x="1323634" y="345698"/>
                  <a:pt x="1323018" y="340896"/>
                  <a:pt x="1323018" y="335454"/>
                </a:cubicBezTo>
                <a:cubicBezTo>
                  <a:pt x="1323018" y="329268"/>
                  <a:pt x="1323774" y="323955"/>
                  <a:pt x="1325285" y="319513"/>
                </a:cubicBezTo>
                <a:cubicBezTo>
                  <a:pt x="1326797" y="315072"/>
                  <a:pt x="1328866" y="311432"/>
                  <a:pt x="1331494" y="308595"/>
                </a:cubicBezTo>
                <a:cubicBezTo>
                  <a:pt x="1334122" y="305758"/>
                  <a:pt x="1337215" y="303654"/>
                  <a:pt x="1340772" y="302282"/>
                </a:cubicBezTo>
                <a:cubicBezTo>
                  <a:pt x="1344330" y="300910"/>
                  <a:pt x="1348179" y="300224"/>
                  <a:pt x="1352318" y="300224"/>
                </a:cubicBezTo>
                <a:close/>
                <a:moveTo>
                  <a:pt x="1412189" y="300154"/>
                </a:moveTo>
                <a:cubicBezTo>
                  <a:pt x="1417352" y="300154"/>
                  <a:pt x="1421851" y="300921"/>
                  <a:pt x="1425688" y="302456"/>
                </a:cubicBezTo>
                <a:cubicBezTo>
                  <a:pt x="1429525" y="303991"/>
                  <a:pt x="1432723" y="306223"/>
                  <a:pt x="1435281" y="309153"/>
                </a:cubicBezTo>
                <a:cubicBezTo>
                  <a:pt x="1437839" y="312083"/>
                  <a:pt x="1439757" y="315641"/>
                  <a:pt x="1441036" y="319827"/>
                </a:cubicBezTo>
                <a:cubicBezTo>
                  <a:pt x="1442315" y="324013"/>
                  <a:pt x="1442955" y="328734"/>
                  <a:pt x="1442955" y="333989"/>
                </a:cubicBezTo>
                <a:cubicBezTo>
                  <a:pt x="1442955" y="339105"/>
                  <a:pt x="1442280" y="343814"/>
                  <a:pt x="1440932" y="348116"/>
                </a:cubicBezTo>
                <a:cubicBezTo>
                  <a:pt x="1439583" y="352418"/>
                  <a:pt x="1437571" y="356127"/>
                  <a:pt x="1434897" y="359243"/>
                </a:cubicBezTo>
                <a:cubicBezTo>
                  <a:pt x="1432223" y="362359"/>
                  <a:pt x="1428874" y="364790"/>
                  <a:pt x="1424851" y="366534"/>
                </a:cubicBezTo>
                <a:cubicBezTo>
                  <a:pt x="1420828" y="368278"/>
                  <a:pt x="1416166" y="369150"/>
                  <a:pt x="1410864" y="369150"/>
                </a:cubicBezTo>
                <a:cubicBezTo>
                  <a:pt x="1405701" y="369150"/>
                  <a:pt x="1401201" y="368382"/>
                  <a:pt x="1397364" y="366848"/>
                </a:cubicBezTo>
                <a:cubicBezTo>
                  <a:pt x="1393527" y="365313"/>
                  <a:pt x="1390330" y="363080"/>
                  <a:pt x="1387772" y="360150"/>
                </a:cubicBezTo>
                <a:cubicBezTo>
                  <a:pt x="1385214" y="357220"/>
                  <a:pt x="1383307" y="353662"/>
                  <a:pt x="1382051" y="349477"/>
                </a:cubicBezTo>
                <a:cubicBezTo>
                  <a:pt x="1380796" y="345291"/>
                  <a:pt x="1380168" y="340547"/>
                  <a:pt x="1380168" y="335245"/>
                </a:cubicBezTo>
                <a:cubicBezTo>
                  <a:pt x="1380168" y="330129"/>
                  <a:pt x="1380831" y="325420"/>
                  <a:pt x="1382156" y="321118"/>
                </a:cubicBezTo>
                <a:cubicBezTo>
                  <a:pt x="1383482" y="316816"/>
                  <a:pt x="1385481" y="313107"/>
                  <a:pt x="1388156" y="309991"/>
                </a:cubicBezTo>
                <a:cubicBezTo>
                  <a:pt x="1390830" y="306874"/>
                  <a:pt x="1394167" y="304456"/>
                  <a:pt x="1398167" y="302735"/>
                </a:cubicBezTo>
                <a:cubicBezTo>
                  <a:pt x="1402166" y="301014"/>
                  <a:pt x="1406841" y="300154"/>
                  <a:pt x="1412189" y="300154"/>
                </a:cubicBezTo>
                <a:close/>
                <a:moveTo>
                  <a:pt x="1263766" y="300154"/>
                </a:moveTo>
                <a:cubicBezTo>
                  <a:pt x="1267951" y="300154"/>
                  <a:pt x="1271474" y="300863"/>
                  <a:pt x="1274335" y="302282"/>
                </a:cubicBezTo>
                <a:cubicBezTo>
                  <a:pt x="1277195" y="303700"/>
                  <a:pt x="1279509" y="305595"/>
                  <a:pt x="1281276" y="307967"/>
                </a:cubicBezTo>
                <a:cubicBezTo>
                  <a:pt x="1283043" y="310339"/>
                  <a:pt x="1284311" y="313118"/>
                  <a:pt x="1285078" y="316304"/>
                </a:cubicBezTo>
                <a:cubicBezTo>
                  <a:pt x="1285846" y="319490"/>
                  <a:pt x="1286229" y="323315"/>
                  <a:pt x="1286229" y="327780"/>
                </a:cubicBezTo>
                <a:lnTo>
                  <a:pt x="1286229" y="366080"/>
                </a:lnTo>
                <a:cubicBezTo>
                  <a:pt x="1286229" y="366452"/>
                  <a:pt x="1286136" y="366766"/>
                  <a:pt x="1285950" y="367022"/>
                </a:cubicBezTo>
                <a:cubicBezTo>
                  <a:pt x="1285764" y="367278"/>
                  <a:pt x="1285462" y="367499"/>
                  <a:pt x="1285043" y="367685"/>
                </a:cubicBezTo>
                <a:cubicBezTo>
                  <a:pt x="1284625" y="367871"/>
                  <a:pt x="1284043" y="368010"/>
                  <a:pt x="1283299" y="368103"/>
                </a:cubicBezTo>
                <a:cubicBezTo>
                  <a:pt x="1282555" y="368196"/>
                  <a:pt x="1281625" y="368243"/>
                  <a:pt x="1280509" y="368243"/>
                </a:cubicBezTo>
                <a:cubicBezTo>
                  <a:pt x="1279346" y="368243"/>
                  <a:pt x="1278393" y="368196"/>
                  <a:pt x="1277648" y="368103"/>
                </a:cubicBezTo>
                <a:cubicBezTo>
                  <a:pt x="1276904" y="368010"/>
                  <a:pt x="1276323" y="367871"/>
                  <a:pt x="1275904" y="367685"/>
                </a:cubicBezTo>
                <a:cubicBezTo>
                  <a:pt x="1275486" y="367499"/>
                  <a:pt x="1275183" y="367278"/>
                  <a:pt x="1274997" y="367022"/>
                </a:cubicBezTo>
                <a:cubicBezTo>
                  <a:pt x="1274811" y="366766"/>
                  <a:pt x="1274718" y="366452"/>
                  <a:pt x="1274718" y="366080"/>
                </a:cubicBezTo>
                <a:lnTo>
                  <a:pt x="1274718" y="329315"/>
                </a:lnTo>
                <a:cubicBezTo>
                  <a:pt x="1274718" y="325734"/>
                  <a:pt x="1274439" y="322850"/>
                  <a:pt x="1273881" y="320664"/>
                </a:cubicBezTo>
                <a:cubicBezTo>
                  <a:pt x="1273323" y="318478"/>
                  <a:pt x="1272509" y="316595"/>
                  <a:pt x="1271440" y="315014"/>
                </a:cubicBezTo>
                <a:cubicBezTo>
                  <a:pt x="1270370" y="313432"/>
                  <a:pt x="1268986" y="312223"/>
                  <a:pt x="1267289" y="311386"/>
                </a:cubicBezTo>
                <a:cubicBezTo>
                  <a:pt x="1265591" y="310549"/>
                  <a:pt x="1263626" y="310130"/>
                  <a:pt x="1261394" y="310130"/>
                </a:cubicBezTo>
                <a:cubicBezTo>
                  <a:pt x="1258510" y="310130"/>
                  <a:pt x="1255627" y="311153"/>
                  <a:pt x="1252743" y="313200"/>
                </a:cubicBezTo>
                <a:cubicBezTo>
                  <a:pt x="1249859" y="315246"/>
                  <a:pt x="1246836" y="318246"/>
                  <a:pt x="1243674" y="322199"/>
                </a:cubicBezTo>
                <a:lnTo>
                  <a:pt x="1243674" y="366080"/>
                </a:lnTo>
                <a:cubicBezTo>
                  <a:pt x="1243674" y="366452"/>
                  <a:pt x="1243581" y="366766"/>
                  <a:pt x="1243395" y="367022"/>
                </a:cubicBezTo>
                <a:cubicBezTo>
                  <a:pt x="1243209" y="367278"/>
                  <a:pt x="1242906" y="367499"/>
                  <a:pt x="1242488" y="367685"/>
                </a:cubicBezTo>
                <a:cubicBezTo>
                  <a:pt x="1242069" y="367871"/>
                  <a:pt x="1241488" y="368010"/>
                  <a:pt x="1240744" y="368103"/>
                </a:cubicBezTo>
                <a:cubicBezTo>
                  <a:pt x="1240000" y="368196"/>
                  <a:pt x="1239046" y="368243"/>
                  <a:pt x="1237883" y="368243"/>
                </a:cubicBezTo>
                <a:cubicBezTo>
                  <a:pt x="1236767" y="368243"/>
                  <a:pt x="1235837" y="368196"/>
                  <a:pt x="1235093" y="368103"/>
                </a:cubicBezTo>
                <a:cubicBezTo>
                  <a:pt x="1234349" y="368010"/>
                  <a:pt x="1233756" y="367871"/>
                  <a:pt x="1233314" y="367685"/>
                </a:cubicBezTo>
                <a:cubicBezTo>
                  <a:pt x="1232872" y="367499"/>
                  <a:pt x="1232570" y="367278"/>
                  <a:pt x="1232407" y="367022"/>
                </a:cubicBezTo>
                <a:cubicBezTo>
                  <a:pt x="1232244" y="366766"/>
                  <a:pt x="1232163" y="366452"/>
                  <a:pt x="1232163" y="366080"/>
                </a:cubicBezTo>
                <a:lnTo>
                  <a:pt x="1232163" y="303293"/>
                </a:lnTo>
                <a:cubicBezTo>
                  <a:pt x="1232163" y="302921"/>
                  <a:pt x="1232233" y="302607"/>
                  <a:pt x="1232372" y="302352"/>
                </a:cubicBezTo>
                <a:cubicBezTo>
                  <a:pt x="1232512" y="302096"/>
                  <a:pt x="1232791" y="301863"/>
                  <a:pt x="1233209" y="301654"/>
                </a:cubicBezTo>
                <a:cubicBezTo>
                  <a:pt x="1233628" y="301445"/>
                  <a:pt x="1234163" y="301305"/>
                  <a:pt x="1234814" y="301235"/>
                </a:cubicBezTo>
                <a:cubicBezTo>
                  <a:pt x="1235465" y="301166"/>
                  <a:pt x="1236325" y="301131"/>
                  <a:pt x="1237395" y="301131"/>
                </a:cubicBezTo>
                <a:cubicBezTo>
                  <a:pt x="1238418" y="301131"/>
                  <a:pt x="1239267" y="301166"/>
                  <a:pt x="1239941" y="301235"/>
                </a:cubicBezTo>
                <a:cubicBezTo>
                  <a:pt x="1240616" y="301305"/>
                  <a:pt x="1241139" y="301445"/>
                  <a:pt x="1241511" y="301654"/>
                </a:cubicBezTo>
                <a:cubicBezTo>
                  <a:pt x="1241883" y="301863"/>
                  <a:pt x="1242151" y="302096"/>
                  <a:pt x="1242313" y="302352"/>
                </a:cubicBezTo>
                <a:cubicBezTo>
                  <a:pt x="1242476" y="302607"/>
                  <a:pt x="1242558" y="302921"/>
                  <a:pt x="1242558" y="303293"/>
                </a:cubicBezTo>
                <a:lnTo>
                  <a:pt x="1242558" y="311595"/>
                </a:lnTo>
                <a:cubicBezTo>
                  <a:pt x="1246092" y="307642"/>
                  <a:pt x="1249615" y="304747"/>
                  <a:pt x="1253127" y="302910"/>
                </a:cubicBezTo>
                <a:cubicBezTo>
                  <a:pt x="1256638" y="301073"/>
                  <a:pt x="1260184" y="300154"/>
                  <a:pt x="1263766" y="300154"/>
                </a:cubicBezTo>
                <a:close/>
                <a:moveTo>
                  <a:pt x="1183589" y="300154"/>
                </a:moveTo>
                <a:cubicBezTo>
                  <a:pt x="1188752" y="300154"/>
                  <a:pt x="1193251" y="300921"/>
                  <a:pt x="1197088" y="302456"/>
                </a:cubicBezTo>
                <a:cubicBezTo>
                  <a:pt x="1200925" y="303991"/>
                  <a:pt x="1204123" y="306223"/>
                  <a:pt x="1206681" y="309153"/>
                </a:cubicBezTo>
                <a:cubicBezTo>
                  <a:pt x="1209239" y="312083"/>
                  <a:pt x="1211157" y="315641"/>
                  <a:pt x="1212436" y="319827"/>
                </a:cubicBezTo>
                <a:cubicBezTo>
                  <a:pt x="1213715" y="324013"/>
                  <a:pt x="1214355" y="328734"/>
                  <a:pt x="1214355" y="333989"/>
                </a:cubicBezTo>
                <a:cubicBezTo>
                  <a:pt x="1214355" y="339105"/>
                  <a:pt x="1213680" y="343814"/>
                  <a:pt x="1212331" y="348116"/>
                </a:cubicBezTo>
                <a:cubicBezTo>
                  <a:pt x="1210983" y="352418"/>
                  <a:pt x="1208971" y="356127"/>
                  <a:pt x="1206297" y="359243"/>
                </a:cubicBezTo>
                <a:cubicBezTo>
                  <a:pt x="1203623" y="362359"/>
                  <a:pt x="1200274" y="364790"/>
                  <a:pt x="1196251" y="366534"/>
                </a:cubicBezTo>
                <a:cubicBezTo>
                  <a:pt x="1192228" y="368278"/>
                  <a:pt x="1187566" y="369150"/>
                  <a:pt x="1182264" y="369150"/>
                </a:cubicBezTo>
                <a:cubicBezTo>
                  <a:pt x="1177101" y="369150"/>
                  <a:pt x="1172601" y="368382"/>
                  <a:pt x="1168764" y="366848"/>
                </a:cubicBezTo>
                <a:cubicBezTo>
                  <a:pt x="1164927" y="365313"/>
                  <a:pt x="1161730" y="363080"/>
                  <a:pt x="1159172" y="360150"/>
                </a:cubicBezTo>
                <a:cubicBezTo>
                  <a:pt x="1156614" y="357220"/>
                  <a:pt x="1154707" y="353662"/>
                  <a:pt x="1153451" y="349477"/>
                </a:cubicBezTo>
                <a:cubicBezTo>
                  <a:pt x="1152196" y="345291"/>
                  <a:pt x="1151568" y="340547"/>
                  <a:pt x="1151568" y="335245"/>
                </a:cubicBezTo>
                <a:cubicBezTo>
                  <a:pt x="1151568" y="330129"/>
                  <a:pt x="1152231" y="325420"/>
                  <a:pt x="1153556" y="321118"/>
                </a:cubicBezTo>
                <a:cubicBezTo>
                  <a:pt x="1154882" y="316816"/>
                  <a:pt x="1156881" y="313107"/>
                  <a:pt x="1159556" y="309991"/>
                </a:cubicBezTo>
                <a:cubicBezTo>
                  <a:pt x="1162230" y="306874"/>
                  <a:pt x="1165567" y="304456"/>
                  <a:pt x="1169567" y="302735"/>
                </a:cubicBezTo>
                <a:cubicBezTo>
                  <a:pt x="1173566" y="301014"/>
                  <a:pt x="1178241" y="300154"/>
                  <a:pt x="1183589" y="300154"/>
                </a:cubicBezTo>
                <a:close/>
                <a:moveTo>
                  <a:pt x="1072428" y="300154"/>
                </a:moveTo>
                <a:cubicBezTo>
                  <a:pt x="1075033" y="300154"/>
                  <a:pt x="1077370" y="300456"/>
                  <a:pt x="1079440" y="301061"/>
                </a:cubicBezTo>
                <a:cubicBezTo>
                  <a:pt x="1081509" y="301665"/>
                  <a:pt x="1083335" y="302514"/>
                  <a:pt x="1084916" y="303607"/>
                </a:cubicBezTo>
                <a:cubicBezTo>
                  <a:pt x="1086497" y="304700"/>
                  <a:pt x="1087846" y="306002"/>
                  <a:pt x="1088962" y="307514"/>
                </a:cubicBezTo>
                <a:cubicBezTo>
                  <a:pt x="1090078" y="309026"/>
                  <a:pt x="1091009" y="310711"/>
                  <a:pt x="1091753" y="312572"/>
                </a:cubicBezTo>
                <a:cubicBezTo>
                  <a:pt x="1093846" y="310293"/>
                  <a:pt x="1095834" y="308363"/>
                  <a:pt x="1097718" y="306781"/>
                </a:cubicBezTo>
                <a:cubicBezTo>
                  <a:pt x="1099601" y="305200"/>
                  <a:pt x="1101415" y="303921"/>
                  <a:pt x="1103159" y="302944"/>
                </a:cubicBezTo>
                <a:cubicBezTo>
                  <a:pt x="1104903" y="301968"/>
                  <a:pt x="1106601" y="301259"/>
                  <a:pt x="1108252" y="300817"/>
                </a:cubicBezTo>
                <a:cubicBezTo>
                  <a:pt x="1109903" y="300375"/>
                  <a:pt x="1111566" y="300154"/>
                  <a:pt x="1113240" y="300154"/>
                </a:cubicBezTo>
                <a:cubicBezTo>
                  <a:pt x="1117286" y="300154"/>
                  <a:pt x="1120681" y="300863"/>
                  <a:pt x="1123425" y="302282"/>
                </a:cubicBezTo>
                <a:cubicBezTo>
                  <a:pt x="1126169" y="303700"/>
                  <a:pt x="1128390" y="305595"/>
                  <a:pt x="1130088" y="307967"/>
                </a:cubicBezTo>
                <a:cubicBezTo>
                  <a:pt x="1131785" y="310339"/>
                  <a:pt x="1132994" y="313118"/>
                  <a:pt x="1133715" y="316304"/>
                </a:cubicBezTo>
                <a:cubicBezTo>
                  <a:pt x="1134436" y="319490"/>
                  <a:pt x="1134797" y="322850"/>
                  <a:pt x="1134797" y="326385"/>
                </a:cubicBezTo>
                <a:lnTo>
                  <a:pt x="1134797" y="366080"/>
                </a:lnTo>
                <a:cubicBezTo>
                  <a:pt x="1134797" y="366452"/>
                  <a:pt x="1134704" y="366766"/>
                  <a:pt x="1134518" y="367022"/>
                </a:cubicBezTo>
                <a:cubicBezTo>
                  <a:pt x="1134332" y="367278"/>
                  <a:pt x="1134029" y="367499"/>
                  <a:pt x="1133611" y="367685"/>
                </a:cubicBezTo>
                <a:cubicBezTo>
                  <a:pt x="1133192" y="367871"/>
                  <a:pt x="1132611" y="368010"/>
                  <a:pt x="1131867" y="368103"/>
                </a:cubicBezTo>
                <a:cubicBezTo>
                  <a:pt x="1131122" y="368196"/>
                  <a:pt x="1130192" y="368243"/>
                  <a:pt x="1129076" y="368243"/>
                </a:cubicBezTo>
                <a:cubicBezTo>
                  <a:pt x="1127913" y="368243"/>
                  <a:pt x="1126960" y="368196"/>
                  <a:pt x="1126216" y="368103"/>
                </a:cubicBezTo>
                <a:cubicBezTo>
                  <a:pt x="1125472" y="368010"/>
                  <a:pt x="1124879" y="367871"/>
                  <a:pt x="1124437" y="367685"/>
                </a:cubicBezTo>
                <a:cubicBezTo>
                  <a:pt x="1123995" y="367499"/>
                  <a:pt x="1123681" y="367278"/>
                  <a:pt x="1123495" y="367022"/>
                </a:cubicBezTo>
                <a:cubicBezTo>
                  <a:pt x="1123309" y="366766"/>
                  <a:pt x="1123216" y="366452"/>
                  <a:pt x="1123216" y="366080"/>
                </a:cubicBezTo>
                <a:lnTo>
                  <a:pt x="1123216" y="327920"/>
                </a:lnTo>
                <a:cubicBezTo>
                  <a:pt x="1123216" y="325269"/>
                  <a:pt x="1122983" y="322850"/>
                  <a:pt x="1122518" y="320664"/>
                </a:cubicBezTo>
                <a:cubicBezTo>
                  <a:pt x="1122053" y="318478"/>
                  <a:pt x="1121309" y="316595"/>
                  <a:pt x="1120286" y="315014"/>
                </a:cubicBezTo>
                <a:cubicBezTo>
                  <a:pt x="1119263" y="313432"/>
                  <a:pt x="1117960" y="312223"/>
                  <a:pt x="1116379" y="311386"/>
                </a:cubicBezTo>
                <a:cubicBezTo>
                  <a:pt x="1114798" y="310549"/>
                  <a:pt x="1112938" y="310130"/>
                  <a:pt x="1110798" y="310130"/>
                </a:cubicBezTo>
                <a:cubicBezTo>
                  <a:pt x="1108147" y="310130"/>
                  <a:pt x="1105485" y="311153"/>
                  <a:pt x="1102810" y="313200"/>
                </a:cubicBezTo>
                <a:cubicBezTo>
                  <a:pt x="1100136" y="315246"/>
                  <a:pt x="1097194" y="318246"/>
                  <a:pt x="1093985" y="322199"/>
                </a:cubicBezTo>
                <a:lnTo>
                  <a:pt x="1093985" y="366080"/>
                </a:lnTo>
                <a:cubicBezTo>
                  <a:pt x="1093985" y="366452"/>
                  <a:pt x="1093892" y="366766"/>
                  <a:pt x="1093706" y="367022"/>
                </a:cubicBezTo>
                <a:cubicBezTo>
                  <a:pt x="1093520" y="367278"/>
                  <a:pt x="1093206" y="367499"/>
                  <a:pt x="1092764" y="367685"/>
                </a:cubicBezTo>
                <a:cubicBezTo>
                  <a:pt x="1092323" y="367871"/>
                  <a:pt x="1091730" y="368010"/>
                  <a:pt x="1090985" y="368103"/>
                </a:cubicBezTo>
                <a:cubicBezTo>
                  <a:pt x="1090241" y="368196"/>
                  <a:pt x="1089311" y="368243"/>
                  <a:pt x="1088195" y="368243"/>
                </a:cubicBezTo>
                <a:cubicBezTo>
                  <a:pt x="1087125" y="368243"/>
                  <a:pt x="1086207" y="368196"/>
                  <a:pt x="1085439" y="368103"/>
                </a:cubicBezTo>
                <a:cubicBezTo>
                  <a:pt x="1084672" y="368010"/>
                  <a:pt x="1084067" y="367871"/>
                  <a:pt x="1083625" y="367685"/>
                </a:cubicBezTo>
                <a:cubicBezTo>
                  <a:pt x="1083184" y="367499"/>
                  <a:pt x="1082881" y="367278"/>
                  <a:pt x="1082718" y="367022"/>
                </a:cubicBezTo>
                <a:cubicBezTo>
                  <a:pt x="1082556" y="366766"/>
                  <a:pt x="1082474" y="366452"/>
                  <a:pt x="1082474" y="366080"/>
                </a:cubicBezTo>
                <a:lnTo>
                  <a:pt x="1082474" y="327920"/>
                </a:lnTo>
                <a:cubicBezTo>
                  <a:pt x="1082474" y="325269"/>
                  <a:pt x="1082218" y="322850"/>
                  <a:pt x="1081707" y="320664"/>
                </a:cubicBezTo>
                <a:cubicBezTo>
                  <a:pt x="1081195" y="318478"/>
                  <a:pt x="1080428" y="316595"/>
                  <a:pt x="1079405" y="315014"/>
                </a:cubicBezTo>
                <a:cubicBezTo>
                  <a:pt x="1078382" y="313432"/>
                  <a:pt x="1077091" y="312223"/>
                  <a:pt x="1075533" y="311386"/>
                </a:cubicBezTo>
                <a:cubicBezTo>
                  <a:pt x="1073975" y="310549"/>
                  <a:pt x="1072126" y="310130"/>
                  <a:pt x="1069987" y="310130"/>
                </a:cubicBezTo>
                <a:cubicBezTo>
                  <a:pt x="1067336" y="310130"/>
                  <a:pt x="1064661" y="311153"/>
                  <a:pt x="1061964" y="313200"/>
                </a:cubicBezTo>
                <a:cubicBezTo>
                  <a:pt x="1059266" y="315246"/>
                  <a:pt x="1056336" y="318246"/>
                  <a:pt x="1053174" y="322199"/>
                </a:cubicBezTo>
                <a:lnTo>
                  <a:pt x="1053174" y="366080"/>
                </a:lnTo>
                <a:cubicBezTo>
                  <a:pt x="1053174" y="366452"/>
                  <a:pt x="1053081" y="366766"/>
                  <a:pt x="1052895" y="367022"/>
                </a:cubicBezTo>
                <a:cubicBezTo>
                  <a:pt x="1052709" y="367278"/>
                  <a:pt x="1052406" y="367499"/>
                  <a:pt x="1051988" y="367685"/>
                </a:cubicBezTo>
                <a:cubicBezTo>
                  <a:pt x="1051569" y="367871"/>
                  <a:pt x="1050988" y="368010"/>
                  <a:pt x="1050244" y="368103"/>
                </a:cubicBezTo>
                <a:cubicBezTo>
                  <a:pt x="1049500" y="368196"/>
                  <a:pt x="1048546" y="368243"/>
                  <a:pt x="1047383" y="368243"/>
                </a:cubicBezTo>
                <a:cubicBezTo>
                  <a:pt x="1046267" y="368243"/>
                  <a:pt x="1045337" y="368196"/>
                  <a:pt x="1044593" y="368103"/>
                </a:cubicBezTo>
                <a:cubicBezTo>
                  <a:pt x="1043849" y="368010"/>
                  <a:pt x="1043256" y="367871"/>
                  <a:pt x="1042814" y="367685"/>
                </a:cubicBezTo>
                <a:cubicBezTo>
                  <a:pt x="1042372" y="367499"/>
                  <a:pt x="1042070" y="367278"/>
                  <a:pt x="1041907" y="367022"/>
                </a:cubicBezTo>
                <a:cubicBezTo>
                  <a:pt x="1041744" y="366766"/>
                  <a:pt x="1041663" y="366452"/>
                  <a:pt x="1041663" y="366080"/>
                </a:cubicBezTo>
                <a:lnTo>
                  <a:pt x="1041663" y="303293"/>
                </a:lnTo>
                <a:cubicBezTo>
                  <a:pt x="1041663" y="302921"/>
                  <a:pt x="1041733" y="302607"/>
                  <a:pt x="1041872" y="302352"/>
                </a:cubicBezTo>
                <a:cubicBezTo>
                  <a:pt x="1042012" y="302096"/>
                  <a:pt x="1042291" y="301863"/>
                  <a:pt x="1042709" y="301654"/>
                </a:cubicBezTo>
                <a:cubicBezTo>
                  <a:pt x="1043128" y="301445"/>
                  <a:pt x="1043663" y="301305"/>
                  <a:pt x="1044314" y="301235"/>
                </a:cubicBezTo>
                <a:cubicBezTo>
                  <a:pt x="1044965" y="301166"/>
                  <a:pt x="1045825" y="301131"/>
                  <a:pt x="1046895" y="301131"/>
                </a:cubicBezTo>
                <a:cubicBezTo>
                  <a:pt x="1047918" y="301131"/>
                  <a:pt x="1048767" y="301166"/>
                  <a:pt x="1049441" y="301235"/>
                </a:cubicBezTo>
                <a:cubicBezTo>
                  <a:pt x="1050116" y="301305"/>
                  <a:pt x="1050639" y="301445"/>
                  <a:pt x="1051011" y="301654"/>
                </a:cubicBezTo>
                <a:cubicBezTo>
                  <a:pt x="1051383" y="301863"/>
                  <a:pt x="1051651" y="302096"/>
                  <a:pt x="1051813" y="302352"/>
                </a:cubicBezTo>
                <a:cubicBezTo>
                  <a:pt x="1051976" y="302607"/>
                  <a:pt x="1052058" y="302921"/>
                  <a:pt x="1052058" y="303293"/>
                </a:cubicBezTo>
                <a:lnTo>
                  <a:pt x="1052058" y="311595"/>
                </a:lnTo>
                <a:cubicBezTo>
                  <a:pt x="1055592" y="307642"/>
                  <a:pt x="1059022" y="304747"/>
                  <a:pt x="1062348" y="302910"/>
                </a:cubicBezTo>
                <a:cubicBezTo>
                  <a:pt x="1065673" y="301073"/>
                  <a:pt x="1069033" y="300154"/>
                  <a:pt x="1072428" y="300154"/>
                </a:cubicBezTo>
                <a:close/>
                <a:moveTo>
                  <a:pt x="958128" y="300154"/>
                </a:moveTo>
                <a:cubicBezTo>
                  <a:pt x="960733" y="300154"/>
                  <a:pt x="963070" y="300456"/>
                  <a:pt x="965140" y="301061"/>
                </a:cubicBezTo>
                <a:cubicBezTo>
                  <a:pt x="967209" y="301665"/>
                  <a:pt x="969035" y="302514"/>
                  <a:pt x="970616" y="303607"/>
                </a:cubicBezTo>
                <a:cubicBezTo>
                  <a:pt x="972197" y="304700"/>
                  <a:pt x="973546" y="306002"/>
                  <a:pt x="974662" y="307514"/>
                </a:cubicBezTo>
                <a:cubicBezTo>
                  <a:pt x="975778" y="309026"/>
                  <a:pt x="976709" y="310711"/>
                  <a:pt x="977453" y="312572"/>
                </a:cubicBezTo>
                <a:cubicBezTo>
                  <a:pt x="979546" y="310293"/>
                  <a:pt x="981534" y="308363"/>
                  <a:pt x="983418" y="306781"/>
                </a:cubicBezTo>
                <a:cubicBezTo>
                  <a:pt x="985301" y="305200"/>
                  <a:pt x="987115" y="303921"/>
                  <a:pt x="988859" y="302944"/>
                </a:cubicBezTo>
                <a:cubicBezTo>
                  <a:pt x="990603" y="301968"/>
                  <a:pt x="992301" y="301259"/>
                  <a:pt x="993952" y="300817"/>
                </a:cubicBezTo>
                <a:cubicBezTo>
                  <a:pt x="995603" y="300375"/>
                  <a:pt x="997266" y="300154"/>
                  <a:pt x="998940" y="300154"/>
                </a:cubicBezTo>
                <a:cubicBezTo>
                  <a:pt x="1002986" y="300154"/>
                  <a:pt x="1006381" y="300863"/>
                  <a:pt x="1009125" y="302282"/>
                </a:cubicBezTo>
                <a:cubicBezTo>
                  <a:pt x="1011869" y="303700"/>
                  <a:pt x="1014090" y="305595"/>
                  <a:pt x="1015788" y="307967"/>
                </a:cubicBezTo>
                <a:cubicBezTo>
                  <a:pt x="1017485" y="310339"/>
                  <a:pt x="1018695" y="313118"/>
                  <a:pt x="1019415" y="316304"/>
                </a:cubicBezTo>
                <a:cubicBezTo>
                  <a:pt x="1020136" y="319490"/>
                  <a:pt x="1020497" y="322850"/>
                  <a:pt x="1020497" y="326385"/>
                </a:cubicBezTo>
                <a:lnTo>
                  <a:pt x="1020497" y="366080"/>
                </a:lnTo>
                <a:cubicBezTo>
                  <a:pt x="1020497" y="366452"/>
                  <a:pt x="1020404" y="366766"/>
                  <a:pt x="1020218" y="367022"/>
                </a:cubicBezTo>
                <a:cubicBezTo>
                  <a:pt x="1020032" y="367278"/>
                  <a:pt x="1019729" y="367499"/>
                  <a:pt x="1019311" y="367685"/>
                </a:cubicBezTo>
                <a:cubicBezTo>
                  <a:pt x="1018892" y="367871"/>
                  <a:pt x="1018311" y="368010"/>
                  <a:pt x="1017567" y="368103"/>
                </a:cubicBezTo>
                <a:cubicBezTo>
                  <a:pt x="1016823" y="368196"/>
                  <a:pt x="1015892" y="368243"/>
                  <a:pt x="1014776" y="368243"/>
                </a:cubicBezTo>
                <a:cubicBezTo>
                  <a:pt x="1013613" y="368243"/>
                  <a:pt x="1012660" y="368196"/>
                  <a:pt x="1011916" y="368103"/>
                </a:cubicBezTo>
                <a:cubicBezTo>
                  <a:pt x="1011172" y="368010"/>
                  <a:pt x="1010579" y="367871"/>
                  <a:pt x="1010137" y="367685"/>
                </a:cubicBezTo>
                <a:cubicBezTo>
                  <a:pt x="1009695" y="367499"/>
                  <a:pt x="1009381" y="367278"/>
                  <a:pt x="1009195" y="367022"/>
                </a:cubicBezTo>
                <a:cubicBezTo>
                  <a:pt x="1009009" y="366766"/>
                  <a:pt x="1008916" y="366452"/>
                  <a:pt x="1008916" y="366080"/>
                </a:cubicBezTo>
                <a:lnTo>
                  <a:pt x="1008916" y="327920"/>
                </a:lnTo>
                <a:cubicBezTo>
                  <a:pt x="1008916" y="325269"/>
                  <a:pt x="1008683" y="322850"/>
                  <a:pt x="1008218" y="320664"/>
                </a:cubicBezTo>
                <a:cubicBezTo>
                  <a:pt x="1007753" y="318478"/>
                  <a:pt x="1007009" y="316595"/>
                  <a:pt x="1005986" y="315014"/>
                </a:cubicBezTo>
                <a:cubicBezTo>
                  <a:pt x="1004963" y="313432"/>
                  <a:pt x="1003661" y="312223"/>
                  <a:pt x="1002079" y="311386"/>
                </a:cubicBezTo>
                <a:cubicBezTo>
                  <a:pt x="1000498" y="310549"/>
                  <a:pt x="998638" y="310130"/>
                  <a:pt x="996498" y="310130"/>
                </a:cubicBezTo>
                <a:cubicBezTo>
                  <a:pt x="993847" y="310130"/>
                  <a:pt x="991185" y="311153"/>
                  <a:pt x="988510" y="313200"/>
                </a:cubicBezTo>
                <a:cubicBezTo>
                  <a:pt x="985836" y="315246"/>
                  <a:pt x="982894" y="318246"/>
                  <a:pt x="979685" y="322199"/>
                </a:cubicBezTo>
                <a:lnTo>
                  <a:pt x="979685" y="366080"/>
                </a:lnTo>
                <a:cubicBezTo>
                  <a:pt x="979685" y="366452"/>
                  <a:pt x="979592" y="366766"/>
                  <a:pt x="979406" y="367022"/>
                </a:cubicBezTo>
                <a:cubicBezTo>
                  <a:pt x="979220" y="367278"/>
                  <a:pt x="978906" y="367499"/>
                  <a:pt x="978464" y="367685"/>
                </a:cubicBezTo>
                <a:cubicBezTo>
                  <a:pt x="978023" y="367871"/>
                  <a:pt x="977430" y="368010"/>
                  <a:pt x="976685" y="368103"/>
                </a:cubicBezTo>
                <a:cubicBezTo>
                  <a:pt x="975941" y="368196"/>
                  <a:pt x="975011" y="368243"/>
                  <a:pt x="973895" y="368243"/>
                </a:cubicBezTo>
                <a:cubicBezTo>
                  <a:pt x="972825" y="368243"/>
                  <a:pt x="971907" y="368196"/>
                  <a:pt x="971139" y="368103"/>
                </a:cubicBezTo>
                <a:cubicBezTo>
                  <a:pt x="970372" y="368010"/>
                  <a:pt x="969767" y="367871"/>
                  <a:pt x="969325" y="367685"/>
                </a:cubicBezTo>
                <a:cubicBezTo>
                  <a:pt x="968884" y="367499"/>
                  <a:pt x="968581" y="367278"/>
                  <a:pt x="968419" y="367022"/>
                </a:cubicBezTo>
                <a:cubicBezTo>
                  <a:pt x="968256" y="366766"/>
                  <a:pt x="968174" y="366452"/>
                  <a:pt x="968174" y="366080"/>
                </a:cubicBezTo>
                <a:lnTo>
                  <a:pt x="968174" y="327920"/>
                </a:lnTo>
                <a:cubicBezTo>
                  <a:pt x="968174" y="325269"/>
                  <a:pt x="967919" y="322850"/>
                  <a:pt x="967407" y="320664"/>
                </a:cubicBezTo>
                <a:cubicBezTo>
                  <a:pt x="966895" y="318478"/>
                  <a:pt x="966128" y="316595"/>
                  <a:pt x="965105" y="315014"/>
                </a:cubicBezTo>
                <a:cubicBezTo>
                  <a:pt x="964082" y="313432"/>
                  <a:pt x="962791" y="312223"/>
                  <a:pt x="961233" y="311386"/>
                </a:cubicBezTo>
                <a:cubicBezTo>
                  <a:pt x="959675" y="310549"/>
                  <a:pt x="957826" y="310130"/>
                  <a:pt x="955687" y="310130"/>
                </a:cubicBezTo>
                <a:cubicBezTo>
                  <a:pt x="953036" y="310130"/>
                  <a:pt x="950361" y="311153"/>
                  <a:pt x="947664" y="313200"/>
                </a:cubicBezTo>
                <a:cubicBezTo>
                  <a:pt x="944966" y="315246"/>
                  <a:pt x="942036" y="318246"/>
                  <a:pt x="938874" y="322199"/>
                </a:cubicBezTo>
                <a:lnTo>
                  <a:pt x="938874" y="366080"/>
                </a:lnTo>
                <a:cubicBezTo>
                  <a:pt x="938874" y="366452"/>
                  <a:pt x="938781" y="366766"/>
                  <a:pt x="938595" y="367022"/>
                </a:cubicBezTo>
                <a:cubicBezTo>
                  <a:pt x="938409" y="367278"/>
                  <a:pt x="938106" y="367499"/>
                  <a:pt x="937688" y="367685"/>
                </a:cubicBezTo>
                <a:cubicBezTo>
                  <a:pt x="937269" y="367871"/>
                  <a:pt x="936688" y="368010"/>
                  <a:pt x="935944" y="368103"/>
                </a:cubicBezTo>
                <a:cubicBezTo>
                  <a:pt x="935200" y="368196"/>
                  <a:pt x="934246" y="368243"/>
                  <a:pt x="933083" y="368243"/>
                </a:cubicBezTo>
                <a:cubicBezTo>
                  <a:pt x="931967" y="368243"/>
                  <a:pt x="931037" y="368196"/>
                  <a:pt x="930293" y="368103"/>
                </a:cubicBezTo>
                <a:cubicBezTo>
                  <a:pt x="929549" y="368010"/>
                  <a:pt x="928956" y="367871"/>
                  <a:pt x="928514" y="367685"/>
                </a:cubicBezTo>
                <a:cubicBezTo>
                  <a:pt x="928072" y="367499"/>
                  <a:pt x="927770" y="367278"/>
                  <a:pt x="927607" y="367022"/>
                </a:cubicBezTo>
                <a:cubicBezTo>
                  <a:pt x="927444" y="366766"/>
                  <a:pt x="927363" y="366452"/>
                  <a:pt x="927363" y="366080"/>
                </a:cubicBezTo>
                <a:lnTo>
                  <a:pt x="927363" y="303293"/>
                </a:lnTo>
                <a:cubicBezTo>
                  <a:pt x="927363" y="302921"/>
                  <a:pt x="927433" y="302607"/>
                  <a:pt x="927572" y="302352"/>
                </a:cubicBezTo>
                <a:cubicBezTo>
                  <a:pt x="927712" y="302096"/>
                  <a:pt x="927991" y="301863"/>
                  <a:pt x="928409" y="301654"/>
                </a:cubicBezTo>
                <a:cubicBezTo>
                  <a:pt x="928828" y="301445"/>
                  <a:pt x="929363" y="301305"/>
                  <a:pt x="930014" y="301235"/>
                </a:cubicBezTo>
                <a:cubicBezTo>
                  <a:pt x="930665" y="301166"/>
                  <a:pt x="931525" y="301131"/>
                  <a:pt x="932595" y="301131"/>
                </a:cubicBezTo>
                <a:cubicBezTo>
                  <a:pt x="933618" y="301131"/>
                  <a:pt x="934467" y="301166"/>
                  <a:pt x="935141" y="301235"/>
                </a:cubicBezTo>
                <a:cubicBezTo>
                  <a:pt x="935816" y="301305"/>
                  <a:pt x="936339" y="301445"/>
                  <a:pt x="936711" y="301654"/>
                </a:cubicBezTo>
                <a:cubicBezTo>
                  <a:pt x="937083" y="301863"/>
                  <a:pt x="937351" y="302096"/>
                  <a:pt x="937513" y="302352"/>
                </a:cubicBezTo>
                <a:cubicBezTo>
                  <a:pt x="937676" y="302607"/>
                  <a:pt x="937758" y="302921"/>
                  <a:pt x="937758" y="303293"/>
                </a:cubicBezTo>
                <a:lnTo>
                  <a:pt x="937758" y="311595"/>
                </a:lnTo>
                <a:cubicBezTo>
                  <a:pt x="941292" y="307642"/>
                  <a:pt x="944722" y="304747"/>
                  <a:pt x="948048" y="302910"/>
                </a:cubicBezTo>
                <a:cubicBezTo>
                  <a:pt x="951373" y="301073"/>
                  <a:pt x="954733" y="300154"/>
                  <a:pt x="958128" y="300154"/>
                </a:cubicBezTo>
                <a:close/>
                <a:moveTo>
                  <a:pt x="878789" y="300154"/>
                </a:moveTo>
                <a:cubicBezTo>
                  <a:pt x="883952" y="300154"/>
                  <a:pt x="888451" y="300921"/>
                  <a:pt x="892288" y="302456"/>
                </a:cubicBezTo>
                <a:cubicBezTo>
                  <a:pt x="896125" y="303991"/>
                  <a:pt x="899323" y="306223"/>
                  <a:pt x="901881" y="309153"/>
                </a:cubicBezTo>
                <a:cubicBezTo>
                  <a:pt x="904439" y="312083"/>
                  <a:pt x="906357" y="315641"/>
                  <a:pt x="907636" y="319827"/>
                </a:cubicBezTo>
                <a:cubicBezTo>
                  <a:pt x="908915" y="324013"/>
                  <a:pt x="909555" y="328734"/>
                  <a:pt x="909555" y="333989"/>
                </a:cubicBezTo>
                <a:cubicBezTo>
                  <a:pt x="909555" y="339105"/>
                  <a:pt x="908880" y="343814"/>
                  <a:pt x="907531" y="348116"/>
                </a:cubicBezTo>
                <a:cubicBezTo>
                  <a:pt x="906183" y="352418"/>
                  <a:pt x="904171" y="356127"/>
                  <a:pt x="901497" y="359243"/>
                </a:cubicBezTo>
                <a:cubicBezTo>
                  <a:pt x="898823" y="362359"/>
                  <a:pt x="895474" y="364790"/>
                  <a:pt x="891451" y="366534"/>
                </a:cubicBezTo>
                <a:cubicBezTo>
                  <a:pt x="887428" y="368278"/>
                  <a:pt x="882766" y="369150"/>
                  <a:pt x="877464" y="369150"/>
                </a:cubicBezTo>
                <a:cubicBezTo>
                  <a:pt x="872301" y="369150"/>
                  <a:pt x="867801" y="368382"/>
                  <a:pt x="863964" y="366848"/>
                </a:cubicBezTo>
                <a:cubicBezTo>
                  <a:pt x="860127" y="365313"/>
                  <a:pt x="856930" y="363080"/>
                  <a:pt x="854372" y="360150"/>
                </a:cubicBezTo>
                <a:cubicBezTo>
                  <a:pt x="851814" y="357220"/>
                  <a:pt x="849907" y="353662"/>
                  <a:pt x="848651" y="349477"/>
                </a:cubicBezTo>
                <a:cubicBezTo>
                  <a:pt x="847396" y="345291"/>
                  <a:pt x="846768" y="340547"/>
                  <a:pt x="846768" y="335245"/>
                </a:cubicBezTo>
                <a:cubicBezTo>
                  <a:pt x="846768" y="330129"/>
                  <a:pt x="847431" y="325420"/>
                  <a:pt x="848756" y="321118"/>
                </a:cubicBezTo>
                <a:cubicBezTo>
                  <a:pt x="850082" y="316816"/>
                  <a:pt x="852081" y="313107"/>
                  <a:pt x="854756" y="309991"/>
                </a:cubicBezTo>
                <a:cubicBezTo>
                  <a:pt x="857430" y="306874"/>
                  <a:pt x="860767" y="304456"/>
                  <a:pt x="864767" y="302735"/>
                </a:cubicBezTo>
                <a:cubicBezTo>
                  <a:pt x="868766" y="301014"/>
                  <a:pt x="873441" y="300154"/>
                  <a:pt x="878789" y="300154"/>
                </a:cubicBezTo>
                <a:close/>
                <a:moveTo>
                  <a:pt x="810751" y="276434"/>
                </a:moveTo>
                <a:cubicBezTo>
                  <a:pt x="813356" y="276434"/>
                  <a:pt x="815891" y="276679"/>
                  <a:pt x="818356" y="277167"/>
                </a:cubicBezTo>
                <a:cubicBezTo>
                  <a:pt x="820821" y="277655"/>
                  <a:pt x="823099" y="278272"/>
                  <a:pt x="825192" y="279016"/>
                </a:cubicBezTo>
                <a:cubicBezTo>
                  <a:pt x="827285" y="279760"/>
                  <a:pt x="829146" y="280620"/>
                  <a:pt x="830773" y="281597"/>
                </a:cubicBezTo>
                <a:cubicBezTo>
                  <a:pt x="832401" y="282574"/>
                  <a:pt x="833529" y="283376"/>
                  <a:pt x="834157" y="284004"/>
                </a:cubicBezTo>
                <a:cubicBezTo>
                  <a:pt x="834785" y="284632"/>
                  <a:pt x="835192" y="285108"/>
                  <a:pt x="835378" y="285434"/>
                </a:cubicBezTo>
                <a:cubicBezTo>
                  <a:pt x="835564" y="285759"/>
                  <a:pt x="835715" y="286143"/>
                  <a:pt x="835831" y="286585"/>
                </a:cubicBezTo>
                <a:cubicBezTo>
                  <a:pt x="835947" y="287027"/>
                  <a:pt x="836041" y="287550"/>
                  <a:pt x="836110" y="288155"/>
                </a:cubicBezTo>
                <a:cubicBezTo>
                  <a:pt x="836180" y="288759"/>
                  <a:pt x="836215" y="289480"/>
                  <a:pt x="836215" y="290317"/>
                </a:cubicBezTo>
                <a:cubicBezTo>
                  <a:pt x="836215" y="291248"/>
                  <a:pt x="836168" y="292038"/>
                  <a:pt x="836075" y="292689"/>
                </a:cubicBezTo>
                <a:cubicBezTo>
                  <a:pt x="835981" y="293340"/>
                  <a:pt x="835841" y="293887"/>
                  <a:pt x="835654" y="294329"/>
                </a:cubicBezTo>
                <a:cubicBezTo>
                  <a:pt x="835467" y="294771"/>
                  <a:pt x="835245" y="295096"/>
                  <a:pt x="834988" y="295305"/>
                </a:cubicBezTo>
                <a:cubicBezTo>
                  <a:pt x="834730" y="295515"/>
                  <a:pt x="834415" y="295619"/>
                  <a:pt x="834040" y="295619"/>
                </a:cubicBezTo>
                <a:cubicBezTo>
                  <a:pt x="833386" y="295619"/>
                  <a:pt x="832475" y="295166"/>
                  <a:pt x="831305" y="294259"/>
                </a:cubicBezTo>
                <a:cubicBezTo>
                  <a:pt x="830136" y="293352"/>
                  <a:pt x="828628" y="292352"/>
                  <a:pt x="826781" y="291259"/>
                </a:cubicBezTo>
                <a:cubicBezTo>
                  <a:pt x="824934" y="290166"/>
                  <a:pt x="822690" y="289166"/>
                  <a:pt x="820048" y="288259"/>
                </a:cubicBezTo>
                <a:cubicBezTo>
                  <a:pt x="817407" y="287352"/>
                  <a:pt x="814239" y="286899"/>
                  <a:pt x="810545" y="286899"/>
                </a:cubicBezTo>
                <a:cubicBezTo>
                  <a:pt x="806524" y="286899"/>
                  <a:pt x="802865" y="287701"/>
                  <a:pt x="799569" y="289306"/>
                </a:cubicBezTo>
                <a:cubicBezTo>
                  <a:pt x="796272" y="290910"/>
                  <a:pt x="793455" y="293271"/>
                  <a:pt x="791117" y="296387"/>
                </a:cubicBezTo>
                <a:cubicBezTo>
                  <a:pt x="788780" y="299503"/>
                  <a:pt x="786968" y="303305"/>
                  <a:pt x="785682" y="307793"/>
                </a:cubicBezTo>
                <a:cubicBezTo>
                  <a:pt x="784396" y="312281"/>
                  <a:pt x="783753" y="317409"/>
                  <a:pt x="783753" y="323176"/>
                </a:cubicBezTo>
                <a:cubicBezTo>
                  <a:pt x="783753" y="328896"/>
                  <a:pt x="784373" y="333954"/>
                  <a:pt x="785612" y="338349"/>
                </a:cubicBezTo>
                <a:cubicBezTo>
                  <a:pt x="786851" y="342744"/>
                  <a:pt x="788627" y="346419"/>
                  <a:pt x="790942" y="349372"/>
                </a:cubicBezTo>
                <a:cubicBezTo>
                  <a:pt x="793256" y="352325"/>
                  <a:pt x="796097" y="354558"/>
                  <a:pt x="799463" y="356069"/>
                </a:cubicBezTo>
                <a:cubicBezTo>
                  <a:pt x="802830" y="357581"/>
                  <a:pt x="806640" y="358336"/>
                  <a:pt x="810895" y="358336"/>
                </a:cubicBezTo>
                <a:cubicBezTo>
                  <a:pt x="814495" y="358336"/>
                  <a:pt x="817640" y="357895"/>
                  <a:pt x="820328" y="357011"/>
                </a:cubicBezTo>
                <a:cubicBezTo>
                  <a:pt x="823016" y="356127"/>
                  <a:pt x="825307" y="355139"/>
                  <a:pt x="827201" y="354046"/>
                </a:cubicBezTo>
                <a:cubicBezTo>
                  <a:pt x="829094" y="352953"/>
                  <a:pt x="830649" y="351965"/>
                  <a:pt x="831865" y="351081"/>
                </a:cubicBezTo>
                <a:cubicBezTo>
                  <a:pt x="833080" y="350197"/>
                  <a:pt x="834039" y="349756"/>
                  <a:pt x="834740" y="349756"/>
                </a:cubicBezTo>
                <a:cubicBezTo>
                  <a:pt x="835068" y="349756"/>
                  <a:pt x="835349" y="349825"/>
                  <a:pt x="835582" y="349965"/>
                </a:cubicBezTo>
                <a:cubicBezTo>
                  <a:pt x="835816" y="350104"/>
                  <a:pt x="836003" y="350372"/>
                  <a:pt x="836143" y="350767"/>
                </a:cubicBezTo>
                <a:cubicBezTo>
                  <a:pt x="836283" y="351162"/>
                  <a:pt x="836388" y="351709"/>
                  <a:pt x="836459" y="352407"/>
                </a:cubicBezTo>
                <a:cubicBezTo>
                  <a:pt x="836529" y="353104"/>
                  <a:pt x="836564" y="353988"/>
                  <a:pt x="836564" y="355058"/>
                </a:cubicBezTo>
                <a:cubicBezTo>
                  <a:pt x="836564" y="355802"/>
                  <a:pt x="836540" y="356453"/>
                  <a:pt x="836494" y="357011"/>
                </a:cubicBezTo>
                <a:cubicBezTo>
                  <a:pt x="836447" y="357569"/>
                  <a:pt x="836366" y="358057"/>
                  <a:pt x="836250" y="358476"/>
                </a:cubicBezTo>
                <a:cubicBezTo>
                  <a:pt x="836134" y="358895"/>
                  <a:pt x="835982" y="359267"/>
                  <a:pt x="835796" y="359592"/>
                </a:cubicBezTo>
                <a:cubicBezTo>
                  <a:pt x="835610" y="359918"/>
                  <a:pt x="835285" y="360313"/>
                  <a:pt x="834820" y="360778"/>
                </a:cubicBezTo>
                <a:cubicBezTo>
                  <a:pt x="834355" y="361243"/>
                  <a:pt x="833378" y="361953"/>
                  <a:pt x="831890" y="362906"/>
                </a:cubicBezTo>
                <a:cubicBezTo>
                  <a:pt x="830401" y="363859"/>
                  <a:pt x="828553" y="364790"/>
                  <a:pt x="826343" y="365696"/>
                </a:cubicBezTo>
                <a:cubicBezTo>
                  <a:pt x="824134" y="366603"/>
                  <a:pt x="821600" y="367371"/>
                  <a:pt x="818739" y="367999"/>
                </a:cubicBezTo>
                <a:cubicBezTo>
                  <a:pt x="815879" y="368627"/>
                  <a:pt x="812751" y="368940"/>
                  <a:pt x="809356" y="368940"/>
                </a:cubicBezTo>
                <a:cubicBezTo>
                  <a:pt x="803496" y="368940"/>
                  <a:pt x="798206" y="367964"/>
                  <a:pt x="793485" y="366010"/>
                </a:cubicBezTo>
                <a:cubicBezTo>
                  <a:pt x="788764" y="364057"/>
                  <a:pt x="784741" y="361173"/>
                  <a:pt x="781416" y="357360"/>
                </a:cubicBezTo>
                <a:cubicBezTo>
                  <a:pt x="778091" y="353546"/>
                  <a:pt x="775533" y="348837"/>
                  <a:pt x="773742" y="343233"/>
                </a:cubicBezTo>
                <a:cubicBezTo>
                  <a:pt x="771951" y="337628"/>
                  <a:pt x="771056" y="331175"/>
                  <a:pt x="771056" y="323873"/>
                </a:cubicBezTo>
                <a:cubicBezTo>
                  <a:pt x="771056" y="316386"/>
                  <a:pt x="772021" y="309712"/>
                  <a:pt x="773951" y="303851"/>
                </a:cubicBezTo>
                <a:cubicBezTo>
                  <a:pt x="775881" y="297991"/>
                  <a:pt x="778591" y="293026"/>
                  <a:pt x="782079" y="288957"/>
                </a:cubicBezTo>
                <a:cubicBezTo>
                  <a:pt x="785567" y="284887"/>
                  <a:pt x="789741" y="281783"/>
                  <a:pt x="794601" y="279644"/>
                </a:cubicBezTo>
                <a:cubicBezTo>
                  <a:pt x="799461" y="277504"/>
                  <a:pt x="804845" y="276434"/>
                  <a:pt x="810751" y="276434"/>
                </a:cubicBezTo>
                <a:close/>
                <a:moveTo>
                  <a:pt x="1546790" y="270923"/>
                </a:moveTo>
                <a:cubicBezTo>
                  <a:pt x="1547953" y="270923"/>
                  <a:pt x="1548906" y="270981"/>
                  <a:pt x="1549651" y="271098"/>
                </a:cubicBezTo>
                <a:cubicBezTo>
                  <a:pt x="1550395" y="271214"/>
                  <a:pt x="1550976" y="271353"/>
                  <a:pt x="1551395" y="271516"/>
                </a:cubicBezTo>
                <a:cubicBezTo>
                  <a:pt x="1551813" y="271679"/>
                  <a:pt x="1552127" y="271911"/>
                  <a:pt x="1552336" y="272214"/>
                </a:cubicBezTo>
                <a:cubicBezTo>
                  <a:pt x="1552546" y="272516"/>
                  <a:pt x="1552650" y="272830"/>
                  <a:pt x="1552650" y="273156"/>
                </a:cubicBezTo>
                <a:lnTo>
                  <a:pt x="1552650" y="366080"/>
                </a:lnTo>
                <a:cubicBezTo>
                  <a:pt x="1552650" y="366452"/>
                  <a:pt x="1552569" y="366778"/>
                  <a:pt x="1552406" y="367057"/>
                </a:cubicBezTo>
                <a:cubicBezTo>
                  <a:pt x="1552243" y="367336"/>
                  <a:pt x="1551964" y="367557"/>
                  <a:pt x="1551569" y="367720"/>
                </a:cubicBezTo>
                <a:cubicBezTo>
                  <a:pt x="1551174" y="367882"/>
                  <a:pt x="1550650" y="368010"/>
                  <a:pt x="1549999" y="368103"/>
                </a:cubicBezTo>
                <a:cubicBezTo>
                  <a:pt x="1549348" y="368196"/>
                  <a:pt x="1548558" y="368243"/>
                  <a:pt x="1547627" y="368243"/>
                </a:cubicBezTo>
                <a:cubicBezTo>
                  <a:pt x="1546651" y="368243"/>
                  <a:pt x="1545837" y="368196"/>
                  <a:pt x="1545186" y="368103"/>
                </a:cubicBezTo>
                <a:cubicBezTo>
                  <a:pt x="1544535" y="368010"/>
                  <a:pt x="1544000" y="367882"/>
                  <a:pt x="1543581" y="367720"/>
                </a:cubicBezTo>
                <a:cubicBezTo>
                  <a:pt x="1543163" y="367557"/>
                  <a:pt x="1542860" y="367336"/>
                  <a:pt x="1542674" y="367057"/>
                </a:cubicBezTo>
                <a:cubicBezTo>
                  <a:pt x="1542488" y="366778"/>
                  <a:pt x="1542395" y="366452"/>
                  <a:pt x="1542395" y="366080"/>
                </a:cubicBezTo>
                <a:lnTo>
                  <a:pt x="1542395" y="357778"/>
                </a:lnTo>
                <a:cubicBezTo>
                  <a:pt x="1539093" y="361360"/>
                  <a:pt x="1535663" y="364150"/>
                  <a:pt x="1532105" y="366150"/>
                </a:cubicBezTo>
                <a:cubicBezTo>
                  <a:pt x="1528547" y="368150"/>
                  <a:pt x="1524652" y="369150"/>
                  <a:pt x="1520420" y="369150"/>
                </a:cubicBezTo>
                <a:cubicBezTo>
                  <a:pt x="1515815" y="369150"/>
                  <a:pt x="1511885" y="368254"/>
                  <a:pt x="1508630" y="366464"/>
                </a:cubicBezTo>
                <a:cubicBezTo>
                  <a:pt x="1505374" y="364673"/>
                  <a:pt x="1502735" y="362255"/>
                  <a:pt x="1500712" y="359208"/>
                </a:cubicBezTo>
                <a:cubicBezTo>
                  <a:pt x="1498689" y="356162"/>
                  <a:pt x="1497212" y="352581"/>
                  <a:pt x="1496282" y="348465"/>
                </a:cubicBezTo>
                <a:cubicBezTo>
                  <a:pt x="1495351" y="344349"/>
                  <a:pt x="1494886" y="340012"/>
                  <a:pt x="1494886" y="335454"/>
                </a:cubicBezTo>
                <a:cubicBezTo>
                  <a:pt x="1494886" y="330059"/>
                  <a:pt x="1495468" y="325187"/>
                  <a:pt x="1496630" y="320839"/>
                </a:cubicBezTo>
                <a:cubicBezTo>
                  <a:pt x="1497793" y="316490"/>
                  <a:pt x="1499514" y="312781"/>
                  <a:pt x="1501793" y="309712"/>
                </a:cubicBezTo>
                <a:cubicBezTo>
                  <a:pt x="1504072" y="306642"/>
                  <a:pt x="1506897" y="304282"/>
                  <a:pt x="1510269" y="302631"/>
                </a:cubicBezTo>
                <a:cubicBezTo>
                  <a:pt x="1513641" y="300979"/>
                  <a:pt x="1517536" y="300154"/>
                  <a:pt x="1521955" y="300154"/>
                </a:cubicBezTo>
                <a:cubicBezTo>
                  <a:pt x="1525629" y="300154"/>
                  <a:pt x="1528989" y="300956"/>
                  <a:pt x="1532035" y="302561"/>
                </a:cubicBezTo>
                <a:cubicBezTo>
                  <a:pt x="1535082" y="304165"/>
                  <a:pt x="1538093" y="306526"/>
                  <a:pt x="1541070" y="309642"/>
                </a:cubicBezTo>
                <a:lnTo>
                  <a:pt x="1541070" y="273156"/>
                </a:lnTo>
                <a:cubicBezTo>
                  <a:pt x="1541070" y="272830"/>
                  <a:pt x="1541151" y="272516"/>
                  <a:pt x="1541314" y="272214"/>
                </a:cubicBezTo>
                <a:cubicBezTo>
                  <a:pt x="1541477" y="271911"/>
                  <a:pt x="1541791" y="271679"/>
                  <a:pt x="1542256" y="271516"/>
                </a:cubicBezTo>
                <a:cubicBezTo>
                  <a:pt x="1542721" y="271353"/>
                  <a:pt x="1543314" y="271214"/>
                  <a:pt x="1544035" y="271098"/>
                </a:cubicBezTo>
                <a:cubicBezTo>
                  <a:pt x="1544755" y="270981"/>
                  <a:pt x="1545674" y="270923"/>
                  <a:pt x="1546790" y="270923"/>
                </a:cubicBezTo>
                <a:close/>
                <a:moveTo>
                  <a:pt x="1466483" y="270644"/>
                </a:moveTo>
                <a:cubicBezTo>
                  <a:pt x="1467646" y="270644"/>
                  <a:pt x="1468600" y="270691"/>
                  <a:pt x="1469344" y="270784"/>
                </a:cubicBezTo>
                <a:cubicBezTo>
                  <a:pt x="1470088" y="270877"/>
                  <a:pt x="1470669" y="271016"/>
                  <a:pt x="1471088" y="271202"/>
                </a:cubicBezTo>
                <a:cubicBezTo>
                  <a:pt x="1471506" y="271388"/>
                  <a:pt x="1471809" y="271621"/>
                  <a:pt x="1471995" y="271900"/>
                </a:cubicBezTo>
                <a:cubicBezTo>
                  <a:pt x="1472181" y="272179"/>
                  <a:pt x="1472274" y="272504"/>
                  <a:pt x="1472274" y="272877"/>
                </a:cubicBezTo>
                <a:lnTo>
                  <a:pt x="1472274" y="366080"/>
                </a:lnTo>
                <a:cubicBezTo>
                  <a:pt x="1472274" y="366452"/>
                  <a:pt x="1472181" y="366766"/>
                  <a:pt x="1471995" y="367022"/>
                </a:cubicBezTo>
                <a:cubicBezTo>
                  <a:pt x="1471809" y="367278"/>
                  <a:pt x="1471506" y="367499"/>
                  <a:pt x="1471088" y="367685"/>
                </a:cubicBezTo>
                <a:cubicBezTo>
                  <a:pt x="1470669" y="367871"/>
                  <a:pt x="1470088" y="368010"/>
                  <a:pt x="1469344" y="368103"/>
                </a:cubicBezTo>
                <a:cubicBezTo>
                  <a:pt x="1468600" y="368196"/>
                  <a:pt x="1467646" y="368243"/>
                  <a:pt x="1466483" y="368243"/>
                </a:cubicBezTo>
                <a:cubicBezTo>
                  <a:pt x="1465367" y="368243"/>
                  <a:pt x="1464437" y="368196"/>
                  <a:pt x="1463693" y="368103"/>
                </a:cubicBezTo>
                <a:cubicBezTo>
                  <a:pt x="1462949" y="368010"/>
                  <a:pt x="1462356" y="367871"/>
                  <a:pt x="1461914" y="367685"/>
                </a:cubicBezTo>
                <a:cubicBezTo>
                  <a:pt x="1461472" y="367499"/>
                  <a:pt x="1461170" y="367278"/>
                  <a:pt x="1461007" y="367022"/>
                </a:cubicBezTo>
                <a:cubicBezTo>
                  <a:pt x="1460844" y="366766"/>
                  <a:pt x="1460763" y="366452"/>
                  <a:pt x="1460763" y="366080"/>
                </a:cubicBezTo>
                <a:lnTo>
                  <a:pt x="1460763" y="272877"/>
                </a:lnTo>
                <a:cubicBezTo>
                  <a:pt x="1460763" y="272504"/>
                  <a:pt x="1460844" y="272179"/>
                  <a:pt x="1461007" y="271900"/>
                </a:cubicBezTo>
                <a:cubicBezTo>
                  <a:pt x="1461170" y="271621"/>
                  <a:pt x="1461472" y="271388"/>
                  <a:pt x="1461914" y="271202"/>
                </a:cubicBezTo>
                <a:cubicBezTo>
                  <a:pt x="1462356" y="271016"/>
                  <a:pt x="1462949" y="270877"/>
                  <a:pt x="1463693" y="270784"/>
                </a:cubicBezTo>
                <a:cubicBezTo>
                  <a:pt x="1464437" y="270691"/>
                  <a:pt x="1465367" y="270644"/>
                  <a:pt x="1466483" y="270644"/>
                </a:cubicBezTo>
                <a:close/>
                <a:moveTo>
                  <a:pt x="319176" y="213550"/>
                </a:moveTo>
                <a:lnTo>
                  <a:pt x="348337" y="213550"/>
                </a:lnTo>
                <a:cubicBezTo>
                  <a:pt x="348709" y="213550"/>
                  <a:pt x="349046" y="213620"/>
                  <a:pt x="349349" y="213759"/>
                </a:cubicBezTo>
                <a:cubicBezTo>
                  <a:pt x="349651" y="213899"/>
                  <a:pt x="349907" y="214166"/>
                  <a:pt x="350116" y="214561"/>
                </a:cubicBezTo>
                <a:cubicBezTo>
                  <a:pt x="350325" y="214957"/>
                  <a:pt x="350488" y="215457"/>
                  <a:pt x="350604" y="216061"/>
                </a:cubicBezTo>
                <a:cubicBezTo>
                  <a:pt x="350721" y="216666"/>
                  <a:pt x="350779" y="217410"/>
                  <a:pt x="350779" y="218294"/>
                </a:cubicBezTo>
                <a:cubicBezTo>
                  <a:pt x="350779" y="220108"/>
                  <a:pt x="350570" y="221363"/>
                  <a:pt x="350151" y="222061"/>
                </a:cubicBezTo>
                <a:cubicBezTo>
                  <a:pt x="349732" y="222759"/>
                  <a:pt x="349128" y="223107"/>
                  <a:pt x="348337" y="223107"/>
                </a:cubicBezTo>
                <a:lnTo>
                  <a:pt x="319176" y="223107"/>
                </a:lnTo>
                <a:cubicBezTo>
                  <a:pt x="318339" y="223107"/>
                  <a:pt x="317711" y="222747"/>
                  <a:pt x="317292" y="222026"/>
                </a:cubicBezTo>
                <a:cubicBezTo>
                  <a:pt x="316874" y="221305"/>
                  <a:pt x="316665" y="220061"/>
                  <a:pt x="316665" y="218294"/>
                </a:cubicBezTo>
                <a:cubicBezTo>
                  <a:pt x="316665" y="216527"/>
                  <a:pt x="316874" y="215294"/>
                  <a:pt x="317292" y="214596"/>
                </a:cubicBezTo>
                <a:cubicBezTo>
                  <a:pt x="317711" y="213899"/>
                  <a:pt x="318339" y="213550"/>
                  <a:pt x="319176" y="213550"/>
                </a:cubicBezTo>
                <a:close/>
                <a:moveTo>
                  <a:pt x="550246" y="207620"/>
                </a:moveTo>
                <a:cubicBezTo>
                  <a:pt x="548525" y="207620"/>
                  <a:pt x="546804" y="207771"/>
                  <a:pt x="545083" y="208074"/>
                </a:cubicBezTo>
                <a:cubicBezTo>
                  <a:pt x="543362" y="208376"/>
                  <a:pt x="541700" y="208794"/>
                  <a:pt x="540095" y="209329"/>
                </a:cubicBezTo>
                <a:cubicBezTo>
                  <a:pt x="538491" y="209864"/>
                  <a:pt x="536956" y="210492"/>
                  <a:pt x="535491" y="211213"/>
                </a:cubicBezTo>
                <a:cubicBezTo>
                  <a:pt x="534026" y="211934"/>
                  <a:pt x="532689" y="212713"/>
                  <a:pt x="531479" y="213550"/>
                </a:cubicBezTo>
                <a:cubicBezTo>
                  <a:pt x="531479" y="219550"/>
                  <a:pt x="531863" y="224573"/>
                  <a:pt x="532630" y="228619"/>
                </a:cubicBezTo>
                <a:cubicBezTo>
                  <a:pt x="533398" y="232665"/>
                  <a:pt x="534514" y="235909"/>
                  <a:pt x="535979" y="238351"/>
                </a:cubicBezTo>
                <a:cubicBezTo>
                  <a:pt x="537444" y="240792"/>
                  <a:pt x="539270" y="242537"/>
                  <a:pt x="541455" y="243583"/>
                </a:cubicBezTo>
                <a:cubicBezTo>
                  <a:pt x="543641" y="244629"/>
                  <a:pt x="546199" y="245153"/>
                  <a:pt x="549129" y="245153"/>
                </a:cubicBezTo>
                <a:cubicBezTo>
                  <a:pt x="552106" y="245153"/>
                  <a:pt x="554687" y="244595"/>
                  <a:pt x="556873" y="243478"/>
                </a:cubicBezTo>
                <a:cubicBezTo>
                  <a:pt x="559059" y="242362"/>
                  <a:pt x="560873" y="240862"/>
                  <a:pt x="562315" y="238979"/>
                </a:cubicBezTo>
                <a:cubicBezTo>
                  <a:pt x="563756" y="237095"/>
                  <a:pt x="564815" y="234979"/>
                  <a:pt x="565489" y="232630"/>
                </a:cubicBezTo>
                <a:cubicBezTo>
                  <a:pt x="566163" y="230281"/>
                  <a:pt x="566500" y="227875"/>
                  <a:pt x="566500" y="225410"/>
                </a:cubicBezTo>
                <a:cubicBezTo>
                  <a:pt x="566500" y="222712"/>
                  <a:pt x="566233" y="220259"/>
                  <a:pt x="565698" y="218050"/>
                </a:cubicBezTo>
                <a:cubicBezTo>
                  <a:pt x="565163" y="215840"/>
                  <a:pt x="564268" y="213969"/>
                  <a:pt x="563012" y="212434"/>
                </a:cubicBezTo>
                <a:cubicBezTo>
                  <a:pt x="561757" y="210899"/>
                  <a:pt x="560082" y="209713"/>
                  <a:pt x="557989" y="208876"/>
                </a:cubicBezTo>
                <a:cubicBezTo>
                  <a:pt x="555896" y="208039"/>
                  <a:pt x="553315" y="207620"/>
                  <a:pt x="550246" y="207620"/>
                </a:cubicBezTo>
                <a:close/>
                <a:moveTo>
                  <a:pt x="187774" y="195481"/>
                </a:moveTo>
                <a:cubicBezTo>
                  <a:pt x="184348" y="195481"/>
                  <a:pt x="181403" y="196086"/>
                  <a:pt x="178939" y="197295"/>
                </a:cubicBezTo>
                <a:cubicBezTo>
                  <a:pt x="176475" y="198504"/>
                  <a:pt x="174446" y="200214"/>
                  <a:pt x="172850" y="202423"/>
                </a:cubicBezTo>
                <a:cubicBezTo>
                  <a:pt x="171255" y="204632"/>
                  <a:pt x="170070" y="207248"/>
                  <a:pt x="169296" y="210271"/>
                </a:cubicBezTo>
                <a:cubicBezTo>
                  <a:pt x="168521" y="213294"/>
                  <a:pt x="168134" y="216596"/>
                  <a:pt x="168134" y="220177"/>
                </a:cubicBezTo>
                <a:cubicBezTo>
                  <a:pt x="168134" y="223619"/>
                  <a:pt x="168451" y="226851"/>
                  <a:pt x="169085" y="229875"/>
                </a:cubicBezTo>
                <a:cubicBezTo>
                  <a:pt x="169718" y="232898"/>
                  <a:pt x="170774" y="235537"/>
                  <a:pt x="172252" y="237793"/>
                </a:cubicBezTo>
                <a:cubicBezTo>
                  <a:pt x="173731" y="240048"/>
                  <a:pt x="175713" y="241839"/>
                  <a:pt x="178200" y="243164"/>
                </a:cubicBezTo>
                <a:cubicBezTo>
                  <a:pt x="180687" y="244490"/>
                  <a:pt x="183785" y="245153"/>
                  <a:pt x="187492" y="245153"/>
                </a:cubicBezTo>
                <a:cubicBezTo>
                  <a:pt x="190871" y="245153"/>
                  <a:pt x="193805" y="244548"/>
                  <a:pt x="196292" y="243339"/>
                </a:cubicBezTo>
                <a:cubicBezTo>
                  <a:pt x="198779" y="242130"/>
                  <a:pt x="200820" y="240432"/>
                  <a:pt x="202416" y="238246"/>
                </a:cubicBezTo>
                <a:cubicBezTo>
                  <a:pt x="204011" y="236060"/>
                  <a:pt x="205184" y="233456"/>
                  <a:pt x="205935" y="230433"/>
                </a:cubicBezTo>
                <a:cubicBezTo>
                  <a:pt x="206687" y="227410"/>
                  <a:pt x="207062" y="224084"/>
                  <a:pt x="207062" y="220456"/>
                </a:cubicBezTo>
                <a:cubicBezTo>
                  <a:pt x="207062" y="217061"/>
                  <a:pt x="206745" y="213852"/>
                  <a:pt x="206111" y="210829"/>
                </a:cubicBezTo>
                <a:cubicBezTo>
                  <a:pt x="205478" y="207806"/>
                  <a:pt x="204434" y="205155"/>
                  <a:pt x="202979" y="202876"/>
                </a:cubicBezTo>
                <a:cubicBezTo>
                  <a:pt x="201524" y="200597"/>
                  <a:pt x="199553" y="198795"/>
                  <a:pt x="197066" y="197470"/>
                </a:cubicBezTo>
                <a:cubicBezTo>
                  <a:pt x="194579" y="196144"/>
                  <a:pt x="191481" y="195481"/>
                  <a:pt x="187774" y="195481"/>
                </a:cubicBezTo>
                <a:close/>
                <a:moveTo>
                  <a:pt x="188226" y="185853"/>
                </a:moveTo>
                <a:cubicBezTo>
                  <a:pt x="193389" y="185853"/>
                  <a:pt x="197888" y="186621"/>
                  <a:pt x="201725" y="188156"/>
                </a:cubicBezTo>
                <a:cubicBezTo>
                  <a:pt x="205562" y="189691"/>
                  <a:pt x="208760" y="191923"/>
                  <a:pt x="211318" y="194853"/>
                </a:cubicBezTo>
                <a:cubicBezTo>
                  <a:pt x="213876" y="197783"/>
                  <a:pt x="215794" y="201341"/>
                  <a:pt x="217073" y="205527"/>
                </a:cubicBezTo>
                <a:cubicBezTo>
                  <a:pt x="218352" y="209713"/>
                  <a:pt x="218991" y="214434"/>
                  <a:pt x="218991" y="219689"/>
                </a:cubicBezTo>
                <a:cubicBezTo>
                  <a:pt x="218991" y="224805"/>
                  <a:pt x="218317" y="229514"/>
                  <a:pt x="216968" y="233816"/>
                </a:cubicBezTo>
                <a:cubicBezTo>
                  <a:pt x="215620" y="238118"/>
                  <a:pt x="213608" y="241827"/>
                  <a:pt x="210934" y="244943"/>
                </a:cubicBezTo>
                <a:cubicBezTo>
                  <a:pt x="208260" y="248059"/>
                  <a:pt x="204911" y="250490"/>
                  <a:pt x="200888" y="252234"/>
                </a:cubicBezTo>
                <a:cubicBezTo>
                  <a:pt x="196865" y="253978"/>
                  <a:pt x="192202" y="254850"/>
                  <a:pt x="186900" y="254850"/>
                </a:cubicBezTo>
                <a:cubicBezTo>
                  <a:pt x="181738" y="254850"/>
                  <a:pt x="177238" y="254082"/>
                  <a:pt x="173401" y="252548"/>
                </a:cubicBezTo>
                <a:cubicBezTo>
                  <a:pt x="169564" y="251013"/>
                  <a:pt x="166367" y="248780"/>
                  <a:pt x="163809" y="245850"/>
                </a:cubicBezTo>
                <a:cubicBezTo>
                  <a:pt x="161251" y="242920"/>
                  <a:pt x="159344" y="239362"/>
                  <a:pt x="158088" y="235177"/>
                </a:cubicBezTo>
                <a:cubicBezTo>
                  <a:pt x="156833" y="230991"/>
                  <a:pt x="156205" y="226247"/>
                  <a:pt x="156205" y="220945"/>
                </a:cubicBezTo>
                <a:cubicBezTo>
                  <a:pt x="156205" y="215829"/>
                  <a:pt x="156867" y="211120"/>
                  <a:pt x="158193" y="206818"/>
                </a:cubicBezTo>
                <a:cubicBezTo>
                  <a:pt x="159518" y="202516"/>
                  <a:pt x="161518" y="198807"/>
                  <a:pt x="164193" y="195691"/>
                </a:cubicBezTo>
                <a:cubicBezTo>
                  <a:pt x="166867" y="192574"/>
                  <a:pt x="170204" y="190156"/>
                  <a:pt x="174204" y="188435"/>
                </a:cubicBezTo>
                <a:cubicBezTo>
                  <a:pt x="178203" y="186714"/>
                  <a:pt x="182878" y="185853"/>
                  <a:pt x="188226" y="185853"/>
                </a:cubicBezTo>
                <a:close/>
                <a:moveTo>
                  <a:pt x="433814" y="163041"/>
                </a:moveTo>
                <a:cubicBezTo>
                  <a:pt x="434894" y="163041"/>
                  <a:pt x="435826" y="163087"/>
                  <a:pt x="436612" y="163180"/>
                </a:cubicBezTo>
                <a:cubicBezTo>
                  <a:pt x="437397" y="163273"/>
                  <a:pt x="438010" y="163425"/>
                  <a:pt x="438452" y="163634"/>
                </a:cubicBezTo>
                <a:cubicBezTo>
                  <a:pt x="438894" y="163843"/>
                  <a:pt x="439213" y="164087"/>
                  <a:pt x="439409" y="164366"/>
                </a:cubicBezTo>
                <a:cubicBezTo>
                  <a:pt x="439605" y="164645"/>
                  <a:pt x="439704" y="164948"/>
                  <a:pt x="439704" y="165273"/>
                </a:cubicBezTo>
                <a:lnTo>
                  <a:pt x="439704" y="248571"/>
                </a:lnTo>
                <a:cubicBezTo>
                  <a:pt x="439704" y="249501"/>
                  <a:pt x="439547" y="250292"/>
                  <a:pt x="439235" y="250943"/>
                </a:cubicBezTo>
                <a:cubicBezTo>
                  <a:pt x="438922" y="251594"/>
                  <a:pt x="438514" y="252129"/>
                  <a:pt x="438009" y="252548"/>
                </a:cubicBezTo>
                <a:cubicBezTo>
                  <a:pt x="437503" y="252966"/>
                  <a:pt x="436938" y="253268"/>
                  <a:pt x="436313" y="253454"/>
                </a:cubicBezTo>
                <a:cubicBezTo>
                  <a:pt x="435688" y="253640"/>
                  <a:pt x="435062" y="253734"/>
                  <a:pt x="434436" y="253734"/>
                </a:cubicBezTo>
                <a:lnTo>
                  <a:pt x="430469" y="253734"/>
                </a:lnTo>
                <a:cubicBezTo>
                  <a:pt x="429218" y="253734"/>
                  <a:pt x="428124" y="253606"/>
                  <a:pt x="427185" y="253350"/>
                </a:cubicBezTo>
                <a:cubicBezTo>
                  <a:pt x="426247" y="253094"/>
                  <a:pt x="425357" y="252629"/>
                  <a:pt x="424516" y="251955"/>
                </a:cubicBezTo>
                <a:cubicBezTo>
                  <a:pt x="423674" y="251280"/>
                  <a:pt x="422833" y="250362"/>
                  <a:pt x="421991" y="249199"/>
                </a:cubicBezTo>
                <a:cubicBezTo>
                  <a:pt x="421149" y="248036"/>
                  <a:pt x="420256" y="246548"/>
                  <a:pt x="419311" y="244734"/>
                </a:cubicBezTo>
                <a:lnTo>
                  <a:pt x="391772" y="193388"/>
                </a:lnTo>
                <a:cubicBezTo>
                  <a:pt x="390332" y="190737"/>
                  <a:pt x="388881" y="187958"/>
                  <a:pt x="387419" y="185051"/>
                </a:cubicBezTo>
                <a:cubicBezTo>
                  <a:pt x="385956" y="182144"/>
                  <a:pt x="384595" y="179319"/>
                  <a:pt x="383335" y="176575"/>
                </a:cubicBezTo>
                <a:lnTo>
                  <a:pt x="383195" y="176575"/>
                </a:lnTo>
                <a:cubicBezTo>
                  <a:pt x="383288" y="179924"/>
                  <a:pt x="383358" y="183342"/>
                  <a:pt x="383405" y="186830"/>
                </a:cubicBezTo>
                <a:cubicBezTo>
                  <a:pt x="383451" y="190319"/>
                  <a:pt x="383474" y="193784"/>
                  <a:pt x="383474" y="197225"/>
                </a:cubicBezTo>
                <a:lnTo>
                  <a:pt x="383474" y="251710"/>
                </a:lnTo>
                <a:cubicBezTo>
                  <a:pt x="383474" y="252036"/>
                  <a:pt x="383376" y="252350"/>
                  <a:pt x="383180" y="252652"/>
                </a:cubicBezTo>
                <a:cubicBezTo>
                  <a:pt x="382984" y="252954"/>
                  <a:pt x="382653" y="253187"/>
                  <a:pt x="382187" y="253350"/>
                </a:cubicBezTo>
                <a:cubicBezTo>
                  <a:pt x="381720" y="253513"/>
                  <a:pt x="381107" y="253652"/>
                  <a:pt x="380346" y="253768"/>
                </a:cubicBezTo>
                <a:cubicBezTo>
                  <a:pt x="379585" y="253885"/>
                  <a:pt x="378616" y="253943"/>
                  <a:pt x="377438" y="253943"/>
                </a:cubicBezTo>
                <a:cubicBezTo>
                  <a:pt x="376260" y="253943"/>
                  <a:pt x="375291" y="253885"/>
                  <a:pt x="374530" y="253768"/>
                </a:cubicBezTo>
                <a:cubicBezTo>
                  <a:pt x="373770" y="253652"/>
                  <a:pt x="373168" y="253513"/>
                  <a:pt x="372727" y="253350"/>
                </a:cubicBezTo>
                <a:cubicBezTo>
                  <a:pt x="372285" y="253187"/>
                  <a:pt x="371966" y="252954"/>
                  <a:pt x="371769" y="252652"/>
                </a:cubicBezTo>
                <a:cubicBezTo>
                  <a:pt x="371573" y="252350"/>
                  <a:pt x="371475" y="252036"/>
                  <a:pt x="371475" y="251710"/>
                </a:cubicBezTo>
                <a:lnTo>
                  <a:pt x="371475" y="168413"/>
                </a:lnTo>
                <a:cubicBezTo>
                  <a:pt x="371475" y="166552"/>
                  <a:pt x="372003" y="165227"/>
                  <a:pt x="373060" y="164436"/>
                </a:cubicBezTo>
                <a:cubicBezTo>
                  <a:pt x="374116" y="163646"/>
                  <a:pt x="375268" y="163250"/>
                  <a:pt x="376516" y="163250"/>
                </a:cubicBezTo>
                <a:lnTo>
                  <a:pt x="382420" y="163250"/>
                </a:lnTo>
                <a:cubicBezTo>
                  <a:pt x="383812" y="163250"/>
                  <a:pt x="384976" y="163366"/>
                  <a:pt x="385912" y="163599"/>
                </a:cubicBezTo>
                <a:cubicBezTo>
                  <a:pt x="386849" y="163832"/>
                  <a:pt x="387689" y="164215"/>
                  <a:pt x="388433" y="164750"/>
                </a:cubicBezTo>
                <a:cubicBezTo>
                  <a:pt x="389176" y="165285"/>
                  <a:pt x="389896" y="166029"/>
                  <a:pt x="390592" y="166983"/>
                </a:cubicBezTo>
                <a:cubicBezTo>
                  <a:pt x="391289" y="167936"/>
                  <a:pt x="392019" y="169134"/>
                  <a:pt x="392784" y="170575"/>
                </a:cubicBezTo>
                <a:lnTo>
                  <a:pt x="413954" y="210201"/>
                </a:lnTo>
                <a:cubicBezTo>
                  <a:pt x="415258" y="212620"/>
                  <a:pt x="416517" y="214980"/>
                  <a:pt x="417730" y="217282"/>
                </a:cubicBezTo>
                <a:cubicBezTo>
                  <a:pt x="418944" y="219584"/>
                  <a:pt x="420113" y="221852"/>
                  <a:pt x="421237" y="224084"/>
                </a:cubicBezTo>
                <a:cubicBezTo>
                  <a:pt x="422360" y="226317"/>
                  <a:pt x="423473" y="228514"/>
                  <a:pt x="424574" y="230677"/>
                </a:cubicBezTo>
                <a:cubicBezTo>
                  <a:pt x="425675" y="232839"/>
                  <a:pt x="426765" y="235014"/>
                  <a:pt x="427844" y="237200"/>
                </a:cubicBezTo>
                <a:lnTo>
                  <a:pt x="427914" y="237200"/>
                </a:lnTo>
                <a:cubicBezTo>
                  <a:pt x="427821" y="233525"/>
                  <a:pt x="427762" y="229700"/>
                  <a:pt x="427739" y="225724"/>
                </a:cubicBezTo>
                <a:cubicBezTo>
                  <a:pt x="427716" y="221747"/>
                  <a:pt x="427704" y="217922"/>
                  <a:pt x="427704" y="214248"/>
                </a:cubicBezTo>
                <a:lnTo>
                  <a:pt x="427704" y="165273"/>
                </a:lnTo>
                <a:cubicBezTo>
                  <a:pt x="427704" y="164948"/>
                  <a:pt x="427802" y="164645"/>
                  <a:pt x="427999" y="164366"/>
                </a:cubicBezTo>
                <a:cubicBezTo>
                  <a:pt x="428195" y="164087"/>
                  <a:pt x="428526" y="163843"/>
                  <a:pt x="428992" y="163634"/>
                </a:cubicBezTo>
                <a:cubicBezTo>
                  <a:pt x="429458" y="163425"/>
                  <a:pt x="430072" y="163273"/>
                  <a:pt x="430833" y="163180"/>
                </a:cubicBezTo>
                <a:cubicBezTo>
                  <a:pt x="431594" y="163087"/>
                  <a:pt x="432587" y="163041"/>
                  <a:pt x="433814" y="163041"/>
                </a:cubicBezTo>
                <a:close/>
                <a:moveTo>
                  <a:pt x="472725" y="162832"/>
                </a:moveTo>
                <a:cubicBezTo>
                  <a:pt x="473888" y="162832"/>
                  <a:pt x="474853" y="162890"/>
                  <a:pt x="475620" y="163006"/>
                </a:cubicBezTo>
                <a:cubicBezTo>
                  <a:pt x="476387" y="163122"/>
                  <a:pt x="477004" y="163262"/>
                  <a:pt x="477469" y="163425"/>
                </a:cubicBezTo>
                <a:cubicBezTo>
                  <a:pt x="477934" y="163587"/>
                  <a:pt x="478259" y="163808"/>
                  <a:pt x="478445" y="164087"/>
                </a:cubicBezTo>
                <a:cubicBezTo>
                  <a:pt x="478631" y="164366"/>
                  <a:pt x="478724" y="164692"/>
                  <a:pt x="478724" y="165064"/>
                </a:cubicBezTo>
                <a:lnTo>
                  <a:pt x="478724" y="243130"/>
                </a:lnTo>
                <a:lnTo>
                  <a:pt x="511095" y="243130"/>
                </a:lnTo>
                <a:cubicBezTo>
                  <a:pt x="511513" y="243130"/>
                  <a:pt x="511874" y="243234"/>
                  <a:pt x="512176" y="243443"/>
                </a:cubicBezTo>
                <a:cubicBezTo>
                  <a:pt x="512478" y="243653"/>
                  <a:pt x="512734" y="243955"/>
                  <a:pt x="512943" y="244350"/>
                </a:cubicBezTo>
                <a:cubicBezTo>
                  <a:pt x="513153" y="244746"/>
                  <a:pt x="513304" y="245269"/>
                  <a:pt x="513397" y="245920"/>
                </a:cubicBezTo>
                <a:cubicBezTo>
                  <a:pt x="513490" y="246571"/>
                  <a:pt x="513536" y="247362"/>
                  <a:pt x="513536" y="248292"/>
                </a:cubicBezTo>
                <a:cubicBezTo>
                  <a:pt x="513536" y="249222"/>
                  <a:pt x="513490" y="250001"/>
                  <a:pt x="513397" y="250629"/>
                </a:cubicBezTo>
                <a:cubicBezTo>
                  <a:pt x="513304" y="251257"/>
                  <a:pt x="513153" y="251792"/>
                  <a:pt x="512943" y="252234"/>
                </a:cubicBezTo>
                <a:cubicBezTo>
                  <a:pt x="512734" y="252675"/>
                  <a:pt x="512478" y="253001"/>
                  <a:pt x="512176" y="253210"/>
                </a:cubicBezTo>
                <a:cubicBezTo>
                  <a:pt x="511874" y="253420"/>
                  <a:pt x="511513" y="253524"/>
                  <a:pt x="511095" y="253524"/>
                </a:cubicBezTo>
                <a:lnTo>
                  <a:pt x="471190" y="253524"/>
                </a:lnTo>
                <a:cubicBezTo>
                  <a:pt x="470120" y="253524"/>
                  <a:pt x="469109" y="253164"/>
                  <a:pt x="468155" y="252443"/>
                </a:cubicBezTo>
                <a:cubicBezTo>
                  <a:pt x="467202" y="251722"/>
                  <a:pt x="466725" y="250455"/>
                  <a:pt x="466725" y="248641"/>
                </a:cubicBezTo>
                <a:lnTo>
                  <a:pt x="466725" y="165064"/>
                </a:lnTo>
                <a:cubicBezTo>
                  <a:pt x="466725" y="164692"/>
                  <a:pt x="466818" y="164366"/>
                  <a:pt x="467004" y="164087"/>
                </a:cubicBezTo>
                <a:cubicBezTo>
                  <a:pt x="467190" y="163808"/>
                  <a:pt x="467516" y="163587"/>
                  <a:pt x="467981" y="163425"/>
                </a:cubicBezTo>
                <a:cubicBezTo>
                  <a:pt x="468446" y="163262"/>
                  <a:pt x="469074" y="163122"/>
                  <a:pt x="469865" y="163006"/>
                </a:cubicBezTo>
                <a:cubicBezTo>
                  <a:pt x="470655" y="162890"/>
                  <a:pt x="471609" y="162832"/>
                  <a:pt x="472725" y="162832"/>
                </a:cubicBezTo>
                <a:close/>
                <a:moveTo>
                  <a:pt x="234916" y="162832"/>
                </a:moveTo>
                <a:cubicBezTo>
                  <a:pt x="236218" y="162832"/>
                  <a:pt x="237253" y="162866"/>
                  <a:pt x="238021" y="162936"/>
                </a:cubicBezTo>
                <a:cubicBezTo>
                  <a:pt x="238788" y="163006"/>
                  <a:pt x="239381" y="163134"/>
                  <a:pt x="239800" y="163320"/>
                </a:cubicBezTo>
                <a:cubicBezTo>
                  <a:pt x="240218" y="163506"/>
                  <a:pt x="240532" y="163750"/>
                  <a:pt x="240741" y="164052"/>
                </a:cubicBezTo>
                <a:cubicBezTo>
                  <a:pt x="240951" y="164355"/>
                  <a:pt x="241148" y="164738"/>
                  <a:pt x="241334" y="165204"/>
                </a:cubicBezTo>
                <a:lnTo>
                  <a:pt x="267216" y="241176"/>
                </a:lnTo>
                <a:lnTo>
                  <a:pt x="267286" y="241176"/>
                </a:lnTo>
                <a:lnTo>
                  <a:pt x="292471" y="165343"/>
                </a:lnTo>
                <a:cubicBezTo>
                  <a:pt x="292610" y="164831"/>
                  <a:pt x="292773" y="164413"/>
                  <a:pt x="292959" y="164087"/>
                </a:cubicBezTo>
                <a:cubicBezTo>
                  <a:pt x="293145" y="163762"/>
                  <a:pt x="293471" y="163506"/>
                  <a:pt x="293936" y="163320"/>
                </a:cubicBezTo>
                <a:cubicBezTo>
                  <a:pt x="294401" y="163134"/>
                  <a:pt x="295052" y="163006"/>
                  <a:pt x="295889" y="162936"/>
                </a:cubicBezTo>
                <a:cubicBezTo>
                  <a:pt x="296726" y="162866"/>
                  <a:pt x="297842" y="162832"/>
                  <a:pt x="299238" y="162832"/>
                </a:cubicBezTo>
                <a:cubicBezTo>
                  <a:pt x="300680" y="162832"/>
                  <a:pt x="301819" y="162890"/>
                  <a:pt x="302656" y="163006"/>
                </a:cubicBezTo>
                <a:cubicBezTo>
                  <a:pt x="303493" y="163122"/>
                  <a:pt x="304063" y="163343"/>
                  <a:pt x="304365" y="163669"/>
                </a:cubicBezTo>
                <a:cubicBezTo>
                  <a:pt x="304668" y="163994"/>
                  <a:pt x="304784" y="164471"/>
                  <a:pt x="304714" y="165099"/>
                </a:cubicBezTo>
                <a:cubicBezTo>
                  <a:pt x="304644" y="165727"/>
                  <a:pt x="304423" y="166552"/>
                  <a:pt x="304051" y="167576"/>
                </a:cubicBezTo>
                <a:lnTo>
                  <a:pt x="274611" y="251431"/>
                </a:lnTo>
                <a:cubicBezTo>
                  <a:pt x="274425" y="251943"/>
                  <a:pt x="274170" y="252362"/>
                  <a:pt x="273844" y="252687"/>
                </a:cubicBezTo>
                <a:cubicBezTo>
                  <a:pt x="273518" y="253013"/>
                  <a:pt x="273065" y="253268"/>
                  <a:pt x="272484" y="253454"/>
                </a:cubicBezTo>
                <a:cubicBezTo>
                  <a:pt x="271902" y="253640"/>
                  <a:pt x="271158" y="253768"/>
                  <a:pt x="270251" y="253838"/>
                </a:cubicBezTo>
                <a:cubicBezTo>
                  <a:pt x="269344" y="253908"/>
                  <a:pt x="268216" y="253943"/>
                  <a:pt x="266868" y="253943"/>
                </a:cubicBezTo>
                <a:cubicBezTo>
                  <a:pt x="265844" y="253943"/>
                  <a:pt x="264949" y="253931"/>
                  <a:pt x="264182" y="253908"/>
                </a:cubicBezTo>
                <a:cubicBezTo>
                  <a:pt x="263414" y="253885"/>
                  <a:pt x="262752" y="253827"/>
                  <a:pt x="262194" y="253734"/>
                </a:cubicBezTo>
                <a:cubicBezTo>
                  <a:pt x="261635" y="253640"/>
                  <a:pt x="261159" y="253536"/>
                  <a:pt x="260763" y="253420"/>
                </a:cubicBezTo>
                <a:cubicBezTo>
                  <a:pt x="260368" y="253303"/>
                  <a:pt x="260031" y="253152"/>
                  <a:pt x="259752" y="252966"/>
                </a:cubicBezTo>
                <a:cubicBezTo>
                  <a:pt x="259473" y="252780"/>
                  <a:pt x="259252" y="252559"/>
                  <a:pt x="259089" y="252303"/>
                </a:cubicBezTo>
                <a:cubicBezTo>
                  <a:pt x="258926" y="252048"/>
                  <a:pt x="258775" y="251734"/>
                  <a:pt x="258636" y="251362"/>
                </a:cubicBezTo>
                <a:lnTo>
                  <a:pt x="229126" y="167506"/>
                </a:lnTo>
                <a:cubicBezTo>
                  <a:pt x="228754" y="166483"/>
                  <a:pt x="228556" y="165657"/>
                  <a:pt x="228533" y="165029"/>
                </a:cubicBezTo>
                <a:cubicBezTo>
                  <a:pt x="228510" y="164401"/>
                  <a:pt x="228707" y="163925"/>
                  <a:pt x="229126" y="163599"/>
                </a:cubicBezTo>
                <a:cubicBezTo>
                  <a:pt x="229544" y="163273"/>
                  <a:pt x="230219" y="163064"/>
                  <a:pt x="231149" y="162971"/>
                </a:cubicBezTo>
                <a:cubicBezTo>
                  <a:pt x="232079" y="162878"/>
                  <a:pt x="233335" y="162832"/>
                  <a:pt x="234916" y="162832"/>
                </a:cubicBezTo>
                <a:close/>
                <a:moveTo>
                  <a:pt x="6000" y="162832"/>
                </a:moveTo>
                <a:cubicBezTo>
                  <a:pt x="7163" y="162832"/>
                  <a:pt x="8128" y="162890"/>
                  <a:pt x="8895" y="163006"/>
                </a:cubicBezTo>
                <a:cubicBezTo>
                  <a:pt x="9663" y="163122"/>
                  <a:pt x="10279" y="163262"/>
                  <a:pt x="10744" y="163425"/>
                </a:cubicBezTo>
                <a:cubicBezTo>
                  <a:pt x="11209" y="163587"/>
                  <a:pt x="11534" y="163808"/>
                  <a:pt x="11720" y="164087"/>
                </a:cubicBezTo>
                <a:cubicBezTo>
                  <a:pt x="11906" y="164366"/>
                  <a:pt x="12000" y="164692"/>
                  <a:pt x="12000" y="165064"/>
                </a:cubicBezTo>
                <a:lnTo>
                  <a:pt x="12000" y="201202"/>
                </a:lnTo>
                <a:lnTo>
                  <a:pt x="53090" y="201202"/>
                </a:lnTo>
                <a:lnTo>
                  <a:pt x="53090" y="165064"/>
                </a:lnTo>
                <a:cubicBezTo>
                  <a:pt x="53090" y="164692"/>
                  <a:pt x="53183" y="164366"/>
                  <a:pt x="53369" y="164087"/>
                </a:cubicBezTo>
                <a:cubicBezTo>
                  <a:pt x="53555" y="163808"/>
                  <a:pt x="53881" y="163587"/>
                  <a:pt x="54346" y="163425"/>
                </a:cubicBezTo>
                <a:cubicBezTo>
                  <a:pt x="54811" y="163262"/>
                  <a:pt x="55415" y="163122"/>
                  <a:pt x="56160" y="163006"/>
                </a:cubicBezTo>
                <a:cubicBezTo>
                  <a:pt x="56904" y="162890"/>
                  <a:pt x="57880" y="162832"/>
                  <a:pt x="59090" y="162832"/>
                </a:cubicBezTo>
                <a:cubicBezTo>
                  <a:pt x="60206" y="162832"/>
                  <a:pt x="61148" y="162890"/>
                  <a:pt x="61915" y="163006"/>
                </a:cubicBezTo>
                <a:cubicBezTo>
                  <a:pt x="62682" y="163122"/>
                  <a:pt x="63299" y="163262"/>
                  <a:pt x="63764" y="163425"/>
                </a:cubicBezTo>
                <a:cubicBezTo>
                  <a:pt x="64229" y="163587"/>
                  <a:pt x="64555" y="163808"/>
                  <a:pt x="64740" y="164087"/>
                </a:cubicBezTo>
                <a:cubicBezTo>
                  <a:pt x="64927" y="164366"/>
                  <a:pt x="65020" y="164692"/>
                  <a:pt x="65020" y="165064"/>
                </a:cubicBezTo>
                <a:lnTo>
                  <a:pt x="65020" y="251710"/>
                </a:lnTo>
                <a:cubicBezTo>
                  <a:pt x="65020" y="252082"/>
                  <a:pt x="64927" y="252408"/>
                  <a:pt x="64740" y="252687"/>
                </a:cubicBezTo>
                <a:cubicBezTo>
                  <a:pt x="64555" y="252966"/>
                  <a:pt x="64229" y="253187"/>
                  <a:pt x="63764" y="253350"/>
                </a:cubicBezTo>
                <a:cubicBezTo>
                  <a:pt x="63299" y="253513"/>
                  <a:pt x="62682" y="253652"/>
                  <a:pt x="61915" y="253768"/>
                </a:cubicBezTo>
                <a:cubicBezTo>
                  <a:pt x="61148" y="253885"/>
                  <a:pt x="60206" y="253943"/>
                  <a:pt x="59090" y="253943"/>
                </a:cubicBezTo>
                <a:cubicBezTo>
                  <a:pt x="57880" y="253943"/>
                  <a:pt x="56904" y="253885"/>
                  <a:pt x="56160" y="253768"/>
                </a:cubicBezTo>
                <a:cubicBezTo>
                  <a:pt x="55415" y="253652"/>
                  <a:pt x="54811" y="253513"/>
                  <a:pt x="54346" y="253350"/>
                </a:cubicBezTo>
                <a:cubicBezTo>
                  <a:pt x="53881" y="253187"/>
                  <a:pt x="53555" y="252966"/>
                  <a:pt x="53369" y="252687"/>
                </a:cubicBezTo>
                <a:cubicBezTo>
                  <a:pt x="53183" y="252408"/>
                  <a:pt x="53090" y="252082"/>
                  <a:pt x="53090" y="251710"/>
                </a:cubicBezTo>
                <a:lnTo>
                  <a:pt x="53090" y="211666"/>
                </a:lnTo>
                <a:lnTo>
                  <a:pt x="12000" y="211666"/>
                </a:lnTo>
                <a:lnTo>
                  <a:pt x="12000" y="251710"/>
                </a:lnTo>
                <a:cubicBezTo>
                  <a:pt x="12000" y="252082"/>
                  <a:pt x="11906" y="252408"/>
                  <a:pt x="11720" y="252687"/>
                </a:cubicBezTo>
                <a:cubicBezTo>
                  <a:pt x="11534" y="252966"/>
                  <a:pt x="11209" y="253187"/>
                  <a:pt x="10744" y="253350"/>
                </a:cubicBezTo>
                <a:cubicBezTo>
                  <a:pt x="10279" y="253513"/>
                  <a:pt x="9663" y="253652"/>
                  <a:pt x="8895" y="253768"/>
                </a:cubicBezTo>
                <a:cubicBezTo>
                  <a:pt x="8128" y="253885"/>
                  <a:pt x="7163" y="253943"/>
                  <a:pt x="6000" y="253943"/>
                </a:cubicBezTo>
                <a:cubicBezTo>
                  <a:pt x="4884" y="253943"/>
                  <a:pt x="3930" y="253885"/>
                  <a:pt x="3140" y="253768"/>
                </a:cubicBezTo>
                <a:cubicBezTo>
                  <a:pt x="2349" y="253652"/>
                  <a:pt x="1721" y="253513"/>
                  <a:pt x="1256" y="253350"/>
                </a:cubicBezTo>
                <a:cubicBezTo>
                  <a:pt x="791" y="253187"/>
                  <a:pt x="465" y="252966"/>
                  <a:pt x="279" y="252687"/>
                </a:cubicBezTo>
                <a:cubicBezTo>
                  <a:pt x="93" y="252408"/>
                  <a:pt x="0" y="252082"/>
                  <a:pt x="0" y="251710"/>
                </a:cubicBezTo>
                <a:lnTo>
                  <a:pt x="0" y="165064"/>
                </a:lnTo>
                <a:cubicBezTo>
                  <a:pt x="0" y="164692"/>
                  <a:pt x="93" y="164366"/>
                  <a:pt x="279" y="164087"/>
                </a:cubicBezTo>
                <a:cubicBezTo>
                  <a:pt x="465" y="163808"/>
                  <a:pt x="791" y="163587"/>
                  <a:pt x="1256" y="163425"/>
                </a:cubicBezTo>
                <a:cubicBezTo>
                  <a:pt x="1721" y="163262"/>
                  <a:pt x="2349" y="163122"/>
                  <a:pt x="3140" y="163006"/>
                </a:cubicBezTo>
                <a:cubicBezTo>
                  <a:pt x="3930" y="162890"/>
                  <a:pt x="4884" y="162832"/>
                  <a:pt x="6000" y="162832"/>
                </a:cubicBezTo>
                <a:close/>
                <a:moveTo>
                  <a:pt x="120188" y="162134"/>
                </a:moveTo>
                <a:cubicBezTo>
                  <a:pt x="122793" y="162134"/>
                  <a:pt x="125327" y="162378"/>
                  <a:pt x="127792" y="162866"/>
                </a:cubicBezTo>
                <a:cubicBezTo>
                  <a:pt x="130257" y="163355"/>
                  <a:pt x="132536" y="163971"/>
                  <a:pt x="134629" y="164715"/>
                </a:cubicBezTo>
                <a:cubicBezTo>
                  <a:pt x="136722" y="165459"/>
                  <a:pt x="138583" y="166320"/>
                  <a:pt x="140210" y="167296"/>
                </a:cubicBezTo>
                <a:cubicBezTo>
                  <a:pt x="141838" y="168273"/>
                  <a:pt x="142966" y="169075"/>
                  <a:pt x="143594" y="169703"/>
                </a:cubicBezTo>
                <a:cubicBezTo>
                  <a:pt x="144222" y="170331"/>
                  <a:pt x="144629" y="170808"/>
                  <a:pt x="144815" y="171133"/>
                </a:cubicBezTo>
                <a:cubicBezTo>
                  <a:pt x="145001" y="171459"/>
                  <a:pt x="145152" y="171843"/>
                  <a:pt x="145268" y="172285"/>
                </a:cubicBezTo>
                <a:cubicBezTo>
                  <a:pt x="145384" y="172726"/>
                  <a:pt x="145477" y="173250"/>
                  <a:pt x="145547" y="173854"/>
                </a:cubicBezTo>
                <a:cubicBezTo>
                  <a:pt x="145617" y="174459"/>
                  <a:pt x="145652" y="175180"/>
                  <a:pt x="145652" y="176017"/>
                </a:cubicBezTo>
                <a:cubicBezTo>
                  <a:pt x="145652" y="176947"/>
                  <a:pt x="145605" y="177738"/>
                  <a:pt x="145512" y="178389"/>
                </a:cubicBezTo>
                <a:cubicBezTo>
                  <a:pt x="145418" y="179040"/>
                  <a:pt x="145278" y="179586"/>
                  <a:pt x="145091" y="180028"/>
                </a:cubicBezTo>
                <a:cubicBezTo>
                  <a:pt x="144904" y="180470"/>
                  <a:pt x="144682" y="180796"/>
                  <a:pt x="144424" y="181005"/>
                </a:cubicBezTo>
                <a:cubicBezTo>
                  <a:pt x="144167" y="181214"/>
                  <a:pt x="143851" y="181319"/>
                  <a:pt x="143477" y="181319"/>
                </a:cubicBezTo>
                <a:cubicBezTo>
                  <a:pt x="142823" y="181319"/>
                  <a:pt x="141911" y="180865"/>
                  <a:pt x="140742" y="179958"/>
                </a:cubicBezTo>
                <a:cubicBezTo>
                  <a:pt x="139573" y="179052"/>
                  <a:pt x="138065" y="178052"/>
                  <a:pt x="136218" y="176959"/>
                </a:cubicBezTo>
                <a:cubicBezTo>
                  <a:pt x="134371" y="175866"/>
                  <a:pt x="132127" y="174866"/>
                  <a:pt x="129485" y="173959"/>
                </a:cubicBezTo>
                <a:cubicBezTo>
                  <a:pt x="126844" y="173052"/>
                  <a:pt x="123676" y="172598"/>
                  <a:pt x="119982" y="172598"/>
                </a:cubicBezTo>
                <a:cubicBezTo>
                  <a:pt x="115961" y="172598"/>
                  <a:pt x="112302" y="173401"/>
                  <a:pt x="109005" y="175005"/>
                </a:cubicBezTo>
                <a:cubicBezTo>
                  <a:pt x="105709" y="176610"/>
                  <a:pt x="102892" y="178970"/>
                  <a:pt x="100554" y="182086"/>
                </a:cubicBezTo>
                <a:cubicBezTo>
                  <a:pt x="98216" y="185202"/>
                  <a:pt x="96405" y="189005"/>
                  <a:pt x="95119" y="193493"/>
                </a:cubicBezTo>
                <a:cubicBezTo>
                  <a:pt x="93833" y="197981"/>
                  <a:pt x="93190" y="203109"/>
                  <a:pt x="93190" y="208876"/>
                </a:cubicBezTo>
                <a:cubicBezTo>
                  <a:pt x="93190" y="214596"/>
                  <a:pt x="93809" y="219654"/>
                  <a:pt x="95048" y="224049"/>
                </a:cubicBezTo>
                <a:cubicBezTo>
                  <a:pt x="96287" y="228444"/>
                  <a:pt x="98064" y="232119"/>
                  <a:pt x="100379" y="235072"/>
                </a:cubicBezTo>
                <a:cubicBezTo>
                  <a:pt x="102693" y="238025"/>
                  <a:pt x="105534" y="240258"/>
                  <a:pt x="108900" y="241769"/>
                </a:cubicBezTo>
                <a:cubicBezTo>
                  <a:pt x="112267" y="243281"/>
                  <a:pt x="116077" y="244036"/>
                  <a:pt x="120332" y="244036"/>
                </a:cubicBezTo>
                <a:cubicBezTo>
                  <a:pt x="123932" y="244036"/>
                  <a:pt x="127077" y="243595"/>
                  <a:pt x="129765" y="242711"/>
                </a:cubicBezTo>
                <a:cubicBezTo>
                  <a:pt x="132453" y="241827"/>
                  <a:pt x="134744" y="240839"/>
                  <a:pt x="136638" y="239746"/>
                </a:cubicBezTo>
                <a:cubicBezTo>
                  <a:pt x="138531" y="238653"/>
                  <a:pt x="140086" y="237665"/>
                  <a:pt x="141301" y="236781"/>
                </a:cubicBezTo>
                <a:cubicBezTo>
                  <a:pt x="142517" y="235897"/>
                  <a:pt x="143476" y="235456"/>
                  <a:pt x="144177" y="235456"/>
                </a:cubicBezTo>
                <a:cubicBezTo>
                  <a:pt x="144505" y="235456"/>
                  <a:pt x="144785" y="235525"/>
                  <a:pt x="145019" y="235665"/>
                </a:cubicBezTo>
                <a:cubicBezTo>
                  <a:pt x="145253" y="235804"/>
                  <a:pt x="145440" y="236072"/>
                  <a:pt x="145580" y="236467"/>
                </a:cubicBezTo>
                <a:cubicBezTo>
                  <a:pt x="145720" y="236862"/>
                  <a:pt x="145825" y="237409"/>
                  <a:pt x="145895" y="238107"/>
                </a:cubicBezTo>
                <a:cubicBezTo>
                  <a:pt x="145966" y="238804"/>
                  <a:pt x="146001" y="239688"/>
                  <a:pt x="146001" y="240758"/>
                </a:cubicBezTo>
                <a:cubicBezTo>
                  <a:pt x="146001" y="241502"/>
                  <a:pt x="145977" y="242153"/>
                  <a:pt x="145931" y="242711"/>
                </a:cubicBezTo>
                <a:cubicBezTo>
                  <a:pt x="145884" y="243269"/>
                  <a:pt x="145803" y="243757"/>
                  <a:pt x="145687" y="244176"/>
                </a:cubicBezTo>
                <a:cubicBezTo>
                  <a:pt x="145570" y="244595"/>
                  <a:pt x="145419" y="244967"/>
                  <a:pt x="145233" y="245292"/>
                </a:cubicBezTo>
                <a:cubicBezTo>
                  <a:pt x="145047" y="245618"/>
                  <a:pt x="144722" y="246013"/>
                  <a:pt x="144257" y="246478"/>
                </a:cubicBezTo>
                <a:cubicBezTo>
                  <a:pt x="143791" y="246943"/>
                  <a:pt x="142815" y="247652"/>
                  <a:pt x="141326" y="248606"/>
                </a:cubicBezTo>
                <a:cubicBezTo>
                  <a:pt x="139838" y="249559"/>
                  <a:pt x="137990" y="250490"/>
                  <a:pt x="135780" y="251396"/>
                </a:cubicBezTo>
                <a:cubicBezTo>
                  <a:pt x="133571" y="252303"/>
                  <a:pt x="131036" y="253071"/>
                  <a:pt x="128176" y="253699"/>
                </a:cubicBezTo>
                <a:cubicBezTo>
                  <a:pt x="125316" y="254327"/>
                  <a:pt x="122188" y="254640"/>
                  <a:pt x="118793" y="254640"/>
                </a:cubicBezTo>
                <a:cubicBezTo>
                  <a:pt x="112933" y="254640"/>
                  <a:pt x="107642" y="253664"/>
                  <a:pt x="102922" y="251710"/>
                </a:cubicBezTo>
                <a:cubicBezTo>
                  <a:pt x="98201" y="249757"/>
                  <a:pt x="94178" y="246873"/>
                  <a:pt x="90853" y="243060"/>
                </a:cubicBezTo>
                <a:cubicBezTo>
                  <a:pt x="87527" y="239246"/>
                  <a:pt x="84969" y="234537"/>
                  <a:pt x="83179" y="228933"/>
                </a:cubicBezTo>
                <a:cubicBezTo>
                  <a:pt x="81388" y="223328"/>
                  <a:pt x="80493" y="216875"/>
                  <a:pt x="80493" y="209573"/>
                </a:cubicBezTo>
                <a:cubicBezTo>
                  <a:pt x="80493" y="202086"/>
                  <a:pt x="81458" y="195411"/>
                  <a:pt x="83388" y="189551"/>
                </a:cubicBezTo>
                <a:cubicBezTo>
                  <a:pt x="85318" y="183691"/>
                  <a:pt x="88027" y="178726"/>
                  <a:pt x="91516" y="174656"/>
                </a:cubicBezTo>
                <a:cubicBezTo>
                  <a:pt x="95004" y="170587"/>
                  <a:pt x="99178" y="167482"/>
                  <a:pt x="104038" y="165343"/>
                </a:cubicBezTo>
                <a:cubicBezTo>
                  <a:pt x="108898" y="163204"/>
                  <a:pt x="114282" y="162134"/>
                  <a:pt x="120188" y="162134"/>
                </a:cubicBezTo>
                <a:close/>
                <a:moveTo>
                  <a:pt x="556873" y="161994"/>
                </a:moveTo>
                <a:cubicBezTo>
                  <a:pt x="558594" y="161994"/>
                  <a:pt x="560338" y="162099"/>
                  <a:pt x="562105" y="162308"/>
                </a:cubicBezTo>
                <a:cubicBezTo>
                  <a:pt x="563873" y="162518"/>
                  <a:pt x="565501" y="162797"/>
                  <a:pt x="566989" y="163146"/>
                </a:cubicBezTo>
                <a:cubicBezTo>
                  <a:pt x="568477" y="163494"/>
                  <a:pt x="569733" y="163878"/>
                  <a:pt x="570756" y="164297"/>
                </a:cubicBezTo>
                <a:cubicBezTo>
                  <a:pt x="571779" y="164715"/>
                  <a:pt x="572454" y="165052"/>
                  <a:pt x="572779" y="165308"/>
                </a:cubicBezTo>
                <a:cubicBezTo>
                  <a:pt x="573105" y="165564"/>
                  <a:pt x="573349" y="165843"/>
                  <a:pt x="573512" y="166145"/>
                </a:cubicBezTo>
                <a:cubicBezTo>
                  <a:pt x="573674" y="166448"/>
                  <a:pt x="573802" y="166773"/>
                  <a:pt x="573895" y="167122"/>
                </a:cubicBezTo>
                <a:cubicBezTo>
                  <a:pt x="573988" y="167471"/>
                  <a:pt x="574058" y="167866"/>
                  <a:pt x="574105" y="168308"/>
                </a:cubicBezTo>
                <a:cubicBezTo>
                  <a:pt x="574151" y="168750"/>
                  <a:pt x="574174" y="169296"/>
                  <a:pt x="574174" y="169947"/>
                </a:cubicBezTo>
                <a:cubicBezTo>
                  <a:pt x="574174" y="170785"/>
                  <a:pt x="574163" y="171506"/>
                  <a:pt x="574140" y="172110"/>
                </a:cubicBezTo>
                <a:cubicBezTo>
                  <a:pt x="574116" y="172715"/>
                  <a:pt x="574023" y="173203"/>
                  <a:pt x="573860" y="173575"/>
                </a:cubicBezTo>
                <a:cubicBezTo>
                  <a:pt x="573698" y="173947"/>
                  <a:pt x="573488" y="174226"/>
                  <a:pt x="573233" y="174412"/>
                </a:cubicBezTo>
                <a:cubicBezTo>
                  <a:pt x="572977" y="174598"/>
                  <a:pt x="572640" y="174691"/>
                  <a:pt x="572221" y="174691"/>
                </a:cubicBezTo>
                <a:cubicBezTo>
                  <a:pt x="571709" y="174691"/>
                  <a:pt x="571012" y="174529"/>
                  <a:pt x="570128" y="174203"/>
                </a:cubicBezTo>
                <a:cubicBezTo>
                  <a:pt x="569244" y="173877"/>
                  <a:pt x="568175" y="173517"/>
                  <a:pt x="566919" y="173122"/>
                </a:cubicBezTo>
                <a:cubicBezTo>
                  <a:pt x="565663" y="172726"/>
                  <a:pt x="564140" y="172366"/>
                  <a:pt x="562350" y="172040"/>
                </a:cubicBezTo>
                <a:cubicBezTo>
                  <a:pt x="560559" y="171715"/>
                  <a:pt x="558478" y="171552"/>
                  <a:pt x="556106" y="171552"/>
                </a:cubicBezTo>
                <a:cubicBezTo>
                  <a:pt x="551780" y="171552"/>
                  <a:pt x="548060" y="172436"/>
                  <a:pt x="544944" y="174203"/>
                </a:cubicBezTo>
                <a:cubicBezTo>
                  <a:pt x="541828" y="175970"/>
                  <a:pt x="539281" y="178342"/>
                  <a:pt x="537305" y="181319"/>
                </a:cubicBezTo>
                <a:cubicBezTo>
                  <a:pt x="535328" y="184295"/>
                  <a:pt x="533863" y="187749"/>
                  <a:pt x="532909" y="191679"/>
                </a:cubicBezTo>
                <a:cubicBezTo>
                  <a:pt x="531956" y="195609"/>
                  <a:pt x="531410" y="199714"/>
                  <a:pt x="531270" y="203992"/>
                </a:cubicBezTo>
                <a:cubicBezTo>
                  <a:pt x="532479" y="203295"/>
                  <a:pt x="533840" y="202597"/>
                  <a:pt x="535351" y="201899"/>
                </a:cubicBezTo>
                <a:cubicBezTo>
                  <a:pt x="536863" y="201202"/>
                  <a:pt x="538514" y="200574"/>
                  <a:pt x="540304" y="200016"/>
                </a:cubicBezTo>
                <a:cubicBezTo>
                  <a:pt x="542095" y="199458"/>
                  <a:pt x="543990" y="199004"/>
                  <a:pt x="545990" y="198655"/>
                </a:cubicBezTo>
                <a:cubicBezTo>
                  <a:pt x="547990" y="198307"/>
                  <a:pt x="550129" y="198132"/>
                  <a:pt x="552408" y="198132"/>
                </a:cubicBezTo>
                <a:cubicBezTo>
                  <a:pt x="557292" y="198132"/>
                  <a:pt x="561408" y="198795"/>
                  <a:pt x="564756" y="200121"/>
                </a:cubicBezTo>
                <a:cubicBezTo>
                  <a:pt x="568105" y="201446"/>
                  <a:pt x="570814" y="203283"/>
                  <a:pt x="572884" y="205632"/>
                </a:cubicBezTo>
                <a:cubicBezTo>
                  <a:pt x="574953" y="207980"/>
                  <a:pt x="576430" y="210748"/>
                  <a:pt x="577314" y="213934"/>
                </a:cubicBezTo>
                <a:cubicBezTo>
                  <a:pt x="578197" y="217119"/>
                  <a:pt x="578639" y="220573"/>
                  <a:pt x="578639" y="224293"/>
                </a:cubicBezTo>
                <a:cubicBezTo>
                  <a:pt x="578639" y="228247"/>
                  <a:pt x="578035" y="232072"/>
                  <a:pt x="576825" y="235769"/>
                </a:cubicBezTo>
                <a:cubicBezTo>
                  <a:pt x="575616" y="239467"/>
                  <a:pt x="573756" y="242723"/>
                  <a:pt x="571244" y="245536"/>
                </a:cubicBezTo>
                <a:cubicBezTo>
                  <a:pt x="568733" y="248350"/>
                  <a:pt x="565547" y="250606"/>
                  <a:pt x="561687" y="252303"/>
                </a:cubicBezTo>
                <a:cubicBezTo>
                  <a:pt x="557827" y="254001"/>
                  <a:pt x="553269" y="254850"/>
                  <a:pt x="548013" y="254850"/>
                </a:cubicBezTo>
                <a:cubicBezTo>
                  <a:pt x="544246" y="254850"/>
                  <a:pt x="540921" y="254385"/>
                  <a:pt x="538037" y="253454"/>
                </a:cubicBezTo>
                <a:cubicBezTo>
                  <a:pt x="535154" y="252524"/>
                  <a:pt x="532642" y="251199"/>
                  <a:pt x="530503" y="249478"/>
                </a:cubicBezTo>
                <a:cubicBezTo>
                  <a:pt x="528363" y="247757"/>
                  <a:pt x="526584" y="245641"/>
                  <a:pt x="525166" y="243130"/>
                </a:cubicBezTo>
                <a:cubicBezTo>
                  <a:pt x="523747" y="240618"/>
                  <a:pt x="522608" y="237758"/>
                  <a:pt x="521747" y="234549"/>
                </a:cubicBezTo>
                <a:cubicBezTo>
                  <a:pt x="520887" y="231340"/>
                  <a:pt x="520271" y="227828"/>
                  <a:pt x="519899" y="224014"/>
                </a:cubicBezTo>
                <a:cubicBezTo>
                  <a:pt x="519527" y="220201"/>
                  <a:pt x="519341" y="216108"/>
                  <a:pt x="519341" y="211736"/>
                </a:cubicBezTo>
                <a:cubicBezTo>
                  <a:pt x="519341" y="207876"/>
                  <a:pt x="519550" y="203969"/>
                  <a:pt x="519968" y="200016"/>
                </a:cubicBezTo>
                <a:cubicBezTo>
                  <a:pt x="520387" y="196063"/>
                  <a:pt x="521131" y="192249"/>
                  <a:pt x="522201" y="188574"/>
                </a:cubicBezTo>
                <a:cubicBezTo>
                  <a:pt x="523271" y="184900"/>
                  <a:pt x="524724" y="181447"/>
                  <a:pt x="526561" y="178214"/>
                </a:cubicBezTo>
                <a:cubicBezTo>
                  <a:pt x="528398" y="174982"/>
                  <a:pt x="530700" y="172168"/>
                  <a:pt x="533468" y="169773"/>
                </a:cubicBezTo>
                <a:cubicBezTo>
                  <a:pt x="536235" y="167378"/>
                  <a:pt x="539549" y="165483"/>
                  <a:pt x="543409" y="164087"/>
                </a:cubicBezTo>
                <a:cubicBezTo>
                  <a:pt x="547269" y="162692"/>
                  <a:pt x="551757" y="161994"/>
                  <a:pt x="556873" y="161994"/>
                </a:cubicBezTo>
                <a:close/>
                <a:moveTo>
                  <a:pt x="612874" y="161925"/>
                </a:moveTo>
                <a:cubicBezTo>
                  <a:pt x="617060" y="161925"/>
                  <a:pt x="620734" y="162460"/>
                  <a:pt x="623897" y="163529"/>
                </a:cubicBezTo>
                <a:cubicBezTo>
                  <a:pt x="627060" y="164599"/>
                  <a:pt x="629699" y="166110"/>
                  <a:pt x="631815" y="168064"/>
                </a:cubicBezTo>
                <a:cubicBezTo>
                  <a:pt x="633931" y="170017"/>
                  <a:pt x="635513" y="172354"/>
                  <a:pt x="636559" y="175075"/>
                </a:cubicBezTo>
                <a:cubicBezTo>
                  <a:pt x="637605" y="177796"/>
                  <a:pt x="638129" y="180807"/>
                  <a:pt x="638129" y="184109"/>
                </a:cubicBezTo>
                <a:cubicBezTo>
                  <a:pt x="638129" y="186946"/>
                  <a:pt x="637757" y="189586"/>
                  <a:pt x="637012" y="192028"/>
                </a:cubicBezTo>
                <a:cubicBezTo>
                  <a:pt x="636268" y="194470"/>
                  <a:pt x="635175" y="196632"/>
                  <a:pt x="633734" y="198516"/>
                </a:cubicBezTo>
                <a:cubicBezTo>
                  <a:pt x="632292" y="200400"/>
                  <a:pt x="630524" y="202004"/>
                  <a:pt x="628432" y="203330"/>
                </a:cubicBezTo>
                <a:cubicBezTo>
                  <a:pt x="626339" y="204655"/>
                  <a:pt x="623920" y="205574"/>
                  <a:pt x="621176" y="206085"/>
                </a:cubicBezTo>
                <a:lnTo>
                  <a:pt x="621176" y="206225"/>
                </a:lnTo>
                <a:cubicBezTo>
                  <a:pt x="624292" y="206550"/>
                  <a:pt x="627141" y="207329"/>
                  <a:pt x="629722" y="208562"/>
                </a:cubicBezTo>
                <a:cubicBezTo>
                  <a:pt x="632303" y="209794"/>
                  <a:pt x="634524" y="211341"/>
                  <a:pt x="636385" y="213201"/>
                </a:cubicBezTo>
                <a:cubicBezTo>
                  <a:pt x="638245" y="215061"/>
                  <a:pt x="639698" y="217236"/>
                  <a:pt x="640745" y="219724"/>
                </a:cubicBezTo>
                <a:cubicBezTo>
                  <a:pt x="641791" y="222212"/>
                  <a:pt x="642314" y="224875"/>
                  <a:pt x="642314" y="227712"/>
                </a:cubicBezTo>
                <a:cubicBezTo>
                  <a:pt x="642314" y="231851"/>
                  <a:pt x="641594" y="235583"/>
                  <a:pt x="640152" y="238909"/>
                </a:cubicBezTo>
                <a:cubicBezTo>
                  <a:pt x="638710" y="242234"/>
                  <a:pt x="636640" y="245083"/>
                  <a:pt x="633943" y="247455"/>
                </a:cubicBezTo>
                <a:cubicBezTo>
                  <a:pt x="631245" y="249827"/>
                  <a:pt x="627920" y="251652"/>
                  <a:pt x="623967" y="252931"/>
                </a:cubicBezTo>
                <a:cubicBezTo>
                  <a:pt x="620013" y="254210"/>
                  <a:pt x="615549" y="254850"/>
                  <a:pt x="610572" y="254850"/>
                </a:cubicBezTo>
                <a:cubicBezTo>
                  <a:pt x="607549" y="254850"/>
                  <a:pt x="604724" y="254606"/>
                  <a:pt x="602096" y="254117"/>
                </a:cubicBezTo>
                <a:cubicBezTo>
                  <a:pt x="599468" y="253629"/>
                  <a:pt x="597131" y="253048"/>
                  <a:pt x="595085" y="252373"/>
                </a:cubicBezTo>
                <a:cubicBezTo>
                  <a:pt x="593038" y="251699"/>
                  <a:pt x="591341" y="251001"/>
                  <a:pt x="589992" y="250280"/>
                </a:cubicBezTo>
                <a:cubicBezTo>
                  <a:pt x="588643" y="249559"/>
                  <a:pt x="587795" y="249036"/>
                  <a:pt x="587446" y="248711"/>
                </a:cubicBezTo>
                <a:cubicBezTo>
                  <a:pt x="587097" y="248385"/>
                  <a:pt x="586829" y="248059"/>
                  <a:pt x="586643" y="247734"/>
                </a:cubicBezTo>
                <a:cubicBezTo>
                  <a:pt x="586457" y="247408"/>
                  <a:pt x="586295" y="247013"/>
                  <a:pt x="586155" y="246548"/>
                </a:cubicBezTo>
                <a:cubicBezTo>
                  <a:pt x="586016" y="246083"/>
                  <a:pt x="585911" y="245513"/>
                  <a:pt x="585841" y="244839"/>
                </a:cubicBezTo>
                <a:cubicBezTo>
                  <a:pt x="585771" y="244164"/>
                  <a:pt x="585736" y="243339"/>
                  <a:pt x="585736" y="242362"/>
                </a:cubicBezTo>
                <a:cubicBezTo>
                  <a:pt x="585736" y="240688"/>
                  <a:pt x="585903" y="239525"/>
                  <a:pt x="586237" y="238874"/>
                </a:cubicBezTo>
                <a:cubicBezTo>
                  <a:pt x="586571" y="238223"/>
                  <a:pt x="587049" y="237897"/>
                  <a:pt x="587669" y="237897"/>
                </a:cubicBezTo>
                <a:cubicBezTo>
                  <a:pt x="588099" y="237897"/>
                  <a:pt x="588945" y="238269"/>
                  <a:pt x="590210" y="239013"/>
                </a:cubicBezTo>
                <a:cubicBezTo>
                  <a:pt x="591474" y="239758"/>
                  <a:pt x="593096" y="240560"/>
                  <a:pt x="595076" y="241420"/>
                </a:cubicBezTo>
                <a:cubicBezTo>
                  <a:pt x="597056" y="242281"/>
                  <a:pt x="599370" y="243083"/>
                  <a:pt x="602018" y="243827"/>
                </a:cubicBezTo>
                <a:cubicBezTo>
                  <a:pt x="604666" y="244571"/>
                  <a:pt x="607612" y="244943"/>
                  <a:pt x="610857" y="244943"/>
                </a:cubicBezTo>
                <a:cubicBezTo>
                  <a:pt x="614005" y="244943"/>
                  <a:pt x="616773" y="244548"/>
                  <a:pt x="619158" y="243757"/>
                </a:cubicBezTo>
                <a:cubicBezTo>
                  <a:pt x="621543" y="242967"/>
                  <a:pt x="623547" y="241851"/>
                  <a:pt x="625170" y="240409"/>
                </a:cubicBezTo>
                <a:cubicBezTo>
                  <a:pt x="626792" y="238967"/>
                  <a:pt x="628009" y="237258"/>
                  <a:pt x="628820" y="235281"/>
                </a:cubicBezTo>
                <a:cubicBezTo>
                  <a:pt x="629631" y="233305"/>
                  <a:pt x="630036" y="231153"/>
                  <a:pt x="630036" y="228828"/>
                </a:cubicBezTo>
                <a:cubicBezTo>
                  <a:pt x="630036" y="226270"/>
                  <a:pt x="629520" y="223968"/>
                  <a:pt x="628487" y="221922"/>
                </a:cubicBezTo>
                <a:cubicBezTo>
                  <a:pt x="627455" y="219875"/>
                  <a:pt x="625942" y="218108"/>
                  <a:pt x="623948" y="216620"/>
                </a:cubicBezTo>
                <a:cubicBezTo>
                  <a:pt x="621955" y="215131"/>
                  <a:pt x="619505" y="213992"/>
                  <a:pt x="616599" y="213201"/>
                </a:cubicBezTo>
                <a:cubicBezTo>
                  <a:pt x="613693" y="212410"/>
                  <a:pt x="610391" y="212015"/>
                  <a:pt x="606692" y="212015"/>
                </a:cubicBezTo>
                <a:lnTo>
                  <a:pt x="597830" y="212015"/>
                </a:lnTo>
                <a:cubicBezTo>
                  <a:pt x="597445" y="212015"/>
                  <a:pt x="597073" y="211934"/>
                  <a:pt x="596713" y="211771"/>
                </a:cubicBezTo>
                <a:cubicBezTo>
                  <a:pt x="596353" y="211608"/>
                  <a:pt x="596041" y="211341"/>
                  <a:pt x="595776" y="210969"/>
                </a:cubicBezTo>
                <a:cubicBezTo>
                  <a:pt x="595512" y="210597"/>
                  <a:pt x="595296" y="210108"/>
                  <a:pt x="595128" y="209504"/>
                </a:cubicBezTo>
                <a:cubicBezTo>
                  <a:pt x="594960" y="208899"/>
                  <a:pt x="594875" y="208108"/>
                  <a:pt x="594875" y="207132"/>
                </a:cubicBezTo>
                <a:cubicBezTo>
                  <a:pt x="594875" y="206248"/>
                  <a:pt x="594945" y="205516"/>
                  <a:pt x="595085" y="204934"/>
                </a:cubicBezTo>
                <a:cubicBezTo>
                  <a:pt x="595224" y="204353"/>
                  <a:pt x="595422" y="203888"/>
                  <a:pt x="595678" y="203539"/>
                </a:cubicBezTo>
                <a:cubicBezTo>
                  <a:pt x="595934" y="203190"/>
                  <a:pt x="596224" y="202934"/>
                  <a:pt x="596550" y="202772"/>
                </a:cubicBezTo>
                <a:cubicBezTo>
                  <a:pt x="596875" y="202609"/>
                  <a:pt x="597247" y="202527"/>
                  <a:pt x="597666" y="202527"/>
                </a:cubicBezTo>
                <a:lnTo>
                  <a:pt x="605549" y="202527"/>
                </a:lnTo>
                <a:cubicBezTo>
                  <a:pt x="608619" y="202527"/>
                  <a:pt x="611374" y="202132"/>
                  <a:pt x="613816" y="201341"/>
                </a:cubicBezTo>
                <a:cubicBezTo>
                  <a:pt x="616258" y="200551"/>
                  <a:pt x="618328" y="199411"/>
                  <a:pt x="620025" y="197923"/>
                </a:cubicBezTo>
                <a:cubicBezTo>
                  <a:pt x="621723" y="196435"/>
                  <a:pt x="623025" y="194656"/>
                  <a:pt x="623932" y="192586"/>
                </a:cubicBezTo>
                <a:cubicBezTo>
                  <a:pt x="624839" y="190516"/>
                  <a:pt x="625292" y="188202"/>
                  <a:pt x="625292" y="185644"/>
                </a:cubicBezTo>
                <a:cubicBezTo>
                  <a:pt x="625292" y="183784"/>
                  <a:pt x="624990" y="182005"/>
                  <a:pt x="624385" y="180307"/>
                </a:cubicBezTo>
                <a:cubicBezTo>
                  <a:pt x="623781" y="178610"/>
                  <a:pt x="622874" y="177133"/>
                  <a:pt x="621665" y="175877"/>
                </a:cubicBezTo>
                <a:cubicBezTo>
                  <a:pt x="620455" y="174622"/>
                  <a:pt x="618909" y="173633"/>
                  <a:pt x="617025" y="172912"/>
                </a:cubicBezTo>
                <a:cubicBezTo>
                  <a:pt x="615142" y="172192"/>
                  <a:pt x="612967" y="171831"/>
                  <a:pt x="610502" y="171831"/>
                </a:cubicBezTo>
                <a:cubicBezTo>
                  <a:pt x="607805" y="171831"/>
                  <a:pt x="605328" y="172238"/>
                  <a:pt x="603073" y="173052"/>
                </a:cubicBezTo>
                <a:cubicBezTo>
                  <a:pt x="600817" y="173866"/>
                  <a:pt x="598805" y="174738"/>
                  <a:pt x="597038" y="175668"/>
                </a:cubicBezTo>
                <a:cubicBezTo>
                  <a:pt x="595271" y="176598"/>
                  <a:pt x="593806" y="177470"/>
                  <a:pt x="592643" y="178284"/>
                </a:cubicBezTo>
                <a:cubicBezTo>
                  <a:pt x="591480" y="179098"/>
                  <a:pt x="590666" y="179505"/>
                  <a:pt x="590201" y="179505"/>
                </a:cubicBezTo>
                <a:cubicBezTo>
                  <a:pt x="589876" y="179505"/>
                  <a:pt x="589585" y="179447"/>
                  <a:pt x="589329" y="179331"/>
                </a:cubicBezTo>
                <a:cubicBezTo>
                  <a:pt x="589074" y="179214"/>
                  <a:pt x="588864" y="178982"/>
                  <a:pt x="588701" y="178633"/>
                </a:cubicBezTo>
                <a:cubicBezTo>
                  <a:pt x="588539" y="178284"/>
                  <a:pt x="588422" y="177796"/>
                  <a:pt x="588353" y="177168"/>
                </a:cubicBezTo>
                <a:cubicBezTo>
                  <a:pt x="588283" y="176540"/>
                  <a:pt x="588248" y="175715"/>
                  <a:pt x="588248" y="174691"/>
                </a:cubicBezTo>
                <a:cubicBezTo>
                  <a:pt x="588248" y="173994"/>
                  <a:pt x="588271" y="173377"/>
                  <a:pt x="588318" y="172843"/>
                </a:cubicBezTo>
                <a:cubicBezTo>
                  <a:pt x="588364" y="172308"/>
                  <a:pt x="588457" y="171843"/>
                  <a:pt x="588597" y="171447"/>
                </a:cubicBezTo>
                <a:cubicBezTo>
                  <a:pt x="588736" y="171052"/>
                  <a:pt x="588899" y="170692"/>
                  <a:pt x="589085" y="170366"/>
                </a:cubicBezTo>
                <a:cubicBezTo>
                  <a:pt x="589271" y="170040"/>
                  <a:pt x="589585" y="169657"/>
                  <a:pt x="590027" y="169215"/>
                </a:cubicBezTo>
                <a:cubicBezTo>
                  <a:pt x="590469" y="168773"/>
                  <a:pt x="591364" y="168134"/>
                  <a:pt x="592713" y="167296"/>
                </a:cubicBezTo>
                <a:cubicBezTo>
                  <a:pt x="594062" y="166459"/>
                  <a:pt x="595724" y="165634"/>
                  <a:pt x="597701" y="164820"/>
                </a:cubicBezTo>
                <a:cubicBezTo>
                  <a:pt x="599678" y="164006"/>
                  <a:pt x="601956" y="163320"/>
                  <a:pt x="604538" y="162762"/>
                </a:cubicBezTo>
                <a:cubicBezTo>
                  <a:pt x="607119" y="162204"/>
                  <a:pt x="609898" y="161925"/>
                  <a:pt x="612874" y="161925"/>
                </a:cubicBezTo>
                <a:close/>
                <a:moveTo>
                  <a:pt x="319176" y="51624"/>
                </a:moveTo>
                <a:lnTo>
                  <a:pt x="348337" y="51624"/>
                </a:lnTo>
                <a:cubicBezTo>
                  <a:pt x="348709" y="51624"/>
                  <a:pt x="349046" y="51694"/>
                  <a:pt x="349349" y="51834"/>
                </a:cubicBezTo>
                <a:cubicBezTo>
                  <a:pt x="349651" y="51973"/>
                  <a:pt x="349907" y="52241"/>
                  <a:pt x="350116" y="52636"/>
                </a:cubicBezTo>
                <a:cubicBezTo>
                  <a:pt x="350325" y="53031"/>
                  <a:pt x="350488" y="53531"/>
                  <a:pt x="350604" y="54136"/>
                </a:cubicBezTo>
                <a:cubicBezTo>
                  <a:pt x="350721" y="54741"/>
                  <a:pt x="350779" y="55485"/>
                  <a:pt x="350779" y="56368"/>
                </a:cubicBezTo>
                <a:cubicBezTo>
                  <a:pt x="350779" y="58182"/>
                  <a:pt x="350570" y="59438"/>
                  <a:pt x="350151" y="60136"/>
                </a:cubicBezTo>
                <a:cubicBezTo>
                  <a:pt x="349732" y="60833"/>
                  <a:pt x="349128" y="61182"/>
                  <a:pt x="348337" y="61182"/>
                </a:cubicBezTo>
                <a:lnTo>
                  <a:pt x="319176" y="61182"/>
                </a:lnTo>
                <a:cubicBezTo>
                  <a:pt x="318339" y="61182"/>
                  <a:pt x="317711" y="60822"/>
                  <a:pt x="317292" y="60101"/>
                </a:cubicBezTo>
                <a:cubicBezTo>
                  <a:pt x="316874" y="59380"/>
                  <a:pt x="316665" y="58136"/>
                  <a:pt x="316665" y="56368"/>
                </a:cubicBezTo>
                <a:cubicBezTo>
                  <a:pt x="316665" y="54601"/>
                  <a:pt x="316874" y="53369"/>
                  <a:pt x="317292" y="52671"/>
                </a:cubicBezTo>
                <a:cubicBezTo>
                  <a:pt x="317711" y="51973"/>
                  <a:pt x="318339" y="51624"/>
                  <a:pt x="319176" y="51624"/>
                </a:cubicBezTo>
                <a:close/>
                <a:moveTo>
                  <a:pt x="187774" y="33556"/>
                </a:moveTo>
                <a:cubicBezTo>
                  <a:pt x="184348" y="33556"/>
                  <a:pt x="181403" y="34160"/>
                  <a:pt x="178939" y="35370"/>
                </a:cubicBezTo>
                <a:cubicBezTo>
                  <a:pt x="176475" y="36579"/>
                  <a:pt x="174446" y="38288"/>
                  <a:pt x="172850" y="40497"/>
                </a:cubicBezTo>
                <a:cubicBezTo>
                  <a:pt x="171255" y="42706"/>
                  <a:pt x="170070" y="45323"/>
                  <a:pt x="169296" y="48346"/>
                </a:cubicBezTo>
                <a:cubicBezTo>
                  <a:pt x="168521" y="51369"/>
                  <a:pt x="168134" y="54671"/>
                  <a:pt x="168134" y="58252"/>
                </a:cubicBezTo>
                <a:cubicBezTo>
                  <a:pt x="168134" y="61694"/>
                  <a:pt x="168451" y="64926"/>
                  <a:pt x="169085" y="67949"/>
                </a:cubicBezTo>
                <a:cubicBezTo>
                  <a:pt x="169718" y="70972"/>
                  <a:pt x="170774" y="73611"/>
                  <a:pt x="172252" y="75867"/>
                </a:cubicBezTo>
                <a:cubicBezTo>
                  <a:pt x="173731" y="78123"/>
                  <a:pt x="175713" y="79913"/>
                  <a:pt x="178200" y="81239"/>
                </a:cubicBezTo>
                <a:cubicBezTo>
                  <a:pt x="180687" y="82564"/>
                  <a:pt x="183785" y="83227"/>
                  <a:pt x="187492" y="83227"/>
                </a:cubicBezTo>
                <a:cubicBezTo>
                  <a:pt x="190871" y="83227"/>
                  <a:pt x="193805" y="82623"/>
                  <a:pt x="196292" y="81413"/>
                </a:cubicBezTo>
                <a:cubicBezTo>
                  <a:pt x="198779" y="80204"/>
                  <a:pt x="200820" y="78507"/>
                  <a:pt x="202416" y="76321"/>
                </a:cubicBezTo>
                <a:cubicBezTo>
                  <a:pt x="204011" y="74135"/>
                  <a:pt x="205184" y="71530"/>
                  <a:pt x="205935" y="68507"/>
                </a:cubicBezTo>
                <a:cubicBezTo>
                  <a:pt x="206687" y="65484"/>
                  <a:pt x="207062" y="62159"/>
                  <a:pt x="207062" y="58531"/>
                </a:cubicBezTo>
                <a:cubicBezTo>
                  <a:pt x="207062" y="55136"/>
                  <a:pt x="206745" y="51927"/>
                  <a:pt x="206111" y="48904"/>
                </a:cubicBezTo>
                <a:cubicBezTo>
                  <a:pt x="205478" y="45881"/>
                  <a:pt x="204434" y="43230"/>
                  <a:pt x="202979" y="40951"/>
                </a:cubicBezTo>
                <a:cubicBezTo>
                  <a:pt x="201524" y="38672"/>
                  <a:pt x="199553" y="36870"/>
                  <a:pt x="197066" y="35544"/>
                </a:cubicBezTo>
                <a:cubicBezTo>
                  <a:pt x="194579" y="34219"/>
                  <a:pt x="191481" y="33556"/>
                  <a:pt x="187774" y="33556"/>
                </a:cubicBezTo>
                <a:close/>
                <a:moveTo>
                  <a:pt x="188226" y="23928"/>
                </a:moveTo>
                <a:cubicBezTo>
                  <a:pt x="193389" y="23928"/>
                  <a:pt x="197888" y="24696"/>
                  <a:pt x="201725" y="26231"/>
                </a:cubicBezTo>
                <a:cubicBezTo>
                  <a:pt x="205562" y="27765"/>
                  <a:pt x="208760" y="29998"/>
                  <a:pt x="211318" y="32928"/>
                </a:cubicBezTo>
                <a:cubicBezTo>
                  <a:pt x="213876" y="35858"/>
                  <a:pt x="215794" y="39416"/>
                  <a:pt x="217073" y="43602"/>
                </a:cubicBezTo>
                <a:cubicBezTo>
                  <a:pt x="218352" y="47787"/>
                  <a:pt x="218991" y="52508"/>
                  <a:pt x="218991" y="57764"/>
                </a:cubicBezTo>
                <a:cubicBezTo>
                  <a:pt x="218991" y="62880"/>
                  <a:pt x="218317" y="67589"/>
                  <a:pt x="216968" y="71891"/>
                </a:cubicBezTo>
                <a:cubicBezTo>
                  <a:pt x="215620" y="76193"/>
                  <a:pt x="213608" y="79902"/>
                  <a:pt x="210934" y="83018"/>
                </a:cubicBezTo>
                <a:cubicBezTo>
                  <a:pt x="208260" y="86134"/>
                  <a:pt x="204911" y="88564"/>
                  <a:pt x="200888" y="90308"/>
                </a:cubicBezTo>
                <a:cubicBezTo>
                  <a:pt x="196865" y="92052"/>
                  <a:pt x="192202" y="92924"/>
                  <a:pt x="186900" y="92924"/>
                </a:cubicBezTo>
                <a:cubicBezTo>
                  <a:pt x="181738" y="92924"/>
                  <a:pt x="177238" y="92157"/>
                  <a:pt x="173401" y="90622"/>
                </a:cubicBezTo>
                <a:cubicBezTo>
                  <a:pt x="169564" y="89087"/>
                  <a:pt x="166367" y="86855"/>
                  <a:pt x="163809" y="83925"/>
                </a:cubicBezTo>
                <a:cubicBezTo>
                  <a:pt x="161251" y="80995"/>
                  <a:pt x="159344" y="77437"/>
                  <a:pt x="158088" y="73251"/>
                </a:cubicBezTo>
                <a:cubicBezTo>
                  <a:pt x="156833" y="69065"/>
                  <a:pt x="156205" y="64321"/>
                  <a:pt x="156205" y="59019"/>
                </a:cubicBezTo>
                <a:cubicBezTo>
                  <a:pt x="156205" y="53903"/>
                  <a:pt x="156867" y="49194"/>
                  <a:pt x="158193" y="44892"/>
                </a:cubicBezTo>
                <a:cubicBezTo>
                  <a:pt x="159518" y="40590"/>
                  <a:pt x="161518" y="36881"/>
                  <a:pt x="164193" y="33765"/>
                </a:cubicBezTo>
                <a:cubicBezTo>
                  <a:pt x="166867" y="30649"/>
                  <a:pt x="170204" y="28231"/>
                  <a:pt x="174204" y="26510"/>
                </a:cubicBezTo>
                <a:cubicBezTo>
                  <a:pt x="178203" y="24789"/>
                  <a:pt x="182878" y="23928"/>
                  <a:pt x="188226" y="23928"/>
                </a:cubicBezTo>
                <a:close/>
                <a:moveTo>
                  <a:pt x="527707" y="9557"/>
                </a:moveTo>
                <a:cubicBezTo>
                  <a:pt x="524684" y="9557"/>
                  <a:pt x="522103" y="10104"/>
                  <a:pt x="519964" y="11197"/>
                </a:cubicBezTo>
                <a:cubicBezTo>
                  <a:pt x="517824" y="12290"/>
                  <a:pt x="516069" y="13755"/>
                  <a:pt x="514697" y="15592"/>
                </a:cubicBezTo>
                <a:cubicBezTo>
                  <a:pt x="513325" y="17429"/>
                  <a:pt x="512313" y="19510"/>
                  <a:pt x="511662" y="21836"/>
                </a:cubicBezTo>
                <a:cubicBezTo>
                  <a:pt x="511011" y="24161"/>
                  <a:pt x="510685" y="26556"/>
                  <a:pt x="510685" y="29021"/>
                </a:cubicBezTo>
                <a:cubicBezTo>
                  <a:pt x="510685" y="31765"/>
                  <a:pt x="510976" y="34277"/>
                  <a:pt x="511557" y="36556"/>
                </a:cubicBezTo>
                <a:cubicBezTo>
                  <a:pt x="512139" y="38835"/>
                  <a:pt x="513080" y="40765"/>
                  <a:pt x="514383" y="42346"/>
                </a:cubicBezTo>
                <a:cubicBezTo>
                  <a:pt x="515685" y="43927"/>
                  <a:pt x="517383" y="45148"/>
                  <a:pt x="519475" y="46009"/>
                </a:cubicBezTo>
                <a:cubicBezTo>
                  <a:pt x="521568" y="46869"/>
                  <a:pt x="524150" y="47299"/>
                  <a:pt x="527219" y="47299"/>
                </a:cubicBezTo>
                <a:cubicBezTo>
                  <a:pt x="530707" y="47299"/>
                  <a:pt x="534079" y="46776"/>
                  <a:pt x="537335" y="45729"/>
                </a:cubicBezTo>
                <a:cubicBezTo>
                  <a:pt x="540590" y="44683"/>
                  <a:pt x="543404" y="43299"/>
                  <a:pt x="545776" y="41579"/>
                </a:cubicBezTo>
                <a:cubicBezTo>
                  <a:pt x="545776" y="35625"/>
                  <a:pt x="545381" y="30614"/>
                  <a:pt x="544590" y="26545"/>
                </a:cubicBezTo>
                <a:cubicBezTo>
                  <a:pt x="543800" y="22475"/>
                  <a:pt x="542637" y="19185"/>
                  <a:pt x="541102" y="16673"/>
                </a:cubicBezTo>
                <a:cubicBezTo>
                  <a:pt x="539567" y="14162"/>
                  <a:pt x="537684" y="12348"/>
                  <a:pt x="535451" y="11232"/>
                </a:cubicBezTo>
                <a:cubicBezTo>
                  <a:pt x="533219" y="10115"/>
                  <a:pt x="530638" y="9557"/>
                  <a:pt x="527707" y="9557"/>
                </a:cubicBezTo>
                <a:close/>
                <a:moveTo>
                  <a:pt x="575965" y="1325"/>
                </a:moveTo>
                <a:lnTo>
                  <a:pt x="618800" y="1325"/>
                </a:lnTo>
                <a:cubicBezTo>
                  <a:pt x="619172" y="1325"/>
                  <a:pt x="619509" y="1418"/>
                  <a:pt x="619811" y="1604"/>
                </a:cubicBezTo>
                <a:cubicBezTo>
                  <a:pt x="620113" y="1790"/>
                  <a:pt x="620358" y="2093"/>
                  <a:pt x="620544" y="2511"/>
                </a:cubicBezTo>
                <a:cubicBezTo>
                  <a:pt x="620730" y="2930"/>
                  <a:pt x="620881" y="3453"/>
                  <a:pt x="620997" y="4081"/>
                </a:cubicBezTo>
                <a:cubicBezTo>
                  <a:pt x="621113" y="4709"/>
                  <a:pt x="621172" y="5488"/>
                  <a:pt x="621172" y="6418"/>
                </a:cubicBezTo>
                <a:cubicBezTo>
                  <a:pt x="621172" y="7255"/>
                  <a:pt x="621113" y="7988"/>
                  <a:pt x="620997" y="8615"/>
                </a:cubicBezTo>
                <a:cubicBezTo>
                  <a:pt x="620881" y="9243"/>
                  <a:pt x="620730" y="9755"/>
                  <a:pt x="620544" y="10150"/>
                </a:cubicBezTo>
                <a:cubicBezTo>
                  <a:pt x="620358" y="10546"/>
                  <a:pt x="620113" y="10836"/>
                  <a:pt x="619811" y="11022"/>
                </a:cubicBezTo>
                <a:cubicBezTo>
                  <a:pt x="619509" y="11208"/>
                  <a:pt x="619172" y="11301"/>
                  <a:pt x="618800" y="11301"/>
                </a:cubicBezTo>
                <a:lnTo>
                  <a:pt x="583499" y="11301"/>
                </a:lnTo>
                <a:lnTo>
                  <a:pt x="583499" y="39625"/>
                </a:lnTo>
                <a:lnTo>
                  <a:pt x="613777" y="39625"/>
                </a:lnTo>
                <a:cubicBezTo>
                  <a:pt x="614149" y="39625"/>
                  <a:pt x="614486" y="39730"/>
                  <a:pt x="614788" y="39939"/>
                </a:cubicBezTo>
                <a:cubicBezTo>
                  <a:pt x="615091" y="40148"/>
                  <a:pt x="615346" y="40439"/>
                  <a:pt x="615556" y="40811"/>
                </a:cubicBezTo>
                <a:cubicBezTo>
                  <a:pt x="615765" y="41183"/>
                  <a:pt x="615916" y="41695"/>
                  <a:pt x="616009" y="42346"/>
                </a:cubicBezTo>
                <a:cubicBezTo>
                  <a:pt x="616102" y="42997"/>
                  <a:pt x="616149" y="43764"/>
                  <a:pt x="616149" y="44648"/>
                </a:cubicBezTo>
                <a:cubicBezTo>
                  <a:pt x="616149" y="45485"/>
                  <a:pt x="616102" y="46206"/>
                  <a:pt x="616009" y="46811"/>
                </a:cubicBezTo>
                <a:cubicBezTo>
                  <a:pt x="615916" y="47415"/>
                  <a:pt x="615765" y="47904"/>
                  <a:pt x="615556" y="48276"/>
                </a:cubicBezTo>
                <a:cubicBezTo>
                  <a:pt x="615346" y="48648"/>
                  <a:pt x="615091" y="48915"/>
                  <a:pt x="614788" y="49078"/>
                </a:cubicBezTo>
                <a:cubicBezTo>
                  <a:pt x="614486" y="49241"/>
                  <a:pt x="614149" y="49322"/>
                  <a:pt x="613777" y="49322"/>
                </a:cubicBezTo>
                <a:lnTo>
                  <a:pt x="583499" y="49322"/>
                </a:lnTo>
                <a:lnTo>
                  <a:pt x="583499" y="81623"/>
                </a:lnTo>
                <a:lnTo>
                  <a:pt x="619288" y="81623"/>
                </a:lnTo>
                <a:cubicBezTo>
                  <a:pt x="619660" y="81623"/>
                  <a:pt x="619997" y="81716"/>
                  <a:pt x="620300" y="81902"/>
                </a:cubicBezTo>
                <a:cubicBezTo>
                  <a:pt x="620602" y="82088"/>
                  <a:pt x="620869" y="82378"/>
                  <a:pt x="621102" y="82774"/>
                </a:cubicBezTo>
                <a:cubicBezTo>
                  <a:pt x="621334" y="83169"/>
                  <a:pt x="621497" y="83681"/>
                  <a:pt x="621590" y="84308"/>
                </a:cubicBezTo>
                <a:cubicBezTo>
                  <a:pt x="621683" y="84936"/>
                  <a:pt x="621730" y="85715"/>
                  <a:pt x="621730" y="86646"/>
                </a:cubicBezTo>
                <a:cubicBezTo>
                  <a:pt x="621730" y="87483"/>
                  <a:pt x="621683" y="88215"/>
                  <a:pt x="621590" y="88843"/>
                </a:cubicBezTo>
                <a:cubicBezTo>
                  <a:pt x="621497" y="89471"/>
                  <a:pt x="621334" y="89994"/>
                  <a:pt x="621102" y="90413"/>
                </a:cubicBezTo>
                <a:cubicBezTo>
                  <a:pt x="620869" y="90831"/>
                  <a:pt x="620602" y="91134"/>
                  <a:pt x="620300" y="91320"/>
                </a:cubicBezTo>
                <a:cubicBezTo>
                  <a:pt x="619997" y="91506"/>
                  <a:pt x="619660" y="91599"/>
                  <a:pt x="619288" y="91599"/>
                </a:cubicBezTo>
                <a:lnTo>
                  <a:pt x="575965" y="91599"/>
                </a:lnTo>
                <a:cubicBezTo>
                  <a:pt x="574895" y="91599"/>
                  <a:pt x="573884" y="91238"/>
                  <a:pt x="572930" y="90517"/>
                </a:cubicBezTo>
                <a:cubicBezTo>
                  <a:pt x="571977" y="89797"/>
                  <a:pt x="571500" y="88529"/>
                  <a:pt x="571500" y="86715"/>
                </a:cubicBezTo>
                <a:lnTo>
                  <a:pt x="571500" y="6209"/>
                </a:lnTo>
                <a:cubicBezTo>
                  <a:pt x="571500" y="4395"/>
                  <a:pt x="571977" y="3127"/>
                  <a:pt x="572930" y="2407"/>
                </a:cubicBezTo>
                <a:cubicBezTo>
                  <a:pt x="573884" y="1686"/>
                  <a:pt x="574895" y="1325"/>
                  <a:pt x="575965" y="1325"/>
                </a:cubicBezTo>
                <a:close/>
                <a:moveTo>
                  <a:pt x="234916" y="907"/>
                </a:moveTo>
                <a:cubicBezTo>
                  <a:pt x="236218" y="907"/>
                  <a:pt x="237253" y="941"/>
                  <a:pt x="238021" y="1011"/>
                </a:cubicBezTo>
                <a:cubicBezTo>
                  <a:pt x="238788" y="1081"/>
                  <a:pt x="239381" y="1209"/>
                  <a:pt x="239800" y="1395"/>
                </a:cubicBezTo>
                <a:cubicBezTo>
                  <a:pt x="240218" y="1581"/>
                  <a:pt x="240532" y="1825"/>
                  <a:pt x="240741" y="2127"/>
                </a:cubicBezTo>
                <a:cubicBezTo>
                  <a:pt x="240951" y="2430"/>
                  <a:pt x="241148" y="2813"/>
                  <a:pt x="241334" y="3279"/>
                </a:cubicBezTo>
                <a:lnTo>
                  <a:pt x="267216" y="79251"/>
                </a:lnTo>
                <a:lnTo>
                  <a:pt x="267286" y="79251"/>
                </a:lnTo>
                <a:lnTo>
                  <a:pt x="292471" y="3418"/>
                </a:lnTo>
                <a:cubicBezTo>
                  <a:pt x="292610" y="2906"/>
                  <a:pt x="292773" y="2488"/>
                  <a:pt x="292959" y="2162"/>
                </a:cubicBezTo>
                <a:cubicBezTo>
                  <a:pt x="293145" y="1837"/>
                  <a:pt x="293471" y="1581"/>
                  <a:pt x="293936" y="1395"/>
                </a:cubicBezTo>
                <a:cubicBezTo>
                  <a:pt x="294401" y="1209"/>
                  <a:pt x="295052" y="1081"/>
                  <a:pt x="295889" y="1011"/>
                </a:cubicBezTo>
                <a:cubicBezTo>
                  <a:pt x="296726" y="941"/>
                  <a:pt x="297842" y="907"/>
                  <a:pt x="299238" y="907"/>
                </a:cubicBezTo>
                <a:cubicBezTo>
                  <a:pt x="300680" y="907"/>
                  <a:pt x="301819" y="965"/>
                  <a:pt x="302656" y="1081"/>
                </a:cubicBezTo>
                <a:cubicBezTo>
                  <a:pt x="303493" y="1197"/>
                  <a:pt x="304063" y="1418"/>
                  <a:pt x="304365" y="1744"/>
                </a:cubicBezTo>
                <a:cubicBezTo>
                  <a:pt x="304668" y="2069"/>
                  <a:pt x="304784" y="2546"/>
                  <a:pt x="304714" y="3174"/>
                </a:cubicBezTo>
                <a:cubicBezTo>
                  <a:pt x="304644" y="3802"/>
                  <a:pt x="304423" y="4627"/>
                  <a:pt x="304051" y="5651"/>
                </a:cubicBezTo>
                <a:lnTo>
                  <a:pt x="274611" y="89506"/>
                </a:lnTo>
                <a:cubicBezTo>
                  <a:pt x="274425" y="90017"/>
                  <a:pt x="274170" y="90436"/>
                  <a:pt x="273844" y="90762"/>
                </a:cubicBezTo>
                <a:cubicBezTo>
                  <a:pt x="273518" y="91087"/>
                  <a:pt x="273065" y="91343"/>
                  <a:pt x="272484" y="91529"/>
                </a:cubicBezTo>
                <a:cubicBezTo>
                  <a:pt x="271902" y="91715"/>
                  <a:pt x="271158" y="91843"/>
                  <a:pt x="270251" y="91913"/>
                </a:cubicBezTo>
                <a:cubicBezTo>
                  <a:pt x="269344" y="91982"/>
                  <a:pt x="268216" y="92017"/>
                  <a:pt x="266868" y="92017"/>
                </a:cubicBezTo>
                <a:cubicBezTo>
                  <a:pt x="265844" y="92017"/>
                  <a:pt x="264949" y="92006"/>
                  <a:pt x="264182" y="91982"/>
                </a:cubicBezTo>
                <a:cubicBezTo>
                  <a:pt x="263414" y="91959"/>
                  <a:pt x="262752" y="91901"/>
                  <a:pt x="262194" y="91808"/>
                </a:cubicBezTo>
                <a:cubicBezTo>
                  <a:pt x="261635" y="91715"/>
                  <a:pt x="261159" y="91610"/>
                  <a:pt x="260763" y="91494"/>
                </a:cubicBezTo>
                <a:cubicBezTo>
                  <a:pt x="260368" y="91378"/>
                  <a:pt x="260031" y="91227"/>
                  <a:pt x="259752" y="91041"/>
                </a:cubicBezTo>
                <a:cubicBezTo>
                  <a:pt x="259473" y="90855"/>
                  <a:pt x="259252" y="90634"/>
                  <a:pt x="259089" y="90378"/>
                </a:cubicBezTo>
                <a:cubicBezTo>
                  <a:pt x="258926" y="90122"/>
                  <a:pt x="258775" y="89808"/>
                  <a:pt x="258636" y="89436"/>
                </a:cubicBezTo>
                <a:lnTo>
                  <a:pt x="229126" y="5581"/>
                </a:lnTo>
                <a:cubicBezTo>
                  <a:pt x="228754" y="4558"/>
                  <a:pt x="228556" y="3732"/>
                  <a:pt x="228533" y="3104"/>
                </a:cubicBezTo>
                <a:cubicBezTo>
                  <a:pt x="228510" y="2476"/>
                  <a:pt x="228707" y="2000"/>
                  <a:pt x="229126" y="1674"/>
                </a:cubicBezTo>
                <a:cubicBezTo>
                  <a:pt x="229544" y="1348"/>
                  <a:pt x="230219" y="1139"/>
                  <a:pt x="231149" y="1046"/>
                </a:cubicBezTo>
                <a:cubicBezTo>
                  <a:pt x="232079" y="953"/>
                  <a:pt x="233335" y="907"/>
                  <a:pt x="234916" y="907"/>
                </a:cubicBezTo>
                <a:close/>
                <a:moveTo>
                  <a:pt x="6000" y="907"/>
                </a:moveTo>
                <a:cubicBezTo>
                  <a:pt x="7163" y="907"/>
                  <a:pt x="8128" y="965"/>
                  <a:pt x="8895" y="1081"/>
                </a:cubicBezTo>
                <a:cubicBezTo>
                  <a:pt x="9663" y="1197"/>
                  <a:pt x="10279" y="1337"/>
                  <a:pt x="10744" y="1500"/>
                </a:cubicBezTo>
                <a:cubicBezTo>
                  <a:pt x="11209" y="1662"/>
                  <a:pt x="11534" y="1883"/>
                  <a:pt x="11720" y="2162"/>
                </a:cubicBezTo>
                <a:cubicBezTo>
                  <a:pt x="11906" y="2441"/>
                  <a:pt x="12000" y="2767"/>
                  <a:pt x="12000" y="3139"/>
                </a:cubicBezTo>
                <a:lnTo>
                  <a:pt x="12000" y="39276"/>
                </a:lnTo>
                <a:lnTo>
                  <a:pt x="53090" y="39276"/>
                </a:lnTo>
                <a:lnTo>
                  <a:pt x="53090" y="3139"/>
                </a:lnTo>
                <a:cubicBezTo>
                  <a:pt x="53090" y="2767"/>
                  <a:pt x="53183" y="2441"/>
                  <a:pt x="53369" y="2162"/>
                </a:cubicBezTo>
                <a:cubicBezTo>
                  <a:pt x="53555" y="1883"/>
                  <a:pt x="53881" y="1662"/>
                  <a:pt x="54346" y="1500"/>
                </a:cubicBezTo>
                <a:cubicBezTo>
                  <a:pt x="54811" y="1337"/>
                  <a:pt x="55415" y="1197"/>
                  <a:pt x="56160" y="1081"/>
                </a:cubicBezTo>
                <a:cubicBezTo>
                  <a:pt x="56904" y="965"/>
                  <a:pt x="57880" y="907"/>
                  <a:pt x="59090" y="907"/>
                </a:cubicBezTo>
                <a:cubicBezTo>
                  <a:pt x="60206" y="907"/>
                  <a:pt x="61148" y="965"/>
                  <a:pt x="61915" y="1081"/>
                </a:cubicBezTo>
                <a:cubicBezTo>
                  <a:pt x="62682" y="1197"/>
                  <a:pt x="63299" y="1337"/>
                  <a:pt x="63764" y="1500"/>
                </a:cubicBezTo>
                <a:cubicBezTo>
                  <a:pt x="64229" y="1662"/>
                  <a:pt x="64555" y="1883"/>
                  <a:pt x="64740" y="2162"/>
                </a:cubicBezTo>
                <a:cubicBezTo>
                  <a:pt x="64927" y="2441"/>
                  <a:pt x="65020" y="2767"/>
                  <a:pt x="65020" y="3139"/>
                </a:cubicBezTo>
                <a:lnTo>
                  <a:pt x="65020" y="89785"/>
                </a:lnTo>
                <a:cubicBezTo>
                  <a:pt x="65020" y="90157"/>
                  <a:pt x="64927" y="90483"/>
                  <a:pt x="64740" y="90762"/>
                </a:cubicBezTo>
                <a:cubicBezTo>
                  <a:pt x="64555" y="91041"/>
                  <a:pt x="64229" y="91262"/>
                  <a:pt x="63764" y="91424"/>
                </a:cubicBezTo>
                <a:cubicBezTo>
                  <a:pt x="63299" y="91587"/>
                  <a:pt x="62682" y="91727"/>
                  <a:pt x="61915" y="91843"/>
                </a:cubicBezTo>
                <a:cubicBezTo>
                  <a:pt x="61148" y="91959"/>
                  <a:pt x="60206" y="92017"/>
                  <a:pt x="59090" y="92017"/>
                </a:cubicBezTo>
                <a:cubicBezTo>
                  <a:pt x="57880" y="92017"/>
                  <a:pt x="56904" y="91959"/>
                  <a:pt x="56160" y="91843"/>
                </a:cubicBezTo>
                <a:cubicBezTo>
                  <a:pt x="55415" y="91727"/>
                  <a:pt x="54811" y="91587"/>
                  <a:pt x="54346" y="91424"/>
                </a:cubicBezTo>
                <a:cubicBezTo>
                  <a:pt x="53881" y="91262"/>
                  <a:pt x="53555" y="91041"/>
                  <a:pt x="53369" y="90762"/>
                </a:cubicBezTo>
                <a:cubicBezTo>
                  <a:pt x="53183" y="90483"/>
                  <a:pt x="53090" y="90157"/>
                  <a:pt x="53090" y="89785"/>
                </a:cubicBezTo>
                <a:lnTo>
                  <a:pt x="53090" y="49741"/>
                </a:lnTo>
                <a:lnTo>
                  <a:pt x="12000" y="49741"/>
                </a:lnTo>
                <a:lnTo>
                  <a:pt x="12000" y="89785"/>
                </a:lnTo>
                <a:cubicBezTo>
                  <a:pt x="12000" y="90157"/>
                  <a:pt x="11906" y="90483"/>
                  <a:pt x="11720" y="90762"/>
                </a:cubicBezTo>
                <a:cubicBezTo>
                  <a:pt x="11534" y="91041"/>
                  <a:pt x="11209" y="91262"/>
                  <a:pt x="10744" y="91424"/>
                </a:cubicBezTo>
                <a:cubicBezTo>
                  <a:pt x="10279" y="91587"/>
                  <a:pt x="9663" y="91727"/>
                  <a:pt x="8895" y="91843"/>
                </a:cubicBezTo>
                <a:cubicBezTo>
                  <a:pt x="8128" y="91959"/>
                  <a:pt x="7163" y="92017"/>
                  <a:pt x="6000" y="92017"/>
                </a:cubicBezTo>
                <a:cubicBezTo>
                  <a:pt x="4884" y="92017"/>
                  <a:pt x="3930" y="91959"/>
                  <a:pt x="3140" y="91843"/>
                </a:cubicBezTo>
                <a:cubicBezTo>
                  <a:pt x="2349" y="91727"/>
                  <a:pt x="1721" y="91587"/>
                  <a:pt x="1256" y="91424"/>
                </a:cubicBezTo>
                <a:cubicBezTo>
                  <a:pt x="791" y="91262"/>
                  <a:pt x="465" y="91041"/>
                  <a:pt x="279" y="90762"/>
                </a:cubicBezTo>
                <a:cubicBezTo>
                  <a:pt x="93" y="90483"/>
                  <a:pt x="0" y="90157"/>
                  <a:pt x="0" y="89785"/>
                </a:cubicBezTo>
                <a:lnTo>
                  <a:pt x="0" y="3139"/>
                </a:lnTo>
                <a:cubicBezTo>
                  <a:pt x="0" y="2767"/>
                  <a:pt x="93" y="2441"/>
                  <a:pt x="279" y="2162"/>
                </a:cubicBezTo>
                <a:cubicBezTo>
                  <a:pt x="465" y="1883"/>
                  <a:pt x="791" y="1662"/>
                  <a:pt x="1256" y="1500"/>
                </a:cubicBezTo>
                <a:cubicBezTo>
                  <a:pt x="1721" y="1337"/>
                  <a:pt x="2349" y="1197"/>
                  <a:pt x="3140" y="1081"/>
                </a:cubicBezTo>
                <a:cubicBezTo>
                  <a:pt x="3930" y="965"/>
                  <a:pt x="4884" y="907"/>
                  <a:pt x="6000" y="907"/>
                </a:cubicBezTo>
                <a:close/>
                <a:moveTo>
                  <a:pt x="120188" y="209"/>
                </a:moveTo>
                <a:cubicBezTo>
                  <a:pt x="122793" y="209"/>
                  <a:pt x="125327" y="453"/>
                  <a:pt x="127792" y="941"/>
                </a:cubicBezTo>
                <a:cubicBezTo>
                  <a:pt x="130257" y="1430"/>
                  <a:pt x="132536" y="2046"/>
                  <a:pt x="134629" y="2790"/>
                </a:cubicBezTo>
                <a:cubicBezTo>
                  <a:pt x="136722" y="3534"/>
                  <a:pt x="138583" y="4395"/>
                  <a:pt x="140210" y="5371"/>
                </a:cubicBezTo>
                <a:cubicBezTo>
                  <a:pt x="141838" y="6348"/>
                  <a:pt x="142966" y="7150"/>
                  <a:pt x="143594" y="7778"/>
                </a:cubicBezTo>
                <a:cubicBezTo>
                  <a:pt x="144222" y="8406"/>
                  <a:pt x="144629" y="8883"/>
                  <a:pt x="144815" y="9208"/>
                </a:cubicBezTo>
                <a:cubicBezTo>
                  <a:pt x="145001" y="9534"/>
                  <a:pt x="145152" y="9918"/>
                  <a:pt x="145268" y="10360"/>
                </a:cubicBezTo>
                <a:cubicBezTo>
                  <a:pt x="145384" y="10801"/>
                  <a:pt x="145477" y="11325"/>
                  <a:pt x="145547" y="11929"/>
                </a:cubicBezTo>
                <a:cubicBezTo>
                  <a:pt x="145617" y="12534"/>
                  <a:pt x="145652" y="13255"/>
                  <a:pt x="145652" y="14092"/>
                </a:cubicBezTo>
                <a:cubicBezTo>
                  <a:pt x="145652" y="15022"/>
                  <a:pt x="145605" y="15813"/>
                  <a:pt x="145512" y="16464"/>
                </a:cubicBezTo>
                <a:cubicBezTo>
                  <a:pt x="145418" y="17115"/>
                  <a:pt x="145278" y="17661"/>
                  <a:pt x="145091" y="18103"/>
                </a:cubicBezTo>
                <a:cubicBezTo>
                  <a:pt x="144904" y="18545"/>
                  <a:pt x="144682" y="18871"/>
                  <a:pt x="144424" y="19080"/>
                </a:cubicBezTo>
                <a:cubicBezTo>
                  <a:pt x="144167" y="19289"/>
                  <a:pt x="143851" y="19394"/>
                  <a:pt x="143477" y="19394"/>
                </a:cubicBezTo>
                <a:cubicBezTo>
                  <a:pt x="142823" y="19394"/>
                  <a:pt x="141911" y="18940"/>
                  <a:pt x="140742" y="18033"/>
                </a:cubicBezTo>
                <a:cubicBezTo>
                  <a:pt x="139573" y="17127"/>
                  <a:pt x="138065" y="16127"/>
                  <a:pt x="136218" y="15034"/>
                </a:cubicBezTo>
                <a:cubicBezTo>
                  <a:pt x="134371" y="13941"/>
                  <a:pt x="132127" y="12941"/>
                  <a:pt x="129485" y="12034"/>
                </a:cubicBezTo>
                <a:cubicBezTo>
                  <a:pt x="126844" y="11127"/>
                  <a:pt x="123676" y="10673"/>
                  <a:pt x="119982" y="10673"/>
                </a:cubicBezTo>
                <a:cubicBezTo>
                  <a:pt x="115961" y="10673"/>
                  <a:pt x="112302" y="11476"/>
                  <a:pt x="109005" y="13080"/>
                </a:cubicBezTo>
                <a:cubicBezTo>
                  <a:pt x="105709" y="14685"/>
                  <a:pt x="102892" y="17045"/>
                  <a:pt x="100554" y="20161"/>
                </a:cubicBezTo>
                <a:cubicBezTo>
                  <a:pt x="98216" y="23277"/>
                  <a:pt x="96405" y="27079"/>
                  <a:pt x="95119" y="31568"/>
                </a:cubicBezTo>
                <a:cubicBezTo>
                  <a:pt x="93833" y="36056"/>
                  <a:pt x="93190" y="41183"/>
                  <a:pt x="93190" y="46950"/>
                </a:cubicBezTo>
                <a:cubicBezTo>
                  <a:pt x="93190" y="52671"/>
                  <a:pt x="93809" y="57729"/>
                  <a:pt x="95048" y="62124"/>
                </a:cubicBezTo>
                <a:cubicBezTo>
                  <a:pt x="96287" y="66519"/>
                  <a:pt x="98064" y="70193"/>
                  <a:pt x="100379" y="73146"/>
                </a:cubicBezTo>
                <a:cubicBezTo>
                  <a:pt x="102693" y="76100"/>
                  <a:pt x="105534" y="78332"/>
                  <a:pt x="108900" y="79844"/>
                </a:cubicBezTo>
                <a:cubicBezTo>
                  <a:pt x="112267" y="81355"/>
                  <a:pt x="116077" y="82111"/>
                  <a:pt x="120332" y="82111"/>
                </a:cubicBezTo>
                <a:cubicBezTo>
                  <a:pt x="123932" y="82111"/>
                  <a:pt x="127077" y="81669"/>
                  <a:pt x="129765" y="80785"/>
                </a:cubicBezTo>
                <a:cubicBezTo>
                  <a:pt x="132453" y="79902"/>
                  <a:pt x="134744" y="78913"/>
                  <a:pt x="136638" y="77821"/>
                </a:cubicBezTo>
                <a:cubicBezTo>
                  <a:pt x="138531" y="76728"/>
                  <a:pt x="140086" y="75739"/>
                  <a:pt x="141301" y="74856"/>
                </a:cubicBezTo>
                <a:cubicBezTo>
                  <a:pt x="142517" y="73972"/>
                  <a:pt x="143476" y="73530"/>
                  <a:pt x="144177" y="73530"/>
                </a:cubicBezTo>
                <a:cubicBezTo>
                  <a:pt x="144505" y="73530"/>
                  <a:pt x="144785" y="73600"/>
                  <a:pt x="145019" y="73739"/>
                </a:cubicBezTo>
                <a:cubicBezTo>
                  <a:pt x="145253" y="73879"/>
                  <a:pt x="145440" y="74146"/>
                  <a:pt x="145580" y="74542"/>
                </a:cubicBezTo>
                <a:cubicBezTo>
                  <a:pt x="145720" y="74937"/>
                  <a:pt x="145825" y="75483"/>
                  <a:pt x="145895" y="76181"/>
                </a:cubicBezTo>
                <a:cubicBezTo>
                  <a:pt x="145966" y="76879"/>
                  <a:pt x="146001" y="77762"/>
                  <a:pt x="146001" y="78832"/>
                </a:cubicBezTo>
                <a:cubicBezTo>
                  <a:pt x="146001" y="79576"/>
                  <a:pt x="145977" y="80227"/>
                  <a:pt x="145931" y="80785"/>
                </a:cubicBezTo>
                <a:cubicBezTo>
                  <a:pt x="145884" y="81344"/>
                  <a:pt x="145803" y="81832"/>
                  <a:pt x="145687" y="82250"/>
                </a:cubicBezTo>
                <a:cubicBezTo>
                  <a:pt x="145570" y="82669"/>
                  <a:pt x="145419" y="83041"/>
                  <a:pt x="145233" y="83367"/>
                </a:cubicBezTo>
                <a:cubicBezTo>
                  <a:pt x="145047" y="83692"/>
                  <a:pt x="144722" y="84088"/>
                  <a:pt x="144257" y="84553"/>
                </a:cubicBezTo>
                <a:cubicBezTo>
                  <a:pt x="143791" y="85018"/>
                  <a:pt x="142815" y="85727"/>
                  <a:pt x="141326" y="86680"/>
                </a:cubicBezTo>
                <a:cubicBezTo>
                  <a:pt x="139838" y="87634"/>
                  <a:pt x="137990" y="88564"/>
                  <a:pt x="135780" y="89471"/>
                </a:cubicBezTo>
                <a:cubicBezTo>
                  <a:pt x="133571" y="90378"/>
                  <a:pt x="131036" y="91145"/>
                  <a:pt x="128176" y="91773"/>
                </a:cubicBezTo>
                <a:cubicBezTo>
                  <a:pt x="125316" y="92401"/>
                  <a:pt x="122188" y="92715"/>
                  <a:pt x="118793" y="92715"/>
                </a:cubicBezTo>
                <a:cubicBezTo>
                  <a:pt x="112933" y="92715"/>
                  <a:pt x="107642" y="91738"/>
                  <a:pt x="102922" y="89785"/>
                </a:cubicBezTo>
                <a:cubicBezTo>
                  <a:pt x="98201" y="87832"/>
                  <a:pt x="94178" y="84948"/>
                  <a:pt x="90853" y="81134"/>
                </a:cubicBezTo>
                <a:cubicBezTo>
                  <a:pt x="87527" y="77321"/>
                  <a:pt x="84969" y="72612"/>
                  <a:pt x="83179" y="67007"/>
                </a:cubicBezTo>
                <a:cubicBezTo>
                  <a:pt x="81388" y="61403"/>
                  <a:pt x="80493" y="54950"/>
                  <a:pt x="80493" y="47648"/>
                </a:cubicBezTo>
                <a:cubicBezTo>
                  <a:pt x="80493" y="40160"/>
                  <a:pt x="81458" y="33486"/>
                  <a:pt x="83388" y="27626"/>
                </a:cubicBezTo>
                <a:cubicBezTo>
                  <a:pt x="85318" y="21766"/>
                  <a:pt x="88027" y="16801"/>
                  <a:pt x="91516" y="12731"/>
                </a:cubicBezTo>
                <a:cubicBezTo>
                  <a:pt x="95004" y="8662"/>
                  <a:pt x="99178" y="5557"/>
                  <a:pt x="104038" y="3418"/>
                </a:cubicBezTo>
                <a:cubicBezTo>
                  <a:pt x="108898" y="1279"/>
                  <a:pt x="114282" y="209"/>
                  <a:pt x="120188" y="209"/>
                </a:cubicBezTo>
                <a:close/>
                <a:moveTo>
                  <a:pt x="528824" y="0"/>
                </a:moveTo>
                <a:cubicBezTo>
                  <a:pt x="532591" y="0"/>
                  <a:pt x="535928" y="476"/>
                  <a:pt x="538835" y="1430"/>
                </a:cubicBezTo>
                <a:cubicBezTo>
                  <a:pt x="541742" y="2383"/>
                  <a:pt x="544265" y="3755"/>
                  <a:pt x="546404" y="5546"/>
                </a:cubicBezTo>
                <a:cubicBezTo>
                  <a:pt x="548543" y="7336"/>
                  <a:pt x="550357" y="9499"/>
                  <a:pt x="551846" y="12034"/>
                </a:cubicBezTo>
                <a:cubicBezTo>
                  <a:pt x="553334" y="14569"/>
                  <a:pt x="554531" y="17440"/>
                  <a:pt x="555438" y="20650"/>
                </a:cubicBezTo>
                <a:cubicBezTo>
                  <a:pt x="556345" y="23859"/>
                  <a:pt x="556996" y="27335"/>
                  <a:pt x="557392" y="31079"/>
                </a:cubicBezTo>
                <a:cubicBezTo>
                  <a:pt x="557787" y="34823"/>
                  <a:pt x="557985" y="38765"/>
                  <a:pt x="557985" y="42904"/>
                </a:cubicBezTo>
                <a:cubicBezTo>
                  <a:pt x="557985" y="46811"/>
                  <a:pt x="557752" y="50764"/>
                  <a:pt x="557287" y="54764"/>
                </a:cubicBezTo>
                <a:cubicBezTo>
                  <a:pt x="556822" y="58764"/>
                  <a:pt x="556031" y="62612"/>
                  <a:pt x="554915" y="66310"/>
                </a:cubicBezTo>
                <a:cubicBezTo>
                  <a:pt x="553799" y="70007"/>
                  <a:pt x="552299" y="73472"/>
                  <a:pt x="550415" y="76704"/>
                </a:cubicBezTo>
                <a:cubicBezTo>
                  <a:pt x="548532" y="79937"/>
                  <a:pt x="546160" y="82762"/>
                  <a:pt x="543300" y="85181"/>
                </a:cubicBezTo>
                <a:cubicBezTo>
                  <a:pt x="540439" y="87599"/>
                  <a:pt x="537044" y="89494"/>
                  <a:pt x="533114" y="90866"/>
                </a:cubicBezTo>
                <a:cubicBezTo>
                  <a:pt x="529184" y="92238"/>
                  <a:pt x="524615" y="92924"/>
                  <a:pt x="519406" y="92924"/>
                </a:cubicBezTo>
                <a:cubicBezTo>
                  <a:pt x="517406" y="92924"/>
                  <a:pt x="515464" y="92796"/>
                  <a:pt x="513580" y="92541"/>
                </a:cubicBezTo>
                <a:cubicBezTo>
                  <a:pt x="511697" y="92285"/>
                  <a:pt x="509999" y="91971"/>
                  <a:pt x="508488" y="91599"/>
                </a:cubicBezTo>
                <a:cubicBezTo>
                  <a:pt x="506976" y="91227"/>
                  <a:pt x="505709" y="90831"/>
                  <a:pt x="504686" y="90413"/>
                </a:cubicBezTo>
                <a:cubicBezTo>
                  <a:pt x="503662" y="89994"/>
                  <a:pt x="502918" y="89576"/>
                  <a:pt x="502453" y="89157"/>
                </a:cubicBezTo>
                <a:cubicBezTo>
                  <a:pt x="501988" y="88738"/>
                  <a:pt x="501651" y="88169"/>
                  <a:pt x="501442" y="87448"/>
                </a:cubicBezTo>
                <a:cubicBezTo>
                  <a:pt x="501232" y="86727"/>
                  <a:pt x="501128" y="85762"/>
                  <a:pt x="501128" y="84553"/>
                </a:cubicBezTo>
                <a:cubicBezTo>
                  <a:pt x="501128" y="83529"/>
                  <a:pt x="501163" y="82716"/>
                  <a:pt x="501232" y="82111"/>
                </a:cubicBezTo>
                <a:cubicBezTo>
                  <a:pt x="501302" y="81506"/>
                  <a:pt x="501407" y="81041"/>
                  <a:pt x="501546" y="80716"/>
                </a:cubicBezTo>
                <a:cubicBezTo>
                  <a:pt x="501686" y="80390"/>
                  <a:pt x="501883" y="80169"/>
                  <a:pt x="502139" y="80053"/>
                </a:cubicBezTo>
                <a:cubicBezTo>
                  <a:pt x="502395" y="79937"/>
                  <a:pt x="502709" y="79879"/>
                  <a:pt x="503081" y="79879"/>
                </a:cubicBezTo>
                <a:cubicBezTo>
                  <a:pt x="503593" y="79879"/>
                  <a:pt x="504314" y="80053"/>
                  <a:pt x="505244" y="80402"/>
                </a:cubicBezTo>
                <a:cubicBezTo>
                  <a:pt x="506174" y="80751"/>
                  <a:pt x="507348" y="81134"/>
                  <a:pt x="508767" y="81553"/>
                </a:cubicBezTo>
                <a:cubicBezTo>
                  <a:pt x="510185" y="81971"/>
                  <a:pt x="511848" y="82355"/>
                  <a:pt x="513755" y="82704"/>
                </a:cubicBezTo>
                <a:cubicBezTo>
                  <a:pt x="515662" y="83053"/>
                  <a:pt x="517801" y="83227"/>
                  <a:pt x="520173" y="83227"/>
                </a:cubicBezTo>
                <a:cubicBezTo>
                  <a:pt x="524684" y="83227"/>
                  <a:pt x="528556" y="82355"/>
                  <a:pt x="531789" y="80611"/>
                </a:cubicBezTo>
                <a:cubicBezTo>
                  <a:pt x="535021" y="78867"/>
                  <a:pt x="537660" y="76530"/>
                  <a:pt x="539707" y="73600"/>
                </a:cubicBezTo>
                <a:cubicBezTo>
                  <a:pt x="541753" y="70670"/>
                  <a:pt x="543288" y="67275"/>
                  <a:pt x="544311" y="63414"/>
                </a:cubicBezTo>
                <a:cubicBezTo>
                  <a:pt x="545334" y="59554"/>
                  <a:pt x="545892" y="55485"/>
                  <a:pt x="545985" y="51206"/>
                </a:cubicBezTo>
                <a:cubicBezTo>
                  <a:pt x="543520" y="52648"/>
                  <a:pt x="540567" y="53927"/>
                  <a:pt x="537126" y="55043"/>
                </a:cubicBezTo>
                <a:cubicBezTo>
                  <a:pt x="533684" y="56159"/>
                  <a:pt x="529731" y="56717"/>
                  <a:pt x="525266" y="56717"/>
                </a:cubicBezTo>
                <a:cubicBezTo>
                  <a:pt x="520243" y="56717"/>
                  <a:pt x="516022" y="56031"/>
                  <a:pt x="512604" y="54659"/>
                </a:cubicBezTo>
                <a:cubicBezTo>
                  <a:pt x="509185" y="53287"/>
                  <a:pt x="506441" y="51415"/>
                  <a:pt x="504372" y="49043"/>
                </a:cubicBezTo>
                <a:cubicBezTo>
                  <a:pt x="502302" y="46671"/>
                  <a:pt x="500814" y="43857"/>
                  <a:pt x="499907" y="40602"/>
                </a:cubicBezTo>
                <a:cubicBezTo>
                  <a:pt x="499000" y="37346"/>
                  <a:pt x="498546" y="33788"/>
                  <a:pt x="498546" y="29928"/>
                </a:cubicBezTo>
                <a:cubicBezTo>
                  <a:pt x="498546" y="25928"/>
                  <a:pt x="499128" y="22126"/>
                  <a:pt x="500291" y="18522"/>
                </a:cubicBezTo>
                <a:cubicBezTo>
                  <a:pt x="501453" y="14917"/>
                  <a:pt x="503267" y="11743"/>
                  <a:pt x="505732" y="8999"/>
                </a:cubicBezTo>
                <a:cubicBezTo>
                  <a:pt x="508197" y="6255"/>
                  <a:pt x="511336" y="4069"/>
                  <a:pt x="515150" y="2441"/>
                </a:cubicBezTo>
                <a:cubicBezTo>
                  <a:pt x="518964" y="814"/>
                  <a:pt x="523522" y="0"/>
                  <a:pt x="528824" y="0"/>
                </a:cubicBezTo>
                <a:close/>
                <a:moveTo>
                  <a:pt x="460405" y="0"/>
                </a:moveTo>
                <a:cubicBezTo>
                  <a:pt x="464776" y="0"/>
                  <a:pt x="468602" y="616"/>
                  <a:pt x="471881" y="1848"/>
                </a:cubicBezTo>
                <a:cubicBezTo>
                  <a:pt x="475160" y="3081"/>
                  <a:pt x="477880" y="4767"/>
                  <a:pt x="480043" y="6906"/>
                </a:cubicBezTo>
                <a:cubicBezTo>
                  <a:pt x="482206" y="9046"/>
                  <a:pt x="483822" y="11534"/>
                  <a:pt x="484892" y="14371"/>
                </a:cubicBezTo>
                <a:cubicBezTo>
                  <a:pt x="485961" y="17208"/>
                  <a:pt x="486496" y="20231"/>
                  <a:pt x="486496" y="23440"/>
                </a:cubicBezTo>
                <a:cubicBezTo>
                  <a:pt x="486496" y="26324"/>
                  <a:pt x="486240" y="29196"/>
                  <a:pt x="485729" y="32056"/>
                </a:cubicBezTo>
                <a:cubicBezTo>
                  <a:pt x="485217" y="34916"/>
                  <a:pt x="484136" y="38009"/>
                  <a:pt x="482485" y="41334"/>
                </a:cubicBezTo>
                <a:cubicBezTo>
                  <a:pt x="480834" y="44660"/>
                  <a:pt x="478450" y="48357"/>
                  <a:pt x="475334" y="52427"/>
                </a:cubicBezTo>
                <a:cubicBezTo>
                  <a:pt x="472218" y="56496"/>
                  <a:pt x="468079" y="61182"/>
                  <a:pt x="462916" y="66484"/>
                </a:cubicBezTo>
                <a:lnTo>
                  <a:pt x="448615" y="81413"/>
                </a:lnTo>
                <a:lnTo>
                  <a:pt x="487891" y="81413"/>
                </a:lnTo>
                <a:cubicBezTo>
                  <a:pt x="488263" y="81413"/>
                  <a:pt x="488624" y="81518"/>
                  <a:pt x="488973" y="81727"/>
                </a:cubicBezTo>
                <a:cubicBezTo>
                  <a:pt x="489321" y="81937"/>
                  <a:pt x="489624" y="82250"/>
                  <a:pt x="489880" y="82669"/>
                </a:cubicBezTo>
                <a:cubicBezTo>
                  <a:pt x="490135" y="83088"/>
                  <a:pt x="490321" y="83611"/>
                  <a:pt x="490438" y="84239"/>
                </a:cubicBezTo>
                <a:cubicBezTo>
                  <a:pt x="490554" y="84867"/>
                  <a:pt x="490612" y="85599"/>
                  <a:pt x="490612" y="86436"/>
                </a:cubicBezTo>
                <a:cubicBezTo>
                  <a:pt x="490612" y="87273"/>
                  <a:pt x="490554" y="88018"/>
                  <a:pt x="490438" y="88669"/>
                </a:cubicBezTo>
                <a:cubicBezTo>
                  <a:pt x="490321" y="89320"/>
                  <a:pt x="490159" y="89866"/>
                  <a:pt x="489949" y="90308"/>
                </a:cubicBezTo>
                <a:cubicBezTo>
                  <a:pt x="489740" y="90750"/>
                  <a:pt x="489461" y="91076"/>
                  <a:pt x="489112" y="91285"/>
                </a:cubicBezTo>
                <a:cubicBezTo>
                  <a:pt x="488763" y="91494"/>
                  <a:pt x="488380" y="91599"/>
                  <a:pt x="487961" y="91599"/>
                </a:cubicBezTo>
                <a:lnTo>
                  <a:pt x="438080" y="91599"/>
                </a:lnTo>
                <a:cubicBezTo>
                  <a:pt x="437429" y="91599"/>
                  <a:pt x="436860" y="91517"/>
                  <a:pt x="436371" y="91355"/>
                </a:cubicBezTo>
                <a:cubicBezTo>
                  <a:pt x="435883" y="91192"/>
                  <a:pt x="435464" y="90924"/>
                  <a:pt x="435115" y="90552"/>
                </a:cubicBezTo>
                <a:cubicBezTo>
                  <a:pt x="434767" y="90180"/>
                  <a:pt x="434511" y="89645"/>
                  <a:pt x="434348" y="88948"/>
                </a:cubicBezTo>
                <a:cubicBezTo>
                  <a:pt x="434185" y="88250"/>
                  <a:pt x="434104" y="87390"/>
                  <a:pt x="434104" y="86367"/>
                </a:cubicBezTo>
                <a:cubicBezTo>
                  <a:pt x="434104" y="85436"/>
                  <a:pt x="434140" y="84622"/>
                  <a:pt x="434212" y="83925"/>
                </a:cubicBezTo>
                <a:cubicBezTo>
                  <a:pt x="434284" y="83227"/>
                  <a:pt x="434439" y="82611"/>
                  <a:pt x="434679" y="82076"/>
                </a:cubicBezTo>
                <a:cubicBezTo>
                  <a:pt x="434918" y="81541"/>
                  <a:pt x="435218" y="81006"/>
                  <a:pt x="435578" y="80472"/>
                </a:cubicBezTo>
                <a:cubicBezTo>
                  <a:pt x="435937" y="79937"/>
                  <a:pt x="436405" y="79367"/>
                  <a:pt x="436979" y="78762"/>
                </a:cubicBezTo>
                <a:lnTo>
                  <a:pt x="455023" y="60205"/>
                </a:lnTo>
                <a:cubicBezTo>
                  <a:pt x="459193" y="55927"/>
                  <a:pt x="462536" y="52090"/>
                  <a:pt x="465052" y="48694"/>
                </a:cubicBezTo>
                <a:cubicBezTo>
                  <a:pt x="467568" y="45299"/>
                  <a:pt x="469509" y="42206"/>
                  <a:pt x="470875" y="39416"/>
                </a:cubicBezTo>
                <a:cubicBezTo>
                  <a:pt x="472241" y="36625"/>
                  <a:pt x="473139" y="34091"/>
                  <a:pt x="473571" y="31812"/>
                </a:cubicBezTo>
                <a:cubicBezTo>
                  <a:pt x="474002" y="29533"/>
                  <a:pt x="474218" y="27393"/>
                  <a:pt x="474218" y="25393"/>
                </a:cubicBezTo>
                <a:cubicBezTo>
                  <a:pt x="474218" y="23394"/>
                  <a:pt x="473882" y="21498"/>
                  <a:pt x="473210" y="19708"/>
                </a:cubicBezTo>
                <a:cubicBezTo>
                  <a:pt x="472538" y="17917"/>
                  <a:pt x="471566" y="16348"/>
                  <a:pt x="470295" y="14999"/>
                </a:cubicBezTo>
                <a:cubicBezTo>
                  <a:pt x="469023" y="13650"/>
                  <a:pt x="467427" y="12580"/>
                  <a:pt x="465508" y="11790"/>
                </a:cubicBezTo>
                <a:cubicBezTo>
                  <a:pt x="463588" y="10999"/>
                  <a:pt x="461381" y="10604"/>
                  <a:pt x="458885" y="10604"/>
                </a:cubicBezTo>
                <a:cubicBezTo>
                  <a:pt x="455958" y="10604"/>
                  <a:pt x="453331" y="10999"/>
                  <a:pt x="451003" y="11790"/>
                </a:cubicBezTo>
                <a:cubicBezTo>
                  <a:pt x="448675" y="12580"/>
                  <a:pt x="446636" y="13441"/>
                  <a:pt x="444884" y="14371"/>
                </a:cubicBezTo>
                <a:cubicBezTo>
                  <a:pt x="443132" y="15301"/>
                  <a:pt x="441669" y="16161"/>
                  <a:pt x="440493" y="16952"/>
                </a:cubicBezTo>
                <a:cubicBezTo>
                  <a:pt x="439318" y="17743"/>
                  <a:pt x="438442" y="18138"/>
                  <a:pt x="437866" y="18138"/>
                </a:cubicBezTo>
                <a:cubicBezTo>
                  <a:pt x="437530" y="18138"/>
                  <a:pt x="437230" y="18045"/>
                  <a:pt x="436966" y="17859"/>
                </a:cubicBezTo>
                <a:cubicBezTo>
                  <a:pt x="436702" y="17673"/>
                  <a:pt x="436486" y="17371"/>
                  <a:pt x="436318" y="16952"/>
                </a:cubicBezTo>
                <a:cubicBezTo>
                  <a:pt x="436150" y="16534"/>
                  <a:pt x="436018" y="15975"/>
                  <a:pt x="435922" y="15278"/>
                </a:cubicBezTo>
                <a:cubicBezTo>
                  <a:pt x="435826" y="14580"/>
                  <a:pt x="435778" y="13743"/>
                  <a:pt x="435778" y="12766"/>
                </a:cubicBezTo>
                <a:cubicBezTo>
                  <a:pt x="435778" y="12069"/>
                  <a:pt x="435801" y="11464"/>
                  <a:pt x="435848" y="10953"/>
                </a:cubicBezTo>
                <a:cubicBezTo>
                  <a:pt x="435894" y="10441"/>
                  <a:pt x="435976" y="9999"/>
                  <a:pt x="436092" y="9627"/>
                </a:cubicBezTo>
                <a:cubicBezTo>
                  <a:pt x="436208" y="9255"/>
                  <a:pt x="436360" y="8906"/>
                  <a:pt x="436546" y="8581"/>
                </a:cubicBezTo>
                <a:cubicBezTo>
                  <a:pt x="436732" y="8255"/>
                  <a:pt x="437104" y="7848"/>
                  <a:pt x="437662" y="7360"/>
                </a:cubicBezTo>
                <a:cubicBezTo>
                  <a:pt x="438220" y="6871"/>
                  <a:pt x="439185" y="6209"/>
                  <a:pt x="440557" y="5371"/>
                </a:cubicBezTo>
                <a:cubicBezTo>
                  <a:pt x="441929" y="4534"/>
                  <a:pt x="443650" y="3709"/>
                  <a:pt x="445719" y="2895"/>
                </a:cubicBezTo>
                <a:cubicBezTo>
                  <a:pt x="447789" y="2081"/>
                  <a:pt x="450068" y="1395"/>
                  <a:pt x="452556" y="837"/>
                </a:cubicBezTo>
                <a:cubicBezTo>
                  <a:pt x="455044" y="279"/>
                  <a:pt x="457661" y="0"/>
                  <a:pt x="460405" y="0"/>
                </a:cubicBezTo>
                <a:close/>
                <a:moveTo>
                  <a:pt x="393730" y="0"/>
                </a:moveTo>
                <a:cubicBezTo>
                  <a:pt x="398101" y="0"/>
                  <a:pt x="401927" y="616"/>
                  <a:pt x="405206" y="1848"/>
                </a:cubicBezTo>
                <a:cubicBezTo>
                  <a:pt x="408485" y="3081"/>
                  <a:pt x="411205" y="4767"/>
                  <a:pt x="413368" y="6906"/>
                </a:cubicBezTo>
                <a:cubicBezTo>
                  <a:pt x="415531" y="9046"/>
                  <a:pt x="417147" y="11534"/>
                  <a:pt x="418217" y="14371"/>
                </a:cubicBezTo>
                <a:cubicBezTo>
                  <a:pt x="419286" y="17208"/>
                  <a:pt x="419821" y="20231"/>
                  <a:pt x="419821" y="23440"/>
                </a:cubicBezTo>
                <a:cubicBezTo>
                  <a:pt x="419821" y="26324"/>
                  <a:pt x="419565" y="29196"/>
                  <a:pt x="419054" y="32056"/>
                </a:cubicBezTo>
                <a:cubicBezTo>
                  <a:pt x="418542" y="34916"/>
                  <a:pt x="417461" y="38009"/>
                  <a:pt x="415810" y="41334"/>
                </a:cubicBezTo>
                <a:cubicBezTo>
                  <a:pt x="414159" y="44660"/>
                  <a:pt x="411775" y="48357"/>
                  <a:pt x="408659" y="52427"/>
                </a:cubicBezTo>
                <a:cubicBezTo>
                  <a:pt x="405543" y="56496"/>
                  <a:pt x="401404" y="61182"/>
                  <a:pt x="396241" y="66484"/>
                </a:cubicBezTo>
                <a:lnTo>
                  <a:pt x="381940" y="81413"/>
                </a:lnTo>
                <a:lnTo>
                  <a:pt x="421216" y="81413"/>
                </a:lnTo>
                <a:cubicBezTo>
                  <a:pt x="421588" y="81413"/>
                  <a:pt x="421949" y="81518"/>
                  <a:pt x="422298" y="81727"/>
                </a:cubicBezTo>
                <a:cubicBezTo>
                  <a:pt x="422646" y="81937"/>
                  <a:pt x="422949" y="82250"/>
                  <a:pt x="423205" y="82669"/>
                </a:cubicBezTo>
                <a:cubicBezTo>
                  <a:pt x="423460" y="83088"/>
                  <a:pt x="423646" y="83611"/>
                  <a:pt x="423763" y="84239"/>
                </a:cubicBezTo>
                <a:cubicBezTo>
                  <a:pt x="423879" y="84867"/>
                  <a:pt x="423937" y="85599"/>
                  <a:pt x="423937" y="86436"/>
                </a:cubicBezTo>
                <a:cubicBezTo>
                  <a:pt x="423937" y="87273"/>
                  <a:pt x="423879" y="88018"/>
                  <a:pt x="423763" y="88669"/>
                </a:cubicBezTo>
                <a:cubicBezTo>
                  <a:pt x="423646" y="89320"/>
                  <a:pt x="423484" y="89866"/>
                  <a:pt x="423274" y="90308"/>
                </a:cubicBezTo>
                <a:cubicBezTo>
                  <a:pt x="423065" y="90750"/>
                  <a:pt x="422786" y="91076"/>
                  <a:pt x="422437" y="91285"/>
                </a:cubicBezTo>
                <a:cubicBezTo>
                  <a:pt x="422088" y="91494"/>
                  <a:pt x="421705" y="91599"/>
                  <a:pt x="421286" y="91599"/>
                </a:cubicBezTo>
                <a:lnTo>
                  <a:pt x="371405" y="91599"/>
                </a:lnTo>
                <a:cubicBezTo>
                  <a:pt x="370754" y="91599"/>
                  <a:pt x="370185" y="91517"/>
                  <a:pt x="369696" y="91355"/>
                </a:cubicBezTo>
                <a:cubicBezTo>
                  <a:pt x="369208" y="91192"/>
                  <a:pt x="368789" y="90924"/>
                  <a:pt x="368441" y="90552"/>
                </a:cubicBezTo>
                <a:cubicBezTo>
                  <a:pt x="368092" y="90180"/>
                  <a:pt x="367836" y="89645"/>
                  <a:pt x="367673" y="88948"/>
                </a:cubicBezTo>
                <a:cubicBezTo>
                  <a:pt x="367510" y="88250"/>
                  <a:pt x="367429" y="87390"/>
                  <a:pt x="367429" y="86367"/>
                </a:cubicBezTo>
                <a:cubicBezTo>
                  <a:pt x="367429" y="85436"/>
                  <a:pt x="367465" y="84622"/>
                  <a:pt x="367537" y="83925"/>
                </a:cubicBezTo>
                <a:cubicBezTo>
                  <a:pt x="367609" y="83227"/>
                  <a:pt x="367764" y="82611"/>
                  <a:pt x="368004" y="82076"/>
                </a:cubicBezTo>
                <a:cubicBezTo>
                  <a:pt x="368243" y="81541"/>
                  <a:pt x="368543" y="81006"/>
                  <a:pt x="368903" y="80472"/>
                </a:cubicBezTo>
                <a:cubicBezTo>
                  <a:pt x="369262" y="79937"/>
                  <a:pt x="369730" y="79367"/>
                  <a:pt x="370304" y="78762"/>
                </a:cubicBezTo>
                <a:lnTo>
                  <a:pt x="388348" y="60205"/>
                </a:lnTo>
                <a:cubicBezTo>
                  <a:pt x="392518" y="55927"/>
                  <a:pt x="395861" y="52090"/>
                  <a:pt x="398377" y="48694"/>
                </a:cubicBezTo>
                <a:cubicBezTo>
                  <a:pt x="400893" y="45299"/>
                  <a:pt x="402834" y="42206"/>
                  <a:pt x="404200" y="39416"/>
                </a:cubicBezTo>
                <a:cubicBezTo>
                  <a:pt x="405566" y="36625"/>
                  <a:pt x="406465" y="34091"/>
                  <a:pt x="406896" y="31812"/>
                </a:cubicBezTo>
                <a:cubicBezTo>
                  <a:pt x="407327" y="29533"/>
                  <a:pt x="407543" y="27393"/>
                  <a:pt x="407543" y="25393"/>
                </a:cubicBezTo>
                <a:cubicBezTo>
                  <a:pt x="407543" y="23394"/>
                  <a:pt x="407207" y="21498"/>
                  <a:pt x="406535" y="19708"/>
                </a:cubicBezTo>
                <a:cubicBezTo>
                  <a:pt x="405863" y="17917"/>
                  <a:pt x="404891" y="16348"/>
                  <a:pt x="403620" y="14999"/>
                </a:cubicBezTo>
                <a:cubicBezTo>
                  <a:pt x="402348" y="13650"/>
                  <a:pt x="400752" y="12580"/>
                  <a:pt x="398833" y="11790"/>
                </a:cubicBezTo>
                <a:cubicBezTo>
                  <a:pt x="396913" y="10999"/>
                  <a:pt x="394706" y="10604"/>
                  <a:pt x="392210" y="10604"/>
                </a:cubicBezTo>
                <a:cubicBezTo>
                  <a:pt x="389283" y="10604"/>
                  <a:pt x="386656" y="10999"/>
                  <a:pt x="384328" y="11790"/>
                </a:cubicBezTo>
                <a:cubicBezTo>
                  <a:pt x="382000" y="12580"/>
                  <a:pt x="379961" y="13441"/>
                  <a:pt x="378209" y="14371"/>
                </a:cubicBezTo>
                <a:cubicBezTo>
                  <a:pt x="376457" y="15301"/>
                  <a:pt x="374994" y="16161"/>
                  <a:pt x="373818" y="16952"/>
                </a:cubicBezTo>
                <a:cubicBezTo>
                  <a:pt x="372643" y="17743"/>
                  <a:pt x="371767" y="18138"/>
                  <a:pt x="371191" y="18138"/>
                </a:cubicBezTo>
                <a:cubicBezTo>
                  <a:pt x="370855" y="18138"/>
                  <a:pt x="370555" y="18045"/>
                  <a:pt x="370291" y="17859"/>
                </a:cubicBezTo>
                <a:cubicBezTo>
                  <a:pt x="370027" y="17673"/>
                  <a:pt x="369811" y="17371"/>
                  <a:pt x="369643" y="16952"/>
                </a:cubicBezTo>
                <a:cubicBezTo>
                  <a:pt x="369475" y="16534"/>
                  <a:pt x="369343" y="15975"/>
                  <a:pt x="369247" y="15278"/>
                </a:cubicBezTo>
                <a:cubicBezTo>
                  <a:pt x="369151" y="14580"/>
                  <a:pt x="369103" y="13743"/>
                  <a:pt x="369103" y="12766"/>
                </a:cubicBezTo>
                <a:cubicBezTo>
                  <a:pt x="369103" y="12069"/>
                  <a:pt x="369126" y="11464"/>
                  <a:pt x="369173" y="10953"/>
                </a:cubicBezTo>
                <a:cubicBezTo>
                  <a:pt x="369219" y="10441"/>
                  <a:pt x="369301" y="9999"/>
                  <a:pt x="369417" y="9627"/>
                </a:cubicBezTo>
                <a:cubicBezTo>
                  <a:pt x="369533" y="9255"/>
                  <a:pt x="369685" y="8906"/>
                  <a:pt x="369871" y="8581"/>
                </a:cubicBezTo>
                <a:cubicBezTo>
                  <a:pt x="370057" y="8255"/>
                  <a:pt x="370429" y="7848"/>
                  <a:pt x="370987" y="7360"/>
                </a:cubicBezTo>
                <a:cubicBezTo>
                  <a:pt x="371545" y="6871"/>
                  <a:pt x="372510" y="6209"/>
                  <a:pt x="373882" y="5371"/>
                </a:cubicBezTo>
                <a:cubicBezTo>
                  <a:pt x="375254" y="4534"/>
                  <a:pt x="376975" y="3709"/>
                  <a:pt x="379044" y="2895"/>
                </a:cubicBezTo>
                <a:cubicBezTo>
                  <a:pt x="381114" y="2081"/>
                  <a:pt x="383393" y="1395"/>
                  <a:pt x="385881" y="837"/>
                </a:cubicBezTo>
                <a:cubicBezTo>
                  <a:pt x="388370" y="279"/>
                  <a:pt x="390986" y="0"/>
                  <a:pt x="393730"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100" dirty="0"/>
          </a:p>
        </p:txBody>
      </p:sp>
      <p:sp>
        <p:nvSpPr>
          <p:cNvPr id="30" name="TextBox 29"/>
          <p:cNvSpPr txBox="1"/>
          <p:nvPr/>
        </p:nvSpPr>
        <p:spPr>
          <a:xfrm>
            <a:off x="3940894" y="5280243"/>
            <a:ext cx="907331" cy="769441"/>
          </a:xfrm>
          <a:prstGeom prst="rect">
            <a:avLst/>
          </a:prstGeom>
          <a:noFill/>
        </p:spPr>
        <p:txBody>
          <a:bodyPr wrap="square" rtlCol="0">
            <a:spAutoFit/>
          </a:bodyPr>
          <a:lstStyle/>
          <a:p>
            <a:r>
              <a:rPr lang="en-GB" sz="1100" dirty="0"/>
              <a:t>SARS-</a:t>
            </a:r>
            <a:r>
              <a:rPr lang="en-GB" sz="1100" dirty="0" err="1"/>
              <a:t>CoV</a:t>
            </a:r>
            <a:endParaRPr lang="en-GB" sz="1100" dirty="0"/>
          </a:p>
          <a:p>
            <a:r>
              <a:rPr lang="en-GB" sz="1100" dirty="0"/>
              <a:t>Eradicated</a:t>
            </a:r>
          </a:p>
          <a:p>
            <a:r>
              <a:rPr lang="en-GB" sz="1100" dirty="0"/>
              <a:t>Colds and pneumonias </a:t>
            </a:r>
          </a:p>
        </p:txBody>
      </p:sp>
      <p:sp>
        <p:nvSpPr>
          <p:cNvPr id="31" name="TextBox 30"/>
          <p:cNvSpPr txBox="1"/>
          <p:nvPr/>
        </p:nvSpPr>
        <p:spPr>
          <a:xfrm>
            <a:off x="5155474" y="5280243"/>
            <a:ext cx="907331" cy="769441"/>
          </a:xfrm>
          <a:prstGeom prst="rect">
            <a:avLst/>
          </a:prstGeom>
          <a:noFill/>
        </p:spPr>
        <p:txBody>
          <a:bodyPr wrap="square" rtlCol="0">
            <a:spAutoFit/>
          </a:bodyPr>
          <a:lstStyle/>
          <a:p>
            <a:r>
              <a:rPr lang="en-GB" sz="1100" dirty="0"/>
              <a:t>MERS-</a:t>
            </a:r>
            <a:r>
              <a:rPr lang="en-GB" sz="1100" dirty="0" err="1"/>
              <a:t>CoV</a:t>
            </a:r>
            <a:endParaRPr lang="en-GB" sz="1100" dirty="0"/>
          </a:p>
          <a:p>
            <a:r>
              <a:rPr lang="en-GB" sz="1100" dirty="0"/>
              <a:t>Since 2012</a:t>
            </a:r>
          </a:p>
          <a:p>
            <a:r>
              <a:rPr lang="en-GB" sz="1100" dirty="0"/>
              <a:t>Colds and pneumonias </a:t>
            </a:r>
          </a:p>
        </p:txBody>
      </p:sp>
      <p:sp>
        <p:nvSpPr>
          <p:cNvPr id="32" name="TextBox 31"/>
          <p:cNvSpPr txBox="1"/>
          <p:nvPr/>
        </p:nvSpPr>
        <p:spPr>
          <a:xfrm>
            <a:off x="6505755" y="5284091"/>
            <a:ext cx="907331" cy="261610"/>
          </a:xfrm>
          <a:prstGeom prst="rect">
            <a:avLst/>
          </a:prstGeom>
          <a:noFill/>
          <a:ln w="9525">
            <a:solidFill>
              <a:schemeClr val="tx1"/>
            </a:solidFill>
          </a:ln>
        </p:spPr>
        <p:txBody>
          <a:bodyPr wrap="square" rtlCol="0">
            <a:spAutoFit/>
          </a:bodyPr>
          <a:lstStyle/>
          <a:p>
            <a:r>
              <a:rPr lang="en-GB" sz="1100" dirty="0"/>
              <a:t>2019-nCoV</a:t>
            </a:r>
          </a:p>
        </p:txBody>
      </p:sp>
      <p:sp>
        <p:nvSpPr>
          <p:cNvPr id="33" name="TextBox 32"/>
          <p:cNvSpPr txBox="1"/>
          <p:nvPr/>
        </p:nvSpPr>
        <p:spPr>
          <a:xfrm>
            <a:off x="1386967" y="1713972"/>
            <a:ext cx="1585913" cy="646331"/>
          </a:xfrm>
          <a:prstGeom prst="rect">
            <a:avLst/>
          </a:prstGeom>
          <a:noFill/>
        </p:spPr>
        <p:txBody>
          <a:bodyPr wrap="square" rtlCol="0">
            <a:spAutoFit/>
          </a:bodyPr>
          <a:lstStyle/>
          <a:p>
            <a:pPr algn="ctr"/>
            <a:r>
              <a:rPr lang="en-GB" dirty="0"/>
              <a:t>Human coronaviruses</a:t>
            </a:r>
          </a:p>
        </p:txBody>
      </p:sp>
      <p:sp>
        <p:nvSpPr>
          <p:cNvPr id="34" name="TextBox 33"/>
          <p:cNvSpPr txBox="1"/>
          <p:nvPr/>
        </p:nvSpPr>
        <p:spPr>
          <a:xfrm>
            <a:off x="5360442" y="1779806"/>
            <a:ext cx="2669133" cy="369332"/>
          </a:xfrm>
          <a:prstGeom prst="rect">
            <a:avLst/>
          </a:prstGeom>
          <a:noFill/>
        </p:spPr>
        <p:txBody>
          <a:bodyPr wrap="square" rtlCol="0">
            <a:spAutoFit/>
          </a:bodyPr>
          <a:lstStyle/>
          <a:p>
            <a:r>
              <a:rPr lang="en-GB" dirty="0"/>
              <a:t>Emerging coronaviruses</a:t>
            </a:r>
          </a:p>
        </p:txBody>
      </p:sp>
      <p:sp>
        <p:nvSpPr>
          <p:cNvPr id="8" name="TextBox 7"/>
          <p:cNvSpPr txBox="1"/>
          <p:nvPr/>
        </p:nvSpPr>
        <p:spPr>
          <a:xfrm>
            <a:off x="5155474" y="6233532"/>
            <a:ext cx="2438506" cy="307777"/>
          </a:xfrm>
          <a:prstGeom prst="rect">
            <a:avLst/>
          </a:prstGeom>
          <a:noFill/>
        </p:spPr>
        <p:txBody>
          <a:bodyPr wrap="square" rtlCol="0">
            <a:spAutoFit/>
          </a:bodyPr>
          <a:lstStyle/>
          <a:p>
            <a:r>
              <a:rPr lang="en-GB" sz="1400" dirty="0"/>
              <a:t>From L. Kaiser, HUG</a:t>
            </a:r>
          </a:p>
        </p:txBody>
      </p:sp>
    </p:spTree>
    <p:extLst>
      <p:ext uri="{BB962C8B-B14F-4D97-AF65-F5344CB8AC3E}">
        <p14:creationId xmlns:p14="http://schemas.microsoft.com/office/powerpoint/2010/main" val="2064782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a:t>Case definitions for surveillance 31.01.2020 WHO</a:t>
            </a:r>
          </a:p>
        </p:txBody>
      </p:sp>
      <p:sp>
        <p:nvSpPr>
          <p:cNvPr id="3" name="Content Placeholder 2"/>
          <p:cNvSpPr>
            <a:spLocks noGrp="1"/>
          </p:cNvSpPr>
          <p:nvPr>
            <p:ph idx="1"/>
          </p:nvPr>
        </p:nvSpPr>
        <p:spPr/>
        <p:txBody>
          <a:bodyPr>
            <a:normAutofit fontScale="55000" lnSpcReduction="20000"/>
          </a:bodyPr>
          <a:lstStyle/>
          <a:p>
            <a:r>
              <a:rPr lang="en-GB" dirty="0"/>
              <a:t>Suspect case  </a:t>
            </a:r>
          </a:p>
          <a:p>
            <a:pPr lvl="1"/>
            <a:r>
              <a:rPr lang="en-GB" dirty="0"/>
              <a:t>A. Patient with </a:t>
            </a:r>
            <a:r>
              <a:rPr lang="en-GB" dirty="0">
                <a:solidFill>
                  <a:srgbClr val="FF0000"/>
                </a:solidFill>
              </a:rPr>
              <a:t>severe acute respiratory infection </a:t>
            </a:r>
            <a:r>
              <a:rPr lang="en-GB" dirty="0"/>
              <a:t>(fever, cough, and requiring admission to hospital), AND with </a:t>
            </a:r>
            <a:r>
              <a:rPr lang="en-GB" dirty="0">
                <a:solidFill>
                  <a:srgbClr val="FF0000"/>
                </a:solidFill>
              </a:rPr>
              <a:t>no other </a:t>
            </a:r>
            <a:r>
              <a:rPr lang="en-GB" dirty="0" err="1">
                <a:solidFill>
                  <a:srgbClr val="FF0000"/>
                </a:solidFill>
              </a:rPr>
              <a:t>etiology</a:t>
            </a:r>
            <a:r>
              <a:rPr lang="en-GB" dirty="0">
                <a:solidFill>
                  <a:srgbClr val="FF0000"/>
                </a:solidFill>
              </a:rPr>
              <a:t> </a:t>
            </a:r>
            <a:r>
              <a:rPr lang="en-GB" dirty="0"/>
              <a:t>that fully explains the clinical presentation AND a </a:t>
            </a:r>
            <a:r>
              <a:rPr lang="en-GB" dirty="0">
                <a:solidFill>
                  <a:srgbClr val="FF0000"/>
                </a:solidFill>
              </a:rPr>
              <a:t>history of travel to or residence in China during the 14 days prior</a:t>
            </a:r>
            <a:r>
              <a:rPr lang="en-GB" dirty="0"/>
              <a:t> to symptom onset,  OR </a:t>
            </a:r>
          </a:p>
          <a:p>
            <a:pPr lvl="1"/>
            <a:r>
              <a:rPr lang="en-GB" dirty="0"/>
              <a:t>B. Patient with any acute respiratory illness AND at least one of the following during the 14 days prior to symptom onset: </a:t>
            </a:r>
          </a:p>
          <a:p>
            <a:pPr lvl="2"/>
            <a:r>
              <a:rPr lang="en-GB" dirty="0"/>
              <a:t>a) contact with a confirmed or probable case of 2019nCoV infection, or </a:t>
            </a:r>
          </a:p>
          <a:p>
            <a:pPr lvl="2"/>
            <a:r>
              <a:rPr lang="en-GB" dirty="0"/>
              <a:t>b) worked in or attended a health care facility where patients with confirmed or probable 2019-nCoV acute respiratory disease patients were being treated. </a:t>
            </a:r>
          </a:p>
          <a:p>
            <a:r>
              <a:rPr lang="en-GB" dirty="0"/>
              <a:t>Probable case: </a:t>
            </a:r>
          </a:p>
          <a:p>
            <a:pPr lvl="1"/>
            <a:r>
              <a:rPr lang="en-GB" dirty="0"/>
              <a:t>A suspect case for whom testing for 2019nCoV is inconclusive or is tested positive using a </a:t>
            </a:r>
            <a:r>
              <a:rPr lang="en-GB" dirty="0" err="1"/>
              <a:t>pancoronavirus</a:t>
            </a:r>
            <a:r>
              <a:rPr lang="en-GB" dirty="0"/>
              <a:t> assay and without laboratory evidence of other respiratory pathogens.  </a:t>
            </a:r>
          </a:p>
          <a:p>
            <a:r>
              <a:rPr lang="en-GB" dirty="0"/>
              <a:t>Confirmed case: </a:t>
            </a:r>
          </a:p>
          <a:p>
            <a:pPr lvl="1"/>
            <a:r>
              <a:rPr lang="en-GB" dirty="0"/>
              <a:t>A person with laboratory confirmation of 2019-nCoV infection, irrespective of clinical signs and symptoms. </a:t>
            </a:r>
            <a:endParaRPr lang="fr-CH" dirty="0"/>
          </a:p>
        </p:txBody>
      </p:sp>
    </p:spTree>
    <p:extLst>
      <p:ext uri="{BB962C8B-B14F-4D97-AF65-F5344CB8AC3E}">
        <p14:creationId xmlns:p14="http://schemas.microsoft.com/office/powerpoint/2010/main" val="1374788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a:t>Situation report 07.02.2020</a:t>
            </a:r>
          </a:p>
        </p:txBody>
      </p:sp>
      <p:sp>
        <p:nvSpPr>
          <p:cNvPr id="3" name="Content Placeholder 2"/>
          <p:cNvSpPr>
            <a:spLocks noGrp="1"/>
          </p:cNvSpPr>
          <p:nvPr>
            <p:ph idx="1"/>
          </p:nvPr>
        </p:nvSpPr>
        <p:spPr/>
        <p:txBody>
          <a:bodyPr/>
          <a:lstStyle/>
          <a:p>
            <a:r>
              <a:rPr lang="en-GB" dirty="0"/>
              <a:t>28276 confirmed cases globally</a:t>
            </a:r>
          </a:p>
          <a:p>
            <a:r>
              <a:rPr lang="en-GB" dirty="0"/>
              <a:t>28060 confirmed cases in China, 216 outside</a:t>
            </a:r>
          </a:p>
          <a:p>
            <a:r>
              <a:rPr lang="en-GB" dirty="0"/>
              <a:t>564 deaths in China, 1 outside</a:t>
            </a:r>
          </a:p>
          <a:p>
            <a:r>
              <a:rPr lang="en-GB" dirty="0"/>
              <a:t>Confirmed transmission cases outside China</a:t>
            </a:r>
          </a:p>
          <a:p>
            <a:pPr lvl="1"/>
            <a:r>
              <a:rPr lang="en-GB" dirty="0"/>
              <a:t>10 countries, 46 cases</a:t>
            </a:r>
          </a:p>
        </p:txBody>
      </p:sp>
    </p:spTree>
    <p:extLst>
      <p:ext uri="{BB962C8B-B14F-4D97-AF65-F5344CB8AC3E}">
        <p14:creationId xmlns:p14="http://schemas.microsoft.com/office/powerpoint/2010/main" val="3857534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307"/>
            <a:ext cx="8229600" cy="1143000"/>
          </a:xfrm>
        </p:spPr>
        <p:txBody>
          <a:bodyPr/>
          <a:lstStyle/>
          <a:p>
            <a:r>
              <a:rPr lang="en-GB" dirty="0"/>
              <a:t>Transmission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541" y="2624137"/>
            <a:ext cx="1588009" cy="3284734"/>
          </a:xfrm>
          <a:prstGeom prst="rect">
            <a:avLst/>
          </a:prstGeom>
        </p:spPr>
      </p:pic>
      <p:sp>
        <p:nvSpPr>
          <p:cNvPr id="4" name="TextBox 3"/>
          <p:cNvSpPr txBox="1"/>
          <p:nvPr/>
        </p:nvSpPr>
        <p:spPr>
          <a:xfrm>
            <a:off x="3362325" y="2499531"/>
            <a:ext cx="1033463" cy="376238"/>
          </a:xfrm>
          <a:prstGeom prst="rect">
            <a:avLst/>
          </a:prstGeom>
          <a:noFill/>
          <a:ln w="6350">
            <a:solidFill>
              <a:schemeClr val="tx1"/>
            </a:solidFill>
          </a:ln>
        </p:spPr>
        <p:txBody>
          <a:bodyPr wrap="square" rtlCol="0">
            <a:spAutoFit/>
          </a:bodyPr>
          <a:lstStyle/>
          <a:p>
            <a:r>
              <a:rPr lang="en-GB" dirty="0"/>
              <a:t>Droplets</a:t>
            </a:r>
          </a:p>
        </p:txBody>
      </p:sp>
      <p:sp>
        <p:nvSpPr>
          <p:cNvPr id="5" name="TextBox 4"/>
          <p:cNvSpPr txBox="1"/>
          <p:nvPr/>
        </p:nvSpPr>
        <p:spPr>
          <a:xfrm>
            <a:off x="3362325" y="3082156"/>
            <a:ext cx="1238250" cy="276999"/>
          </a:xfrm>
          <a:prstGeom prst="rect">
            <a:avLst/>
          </a:prstGeom>
          <a:noFill/>
        </p:spPr>
        <p:txBody>
          <a:bodyPr wrap="square" rtlCol="0">
            <a:spAutoFit/>
          </a:bodyPr>
          <a:lstStyle/>
          <a:p>
            <a:r>
              <a:rPr lang="en-GB" sz="1200" i="1" dirty="0"/>
              <a:t>Aerosols ?</a:t>
            </a:r>
          </a:p>
        </p:txBody>
      </p:sp>
      <p:sp>
        <p:nvSpPr>
          <p:cNvPr id="6" name="TextBox 5"/>
          <p:cNvSpPr txBox="1"/>
          <p:nvPr/>
        </p:nvSpPr>
        <p:spPr>
          <a:xfrm>
            <a:off x="3362325" y="3681018"/>
            <a:ext cx="1100138" cy="276999"/>
          </a:xfrm>
          <a:prstGeom prst="rect">
            <a:avLst/>
          </a:prstGeom>
          <a:noFill/>
        </p:spPr>
        <p:txBody>
          <a:bodyPr wrap="square" rtlCol="0">
            <a:spAutoFit/>
          </a:bodyPr>
          <a:lstStyle/>
          <a:p>
            <a:r>
              <a:rPr lang="en-GB" sz="1200" dirty="0"/>
              <a:t>Blood</a:t>
            </a:r>
          </a:p>
        </p:txBody>
      </p:sp>
      <p:sp>
        <p:nvSpPr>
          <p:cNvPr id="7" name="TextBox 6"/>
          <p:cNvSpPr txBox="1"/>
          <p:nvPr/>
        </p:nvSpPr>
        <p:spPr>
          <a:xfrm>
            <a:off x="3362325" y="4661010"/>
            <a:ext cx="709613" cy="381000"/>
          </a:xfrm>
          <a:prstGeom prst="rect">
            <a:avLst/>
          </a:prstGeom>
          <a:noFill/>
          <a:ln w="6350">
            <a:solidFill>
              <a:schemeClr val="tx1"/>
            </a:solidFill>
          </a:ln>
        </p:spPr>
        <p:txBody>
          <a:bodyPr wrap="square" rtlCol="0">
            <a:spAutoFit/>
          </a:bodyPr>
          <a:lstStyle/>
          <a:p>
            <a:r>
              <a:rPr lang="en-GB" dirty="0"/>
              <a:t>Stool</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7528" y="3583219"/>
            <a:ext cx="337035" cy="521351"/>
          </a:xfrm>
          <a:prstGeom prst="rect">
            <a:avLst/>
          </a:prstGeom>
        </p:spPr>
      </p:pic>
      <p:cxnSp>
        <p:nvCxnSpPr>
          <p:cNvPr id="11" name="Straight Arrow Connector 10"/>
          <p:cNvCxnSpPr>
            <a:endCxn id="7" idx="1"/>
          </p:cNvCxnSpPr>
          <p:nvPr/>
        </p:nvCxnSpPr>
        <p:spPr>
          <a:xfrm>
            <a:off x="1877528" y="4851510"/>
            <a:ext cx="148479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9" idx="3"/>
            <a:endCxn id="6" idx="1"/>
          </p:cNvCxnSpPr>
          <p:nvPr/>
        </p:nvCxnSpPr>
        <p:spPr>
          <a:xfrm flipV="1">
            <a:off x="2214563" y="3819518"/>
            <a:ext cx="1147762" cy="243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endCxn id="5" idx="1"/>
          </p:cNvCxnSpPr>
          <p:nvPr/>
        </p:nvCxnSpPr>
        <p:spPr>
          <a:xfrm>
            <a:off x="1809750" y="3082156"/>
            <a:ext cx="1552575" cy="1385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4" idx="1"/>
          </p:cNvCxnSpPr>
          <p:nvPr/>
        </p:nvCxnSpPr>
        <p:spPr>
          <a:xfrm flipV="1">
            <a:off x="1877528" y="2687650"/>
            <a:ext cx="1484797" cy="35444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724525" y="2499531"/>
            <a:ext cx="2533650" cy="369332"/>
          </a:xfrm>
          <a:prstGeom prst="rect">
            <a:avLst/>
          </a:prstGeom>
          <a:noFill/>
          <a:ln w="6350">
            <a:solidFill>
              <a:schemeClr val="tx1"/>
            </a:solidFill>
          </a:ln>
        </p:spPr>
        <p:txBody>
          <a:bodyPr wrap="square" rtlCol="0">
            <a:spAutoFit/>
          </a:bodyPr>
          <a:lstStyle/>
          <a:p>
            <a:r>
              <a:rPr lang="en-GB" dirty="0"/>
              <a:t>Airborne close contact</a:t>
            </a:r>
          </a:p>
        </p:txBody>
      </p:sp>
      <p:sp>
        <p:nvSpPr>
          <p:cNvPr id="19" name="TextBox 18"/>
          <p:cNvSpPr txBox="1"/>
          <p:nvPr/>
        </p:nvSpPr>
        <p:spPr>
          <a:xfrm>
            <a:off x="5724525" y="3681018"/>
            <a:ext cx="1473943" cy="369332"/>
          </a:xfrm>
          <a:prstGeom prst="rect">
            <a:avLst/>
          </a:prstGeom>
          <a:noFill/>
          <a:ln w="6350">
            <a:solidFill>
              <a:schemeClr val="tx1"/>
            </a:solidFill>
          </a:ln>
        </p:spPr>
        <p:txBody>
          <a:bodyPr wrap="square" rtlCol="0">
            <a:spAutoFit/>
          </a:bodyPr>
          <a:lstStyle/>
          <a:p>
            <a:r>
              <a:rPr lang="en-GB" dirty="0"/>
              <a:t>Hand contact</a:t>
            </a:r>
          </a:p>
        </p:txBody>
      </p:sp>
      <p:sp>
        <p:nvSpPr>
          <p:cNvPr id="20" name="TextBox 19"/>
          <p:cNvSpPr txBox="1"/>
          <p:nvPr/>
        </p:nvSpPr>
        <p:spPr>
          <a:xfrm>
            <a:off x="5724525" y="4666844"/>
            <a:ext cx="987560" cy="369332"/>
          </a:xfrm>
          <a:prstGeom prst="rect">
            <a:avLst/>
          </a:prstGeom>
          <a:noFill/>
          <a:ln w="6350">
            <a:solidFill>
              <a:schemeClr val="tx1"/>
            </a:solidFill>
          </a:ln>
        </p:spPr>
        <p:txBody>
          <a:bodyPr wrap="square" rtlCol="0">
            <a:spAutoFit/>
          </a:bodyPr>
          <a:lstStyle/>
          <a:p>
            <a:r>
              <a:rPr lang="en-GB" dirty="0"/>
              <a:t>Fomites</a:t>
            </a:r>
          </a:p>
        </p:txBody>
      </p:sp>
      <p:cxnSp>
        <p:nvCxnSpPr>
          <p:cNvPr id="22" name="Straight Arrow Connector 21"/>
          <p:cNvCxnSpPr>
            <a:endCxn id="18" idx="1"/>
          </p:cNvCxnSpPr>
          <p:nvPr/>
        </p:nvCxnSpPr>
        <p:spPr>
          <a:xfrm>
            <a:off x="4462463" y="2684197"/>
            <a:ext cx="126206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4" idx="3"/>
            <a:endCxn id="19" idx="1"/>
          </p:cNvCxnSpPr>
          <p:nvPr/>
        </p:nvCxnSpPr>
        <p:spPr>
          <a:xfrm>
            <a:off x="4395788" y="2687650"/>
            <a:ext cx="1328737" cy="11780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4" idx="3"/>
            <a:endCxn id="20" idx="1"/>
          </p:cNvCxnSpPr>
          <p:nvPr/>
        </p:nvCxnSpPr>
        <p:spPr>
          <a:xfrm>
            <a:off x="4395788" y="2687650"/>
            <a:ext cx="1328737" cy="21638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7" idx="3"/>
            <a:endCxn id="20" idx="1"/>
          </p:cNvCxnSpPr>
          <p:nvPr/>
        </p:nvCxnSpPr>
        <p:spPr>
          <a:xfrm>
            <a:off x="4071938" y="4851510"/>
            <a:ext cx="165258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7" idx="3"/>
            <a:endCxn id="19" idx="1"/>
          </p:cNvCxnSpPr>
          <p:nvPr/>
        </p:nvCxnSpPr>
        <p:spPr>
          <a:xfrm flipV="1">
            <a:off x="4071938" y="3865684"/>
            <a:ext cx="1652587" cy="9858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6638925" y="2907335"/>
            <a:ext cx="1781175" cy="307777"/>
          </a:xfrm>
          <a:prstGeom prst="rect">
            <a:avLst/>
          </a:prstGeom>
          <a:noFill/>
        </p:spPr>
        <p:txBody>
          <a:bodyPr wrap="square" rtlCol="0">
            <a:spAutoFit/>
          </a:bodyPr>
          <a:lstStyle/>
          <a:p>
            <a:r>
              <a:rPr lang="en-GB" sz="1400" dirty="0">
                <a:solidFill>
                  <a:srgbClr val="FF0000"/>
                </a:solidFill>
              </a:rPr>
              <a:t>Safe perimeter ?</a:t>
            </a:r>
          </a:p>
        </p:txBody>
      </p:sp>
      <p:sp>
        <p:nvSpPr>
          <p:cNvPr id="32" name="TextBox 31"/>
          <p:cNvSpPr txBox="1"/>
          <p:nvPr/>
        </p:nvSpPr>
        <p:spPr>
          <a:xfrm>
            <a:off x="6896100" y="4666844"/>
            <a:ext cx="1452563" cy="523220"/>
          </a:xfrm>
          <a:prstGeom prst="rect">
            <a:avLst/>
          </a:prstGeom>
          <a:noFill/>
        </p:spPr>
        <p:txBody>
          <a:bodyPr wrap="square" rtlCol="0">
            <a:spAutoFit/>
          </a:bodyPr>
          <a:lstStyle/>
          <a:p>
            <a:r>
              <a:rPr lang="en-GB" sz="1400" dirty="0" err="1">
                <a:solidFill>
                  <a:srgbClr val="FF0000"/>
                </a:solidFill>
              </a:rPr>
              <a:t>CoV</a:t>
            </a:r>
            <a:r>
              <a:rPr lang="en-GB" sz="1400" dirty="0">
                <a:solidFill>
                  <a:srgbClr val="FF0000"/>
                </a:solidFill>
              </a:rPr>
              <a:t> survival on surface ?</a:t>
            </a:r>
          </a:p>
        </p:txBody>
      </p:sp>
      <p:sp>
        <p:nvSpPr>
          <p:cNvPr id="33" name="TextBox 32"/>
          <p:cNvSpPr txBox="1"/>
          <p:nvPr/>
        </p:nvSpPr>
        <p:spPr>
          <a:xfrm>
            <a:off x="3248025" y="5576888"/>
            <a:ext cx="3786188" cy="369332"/>
          </a:xfrm>
          <a:prstGeom prst="rect">
            <a:avLst/>
          </a:prstGeom>
          <a:noFill/>
        </p:spPr>
        <p:txBody>
          <a:bodyPr wrap="square" rtlCol="0">
            <a:spAutoFit/>
          </a:bodyPr>
          <a:lstStyle/>
          <a:p>
            <a:r>
              <a:rPr lang="en-GB" dirty="0"/>
              <a:t>R0 2,24-3,58</a:t>
            </a:r>
          </a:p>
        </p:txBody>
      </p:sp>
    </p:spTree>
    <p:extLst>
      <p:ext uri="{BB962C8B-B14F-4D97-AF65-F5344CB8AC3E}">
        <p14:creationId xmlns:p14="http://schemas.microsoft.com/office/powerpoint/2010/main" val="674131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Primary conclusions</a:t>
            </a:r>
          </a:p>
        </p:txBody>
      </p:sp>
      <p:sp>
        <p:nvSpPr>
          <p:cNvPr id="3" name="Content Placeholder 2"/>
          <p:cNvSpPr>
            <a:spLocks noGrp="1"/>
          </p:cNvSpPr>
          <p:nvPr>
            <p:ph idx="1"/>
          </p:nvPr>
        </p:nvSpPr>
        <p:spPr/>
        <p:txBody>
          <a:bodyPr/>
          <a:lstStyle/>
          <a:p>
            <a:r>
              <a:rPr lang="en-GB" dirty="0"/>
              <a:t>No specific treatment yet</a:t>
            </a:r>
          </a:p>
          <a:p>
            <a:r>
              <a:rPr lang="en-GB" dirty="0"/>
              <a:t>No vaccine yet</a:t>
            </a:r>
          </a:p>
          <a:p>
            <a:r>
              <a:rPr lang="en-GB" dirty="0"/>
              <a:t>Only option : preventive measures to avoid transmission.</a:t>
            </a:r>
          </a:p>
        </p:txBody>
      </p:sp>
    </p:spTree>
    <p:extLst>
      <p:ext uri="{BB962C8B-B14F-4D97-AF65-F5344CB8AC3E}">
        <p14:creationId xmlns:p14="http://schemas.microsoft.com/office/powerpoint/2010/main" val="2515832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ITU recommendations</a:t>
            </a:r>
          </a:p>
        </p:txBody>
      </p:sp>
      <p:sp>
        <p:nvSpPr>
          <p:cNvPr id="3" name="Content Placeholder 2"/>
          <p:cNvSpPr>
            <a:spLocks noGrp="1"/>
          </p:cNvSpPr>
          <p:nvPr>
            <p:ph idx="1"/>
          </p:nvPr>
        </p:nvSpPr>
        <p:spPr/>
        <p:txBody>
          <a:bodyPr>
            <a:normAutofit fontScale="70000" lnSpcReduction="20000"/>
          </a:bodyPr>
          <a:lstStyle/>
          <a:p>
            <a:r>
              <a:rPr lang="en-US" dirty="0"/>
              <a:t>Given the 2019-nCoV outbreak, the ITU until further notice will suspend all non-essential travel to, or meetings in mainland China</a:t>
            </a:r>
          </a:p>
          <a:p>
            <a:r>
              <a:rPr lang="en-US" dirty="0"/>
              <a:t>China is currently the country with the Highest Risk of Exposure to the Coronavirus (2019-nCoV), and all returning staff from private travel were advised to stay at their residences in Geneva and monitor their health daily for 14 days and to seek medical attention should they develop any signs and symptoms,</a:t>
            </a:r>
          </a:p>
          <a:p>
            <a:r>
              <a:rPr lang="en-GB" dirty="0"/>
              <a:t>If a staff member or delegate has been in contact with a person confirmed to be carrying the virus, the staff member or delegate should stay at home for a least 14 days from the last contact</a:t>
            </a:r>
          </a:p>
          <a:p>
            <a:r>
              <a:rPr lang="en-US" dirty="0"/>
              <a:t>Sectors should check with organizers to see if participants are coming from China and ask organizers to offer remote participation</a:t>
            </a:r>
            <a:endParaRPr lang="en-GB" dirty="0"/>
          </a:p>
          <a:p>
            <a:endParaRPr lang="en-GB" dirty="0"/>
          </a:p>
        </p:txBody>
      </p:sp>
    </p:spTree>
    <p:extLst>
      <p:ext uri="{BB962C8B-B14F-4D97-AF65-F5344CB8AC3E}">
        <p14:creationId xmlns:p14="http://schemas.microsoft.com/office/powerpoint/2010/main" val="1201762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if I am sick in ITU premises?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312" y="3124200"/>
            <a:ext cx="1063082" cy="106308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1926" y="3122341"/>
            <a:ext cx="1059366" cy="105936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9824" y="3209227"/>
            <a:ext cx="1070428" cy="88559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8738" y="3300759"/>
            <a:ext cx="1233951" cy="646771"/>
          </a:xfrm>
          <a:prstGeom prst="rect">
            <a:avLst/>
          </a:prstGeom>
        </p:spPr>
      </p:pic>
      <p:sp>
        <p:nvSpPr>
          <p:cNvPr id="9" name="Plus 8"/>
          <p:cNvSpPr/>
          <p:nvPr/>
        </p:nvSpPr>
        <p:spPr>
          <a:xfrm>
            <a:off x="2219095" y="3289609"/>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Plus 9"/>
          <p:cNvSpPr/>
          <p:nvPr/>
        </p:nvSpPr>
        <p:spPr>
          <a:xfrm>
            <a:off x="3763540" y="3275206"/>
            <a:ext cx="747131" cy="74713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Equal 19"/>
          <p:cNvSpPr/>
          <p:nvPr/>
        </p:nvSpPr>
        <p:spPr>
          <a:xfrm>
            <a:off x="5537548" y="3282407"/>
            <a:ext cx="643894" cy="761534"/>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4112218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TU White Background.potx" id="{9694207F-B86C-4347-AF5B-E18AD6864DC7}" vid="{B9639EA1-9A26-4D10-99CD-41579998EC6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ITU White Background</Template>
  <TotalTime>1770</TotalTime>
  <Words>537</Words>
  <Application>Microsoft Office PowerPoint</Application>
  <PresentationFormat>On-screen Show (4:3)</PresentationFormat>
  <Paragraphs>93</Paragraphs>
  <Slides>17</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Viruses</vt:lpstr>
      <vt:lpstr>Coronaviruses</vt:lpstr>
      <vt:lpstr>Case definitions for surveillance 31.01.2020 WHO</vt:lpstr>
      <vt:lpstr>Situation report 07.02.2020</vt:lpstr>
      <vt:lpstr>Transmission</vt:lpstr>
      <vt:lpstr>Primary conclusions</vt:lpstr>
      <vt:lpstr>ITU recommendations</vt:lpstr>
      <vt:lpstr>What if I am sick in ITU premises?</vt:lpstr>
      <vt:lpstr>What if I am sick in ITU premises?</vt:lpstr>
      <vt:lpstr>What if I am a Delegate?</vt:lpstr>
      <vt:lpstr>At home?</vt:lpstr>
      <vt:lpstr>Breathing etiquette</vt:lpstr>
      <vt:lpstr>Breathing etiquette</vt:lpstr>
      <vt:lpstr>Wash your hands</vt:lpstr>
      <vt:lpstr>Wash your hands</vt:lpstr>
      <vt:lpstr>PowerPoint Presentation</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Dentz, Julien</dc:creator>
  <cp:lastModifiedBy>Al-Mnini, Lara</cp:lastModifiedBy>
  <cp:revision>45</cp:revision>
  <dcterms:created xsi:type="dcterms:W3CDTF">2020-02-04T12:34:14Z</dcterms:created>
  <dcterms:modified xsi:type="dcterms:W3CDTF">2020-02-07T17:27:17Z</dcterms:modified>
</cp:coreProperties>
</file>