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74" r:id="rId5"/>
    <p:sldId id="269" r:id="rId6"/>
    <p:sldId id="289" r:id="rId7"/>
    <p:sldId id="326" r:id="rId8"/>
    <p:sldId id="312" r:id="rId9"/>
    <p:sldId id="287" r:id="rId10"/>
    <p:sldId id="325" r:id="rId11"/>
    <p:sldId id="310" r:id="rId12"/>
    <p:sldId id="313" r:id="rId13"/>
    <p:sldId id="307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401" y="7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06253C-578B-4D0F-9610-E5398A4D5650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8B29B7-532A-4461-9BCD-5DAD6BCCD3A0}">
      <dgm:prSet custT="1"/>
      <dgm:spPr>
        <a:xfrm>
          <a:off x="2692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>
            <a:buNone/>
          </a:pPr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E.164</a:t>
          </a:r>
        </a:p>
      </dgm:t>
    </dgm:pt>
    <dgm:pt modelId="{44537284-8275-4274-88F9-DF5819DD9757}" type="parTrans" cxnId="{20489ECB-8B47-455A-ACFE-1D1FAD98AA1C}">
      <dgm:prSet/>
      <dgm:spPr/>
      <dgm:t>
        <a:bodyPr/>
        <a:lstStyle/>
        <a:p>
          <a:endParaRPr lang="en-US"/>
        </a:p>
      </dgm:t>
    </dgm:pt>
    <dgm:pt modelId="{89A2C1DC-7C0D-4049-8DF3-2158705488DE}" type="sibTrans" cxnId="{20489ECB-8B47-455A-ACFE-1D1FAD98AA1C}">
      <dgm:prSet/>
      <dgm:spPr/>
      <dgm:t>
        <a:bodyPr/>
        <a:lstStyle/>
        <a:p>
          <a:endParaRPr lang="en-US"/>
        </a:p>
      </dgm:t>
    </dgm:pt>
    <dgm:pt modelId="{D9012833-7455-458D-A38B-DB355DD89540}">
      <dgm:prSet custT="1"/>
      <dgm:spPr>
        <a:xfrm>
          <a:off x="919460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>
            <a:buNone/>
          </a:pPr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E.212</a:t>
          </a:r>
        </a:p>
      </dgm:t>
    </dgm:pt>
    <dgm:pt modelId="{95972187-5311-4140-B54A-FB3D72DCA180}" type="parTrans" cxnId="{7B3F73C3-405E-4F86-9352-1EBCB8494444}">
      <dgm:prSet/>
      <dgm:spPr/>
      <dgm:t>
        <a:bodyPr/>
        <a:lstStyle/>
        <a:p>
          <a:endParaRPr lang="en-US"/>
        </a:p>
      </dgm:t>
    </dgm:pt>
    <dgm:pt modelId="{F2C0DA45-09C8-49D1-9E12-858D876A0AC5}" type="sibTrans" cxnId="{7B3F73C3-405E-4F86-9352-1EBCB8494444}">
      <dgm:prSet/>
      <dgm:spPr/>
      <dgm:t>
        <a:bodyPr/>
        <a:lstStyle/>
        <a:p>
          <a:endParaRPr lang="en-US"/>
        </a:p>
      </dgm:t>
    </dgm:pt>
    <dgm:pt modelId="{DFFEAF7C-1DEC-4FC0-9504-CC739D034D93}">
      <dgm:prSet custT="1"/>
      <dgm:spPr>
        <a:xfrm>
          <a:off x="1836229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E.118 </a:t>
          </a:r>
        </a:p>
      </dgm:t>
    </dgm:pt>
    <dgm:pt modelId="{B8BD82B0-F069-40B2-BDA8-D8BF4635F48C}" type="parTrans" cxnId="{B30661FF-322C-4C04-B46A-40545F39674B}">
      <dgm:prSet/>
      <dgm:spPr/>
      <dgm:t>
        <a:bodyPr/>
        <a:lstStyle/>
        <a:p>
          <a:endParaRPr lang="en-US"/>
        </a:p>
      </dgm:t>
    </dgm:pt>
    <dgm:pt modelId="{F55F2D93-B158-4617-A76F-797C5F0BBEE2}" type="sibTrans" cxnId="{B30661FF-322C-4C04-B46A-40545F39674B}">
      <dgm:prSet/>
      <dgm:spPr/>
      <dgm:t>
        <a:bodyPr/>
        <a:lstStyle/>
        <a:p>
          <a:endParaRPr lang="en-US"/>
        </a:p>
      </dgm:t>
    </dgm:pt>
    <dgm:pt modelId="{33C457FB-456E-4A83-93FD-386DCD0B0E3E}">
      <dgm:prSet custT="1"/>
      <dgm:spPr>
        <a:xfrm>
          <a:off x="2752998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X.121</a:t>
          </a:r>
        </a:p>
      </dgm:t>
    </dgm:pt>
    <dgm:pt modelId="{430C6A06-98AA-4E35-94BD-777A88A283CF}" type="parTrans" cxnId="{202423DA-2AC3-451B-A152-8CEB7334D5FF}">
      <dgm:prSet/>
      <dgm:spPr/>
      <dgm:t>
        <a:bodyPr/>
        <a:lstStyle/>
        <a:p>
          <a:endParaRPr lang="en-US"/>
        </a:p>
      </dgm:t>
    </dgm:pt>
    <dgm:pt modelId="{BF00DDFF-8DCF-4FA3-B3A6-7D34B0631569}" type="sibTrans" cxnId="{202423DA-2AC3-451B-A152-8CEB7334D5FF}">
      <dgm:prSet/>
      <dgm:spPr/>
      <dgm:t>
        <a:bodyPr/>
        <a:lstStyle/>
        <a:p>
          <a:endParaRPr lang="en-US"/>
        </a:p>
      </dgm:t>
    </dgm:pt>
    <dgm:pt modelId="{26866D68-2C47-4ABC-8240-7C90F308985B}">
      <dgm:prSet custT="1"/>
      <dgm:spPr>
        <a:xfrm>
          <a:off x="3669766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E.218</a:t>
          </a:r>
        </a:p>
      </dgm:t>
    </dgm:pt>
    <dgm:pt modelId="{DDA26853-A85C-455B-95AA-941FA4CEA956}" type="parTrans" cxnId="{7B9C1D82-5B98-4799-B4F9-62BB3431D9DC}">
      <dgm:prSet/>
      <dgm:spPr/>
      <dgm:t>
        <a:bodyPr/>
        <a:lstStyle/>
        <a:p>
          <a:endParaRPr lang="en-US"/>
        </a:p>
      </dgm:t>
    </dgm:pt>
    <dgm:pt modelId="{195EF6A5-A2D2-4F2A-9524-612F959E9B78}" type="sibTrans" cxnId="{7B9C1D82-5B98-4799-B4F9-62BB3431D9DC}">
      <dgm:prSet/>
      <dgm:spPr/>
      <dgm:t>
        <a:bodyPr/>
        <a:lstStyle/>
        <a:p>
          <a:endParaRPr lang="en-US"/>
        </a:p>
      </dgm:t>
    </dgm:pt>
    <dgm:pt modelId="{9FA3FDE6-8B31-4A47-AEF8-374EF974767C}">
      <dgm:prSet custT="1"/>
      <dgm:spPr>
        <a:xfrm>
          <a:off x="4586535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>
            <a:buNone/>
          </a:pPr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E.191</a:t>
          </a:r>
        </a:p>
        <a:p>
          <a:pPr rtl="0">
            <a:buNone/>
          </a:pPr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Serial</a:t>
          </a:r>
        </a:p>
      </dgm:t>
    </dgm:pt>
    <dgm:pt modelId="{D71B7E3C-918C-401F-AFCC-DF3CBC507C8F}" type="parTrans" cxnId="{5F96189F-A732-47FF-A1C8-8DA28E42BD16}">
      <dgm:prSet/>
      <dgm:spPr/>
      <dgm:t>
        <a:bodyPr/>
        <a:lstStyle/>
        <a:p>
          <a:endParaRPr lang="en-US"/>
        </a:p>
      </dgm:t>
    </dgm:pt>
    <dgm:pt modelId="{6FC56C66-D20B-47C4-9B42-F28D3D5C9175}" type="sibTrans" cxnId="{5F96189F-A732-47FF-A1C8-8DA28E42BD16}">
      <dgm:prSet/>
      <dgm:spPr/>
      <dgm:t>
        <a:bodyPr/>
        <a:lstStyle/>
        <a:p>
          <a:endParaRPr lang="en-US"/>
        </a:p>
      </dgm:t>
    </dgm:pt>
    <dgm:pt modelId="{28E05C83-ADD0-4A1A-B84D-64FCC9BA384C}">
      <dgm:prSet custT="1"/>
      <dgm:spPr>
        <a:xfrm>
          <a:off x="5503303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M.1400</a:t>
          </a:r>
        </a:p>
      </dgm:t>
    </dgm:pt>
    <dgm:pt modelId="{A836BC99-C840-449E-A453-4A9B1B363BAB}" type="parTrans" cxnId="{F846E963-13F1-4756-B904-0A279A610DB7}">
      <dgm:prSet/>
      <dgm:spPr/>
      <dgm:t>
        <a:bodyPr/>
        <a:lstStyle/>
        <a:p>
          <a:endParaRPr lang="en-US"/>
        </a:p>
      </dgm:t>
    </dgm:pt>
    <dgm:pt modelId="{7D109C7E-A829-4DD3-AEED-602BD5DA6FCD}" type="sibTrans" cxnId="{F846E963-13F1-4756-B904-0A279A610DB7}">
      <dgm:prSet/>
      <dgm:spPr/>
      <dgm:t>
        <a:bodyPr/>
        <a:lstStyle/>
        <a:p>
          <a:endParaRPr lang="en-US"/>
        </a:p>
      </dgm:t>
    </dgm:pt>
    <dgm:pt modelId="{1D7D24BA-F096-46ED-B59E-824C6F32510D}">
      <dgm:prSet custT="1"/>
      <dgm:spPr>
        <a:xfrm>
          <a:off x="6420072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>
            <a:buNone/>
          </a:pPr>
          <a:r>
            <a:rPr lang="en-US" sz="10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ENUM </a:t>
          </a:r>
          <a:r>
            <a:rPr lang="en-US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delegation</a:t>
          </a:r>
          <a:endParaRPr lang="en-US" sz="10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C2A2293-B43F-44B1-BB05-9755F3A15811}" type="parTrans" cxnId="{80E7D6D7-AB36-4BAF-B788-492878ADA855}">
      <dgm:prSet/>
      <dgm:spPr/>
      <dgm:t>
        <a:bodyPr/>
        <a:lstStyle/>
        <a:p>
          <a:endParaRPr lang="en-US"/>
        </a:p>
      </dgm:t>
    </dgm:pt>
    <dgm:pt modelId="{478924E6-E981-47D9-BCB8-1F1621EFA652}" type="sibTrans" cxnId="{80E7D6D7-AB36-4BAF-B788-492878ADA855}">
      <dgm:prSet/>
      <dgm:spPr/>
      <dgm:t>
        <a:bodyPr/>
        <a:lstStyle/>
        <a:p>
          <a:endParaRPr lang="en-US"/>
        </a:p>
      </dgm:t>
    </dgm:pt>
    <dgm:pt modelId="{A99957D7-BB69-4553-AE8C-8008066B2B8D}">
      <dgm:prSet custT="1"/>
      <dgm:spPr>
        <a:xfrm>
          <a:off x="7336841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E.168 serial</a:t>
          </a:r>
        </a:p>
        <a:p>
          <a:pPr rtl="0"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E.169</a:t>
          </a:r>
        </a:p>
        <a:p>
          <a:pPr rtl="0"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serial</a:t>
          </a:r>
        </a:p>
      </dgm:t>
    </dgm:pt>
    <dgm:pt modelId="{7C575C57-24CA-4885-8E55-7D5F805BA699}" type="parTrans" cxnId="{A3F3812D-2F45-4712-9C68-7057823B6BE4}">
      <dgm:prSet/>
      <dgm:spPr/>
      <dgm:t>
        <a:bodyPr/>
        <a:lstStyle/>
        <a:p>
          <a:endParaRPr lang="en-US"/>
        </a:p>
      </dgm:t>
    </dgm:pt>
    <dgm:pt modelId="{E5158421-C62E-4670-BF2B-6693AD92BAB9}" type="sibTrans" cxnId="{A3F3812D-2F45-4712-9C68-7057823B6BE4}">
      <dgm:prSet/>
      <dgm:spPr/>
      <dgm:t>
        <a:bodyPr/>
        <a:lstStyle/>
        <a:p>
          <a:endParaRPr lang="en-US"/>
        </a:p>
      </dgm:t>
    </dgm:pt>
    <dgm:pt modelId="{034BEBD0-FAD8-4F71-8DDB-A09C80F50766}" type="pres">
      <dgm:prSet presAssocID="{8306253C-578B-4D0F-9610-E5398A4D5650}" presName="Name0" presStyleCnt="0">
        <dgm:presLayoutVars>
          <dgm:dir/>
          <dgm:resizeHandles val="exact"/>
        </dgm:presLayoutVars>
      </dgm:prSet>
      <dgm:spPr/>
    </dgm:pt>
    <dgm:pt modelId="{09BC5CB2-EB34-4804-B07A-FA5D341BAAF5}" type="pres">
      <dgm:prSet presAssocID="{8306253C-578B-4D0F-9610-E5398A4D5650}" presName="fgShape" presStyleLbl="fgShp" presStyleIdx="0" presStyleCnt="1"/>
      <dgm:spPr>
        <a:xfrm>
          <a:off x="329183" y="3064933"/>
          <a:ext cx="7571232" cy="574675"/>
        </a:xfrm>
        <a:prstGeom prst="leftRight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3596BC8C-2D8C-48D3-9B0B-160CF2C1EB83}" type="pres">
      <dgm:prSet presAssocID="{8306253C-578B-4D0F-9610-E5398A4D5650}" presName="linComp" presStyleCnt="0"/>
      <dgm:spPr/>
    </dgm:pt>
    <dgm:pt modelId="{24270ED5-066E-4E34-8A64-DEB39E3F25DD}" type="pres">
      <dgm:prSet presAssocID="{008B29B7-532A-4461-9BCD-5DAD6BCCD3A0}" presName="compNode" presStyleCnt="0"/>
      <dgm:spPr/>
    </dgm:pt>
    <dgm:pt modelId="{1F2684C7-3C3E-415D-AEF7-9BA5DA7FEDA1}" type="pres">
      <dgm:prSet presAssocID="{008B29B7-532A-4461-9BCD-5DAD6BCCD3A0}" presName="bkgdShape" presStyleLbl="node1" presStyleIdx="0" presStyleCnt="9"/>
      <dgm:spPr/>
    </dgm:pt>
    <dgm:pt modelId="{5D836A64-7BFE-4239-9F19-029C55168DF7}" type="pres">
      <dgm:prSet presAssocID="{008B29B7-532A-4461-9BCD-5DAD6BCCD3A0}" presName="nodeTx" presStyleLbl="node1" presStyleIdx="0" presStyleCnt="9">
        <dgm:presLayoutVars>
          <dgm:bulletEnabled val="1"/>
        </dgm:presLayoutVars>
      </dgm:prSet>
      <dgm:spPr/>
    </dgm:pt>
    <dgm:pt modelId="{B4B7B0BC-1DBD-4C0D-9B62-D061DB7846E6}" type="pres">
      <dgm:prSet presAssocID="{008B29B7-532A-4461-9BCD-5DAD6BCCD3A0}" presName="invisiNode" presStyleLbl="node1" presStyleIdx="0" presStyleCnt="9"/>
      <dgm:spPr/>
    </dgm:pt>
    <dgm:pt modelId="{AA399782-FC34-4586-A7CD-A3AA3C8A780A}" type="pres">
      <dgm:prSet presAssocID="{008B29B7-532A-4461-9BCD-5DAD6BCCD3A0}" presName="imagNode" presStyleLbl="fgImgPlace1" presStyleIdx="0" presStyleCnt="9"/>
      <dgm:spPr>
        <a:xfrm>
          <a:off x="29394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2000" r="-52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3E5173D3-C7B9-4202-AB95-FCF962CFC697}" type="pres">
      <dgm:prSet presAssocID="{89A2C1DC-7C0D-4049-8DF3-2158705488DE}" presName="sibTrans" presStyleLbl="sibTrans2D1" presStyleIdx="0" presStyleCnt="0"/>
      <dgm:spPr/>
    </dgm:pt>
    <dgm:pt modelId="{33FCFEAE-BCD8-4E19-8D37-1BA3AC6B01C2}" type="pres">
      <dgm:prSet presAssocID="{D9012833-7455-458D-A38B-DB355DD89540}" presName="compNode" presStyleCnt="0"/>
      <dgm:spPr/>
    </dgm:pt>
    <dgm:pt modelId="{070F2025-F1D4-4D6A-996D-63BC66E25483}" type="pres">
      <dgm:prSet presAssocID="{D9012833-7455-458D-A38B-DB355DD89540}" presName="bkgdShape" presStyleLbl="node1" presStyleIdx="1" presStyleCnt="9"/>
      <dgm:spPr/>
    </dgm:pt>
    <dgm:pt modelId="{8E242194-68AC-4C9B-AEF1-49591098660B}" type="pres">
      <dgm:prSet presAssocID="{D9012833-7455-458D-A38B-DB355DD89540}" presName="nodeTx" presStyleLbl="node1" presStyleIdx="1" presStyleCnt="9">
        <dgm:presLayoutVars>
          <dgm:bulletEnabled val="1"/>
        </dgm:presLayoutVars>
      </dgm:prSet>
      <dgm:spPr/>
    </dgm:pt>
    <dgm:pt modelId="{65366562-4A60-47BD-B51A-1820A9E408D9}" type="pres">
      <dgm:prSet presAssocID="{D9012833-7455-458D-A38B-DB355DD89540}" presName="invisiNode" presStyleLbl="node1" presStyleIdx="1" presStyleCnt="9"/>
      <dgm:spPr/>
    </dgm:pt>
    <dgm:pt modelId="{B196514A-7999-46E3-8A94-210819198A8D}" type="pres">
      <dgm:prSet presAssocID="{D9012833-7455-458D-A38B-DB355DD89540}" presName="imagNode" presStyleLbl="fgImgPlace1" presStyleIdx="1" presStyleCnt="9"/>
      <dgm:spPr>
        <a:xfrm>
          <a:off x="946162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18B27429-0557-4551-B334-CA28B1B3F94D}" type="pres">
      <dgm:prSet presAssocID="{F2C0DA45-09C8-49D1-9E12-858D876A0AC5}" presName="sibTrans" presStyleLbl="sibTrans2D1" presStyleIdx="0" presStyleCnt="0"/>
      <dgm:spPr/>
    </dgm:pt>
    <dgm:pt modelId="{41BA2AAC-0C18-4425-AA53-0BCCC4AC006D}" type="pres">
      <dgm:prSet presAssocID="{DFFEAF7C-1DEC-4FC0-9504-CC739D034D93}" presName="compNode" presStyleCnt="0"/>
      <dgm:spPr/>
    </dgm:pt>
    <dgm:pt modelId="{340A4BE2-227A-4142-948A-9CA8EC1A7948}" type="pres">
      <dgm:prSet presAssocID="{DFFEAF7C-1DEC-4FC0-9504-CC739D034D93}" presName="bkgdShape" presStyleLbl="node1" presStyleIdx="2" presStyleCnt="9"/>
      <dgm:spPr/>
    </dgm:pt>
    <dgm:pt modelId="{C08696EE-51E2-4CEB-AE72-4685D6888700}" type="pres">
      <dgm:prSet presAssocID="{DFFEAF7C-1DEC-4FC0-9504-CC739D034D93}" presName="nodeTx" presStyleLbl="node1" presStyleIdx="2" presStyleCnt="9">
        <dgm:presLayoutVars>
          <dgm:bulletEnabled val="1"/>
        </dgm:presLayoutVars>
      </dgm:prSet>
      <dgm:spPr/>
    </dgm:pt>
    <dgm:pt modelId="{5725F42B-57EC-4DAF-B04B-992E8E1221CE}" type="pres">
      <dgm:prSet presAssocID="{DFFEAF7C-1DEC-4FC0-9504-CC739D034D93}" presName="invisiNode" presStyleLbl="node1" presStyleIdx="2" presStyleCnt="9"/>
      <dgm:spPr/>
    </dgm:pt>
    <dgm:pt modelId="{1BCDF293-331E-4E38-8ACC-C79FA8066074}" type="pres">
      <dgm:prSet presAssocID="{DFFEAF7C-1DEC-4FC0-9504-CC739D034D93}" presName="imagNode" presStyleLbl="fgImgPlace1" presStyleIdx="2" presStyleCnt="9"/>
      <dgm:spPr>
        <a:xfrm>
          <a:off x="1862931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2000" r="-52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C2C310A8-7191-42C2-B84F-E4FEF129BE98}" type="pres">
      <dgm:prSet presAssocID="{F55F2D93-B158-4617-A76F-797C5F0BBEE2}" presName="sibTrans" presStyleLbl="sibTrans2D1" presStyleIdx="0" presStyleCnt="0"/>
      <dgm:spPr/>
    </dgm:pt>
    <dgm:pt modelId="{C033DE27-D8DC-4C88-BFC7-0C428B4B06C5}" type="pres">
      <dgm:prSet presAssocID="{33C457FB-456E-4A83-93FD-386DCD0B0E3E}" presName="compNode" presStyleCnt="0"/>
      <dgm:spPr/>
    </dgm:pt>
    <dgm:pt modelId="{D6CF9FC8-E0F4-45E8-BF50-B0AEBE3B4573}" type="pres">
      <dgm:prSet presAssocID="{33C457FB-456E-4A83-93FD-386DCD0B0E3E}" presName="bkgdShape" presStyleLbl="node1" presStyleIdx="3" presStyleCnt="9"/>
      <dgm:spPr/>
    </dgm:pt>
    <dgm:pt modelId="{334CA2F4-2CD8-4C1D-AD6C-540EA5F2BA7D}" type="pres">
      <dgm:prSet presAssocID="{33C457FB-456E-4A83-93FD-386DCD0B0E3E}" presName="nodeTx" presStyleLbl="node1" presStyleIdx="3" presStyleCnt="9">
        <dgm:presLayoutVars>
          <dgm:bulletEnabled val="1"/>
        </dgm:presLayoutVars>
      </dgm:prSet>
      <dgm:spPr/>
    </dgm:pt>
    <dgm:pt modelId="{076508EA-46F4-4E7F-A476-E40996F9B485}" type="pres">
      <dgm:prSet presAssocID="{33C457FB-456E-4A83-93FD-386DCD0B0E3E}" presName="invisiNode" presStyleLbl="node1" presStyleIdx="3" presStyleCnt="9"/>
      <dgm:spPr/>
    </dgm:pt>
    <dgm:pt modelId="{4712FAC9-990F-4EE2-A189-6401B3B054FA}" type="pres">
      <dgm:prSet presAssocID="{33C457FB-456E-4A83-93FD-386DCD0B0E3E}" presName="imagNode" presStyleLbl="fgImgPlace1" presStyleIdx="3" presStyleCnt="9"/>
      <dgm:spPr>
        <a:xfrm>
          <a:off x="2779700" y="229870"/>
          <a:ext cx="836662" cy="1275778"/>
        </a:xfrm>
        <a:prstGeom prst="rect">
          <a:avLst/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2F85CE6-6B73-4818-A1C8-A9AE257CE502}" type="pres">
      <dgm:prSet presAssocID="{BF00DDFF-8DCF-4FA3-B3A6-7D34B0631569}" presName="sibTrans" presStyleLbl="sibTrans2D1" presStyleIdx="0" presStyleCnt="0"/>
      <dgm:spPr/>
    </dgm:pt>
    <dgm:pt modelId="{69BF9577-CD62-42B5-8DC6-5CB42BB306AC}" type="pres">
      <dgm:prSet presAssocID="{26866D68-2C47-4ABC-8240-7C90F308985B}" presName="compNode" presStyleCnt="0"/>
      <dgm:spPr/>
    </dgm:pt>
    <dgm:pt modelId="{F6F73963-6545-48A4-9A1D-7876C067A670}" type="pres">
      <dgm:prSet presAssocID="{26866D68-2C47-4ABC-8240-7C90F308985B}" presName="bkgdShape" presStyleLbl="node1" presStyleIdx="4" presStyleCnt="9"/>
      <dgm:spPr/>
    </dgm:pt>
    <dgm:pt modelId="{4BC303D0-12B0-41C0-896E-B6C42FBA5DF9}" type="pres">
      <dgm:prSet presAssocID="{26866D68-2C47-4ABC-8240-7C90F308985B}" presName="nodeTx" presStyleLbl="node1" presStyleIdx="4" presStyleCnt="9">
        <dgm:presLayoutVars>
          <dgm:bulletEnabled val="1"/>
        </dgm:presLayoutVars>
      </dgm:prSet>
      <dgm:spPr/>
    </dgm:pt>
    <dgm:pt modelId="{DC79B1CF-2EAB-4A68-9861-F0266AE5C1CF}" type="pres">
      <dgm:prSet presAssocID="{26866D68-2C47-4ABC-8240-7C90F308985B}" presName="invisiNode" presStyleLbl="node1" presStyleIdx="4" presStyleCnt="9"/>
      <dgm:spPr/>
    </dgm:pt>
    <dgm:pt modelId="{681BD22F-39D7-4444-974D-61515144DB9A}" type="pres">
      <dgm:prSet presAssocID="{26866D68-2C47-4ABC-8240-7C90F308985B}" presName="imagNode" presStyleLbl="fgImgPlace1" presStyleIdx="4" presStyleCnt="9"/>
      <dgm:spPr>
        <a:xfrm>
          <a:off x="3696468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9000" r="-199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338CC31A-EAD2-49DA-8D6C-0372208671B1}" type="pres">
      <dgm:prSet presAssocID="{195EF6A5-A2D2-4F2A-9524-612F959E9B78}" presName="sibTrans" presStyleLbl="sibTrans2D1" presStyleIdx="0" presStyleCnt="0"/>
      <dgm:spPr/>
    </dgm:pt>
    <dgm:pt modelId="{04372A2E-DA4F-4A66-A27F-B97C7715346F}" type="pres">
      <dgm:prSet presAssocID="{9FA3FDE6-8B31-4A47-AEF8-374EF974767C}" presName="compNode" presStyleCnt="0"/>
      <dgm:spPr/>
    </dgm:pt>
    <dgm:pt modelId="{26E03B58-FE52-4FEB-A174-237FE563DB1B}" type="pres">
      <dgm:prSet presAssocID="{9FA3FDE6-8B31-4A47-AEF8-374EF974767C}" presName="bkgdShape" presStyleLbl="node1" presStyleIdx="5" presStyleCnt="9"/>
      <dgm:spPr/>
    </dgm:pt>
    <dgm:pt modelId="{64C01A80-1C36-4D50-8ED0-62E5E7F721D1}" type="pres">
      <dgm:prSet presAssocID="{9FA3FDE6-8B31-4A47-AEF8-374EF974767C}" presName="nodeTx" presStyleLbl="node1" presStyleIdx="5" presStyleCnt="9">
        <dgm:presLayoutVars>
          <dgm:bulletEnabled val="1"/>
        </dgm:presLayoutVars>
      </dgm:prSet>
      <dgm:spPr/>
    </dgm:pt>
    <dgm:pt modelId="{75A461A6-6347-4FA0-8C85-379BCBAA0EF4}" type="pres">
      <dgm:prSet presAssocID="{9FA3FDE6-8B31-4A47-AEF8-374EF974767C}" presName="invisiNode" presStyleLbl="node1" presStyleIdx="5" presStyleCnt="9"/>
      <dgm:spPr/>
    </dgm:pt>
    <dgm:pt modelId="{6B872A77-DE56-4DC3-B567-BE6E8D2E7B5E}" type="pres">
      <dgm:prSet presAssocID="{9FA3FDE6-8B31-4A47-AEF8-374EF974767C}" presName="imagNode" presStyleLbl="fgImgPlace1" presStyleIdx="5" presStyleCnt="9"/>
      <dgm:spPr>
        <a:xfrm>
          <a:off x="4613237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2000" r="-52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D68332D2-6C3D-4F12-A3BF-86847A6FD9D8}" type="pres">
      <dgm:prSet presAssocID="{6FC56C66-D20B-47C4-9B42-F28D3D5C9175}" presName="sibTrans" presStyleLbl="sibTrans2D1" presStyleIdx="0" presStyleCnt="0"/>
      <dgm:spPr/>
    </dgm:pt>
    <dgm:pt modelId="{598ABF44-03AE-4307-BDBC-11512703F699}" type="pres">
      <dgm:prSet presAssocID="{28E05C83-ADD0-4A1A-B84D-64FCC9BA384C}" presName="compNode" presStyleCnt="0"/>
      <dgm:spPr/>
    </dgm:pt>
    <dgm:pt modelId="{D0C4DE0F-B4DA-46CE-B860-8BA96137E3AB}" type="pres">
      <dgm:prSet presAssocID="{28E05C83-ADD0-4A1A-B84D-64FCC9BA384C}" presName="bkgdShape" presStyleLbl="node1" presStyleIdx="6" presStyleCnt="9"/>
      <dgm:spPr/>
    </dgm:pt>
    <dgm:pt modelId="{694F52E2-0108-4058-A670-7209B63369AC}" type="pres">
      <dgm:prSet presAssocID="{28E05C83-ADD0-4A1A-B84D-64FCC9BA384C}" presName="nodeTx" presStyleLbl="node1" presStyleIdx="6" presStyleCnt="9">
        <dgm:presLayoutVars>
          <dgm:bulletEnabled val="1"/>
        </dgm:presLayoutVars>
      </dgm:prSet>
      <dgm:spPr/>
    </dgm:pt>
    <dgm:pt modelId="{3BF1A1B4-6E5B-4418-A446-672A5DD7DC59}" type="pres">
      <dgm:prSet presAssocID="{28E05C83-ADD0-4A1A-B84D-64FCC9BA384C}" presName="invisiNode" presStyleLbl="node1" presStyleIdx="6" presStyleCnt="9"/>
      <dgm:spPr/>
    </dgm:pt>
    <dgm:pt modelId="{B8BB0140-2891-454E-B0D8-B9F73FD897E2}" type="pres">
      <dgm:prSet presAssocID="{28E05C83-ADD0-4A1A-B84D-64FCC9BA384C}" presName="imagNode" presStyleLbl="fgImgPlace1" presStyleIdx="6" presStyleCnt="9"/>
      <dgm:spPr>
        <a:xfrm>
          <a:off x="5530005" y="229870"/>
          <a:ext cx="836662" cy="1275778"/>
        </a:xfrm>
        <a:prstGeom prst="rect">
          <a:avLst/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97C3F6BF-C737-48EA-9781-E42A13429E50}" type="pres">
      <dgm:prSet presAssocID="{7D109C7E-A829-4DD3-AEED-602BD5DA6FCD}" presName="sibTrans" presStyleLbl="sibTrans2D1" presStyleIdx="0" presStyleCnt="0"/>
      <dgm:spPr/>
    </dgm:pt>
    <dgm:pt modelId="{D7256ECE-F9CD-4FF5-8072-FAB576634554}" type="pres">
      <dgm:prSet presAssocID="{1D7D24BA-F096-46ED-B59E-824C6F32510D}" presName="compNode" presStyleCnt="0"/>
      <dgm:spPr/>
    </dgm:pt>
    <dgm:pt modelId="{AD3F4CA7-5E20-4AE6-9685-ACF887474901}" type="pres">
      <dgm:prSet presAssocID="{1D7D24BA-F096-46ED-B59E-824C6F32510D}" presName="bkgdShape" presStyleLbl="node1" presStyleIdx="7" presStyleCnt="9"/>
      <dgm:spPr/>
    </dgm:pt>
    <dgm:pt modelId="{7A2949A7-EDEC-46D2-A8ED-9BB2E7CFB7B3}" type="pres">
      <dgm:prSet presAssocID="{1D7D24BA-F096-46ED-B59E-824C6F32510D}" presName="nodeTx" presStyleLbl="node1" presStyleIdx="7" presStyleCnt="9">
        <dgm:presLayoutVars>
          <dgm:bulletEnabled val="1"/>
        </dgm:presLayoutVars>
      </dgm:prSet>
      <dgm:spPr/>
    </dgm:pt>
    <dgm:pt modelId="{9CBD03FE-5A08-4B9C-8B37-D1ED32627608}" type="pres">
      <dgm:prSet presAssocID="{1D7D24BA-F096-46ED-B59E-824C6F32510D}" presName="invisiNode" presStyleLbl="node1" presStyleIdx="7" presStyleCnt="9"/>
      <dgm:spPr/>
    </dgm:pt>
    <dgm:pt modelId="{BD6348F6-73EE-4FF0-A2D6-072FCF0E053B}" type="pres">
      <dgm:prSet presAssocID="{1D7D24BA-F096-46ED-B59E-824C6F32510D}" presName="imagNode" presStyleLbl="fgImgPlace1" presStyleIdx="7" presStyleCnt="9"/>
      <dgm:spPr>
        <a:xfrm>
          <a:off x="6446774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9000" r="-109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699FA273-26B2-414B-86F6-8537E6725B33}" type="pres">
      <dgm:prSet presAssocID="{478924E6-E981-47D9-BCB8-1F1621EFA652}" presName="sibTrans" presStyleLbl="sibTrans2D1" presStyleIdx="0" presStyleCnt="0"/>
      <dgm:spPr/>
    </dgm:pt>
    <dgm:pt modelId="{F4927D5C-681E-4727-9E95-ACD4F82A7797}" type="pres">
      <dgm:prSet presAssocID="{A99957D7-BB69-4553-AE8C-8008066B2B8D}" presName="compNode" presStyleCnt="0"/>
      <dgm:spPr/>
    </dgm:pt>
    <dgm:pt modelId="{ED4EFAB1-3A27-4079-B3BC-91AACDEAFD32}" type="pres">
      <dgm:prSet presAssocID="{A99957D7-BB69-4553-AE8C-8008066B2B8D}" presName="bkgdShape" presStyleLbl="node1" presStyleIdx="8" presStyleCnt="9"/>
      <dgm:spPr/>
    </dgm:pt>
    <dgm:pt modelId="{F8BB2856-5E0D-421B-B5C3-70A2A6EB454B}" type="pres">
      <dgm:prSet presAssocID="{A99957D7-BB69-4553-AE8C-8008066B2B8D}" presName="nodeTx" presStyleLbl="node1" presStyleIdx="8" presStyleCnt="9">
        <dgm:presLayoutVars>
          <dgm:bulletEnabled val="1"/>
        </dgm:presLayoutVars>
      </dgm:prSet>
      <dgm:spPr/>
    </dgm:pt>
    <dgm:pt modelId="{A5048AF5-7861-4D53-B375-A70DE5638280}" type="pres">
      <dgm:prSet presAssocID="{A99957D7-BB69-4553-AE8C-8008066B2B8D}" presName="invisiNode" presStyleLbl="node1" presStyleIdx="8" presStyleCnt="9"/>
      <dgm:spPr/>
    </dgm:pt>
    <dgm:pt modelId="{1672C79C-15F7-4C25-8362-AF68D01F72B6}" type="pres">
      <dgm:prSet presAssocID="{A99957D7-BB69-4553-AE8C-8008066B2B8D}" presName="imagNode" presStyleLbl="fgImgPlace1" presStyleIdx="8" presStyleCnt="9"/>
      <dgm:spPr>
        <a:xfrm>
          <a:off x="7363543" y="229870"/>
          <a:ext cx="836662" cy="1275778"/>
        </a:xfrm>
        <a:prstGeom prst="rect">
          <a:avLst/>
        </a:prstGeom>
        <a:blipFill rotWithShape="1">
          <a:blip xmlns:r="http://schemas.openxmlformats.org/officeDocument/2006/relationships" r:embed="rId7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</dgm:ptLst>
  <dgm:cxnLst>
    <dgm:cxn modelId="{E9AE7806-CBA0-46DD-A960-019053B5F8DF}" type="presOf" srcId="{F2C0DA45-09C8-49D1-9E12-858D876A0AC5}" destId="{18B27429-0557-4551-B334-CA28B1B3F94D}" srcOrd="0" destOrd="0" presId="urn:microsoft.com/office/officeart/2005/8/layout/hList7"/>
    <dgm:cxn modelId="{78B2650C-D4C9-43AB-85FE-10058B52BC0A}" type="presOf" srcId="{26866D68-2C47-4ABC-8240-7C90F308985B}" destId="{4BC303D0-12B0-41C0-896E-B6C42FBA5DF9}" srcOrd="1" destOrd="0" presId="urn:microsoft.com/office/officeart/2005/8/layout/hList7"/>
    <dgm:cxn modelId="{14859615-4408-47E9-9CD5-688AA3F4EF62}" type="presOf" srcId="{D9012833-7455-458D-A38B-DB355DD89540}" destId="{8E242194-68AC-4C9B-AEF1-49591098660B}" srcOrd="1" destOrd="0" presId="urn:microsoft.com/office/officeart/2005/8/layout/hList7"/>
    <dgm:cxn modelId="{C498AA17-61CA-4A80-B0EE-7F4F28ACD77F}" type="presOf" srcId="{A99957D7-BB69-4553-AE8C-8008066B2B8D}" destId="{F8BB2856-5E0D-421B-B5C3-70A2A6EB454B}" srcOrd="1" destOrd="0" presId="urn:microsoft.com/office/officeart/2005/8/layout/hList7"/>
    <dgm:cxn modelId="{BB4DD119-F405-4CF9-B5B2-87D701F4936D}" type="presOf" srcId="{1D7D24BA-F096-46ED-B59E-824C6F32510D}" destId="{AD3F4CA7-5E20-4AE6-9685-ACF887474901}" srcOrd="0" destOrd="0" presId="urn:microsoft.com/office/officeart/2005/8/layout/hList7"/>
    <dgm:cxn modelId="{C0D3051B-F960-45F6-98B4-1DC677EA2371}" type="presOf" srcId="{A99957D7-BB69-4553-AE8C-8008066B2B8D}" destId="{ED4EFAB1-3A27-4079-B3BC-91AACDEAFD32}" srcOrd="0" destOrd="0" presId="urn:microsoft.com/office/officeart/2005/8/layout/hList7"/>
    <dgm:cxn modelId="{43C21B1F-DD21-4AE6-B68D-F37EF6DF9051}" type="presOf" srcId="{28E05C83-ADD0-4A1A-B84D-64FCC9BA384C}" destId="{694F52E2-0108-4058-A670-7209B63369AC}" srcOrd="1" destOrd="0" presId="urn:microsoft.com/office/officeart/2005/8/layout/hList7"/>
    <dgm:cxn modelId="{A3F3812D-2F45-4712-9C68-7057823B6BE4}" srcId="{8306253C-578B-4D0F-9610-E5398A4D5650}" destId="{A99957D7-BB69-4553-AE8C-8008066B2B8D}" srcOrd="8" destOrd="0" parTransId="{7C575C57-24CA-4885-8E55-7D5F805BA699}" sibTransId="{E5158421-C62E-4670-BF2B-6693AD92BAB9}"/>
    <dgm:cxn modelId="{B1A19E38-DDF5-49B4-A05B-A0C9D1023E48}" type="presOf" srcId="{33C457FB-456E-4A83-93FD-386DCD0B0E3E}" destId="{D6CF9FC8-E0F4-45E8-BF50-B0AEBE3B4573}" srcOrd="0" destOrd="0" presId="urn:microsoft.com/office/officeart/2005/8/layout/hList7"/>
    <dgm:cxn modelId="{2C4C693F-E110-4DEA-88CE-35980F6B583F}" type="presOf" srcId="{33C457FB-456E-4A83-93FD-386DCD0B0E3E}" destId="{334CA2F4-2CD8-4C1D-AD6C-540EA5F2BA7D}" srcOrd="1" destOrd="0" presId="urn:microsoft.com/office/officeart/2005/8/layout/hList7"/>
    <dgm:cxn modelId="{C8AD6863-A76E-4850-A735-06FE61839B99}" type="presOf" srcId="{89A2C1DC-7C0D-4049-8DF3-2158705488DE}" destId="{3E5173D3-C7B9-4202-AB95-FCF962CFC697}" srcOrd="0" destOrd="0" presId="urn:microsoft.com/office/officeart/2005/8/layout/hList7"/>
    <dgm:cxn modelId="{F846E963-13F1-4756-B904-0A279A610DB7}" srcId="{8306253C-578B-4D0F-9610-E5398A4D5650}" destId="{28E05C83-ADD0-4A1A-B84D-64FCC9BA384C}" srcOrd="6" destOrd="0" parTransId="{A836BC99-C840-449E-A453-4A9B1B363BAB}" sibTransId="{7D109C7E-A829-4DD3-AEED-602BD5DA6FCD}"/>
    <dgm:cxn modelId="{A60E1166-7E83-40B8-AF24-46578675E0A3}" type="presOf" srcId="{DFFEAF7C-1DEC-4FC0-9504-CC739D034D93}" destId="{C08696EE-51E2-4CEB-AE72-4685D6888700}" srcOrd="1" destOrd="0" presId="urn:microsoft.com/office/officeart/2005/8/layout/hList7"/>
    <dgm:cxn modelId="{DA935A48-C8CB-48A0-AAF9-B5B88273C736}" type="presOf" srcId="{8306253C-578B-4D0F-9610-E5398A4D5650}" destId="{034BEBD0-FAD8-4F71-8DDB-A09C80F50766}" srcOrd="0" destOrd="0" presId="urn:microsoft.com/office/officeart/2005/8/layout/hList7"/>
    <dgm:cxn modelId="{4AFAD54B-B96E-4FFA-AAF9-4B203D32806E}" type="presOf" srcId="{7D109C7E-A829-4DD3-AEED-602BD5DA6FCD}" destId="{97C3F6BF-C737-48EA-9781-E42A13429E50}" srcOrd="0" destOrd="0" presId="urn:microsoft.com/office/officeart/2005/8/layout/hList7"/>
    <dgm:cxn modelId="{00A6AB56-4677-4E75-864E-599C97A964F9}" type="presOf" srcId="{9FA3FDE6-8B31-4A47-AEF8-374EF974767C}" destId="{64C01A80-1C36-4D50-8ED0-62E5E7F721D1}" srcOrd="1" destOrd="0" presId="urn:microsoft.com/office/officeart/2005/8/layout/hList7"/>
    <dgm:cxn modelId="{6B57A357-35F2-4D69-A95A-83C166C034EE}" type="presOf" srcId="{BF00DDFF-8DCF-4FA3-B3A6-7D34B0631569}" destId="{52F85CE6-6B73-4818-A1C8-A9AE257CE502}" srcOrd="0" destOrd="0" presId="urn:microsoft.com/office/officeart/2005/8/layout/hList7"/>
    <dgm:cxn modelId="{BBB8505A-5EFB-4136-AD42-11223C87263A}" type="presOf" srcId="{28E05C83-ADD0-4A1A-B84D-64FCC9BA384C}" destId="{D0C4DE0F-B4DA-46CE-B860-8BA96137E3AB}" srcOrd="0" destOrd="0" presId="urn:microsoft.com/office/officeart/2005/8/layout/hList7"/>
    <dgm:cxn modelId="{7B9C1D82-5B98-4799-B4F9-62BB3431D9DC}" srcId="{8306253C-578B-4D0F-9610-E5398A4D5650}" destId="{26866D68-2C47-4ABC-8240-7C90F308985B}" srcOrd="4" destOrd="0" parTransId="{DDA26853-A85C-455B-95AA-941FA4CEA956}" sibTransId="{195EF6A5-A2D2-4F2A-9524-612F959E9B78}"/>
    <dgm:cxn modelId="{EB54CB95-3A8E-4961-8763-3625542E44F1}" type="presOf" srcId="{1D7D24BA-F096-46ED-B59E-824C6F32510D}" destId="{7A2949A7-EDEC-46D2-A8ED-9BB2E7CFB7B3}" srcOrd="1" destOrd="0" presId="urn:microsoft.com/office/officeart/2005/8/layout/hList7"/>
    <dgm:cxn modelId="{3A7B0196-99B1-4AA2-B168-58563CC62122}" type="presOf" srcId="{008B29B7-532A-4461-9BCD-5DAD6BCCD3A0}" destId="{5D836A64-7BFE-4239-9F19-029C55168DF7}" srcOrd="1" destOrd="0" presId="urn:microsoft.com/office/officeart/2005/8/layout/hList7"/>
    <dgm:cxn modelId="{5F96189F-A732-47FF-A1C8-8DA28E42BD16}" srcId="{8306253C-578B-4D0F-9610-E5398A4D5650}" destId="{9FA3FDE6-8B31-4A47-AEF8-374EF974767C}" srcOrd="5" destOrd="0" parTransId="{D71B7E3C-918C-401F-AFCC-DF3CBC507C8F}" sibTransId="{6FC56C66-D20B-47C4-9B42-F28D3D5C9175}"/>
    <dgm:cxn modelId="{381E8AA1-406A-48B9-BB2A-672D292316B4}" type="presOf" srcId="{6FC56C66-D20B-47C4-9B42-F28D3D5C9175}" destId="{D68332D2-6C3D-4F12-A3BF-86847A6FD9D8}" srcOrd="0" destOrd="0" presId="urn:microsoft.com/office/officeart/2005/8/layout/hList7"/>
    <dgm:cxn modelId="{5EDCACA3-ACAB-4139-B3EA-2C09B3272D36}" type="presOf" srcId="{9FA3FDE6-8B31-4A47-AEF8-374EF974767C}" destId="{26E03B58-FE52-4FEB-A174-237FE563DB1B}" srcOrd="0" destOrd="0" presId="urn:microsoft.com/office/officeart/2005/8/layout/hList7"/>
    <dgm:cxn modelId="{51BCC0BC-D32B-420D-8F4A-6F84BD4F3F3C}" type="presOf" srcId="{478924E6-E981-47D9-BCB8-1F1621EFA652}" destId="{699FA273-26B2-414B-86F6-8537E6725B33}" srcOrd="0" destOrd="0" presId="urn:microsoft.com/office/officeart/2005/8/layout/hList7"/>
    <dgm:cxn modelId="{047678BE-A65E-488E-A612-3862D6488A5B}" type="presOf" srcId="{D9012833-7455-458D-A38B-DB355DD89540}" destId="{070F2025-F1D4-4D6A-996D-63BC66E25483}" srcOrd="0" destOrd="0" presId="urn:microsoft.com/office/officeart/2005/8/layout/hList7"/>
    <dgm:cxn modelId="{7B3F73C3-405E-4F86-9352-1EBCB8494444}" srcId="{8306253C-578B-4D0F-9610-E5398A4D5650}" destId="{D9012833-7455-458D-A38B-DB355DD89540}" srcOrd="1" destOrd="0" parTransId="{95972187-5311-4140-B54A-FB3D72DCA180}" sibTransId="{F2C0DA45-09C8-49D1-9E12-858D876A0AC5}"/>
    <dgm:cxn modelId="{57195EC6-D529-491C-81D2-52E69B7A6C52}" type="presOf" srcId="{195EF6A5-A2D2-4F2A-9524-612F959E9B78}" destId="{338CC31A-EAD2-49DA-8D6C-0372208671B1}" srcOrd="0" destOrd="0" presId="urn:microsoft.com/office/officeart/2005/8/layout/hList7"/>
    <dgm:cxn modelId="{20489ECB-8B47-455A-ACFE-1D1FAD98AA1C}" srcId="{8306253C-578B-4D0F-9610-E5398A4D5650}" destId="{008B29B7-532A-4461-9BCD-5DAD6BCCD3A0}" srcOrd="0" destOrd="0" parTransId="{44537284-8275-4274-88F9-DF5819DD9757}" sibTransId="{89A2C1DC-7C0D-4049-8DF3-2158705488DE}"/>
    <dgm:cxn modelId="{E346C9D4-CD8A-485A-B1A3-9251B3A56ECE}" type="presOf" srcId="{26866D68-2C47-4ABC-8240-7C90F308985B}" destId="{F6F73963-6545-48A4-9A1D-7876C067A670}" srcOrd="0" destOrd="0" presId="urn:microsoft.com/office/officeart/2005/8/layout/hList7"/>
    <dgm:cxn modelId="{A8CBD8D4-5B53-42F6-9A6E-596052A55096}" type="presOf" srcId="{008B29B7-532A-4461-9BCD-5DAD6BCCD3A0}" destId="{1F2684C7-3C3E-415D-AEF7-9BA5DA7FEDA1}" srcOrd="0" destOrd="0" presId="urn:microsoft.com/office/officeart/2005/8/layout/hList7"/>
    <dgm:cxn modelId="{80E7D6D7-AB36-4BAF-B788-492878ADA855}" srcId="{8306253C-578B-4D0F-9610-E5398A4D5650}" destId="{1D7D24BA-F096-46ED-B59E-824C6F32510D}" srcOrd="7" destOrd="0" parTransId="{9C2A2293-B43F-44B1-BB05-9755F3A15811}" sibTransId="{478924E6-E981-47D9-BCB8-1F1621EFA652}"/>
    <dgm:cxn modelId="{202423DA-2AC3-451B-A152-8CEB7334D5FF}" srcId="{8306253C-578B-4D0F-9610-E5398A4D5650}" destId="{33C457FB-456E-4A83-93FD-386DCD0B0E3E}" srcOrd="3" destOrd="0" parTransId="{430C6A06-98AA-4E35-94BD-777A88A283CF}" sibTransId="{BF00DDFF-8DCF-4FA3-B3A6-7D34B0631569}"/>
    <dgm:cxn modelId="{5A41F5F0-A6D9-4585-9FF1-75991F25939E}" type="presOf" srcId="{DFFEAF7C-1DEC-4FC0-9504-CC739D034D93}" destId="{340A4BE2-227A-4142-948A-9CA8EC1A7948}" srcOrd="0" destOrd="0" presId="urn:microsoft.com/office/officeart/2005/8/layout/hList7"/>
    <dgm:cxn modelId="{8771A6F4-1808-4A18-996F-8D532DE3886C}" type="presOf" srcId="{F55F2D93-B158-4617-A76F-797C5F0BBEE2}" destId="{C2C310A8-7191-42C2-B84F-E4FEF129BE98}" srcOrd="0" destOrd="0" presId="urn:microsoft.com/office/officeart/2005/8/layout/hList7"/>
    <dgm:cxn modelId="{B30661FF-322C-4C04-B46A-40545F39674B}" srcId="{8306253C-578B-4D0F-9610-E5398A4D5650}" destId="{DFFEAF7C-1DEC-4FC0-9504-CC739D034D93}" srcOrd="2" destOrd="0" parTransId="{B8BD82B0-F069-40B2-BDA8-D8BF4635F48C}" sibTransId="{F55F2D93-B158-4617-A76F-797C5F0BBEE2}"/>
    <dgm:cxn modelId="{67F93445-3983-4384-B620-1712D81FC440}" type="presParOf" srcId="{034BEBD0-FAD8-4F71-8DDB-A09C80F50766}" destId="{09BC5CB2-EB34-4804-B07A-FA5D341BAAF5}" srcOrd="0" destOrd="0" presId="urn:microsoft.com/office/officeart/2005/8/layout/hList7"/>
    <dgm:cxn modelId="{E39DDAEA-72F1-48F2-9A10-50FA93374EF8}" type="presParOf" srcId="{034BEBD0-FAD8-4F71-8DDB-A09C80F50766}" destId="{3596BC8C-2D8C-48D3-9B0B-160CF2C1EB83}" srcOrd="1" destOrd="0" presId="urn:microsoft.com/office/officeart/2005/8/layout/hList7"/>
    <dgm:cxn modelId="{A8F61E13-A267-465E-B561-B09059D155C9}" type="presParOf" srcId="{3596BC8C-2D8C-48D3-9B0B-160CF2C1EB83}" destId="{24270ED5-066E-4E34-8A64-DEB39E3F25DD}" srcOrd="0" destOrd="0" presId="urn:microsoft.com/office/officeart/2005/8/layout/hList7"/>
    <dgm:cxn modelId="{87068900-2F7B-4E63-B9D0-498920FD9528}" type="presParOf" srcId="{24270ED5-066E-4E34-8A64-DEB39E3F25DD}" destId="{1F2684C7-3C3E-415D-AEF7-9BA5DA7FEDA1}" srcOrd="0" destOrd="0" presId="urn:microsoft.com/office/officeart/2005/8/layout/hList7"/>
    <dgm:cxn modelId="{018EE9AA-233D-4547-9CE8-B8331FE09609}" type="presParOf" srcId="{24270ED5-066E-4E34-8A64-DEB39E3F25DD}" destId="{5D836A64-7BFE-4239-9F19-029C55168DF7}" srcOrd="1" destOrd="0" presId="urn:microsoft.com/office/officeart/2005/8/layout/hList7"/>
    <dgm:cxn modelId="{129485CD-B7E0-4922-8C58-67D2A2D4498C}" type="presParOf" srcId="{24270ED5-066E-4E34-8A64-DEB39E3F25DD}" destId="{B4B7B0BC-1DBD-4C0D-9B62-D061DB7846E6}" srcOrd="2" destOrd="0" presId="urn:microsoft.com/office/officeart/2005/8/layout/hList7"/>
    <dgm:cxn modelId="{622BDAFE-41BC-4133-909F-9DA12A7BA567}" type="presParOf" srcId="{24270ED5-066E-4E34-8A64-DEB39E3F25DD}" destId="{AA399782-FC34-4586-A7CD-A3AA3C8A780A}" srcOrd="3" destOrd="0" presId="urn:microsoft.com/office/officeart/2005/8/layout/hList7"/>
    <dgm:cxn modelId="{DD7E27CE-B922-4639-A16E-97C541EC38DB}" type="presParOf" srcId="{3596BC8C-2D8C-48D3-9B0B-160CF2C1EB83}" destId="{3E5173D3-C7B9-4202-AB95-FCF962CFC697}" srcOrd="1" destOrd="0" presId="urn:microsoft.com/office/officeart/2005/8/layout/hList7"/>
    <dgm:cxn modelId="{39B87667-3461-46C7-9664-5E9B19206661}" type="presParOf" srcId="{3596BC8C-2D8C-48D3-9B0B-160CF2C1EB83}" destId="{33FCFEAE-BCD8-4E19-8D37-1BA3AC6B01C2}" srcOrd="2" destOrd="0" presId="urn:microsoft.com/office/officeart/2005/8/layout/hList7"/>
    <dgm:cxn modelId="{74217323-09FB-44DF-A10A-D07645A6C87B}" type="presParOf" srcId="{33FCFEAE-BCD8-4E19-8D37-1BA3AC6B01C2}" destId="{070F2025-F1D4-4D6A-996D-63BC66E25483}" srcOrd="0" destOrd="0" presId="urn:microsoft.com/office/officeart/2005/8/layout/hList7"/>
    <dgm:cxn modelId="{25BD3D92-2C86-4A7F-90E7-6D1EE46A699F}" type="presParOf" srcId="{33FCFEAE-BCD8-4E19-8D37-1BA3AC6B01C2}" destId="{8E242194-68AC-4C9B-AEF1-49591098660B}" srcOrd="1" destOrd="0" presId="urn:microsoft.com/office/officeart/2005/8/layout/hList7"/>
    <dgm:cxn modelId="{C4A5AFC1-1599-4BEC-91AB-CA85EF770DC8}" type="presParOf" srcId="{33FCFEAE-BCD8-4E19-8D37-1BA3AC6B01C2}" destId="{65366562-4A60-47BD-B51A-1820A9E408D9}" srcOrd="2" destOrd="0" presId="urn:microsoft.com/office/officeart/2005/8/layout/hList7"/>
    <dgm:cxn modelId="{898A82AB-1128-4E62-AB40-6F5E0FDCF6C7}" type="presParOf" srcId="{33FCFEAE-BCD8-4E19-8D37-1BA3AC6B01C2}" destId="{B196514A-7999-46E3-8A94-210819198A8D}" srcOrd="3" destOrd="0" presId="urn:microsoft.com/office/officeart/2005/8/layout/hList7"/>
    <dgm:cxn modelId="{086DB408-B4B8-4880-BD24-50F9608DB73C}" type="presParOf" srcId="{3596BC8C-2D8C-48D3-9B0B-160CF2C1EB83}" destId="{18B27429-0557-4551-B334-CA28B1B3F94D}" srcOrd="3" destOrd="0" presId="urn:microsoft.com/office/officeart/2005/8/layout/hList7"/>
    <dgm:cxn modelId="{C6ABDD0A-6A49-473F-83F3-445D7D9F4E8B}" type="presParOf" srcId="{3596BC8C-2D8C-48D3-9B0B-160CF2C1EB83}" destId="{41BA2AAC-0C18-4425-AA53-0BCCC4AC006D}" srcOrd="4" destOrd="0" presId="urn:microsoft.com/office/officeart/2005/8/layout/hList7"/>
    <dgm:cxn modelId="{0660E3F6-1A43-4F8B-8969-ACA014F27B67}" type="presParOf" srcId="{41BA2AAC-0C18-4425-AA53-0BCCC4AC006D}" destId="{340A4BE2-227A-4142-948A-9CA8EC1A7948}" srcOrd="0" destOrd="0" presId="urn:microsoft.com/office/officeart/2005/8/layout/hList7"/>
    <dgm:cxn modelId="{554E55E0-9323-4B76-A78E-B24E151B3CBF}" type="presParOf" srcId="{41BA2AAC-0C18-4425-AA53-0BCCC4AC006D}" destId="{C08696EE-51E2-4CEB-AE72-4685D6888700}" srcOrd="1" destOrd="0" presId="urn:microsoft.com/office/officeart/2005/8/layout/hList7"/>
    <dgm:cxn modelId="{25EED008-7AC6-46E8-BED0-2B5B768BDD4A}" type="presParOf" srcId="{41BA2AAC-0C18-4425-AA53-0BCCC4AC006D}" destId="{5725F42B-57EC-4DAF-B04B-992E8E1221CE}" srcOrd="2" destOrd="0" presId="urn:microsoft.com/office/officeart/2005/8/layout/hList7"/>
    <dgm:cxn modelId="{C96FCB6E-F3BA-449F-9561-F99E4599EF7C}" type="presParOf" srcId="{41BA2AAC-0C18-4425-AA53-0BCCC4AC006D}" destId="{1BCDF293-331E-4E38-8ACC-C79FA8066074}" srcOrd="3" destOrd="0" presId="urn:microsoft.com/office/officeart/2005/8/layout/hList7"/>
    <dgm:cxn modelId="{65B5F41B-256B-458A-B30F-901DB6504ED6}" type="presParOf" srcId="{3596BC8C-2D8C-48D3-9B0B-160CF2C1EB83}" destId="{C2C310A8-7191-42C2-B84F-E4FEF129BE98}" srcOrd="5" destOrd="0" presId="urn:microsoft.com/office/officeart/2005/8/layout/hList7"/>
    <dgm:cxn modelId="{3BBF00D5-58B4-4DE1-ABE6-6BCF7EFF3E87}" type="presParOf" srcId="{3596BC8C-2D8C-48D3-9B0B-160CF2C1EB83}" destId="{C033DE27-D8DC-4C88-BFC7-0C428B4B06C5}" srcOrd="6" destOrd="0" presId="urn:microsoft.com/office/officeart/2005/8/layout/hList7"/>
    <dgm:cxn modelId="{D956DAC6-04A4-4221-AE42-BE9E46F204F7}" type="presParOf" srcId="{C033DE27-D8DC-4C88-BFC7-0C428B4B06C5}" destId="{D6CF9FC8-E0F4-45E8-BF50-B0AEBE3B4573}" srcOrd="0" destOrd="0" presId="urn:microsoft.com/office/officeart/2005/8/layout/hList7"/>
    <dgm:cxn modelId="{8A3613F9-F4FA-4A9F-AED6-9EAF19FDFF18}" type="presParOf" srcId="{C033DE27-D8DC-4C88-BFC7-0C428B4B06C5}" destId="{334CA2F4-2CD8-4C1D-AD6C-540EA5F2BA7D}" srcOrd="1" destOrd="0" presId="urn:microsoft.com/office/officeart/2005/8/layout/hList7"/>
    <dgm:cxn modelId="{7A18E541-165F-4EC2-AE95-B0CF0803B247}" type="presParOf" srcId="{C033DE27-D8DC-4C88-BFC7-0C428B4B06C5}" destId="{076508EA-46F4-4E7F-A476-E40996F9B485}" srcOrd="2" destOrd="0" presId="urn:microsoft.com/office/officeart/2005/8/layout/hList7"/>
    <dgm:cxn modelId="{8432DCF8-6D99-4646-BA40-884F66375EE9}" type="presParOf" srcId="{C033DE27-D8DC-4C88-BFC7-0C428B4B06C5}" destId="{4712FAC9-990F-4EE2-A189-6401B3B054FA}" srcOrd="3" destOrd="0" presId="urn:microsoft.com/office/officeart/2005/8/layout/hList7"/>
    <dgm:cxn modelId="{4E0D9795-5503-4224-8F31-BC10911BA946}" type="presParOf" srcId="{3596BC8C-2D8C-48D3-9B0B-160CF2C1EB83}" destId="{52F85CE6-6B73-4818-A1C8-A9AE257CE502}" srcOrd="7" destOrd="0" presId="urn:microsoft.com/office/officeart/2005/8/layout/hList7"/>
    <dgm:cxn modelId="{C57A4A84-E707-428B-A9C2-1B316A8AE885}" type="presParOf" srcId="{3596BC8C-2D8C-48D3-9B0B-160CF2C1EB83}" destId="{69BF9577-CD62-42B5-8DC6-5CB42BB306AC}" srcOrd="8" destOrd="0" presId="urn:microsoft.com/office/officeart/2005/8/layout/hList7"/>
    <dgm:cxn modelId="{8D77C75E-9D3A-4238-9906-0DDB930E6DEB}" type="presParOf" srcId="{69BF9577-CD62-42B5-8DC6-5CB42BB306AC}" destId="{F6F73963-6545-48A4-9A1D-7876C067A670}" srcOrd="0" destOrd="0" presId="urn:microsoft.com/office/officeart/2005/8/layout/hList7"/>
    <dgm:cxn modelId="{D3B7CFE3-FD97-4CEF-A612-01AE155B192C}" type="presParOf" srcId="{69BF9577-CD62-42B5-8DC6-5CB42BB306AC}" destId="{4BC303D0-12B0-41C0-896E-B6C42FBA5DF9}" srcOrd="1" destOrd="0" presId="urn:microsoft.com/office/officeart/2005/8/layout/hList7"/>
    <dgm:cxn modelId="{3CB591C0-D94F-456E-B683-C4BD15D4A273}" type="presParOf" srcId="{69BF9577-CD62-42B5-8DC6-5CB42BB306AC}" destId="{DC79B1CF-2EAB-4A68-9861-F0266AE5C1CF}" srcOrd="2" destOrd="0" presId="urn:microsoft.com/office/officeart/2005/8/layout/hList7"/>
    <dgm:cxn modelId="{EA5B72CC-07A6-4388-A824-D8D288144628}" type="presParOf" srcId="{69BF9577-CD62-42B5-8DC6-5CB42BB306AC}" destId="{681BD22F-39D7-4444-974D-61515144DB9A}" srcOrd="3" destOrd="0" presId="urn:microsoft.com/office/officeart/2005/8/layout/hList7"/>
    <dgm:cxn modelId="{2ED533C1-3032-408D-A6BC-A871A189CA7B}" type="presParOf" srcId="{3596BC8C-2D8C-48D3-9B0B-160CF2C1EB83}" destId="{338CC31A-EAD2-49DA-8D6C-0372208671B1}" srcOrd="9" destOrd="0" presId="urn:microsoft.com/office/officeart/2005/8/layout/hList7"/>
    <dgm:cxn modelId="{9C37BD58-C147-4648-A6D3-775DECF6C207}" type="presParOf" srcId="{3596BC8C-2D8C-48D3-9B0B-160CF2C1EB83}" destId="{04372A2E-DA4F-4A66-A27F-B97C7715346F}" srcOrd="10" destOrd="0" presId="urn:microsoft.com/office/officeart/2005/8/layout/hList7"/>
    <dgm:cxn modelId="{FB223A58-8A34-4B68-8AFA-8BFF4F175222}" type="presParOf" srcId="{04372A2E-DA4F-4A66-A27F-B97C7715346F}" destId="{26E03B58-FE52-4FEB-A174-237FE563DB1B}" srcOrd="0" destOrd="0" presId="urn:microsoft.com/office/officeart/2005/8/layout/hList7"/>
    <dgm:cxn modelId="{A049F11C-0FC6-4CD8-BD16-6D4542F5AF2C}" type="presParOf" srcId="{04372A2E-DA4F-4A66-A27F-B97C7715346F}" destId="{64C01A80-1C36-4D50-8ED0-62E5E7F721D1}" srcOrd="1" destOrd="0" presId="urn:microsoft.com/office/officeart/2005/8/layout/hList7"/>
    <dgm:cxn modelId="{824FC80E-8971-48BB-8B3C-819AF2078052}" type="presParOf" srcId="{04372A2E-DA4F-4A66-A27F-B97C7715346F}" destId="{75A461A6-6347-4FA0-8C85-379BCBAA0EF4}" srcOrd="2" destOrd="0" presId="urn:microsoft.com/office/officeart/2005/8/layout/hList7"/>
    <dgm:cxn modelId="{579611A8-B5D2-4CAA-BFD8-209CA9E09F07}" type="presParOf" srcId="{04372A2E-DA4F-4A66-A27F-B97C7715346F}" destId="{6B872A77-DE56-4DC3-B567-BE6E8D2E7B5E}" srcOrd="3" destOrd="0" presId="urn:microsoft.com/office/officeart/2005/8/layout/hList7"/>
    <dgm:cxn modelId="{F0718AA3-EBC6-4A90-9C5E-FEE4A95CCEF1}" type="presParOf" srcId="{3596BC8C-2D8C-48D3-9B0B-160CF2C1EB83}" destId="{D68332D2-6C3D-4F12-A3BF-86847A6FD9D8}" srcOrd="11" destOrd="0" presId="urn:microsoft.com/office/officeart/2005/8/layout/hList7"/>
    <dgm:cxn modelId="{6F331692-1509-442B-AF97-A25A2A80B3DB}" type="presParOf" srcId="{3596BC8C-2D8C-48D3-9B0B-160CF2C1EB83}" destId="{598ABF44-03AE-4307-BDBC-11512703F699}" srcOrd="12" destOrd="0" presId="urn:microsoft.com/office/officeart/2005/8/layout/hList7"/>
    <dgm:cxn modelId="{A9FC52CE-4AE9-4C0E-BE2D-5DD9B97B62C8}" type="presParOf" srcId="{598ABF44-03AE-4307-BDBC-11512703F699}" destId="{D0C4DE0F-B4DA-46CE-B860-8BA96137E3AB}" srcOrd="0" destOrd="0" presId="urn:microsoft.com/office/officeart/2005/8/layout/hList7"/>
    <dgm:cxn modelId="{E9F82DE0-7269-4F56-896F-5BA5F479C830}" type="presParOf" srcId="{598ABF44-03AE-4307-BDBC-11512703F699}" destId="{694F52E2-0108-4058-A670-7209B63369AC}" srcOrd="1" destOrd="0" presId="urn:microsoft.com/office/officeart/2005/8/layout/hList7"/>
    <dgm:cxn modelId="{9666A1A7-DEE8-49C6-B124-4F86FEBA7174}" type="presParOf" srcId="{598ABF44-03AE-4307-BDBC-11512703F699}" destId="{3BF1A1B4-6E5B-4418-A446-672A5DD7DC59}" srcOrd="2" destOrd="0" presId="urn:microsoft.com/office/officeart/2005/8/layout/hList7"/>
    <dgm:cxn modelId="{BB6EE400-3EB2-48A9-BA29-7E822AB3959A}" type="presParOf" srcId="{598ABF44-03AE-4307-BDBC-11512703F699}" destId="{B8BB0140-2891-454E-B0D8-B9F73FD897E2}" srcOrd="3" destOrd="0" presId="urn:microsoft.com/office/officeart/2005/8/layout/hList7"/>
    <dgm:cxn modelId="{E345C17A-79B4-4544-9D8D-6D7F1385BC63}" type="presParOf" srcId="{3596BC8C-2D8C-48D3-9B0B-160CF2C1EB83}" destId="{97C3F6BF-C737-48EA-9781-E42A13429E50}" srcOrd="13" destOrd="0" presId="urn:microsoft.com/office/officeart/2005/8/layout/hList7"/>
    <dgm:cxn modelId="{D1C6A42D-8050-4F4F-AF6B-0282F7443FBD}" type="presParOf" srcId="{3596BC8C-2D8C-48D3-9B0B-160CF2C1EB83}" destId="{D7256ECE-F9CD-4FF5-8072-FAB576634554}" srcOrd="14" destOrd="0" presId="urn:microsoft.com/office/officeart/2005/8/layout/hList7"/>
    <dgm:cxn modelId="{293721E6-C463-4029-AAF4-2BEB0410BF31}" type="presParOf" srcId="{D7256ECE-F9CD-4FF5-8072-FAB576634554}" destId="{AD3F4CA7-5E20-4AE6-9685-ACF887474901}" srcOrd="0" destOrd="0" presId="urn:microsoft.com/office/officeart/2005/8/layout/hList7"/>
    <dgm:cxn modelId="{8E10ED71-FAEB-4942-BFCD-9B9068418ACA}" type="presParOf" srcId="{D7256ECE-F9CD-4FF5-8072-FAB576634554}" destId="{7A2949A7-EDEC-46D2-A8ED-9BB2E7CFB7B3}" srcOrd="1" destOrd="0" presId="urn:microsoft.com/office/officeart/2005/8/layout/hList7"/>
    <dgm:cxn modelId="{C41A4B46-0608-4BDB-A3F6-A8A7390EBE0F}" type="presParOf" srcId="{D7256ECE-F9CD-4FF5-8072-FAB576634554}" destId="{9CBD03FE-5A08-4B9C-8B37-D1ED32627608}" srcOrd="2" destOrd="0" presId="urn:microsoft.com/office/officeart/2005/8/layout/hList7"/>
    <dgm:cxn modelId="{1E7D9956-1690-45F0-898D-E48FE50B8622}" type="presParOf" srcId="{D7256ECE-F9CD-4FF5-8072-FAB576634554}" destId="{BD6348F6-73EE-4FF0-A2D6-072FCF0E053B}" srcOrd="3" destOrd="0" presId="urn:microsoft.com/office/officeart/2005/8/layout/hList7"/>
    <dgm:cxn modelId="{1BF9D1A3-EBAA-435A-8370-9FD3B6426702}" type="presParOf" srcId="{3596BC8C-2D8C-48D3-9B0B-160CF2C1EB83}" destId="{699FA273-26B2-414B-86F6-8537E6725B33}" srcOrd="15" destOrd="0" presId="urn:microsoft.com/office/officeart/2005/8/layout/hList7"/>
    <dgm:cxn modelId="{7A611DEF-1F60-4B95-8780-EDCC36034866}" type="presParOf" srcId="{3596BC8C-2D8C-48D3-9B0B-160CF2C1EB83}" destId="{F4927D5C-681E-4727-9E95-ACD4F82A7797}" srcOrd="16" destOrd="0" presId="urn:microsoft.com/office/officeart/2005/8/layout/hList7"/>
    <dgm:cxn modelId="{7E0BB372-C543-41C7-8057-D0F6A6CD2DD7}" type="presParOf" srcId="{F4927D5C-681E-4727-9E95-ACD4F82A7797}" destId="{ED4EFAB1-3A27-4079-B3BC-91AACDEAFD32}" srcOrd="0" destOrd="0" presId="urn:microsoft.com/office/officeart/2005/8/layout/hList7"/>
    <dgm:cxn modelId="{AE386F76-46C1-47B0-9EB0-15C4743CE1C7}" type="presParOf" srcId="{F4927D5C-681E-4727-9E95-ACD4F82A7797}" destId="{F8BB2856-5E0D-421B-B5C3-70A2A6EB454B}" srcOrd="1" destOrd="0" presId="urn:microsoft.com/office/officeart/2005/8/layout/hList7"/>
    <dgm:cxn modelId="{17F7A3A4-1CF2-4537-B004-F3742E27E8D4}" type="presParOf" srcId="{F4927D5C-681E-4727-9E95-ACD4F82A7797}" destId="{A5048AF5-7861-4D53-B375-A70DE5638280}" srcOrd="2" destOrd="0" presId="urn:microsoft.com/office/officeart/2005/8/layout/hList7"/>
    <dgm:cxn modelId="{A3A72E54-AB2A-40C1-B458-1BCC6E31EE77}" type="presParOf" srcId="{F4927D5C-681E-4727-9E95-ACD4F82A7797}" destId="{1672C79C-15F7-4C25-8362-AF68D01F72B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684C7-3C3E-415D-AEF7-9BA5DA7FEDA1}">
      <dsp:nvSpPr>
        <dsp:cNvPr id="0" name=""/>
        <dsp:cNvSpPr/>
      </dsp:nvSpPr>
      <dsp:spPr>
        <a:xfrm>
          <a:off x="2692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E.164</a:t>
          </a:r>
        </a:p>
      </dsp:txBody>
      <dsp:txXfrm>
        <a:off x="28761" y="1558535"/>
        <a:ext cx="837928" cy="1480328"/>
      </dsp:txXfrm>
    </dsp:sp>
    <dsp:sp modelId="{AA399782-FC34-4586-A7CD-A3AA3C8A780A}">
      <dsp:nvSpPr>
        <dsp:cNvPr id="0" name=""/>
        <dsp:cNvSpPr/>
      </dsp:nvSpPr>
      <dsp:spPr>
        <a:xfrm>
          <a:off x="29394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2000" r="-52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0F2025-F1D4-4D6A-996D-63BC66E25483}">
      <dsp:nvSpPr>
        <dsp:cNvPr id="0" name=""/>
        <dsp:cNvSpPr/>
      </dsp:nvSpPr>
      <dsp:spPr>
        <a:xfrm>
          <a:off x="919460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E.212</a:t>
          </a:r>
        </a:p>
      </dsp:txBody>
      <dsp:txXfrm>
        <a:off x="945529" y="1558535"/>
        <a:ext cx="837928" cy="1480328"/>
      </dsp:txXfrm>
    </dsp:sp>
    <dsp:sp modelId="{B196514A-7999-46E3-8A94-210819198A8D}">
      <dsp:nvSpPr>
        <dsp:cNvPr id="0" name=""/>
        <dsp:cNvSpPr/>
      </dsp:nvSpPr>
      <dsp:spPr>
        <a:xfrm>
          <a:off x="946162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A4BE2-227A-4142-948A-9CA8EC1A7948}">
      <dsp:nvSpPr>
        <dsp:cNvPr id="0" name=""/>
        <dsp:cNvSpPr/>
      </dsp:nvSpPr>
      <dsp:spPr>
        <a:xfrm>
          <a:off x="1836229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E.118 </a:t>
          </a:r>
        </a:p>
      </dsp:txBody>
      <dsp:txXfrm>
        <a:off x="1862298" y="1558535"/>
        <a:ext cx="837928" cy="1480328"/>
      </dsp:txXfrm>
    </dsp:sp>
    <dsp:sp modelId="{1BCDF293-331E-4E38-8ACC-C79FA8066074}">
      <dsp:nvSpPr>
        <dsp:cNvPr id="0" name=""/>
        <dsp:cNvSpPr/>
      </dsp:nvSpPr>
      <dsp:spPr>
        <a:xfrm>
          <a:off x="1862931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2000" r="-52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CF9FC8-E0F4-45E8-BF50-B0AEBE3B4573}">
      <dsp:nvSpPr>
        <dsp:cNvPr id="0" name=""/>
        <dsp:cNvSpPr/>
      </dsp:nvSpPr>
      <dsp:spPr>
        <a:xfrm>
          <a:off x="2752998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X.121</a:t>
          </a:r>
        </a:p>
      </dsp:txBody>
      <dsp:txXfrm>
        <a:off x="2779067" y="1558535"/>
        <a:ext cx="837928" cy="1480328"/>
      </dsp:txXfrm>
    </dsp:sp>
    <dsp:sp modelId="{4712FAC9-990F-4EE2-A189-6401B3B054FA}">
      <dsp:nvSpPr>
        <dsp:cNvPr id="0" name=""/>
        <dsp:cNvSpPr/>
      </dsp:nvSpPr>
      <dsp:spPr>
        <a:xfrm>
          <a:off x="2779700" y="229870"/>
          <a:ext cx="836662" cy="1275778"/>
        </a:xfrm>
        <a:prstGeom prst="rect">
          <a:avLst/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73963-6545-48A4-9A1D-7876C067A670}">
      <dsp:nvSpPr>
        <dsp:cNvPr id="0" name=""/>
        <dsp:cNvSpPr/>
      </dsp:nvSpPr>
      <dsp:spPr>
        <a:xfrm>
          <a:off x="3669766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E.218</a:t>
          </a:r>
        </a:p>
      </dsp:txBody>
      <dsp:txXfrm>
        <a:off x="3695835" y="1558535"/>
        <a:ext cx="837928" cy="1480328"/>
      </dsp:txXfrm>
    </dsp:sp>
    <dsp:sp modelId="{681BD22F-39D7-4444-974D-61515144DB9A}">
      <dsp:nvSpPr>
        <dsp:cNvPr id="0" name=""/>
        <dsp:cNvSpPr/>
      </dsp:nvSpPr>
      <dsp:spPr>
        <a:xfrm>
          <a:off x="3696468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9000" r="-199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03B58-FE52-4FEB-A174-237FE563DB1B}">
      <dsp:nvSpPr>
        <dsp:cNvPr id="0" name=""/>
        <dsp:cNvSpPr/>
      </dsp:nvSpPr>
      <dsp:spPr>
        <a:xfrm>
          <a:off x="4586535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E.191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Serial</a:t>
          </a:r>
        </a:p>
      </dsp:txBody>
      <dsp:txXfrm>
        <a:off x="4612604" y="1558535"/>
        <a:ext cx="837928" cy="1480328"/>
      </dsp:txXfrm>
    </dsp:sp>
    <dsp:sp modelId="{6B872A77-DE56-4DC3-B567-BE6E8D2E7B5E}">
      <dsp:nvSpPr>
        <dsp:cNvPr id="0" name=""/>
        <dsp:cNvSpPr/>
      </dsp:nvSpPr>
      <dsp:spPr>
        <a:xfrm>
          <a:off x="4613237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2000" r="-52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C4DE0F-B4DA-46CE-B860-8BA96137E3AB}">
      <dsp:nvSpPr>
        <dsp:cNvPr id="0" name=""/>
        <dsp:cNvSpPr/>
      </dsp:nvSpPr>
      <dsp:spPr>
        <a:xfrm>
          <a:off x="5503303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M.1400</a:t>
          </a:r>
        </a:p>
      </dsp:txBody>
      <dsp:txXfrm>
        <a:off x="5529372" y="1558535"/>
        <a:ext cx="837928" cy="1480328"/>
      </dsp:txXfrm>
    </dsp:sp>
    <dsp:sp modelId="{B8BB0140-2891-454E-B0D8-B9F73FD897E2}">
      <dsp:nvSpPr>
        <dsp:cNvPr id="0" name=""/>
        <dsp:cNvSpPr/>
      </dsp:nvSpPr>
      <dsp:spPr>
        <a:xfrm>
          <a:off x="5530005" y="229870"/>
          <a:ext cx="836662" cy="1275778"/>
        </a:xfrm>
        <a:prstGeom prst="rect">
          <a:avLst/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F4CA7-5E20-4AE6-9685-ACF887474901}">
      <dsp:nvSpPr>
        <dsp:cNvPr id="0" name=""/>
        <dsp:cNvSpPr/>
      </dsp:nvSpPr>
      <dsp:spPr>
        <a:xfrm>
          <a:off x="6420072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ENUM </a:t>
          </a:r>
          <a:r>
            <a:rPr lang="en-US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delegation</a:t>
          </a:r>
          <a:endParaRPr lang="en-US" sz="1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46141" y="1558535"/>
        <a:ext cx="837928" cy="1480328"/>
      </dsp:txXfrm>
    </dsp:sp>
    <dsp:sp modelId="{BD6348F6-73EE-4FF0-A2D6-072FCF0E053B}">
      <dsp:nvSpPr>
        <dsp:cNvPr id="0" name=""/>
        <dsp:cNvSpPr/>
      </dsp:nvSpPr>
      <dsp:spPr>
        <a:xfrm>
          <a:off x="6446774" y="229870"/>
          <a:ext cx="836662" cy="1275778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9000" r="-109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4EFAB1-3A27-4079-B3BC-91AACDEAFD32}">
      <dsp:nvSpPr>
        <dsp:cNvPr id="0" name=""/>
        <dsp:cNvSpPr/>
      </dsp:nvSpPr>
      <dsp:spPr>
        <a:xfrm>
          <a:off x="7336841" y="0"/>
          <a:ext cx="890066" cy="383116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E.168 serial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E.169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serial</a:t>
          </a:r>
        </a:p>
      </dsp:txBody>
      <dsp:txXfrm>
        <a:off x="7362910" y="1558535"/>
        <a:ext cx="837928" cy="1480328"/>
      </dsp:txXfrm>
    </dsp:sp>
    <dsp:sp modelId="{1672C79C-15F7-4C25-8362-AF68D01F72B6}">
      <dsp:nvSpPr>
        <dsp:cNvPr id="0" name=""/>
        <dsp:cNvSpPr/>
      </dsp:nvSpPr>
      <dsp:spPr>
        <a:xfrm>
          <a:off x="7363543" y="229870"/>
          <a:ext cx="836662" cy="1275778"/>
        </a:xfrm>
        <a:prstGeom prst="rect">
          <a:avLst/>
        </a:prstGeom>
        <a:blipFill rotWithShape="1">
          <a:blip xmlns:r="http://schemas.openxmlformats.org/officeDocument/2006/relationships" r:embed="rId7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BC5CB2-EB34-4804-B07A-FA5D341BAAF5}">
      <dsp:nvSpPr>
        <dsp:cNvPr id="0" name=""/>
        <dsp:cNvSpPr/>
      </dsp:nvSpPr>
      <dsp:spPr>
        <a:xfrm>
          <a:off x="329183" y="3064933"/>
          <a:ext cx="7571232" cy="574675"/>
        </a:xfrm>
        <a:prstGeom prst="leftRight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227EE-549F-4692-9090-64A5C3D9CB7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63733-CD45-4CEA-A5EC-06AA3CC53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0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0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18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730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xmlns:p14="http://schemas.microsoft.com/office/powerpoint/2010/main" spd="slow" advClick="0" advTm="3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889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xmlns:p14="http://schemas.microsoft.com/office/powerpoint/2010/main" advClick="0" advTm="3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lium_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6735517" y="22302"/>
            <a:ext cx="5545842" cy="6745671"/>
          </a:xfrm>
          <a:custGeom>
            <a:avLst/>
            <a:gdLst>
              <a:gd name="connsiteX0" fmla="*/ 490691 w 11088796"/>
              <a:gd name="connsiteY0" fmla="*/ 11756903 h 13491341"/>
              <a:gd name="connsiteX1" fmla="*/ 733817 w 11088796"/>
              <a:gd name="connsiteY1" fmla="*/ 11837830 h 13491341"/>
              <a:gd name="connsiteX2" fmla="*/ 1808437 w 11088796"/>
              <a:gd name="connsiteY2" fmla="*/ 12656501 h 13491341"/>
              <a:gd name="connsiteX3" fmla="*/ 1856663 w 11088796"/>
              <a:gd name="connsiteY3" fmla="*/ 13306044 h 13491341"/>
              <a:gd name="connsiteX4" fmla="*/ 1236430 w 11088796"/>
              <a:gd name="connsiteY4" fmla="*/ 13407341 h 13491341"/>
              <a:gd name="connsiteX5" fmla="*/ 161810 w 11088796"/>
              <a:gd name="connsiteY5" fmla="*/ 12588671 h 13491341"/>
              <a:gd name="connsiteX6" fmla="*/ 97910 w 11088796"/>
              <a:gd name="connsiteY6" fmla="*/ 11966183 h 13491341"/>
              <a:gd name="connsiteX7" fmla="*/ 490691 w 11088796"/>
              <a:gd name="connsiteY7" fmla="*/ 11756903 h 13491341"/>
              <a:gd name="connsiteX8" fmla="*/ 1287637 w 11088796"/>
              <a:gd name="connsiteY8" fmla="*/ 10710803 h 13491341"/>
              <a:gd name="connsiteX9" fmla="*/ 1523741 w 11088796"/>
              <a:gd name="connsiteY9" fmla="*/ 10800947 h 13491341"/>
              <a:gd name="connsiteX10" fmla="*/ 2598361 w 11088796"/>
              <a:gd name="connsiteY10" fmla="*/ 11619618 h 13491341"/>
              <a:gd name="connsiteX11" fmla="*/ 2667707 w 11088796"/>
              <a:gd name="connsiteY11" fmla="*/ 12241437 h 13491341"/>
              <a:gd name="connsiteX12" fmla="*/ 2049794 w 11088796"/>
              <a:gd name="connsiteY12" fmla="*/ 12339687 h 13491341"/>
              <a:gd name="connsiteX13" fmla="*/ 975175 w 11088796"/>
              <a:gd name="connsiteY13" fmla="*/ 11521017 h 13491341"/>
              <a:gd name="connsiteX14" fmla="*/ 908953 w 11088796"/>
              <a:gd name="connsiteY14" fmla="*/ 10901578 h 13491341"/>
              <a:gd name="connsiteX15" fmla="*/ 1287637 w 11088796"/>
              <a:gd name="connsiteY15" fmla="*/ 10710803 h 13491341"/>
              <a:gd name="connsiteX16" fmla="*/ 1721569 w 11088796"/>
              <a:gd name="connsiteY16" fmla="*/ 9334566 h 13491341"/>
              <a:gd name="connsiteX17" fmla="*/ 1947183 w 11088796"/>
              <a:gd name="connsiteY17" fmla="*/ 9405678 h 13491341"/>
              <a:gd name="connsiteX18" fmla="*/ 3834230 w 11088796"/>
              <a:gd name="connsiteY18" fmla="*/ 10843275 h 13491341"/>
              <a:gd name="connsiteX19" fmla="*/ 3878894 w 11088796"/>
              <a:gd name="connsiteY19" fmla="*/ 11451101 h 13491341"/>
              <a:gd name="connsiteX20" fmla="*/ 3262230 w 11088796"/>
              <a:gd name="connsiteY20" fmla="*/ 11594106 h 13491341"/>
              <a:gd name="connsiteX21" fmla="*/ 1375183 w 11088796"/>
              <a:gd name="connsiteY21" fmla="*/ 10156508 h 13491341"/>
              <a:gd name="connsiteX22" fmla="*/ 1349316 w 11088796"/>
              <a:gd name="connsiteY22" fmla="*/ 9524008 h 13491341"/>
              <a:gd name="connsiteX23" fmla="*/ 1721569 w 11088796"/>
              <a:gd name="connsiteY23" fmla="*/ 9334566 h 13491341"/>
              <a:gd name="connsiteX24" fmla="*/ 2101387 w 11088796"/>
              <a:gd name="connsiteY24" fmla="*/ 7936576 h 13491341"/>
              <a:gd name="connsiteX25" fmla="*/ 2344041 w 11088796"/>
              <a:gd name="connsiteY25" fmla="*/ 8020670 h 13491341"/>
              <a:gd name="connsiteX26" fmla="*/ 5052676 w 11088796"/>
              <a:gd name="connsiteY26" fmla="*/ 10084172 h 13491341"/>
              <a:gd name="connsiteX27" fmla="*/ 5120124 w 11088796"/>
              <a:gd name="connsiteY27" fmla="*/ 10709361 h 13491341"/>
              <a:gd name="connsiteX28" fmla="*/ 4480668 w 11088796"/>
              <a:gd name="connsiteY28" fmla="*/ 10835011 h 13491341"/>
              <a:gd name="connsiteX29" fmla="*/ 1772034 w 11088796"/>
              <a:gd name="connsiteY29" fmla="*/ 8771509 h 13491341"/>
              <a:gd name="connsiteX30" fmla="*/ 1723383 w 11088796"/>
              <a:gd name="connsiteY30" fmla="*/ 8121644 h 13491341"/>
              <a:gd name="connsiteX31" fmla="*/ 2101387 w 11088796"/>
              <a:gd name="connsiteY31" fmla="*/ 7936576 h 13491341"/>
              <a:gd name="connsiteX32" fmla="*/ 1945410 w 11088796"/>
              <a:gd name="connsiteY32" fmla="*/ 6115309 h 13491341"/>
              <a:gd name="connsiteX33" fmla="*/ 2188908 w 11088796"/>
              <a:gd name="connsiteY33" fmla="*/ 6197004 h 13491341"/>
              <a:gd name="connsiteX34" fmla="*/ 6859286 w 11088796"/>
              <a:gd name="connsiteY34" fmla="*/ 9755006 h 13491341"/>
              <a:gd name="connsiteX35" fmla="*/ 6889502 w 11088796"/>
              <a:gd name="connsiteY35" fmla="*/ 10387978 h 13491341"/>
              <a:gd name="connsiteX36" fmla="*/ 6287266 w 11088796"/>
              <a:gd name="connsiteY36" fmla="*/ 10505862 h 13491341"/>
              <a:gd name="connsiteX37" fmla="*/ 1616888 w 11088796"/>
              <a:gd name="connsiteY37" fmla="*/ 6947860 h 13491341"/>
              <a:gd name="connsiteX38" fmla="*/ 1551927 w 11088796"/>
              <a:gd name="connsiteY38" fmla="*/ 6321692 h 13491341"/>
              <a:gd name="connsiteX39" fmla="*/ 1945410 w 11088796"/>
              <a:gd name="connsiteY39" fmla="*/ 6115309 h 13491341"/>
              <a:gd name="connsiteX40" fmla="*/ 1120711 w 11088796"/>
              <a:gd name="connsiteY40" fmla="*/ 3826332 h 13491341"/>
              <a:gd name="connsiteX41" fmla="*/ 1362501 w 11088796"/>
              <a:gd name="connsiteY41" fmla="*/ 3910611 h 13491341"/>
              <a:gd name="connsiteX42" fmla="*/ 9297658 w 11088796"/>
              <a:gd name="connsiteY42" fmla="*/ 9955798 h 13491341"/>
              <a:gd name="connsiteX43" fmla="*/ 9344772 w 11088796"/>
              <a:gd name="connsiteY43" fmla="*/ 10560687 h 13491341"/>
              <a:gd name="connsiteX44" fmla="*/ 8749084 w 11088796"/>
              <a:gd name="connsiteY44" fmla="*/ 10675877 h 13491341"/>
              <a:gd name="connsiteX45" fmla="*/ 813928 w 11088796"/>
              <a:gd name="connsiteY45" fmla="*/ 4630689 h 13491341"/>
              <a:gd name="connsiteX46" fmla="*/ 744971 w 11088796"/>
              <a:gd name="connsiteY46" fmla="*/ 4009160 h 13491341"/>
              <a:gd name="connsiteX47" fmla="*/ 1120711 w 11088796"/>
              <a:gd name="connsiteY47" fmla="*/ 3826332 h 13491341"/>
              <a:gd name="connsiteX48" fmla="*/ 4227254 w 11088796"/>
              <a:gd name="connsiteY48" fmla="*/ 2790686 h 13491341"/>
              <a:gd name="connsiteX49" fmla="*/ 4454070 w 11088796"/>
              <a:gd name="connsiteY49" fmla="*/ 2860658 h 13491341"/>
              <a:gd name="connsiteX50" fmla="*/ 9475564 w 11088796"/>
              <a:gd name="connsiteY50" fmla="*/ 6686148 h 13491341"/>
              <a:gd name="connsiteX51" fmla="*/ 9504938 w 11088796"/>
              <a:gd name="connsiteY51" fmla="*/ 7321320 h 13491341"/>
              <a:gd name="connsiteX52" fmla="*/ 8903564 w 11088796"/>
              <a:gd name="connsiteY52" fmla="*/ 7436978 h 13491341"/>
              <a:gd name="connsiteX53" fmla="*/ 3882070 w 11088796"/>
              <a:gd name="connsiteY53" fmla="*/ 3611488 h 13491341"/>
              <a:gd name="connsiteX54" fmla="*/ 3837020 w 11088796"/>
              <a:gd name="connsiteY54" fmla="*/ 3003370 h 13491341"/>
              <a:gd name="connsiteX55" fmla="*/ 4227254 w 11088796"/>
              <a:gd name="connsiteY55" fmla="*/ 2790686 h 13491341"/>
              <a:gd name="connsiteX56" fmla="*/ 5978286 w 11088796"/>
              <a:gd name="connsiteY56" fmla="*/ 2454748 h 13491341"/>
              <a:gd name="connsiteX57" fmla="*/ 6213830 w 11088796"/>
              <a:gd name="connsiteY57" fmla="*/ 2544466 h 13491341"/>
              <a:gd name="connsiteX58" fmla="*/ 9303674 w 11088796"/>
              <a:gd name="connsiteY58" fmla="*/ 4898383 h 13491341"/>
              <a:gd name="connsiteX59" fmla="*/ 9350860 w 11088796"/>
              <a:gd name="connsiteY59" fmla="*/ 5503319 h 13491341"/>
              <a:gd name="connsiteX60" fmla="*/ 8755108 w 11088796"/>
              <a:gd name="connsiteY60" fmla="*/ 5618451 h 13491341"/>
              <a:gd name="connsiteX61" fmla="*/ 5665264 w 11088796"/>
              <a:gd name="connsiteY61" fmla="*/ 3264535 h 13491341"/>
              <a:gd name="connsiteX62" fmla="*/ 5596232 w 11088796"/>
              <a:gd name="connsiteY62" fmla="*/ 2642955 h 13491341"/>
              <a:gd name="connsiteX63" fmla="*/ 5978286 w 11088796"/>
              <a:gd name="connsiteY63" fmla="*/ 2454748 h 13491341"/>
              <a:gd name="connsiteX64" fmla="*/ 1124504 w 11088796"/>
              <a:gd name="connsiteY64" fmla="*/ 2113497 h 13491341"/>
              <a:gd name="connsiteX65" fmla="*/ 1366063 w 11088796"/>
              <a:gd name="connsiteY65" fmla="*/ 2195470 h 13491341"/>
              <a:gd name="connsiteX66" fmla="*/ 10938820 w 11088796"/>
              <a:gd name="connsiteY66" fmla="*/ 9488219 h 13491341"/>
              <a:gd name="connsiteX67" fmla="*/ 10982418 w 11088796"/>
              <a:gd name="connsiteY67" fmla="*/ 10098117 h 13491341"/>
              <a:gd name="connsiteX68" fmla="*/ 10366800 w 11088796"/>
              <a:gd name="connsiteY68" fmla="*/ 10239076 h 13491341"/>
              <a:gd name="connsiteX69" fmla="*/ 794043 w 11088796"/>
              <a:gd name="connsiteY69" fmla="*/ 2946327 h 13491341"/>
              <a:gd name="connsiteX70" fmla="*/ 744627 w 11088796"/>
              <a:gd name="connsiteY70" fmla="*/ 2298728 h 13491341"/>
              <a:gd name="connsiteX71" fmla="*/ 1124504 w 11088796"/>
              <a:gd name="connsiteY71" fmla="*/ 2113497 h 13491341"/>
              <a:gd name="connsiteX72" fmla="*/ 7356102 w 11088796"/>
              <a:gd name="connsiteY72" fmla="*/ 1797588 h 13491341"/>
              <a:gd name="connsiteX73" fmla="*/ 7581448 w 11088796"/>
              <a:gd name="connsiteY73" fmla="*/ 1868497 h 13491341"/>
              <a:gd name="connsiteX74" fmla="*/ 9593352 w 11088796"/>
              <a:gd name="connsiteY74" fmla="*/ 3401213 h 13491341"/>
              <a:gd name="connsiteX75" fmla="*/ 9637536 w 11088796"/>
              <a:gd name="connsiteY75" fmla="*/ 4008670 h 13491341"/>
              <a:gd name="connsiteX76" fmla="*/ 9021352 w 11088796"/>
              <a:gd name="connsiteY76" fmla="*/ 4152044 h 13491341"/>
              <a:gd name="connsiteX77" fmla="*/ 7009448 w 11088796"/>
              <a:gd name="connsiteY77" fmla="*/ 2619328 h 13491341"/>
              <a:gd name="connsiteX78" fmla="*/ 6984064 w 11088796"/>
              <a:gd name="connsiteY78" fmla="*/ 1987194 h 13491341"/>
              <a:gd name="connsiteX79" fmla="*/ 7356102 w 11088796"/>
              <a:gd name="connsiteY79" fmla="*/ 1797588 h 13491341"/>
              <a:gd name="connsiteX80" fmla="*/ 8626238 w 11088796"/>
              <a:gd name="connsiteY80" fmla="*/ 1077861 h 13491341"/>
              <a:gd name="connsiteX81" fmla="*/ 8867664 w 11088796"/>
              <a:gd name="connsiteY81" fmla="*/ 1161018 h 13491341"/>
              <a:gd name="connsiteX82" fmla="*/ 9942284 w 11088796"/>
              <a:gd name="connsiteY82" fmla="*/ 1979689 h 13491341"/>
              <a:gd name="connsiteX83" fmla="*/ 10009308 w 11088796"/>
              <a:gd name="connsiteY83" fmla="*/ 2604557 h 13491341"/>
              <a:gd name="connsiteX84" fmla="*/ 9370276 w 11088796"/>
              <a:gd name="connsiteY84" fmla="*/ 2730530 h 13491341"/>
              <a:gd name="connsiteX85" fmla="*/ 8295656 w 11088796"/>
              <a:gd name="connsiteY85" fmla="*/ 1911858 h 13491341"/>
              <a:gd name="connsiteX86" fmla="*/ 8250554 w 11088796"/>
              <a:gd name="connsiteY86" fmla="*/ 1264696 h 13491341"/>
              <a:gd name="connsiteX87" fmla="*/ 8626238 w 11088796"/>
              <a:gd name="connsiteY87" fmla="*/ 1077861 h 13491341"/>
              <a:gd name="connsiteX88" fmla="*/ 9447378 w 11088796"/>
              <a:gd name="connsiteY88" fmla="*/ 1 h 13491341"/>
              <a:gd name="connsiteX89" fmla="*/ 9689796 w 11088796"/>
              <a:gd name="connsiteY89" fmla="*/ 81858 h 13491341"/>
              <a:gd name="connsiteX90" fmla="*/ 10764416 w 11088796"/>
              <a:gd name="connsiteY90" fmla="*/ 900529 h 13491341"/>
              <a:gd name="connsiteX91" fmla="*/ 10812642 w 11088796"/>
              <a:gd name="connsiteY91" fmla="*/ 1550070 h 13491341"/>
              <a:gd name="connsiteX92" fmla="*/ 10192408 w 11088796"/>
              <a:gd name="connsiteY92" fmla="*/ 1651368 h 13491341"/>
              <a:gd name="connsiteX93" fmla="*/ 9117788 w 11088796"/>
              <a:gd name="connsiteY93" fmla="*/ 832697 h 13491341"/>
              <a:gd name="connsiteX94" fmla="*/ 9053888 w 11088796"/>
              <a:gd name="connsiteY94" fmla="*/ 210211 h 13491341"/>
              <a:gd name="connsiteX95" fmla="*/ 9447378 w 11088796"/>
              <a:gd name="connsiteY95" fmla="*/ 1 h 13491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11088796" h="13491341">
                <a:moveTo>
                  <a:pt x="490691" y="11756903"/>
                </a:moveTo>
                <a:cubicBezTo>
                  <a:pt x="576640" y="11756478"/>
                  <a:pt x="661187" y="11782498"/>
                  <a:pt x="733817" y="11837830"/>
                </a:cubicBezTo>
                <a:cubicBezTo>
                  <a:pt x="733817" y="11837830"/>
                  <a:pt x="733817" y="11837830"/>
                  <a:pt x="1808437" y="12656501"/>
                </a:cubicBezTo>
                <a:cubicBezTo>
                  <a:pt x="2002119" y="12804053"/>
                  <a:pt x="2020477" y="13091014"/>
                  <a:pt x="1856663" y="13306044"/>
                </a:cubicBezTo>
                <a:cubicBezTo>
                  <a:pt x="1708962" y="13499922"/>
                  <a:pt x="1430112" y="13554893"/>
                  <a:pt x="1236430" y="13407341"/>
                </a:cubicBezTo>
                <a:cubicBezTo>
                  <a:pt x="1236430" y="13407341"/>
                  <a:pt x="1236430" y="13407341"/>
                  <a:pt x="161810" y="12588671"/>
                </a:cubicBezTo>
                <a:cubicBezTo>
                  <a:pt x="-31872" y="12441120"/>
                  <a:pt x="-49792" y="12160062"/>
                  <a:pt x="97910" y="11966183"/>
                </a:cubicBezTo>
                <a:cubicBezTo>
                  <a:pt x="200294" y="11831790"/>
                  <a:pt x="347442" y="11757613"/>
                  <a:pt x="490691" y="11756903"/>
                </a:cubicBezTo>
                <a:close/>
                <a:moveTo>
                  <a:pt x="1287637" y="10710803"/>
                </a:moveTo>
                <a:cubicBezTo>
                  <a:pt x="1369716" y="10715457"/>
                  <a:pt x="1451110" y="10745615"/>
                  <a:pt x="1523741" y="10800947"/>
                </a:cubicBezTo>
                <a:cubicBezTo>
                  <a:pt x="1523741" y="10800947"/>
                  <a:pt x="1523741" y="10800947"/>
                  <a:pt x="2598361" y="11619618"/>
                </a:cubicBezTo>
                <a:cubicBezTo>
                  <a:pt x="2792042" y="11767170"/>
                  <a:pt x="2832808" y="12024717"/>
                  <a:pt x="2667707" y="12241437"/>
                </a:cubicBezTo>
                <a:cubicBezTo>
                  <a:pt x="2521245" y="12433688"/>
                  <a:pt x="2243477" y="12487239"/>
                  <a:pt x="2049794" y="12339687"/>
                </a:cubicBezTo>
                <a:cubicBezTo>
                  <a:pt x="2049794" y="12339687"/>
                  <a:pt x="2049794" y="12339687"/>
                  <a:pt x="975175" y="11521017"/>
                </a:cubicBezTo>
                <a:cubicBezTo>
                  <a:pt x="781493" y="11373465"/>
                  <a:pt x="762492" y="11093830"/>
                  <a:pt x="908953" y="10901578"/>
                </a:cubicBezTo>
                <a:cubicBezTo>
                  <a:pt x="1012143" y="10766128"/>
                  <a:pt x="1150840" y="10703045"/>
                  <a:pt x="1287637" y="10710803"/>
                </a:cubicBezTo>
                <a:close/>
                <a:moveTo>
                  <a:pt x="1721569" y="9334566"/>
                </a:moveTo>
                <a:cubicBezTo>
                  <a:pt x="1803463" y="9333793"/>
                  <a:pt x="1882852" y="9356669"/>
                  <a:pt x="1947183" y="9405678"/>
                </a:cubicBezTo>
                <a:cubicBezTo>
                  <a:pt x="1947183" y="9405678"/>
                  <a:pt x="1947183" y="9405678"/>
                  <a:pt x="3834230" y="10843275"/>
                </a:cubicBezTo>
                <a:cubicBezTo>
                  <a:pt x="4005780" y="10973966"/>
                  <a:pt x="4026594" y="11257225"/>
                  <a:pt x="3878894" y="11451101"/>
                </a:cubicBezTo>
                <a:cubicBezTo>
                  <a:pt x="3712398" y="11669653"/>
                  <a:pt x="3433780" y="11724797"/>
                  <a:pt x="3262230" y="11594106"/>
                </a:cubicBezTo>
                <a:cubicBezTo>
                  <a:pt x="3262230" y="11594106"/>
                  <a:pt x="3262230" y="11594106"/>
                  <a:pt x="1375183" y="10156508"/>
                </a:cubicBezTo>
                <a:cubicBezTo>
                  <a:pt x="1203633" y="10025818"/>
                  <a:pt x="1182818" y="9742560"/>
                  <a:pt x="1349316" y="9524008"/>
                </a:cubicBezTo>
                <a:cubicBezTo>
                  <a:pt x="1441628" y="9402835"/>
                  <a:pt x="1585080" y="9335855"/>
                  <a:pt x="1721569" y="9334566"/>
                </a:cubicBezTo>
                <a:close/>
                <a:moveTo>
                  <a:pt x="2101387" y="7936576"/>
                </a:moveTo>
                <a:cubicBezTo>
                  <a:pt x="2186631" y="7938355"/>
                  <a:pt x="2271321" y="7965270"/>
                  <a:pt x="2344041" y="8020670"/>
                </a:cubicBezTo>
                <a:cubicBezTo>
                  <a:pt x="2344041" y="8020670"/>
                  <a:pt x="2344041" y="8020670"/>
                  <a:pt x="5052676" y="10084172"/>
                </a:cubicBezTo>
                <a:cubicBezTo>
                  <a:pt x="5246596" y="10231905"/>
                  <a:pt x="5267826" y="10515482"/>
                  <a:pt x="5120124" y="10709361"/>
                </a:cubicBezTo>
                <a:cubicBezTo>
                  <a:pt x="4953624" y="10927915"/>
                  <a:pt x="4674590" y="10982744"/>
                  <a:pt x="4480668" y="10835011"/>
                </a:cubicBezTo>
                <a:cubicBezTo>
                  <a:pt x="4480668" y="10835011"/>
                  <a:pt x="4480668" y="10835011"/>
                  <a:pt x="1772034" y="8771509"/>
                </a:cubicBezTo>
                <a:cubicBezTo>
                  <a:pt x="1578113" y="8623776"/>
                  <a:pt x="1556883" y="8340198"/>
                  <a:pt x="1723383" y="8121644"/>
                </a:cubicBezTo>
                <a:cubicBezTo>
                  <a:pt x="1815697" y="8000470"/>
                  <a:pt x="1959313" y="7933611"/>
                  <a:pt x="2101387" y="7936576"/>
                </a:cubicBezTo>
                <a:close/>
                <a:moveTo>
                  <a:pt x="1945410" y="6115309"/>
                </a:moveTo>
                <a:cubicBezTo>
                  <a:pt x="2031653" y="6115412"/>
                  <a:pt x="2116421" y="6141783"/>
                  <a:pt x="2188908" y="6197004"/>
                </a:cubicBezTo>
                <a:cubicBezTo>
                  <a:pt x="2188908" y="6197004"/>
                  <a:pt x="2188908" y="6197004"/>
                  <a:pt x="6859286" y="9755006"/>
                </a:cubicBezTo>
                <a:cubicBezTo>
                  <a:pt x="7052586" y="9902268"/>
                  <a:pt x="7052554" y="10173950"/>
                  <a:pt x="6889502" y="10387978"/>
                </a:cubicBezTo>
                <a:cubicBezTo>
                  <a:pt x="6742488" y="10580955"/>
                  <a:pt x="6480566" y="10653123"/>
                  <a:pt x="6287266" y="10505862"/>
                </a:cubicBezTo>
                <a:cubicBezTo>
                  <a:pt x="6287266" y="10505862"/>
                  <a:pt x="6287266" y="10505862"/>
                  <a:pt x="1616888" y="6947860"/>
                </a:cubicBezTo>
                <a:cubicBezTo>
                  <a:pt x="1423588" y="6800599"/>
                  <a:pt x="1404912" y="6514668"/>
                  <a:pt x="1551927" y="6321692"/>
                </a:cubicBezTo>
                <a:cubicBezTo>
                  <a:pt x="1653834" y="6187921"/>
                  <a:pt x="1801671" y="6115135"/>
                  <a:pt x="1945410" y="6115309"/>
                </a:cubicBezTo>
                <a:close/>
                <a:moveTo>
                  <a:pt x="1120711" y="3826332"/>
                </a:moveTo>
                <a:cubicBezTo>
                  <a:pt x="1205571" y="3828346"/>
                  <a:pt x="1289952" y="3855341"/>
                  <a:pt x="1362501" y="3910611"/>
                </a:cubicBezTo>
                <a:cubicBezTo>
                  <a:pt x="1362501" y="3910611"/>
                  <a:pt x="1362501" y="3910611"/>
                  <a:pt x="9297658" y="9955798"/>
                </a:cubicBezTo>
                <a:cubicBezTo>
                  <a:pt x="9491122" y="10103183"/>
                  <a:pt x="9491234" y="10368433"/>
                  <a:pt x="9344772" y="10560687"/>
                </a:cubicBezTo>
                <a:cubicBezTo>
                  <a:pt x="9179666" y="10777410"/>
                  <a:pt x="8942548" y="10823263"/>
                  <a:pt x="8749084" y="10675877"/>
                </a:cubicBezTo>
                <a:cubicBezTo>
                  <a:pt x="8749084" y="10675877"/>
                  <a:pt x="8749084" y="10675877"/>
                  <a:pt x="813928" y="4630689"/>
                </a:cubicBezTo>
                <a:cubicBezTo>
                  <a:pt x="620463" y="4483305"/>
                  <a:pt x="579867" y="4225882"/>
                  <a:pt x="744971" y="4009160"/>
                </a:cubicBezTo>
                <a:cubicBezTo>
                  <a:pt x="836511" y="3889001"/>
                  <a:pt x="979277" y="3822972"/>
                  <a:pt x="1120711" y="3826332"/>
                </a:cubicBezTo>
                <a:close/>
                <a:moveTo>
                  <a:pt x="4227254" y="2790686"/>
                </a:moveTo>
                <a:cubicBezTo>
                  <a:pt x="4310200" y="2788659"/>
                  <a:pt x="4389662" y="2811590"/>
                  <a:pt x="4454070" y="2860658"/>
                </a:cubicBezTo>
                <a:cubicBezTo>
                  <a:pt x="4454070" y="2860658"/>
                  <a:pt x="4454070" y="2860658"/>
                  <a:pt x="9475564" y="6686148"/>
                </a:cubicBezTo>
                <a:cubicBezTo>
                  <a:pt x="9647320" y="6816995"/>
                  <a:pt x="9671436" y="7102770"/>
                  <a:pt x="9504938" y="7321320"/>
                </a:cubicBezTo>
                <a:cubicBezTo>
                  <a:pt x="9357238" y="7515197"/>
                  <a:pt x="9075320" y="7567825"/>
                  <a:pt x="8903564" y="7436978"/>
                </a:cubicBezTo>
                <a:cubicBezTo>
                  <a:pt x="8903564" y="7436978"/>
                  <a:pt x="8903564" y="7436978"/>
                  <a:pt x="3882070" y="3611488"/>
                </a:cubicBezTo>
                <a:cubicBezTo>
                  <a:pt x="3710313" y="3480640"/>
                  <a:pt x="3689321" y="3197246"/>
                  <a:pt x="3837020" y="3003370"/>
                </a:cubicBezTo>
                <a:cubicBezTo>
                  <a:pt x="3941082" y="2866775"/>
                  <a:pt x="4089010" y="2794065"/>
                  <a:pt x="4227254" y="2790686"/>
                </a:cubicBezTo>
                <a:close/>
                <a:moveTo>
                  <a:pt x="5978286" y="2454748"/>
                </a:moveTo>
                <a:cubicBezTo>
                  <a:pt x="6060956" y="2459853"/>
                  <a:pt x="6142436" y="2490076"/>
                  <a:pt x="6213830" y="2544466"/>
                </a:cubicBezTo>
                <a:cubicBezTo>
                  <a:pt x="6213830" y="2544466"/>
                  <a:pt x="6213830" y="2544466"/>
                  <a:pt x="9303674" y="4898383"/>
                </a:cubicBezTo>
                <a:cubicBezTo>
                  <a:pt x="9497180" y="5045798"/>
                  <a:pt x="9515962" y="5286598"/>
                  <a:pt x="9350860" y="5503319"/>
                </a:cubicBezTo>
                <a:cubicBezTo>
                  <a:pt x="9204398" y="5695570"/>
                  <a:pt x="8948614" y="5765868"/>
                  <a:pt x="8755108" y="5618451"/>
                </a:cubicBezTo>
                <a:cubicBezTo>
                  <a:pt x="8755108" y="5618451"/>
                  <a:pt x="8755108" y="5618451"/>
                  <a:pt x="5665264" y="3264535"/>
                </a:cubicBezTo>
                <a:cubicBezTo>
                  <a:pt x="5474880" y="3119496"/>
                  <a:pt x="5449770" y="2835207"/>
                  <a:pt x="5596232" y="2642955"/>
                </a:cubicBezTo>
                <a:cubicBezTo>
                  <a:pt x="5699420" y="2507505"/>
                  <a:pt x="5840504" y="2446239"/>
                  <a:pt x="5978286" y="2454748"/>
                </a:cubicBezTo>
                <a:close/>
                <a:moveTo>
                  <a:pt x="1124504" y="2113497"/>
                </a:moveTo>
                <a:cubicBezTo>
                  <a:pt x="1210071" y="2114841"/>
                  <a:pt x="1294642" y="2141060"/>
                  <a:pt x="1366063" y="2195470"/>
                </a:cubicBezTo>
                <a:cubicBezTo>
                  <a:pt x="1366063" y="2195470"/>
                  <a:pt x="1366063" y="2195470"/>
                  <a:pt x="10938820" y="9488219"/>
                </a:cubicBezTo>
                <a:cubicBezTo>
                  <a:pt x="11132398" y="9635692"/>
                  <a:pt x="11129432" y="9905139"/>
                  <a:pt x="10982418" y="10098117"/>
                </a:cubicBezTo>
                <a:cubicBezTo>
                  <a:pt x="10819366" y="10312145"/>
                  <a:pt x="10560378" y="10386547"/>
                  <a:pt x="10366800" y="10239076"/>
                </a:cubicBezTo>
                <a:cubicBezTo>
                  <a:pt x="10366800" y="10239076"/>
                  <a:pt x="10366800" y="10239076"/>
                  <a:pt x="794043" y="2946327"/>
                </a:cubicBezTo>
                <a:cubicBezTo>
                  <a:pt x="603587" y="2801233"/>
                  <a:pt x="581575" y="2512756"/>
                  <a:pt x="744627" y="2298728"/>
                </a:cubicBezTo>
                <a:cubicBezTo>
                  <a:pt x="836511" y="2178117"/>
                  <a:pt x="981892" y="2111258"/>
                  <a:pt x="1124504" y="2113497"/>
                </a:cubicBezTo>
                <a:close/>
                <a:moveTo>
                  <a:pt x="7356102" y="1797588"/>
                </a:moveTo>
                <a:cubicBezTo>
                  <a:pt x="7437918" y="1796756"/>
                  <a:pt x="7517214" y="1819562"/>
                  <a:pt x="7581448" y="1868497"/>
                </a:cubicBezTo>
                <a:cubicBezTo>
                  <a:pt x="7581448" y="1868497"/>
                  <a:pt x="7581448" y="1868497"/>
                  <a:pt x="9593352" y="3401213"/>
                </a:cubicBezTo>
                <a:cubicBezTo>
                  <a:pt x="9764644" y="3531709"/>
                  <a:pt x="9785234" y="3814795"/>
                  <a:pt x="9637536" y="4008670"/>
                </a:cubicBezTo>
                <a:cubicBezTo>
                  <a:pt x="9471038" y="4227222"/>
                  <a:pt x="9192646" y="4282538"/>
                  <a:pt x="9021352" y="4152044"/>
                </a:cubicBezTo>
                <a:cubicBezTo>
                  <a:pt x="9021352" y="4152044"/>
                  <a:pt x="9021352" y="4152044"/>
                  <a:pt x="7009448" y="2619328"/>
                </a:cubicBezTo>
                <a:cubicBezTo>
                  <a:pt x="6838156" y="2488833"/>
                  <a:pt x="6817566" y="2205746"/>
                  <a:pt x="6984064" y="1987194"/>
                </a:cubicBezTo>
                <a:cubicBezTo>
                  <a:pt x="7076376" y="1866022"/>
                  <a:pt x="7219740" y="1798975"/>
                  <a:pt x="7356102" y="1797588"/>
                </a:cubicBezTo>
                <a:close/>
                <a:moveTo>
                  <a:pt x="8626238" y="1077861"/>
                </a:moveTo>
                <a:cubicBezTo>
                  <a:pt x="8710866" y="1079170"/>
                  <a:pt x="8795034" y="1105687"/>
                  <a:pt x="8867664" y="1161018"/>
                </a:cubicBezTo>
                <a:cubicBezTo>
                  <a:pt x="8867664" y="1161018"/>
                  <a:pt x="8867664" y="1161018"/>
                  <a:pt x="9942284" y="1979689"/>
                </a:cubicBezTo>
                <a:cubicBezTo>
                  <a:pt x="10135964" y="2127242"/>
                  <a:pt x="10157008" y="2410678"/>
                  <a:pt x="10009308" y="2604557"/>
                </a:cubicBezTo>
                <a:cubicBezTo>
                  <a:pt x="9842808" y="2823111"/>
                  <a:pt x="9563958" y="2878081"/>
                  <a:pt x="9370276" y="2730530"/>
                </a:cubicBezTo>
                <a:cubicBezTo>
                  <a:pt x="9370276" y="2730530"/>
                  <a:pt x="9370276" y="2730530"/>
                  <a:pt x="8295656" y="1911858"/>
                </a:cubicBezTo>
                <a:cubicBezTo>
                  <a:pt x="8101974" y="1764307"/>
                  <a:pt x="8084054" y="1483251"/>
                  <a:pt x="8250554" y="1264696"/>
                </a:cubicBezTo>
                <a:cubicBezTo>
                  <a:pt x="8342868" y="1143522"/>
                  <a:pt x="8485190" y="1075680"/>
                  <a:pt x="8626238" y="1077861"/>
                </a:cubicBezTo>
                <a:close/>
                <a:moveTo>
                  <a:pt x="9447378" y="1"/>
                </a:moveTo>
                <a:cubicBezTo>
                  <a:pt x="9532998" y="9"/>
                  <a:pt x="9617166" y="26526"/>
                  <a:pt x="9689796" y="81858"/>
                </a:cubicBezTo>
                <a:cubicBezTo>
                  <a:pt x="9689796" y="81858"/>
                  <a:pt x="9689796" y="81858"/>
                  <a:pt x="10764416" y="900529"/>
                </a:cubicBezTo>
                <a:cubicBezTo>
                  <a:pt x="10958096" y="1048080"/>
                  <a:pt x="10979140" y="1331516"/>
                  <a:pt x="10812642" y="1550070"/>
                </a:cubicBezTo>
                <a:cubicBezTo>
                  <a:pt x="10664940" y="1743949"/>
                  <a:pt x="10386090" y="1798919"/>
                  <a:pt x="10192408" y="1651368"/>
                </a:cubicBezTo>
                <a:cubicBezTo>
                  <a:pt x="10192408" y="1651368"/>
                  <a:pt x="10192408" y="1651368"/>
                  <a:pt x="9117788" y="832697"/>
                </a:cubicBezTo>
                <a:cubicBezTo>
                  <a:pt x="8924106" y="685146"/>
                  <a:pt x="8906186" y="404090"/>
                  <a:pt x="9053888" y="210211"/>
                </a:cubicBezTo>
                <a:cubicBezTo>
                  <a:pt x="9157950" y="73615"/>
                  <a:pt x="9304680" y="-11"/>
                  <a:pt x="9447378" y="1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870481" y="6266986"/>
            <a:ext cx="4082410" cy="5009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53909224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3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4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3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0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2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7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2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F937B-DE55-4036-BA0B-F0EA21BA335D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68F8D-03EF-4588-9F60-ACF73A1C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6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70" r:id="rId13"/>
    <p:sldLayoutId id="2147483687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9.tmp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087" y="3520125"/>
            <a:ext cx="5261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Operational aspects of service provision and telecommunications management </a:t>
            </a:r>
            <a:endParaRPr lang="en-US" sz="6800" b="1" dirty="0">
              <a:solidFill>
                <a:schemeClr val="accent1">
                  <a:lumMod val="75000"/>
                </a:schemeClr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9262" y="1816174"/>
            <a:ext cx="477451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ITU-T</a:t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</a:b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STUDY GROUP 2</a:t>
            </a:r>
          </a:p>
        </p:txBody>
      </p:sp>
      <p:sp>
        <p:nvSpPr>
          <p:cNvPr id="3" name="Rectangle 2"/>
          <p:cNvSpPr/>
          <p:nvPr/>
        </p:nvSpPr>
        <p:spPr>
          <a:xfrm>
            <a:off x="3767082" y="6104021"/>
            <a:ext cx="4317481" cy="7539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6865253" y="3485401"/>
            <a:ext cx="39878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Phil Rushton</a:t>
            </a:r>
            <a:b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Chairman of SG2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08" y="5977445"/>
            <a:ext cx="924054" cy="72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4407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34534" y="2283136"/>
            <a:ext cx="9261819" cy="1154154"/>
          </a:xfrm>
          <a:prstGeom prst="rect">
            <a:avLst/>
          </a:prstGeom>
          <a:noFill/>
        </p:spPr>
        <p:txBody>
          <a:bodyPr wrap="square" lIns="45711" tIns="22856" rIns="45711" bIns="22856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accent1">
                    <a:lumMod val="75000"/>
                  </a:schemeClr>
                </a:solidFill>
                <a:latin typeface="Lato Regular"/>
                <a:cs typeface="Lato Regular"/>
              </a:rPr>
              <a:t>Additional Slides</a:t>
            </a:r>
            <a:endParaRPr lang="id-ID" sz="4800" b="1" dirty="0">
              <a:solidFill>
                <a:schemeClr val="accent1">
                  <a:lumMod val="75000"/>
                </a:schemeClr>
              </a:solidFill>
              <a:latin typeface="Lato Regular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874113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1572088-F7CA-4790-8AB1-223EBFD575FE}"/>
              </a:ext>
            </a:extLst>
          </p:cNvPr>
          <p:cNvSpPr txBox="1">
            <a:spLocks/>
          </p:cNvSpPr>
          <p:nvPr/>
        </p:nvSpPr>
        <p:spPr>
          <a:xfrm>
            <a:off x="685800" y="450817"/>
            <a:ext cx="10788946" cy="6493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ITU-T SG2 structure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FB0BF9D-6C6D-4B4D-B0C0-4A49058750FB}"/>
              </a:ext>
            </a:extLst>
          </p:cNvPr>
          <p:cNvSpPr txBox="1">
            <a:spLocks/>
          </p:cNvSpPr>
          <p:nvPr/>
        </p:nvSpPr>
        <p:spPr>
          <a:xfrm>
            <a:off x="798897" y="1476375"/>
            <a:ext cx="10788946" cy="4848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WP1/2: Numbering, naming, addressing, routing and service provision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Q1/2:  Application of numbering, naming, addressing and identification plans for fixed and mobile telecommunication services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Q2/2: Routing and interworking plan for fixed and mobile networks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Q3/2: Service and operational aspects of telecommunications, including service definition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WP2/2: Telecommunication management and network and service operations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Q5/2: Requirements, priorities and planning for telecommunication management and OAM Recommendations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Q6/2: Management architecture and security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Q7/2: Interface specifications and specification methodology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Regional groups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285750" marR="0" lvl="0" indent="-2857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SG2RG-AMR: Regional Group for the Americas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SG2RG-ARB: Regional Group for the Arab Region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SG2RG-AFR: Regional Group for Africa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208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E5BE294-A3D6-4701-B261-7A65D8195297}"/>
              </a:ext>
            </a:extLst>
          </p:cNvPr>
          <p:cNvSpPr txBox="1">
            <a:spLocks/>
          </p:cNvSpPr>
          <p:nvPr/>
        </p:nvSpPr>
        <p:spPr>
          <a:xfrm>
            <a:off x="685799" y="450817"/>
            <a:ext cx="10335631" cy="6493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WTSA Resolutions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D812A95-D91C-4472-8061-46066A3CF3EB}"/>
              </a:ext>
            </a:extLst>
          </p:cNvPr>
          <p:cNvSpPr txBox="1">
            <a:spLocks/>
          </p:cNvSpPr>
          <p:nvPr/>
        </p:nvSpPr>
        <p:spPr>
          <a:xfrm>
            <a:off x="437950" y="1461236"/>
            <a:ext cx="11247864" cy="5006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Res.20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Procedures for allocation and management of international telecommunication numbering, naming, addressing and identification resources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Res.29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Alternative calling procedures on international telecommunication networks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Res.47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Country code top-level domain names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Res.49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ENUM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Res.60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Responding to the challenges of the evolution of the identification/numbering system and its convergence with IP-based systems/networks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Res.61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Countering and combating misappropriation and misuse of international telecommunication numbering resources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Res.64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IP address allocation and facilitating the transition to and deployment of IPv6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Res.65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Calling party number delivery, calling line identification and origin identification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Res.91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Enhancing access to an electronic repository of information on numbering plans published by the ITU Telecommunication Standardization Sector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457200" rtl="0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Res.93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Interconnection of 4G, IMT-2020 networks and beyond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4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EEA7BB6-8937-46F4-B8DE-EE5516604E51}"/>
              </a:ext>
            </a:extLst>
          </p:cNvPr>
          <p:cNvSpPr txBox="1">
            <a:spLocks/>
          </p:cNvSpPr>
          <p:nvPr/>
        </p:nvSpPr>
        <p:spPr>
          <a:xfrm>
            <a:off x="585748" y="552295"/>
            <a:ext cx="1102050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Numbering Naming Addressing and Identification – The subjects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12C83F3-25C5-485B-83B2-748EC9110011}"/>
              </a:ext>
            </a:extLst>
          </p:cNvPr>
          <p:cNvSpPr txBox="1">
            <a:spLocks/>
          </p:cNvSpPr>
          <p:nvPr/>
        </p:nvSpPr>
        <p:spPr>
          <a:xfrm>
            <a:off x="749248" y="2009684"/>
            <a:ext cx="10711330" cy="4220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Naming Numbering Addressing and Identification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NNAI for IoT (SGs 2 and 20)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Future of numbering and identification (SGs 2, 17, 20)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Countering and Combatting NNAI misuse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Future requirements/governance of directly assigned NNAIs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Telecom finance and fraud management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IMT-2020/5G systems: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Network management and operational aspects (SG2)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615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4E65F62-A880-4096-8314-011184490267}"/>
              </a:ext>
            </a:extLst>
          </p:cNvPr>
          <p:cNvSpPr txBox="1">
            <a:spLocks/>
          </p:cNvSpPr>
          <p:nvPr/>
        </p:nvSpPr>
        <p:spPr>
          <a:xfrm>
            <a:off x="457200" y="214837"/>
            <a:ext cx="107685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NNAI of IoT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B9EEDC7-7A61-42C7-9A08-A0719D409234}"/>
              </a:ext>
            </a:extLst>
          </p:cNvPr>
          <p:cNvSpPr txBox="1">
            <a:spLocks/>
          </p:cNvSpPr>
          <p:nvPr/>
        </p:nvSpPr>
        <p:spPr>
          <a:xfrm>
            <a:off x="1415355" y="1862726"/>
            <a:ext cx="10466401" cy="3008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activity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Work Item on E.NNAI IoT in progress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Liaising with SG20 – awaiting use cases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NCT seeing increased demand for directly assigned global resources (increase in Associate membership)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Evolving NNAI Recs to meet demand for global resources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Strategy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General Authorisation regime?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ISO, GSMA as well as ITU-T SG20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046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98732B-74A3-4E5F-A034-80AE58214FDB}"/>
              </a:ext>
            </a:extLst>
          </p:cNvPr>
          <p:cNvSpPr txBox="1">
            <a:spLocks/>
          </p:cNvSpPr>
          <p:nvPr/>
        </p:nvSpPr>
        <p:spPr>
          <a:xfrm>
            <a:off x="674913" y="552294"/>
            <a:ext cx="1063970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Future of numbering and identification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EF13-0394-4033-8E3C-FFA1EE4E2A0F}"/>
              </a:ext>
            </a:extLst>
          </p:cNvPr>
          <p:cNvSpPr txBox="1">
            <a:spLocks/>
          </p:cNvSpPr>
          <p:nvPr/>
        </p:nvSpPr>
        <p:spPr>
          <a:xfrm>
            <a:off x="794869" y="1924529"/>
            <a:ext cx="11108659" cy="3008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status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Agreed new work items on OTT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Clarifying work on impermissible traffic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Agreed new uses of IMSI (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products, SDOs)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Strategy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Respond to members’ requirements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Reflect in Questions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Define relevant services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Liaise with other SGs (3, 11, 13, 16, 17 and 20) and SDOs (ISO, IETF and GSMA)</a:t>
            </a:r>
          </a:p>
        </p:txBody>
      </p:sp>
    </p:spTree>
    <p:extLst>
      <p:ext uri="{BB962C8B-B14F-4D97-AF65-F5344CB8AC3E}">
        <p14:creationId xmlns:p14="http://schemas.microsoft.com/office/powerpoint/2010/main" val="236500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D2E906E-0E9A-467C-9D0A-C2FD4C51F220}"/>
              </a:ext>
            </a:extLst>
          </p:cNvPr>
          <p:cNvSpPr txBox="1">
            <a:spLocks/>
          </p:cNvSpPr>
          <p:nvPr/>
        </p:nvSpPr>
        <p:spPr>
          <a:xfrm>
            <a:off x="457200" y="214837"/>
            <a:ext cx="1107650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Countering and combatting NNAI misuse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1569D38-7E23-4602-A20A-06A21EA2D781}"/>
              </a:ext>
            </a:extLst>
          </p:cNvPr>
          <p:cNvSpPr txBox="1">
            <a:spLocks/>
          </p:cNvSpPr>
          <p:nvPr/>
        </p:nvSpPr>
        <p:spPr>
          <a:xfrm>
            <a:off x="620699" y="1672226"/>
            <a:ext cx="10765758" cy="3008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activity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Progressing E.157 reports of misuse</a:t>
            </a:r>
            <a:b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(separating direct/indirect allocation of resources)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Reflect unilateral action taken by Members</a:t>
            </a:r>
            <a:b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(regulatory, numbering)</a:t>
            </a: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Strategy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Action for direct/indirect reporting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Maintain links with GSMA and other organisations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Member States’ roles and responsibilities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Raise awareness of the Operational Bulletin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234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0CE3393-2EFA-42CC-9630-D2CECB9B4C0F}"/>
              </a:ext>
            </a:extLst>
          </p:cNvPr>
          <p:cNvSpPr txBox="1">
            <a:spLocks/>
          </p:cNvSpPr>
          <p:nvPr/>
        </p:nvSpPr>
        <p:spPr>
          <a:xfrm>
            <a:off x="800099" y="628494"/>
            <a:ext cx="1082456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Future requirements for governance of directly assigned NNAIs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BC2A714-0EFE-4D87-B4F8-8CA2B1C59272}"/>
              </a:ext>
            </a:extLst>
          </p:cNvPr>
          <p:cNvSpPr txBox="1">
            <a:spLocks/>
          </p:cNvSpPr>
          <p:nvPr/>
        </p:nvSpPr>
        <p:spPr>
          <a:xfrm>
            <a:off x="1959584" y="2370001"/>
            <a:ext cx="7875660" cy="400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Status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Assignment criteria for global assignments of E.118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eSIM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focus on known identifiers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Strategy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General principles?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Cost recovery?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NNAI independent?</a:t>
            </a:r>
          </a:p>
        </p:txBody>
      </p:sp>
    </p:spTree>
    <p:extLst>
      <p:ext uri="{BB962C8B-B14F-4D97-AF65-F5344CB8AC3E}">
        <p14:creationId xmlns:p14="http://schemas.microsoft.com/office/powerpoint/2010/main" val="320674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A606BA6-2FD0-45BB-83B5-677501A66E86}"/>
              </a:ext>
            </a:extLst>
          </p:cNvPr>
          <p:cNvSpPr txBox="1">
            <a:spLocks/>
          </p:cNvSpPr>
          <p:nvPr/>
        </p:nvSpPr>
        <p:spPr>
          <a:xfrm>
            <a:off x="669365" y="214837"/>
            <a:ext cx="1085327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Telecom finance and fraud management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F1FDA26-BF40-44D1-A0B7-60C03C200DCD}"/>
              </a:ext>
            </a:extLst>
          </p:cNvPr>
          <p:cNvSpPr txBox="1">
            <a:spLocks/>
          </p:cNvSpPr>
          <p:nvPr/>
        </p:nvSpPr>
        <p:spPr>
          <a:xfrm>
            <a:off x="1850039" y="1589322"/>
            <a:ext cx="8687333" cy="46590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status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Common requirement to define fraud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Operational management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Used in numbers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Make combatting fraud central to telecom finance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Use in ITU-T E.157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Still a hot issue running into millions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Strategy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Continue to define fraud use cases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Outreach to other organisations and SDOs</a:t>
            </a:r>
          </a:p>
          <a:p>
            <a:pPr marL="914400" marR="0" lvl="2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46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295518D-E223-4662-B8E2-79468731CBE8}"/>
              </a:ext>
            </a:extLst>
          </p:cNvPr>
          <p:cNvSpPr txBox="1">
            <a:spLocks/>
          </p:cNvSpPr>
          <p:nvPr/>
        </p:nvSpPr>
        <p:spPr>
          <a:xfrm>
            <a:off x="1206711" y="296480"/>
            <a:ext cx="9452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IMT-2020/5G systems: Network management &amp; operational aspects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9CF460-909B-4E17-9A84-523D61B15F96}"/>
              </a:ext>
            </a:extLst>
          </p:cNvPr>
          <p:cNvSpPr txBox="1">
            <a:spLocks/>
          </p:cNvSpPr>
          <p:nvPr/>
        </p:nvSpPr>
        <p:spPr>
          <a:xfrm>
            <a:off x="1731155" y="1696792"/>
            <a:ext cx="8735059" cy="3008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Recent activity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2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M.3041 (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M.somm) </a:t>
            </a:r>
            <a:r>
              <a:rPr kumimoji="0" lang="en-GB" sz="22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Approved in February 2020, 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Functional architecture of smart operation, management and maintenance</a:t>
            </a:r>
            <a:endParaRPr kumimoji="0" lang="en-GB" sz="22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activity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2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ITU-T M.AI-tom, Framework of AI enhanced Telecom Operation and Management (AI-TOM)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2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ITU-T M.resm-AI, Requirements for energy saving management of 5G RAN system with AI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2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Keep following the progress of AI-related focus groups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Strategy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2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AI used in telecom smart operations, management and maintenance, especially in IMT2020 systems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456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65"/>
          <p:cNvSpPr txBox="1"/>
          <p:nvPr/>
        </p:nvSpPr>
        <p:spPr>
          <a:xfrm>
            <a:off x="955327" y="323911"/>
            <a:ext cx="10481470" cy="723267"/>
          </a:xfrm>
          <a:prstGeom prst="rect">
            <a:avLst/>
          </a:prstGeom>
          <a:noFill/>
        </p:spPr>
        <p:txBody>
          <a:bodyPr wrap="square" lIns="45711" tIns="22856" rIns="45711" bIns="22856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Lato Regular"/>
                <a:cs typeface="Lato Regular"/>
              </a:rPr>
              <a:t>SG2: Terms of Reference</a:t>
            </a:r>
            <a:endParaRPr lang="id-ID" sz="4400" b="1" dirty="0">
              <a:solidFill>
                <a:schemeClr val="accent1">
                  <a:lumMod val="75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5150" y="1299894"/>
            <a:ext cx="11061031" cy="50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95000"/>
              </a:lnSpc>
              <a:spcBef>
                <a:spcPts val="500"/>
              </a:spcBef>
              <a:buSzPct val="75000"/>
              <a:buNone/>
              <a:defRPr/>
            </a:pPr>
            <a:r>
              <a:rPr lang="en-GB" altLang="ja-JP" sz="2800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SG2 is responsible for </a:t>
            </a:r>
            <a:r>
              <a:rPr lang="en-GB" altLang="ja-JP" sz="2800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standards-related work</a:t>
            </a:r>
            <a:r>
              <a:rPr lang="en-GB" altLang="ja-JP" sz="2800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 on</a:t>
            </a:r>
            <a:r>
              <a:rPr lang="en-GB" altLang="ja-JP" sz="1600" b="1" dirty="0">
                <a:solidFill>
                  <a:schemeClr val="accent1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rPr>
              <a:t>: 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681521" y="1980081"/>
            <a:ext cx="2897126" cy="2139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GB" altLang="ja-JP" sz="2000" b="1" dirty="0">
                <a:solidFill>
                  <a:schemeClr val="accent1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rPr>
              <a:t>Q1/2: Application of numbering, naming, addressing and identification plans for fixed and mobile telecommunications services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1CF61-7CF1-4B4E-90AE-B22E4F250638}"/>
              </a:ext>
            </a:extLst>
          </p:cNvPr>
          <p:cNvSpPr/>
          <p:nvPr/>
        </p:nvSpPr>
        <p:spPr>
          <a:xfrm>
            <a:off x="4749841" y="1984024"/>
            <a:ext cx="2897126" cy="1261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GB" altLang="ja-JP" sz="2000" b="1" dirty="0">
                <a:solidFill>
                  <a:schemeClr val="accent1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rPr>
              <a:t>Q2/2: Routing and interworking plan for fixed and mobile networks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AEA3E1D-F161-483D-B1B0-8C1A2AFB924C}"/>
              </a:ext>
            </a:extLst>
          </p:cNvPr>
          <p:cNvSpPr/>
          <p:nvPr/>
        </p:nvSpPr>
        <p:spPr>
          <a:xfrm>
            <a:off x="4747499" y="3429000"/>
            <a:ext cx="2897126" cy="2723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GB" altLang="ja-JP" sz="2000" b="1" dirty="0">
                <a:solidFill>
                  <a:schemeClr val="accent1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rPr>
              <a:t>Q5/2: Requirements, priorities and planning for telecommunication management and operation, administration and maintenance (OAM) Recommendations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C449342-87E0-4092-8D8C-3CCAFE2A159E}"/>
              </a:ext>
            </a:extLst>
          </p:cNvPr>
          <p:cNvSpPr/>
          <p:nvPr/>
        </p:nvSpPr>
        <p:spPr>
          <a:xfrm>
            <a:off x="7857780" y="1980081"/>
            <a:ext cx="2897126" cy="15542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GB" altLang="ja-JP" sz="2000" b="1" dirty="0">
                <a:solidFill>
                  <a:schemeClr val="accent1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rPr>
              <a:t>Q3/2: Service and operational aspects of telecommunications, including service definition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4D05891-6F1B-47E9-B81D-B1C6904BAE36}"/>
              </a:ext>
            </a:extLst>
          </p:cNvPr>
          <p:cNvSpPr/>
          <p:nvPr/>
        </p:nvSpPr>
        <p:spPr>
          <a:xfrm>
            <a:off x="1681521" y="5183327"/>
            <a:ext cx="2897126" cy="9694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GB" altLang="ja-JP" sz="2000" b="1" dirty="0">
                <a:solidFill>
                  <a:schemeClr val="accent1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rPr>
              <a:t>Q6/2: Management architecture and security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AAC50B4-4AD1-4709-9BEB-A37B7B258BA3}"/>
              </a:ext>
            </a:extLst>
          </p:cNvPr>
          <p:cNvSpPr/>
          <p:nvPr/>
        </p:nvSpPr>
        <p:spPr>
          <a:xfrm>
            <a:off x="7818161" y="4890939"/>
            <a:ext cx="2897126" cy="1261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GB" altLang="ja-JP" sz="2000" b="1" dirty="0">
                <a:solidFill>
                  <a:schemeClr val="accent1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rPr>
              <a:t>Q7/2: Interface specifications and specification methodology</a:t>
            </a:r>
          </a:p>
        </p:txBody>
      </p:sp>
    </p:spTree>
    <p:extLst>
      <p:ext uri="{BB962C8B-B14F-4D97-AF65-F5344CB8AC3E}">
        <p14:creationId xmlns:p14="http://schemas.microsoft.com/office/powerpoint/2010/main" val="161496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6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295518D-E223-4662-B8E2-79468731CBE8}"/>
              </a:ext>
            </a:extLst>
          </p:cNvPr>
          <p:cNvSpPr txBox="1">
            <a:spLocks/>
          </p:cNvSpPr>
          <p:nvPr/>
        </p:nvSpPr>
        <p:spPr>
          <a:xfrm>
            <a:off x="1206711" y="296480"/>
            <a:ext cx="9452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SG2 meetings: 2017-2020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6B445D3-C2AB-4960-84BF-5811FCA86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969391"/>
              </p:ext>
            </p:extLst>
          </p:nvPr>
        </p:nvGraphicFramePr>
        <p:xfrm>
          <a:off x="1206711" y="2183379"/>
          <a:ext cx="9084128" cy="3352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87386">
                  <a:extLst>
                    <a:ext uri="{9D8B030D-6E8A-4147-A177-3AD203B41FA5}">
                      <a16:colId xmlns:a16="http://schemas.microsoft.com/office/drawing/2014/main" val="2512618936"/>
                    </a:ext>
                  </a:extLst>
                </a:gridCol>
                <a:gridCol w="3496742">
                  <a:extLst>
                    <a:ext uri="{9D8B030D-6E8A-4147-A177-3AD203B41FA5}">
                      <a16:colId xmlns:a16="http://schemas.microsoft.com/office/drawing/2014/main" val="26410649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Place, date</a:t>
                      </a:r>
                      <a:endParaRPr lang="en-GB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Reports</a:t>
                      </a:r>
                      <a:endParaRPr lang="en-GB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6738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Geneva, 29 March – 7 April 2017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SG2 – R 1 to R 3</a:t>
                      </a:r>
                      <a:endParaRPr lang="en-GB" sz="2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03983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Geneva, 27 November – 1 December 2017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SG2 – R 4 to R 7</a:t>
                      </a:r>
                      <a:endParaRPr lang="en-GB" sz="2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35391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Geneva, 4 – 13 July 2018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SG2 – R 8 to R 11</a:t>
                      </a:r>
                      <a:endParaRPr lang="en-GB" sz="2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6287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Geneva, 19 – 28 February 2019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SG2 – R 12 to R 15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4683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Geneva, 10 – 14 December 2019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SG2 – R 16 to R 23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8202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Virtual, 27 May – 5 June 2020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SG2 – R 24 to R 27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6429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Virtual e-plenary, 7-8 September 2020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SG2 – R 28 to R </a:t>
                      </a:r>
                      <a:r>
                        <a:rPr lang="en-GB" sz="2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zz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5830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Virtual e-plenary, TBD December 2020</a:t>
                      </a: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endParaRPr lang="en-GB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72435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027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08" y="5977445"/>
            <a:ext cx="924054" cy="724001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D62CFBD-82B5-4901-BF33-ED16A185B342}"/>
              </a:ext>
            </a:extLst>
          </p:cNvPr>
          <p:cNvGrpSpPr/>
          <p:nvPr/>
        </p:nvGrpSpPr>
        <p:grpSpPr>
          <a:xfrm>
            <a:off x="3937260" y="1273028"/>
            <a:ext cx="4317481" cy="4719555"/>
            <a:chOff x="3767082" y="2138445"/>
            <a:chExt cx="4317481" cy="4719555"/>
          </a:xfrm>
        </p:grpSpPr>
        <p:sp>
          <p:nvSpPr>
            <p:cNvPr id="3" name="Rectangle 2"/>
            <p:cNvSpPr/>
            <p:nvPr/>
          </p:nvSpPr>
          <p:spPr>
            <a:xfrm>
              <a:off x="3767082" y="6104021"/>
              <a:ext cx="4317481" cy="7539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1398AE7-3A24-4E3B-B9C4-2571830F7338}"/>
                </a:ext>
              </a:extLst>
            </p:cNvPr>
            <p:cNvSpPr txBox="1"/>
            <p:nvPr/>
          </p:nvSpPr>
          <p:spPr>
            <a:xfrm>
              <a:off x="3931915" y="5123710"/>
              <a:ext cx="39878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accent1">
                      <a:lumMod val="75000"/>
                    </a:schemeClr>
                  </a:solidFill>
                  <a:latin typeface="Lato Black" charset="0"/>
                  <a:ea typeface="Lato Black" charset="0"/>
                  <a:cs typeface="Lato Black" charset="0"/>
                </a:rPr>
                <a:t>Phil Rushton</a:t>
              </a:r>
              <a:br>
                <a:rPr lang="en-US" sz="2800" b="1" dirty="0">
                  <a:solidFill>
                    <a:schemeClr val="accent1">
                      <a:lumMod val="75000"/>
                    </a:schemeClr>
                  </a:solidFill>
                  <a:latin typeface="Lato Black" charset="0"/>
                  <a:ea typeface="Lato Black" charset="0"/>
                  <a:cs typeface="Lato Black" charset="0"/>
                </a:rPr>
              </a:br>
              <a:r>
                <a:rPr lang="en-US" sz="2000" b="1" dirty="0">
                  <a:solidFill>
                    <a:schemeClr val="accent1">
                      <a:lumMod val="75000"/>
                    </a:schemeClr>
                  </a:solidFill>
                  <a:latin typeface="Lato Black" charset="0"/>
                  <a:ea typeface="Lato Black" charset="0"/>
                  <a:cs typeface="Lato Black" charset="0"/>
                </a:rPr>
                <a:t>Chairman of SG2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64D0C38-AA97-4C6E-A96C-B2C3FCD699B5}"/>
                </a:ext>
              </a:extLst>
            </p:cNvPr>
            <p:cNvSpPr txBox="1"/>
            <p:nvPr/>
          </p:nvSpPr>
          <p:spPr>
            <a:xfrm>
              <a:off x="3946498" y="2138445"/>
              <a:ext cx="395864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6000" b="1" dirty="0">
                  <a:solidFill>
                    <a:schemeClr val="accent1">
                      <a:lumMod val="75000"/>
                    </a:schemeClr>
                  </a:solidFill>
                  <a:latin typeface="Lato Black" charset="0"/>
                  <a:ea typeface="Lato Black" charset="0"/>
                  <a:cs typeface="Lato Black" charset="0"/>
                </a:rPr>
                <a:t>Thank you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139142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610136" y="2399021"/>
            <a:ext cx="9982414" cy="40874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Numbering, naming, addressing, identification and routing</a:t>
            </a:r>
          </a:p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Service definition</a:t>
            </a:r>
          </a:p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Telecommunications for disaster relief/early warning, network resilience and recovery</a:t>
            </a:r>
          </a:p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Telecommunication management</a:t>
            </a:r>
            <a:endParaRPr lang="en-US" sz="2400" i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5265" y="757936"/>
            <a:ext cx="10481470" cy="723267"/>
          </a:xfrm>
          <a:prstGeom prst="rect">
            <a:avLst/>
          </a:prstGeom>
          <a:noFill/>
        </p:spPr>
        <p:txBody>
          <a:bodyPr wrap="square" lIns="45711" tIns="22856" rIns="45711" bIns="22856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Lato Regular"/>
                <a:cs typeface="Lato Regular"/>
              </a:rPr>
              <a:t>SG2: Lead Study Group Activities</a:t>
            </a:r>
            <a:endParaRPr lang="id-ID" sz="4400" b="1" dirty="0">
              <a:solidFill>
                <a:schemeClr val="accent1">
                  <a:lumMod val="75000"/>
                </a:schemeClr>
              </a:solidFill>
              <a:latin typeface="Lato Regular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1979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731039" y="2364972"/>
            <a:ext cx="11101732" cy="40874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Operations: ensuring the provision of services that meet all stakeholder needs</a:t>
            </a:r>
          </a:p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Numbering Naming Addressing and Identification for today and for the future</a:t>
            </a:r>
            <a:br>
              <a:rPr lang="en-GB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(including advising the Director TSB on global (directly) allocated NNAI Resources)</a:t>
            </a:r>
          </a:p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Countering and combatting NNAI misuse/</a:t>
            </a:r>
            <a:br>
              <a:rPr lang="en-GB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Telecom finance and fraud management</a:t>
            </a:r>
          </a:p>
          <a:p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5265" y="761345"/>
            <a:ext cx="10481470" cy="723267"/>
          </a:xfrm>
          <a:prstGeom prst="rect">
            <a:avLst/>
          </a:prstGeom>
          <a:noFill/>
        </p:spPr>
        <p:txBody>
          <a:bodyPr wrap="square" lIns="45711" tIns="22856" rIns="45711" bIns="22856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Lato Regular"/>
                <a:cs typeface="Lato Regular"/>
              </a:rPr>
              <a:t>SG2: Focus of work</a:t>
            </a:r>
            <a:endParaRPr lang="id-ID" sz="4400" b="1" dirty="0">
              <a:solidFill>
                <a:schemeClr val="accent1">
                  <a:lumMod val="75000"/>
                </a:schemeClr>
              </a:solidFill>
              <a:latin typeface="Lato Regular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32858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6FE9A2A8-2276-4969-B877-079563F5CFEB}"/>
              </a:ext>
            </a:extLst>
          </p:cNvPr>
          <p:cNvSpPr txBox="1">
            <a:spLocks/>
          </p:cNvSpPr>
          <p:nvPr/>
        </p:nvSpPr>
        <p:spPr>
          <a:xfrm>
            <a:off x="1736271" y="4294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558ED5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Main NNAI resources under SG2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558ED5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graphicFrame>
        <p:nvGraphicFramePr>
          <p:cNvPr id="24" name="Content Placeholder 6">
            <a:extLst>
              <a:ext uri="{FF2B5EF4-FFF2-40B4-BE49-F238E27FC236}">
                <a16:creationId xmlns:a16="http://schemas.microsoft.com/office/drawing/2014/main" id="{34823A0D-3762-48AE-8F37-D5C6480406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345670"/>
              </p:ext>
            </p:extLst>
          </p:nvPr>
        </p:nvGraphicFramePr>
        <p:xfrm>
          <a:off x="1736271" y="1826986"/>
          <a:ext cx="8229600" cy="3831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5" name="Picture 24" descr="Screen Clipping">
            <a:extLst>
              <a:ext uri="{FF2B5EF4-FFF2-40B4-BE49-F238E27FC236}">
                <a16:creationId xmlns:a16="http://schemas.microsoft.com/office/drawing/2014/main" id="{572F1766-D431-4748-A5F4-75FCA2AED39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716" y="2071007"/>
            <a:ext cx="885383" cy="1257300"/>
          </a:xfrm>
          <a:prstGeom prst="rect">
            <a:avLst/>
          </a:prstGeom>
        </p:spPr>
      </p:pic>
      <p:pic>
        <p:nvPicPr>
          <p:cNvPr id="26" name="Picture 25" descr="Screen Clipping">
            <a:extLst>
              <a:ext uri="{FF2B5EF4-FFF2-40B4-BE49-F238E27FC236}">
                <a16:creationId xmlns:a16="http://schemas.microsoft.com/office/drawing/2014/main" id="{274F0AB2-B0FB-4A54-89EC-0974A08946A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151" y="2054150"/>
            <a:ext cx="852393" cy="127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66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237495" y="1721915"/>
            <a:ext cx="954504" cy="3143250"/>
          </a:xfrm>
          <a:prstGeom prst="rect">
            <a:avLst/>
          </a:prstGeom>
          <a:solidFill>
            <a:schemeClr val="accent1">
              <a:lumMod val="5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 sz="900"/>
          </a:p>
        </p:txBody>
      </p:sp>
      <p:sp>
        <p:nvSpPr>
          <p:cNvPr id="4" name="Rectangle 3"/>
          <p:cNvSpPr/>
          <p:nvPr/>
        </p:nvSpPr>
        <p:spPr>
          <a:xfrm>
            <a:off x="0" y="1721915"/>
            <a:ext cx="11702716" cy="3143250"/>
          </a:xfrm>
          <a:prstGeom prst="rect">
            <a:avLst/>
          </a:prstGeom>
          <a:solidFill>
            <a:schemeClr val="accent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 sz="900"/>
          </a:p>
        </p:txBody>
      </p:sp>
      <p:sp>
        <p:nvSpPr>
          <p:cNvPr id="5" name="AutoShape 10"/>
          <p:cNvSpPr>
            <a:spLocks/>
          </p:cNvSpPr>
          <p:nvPr/>
        </p:nvSpPr>
        <p:spPr bwMode="auto">
          <a:xfrm>
            <a:off x="3255594" y="2388488"/>
            <a:ext cx="571867" cy="62670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defTabSz="457098">
              <a:defRPr/>
            </a:pPr>
            <a:endParaRPr lang="es-ES" sz="29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26091" y="2993312"/>
            <a:ext cx="6628162" cy="1021381"/>
            <a:chOff x="5988388" y="483017"/>
            <a:chExt cx="12359700" cy="2031120"/>
          </a:xfrm>
        </p:grpSpPr>
        <p:sp>
          <p:nvSpPr>
            <p:cNvPr id="7" name="TextBox 6"/>
            <p:cNvSpPr txBox="1"/>
            <p:nvPr/>
          </p:nvSpPr>
          <p:spPr>
            <a:xfrm>
              <a:off x="5988388" y="483017"/>
              <a:ext cx="12359700" cy="1744313"/>
            </a:xfrm>
            <a:prstGeom prst="rect">
              <a:avLst/>
            </a:prstGeom>
            <a:noFill/>
          </p:spPr>
          <p:txBody>
            <a:bodyPr wrap="square" lIns="45711" tIns="22856" rIns="45711" bIns="22856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bg1"/>
                  </a:solidFill>
                  <a:latin typeface="Lato Regular"/>
                  <a:cs typeface="Lato Regular"/>
                </a:rPr>
                <a:t>Achievements</a:t>
              </a:r>
              <a:endParaRPr lang="id-ID" sz="5400" b="1" dirty="0">
                <a:solidFill>
                  <a:schemeClr val="bg1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 flipV="1">
              <a:off x="11207776" y="2363827"/>
              <a:ext cx="1553038" cy="1503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670" tIns="22836" rIns="45670" bIns="22836" rtlCol="0" anchor="ctr"/>
            <a:lstStyle/>
            <a:p>
              <a:pPr algn="ctr"/>
              <a:endParaRPr lang="en-US" sz="900" dirty="0">
                <a:solidFill>
                  <a:schemeClr val="accent2"/>
                </a:solidFill>
                <a:latin typeface="Open Sans Light"/>
              </a:endParaRPr>
            </a:p>
          </p:txBody>
        </p:sp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6361236" y="1634834"/>
              <a:ext cx="11655185" cy="839116"/>
            </a:xfrm>
            <a:prstGeom prst="rect">
              <a:avLst/>
            </a:prstGeom>
          </p:spPr>
          <p:txBody>
            <a:bodyPr vert="horz" lIns="108745" tIns="54373" rIns="108745" bIns="54373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550" dirty="0">
                <a:solidFill>
                  <a:schemeClr val="bg1"/>
                </a:solidFill>
                <a:latin typeface="Lato Light"/>
                <a:cs typeface="La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619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295518D-E223-4662-B8E2-79468731CBE8}"/>
              </a:ext>
            </a:extLst>
          </p:cNvPr>
          <p:cNvSpPr txBox="1">
            <a:spLocks/>
          </p:cNvSpPr>
          <p:nvPr/>
        </p:nvSpPr>
        <p:spPr>
          <a:xfrm>
            <a:off x="1277469" y="122311"/>
            <a:ext cx="9452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Activity and outputs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9CF460-909B-4E17-9A84-523D61B15F96}"/>
              </a:ext>
            </a:extLst>
          </p:cNvPr>
          <p:cNvSpPr txBox="1">
            <a:spLocks/>
          </p:cNvSpPr>
          <p:nvPr/>
        </p:nvSpPr>
        <p:spPr>
          <a:xfrm>
            <a:off x="912041" y="1265311"/>
            <a:ext cx="10332902" cy="3008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</a:rPr>
              <a:t>288 Contributions received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1215 TDs published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</a:rPr>
              <a:t>168 Liaison</a:t>
            </a:r>
            <a:r>
              <a:rPr kumimoji="0" lang="en-US" b="0" i="0" u="none" strike="noStrike" kern="1200" cap="none" spc="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</a:rPr>
              <a:t> Statements sent / </a:t>
            </a:r>
            <a:r>
              <a:rPr lang="en-US" baseline="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360 </a:t>
            </a: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received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</a:rPr>
              <a:t>8 study group meetings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</a:rPr>
              <a:t>54 RGMs/e-meetings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26 work items approved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Advised TSB Director </a:t>
            </a:r>
            <a:r>
              <a:rPr lang="en-US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on global assignments </a:t>
            </a: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of:</a:t>
            </a:r>
            <a:b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</a:br>
            <a:r>
              <a:rPr lang="en-US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19 E.212 MCC+MNCs / 17 E.164 CC+ICs / 2 E.218 / 1 E.118</a:t>
            </a:r>
          </a:p>
        </p:txBody>
      </p:sp>
    </p:spTree>
    <p:extLst>
      <p:ext uri="{BB962C8B-B14F-4D97-AF65-F5344CB8AC3E}">
        <p14:creationId xmlns:p14="http://schemas.microsoft.com/office/powerpoint/2010/main" val="86055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237495" y="1721915"/>
            <a:ext cx="954504" cy="3143250"/>
          </a:xfrm>
          <a:prstGeom prst="rect">
            <a:avLst/>
          </a:prstGeom>
          <a:solidFill>
            <a:schemeClr val="accent6">
              <a:lumMod val="5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 sz="900"/>
          </a:p>
        </p:txBody>
      </p:sp>
      <p:sp>
        <p:nvSpPr>
          <p:cNvPr id="4" name="Rectangle 3"/>
          <p:cNvSpPr/>
          <p:nvPr/>
        </p:nvSpPr>
        <p:spPr>
          <a:xfrm>
            <a:off x="0" y="1721915"/>
            <a:ext cx="11702716" cy="3143250"/>
          </a:xfrm>
          <a:prstGeom prst="rect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 sz="900"/>
          </a:p>
        </p:txBody>
      </p:sp>
      <p:grpSp>
        <p:nvGrpSpPr>
          <p:cNvPr id="6" name="Group 5"/>
          <p:cNvGrpSpPr/>
          <p:nvPr/>
        </p:nvGrpSpPr>
        <p:grpSpPr>
          <a:xfrm>
            <a:off x="326091" y="2993312"/>
            <a:ext cx="6628162" cy="1021381"/>
            <a:chOff x="5988388" y="483017"/>
            <a:chExt cx="12359700" cy="2031120"/>
          </a:xfrm>
        </p:grpSpPr>
        <p:sp>
          <p:nvSpPr>
            <p:cNvPr id="7" name="TextBox 6"/>
            <p:cNvSpPr txBox="1"/>
            <p:nvPr/>
          </p:nvSpPr>
          <p:spPr>
            <a:xfrm>
              <a:off x="5988388" y="483017"/>
              <a:ext cx="12359700" cy="1744313"/>
            </a:xfrm>
            <a:prstGeom prst="rect">
              <a:avLst/>
            </a:prstGeom>
            <a:noFill/>
          </p:spPr>
          <p:txBody>
            <a:bodyPr wrap="square" lIns="45711" tIns="22856" rIns="45711" bIns="22856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bg1"/>
                  </a:solidFill>
                  <a:latin typeface="Lato Regular"/>
                  <a:cs typeface="Lato Regular"/>
                </a:rPr>
                <a:t>Future Work</a:t>
              </a:r>
              <a:endParaRPr lang="id-ID" sz="5400" b="1" dirty="0">
                <a:solidFill>
                  <a:schemeClr val="bg1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 flipV="1">
              <a:off x="11207776" y="2363827"/>
              <a:ext cx="1553038" cy="1503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670" tIns="22836" rIns="45670" bIns="22836" rtlCol="0" anchor="ctr"/>
            <a:lstStyle/>
            <a:p>
              <a:pPr algn="ctr"/>
              <a:endParaRPr lang="en-US" sz="900" dirty="0">
                <a:solidFill>
                  <a:schemeClr val="accent2"/>
                </a:solidFill>
                <a:latin typeface="Open Sans Light"/>
              </a:endParaRPr>
            </a:p>
          </p:txBody>
        </p:sp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6361236" y="1634834"/>
              <a:ext cx="11655185" cy="839116"/>
            </a:xfrm>
            <a:prstGeom prst="rect">
              <a:avLst/>
            </a:prstGeom>
          </p:spPr>
          <p:txBody>
            <a:bodyPr vert="horz" lIns="108745" tIns="54373" rIns="108745" bIns="54373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550" dirty="0">
                <a:solidFill>
                  <a:schemeClr val="bg1"/>
                </a:solidFill>
                <a:latin typeface="Lato Light"/>
                <a:cs typeface="La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204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65"/>
          <p:cNvSpPr txBox="1"/>
          <p:nvPr/>
        </p:nvSpPr>
        <p:spPr>
          <a:xfrm>
            <a:off x="1019496" y="356515"/>
            <a:ext cx="10481470" cy="723267"/>
          </a:xfrm>
          <a:prstGeom prst="rect">
            <a:avLst/>
          </a:prstGeom>
          <a:noFill/>
        </p:spPr>
        <p:txBody>
          <a:bodyPr wrap="square" lIns="45711" tIns="22856" rIns="45711" bIns="22856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Lato Regular"/>
                <a:cs typeface="Lato Regular"/>
              </a:rPr>
              <a:t>NNAI and Routing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5077304" y="1076193"/>
            <a:ext cx="2349295" cy="50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95000"/>
              </a:lnSpc>
              <a:spcBef>
                <a:spcPts val="500"/>
              </a:spcBef>
              <a:buSzPct val="75000"/>
              <a:buNone/>
              <a:defRPr/>
            </a:pPr>
            <a:r>
              <a:rPr lang="en-US" altLang="ja-JP" sz="2800" dirty="0">
                <a:solidFill>
                  <a:srgbClr val="0070C0"/>
                </a:solidFill>
                <a:latin typeface="Lato Black" charset="0"/>
                <a:ea typeface="Lato Black" charset="0"/>
                <a:cs typeface="Lato Black" charset="0"/>
              </a:rPr>
              <a:t>Future work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075851" y="1747718"/>
            <a:ext cx="4176728" cy="384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US" altLang="ja-JP" sz="2000" b="1" dirty="0">
                <a:solidFill>
                  <a:srgbClr val="0070C0"/>
                </a:solidFill>
                <a:latin typeface="Lato" charset="0"/>
                <a:ea typeface="Lato" charset="0"/>
                <a:cs typeface="Lato" charset="0"/>
              </a:rPr>
              <a:t>Lead role: </a:t>
            </a:r>
            <a:r>
              <a:rPr lang="en-US" altLang="ja-JP" sz="2000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in NNAI and Routing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8441" y="2362049"/>
            <a:ext cx="5251549" cy="384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US" altLang="ja-JP" sz="2000" b="1" dirty="0">
                <a:solidFill>
                  <a:srgbClr val="0070C0"/>
                </a:solidFill>
                <a:latin typeface="Lato" charset="0"/>
                <a:ea typeface="Lato" charset="0"/>
                <a:cs typeface="Lato" charset="0"/>
              </a:rPr>
              <a:t>Evolution: </a:t>
            </a:r>
            <a:r>
              <a:rPr lang="en-US" altLang="ja-JP" sz="2000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Draft new Rec. E.NNAI-IoT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29893" y="2930875"/>
            <a:ext cx="5668644" cy="384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US" altLang="ja-JP" sz="2000" b="1" dirty="0">
                <a:solidFill>
                  <a:srgbClr val="0070C0"/>
                </a:solidFill>
                <a:latin typeface="Lato" charset="0"/>
                <a:ea typeface="Lato" charset="0"/>
                <a:cs typeface="Lato" charset="0"/>
              </a:rPr>
              <a:t>New applications: </a:t>
            </a:r>
            <a:r>
              <a:rPr lang="en-US" altLang="ja-JP" sz="2000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of E.212 Mobile Resources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6493" y="3499701"/>
            <a:ext cx="5135445" cy="5601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US" altLang="ja-JP" sz="2000" b="1" dirty="0">
                <a:solidFill>
                  <a:srgbClr val="0070C0"/>
                </a:solidFill>
                <a:latin typeface="Lato" charset="0"/>
                <a:ea typeface="Lato" charset="0"/>
                <a:cs typeface="Lato" charset="0"/>
              </a:rPr>
              <a:t>Number Portability: </a:t>
            </a:r>
            <a:r>
              <a:rPr lang="en-US" altLang="ja-JP" sz="2000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in an IP environment.       </a:t>
            </a:r>
            <a:r>
              <a:rPr lang="en-US" altLang="ja-JP" sz="1200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(Carrier ENUM for international IMS interworking)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06697" y="4264800"/>
            <a:ext cx="5915036" cy="384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US" altLang="ja-JP" sz="2000" b="1" dirty="0">
                <a:solidFill>
                  <a:srgbClr val="0070C0"/>
                </a:solidFill>
                <a:latin typeface="Lato" charset="0"/>
                <a:ea typeface="Lato" charset="0"/>
                <a:cs typeface="Lato" charset="0"/>
              </a:rPr>
              <a:t>Originating Identification: </a:t>
            </a:r>
            <a:r>
              <a:rPr lang="en-US" altLang="ja-JP" sz="2000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CPND, CLI, OI : E.157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498861" y="4858527"/>
            <a:ext cx="3330709" cy="384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US" altLang="ja-JP" sz="2000" b="1" dirty="0">
                <a:solidFill>
                  <a:srgbClr val="0070C0"/>
                </a:solidFill>
                <a:latin typeface="Lato" charset="0"/>
                <a:ea typeface="Lato" charset="0"/>
                <a:cs typeface="Lato" charset="0"/>
              </a:rPr>
              <a:t>Routing information: </a:t>
            </a:r>
            <a:r>
              <a:rPr lang="en-US" altLang="ja-JP" sz="2000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ACP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26701" y="5393282"/>
            <a:ext cx="3475028" cy="384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>
              <a:lnSpc>
                <a:spcPct val="95000"/>
              </a:lnSpc>
              <a:spcBef>
                <a:spcPts val="500"/>
              </a:spcBef>
              <a:buSzPct val="75000"/>
              <a:defRPr/>
            </a:pPr>
            <a:r>
              <a:rPr lang="en-US" altLang="ja-JP" sz="2000" b="1" dirty="0">
                <a:solidFill>
                  <a:srgbClr val="0070C0"/>
                </a:solidFill>
                <a:latin typeface="Lato" charset="0"/>
                <a:ea typeface="Lato" charset="0"/>
                <a:cs typeface="Lato" charset="0"/>
              </a:rPr>
              <a:t>Misuse: </a:t>
            </a:r>
            <a:r>
              <a:rPr lang="en-US" altLang="ja-JP" sz="2000" b="1" dirty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rPr>
              <a:t>Guidelines : E.156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260231" y="1817589"/>
            <a:ext cx="5440848" cy="3768053"/>
            <a:chOff x="2102864" y="691026"/>
            <a:chExt cx="7118028" cy="4714294"/>
          </a:xfrm>
        </p:grpSpPr>
        <p:sp>
          <p:nvSpPr>
            <p:cNvPr id="27" name="Cloud"/>
            <p:cNvSpPr>
              <a:spLocks noChangeAspect="1" noEditPoints="1" noChangeArrowheads="1"/>
            </p:cNvSpPr>
            <p:nvPr/>
          </p:nvSpPr>
          <p:spPr bwMode="auto">
            <a:xfrm>
              <a:off x="3563888" y="2355726"/>
              <a:ext cx="2088232" cy="1512168"/>
            </a:xfrm>
            <a:custGeom>
              <a:avLst/>
              <a:gdLst>
                <a:gd name="T0" fmla="*/ 6687 w 21600"/>
                <a:gd name="T1" fmla="*/ 615950 h 21600"/>
                <a:gd name="T2" fmla="*/ 1077913 w 21600"/>
                <a:gd name="T3" fmla="*/ 1230588 h 21600"/>
                <a:gd name="T4" fmla="*/ 2154028 w 21600"/>
                <a:gd name="T5" fmla="*/ 615950 h 21600"/>
                <a:gd name="T6" fmla="*/ 1077913 w 21600"/>
                <a:gd name="T7" fmla="*/ 70435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2 h 21600"/>
                <a:gd name="T14" fmla="*/ 17087 w 21600"/>
                <a:gd name="T15" fmla="*/ 173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US" sz="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br>
                <a:rPr lang="en-US" sz="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br>
                <a:rPr lang="en-US" sz="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Communication</a:t>
              </a:r>
            </a:p>
            <a:p>
              <a:pPr algn="ctr"/>
              <a:r>
                <a: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Network</a:t>
              </a: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3322082" y="1779662"/>
              <a:ext cx="457830" cy="360040"/>
              <a:chOff x="3284192" y="1957982"/>
              <a:chExt cx="457830" cy="360040"/>
            </a:xfrm>
          </p:grpSpPr>
          <p:sp>
            <p:nvSpPr>
              <p:cNvPr id="88" name="Rounded Rectangle 87"/>
              <p:cNvSpPr/>
              <p:nvPr/>
            </p:nvSpPr>
            <p:spPr>
              <a:xfrm rot="16200000">
                <a:off x="3441099" y="2017098"/>
                <a:ext cx="360040" cy="241807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89" name="Oval 88"/>
              <p:cNvSpPr/>
              <p:nvPr/>
            </p:nvSpPr>
            <p:spPr>
              <a:xfrm rot="16200000">
                <a:off x="3284192" y="2029989"/>
                <a:ext cx="216024" cy="216024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</p:grpSp>
        <p:sp>
          <p:nvSpPr>
            <p:cNvPr id="29" name="Rounded Rectangle 28"/>
            <p:cNvSpPr/>
            <p:nvPr/>
          </p:nvSpPr>
          <p:spPr>
            <a:xfrm>
              <a:off x="4572000" y="1465847"/>
              <a:ext cx="360040" cy="241807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/>
            </a:p>
          </p:txBody>
        </p:sp>
        <p:sp>
          <p:nvSpPr>
            <p:cNvPr id="30" name="Oval 29"/>
            <p:cNvSpPr/>
            <p:nvPr/>
          </p:nvSpPr>
          <p:spPr>
            <a:xfrm>
              <a:off x="7164288" y="2174500"/>
              <a:ext cx="216024" cy="216024"/>
            </a:xfrm>
            <a:prstGeom prst="ellipse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>
                <a:effectLst>
                  <a:glow rad="279400">
                    <a:schemeClr val="accent6">
                      <a:satMod val="175000"/>
                      <a:alpha val="68000"/>
                    </a:schemeClr>
                  </a:glow>
                </a:effectLst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6732240" y="771550"/>
              <a:ext cx="0" cy="4032448"/>
            </a:xfrm>
            <a:prstGeom prst="line">
              <a:avLst/>
            </a:prstGeom>
            <a:ln>
              <a:gradFill flip="none" rotWithShape="1">
                <a:gsLst>
                  <a:gs pos="24000">
                    <a:srgbClr val="66FF66"/>
                  </a:gs>
                  <a:gs pos="73000">
                    <a:srgbClr val="F79F57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1"/>
                <a:tileRect/>
              </a:gra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3308244" y="3075806"/>
              <a:ext cx="466167" cy="32403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/>
                <a:t>GW</a:t>
              </a:r>
              <a:endParaRPr lang="en-US" sz="400" b="1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7180184" y="3148082"/>
              <a:ext cx="216024" cy="216024"/>
            </a:xfrm>
            <a:prstGeom prst="ellipse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>
                <a:effectLst>
                  <a:glow rad="279400">
                    <a:schemeClr val="accent6">
                      <a:satMod val="175000"/>
                      <a:alpha val="68000"/>
                    </a:schemeClr>
                  </a:glow>
                </a:effectLst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8222945" y="1465846"/>
              <a:ext cx="216024" cy="216024"/>
            </a:xfrm>
            <a:prstGeom prst="ellipse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>
                <a:effectLst>
                  <a:glow rad="279400">
                    <a:schemeClr val="accent6">
                      <a:satMod val="175000"/>
                      <a:alpha val="68000"/>
                    </a:schemeClr>
                  </a:glow>
                </a:effectLst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7697573" y="3507854"/>
              <a:ext cx="216024" cy="216024"/>
            </a:xfrm>
            <a:prstGeom prst="ellipse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>
                <a:effectLst>
                  <a:glow rad="279400">
                    <a:schemeClr val="accent6">
                      <a:satMod val="175000"/>
                      <a:alpha val="68000"/>
                    </a:schemeClr>
                  </a:glow>
                </a:effectLst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7036714" y="4512262"/>
              <a:ext cx="216024" cy="216024"/>
            </a:xfrm>
            <a:prstGeom prst="ellipse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 dirty="0">
                <a:effectLst>
                  <a:glow rad="279400">
                    <a:schemeClr val="accent6">
                      <a:satMod val="175000"/>
                      <a:alpha val="68000"/>
                    </a:schemeClr>
                  </a:glow>
                </a:effectLst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8291714" y="3831890"/>
              <a:ext cx="216024" cy="216024"/>
            </a:xfrm>
            <a:prstGeom prst="ellipse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>
                <a:effectLst>
                  <a:glow rad="279400">
                    <a:schemeClr val="accent6">
                      <a:satMod val="175000"/>
                      <a:alpha val="68000"/>
                    </a:schemeClr>
                  </a:glow>
                </a:effectLst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7668344" y="1911336"/>
              <a:ext cx="216024" cy="216024"/>
            </a:xfrm>
            <a:prstGeom prst="ellipse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>
                <a:effectLst>
                  <a:glow rad="279400">
                    <a:schemeClr val="accent6">
                      <a:satMod val="175000"/>
                      <a:alpha val="68000"/>
                    </a:schemeClr>
                  </a:glow>
                </a:effectLst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8293763" y="2679761"/>
              <a:ext cx="216024" cy="216024"/>
            </a:xfrm>
            <a:prstGeom prst="ellipse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>
                <a:effectLst>
                  <a:glow rad="279400">
                    <a:schemeClr val="accent6">
                      <a:satMod val="175000"/>
                      <a:alpha val="68000"/>
                    </a:schemeClr>
                  </a:glow>
                </a:effectLst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8507738" y="3252669"/>
              <a:ext cx="216024" cy="216024"/>
            </a:xfrm>
            <a:prstGeom prst="ellipse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>
                <a:effectLst>
                  <a:glow rad="279400">
                    <a:schemeClr val="accent6">
                      <a:satMod val="175000"/>
                      <a:alpha val="68000"/>
                    </a:schemeClr>
                  </a:glow>
                </a:effectLst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 rot="5400000">
              <a:off x="5676164" y="1586750"/>
              <a:ext cx="360040" cy="457831"/>
              <a:chOff x="3491880" y="1707653"/>
              <a:chExt cx="360040" cy="457831"/>
            </a:xfrm>
          </p:grpSpPr>
          <p:sp>
            <p:nvSpPr>
              <p:cNvPr id="86" name="Rounded Rectangle 85"/>
              <p:cNvSpPr/>
              <p:nvPr/>
            </p:nvSpPr>
            <p:spPr>
              <a:xfrm>
                <a:off x="3491880" y="1923677"/>
                <a:ext cx="360040" cy="241807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3563888" y="1707653"/>
                <a:ext cx="216024" cy="216024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 rot="5400000">
              <a:off x="5989048" y="2810887"/>
              <a:ext cx="360040" cy="457831"/>
              <a:chOff x="3491880" y="1707653"/>
              <a:chExt cx="360040" cy="457831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3491880" y="1923677"/>
                <a:ext cx="360040" cy="241807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3563888" y="1707653"/>
                <a:ext cx="216024" cy="216024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 rot="5400000">
              <a:off x="5659719" y="3818999"/>
              <a:ext cx="360040" cy="457831"/>
              <a:chOff x="3491880" y="1707653"/>
              <a:chExt cx="360040" cy="457831"/>
            </a:xfrm>
          </p:grpSpPr>
          <p:sp>
            <p:nvSpPr>
              <p:cNvPr id="82" name="Rounded Rectangle 81"/>
              <p:cNvSpPr/>
              <p:nvPr/>
            </p:nvSpPr>
            <p:spPr>
              <a:xfrm>
                <a:off x="3491880" y="1923677"/>
                <a:ext cx="360040" cy="241807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3563888" y="1707653"/>
                <a:ext cx="216024" cy="216024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</p:grpSp>
        <p:sp>
          <p:nvSpPr>
            <p:cNvPr id="44" name="Rounded Rectangle 43"/>
            <p:cNvSpPr/>
            <p:nvPr/>
          </p:nvSpPr>
          <p:spPr>
            <a:xfrm rot="5400000">
              <a:off x="2856700" y="3147815"/>
              <a:ext cx="360040" cy="241807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/>
            </a:p>
          </p:txBody>
        </p:sp>
        <p:grpSp>
          <p:nvGrpSpPr>
            <p:cNvPr id="45" name="Group 44"/>
            <p:cNvGrpSpPr/>
            <p:nvPr/>
          </p:nvGrpSpPr>
          <p:grpSpPr>
            <a:xfrm flipV="1">
              <a:off x="3513107" y="3914119"/>
              <a:ext cx="360040" cy="457831"/>
              <a:chOff x="3491880" y="1707653"/>
              <a:chExt cx="360040" cy="457831"/>
            </a:xfrm>
          </p:grpSpPr>
          <p:sp>
            <p:nvSpPr>
              <p:cNvPr id="79" name="Rounded Rectangle 78"/>
              <p:cNvSpPr/>
              <p:nvPr/>
            </p:nvSpPr>
            <p:spPr>
              <a:xfrm>
                <a:off x="3491880" y="1923677"/>
                <a:ext cx="360040" cy="241807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563888" y="1707653"/>
                <a:ext cx="216024" cy="216024"/>
              </a:xfrm>
              <a:prstGeom prst="ellipse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5373573" y="2895785"/>
              <a:ext cx="466167" cy="32403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/>
                <a:t>GW</a:t>
              </a:r>
              <a:endParaRPr lang="en-US" sz="400" b="1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7452320" y="1275606"/>
              <a:ext cx="216024" cy="216024"/>
            </a:xfrm>
            <a:prstGeom prst="ellipse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>
                <a:effectLst>
                  <a:glow rad="279400">
                    <a:schemeClr val="accent6">
                      <a:satMod val="175000"/>
                      <a:alpha val="68000"/>
                    </a:schemeClr>
                  </a:glow>
                </a:effectLst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60641" y="711284"/>
              <a:ext cx="2160251" cy="453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Information World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84132" y="691026"/>
              <a:ext cx="1743968" cy="453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66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Physical World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7344308" y="2484065"/>
              <a:ext cx="216024" cy="216024"/>
            </a:xfrm>
            <a:prstGeom prst="ellipse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>
                <a:effectLst>
                  <a:glow rad="279400">
                    <a:schemeClr val="accent6">
                      <a:satMod val="175000"/>
                      <a:alpha val="68000"/>
                    </a:schemeClr>
                  </a:glow>
                </a:effectLst>
              </a:endParaRPr>
            </a:p>
          </p:txBody>
        </p:sp>
        <p:cxnSp>
          <p:nvCxnSpPr>
            <p:cNvPr id="51" name="Straight Arrow Connector 50"/>
            <p:cNvCxnSpPr>
              <a:stCxn id="89" idx="4"/>
              <a:endCxn id="30" idx="2"/>
            </p:cNvCxnSpPr>
            <p:nvPr/>
          </p:nvCxnSpPr>
          <p:spPr>
            <a:xfrm>
              <a:off x="3538106" y="1959681"/>
              <a:ext cx="3626182" cy="322831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89" idx="4"/>
              <a:endCxn id="50" idx="2"/>
            </p:cNvCxnSpPr>
            <p:nvPr/>
          </p:nvCxnSpPr>
          <p:spPr>
            <a:xfrm>
              <a:off x="3538106" y="1959681"/>
              <a:ext cx="3806202" cy="632396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53" name="Freeform 52"/>
            <p:cNvSpPr/>
            <p:nvPr/>
          </p:nvSpPr>
          <p:spPr>
            <a:xfrm>
              <a:off x="3851564" y="1707654"/>
              <a:ext cx="921327" cy="2206465"/>
            </a:xfrm>
            <a:custGeom>
              <a:avLst/>
              <a:gdLst>
                <a:gd name="connsiteX0" fmla="*/ 0 w 921327"/>
                <a:gd name="connsiteY0" fmla="*/ 1967346 h 1967346"/>
                <a:gd name="connsiteX1" fmla="*/ 665018 w 921327"/>
                <a:gd name="connsiteY1" fmla="*/ 1205346 h 1967346"/>
                <a:gd name="connsiteX2" fmla="*/ 921327 w 921327"/>
                <a:gd name="connsiteY2" fmla="*/ 0 h 1967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1327" h="1967346">
                  <a:moveTo>
                    <a:pt x="0" y="1967346"/>
                  </a:moveTo>
                  <a:cubicBezTo>
                    <a:pt x="255732" y="1750291"/>
                    <a:pt x="511464" y="1533237"/>
                    <a:pt x="665018" y="1205346"/>
                  </a:cubicBezTo>
                  <a:cubicBezTo>
                    <a:pt x="818572" y="877455"/>
                    <a:pt x="869949" y="438727"/>
                    <a:pt x="921327" y="0"/>
                  </a:cubicBezTo>
                </a:path>
              </a:pathLst>
            </a:custGeom>
            <a:ln>
              <a:solidFill>
                <a:schemeClr val="accent5">
                  <a:alpha val="67000"/>
                </a:schemeClr>
              </a:solidFill>
              <a:headEnd type="triangle"/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500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3193473" y="1995055"/>
              <a:ext cx="2459182" cy="1268002"/>
            </a:xfrm>
            <a:custGeom>
              <a:avLst/>
              <a:gdLst>
                <a:gd name="connsiteX0" fmla="*/ 0 w 2459182"/>
                <a:gd name="connsiteY0" fmla="*/ 1267690 h 1268002"/>
                <a:gd name="connsiteX1" fmla="*/ 1565563 w 2459182"/>
                <a:gd name="connsiteY1" fmla="*/ 1059872 h 1268002"/>
                <a:gd name="connsiteX2" fmla="*/ 2459182 w 2459182"/>
                <a:gd name="connsiteY2" fmla="*/ 0 h 1268002"/>
                <a:gd name="connsiteX3" fmla="*/ 2459182 w 2459182"/>
                <a:gd name="connsiteY3" fmla="*/ 0 h 1268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59182" h="1268002">
                  <a:moveTo>
                    <a:pt x="0" y="1267690"/>
                  </a:moveTo>
                  <a:cubicBezTo>
                    <a:pt x="577849" y="1269422"/>
                    <a:pt x="1155699" y="1271154"/>
                    <a:pt x="1565563" y="1059872"/>
                  </a:cubicBezTo>
                  <a:cubicBezTo>
                    <a:pt x="1975427" y="848590"/>
                    <a:pt x="2459182" y="0"/>
                    <a:pt x="2459182" y="0"/>
                  </a:cubicBezTo>
                  <a:lnTo>
                    <a:pt x="2459182" y="0"/>
                  </a:lnTo>
                </a:path>
              </a:pathLst>
            </a:custGeom>
            <a:ln>
              <a:solidFill>
                <a:schemeClr val="accent5">
                  <a:alpha val="67000"/>
                </a:schemeClr>
              </a:solidFill>
              <a:headEnd type="triangle"/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500"/>
            </a:p>
          </p:txBody>
        </p:sp>
        <p:cxnSp>
          <p:nvCxnSpPr>
            <p:cNvPr id="55" name="Straight Arrow Connector 54"/>
            <p:cNvCxnSpPr>
              <a:stCxn id="79" idx="3"/>
              <a:endCxn id="36" idx="2"/>
            </p:cNvCxnSpPr>
            <p:nvPr/>
          </p:nvCxnSpPr>
          <p:spPr>
            <a:xfrm>
              <a:off x="3873147" y="4035022"/>
              <a:ext cx="3163567" cy="585252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83" idx="0"/>
              <a:endCxn id="35" idx="2"/>
            </p:cNvCxnSpPr>
            <p:nvPr/>
          </p:nvCxnSpPr>
          <p:spPr>
            <a:xfrm flipV="1">
              <a:off x="6068655" y="3615866"/>
              <a:ext cx="1628918" cy="432049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83" idx="0"/>
              <a:endCxn id="37" idx="2"/>
            </p:cNvCxnSpPr>
            <p:nvPr/>
          </p:nvCxnSpPr>
          <p:spPr>
            <a:xfrm flipV="1">
              <a:off x="6068655" y="3939902"/>
              <a:ext cx="2223059" cy="108013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85" idx="0"/>
              <a:endCxn id="39" idx="2"/>
            </p:cNvCxnSpPr>
            <p:nvPr/>
          </p:nvCxnSpPr>
          <p:spPr>
            <a:xfrm flipV="1">
              <a:off x="6397984" y="2787773"/>
              <a:ext cx="1895779" cy="252030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87" idx="0"/>
              <a:endCxn id="34" idx="2"/>
            </p:cNvCxnSpPr>
            <p:nvPr/>
          </p:nvCxnSpPr>
          <p:spPr>
            <a:xfrm flipV="1">
              <a:off x="6085100" y="1573858"/>
              <a:ext cx="2137845" cy="241808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87" idx="0"/>
              <a:endCxn id="38" idx="2"/>
            </p:cNvCxnSpPr>
            <p:nvPr/>
          </p:nvCxnSpPr>
          <p:spPr>
            <a:xfrm>
              <a:off x="6085100" y="1815666"/>
              <a:ext cx="1583244" cy="203682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045063" y="1056491"/>
              <a:ext cx="1289607" cy="453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IoT Device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381486" y="4455242"/>
              <a:ext cx="1691079" cy="509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Direct</a:t>
              </a:r>
            </a:p>
            <a:p>
              <a:pPr algn="ctr"/>
              <a:r>
                <a:rPr lang="en-US" sz="1050" b="1" dirty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Communication (Adhoc)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181002" y="1904079"/>
              <a:ext cx="996453" cy="8684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79F57"/>
                  </a:solidFill>
                </a:rPr>
                <a:t>Virtual</a:t>
              </a:r>
            </a:p>
            <a:p>
              <a:pPr algn="ctr"/>
              <a:r>
                <a:rPr lang="en-US" sz="2000" b="1" dirty="0">
                  <a:solidFill>
                    <a:srgbClr val="F79F57"/>
                  </a:solidFill>
                </a:rPr>
                <a:t>Thing</a:t>
              </a:r>
            </a:p>
          </p:txBody>
        </p:sp>
        <p:cxnSp>
          <p:nvCxnSpPr>
            <p:cNvPr id="64" name="Straight Arrow Connector 63"/>
            <p:cNvCxnSpPr>
              <a:endCxn id="68" idx="1"/>
            </p:cNvCxnSpPr>
            <p:nvPr/>
          </p:nvCxnSpPr>
          <p:spPr>
            <a:xfrm flipH="1" flipV="1">
              <a:off x="4786745" y="3990109"/>
              <a:ext cx="212233" cy="5221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 flipV="1">
              <a:off x="7956376" y="2019348"/>
              <a:ext cx="482593" cy="120354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ounded Rectangle 66"/>
            <p:cNvSpPr/>
            <p:nvPr/>
          </p:nvSpPr>
          <p:spPr>
            <a:xfrm>
              <a:off x="4083502" y="4467070"/>
              <a:ext cx="360040" cy="241807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4267200" y="3966854"/>
              <a:ext cx="1323109" cy="487382"/>
            </a:xfrm>
            <a:custGeom>
              <a:avLst/>
              <a:gdLst>
                <a:gd name="connsiteX0" fmla="*/ 0 w 1323109"/>
                <a:gd name="connsiteY0" fmla="*/ 487382 h 487382"/>
                <a:gd name="connsiteX1" fmla="*/ 519545 w 1323109"/>
                <a:gd name="connsiteY1" fmla="*/ 23255 h 487382"/>
                <a:gd name="connsiteX2" fmla="*/ 1323109 w 1323109"/>
                <a:gd name="connsiteY2" fmla="*/ 64819 h 487382"/>
                <a:gd name="connsiteX3" fmla="*/ 1323109 w 1323109"/>
                <a:gd name="connsiteY3" fmla="*/ 64819 h 487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3109" h="487382">
                  <a:moveTo>
                    <a:pt x="0" y="487382"/>
                  </a:moveTo>
                  <a:cubicBezTo>
                    <a:pt x="149513" y="290532"/>
                    <a:pt x="299027" y="93682"/>
                    <a:pt x="519545" y="23255"/>
                  </a:cubicBezTo>
                  <a:cubicBezTo>
                    <a:pt x="740063" y="-47172"/>
                    <a:pt x="1323109" y="64819"/>
                    <a:pt x="1323109" y="64819"/>
                  </a:cubicBezTo>
                  <a:lnTo>
                    <a:pt x="1323109" y="64819"/>
                  </a:lnTo>
                </a:path>
              </a:pathLst>
            </a:custGeom>
            <a:ln>
              <a:solidFill>
                <a:schemeClr val="accent5">
                  <a:alpha val="67000"/>
                </a:schemeClr>
              </a:solidFill>
              <a:headEnd type="triangle"/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500"/>
            </a:p>
          </p:txBody>
        </p:sp>
        <p:sp>
          <p:nvSpPr>
            <p:cNvPr id="69" name="TextBox 68"/>
            <p:cNvSpPr txBox="1"/>
            <p:nvPr/>
          </p:nvSpPr>
          <p:spPr>
            <a:xfrm rot="552029">
              <a:off x="5786046" y="2275857"/>
              <a:ext cx="727271" cy="4164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" b="1" dirty="0">
                  <a:solidFill>
                    <a:srgbClr val="FFC000"/>
                  </a:solidFill>
                </a:rPr>
                <a:t>Mapping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102864" y="1352337"/>
              <a:ext cx="2140736" cy="486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92D050"/>
                  </a:solidFill>
                </a:rPr>
                <a:t>Physical Thing</a:t>
              </a: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flipH="1">
              <a:off x="3430095" y="1573858"/>
              <a:ext cx="83012" cy="247740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2632706" y="2139699"/>
              <a:ext cx="1320071" cy="5663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Communication</a:t>
              </a:r>
            </a:p>
            <a:p>
              <a:pPr algn="ctr"/>
              <a:r>
                <a:rPr lang="en-US" sz="1200" b="1" dirty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Via Gateway</a:t>
              </a: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3471601" y="2703793"/>
              <a:ext cx="567106" cy="5135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5277930" y="1047242"/>
              <a:ext cx="1245038" cy="4908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Communication</a:t>
              </a:r>
            </a:p>
            <a:p>
              <a:pPr algn="ctr"/>
              <a:r>
                <a:rPr lang="en-US" sz="1000" b="1" dirty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Without Gateway</a:t>
              </a:r>
            </a:p>
          </p:txBody>
        </p:sp>
        <p:cxnSp>
          <p:nvCxnSpPr>
            <p:cNvPr id="75" name="Straight Arrow Connector 74"/>
            <p:cNvCxnSpPr/>
            <p:nvPr/>
          </p:nvCxnSpPr>
          <p:spPr>
            <a:xfrm flipH="1">
              <a:off x="4786745" y="1503080"/>
              <a:ext cx="586828" cy="456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7380314" y="4178573"/>
              <a:ext cx="1800200" cy="1104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</a:rPr>
                <a:t>Examples of virtual things include multimedia content, application software, or computational process.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158339" y="4499149"/>
              <a:ext cx="2130293" cy="906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</a:rPr>
                <a:t>Examples of physical things include the surrounding environment, industrial robots, goods and electrical equipment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0678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F68931A6B455448096185B52C4590C" ma:contentTypeVersion="1" ma:contentTypeDescription="Create a new document." ma:contentTypeScope="" ma:versionID="6d4bce9a11d7407a5aa2b81ab4d4068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1863AB8-7C5D-48DC-9618-6D20EAB78F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9D17DB-9E5A-4010-9DEF-E9F6702E6E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FD3446-8281-4285-84B8-F1DE47777E3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2019</TotalTime>
  <Words>1242</Words>
  <Application>Microsoft Office PowerPoint</Application>
  <PresentationFormat>Widescreen</PresentationFormat>
  <Paragraphs>182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Gill Sans</vt:lpstr>
      <vt:lpstr>Lato</vt:lpstr>
      <vt:lpstr>Lato Black</vt:lpstr>
      <vt:lpstr>Lato Light</vt:lpstr>
      <vt:lpstr>Lato Regular</vt:lpstr>
      <vt:lpstr>Open Sans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Meshkurti, Ana Maria</dc:creator>
  <cp:lastModifiedBy>Clark, Robert</cp:lastModifiedBy>
  <cp:revision>130</cp:revision>
  <dcterms:created xsi:type="dcterms:W3CDTF">2016-10-03T13:51:04Z</dcterms:created>
  <dcterms:modified xsi:type="dcterms:W3CDTF">2020-09-17T14:08:53Z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0x01010057F68931A6B455448096185B52C4590C</vt:lpwstr>
  </property>
</Properties>
</file>