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60" r:id="rId2"/>
    <p:sldMasterId id="2147483714" r:id="rId3"/>
    <p:sldMasterId id="2147483672" r:id="rId4"/>
    <p:sldMasterId id="2147483690" r:id="rId5"/>
    <p:sldMasterId id="2147483702" r:id="rId6"/>
  </p:sldMasterIdLst>
  <p:notesMasterIdLst>
    <p:notesMasterId r:id="rId17"/>
  </p:notesMasterIdLst>
  <p:handoutMasterIdLst>
    <p:handoutMasterId r:id="rId18"/>
  </p:handoutMasterIdLst>
  <p:sldIdLst>
    <p:sldId id="256" r:id="rId7"/>
    <p:sldId id="354" r:id="rId8"/>
    <p:sldId id="380" r:id="rId9"/>
    <p:sldId id="377" r:id="rId10"/>
    <p:sldId id="375" r:id="rId11"/>
    <p:sldId id="379" r:id="rId12"/>
    <p:sldId id="378" r:id="rId13"/>
    <p:sldId id="384" r:id="rId14"/>
    <p:sldId id="385" r:id="rId15"/>
    <p:sldId id="275" r:id="rId16"/>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85" userDrawn="1">
          <p15:clr>
            <a:srgbClr val="A4A3A4"/>
          </p15:clr>
        </p15:guide>
        <p15:guide id="2" pos="45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9C36"/>
    <a:srgbClr val="1C4969"/>
    <a:srgbClr val="0D6999"/>
    <a:srgbClr val="5ABE38"/>
    <a:srgbClr val="1D96D4"/>
    <a:srgbClr val="417D46"/>
    <a:srgbClr val="C69638"/>
    <a:srgbClr val="D91C68"/>
    <a:srgbClr val="FC6932"/>
    <a:srgbClr val="9E1C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4F0E97-C223-4F45-A3B3-DB519F4502B5}" v="10" dt="2023-12-15T09:56:21.584"/>
    <p1510:client id="{87239A32-FD7B-0B29-70EF-3494F6E737B8}" v="191" dt="2023-12-15T09:52:59.493"/>
    <p1510:client id="{C867CF6F-2CA2-4BD2-BD9F-C4B8AA8CE94D}" v="462" dt="2023-12-15T09:40:55.2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185"/>
        <p:guide pos="456"/>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handoutMaster" Target="handoutMasters/handoutMaster1.xml"/><Relationship Id="rId3" Type="http://schemas.openxmlformats.org/officeDocument/2006/relationships/slideMaster" Target="slideMasters/slideMaster2.xml"/><Relationship Id="rId21"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0.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5.xml"/><Relationship Id="rId11" Type="http://schemas.openxmlformats.org/officeDocument/2006/relationships/slide" Target="slides/slide5.xml"/><Relationship Id="rId24" Type="http://schemas.microsoft.com/office/2015/10/relationships/revisionInfo" Target="revisionInfo.xml"/><Relationship Id="rId5" Type="http://schemas.openxmlformats.org/officeDocument/2006/relationships/slideMaster" Target="slideMasters/slideMaster4.xml"/><Relationship Id="rId15" Type="http://schemas.openxmlformats.org/officeDocument/2006/relationships/slide" Target="slides/slide9.xml"/><Relationship Id="rId23"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commentAuthors" Target="commentAuthors.xml"/><Relationship Id="rId4" Type="http://schemas.openxmlformats.org/officeDocument/2006/relationships/slideMaster" Target="slideMasters/slideMaster3.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8135"/>
          </a:xfrm>
          <a:prstGeom prst="rect">
            <a:avLst/>
          </a:prstGeom>
        </p:spPr>
        <p:txBody>
          <a:bodyPr vert="horz" lIns="93177" tIns="46589" rIns="93177" bIns="46589" rtlCol="0"/>
          <a:lstStyle>
            <a:lvl1pPr algn="r">
              <a:defRPr sz="1200"/>
            </a:lvl1pPr>
          </a:lstStyle>
          <a:p>
            <a:fld id="{C55544A3-548C-4EDE-8ECF-6B1CB0B51567}" type="datetimeFigureOut">
              <a:rPr lang="en-US" smtClean="0"/>
              <a:t>12/15/2023</a:t>
            </a:fld>
            <a:endParaRPr lang="en-US"/>
          </a:p>
        </p:txBody>
      </p:sp>
      <p:sp>
        <p:nvSpPr>
          <p:cNvPr id="4" name="Footer Placeholder 3"/>
          <p:cNvSpPr>
            <a:spLocks noGrp="1"/>
          </p:cNvSpPr>
          <p:nvPr>
            <p:ph type="ftr" sz="quarter" idx="2"/>
          </p:nvPr>
        </p:nvSpPr>
        <p:spPr>
          <a:xfrm>
            <a:off x="0" y="9430096"/>
            <a:ext cx="2945659" cy="498134"/>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30096"/>
            <a:ext cx="2945659" cy="498134"/>
          </a:xfrm>
          <a:prstGeom prst="rect">
            <a:avLst/>
          </a:prstGeom>
        </p:spPr>
        <p:txBody>
          <a:bodyPr vert="horz" lIns="93177" tIns="46589" rIns="93177" bIns="46589" rtlCol="0" anchor="b"/>
          <a:lstStyle>
            <a:lvl1pPr algn="r">
              <a:defRPr sz="1200"/>
            </a:lvl1pPr>
          </a:lstStyle>
          <a:p>
            <a:fld id="{E8B4DD24-06B4-4FCC-8DF2-4E5E66198580}" type="slidenum">
              <a:rPr lang="en-US" smtClean="0"/>
              <a:t>‹#›</a:t>
            </a:fld>
            <a:endParaRPr lang="en-US"/>
          </a:p>
        </p:txBody>
      </p:sp>
    </p:spTree>
    <p:extLst>
      <p:ext uri="{BB962C8B-B14F-4D97-AF65-F5344CB8AC3E}">
        <p14:creationId xmlns:p14="http://schemas.microsoft.com/office/powerpoint/2010/main" val="3789873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850443" y="0"/>
            <a:ext cx="2945659" cy="498135"/>
          </a:xfrm>
          <a:prstGeom prst="rect">
            <a:avLst/>
          </a:prstGeom>
        </p:spPr>
        <p:txBody>
          <a:bodyPr vert="horz" lIns="93177" tIns="46589" rIns="93177" bIns="46589" rtlCol="0"/>
          <a:lstStyle>
            <a:lvl1pPr algn="r">
              <a:defRPr sz="1200"/>
            </a:lvl1pPr>
          </a:lstStyle>
          <a:p>
            <a:fld id="{EC13577B-6902-467D-A26C-08A0DD5E4E03}" type="datetimeFigureOut">
              <a:rPr lang="en-US" smtClean="0"/>
              <a:t>12/15/2023</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679768" y="4777961"/>
            <a:ext cx="5438140" cy="3909239"/>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0096"/>
            <a:ext cx="2945659" cy="498134"/>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6"/>
            <a:ext cx="2945659" cy="498134"/>
          </a:xfrm>
          <a:prstGeom prst="rect">
            <a:avLst/>
          </a:prstGeom>
        </p:spPr>
        <p:txBody>
          <a:bodyPr vert="horz" lIns="93177" tIns="46589" rIns="93177" bIns="46589" rtlCol="0" anchor="b"/>
          <a:lstStyle>
            <a:lvl1pPr algn="r">
              <a:defRPr sz="1200"/>
            </a:lvl1pPr>
          </a:lstStyle>
          <a:p>
            <a:fld id="{DF61EA0F-A667-4B49-8422-0062BC55E249}" type="slidenum">
              <a:rPr lang="en-US" smtClean="0"/>
              <a:t>‹#›</a:t>
            </a:fld>
            <a:endParaRPr lang="en-US"/>
          </a:p>
        </p:txBody>
      </p:sp>
    </p:spTree>
    <p:extLst>
      <p:ext uri="{BB962C8B-B14F-4D97-AF65-F5344CB8AC3E}">
        <p14:creationId xmlns:p14="http://schemas.microsoft.com/office/powerpoint/2010/main" val="3381910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F61EA0F-A667-4B49-8422-0062BC55E249}" type="slidenum">
              <a:rPr lang="en-US" smtClean="0"/>
              <a:t>0</a:t>
            </a:fld>
            <a:endParaRPr lang="en-US"/>
          </a:p>
        </p:txBody>
      </p:sp>
    </p:spTree>
    <p:extLst>
      <p:ext uri="{BB962C8B-B14F-4D97-AF65-F5344CB8AC3E}">
        <p14:creationId xmlns:p14="http://schemas.microsoft.com/office/powerpoint/2010/main" val="10117698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12192000" cy="4866468"/>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p:nvPr>
        </p:nvSpPr>
        <p:spPr>
          <a:xfrm>
            <a:off x="838200" y="2061006"/>
            <a:ext cx="10515600" cy="2387600"/>
          </a:xfrm>
        </p:spPr>
        <p:txBody>
          <a:bodyPr anchor="b">
            <a:normAutofit/>
          </a:bodyPr>
          <a:lstStyle>
            <a:lvl1pPr algn="l">
              <a:defRPr sz="5400">
                <a:solidFill>
                  <a:schemeClr val="bg1"/>
                </a:solidFill>
              </a:defRPr>
            </a:lvl1pPr>
          </a:lstStyle>
          <a:p>
            <a:r>
              <a:rPr lang="en-US"/>
              <a:t>Click to edit Master title style</a:t>
            </a:r>
          </a:p>
        </p:txBody>
      </p:sp>
      <p:sp>
        <p:nvSpPr>
          <p:cNvPr id="3" name="Subtitle 2"/>
          <p:cNvSpPr>
            <a:spLocks noGrp="1"/>
          </p:cNvSpPr>
          <p:nvPr>
            <p:ph type="subTitle" idx="1"/>
          </p:nvPr>
        </p:nvSpPr>
        <p:spPr>
          <a:xfrm>
            <a:off x="838202" y="5110609"/>
            <a:ext cx="6705599" cy="1137793"/>
          </a:xfrm>
        </p:spPr>
        <p:txBody>
          <a:bodyPr>
            <a:normAutofit/>
          </a:bodyPr>
          <a:lstStyle>
            <a:lvl1pPr marL="0" indent="0" algn="l">
              <a:lnSpc>
                <a:spcPct val="150000"/>
              </a:lnSpc>
              <a:spcBef>
                <a:spcPts val="600"/>
              </a:spcBef>
              <a:buNone/>
              <a:defRPr sz="2800">
                <a:solidFill>
                  <a:srgbClr val="D24726"/>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E5BF530-C05A-46AD-988F-B4C1C090D5F5}" type="datetime1">
              <a:rPr lang="en-US" smtClean="0"/>
              <a:t>12/15/2023</a:t>
            </a:fld>
            <a:endParaRPr lang="en-US"/>
          </a:p>
        </p:txBody>
      </p:sp>
      <p:sp>
        <p:nvSpPr>
          <p:cNvPr id="5" name="Footer Placeholder 4"/>
          <p:cNvSpPr>
            <a:spLocks noGrp="1"/>
          </p:cNvSpPr>
          <p:nvPr>
            <p:ph type="ftr" sz="quarter" idx="11"/>
          </p:nvPr>
        </p:nvSpPr>
        <p:spPr/>
        <p:txBody>
          <a:bodyPr/>
          <a:lstStyle/>
          <a:p>
            <a:endParaRPr lang="en-US"/>
          </a:p>
        </p:txBody>
      </p:sp>
      <p:sp>
        <p:nvSpPr>
          <p:cNvPr id="8" name="Rectangle 7"/>
          <p:cNvSpPr/>
          <p:nvPr userDrawn="1"/>
        </p:nvSpPr>
        <p:spPr>
          <a:xfrm>
            <a:off x="0" y="0"/>
            <a:ext cx="12192000" cy="48664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718549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9600" y="1"/>
            <a:ext cx="10744200" cy="1228436"/>
          </a:xfrm>
        </p:spPr>
        <p:txBody>
          <a:bodyPr anchor="b">
            <a:normAutofit/>
          </a:bodyPr>
          <a:lstStyle>
            <a:lvl1pPr>
              <a:defRPr sz="3600">
                <a:solidFill>
                  <a:schemeClr val="bg1"/>
                </a:solidFill>
              </a:defRPr>
            </a:lvl1p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600CF36-9C1D-430A-BA28-0573E34BA086}" type="datetime1">
              <a:rPr lang="en-US" smtClean="0"/>
              <a:t>12/15/2023</a:t>
            </a:fld>
            <a:endParaRPr lang="en-US"/>
          </a:p>
        </p:txBody>
      </p:sp>
      <p:sp>
        <p:nvSpPr>
          <p:cNvPr id="5" name="Footer Placeholder 4"/>
          <p:cNvSpPr>
            <a:spLocks noGrp="1"/>
          </p:cNvSpPr>
          <p:nvPr>
            <p:ph type="ftr" sz="quarter" idx="11"/>
          </p:nvPr>
        </p:nvSpPr>
        <p:spPr/>
        <p:txBody>
          <a:bodyPr/>
          <a:lstStyle/>
          <a:p>
            <a:endParaRPr lang="en-US"/>
          </a:p>
        </p:txBody>
      </p:sp>
      <p:sp>
        <p:nvSpPr>
          <p:cNvPr id="8" name="Rectangle 7"/>
          <p:cNvSpPr/>
          <p:nvPr userDrawn="1"/>
        </p:nvSpPr>
        <p:spPr>
          <a:xfrm>
            <a:off x="0" y="0"/>
            <a:ext cx="12192000" cy="13328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5969213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0095346" y="0"/>
            <a:ext cx="2096655" cy="68580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Vertical Title 1"/>
          <p:cNvSpPr>
            <a:spLocks noGrp="1"/>
          </p:cNvSpPr>
          <p:nvPr>
            <p:ph type="title" orient="vert"/>
          </p:nvPr>
        </p:nvSpPr>
        <p:spPr>
          <a:xfrm>
            <a:off x="10215419" y="365125"/>
            <a:ext cx="1819564" cy="5811838"/>
          </a:xfrm>
        </p:spPr>
        <p:txBody>
          <a:bodyPr vert="eaVert" anchor="b">
            <a:normAutofit/>
          </a:bodyPr>
          <a:lstStyle>
            <a:lvl1pPr>
              <a:defRPr sz="3600">
                <a:solidFill>
                  <a:schemeClr val="bg1"/>
                </a:solidFill>
              </a:defRPr>
            </a:lvl1pPr>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D9E6FBF-A91B-4090-8145-D38B31CBED8B}" type="datetime1">
              <a:rPr lang="en-US" smtClean="0"/>
              <a:t>12/15/2023</a:t>
            </a:fld>
            <a:endParaRPr lang="en-US"/>
          </a:p>
        </p:txBody>
      </p:sp>
      <p:sp>
        <p:nvSpPr>
          <p:cNvPr id="5" name="Footer Placeholder 4"/>
          <p:cNvSpPr>
            <a:spLocks noGrp="1"/>
          </p:cNvSpPr>
          <p:nvPr>
            <p:ph type="ftr" sz="quarter" idx="11"/>
          </p:nvPr>
        </p:nvSpPr>
        <p:spPr/>
        <p:txBody>
          <a:bodyPr/>
          <a:lstStyle/>
          <a:p>
            <a:endParaRPr lang="en-US"/>
          </a:p>
        </p:txBody>
      </p:sp>
      <p:sp>
        <p:nvSpPr>
          <p:cNvPr id="8" name="Rectangle 7"/>
          <p:cNvSpPr/>
          <p:nvPr userDrawn="1"/>
        </p:nvSpPr>
        <p:spPr>
          <a:xfrm>
            <a:off x="10095346" y="0"/>
            <a:ext cx="20966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9" name="Picture 2" descr="Image result for thank you"/>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149994" y="2895600"/>
            <a:ext cx="5945352" cy="396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22666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9" name="Rectangle 8"/>
          <p:cNvSpPr/>
          <p:nvPr userDrawn="1"/>
        </p:nvSpPr>
        <p:spPr>
          <a:xfrm>
            <a:off x="11329539" y="6474024"/>
            <a:ext cx="415498" cy="307777"/>
          </a:xfrm>
          <a:prstGeom prst="rect">
            <a:avLst/>
          </a:prstGeom>
        </p:spPr>
        <p:txBody>
          <a:bodyPr wrap="none">
            <a:spAutoFit/>
          </a:bodyPr>
          <a:lstStyle/>
          <a:p>
            <a:fld id="{252EC109-05DB-4432-B5F8-F6FAFC9743AB}" type="slidenum">
              <a:rPr lang="en-US" sz="1400" b="1" smtClean="0">
                <a:solidFill>
                  <a:schemeClr val="bg1">
                    <a:lumMod val="75000"/>
                  </a:schemeClr>
                </a:solidFill>
                <a:latin typeface="+mn-lt"/>
              </a:rPr>
              <a:pPr/>
              <a:t>‹#›</a:t>
            </a:fld>
            <a:endParaRPr lang="en-US" sz="1400" b="1">
              <a:solidFill>
                <a:schemeClr val="bg1">
                  <a:lumMod val="75000"/>
                </a:schemeClr>
              </a:solidFill>
              <a:latin typeface="+mn-lt"/>
            </a:endParaRPr>
          </a:p>
        </p:txBody>
      </p:sp>
      <p:pic>
        <p:nvPicPr>
          <p:cNvPr id="5" name="Picture 1" descr="logogreen"/>
          <p:cNvPicPr>
            <a:picLocks noChangeAspect="1" noChangeArrowheads="1"/>
          </p:cNvPicPr>
          <p:nvPr userDrawn="1"/>
        </p:nvPicPr>
        <p:blipFill>
          <a:blip r:embed="rId2" cstate="print"/>
          <a:srcRect/>
          <a:stretch>
            <a:fillRect/>
          </a:stretch>
        </p:blipFill>
        <p:spPr bwMode="auto">
          <a:xfrm>
            <a:off x="387280" y="234444"/>
            <a:ext cx="853440" cy="553156"/>
          </a:xfrm>
          <a:prstGeom prst="rect">
            <a:avLst/>
          </a:prstGeom>
          <a:noFill/>
          <a:ln w="9525">
            <a:noFill/>
            <a:miter lim="800000"/>
            <a:headEnd/>
            <a:tailEnd/>
          </a:ln>
          <a:effectLst>
            <a:glow>
              <a:schemeClr val="accent1"/>
            </a:glow>
            <a:softEdge rad="25400"/>
          </a:effectLst>
        </p:spPr>
      </p:pic>
      <p:cxnSp>
        <p:nvCxnSpPr>
          <p:cNvPr id="11" name="Straight Connector 10"/>
          <p:cNvCxnSpPr/>
          <p:nvPr userDrawn="1"/>
        </p:nvCxnSpPr>
        <p:spPr>
          <a:xfrm>
            <a:off x="405210" y="6400800"/>
            <a:ext cx="11379199"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userDrawn="1"/>
        </p:nvSpPr>
        <p:spPr>
          <a:xfrm>
            <a:off x="322469" y="6474023"/>
            <a:ext cx="12192000" cy="253916"/>
          </a:xfrm>
          <a:prstGeom prst="rect">
            <a:avLst/>
          </a:prstGeom>
        </p:spPr>
        <p:txBody>
          <a:bodyPr wrap="square">
            <a:spAutoFit/>
          </a:bodyPr>
          <a:lstStyle/>
          <a:p>
            <a:pPr algn="l">
              <a:defRPr/>
            </a:pPr>
            <a:r>
              <a:rPr lang="en-US" sz="1050" b="0" i="1">
                <a:latin typeface="Calibri" pitchFamily="34" charset="0"/>
              </a:rPr>
              <a:t>The </a:t>
            </a:r>
            <a:r>
              <a:rPr lang="en-US" sz="1050" b="0" i="1" kern="1200">
                <a:solidFill>
                  <a:schemeClr val="tx1"/>
                </a:solidFill>
                <a:latin typeface="Calibri" pitchFamily="34" charset="0"/>
                <a:ea typeface="+mn-ea"/>
                <a:cs typeface="+mn-cs"/>
              </a:rPr>
              <a:t>21st Meeting of the Regional Interagency Working Group on Information and Communication Technology, 4 December 2017, Bangkok, Thailand</a:t>
            </a:r>
          </a:p>
        </p:txBody>
      </p:sp>
    </p:spTree>
    <p:extLst>
      <p:ext uri="{BB962C8B-B14F-4D97-AF65-F5344CB8AC3E}">
        <p14:creationId xmlns:p14="http://schemas.microsoft.com/office/powerpoint/2010/main" val="28812977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9" name="Rectangle 8"/>
          <p:cNvSpPr/>
          <p:nvPr userDrawn="1"/>
        </p:nvSpPr>
        <p:spPr>
          <a:xfrm>
            <a:off x="11329539" y="6474024"/>
            <a:ext cx="415498" cy="307777"/>
          </a:xfrm>
          <a:prstGeom prst="rect">
            <a:avLst/>
          </a:prstGeom>
        </p:spPr>
        <p:txBody>
          <a:bodyPr wrap="none">
            <a:spAutoFit/>
          </a:bodyPr>
          <a:lstStyle/>
          <a:p>
            <a:fld id="{252EC109-05DB-4432-B5F8-F6FAFC9743AB}" type="slidenum">
              <a:rPr lang="en-US" sz="1400" b="1" smtClean="0">
                <a:solidFill>
                  <a:schemeClr val="bg1">
                    <a:lumMod val="75000"/>
                  </a:schemeClr>
                </a:solidFill>
                <a:latin typeface="+mn-lt"/>
              </a:rPr>
              <a:pPr/>
              <a:t>‹#›</a:t>
            </a:fld>
            <a:endParaRPr lang="en-US" sz="1400" b="1">
              <a:solidFill>
                <a:schemeClr val="bg1">
                  <a:lumMod val="75000"/>
                </a:schemeClr>
              </a:solidFill>
              <a:latin typeface="+mn-lt"/>
            </a:endParaRPr>
          </a:p>
        </p:txBody>
      </p:sp>
      <p:pic>
        <p:nvPicPr>
          <p:cNvPr id="5" name="Picture 1" descr="logogreen"/>
          <p:cNvPicPr>
            <a:picLocks noChangeAspect="1" noChangeArrowheads="1"/>
          </p:cNvPicPr>
          <p:nvPr userDrawn="1"/>
        </p:nvPicPr>
        <p:blipFill>
          <a:blip r:embed="rId2" cstate="print"/>
          <a:srcRect/>
          <a:stretch>
            <a:fillRect/>
          </a:stretch>
        </p:blipFill>
        <p:spPr bwMode="auto">
          <a:xfrm>
            <a:off x="387280" y="234444"/>
            <a:ext cx="853440" cy="553156"/>
          </a:xfrm>
          <a:prstGeom prst="rect">
            <a:avLst/>
          </a:prstGeom>
          <a:noFill/>
          <a:ln w="9525">
            <a:noFill/>
            <a:miter lim="800000"/>
            <a:headEnd/>
            <a:tailEnd/>
          </a:ln>
          <a:effectLst>
            <a:glow>
              <a:schemeClr val="accent1"/>
            </a:glow>
            <a:softEdge rad="25400"/>
          </a:effectLst>
        </p:spPr>
      </p:pic>
      <p:cxnSp>
        <p:nvCxnSpPr>
          <p:cNvPr id="11" name="Straight Connector 10"/>
          <p:cNvCxnSpPr/>
          <p:nvPr userDrawn="1"/>
        </p:nvCxnSpPr>
        <p:spPr>
          <a:xfrm>
            <a:off x="405210" y="6400800"/>
            <a:ext cx="11379199"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userDrawn="1"/>
        </p:nvSpPr>
        <p:spPr>
          <a:xfrm>
            <a:off x="322469" y="6474023"/>
            <a:ext cx="12192000" cy="253916"/>
          </a:xfrm>
          <a:prstGeom prst="rect">
            <a:avLst/>
          </a:prstGeom>
        </p:spPr>
        <p:txBody>
          <a:bodyPr wrap="square">
            <a:spAutoFit/>
          </a:bodyPr>
          <a:lstStyle/>
          <a:p>
            <a:pPr algn="l">
              <a:defRPr/>
            </a:pPr>
            <a:r>
              <a:rPr lang="en-US" sz="1050" b="0" i="1">
                <a:latin typeface="Calibri" pitchFamily="34" charset="0"/>
              </a:rPr>
              <a:t>The </a:t>
            </a:r>
            <a:r>
              <a:rPr lang="en-US" sz="1050" b="0" i="1" kern="1200">
                <a:solidFill>
                  <a:schemeClr val="tx1"/>
                </a:solidFill>
                <a:latin typeface="Calibri" pitchFamily="34" charset="0"/>
                <a:ea typeface="+mn-ea"/>
                <a:cs typeface="+mn-cs"/>
              </a:rPr>
              <a:t>21st Meeting of the Regional Interagency Working Group on Information and Communication Technology, 4 December 2017, Bangkok, Thailand</a:t>
            </a:r>
          </a:p>
        </p:txBody>
      </p:sp>
    </p:spTree>
    <p:extLst>
      <p:ext uri="{BB962C8B-B14F-4D97-AF65-F5344CB8AC3E}">
        <p14:creationId xmlns:p14="http://schemas.microsoft.com/office/powerpoint/2010/main" val="33750559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9" name="Rectangle 8"/>
          <p:cNvSpPr/>
          <p:nvPr userDrawn="1"/>
        </p:nvSpPr>
        <p:spPr>
          <a:xfrm>
            <a:off x="11329539" y="6474024"/>
            <a:ext cx="415498" cy="307777"/>
          </a:xfrm>
          <a:prstGeom prst="rect">
            <a:avLst/>
          </a:prstGeom>
        </p:spPr>
        <p:txBody>
          <a:bodyPr wrap="none">
            <a:spAutoFit/>
          </a:bodyPr>
          <a:lstStyle/>
          <a:p>
            <a:fld id="{252EC109-05DB-4432-B5F8-F6FAFC9743AB}" type="slidenum">
              <a:rPr lang="en-US" sz="1400" b="1" smtClean="0">
                <a:solidFill>
                  <a:schemeClr val="bg1">
                    <a:lumMod val="75000"/>
                  </a:schemeClr>
                </a:solidFill>
                <a:latin typeface="+mn-lt"/>
              </a:rPr>
              <a:pPr/>
              <a:t>‹#›</a:t>
            </a:fld>
            <a:endParaRPr lang="en-US" sz="1400" b="1">
              <a:solidFill>
                <a:schemeClr val="bg1">
                  <a:lumMod val="75000"/>
                </a:schemeClr>
              </a:solidFill>
              <a:latin typeface="+mn-lt"/>
            </a:endParaRPr>
          </a:p>
        </p:txBody>
      </p:sp>
      <p:pic>
        <p:nvPicPr>
          <p:cNvPr id="5" name="Picture 1" descr="logogreen"/>
          <p:cNvPicPr>
            <a:picLocks noChangeAspect="1" noChangeArrowheads="1"/>
          </p:cNvPicPr>
          <p:nvPr userDrawn="1"/>
        </p:nvPicPr>
        <p:blipFill>
          <a:blip r:embed="rId2" cstate="print"/>
          <a:srcRect/>
          <a:stretch>
            <a:fillRect/>
          </a:stretch>
        </p:blipFill>
        <p:spPr bwMode="auto">
          <a:xfrm>
            <a:off x="387280" y="234444"/>
            <a:ext cx="853440" cy="553156"/>
          </a:xfrm>
          <a:prstGeom prst="rect">
            <a:avLst/>
          </a:prstGeom>
          <a:noFill/>
          <a:ln w="9525">
            <a:noFill/>
            <a:miter lim="800000"/>
            <a:headEnd/>
            <a:tailEnd/>
          </a:ln>
          <a:effectLst>
            <a:glow>
              <a:schemeClr val="accent1"/>
            </a:glow>
            <a:softEdge rad="25400"/>
          </a:effectLst>
        </p:spPr>
      </p:pic>
      <p:cxnSp>
        <p:nvCxnSpPr>
          <p:cNvPr id="11" name="Straight Connector 10"/>
          <p:cNvCxnSpPr/>
          <p:nvPr userDrawn="1"/>
        </p:nvCxnSpPr>
        <p:spPr>
          <a:xfrm>
            <a:off x="405210" y="6400800"/>
            <a:ext cx="11379199"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userDrawn="1"/>
        </p:nvSpPr>
        <p:spPr>
          <a:xfrm>
            <a:off x="322469" y="6474023"/>
            <a:ext cx="12192000" cy="253916"/>
          </a:xfrm>
          <a:prstGeom prst="rect">
            <a:avLst/>
          </a:prstGeom>
        </p:spPr>
        <p:txBody>
          <a:bodyPr wrap="square">
            <a:spAutoFit/>
          </a:bodyPr>
          <a:lstStyle/>
          <a:p>
            <a:pPr algn="l">
              <a:defRPr/>
            </a:pPr>
            <a:r>
              <a:rPr lang="en-US" sz="1050" b="0" i="1">
                <a:latin typeface="Calibri" pitchFamily="34" charset="0"/>
              </a:rPr>
              <a:t>The </a:t>
            </a:r>
            <a:r>
              <a:rPr lang="en-US" sz="1050" b="0" i="1" kern="1200">
                <a:solidFill>
                  <a:schemeClr val="tx1"/>
                </a:solidFill>
                <a:latin typeface="Calibri" pitchFamily="34" charset="0"/>
                <a:ea typeface="+mn-ea"/>
                <a:cs typeface="+mn-cs"/>
              </a:rPr>
              <a:t>21st Meeting of the Regional Interagency Working Group on Information and Communication Technology, 4 December 2017, Bangkok, Thailand</a:t>
            </a:r>
          </a:p>
        </p:txBody>
      </p:sp>
    </p:spTree>
    <p:extLst>
      <p:ext uri="{BB962C8B-B14F-4D97-AF65-F5344CB8AC3E}">
        <p14:creationId xmlns:p14="http://schemas.microsoft.com/office/powerpoint/2010/main" val="41295645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9" name="Rectangle 8"/>
          <p:cNvSpPr/>
          <p:nvPr userDrawn="1"/>
        </p:nvSpPr>
        <p:spPr>
          <a:xfrm>
            <a:off x="11329539" y="6474024"/>
            <a:ext cx="415498" cy="307777"/>
          </a:xfrm>
          <a:prstGeom prst="rect">
            <a:avLst/>
          </a:prstGeom>
        </p:spPr>
        <p:txBody>
          <a:bodyPr wrap="none">
            <a:spAutoFit/>
          </a:bodyPr>
          <a:lstStyle/>
          <a:p>
            <a:fld id="{252EC109-05DB-4432-B5F8-F6FAFC9743AB}" type="slidenum">
              <a:rPr lang="en-US" sz="1400" b="1" smtClean="0">
                <a:solidFill>
                  <a:schemeClr val="bg1">
                    <a:lumMod val="75000"/>
                  </a:schemeClr>
                </a:solidFill>
                <a:latin typeface="+mn-lt"/>
              </a:rPr>
              <a:pPr/>
              <a:t>‹#›</a:t>
            </a:fld>
            <a:endParaRPr lang="en-US" sz="1400" b="1">
              <a:solidFill>
                <a:schemeClr val="bg1">
                  <a:lumMod val="75000"/>
                </a:schemeClr>
              </a:solidFill>
              <a:latin typeface="+mn-lt"/>
            </a:endParaRPr>
          </a:p>
        </p:txBody>
      </p:sp>
      <p:pic>
        <p:nvPicPr>
          <p:cNvPr id="5" name="Picture 1" descr="logogreen"/>
          <p:cNvPicPr>
            <a:picLocks noChangeAspect="1" noChangeArrowheads="1"/>
          </p:cNvPicPr>
          <p:nvPr userDrawn="1"/>
        </p:nvPicPr>
        <p:blipFill>
          <a:blip r:embed="rId2" cstate="print"/>
          <a:srcRect/>
          <a:stretch>
            <a:fillRect/>
          </a:stretch>
        </p:blipFill>
        <p:spPr bwMode="auto">
          <a:xfrm>
            <a:off x="387280" y="234444"/>
            <a:ext cx="853440" cy="553156"/>
          </a:xfrm>
          <a:prstGeom prst="rect">
            <a:avLst/>
          </a:prstGeom>
          <a:noFill/>
          <a:ln w="9525">
            <a:noFill/>
            <a:miter lim="800000"/>
            <a:headEnd/>
            <a:tailEnd/>
          </a:ln>
          <a:effectLst>
            <a:glow>
              <a:schemeClr val="accent1"/>
            </a:glow>
            <a:softEdge rad="25400"/>
          </a:effectLst>
        </p:spPr>
      </p:pic>
      <p:cxnSp>
        <p:nvCxnSpPr>
          <p:cNvPr id="11" name="Straight Connector 10"/>
          <p:cNvCxnSpPr/>
          <p:nvPr userDrawn="1"/>
        </p:nvCxnSpPr>
        <p:spPr>
          <a:xfrm>
            <a:off x="405210" y="6400800"/>
            <a:ext cx="11379199"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userDrawn="1"/>
        </p:nvSpPr>
        <p:spPr>
          <a:xfrm>
            <a:off x="322469" y="6474023"/>
            <a:ext cx="12192000" cy="253916"/>
          </a:xfrm>
          <a:prstGeom prst="rect">
            <a:avLst/>
          </a:prstGeom>
        </p:spPr>
        <p:txBody>
          <a:bodyPr wrap="square">
            <a:spAutoFit/>
          </a:bodyPr>
          <a:lstStyle/>
          <a:p>
            <a:pPr algn="l">
              <a:defRPr/>
            </a:pPr>
            <a:r>
              <a:rPr lang="en-US" sz="1050" b="0" i="1">
                <a:latin typeface="Calibri" pitchFamily="34" charset="0"/>
              </a:rPr>
              <a:t>The </a:t>
            </a:r>
            <a:r>
              <a:rPr lang="en-US" sz="1050" b="0" i="1" kern="1200">
                <a:solidFill>
                  <a:schemeClr val="tx1"/>
                </a:solidFill>
                <a:latin typeface="Calibri" pitchFamily="34" charset="0"/>
                <a:ea typeface="+mn-ea"/>
                <a:cs typeface="+mn-cs"/>
              </a:rPr>
              <a:t>21st Meeting of the Regional Interagency Working Group on Information and Communication Technology, 4 December 2017, Bangkok, Thailand</a:t>
            </a:r>
          </a:p>
        </p:txBody>
      </p:sp>
    </p:spTree>
    <p:extLst>
      <p:ext uri="{BB962C8B-B14F-4D97-AF65-F5344CB8AC3E}">
        <p14:creationId xmlns:p14="http://schemas.microsoft.com/office/powerpoint/2010/main" val="29503896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9" name="Rectangle 8"/>
          <p:cNvSpPr/>
          <p:nvPr userDrawn="1"/>
        </p:nvSpPr>
        <p:spPr>
          <a:xfrm>
            <a:off x="11329539" y="6474024"/>
            <a:ext cx="415498" cy="307777"/>
          </a:xfrm>
          <a:prstGeom prst="rect">
            <a:avLst/>
          </a:prstGeom>
        </p:spPr>
        <p:txBody>
          <a:bodyPr wrap="none">
            <a:spAutoFit/>
          </a:bodyPr>
          <a:lstStyle/>
          <a:p>
            <a:fld id="{252EC109-05DB-4432-B5F8-F6FAFC9743AB}" type="slidenum">
              <a:rPr lang="en-US" sz="1400" b="1" smtClean="0">
                <a:solidFill>
                  <a:schemeClr val="bg1">
                    <a:lumMod val="75000"/>
                  </a:schemeClr>
                </a:solidFill>
                <a:latin typeface="+mn-lt"/>
              </a:rPr>
              <a:pPr/>
              <a:t>‹#›</a:t>
            </a:fld>
            <a:endParaRPr lang="en-US" sz="1400" b="1">
              <a:solidFill>
                <a:schemeClr val="bg1">
                  <a:lumMod val="75000"/>
                </a:schemeClr>
              </a:solidFill>
              <a:latin typeface="+mn-lt"/>
            </a:endParaRPr>
          </a:p>
        </p:txBody>
      </p:sp>
      <p:pic>
        <p:nvPicPr>
          <p:cNvPr id="5" name="Picture 1" descr="logogreen"/>
          <p:cNvPicPr>
            <a:picLocks noChangeAspect="1" noChangeArrowheads="1"/>
          </p:cNvPicPr>
          <p:nvPr userDrawn="1"/>
        </p:nvPicPr>
        <p:blipFill>
          <a:blip r:embed="rId2" cstate="print"/>
          <a:srcRect/>
          <a:stretch>
            <a:fillRect/>
          </a:stretch>
        </p:blipFill>
        <p:spPr bwMode="auto">
          <a:xfrm>
            <a:off x="387280" y="234444"/>
            <a:ext cx="853440" cy="553156"/>
          </a:xfrm>
          <a:prstGeom prst="rect">
            <a:avLst/>
          </a:prstGeom>
          <a:noFill/>
          <a:ln w="9525">
            <a:noFill/>
            <a:miter lim="800000"/>
            <a:headEnd/>
            <a:tailEnd/>
          </a:ln>
          <a:effectLst>
            <a:glow>
              <a:schemeClr val="accent1"/>
            </a:glow>
            <a:softEdge rad="25400"/>
          </a:effectLst>
        </p:spPr>
      </p:pic>
      <p:cxnSp>
        <p:nvCxnSpPr>
          <p:cNvPr id="11" name="Straight Connector 10"/>
          <p:cNvCxnSpPr/>
          <p:nvPr userDrawn="1"/>
        </p:nvCxnSpPr>
        <p:spPr>
          <a:xfrm>
            <a:off x="405210" y="6400800"/>
            <a:ext cx="11379199"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userDrawn="1"/>
        </p:nvSpPr>
        <p:spPr>
          <a:xfrm>
            <a:off x="322469" y="6474023"/>
            <a:ext cx="12192000" cy="253916"/>
          </a:xfrm>
          <a:prstGeom prst="rect">
            <a:avLst/>
          </a:prstGeom>
        </p:spPr>
        <p:txBody>
          <a:bodyPr wrap="square">
            <a:spAutoFit/>
          </a:bodyPr>
          <a:lstStyle/>
          <a:p>
            <a:pPr algn="l">
              <a:defRPr/>
            </a:pPr>
            <a:r>
              <a:rPr lang="en-US" sz="1050" b="0" i="1">
                <a:latin typeface="Calibri" pitchFamily="34" charset="0"/>
              </a:rPr>
              <a:t>The </a:t>
            </a:r>
            <a:r>
              <a:rPr lang="en-US" sz="1050" b="0" i="1" kern="1200">
                <a:solidFill>
                  <a:schemeClr val="tx1"/>
                </a:solidFill>
                <a:latin typeface="Calibri" pitchFamily="34" charset="0"/>
                <a:ea typeface="+mn-ea"/>
                <a:cs typeface="+mn-cs"/>
              </a:rPr>
              <a:t>21st Meeting of the Regional Interagency Working Group on Information and Communication Technology, 4 December 2017, Bangkok, Thailand</a:t>
            </a:r>
          </a:p>
        </p:txBody>
      </p:sp>
    </p:spTree>
    <p:extLst>
      <p:ext uri="{BB962C8B-B14F-4D97-AF65-F5344CB8AC3E}">
        <p14:creationId xmlns:p14="http://schemas.microsoft.com/office/powerpoint/2010/main" val="27636212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9" name="Rectangle 8"/>
          <p:cNvSpPr/>
          <p:nvPr userDrawn="1"/>
        </p:nvSpPr>
        <p:spPr>
          <a:xfrm>
            <a:off x="11329539" y="6474024"/>
            <a:ext cx="415498" cy="307777"/>
          </a:xfrm>
          <a:prstGeom prst="rect">
            <a:avLst/>
          </a:prstGeom>
        </p:spPr>
        <p:txBody>
          <a:bodyPr wrap="none">
            <a:spAutoFit/>
          </a:bodyPr>
          <a:lstStyle/>
          <a:p>
            <a:fld id="{252EC109-05DB-4432-B5F8-F6FAFC9743AB}" type="slidenum">
              <a:rPr lang="en-US" sz="1400" b="1" smtClean="0">
                <a:solidFill>
                  <a:schemeClr val="bg1">
                    <a:lumMod val="75000"/>
                  </a:schemeClr>
                </a:solidFill>
                <a:latin typeface="+mn-lt"/>
              </a:rPr>
              <a:pPr/>
              <a:t>‹#›</a:t>
            </a:fld>
            <a:endParaRPr lang="en-US" sz="1400" b="1">
              <a:solidFill>
                <a:schemeClr val="bg1">
                  <a:lumMod val="75000"/>
                </a:schemeClr>
              </a:solidFill>
              <a:latin typeface="+mn-lt"/>
            </a:endParaRPr>
          </a:p>
        </p:txBody>
      </p:sp>
      <p:pic>
        <p:nvPicPr>
          <p:cNvPr id="5" name="Picture 1" descr="logogreen"/>
          <p:cNvPicPr>
            <a:picLocks noChangeAspect="1" noChangeArrowheads="1"/>
          </p:cNvPicPr>
          <p:nvPr userDrawn="1"/>
        </p:nvPicPr>
        <p:blipFill>
          <a:blip r:embed="rId2" cstate="print"/>
          <a:srcRect/>
          <a:stretch>
            <a:fillRect/>
          </a:stretch>
        </p:blipFill>
        <p:spPr bwMode="auto">
          <a:xfrm>
            <a:off x="387280" y="234444"/>
            <a:ext cx="853440" cy="553156"/>
          </a:xfrm>
          <a:prstGeom prst="rect">
            <a:avLst/>
          </a:prstGeom>
          <a:noFill/>
          <a:ln w="9525">
            <a:noFill/>
            <a:miter lim="800000"/>
            <a:headEnd/>
            <a:tailEnd/>
          </a:ln>
          <a:effectLst>
            <a:glow>
              <a:schemeClr val="accent1"/>
            </a:glow>
            <a:softEdge rad="25400"/>
          </a:effectLst>
        </p:spPr>
      </p:pic>
      <p:cxnSp>
        <p:nvCxnSpPr>
          <p:cNvPr id="11" name="Straight Connector 10"/>
          <p:cNvCxnSpPr/>
          <p:nvPr userDrawn="1"/>
        </p:nvCxnSpPr>
        <p:spPr>
          <a:xfrm>
            <a:off x="405210" y="6400800"/>
            <a:ext cx="11379199"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userDrawn="1"/>
        </p:nvSpPr>
        <p:spPr>
          <a:xfrm>
            <a:off x="322469" y="6474023"/>
            <a:ext cx="12192000" cy="253916"/>
          </a:xfrm>
          <a:prstGeom prst="rect">
            <a:avLst/>
          </a:prstGeom>
        </p:spPr>
        <p:txBody>
          <a:bodyPr wrap="square">
            <a:spAutoFit/>
          </a:bodyPr>
          <a:lstStyle/>
          <a:p>
            <a:pPr algn="l">
              <a:defRPr/>
            </a:pPr>
            <a:r>
              <a:rPr lang="en-US" sz="1050" b="0" i="1">
                <a:latin typeface="Calibri" pitchFamily="34" charset="0"/>
              </a:rPr>
              <a:t>The </a:t>
            </a:r>
            <a:r>
              <a:rPr lang="en-US" sz="1050" b="0" i="1" kern="1200">
                <a:solidFill>
                  <a:schemeClr val="tx1"/>
                </a:solidFill>
                <a:latin typeface="Calibri" pitchFamily="34" charset="0"/>
                <a:ea typeface="+mn-ea"/>
                <a:cs typeface="+mn-cs"/>
              </a:rPr>
              <a:t>21st Meeting of the Regional Interagency Working Group on Information and Communication Technology, 4 December 2017, Bangkok, Thailand</a:t>
            </a:r>
          </a:p>
        </p:txBody>
      </p:sp>
    </p:spTree>
    <p:extLst>
      <p:ext uri="{BB962C8B-B14F-4D97-AF65-F5344CB8AC3E}">
        <p14:creationId xmlns:p14="http://schemas.microsoft.com/office/powerpoint/2010/main" val="13978578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5"/>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9DD2AF1-D419-453D-AF86-6326C17A80F6}" type="datetimeFigureOut">
              <a:rPr lang="en-US" smtClean="0"/>
              <a:t>12/15/2023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F4E824-7824-413F-81FD-48886CB0F3F5}" type="slidenum">
              <a:rPr lang="en-US" smtClean="0"/>
              <a:t>‹#›</a:t>
            </a:fld>
            <a:endParaRPr lang="en-US"/>
          </a:p>
        </p:txBody>
      </p:sp>
    </p:spTree>
    <p:extLst>
      <p:ext uri="{BB962C8B-B14F-4D97-AF65-F5344CB8AC3E}">
        <p14:creationId xmlns:p14="http://schemas.microsoft.com/office/powerpoint/2010/main" val="4430235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DD2AF1-D419-453D-AF86-6326C17A80F6}" type="datetimeFigureOut">
              <a:rPr lang="en-US" smtClean="0"/>
              <a:t>12/15/2023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F4E824-7824-413F-81FD-48886CB0F3F5}" type="slidenum">
              <a:rPr lang="en-US" smtClean="0"/>
              <a:t>‹#›</a:t>
            </a:fld>
            <a:endParaRPr lang="en-US"/>
          </a:p>
        </p:txBody>
      </p:sp>
    </p:spTree>
    <p:extLst>
      <p:ext uri="{BB962C8B-B14F-4D97-AF65-F5344CB8AC3E}">
        <p14:creationId xmlns:p14="http://schemas.microsoft.com/office/powerpoint/2010/main" val="3211854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4434" y="0"/>
            <a:ext cx="10749367" cy="1208868"/>
          </a:xfrm>
        </p:spPr>
        <p:txBody>
          <a:bodyPr anchor="b">
            <a:normAutofit/>
          </a:bodyPr>
          <a:lstStyle>
            <a:lvl1pPr>
              <a:defRPr sz="3600">
                <a:solidFill>
                  <a:schemeClr val="bg1"/>
                </a:solidFill>
              </a:defRPr>
            </a:lvl1pPr>
          </a:lstStyle>
          <a:p>
            <a:r>
              <a:rPr lang="en-US"/>
              <a:t>Click to edit Master title style</a:t>
            </a:r>
          </a:p>
        </p:txBody>
      </p:sp>
      <p:sp>
        <p:nvSpPr>
          <p:cNvPr id="3" name="Content Placeholder 2"/>
          <p:cNvSpPr>
            <a:spLocks noGrp="1"/>
          </p:cNvSpPr>
          <p:nvPr>
            <p:ph idx="1"/>
          </p:nvPr>
        </p:nvSpPr>
        <p:spPr>
          <a:xfrm>
            <a:off x="838201" y="1825625"/>
            <a:ext cx="4167753" cy="4351338"/>
          </a:xfrm>
        </p:spPr>
        <p:txBody>
          <a:bodyPr>
            <a:normAutofit/>
          </a:bodyPr>
          <a:lstStyle>
            <a:lvl1pPr marL="0" indent="0">
              <a:lnSpc>
                <a:spcPct val="150000"/>
              </a:lnSpc>
              <a:spcAft>
                <a:spcPts val="1200"/>
              </a:spcAft>
              <a:buNone/>
              <a:defRPr sz="1600">
                <a:solidFill>
                  <a:schemeClr val="bg1">
                    <a:lumMod val="50000"/>
                  </a:schemeClr>
                </a:solidFill>
              </a:defRPr>
            </a:lvl1pPr>
            <a:lvl2pPr>
              <a:lnSpc>
                <a:spcPct val="150000"/>
              </a:lnSpc>
              <a:spcAft>
                <a:spcPts val="1200"/>
              </a:spcAft>
              <a:defRPr sz="1400">
                <a:solidFill>
                  <a:schemeClr val="bg1">
                    <a:lumMod val="50000"/>
                  </a:schemeClr>
                </a:solidFill>
              </a:defRPr>
            </a:lvl2pPr>
            <a:lvl3pPr>
              <a:lnSpc>
                <a:spcPct val="150000"/>
              </a:lnSpc>
              <a:spcAft>
                <a:spcPts val="1200"/>
              </a:spcAft>
              <a:defRPr sz="1200">
                <a:solidFill>
                  <a:schemeClr val="bg1">
                    <a:lumMod val="50000"/>
                  </a:schemeClr>
                </a:solidFill>
              </a:defRPr>
            </a:lvl3pPr>
            <a:lvl4pPr>
              <a:lnSpc>
                <a:spcPct val="150000"/>
              </a:lnSpc>
              <a:spcAft>
                <a:spcPts val="1200"/>
              </a:spcAft>
              <a:defRPr sz="1100">
                <a:solidFill>
                  <a:schemeClr val="bg1">
                    <a:lumMod val="50000"/>
                  </a:schemeClr>
                </a:solidFill>
              </a:defRPr>
            </a:lvl4pPr>
            <a:lvl5pPr>
              <a:lnSpc>
                <a:spcPct val="150000"/>
              </a:lnSpc>
              <a:spcAft>
                <a:spcPts val="1200"/>
              </a:spcAft>
              <a:defRPr sz="1100">
                <a:solidFill>
                  <a:schemeClr val="bg1">
                    <a:lumMod val="5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2BCF09-111E-40C9-B015-E279D9B26689}" type="datetime1">
              <a:rPr lang="en-US" smtClean="0"/>
              <a:t>12/15/2023</a:t>
            </a:fld>
            <a:endParaRPr lang="en-US"/>
          </a:p>
        </p:txBody>
      </p:sp>
      <p:sp>
        <p:nvSpPr>
          <p:cNvPr id="5" name="Footer Placeholder 4"/>
          <p:cNvSpPr>
            <a:spLocks noGrp="1"/>
          </p:cNvSpPr>
          <p:nvPr>
            <p:ph type="ftr" sz="quarter" idx="11"/>
          </p:nvPr>
        </p:nvSpPr>
        <p:spPr/>
        <p:txBody>
          <a:bodyPr/>
          <a:lstStyle/>
          <a:p>
            <a:endParaRPr lang="en-US"/>
          </a:p>
        </p:txBody>
      </p:sp>
      <p:sp>
        <p:nvSpPr>
          <p:cNvPr id="8" name="Rectangle 7"/>
          <p:cNvSpPr/>
          <p:nvPr userDrawn="1"/>
        </p:nvSpPr>
        <p:spPr>
          <a:xfrm>
            <a:off x="0" y="0"/>
            <a:ext cx="12192000" cy="13328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Box 9"/>
          <p:cNvSpPr txBox="1"/>
          <p:nvPr userDrawn="1"/>
        </p:nvSpPr>
        <p:spPr>
          <a:xfrm>
            <a:off x="11614224" y="6356352"/>
            <a:ext cx="425116" cy="338554"/>
          </a:xfrm>
          <a:prstGeom prst="rect">
            <a:avLst/>
          </a:prstGeom>
          <a:noFill/>
        </p:spPr>
        <p:txBody>
          <a:bodyPr wrap="none" rtlCol="0">
            <a:spAutoFit/>
          </a:bodyPr>
          <a:lstStyle/>
          <a:p>
            <a:fld id="{BB81E415-42AE-42CF-99F9-1050ADB6EFC2}" type="slidenum">
              <a:rPr lang="en-US" sz="1600" smtClean="0">
                <a:solidFill>
                  <a:schemeClr val="bg1">
                    <a:lumMod val="65000"/>
                  </a:schemeClr>
                </a:solidFill>
                <a:latin typeface="Calibri" panose="020F0502020204030204" pitchFamily="34" charset="0"/>
              </a:rPr>
              <a:t>‹#›</a:t>
            </a:fld>
            <a:endParaRPr lang="en-US" sz="1600">
              <a:solidFill>
                <a:schemeClr val="bg1">
                  <a:lumMod val="65000"/>
                </a:schemeClr>
              </a:solidFill>
              <a:latin typeface="Calibri" panose="020F0502020204030204" pitchFamily="34" charset="0"/>
            </a:endParaRPr>
          </a:p>
        </p:txBody>
      </p:sp>
      <p:pic>
        <p:nvPicPr>
          <p:cNvPr id="9" name="Picture 8" descr="A picture containing object, candelabra&#10;&#10;Description automatically generated">
            <a:extLst>
              <a:ext uri="{FF2B5EF4-FFF2-40B4-BE49-F238E27FC236}">
                <a16:creationId xmlns:a16="http://schemas.microsoft.com/office/drawing/2014/main" id="{25009015-DAB2-4CDE-A02F-B6ABF2FE7F6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17849" y="151436"/>
            <a:ext cx="1221491" cy="1109529"/>
          </a:xfrm>
          <a:prstGeom prst="rect">
            <a:avLst/>
          </a:prstGeom>
        </p:spPr>
      </p:pic>
    </p:spTree>
    <p:extLst>
      <p:ext uri="{BB962C8B-B14F-4D97-AF65-F5344CB8AC3E}">
        <p14:creationId xmlns:p14="http://schemas.microsoft.com/office/powerpoint/2010/main" val="21858365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613" y="4406900"/>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9DD2AF1-D419-453D-AF86-6326C17A80F6}" type="datetimeFigureOut">
              <a:rPr lang="en-US" smtClean="0"/>
              <a:t>12/15/2023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F4E824-7824-413F-81FD-48886CB0F3F5}" type="slidenum">
              <a:rPr lang="en-US" smtClean="0"/>
              <a:t>‹#›</a:t>
            </a:fld>
            <a:endParaRPr lang="en-US"/>
          </a:p>
        </p:txBody>
      </p:sp>
    </p:spTree>
    <p:extLst>
      <p:ext uri="{BB962C8B-B14F-4D97-AF65-F5344CB8AC3E}">
        <p14:creationId xmlns:p14="http://schemas.microsoft.com/office/powerpoint/2010/main" val="26354777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9DD2AF1-D419-453D-AF86-6326C17A80F6}" type="datetimeFigureOut">
              <a:rPr lang="en-US" smtClean="0"/>
              <a:t>12/15/2023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F4E824-7824-413F-81FD-48886CB0F3F5}" type="slidenum">
              <a:rPr lang="en-US" smtClean="0"/>
              <a:t>‹#›</a:t>
            </a:fld>
            <a:endParaRPr lang="en-US"/>
          </a:p>
        </p:txBody>
      </p:sp>
    </p:spTree>
    <p:extLst>
      <p:ext uri="{BB962C8B-B14F-4D97-AF65-F5344CB8AC3E}">
        <p14:creationId xmlns:p14="http://schemas.microsoft.com/office/powerpoint/2010/main" val="12152929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9DD2AF1-D419-453D-AF86-6326C17A80F6}" type="datetimeFigureOut">
              <a:rPr lang="en-US" smtClean="0"/>
              <a:t>12/15/2023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9F4E824-7824-413F-81FD-48886CB0F3F5}" type="slidenum">
              <a:rPr lang="en-US" smtClean="0"/>
              <a:t>‹#›</a:t>
            </a:fld>
            <a:endParaRPr lang="en-US"/>
          </a:p>
        </p:txBody>
      </p:sp>
    </p:spTree>
    <p:extLst>
      <p:ext uri="{BB962C8B-B14F-4D97-AF65-F5344CB8AC3E}">
        <p14:creationId xmlns:p14="http://schemas.microsoft.com/office/powerpoint/2010/main" val="21814191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9DD2AF1-D419-453D-AF86-6326C17A80F6}" type="datetimeFigureOut">
              <a:rPr lang="en-US" smtClean="0"/>
              <a:t>12/15/2023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9F4E824-7824-413F-81FD-48886CB0F3F5}" type="slidenum">
              <a:rPr lang="en-US" smtClean="0"/>
              <a:t>‹#›</a:t>
            </a:fld>
            <a:endParaRPr lang="en-US"/>
          </a:p>
        </p:txBody>
      </p:sp>
    </p:spTree>
    <p:extLst>
      <p:ext uri="{BB962C8B-B14F-4D97-AF65-F5344CB8AC3E}">
        <p14:creationId xmlns:p14="http://schemas.microsoft.com/office/powerpoint/2010/main" val="28341785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DD2AF1-D419-453D-AF86-6326C17A80F6}" type="datetimeFigureOut">
              <a:rPr lang="en-US" smtClean="0"/>
              <a:t>12/15/2023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9F4E824-7824-413F-81FD-48886CB0F3F5}" type="slidenum">
              <a:rPr lang="en-US" smtClean="0"/>
              <a:t>‹#›</a:t>
            </a:fld>
            <a:endParaRPr lang="en-US"/>
          </a:p>
        </p:txBody>
      </p:sp>
    </p:spTree>
    <p:extLst>
      <p:ext uri="{BB962C8B-B14F-4D97-AF65-F5344CB8AC3E}">
        <p14:creationId xmlns:p14="http://schemas.microsoft.com/office/powerpoint/2010/main" val="36669347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40116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9DD2AF1-D419-453D-AF86-6326C17A80F6}" type="datetimeFigureOut">
              <a:rPr lang="en-US" smtClean="0"/>
              <a:t>12/15/2023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F4E824-7824-413F-81FD-48886CB0F3F5}" type="slidenum">
              <a:rPr lang="en-US" smtClean="0"/>
              <a:t>‹#›</a:t>
            </a:fld>
            <a:endParaRPr lang="en-US"/>
          </a:p>
        </p:txBody>
      </p:sp>
    </p:spTree>
    <p:extLst>
      <p:ext uri="{BB962C8B-B14F-4D97-AF65-F5344CB8AC3E}">
        <p14:creationId xmlns:p14="http://schemas.microsoft.com/office/powerpoint/2010/main" val="8468493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88"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9DD2AF1-D419-453D-AF86-6326C17A80F6}" type="datetimeFigureOut">
              <a:rPr lang="en-US" smtClean="0"/>
              <a:t>12/15/2023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9F4E824-7824-413F-81FD-48886CB0F3F5}" type="slidenum">
              <a:rPr lang="en-US" smtClean="0"/>
              <a:t>‹#›</a:t>
            </a:fld>
            <a:endParaRPr lang="en-US"/>
          </a:p>
        </p:txBody>
      </p:sp>
    </p:spTree>
    <p:extLst>
      <p:ext uri="{BB962C8B-B14F-4D97-AF65-F5344CB8AC3E}">
        <p14:creationId xmlns:p14="http://schemas.microsoft.com/office/powerpoint/2010/main" val="41022005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DD2AF1-D419-453D-AF86-6326C17A80F6}" type="datetimeFigureOut">
              <a:rPr lang="en-US" smtClean="0"/>
              <a:t>12/15/2023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F4E824-7824-413F-81FD-48886CB0F3F5}" type="slidenum">
              <a:rPr lang="en-US" smtClean="0"/>
              <a:t>‹#›</a:t>
            </a:fld>
            <a:endParaRPr lang="en-US"/>
          </a:p>
        </p:txBody>
      </p:sp>
    </p:spTree>
    <p:extLst>
      <p:ext uri="{BB962C8B-B14F-4D97-AF65-F5344CB8AC3E}">
        <p14:creationId xmlns:p14="http://schemas.microsoft.com/office/powerpoint/2010/main" val="25948288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8"/>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8"/>
            <a:ext cx="80772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9DD2AF1-D419-453D-AF86-6326C17A80F6}" type="datetimeFigureOut">
              <a:rPr lang="en-US" smtClean="0"/>
              <a:t>12/15/2023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9F4E824-7824-413F-81FD-48886CB0F3F5}" type="slidenum">
              <a:rPr lang="en-US" smtClean="0"/>
              <a:t>‹#›</a:t>
            </a:fld>
            <a:endParaRPr lang="en-US"/>
          </a:p>
        </p:txBody>
      </p:sp>
    </p:spTree>
    <p:extLst>
      <p:ext uri="{BB962C8B-B14F-4D97-AF65-F5344CB8AC3E}">
        <p14:creationId xmlns:p14="http://schemas.microsoft.com/office/powerpoint/2010/main" val="23671226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CDEBC828-24D1-4EE6-BA5F-D94D7B8690D8}" type="datetime1">
              <a:rPr lang="en-US" smtClean="0"/>
              <a:t>12/15/2023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8AB2BE-2DF9-4D67-AF88-A67B253C2692}" type="slidenum">
              <a:rPr lang="en-GB" smtClean="0"/>
              <a:t>‹#›</a:t>
            </a:fld>
            <a:endParaRPr lang="en-GB"/>
          </a:p>
        </p:txBody>
      </p:sp>
    </p:spTree>
    <p:extLst>
      <p:ext uri="{BB962C8B-B14F-4D97-AF65-F5344CB8AC3E}">
        <p14:creationId xmlns:p14="http://schemas.microsoft.com/office/powerpoint/2010/main" val="140531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5656882" y="1709738"/>
            <a:ext cx="6535119" cy="357518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838201" y="2402238"/>
            <a:ext cx="4508715" cy="2187227"/>
          </a:xfrm>
        </p:spPr>
        <p:txBody>
          <a:bodyPr anchor="ctr">
            <a:noAutofit/>
          </a:bodyPr>
          <a:lstStyle>
            <a:lvl1pPr algn="l">
              <a:defRPr sz="4800">
                <a:solidFill>
                  <a:srgbClr val="D24726"/>
                </a:solidFill>
              </a:defRPr>
            </a:lvl1pPr>
          </a:lstStyle>
          <a:p>
            <a:r>
              <a:rPr lang="en-US"/>
              <a:t>Click to edit Master title style</a:t>
            </a:r>
          </a:p>
        </p:txBody>
      </p:sp>
      <p:sp>
        <p:nvSpPr>
          <p:cNvPr id="3" name="Text Placeholder 2"/>
          <p:cNvSpPr>
            <a:spLocks noGrp="1"/>
          </p:cNvSpPr>
          <p:nvPr>
            <p:ph type="body" idx="1"/>
          </p:nvPr>
        </p:nvSpPr>
        <p:spPr>
          <a:xfrm>
            <a:off x="6323308" y="2402237"/>
            <a:ext cx="5269424" cy="2187226"/>
          </a:xfrm>
        </p:spPr>
        <p:txBody>
          <a:bodyPr anchor="ctr">
            <a:normAutofit/>
          </a:bodyPr>
          <a:lstStyle>
            <a:lvl1pPr marL="0" indent="0">
              <a:lnSpc>
                <a:spcPct val="150000"/>
              </a:lnSpc>
              <a:buNone/>
              <a:defRPr sz="2800">
                <a:solidFill>
                  <a:schemeClr val="bg1"/>
                </a:solidFill>
                <a:latin typeface="+mj-lt"/>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p>
            <a:fld id="{A935000A-1219-4303-81CB-C8BCF114D2CB}" type="datetime1">
              <a:rPr lang="en-US" smtClean="0"/>
              <a:t>12/15/2023</a:t>
            </a:fld>
            <a:endParaRPr lang="en-US"/>
          </a:p>
        </p:txBody>
      </p:sp>
      <p:sp>
        <p:nvSpPr>
          <p:cNvPr id="5" name="Footer Placeholder 4"/>
          <p:cNvSpPr>
            <a:spLocks noGrp="1"/>
          </p:cNvSpPr>
          <p:nvPr>
            <p:ph type="ftr" sz="quarter" idx="11"/>
          </p:nvPr>
        </p:nvSpPr>
        <p:spPr/>
        <p:txBody>
          <a:bodyPr/>
          <a:lstStyle/>
          <a:p>
            <a:endParaRPr lang="en-US"/>
          </a:p>
        </p:txBody>
      </p:sp>
      <p:sp>
        <p:nvSpPr>
          <p:cNvPr id="8" name="Rectangle 7"/>
          <p:cNvSpPr/>
          <p:nvPr userDrawn="1"/>
        </p:nvSpPr>
        <p:spPr>
          <a:xfrm>
            <a:off x="5656882" y="1709738"/>
            <a:ext cx="6535119" cy="3575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33565553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D74AB68-C4E0-469E-AB5C-0CAA8D5A198D}" type="datetime1">
              <a:rPr lang="en-US" smtClean="0"/>
              <a:t>12/15/2023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8AB2BE-2DF9-4D67-AF88-A67B253C2692}" type="slidenum">
              <a:rPr lang="en-GB" smtClean="0"/>
              <a:t>‹#›</a:t>
            </a:fld>
            <a:endParaRPr lang="en-GB"/>
          </a:p>
        </p:txBody>
      </p:sp>
    </p:spTree>
    <p:extLst>
      <p:ext uri="{BB962C8B-B14F-4D97-AF65-F5344CB8AC3E}">
        <p14:creationId xmlns:p14="http://schemas.microsoft.com/office/powerpoint/2010/main" val="3632435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E8F17A6-19CF-444D-BA4F-1D29D844FE0D}" type="datetime1">
              <a:rPr lang="en-US" smtClean="0"/>
              <a:t>12/15/2023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8AB2BE-2DF9-4D67-AF88-A67B253C2692}" type="slidenum">
              <a:rPr lang="en-GB" smtClean="0"/>
              <a:t>‹#›</a:t>
            </a:fld>
            <a:endParaRPr lang="en-GB"/>
          </a:p>
        </p:txBody>
      </p:sp>
    </p:spTree>
    <p:extLst>
      <p:ext uri="{BB962C8B-B14F-4D97-AF65-F5344CB8AC3E}">
        <p14:creationId xmlns:p14="http://schemas.microsoft.com/office/powerpoint/2010/main" val="25761733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CDD35AB-A95A-433B-9844-E6538FA7701B}" type="datetime1">
              <a:rPr lang="en-US" smtClean="0"/>
              <a:t>12/15/2023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C8AB2BE-2DF9-4D67-AF88-A67B253C2692}" type="slidenum">
              <a:rPr lang="en-GB" smtClean="0"/>
              <a:t>‹#›</a:t>
            </a:fld>
            <a:endParaRPr lang="en-GB"/>
          </a:p>
        </p:txBody>
      </p:sp>
    </p:spTree>
    <p:extLst>
      <p:ext uri="{BB962C8B-B14F-4D97-AF65-F5344CB8AC3E}">
        <p14:creationId xmlns:p14="http://schemas.microsoft.com/office/powerpoint/2010/main" val="31801883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C653DC4-EADD-4238-959A-23C847D84B08}" type="datetime1">
              <a:rPr lang="en-US" smtClean="0"/>
              <a:t>12/15/2023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C8AB2BE-2DF9-4D67-AF88-A67B253C2692}" type="slidenum">
              <a:rPr lang="en-GB" smtClean="0"/>
              <a:t>‹#›</a:t>
            </a:fld>
            <a:endParaRPr lang="en-GB"/>
          </a:p>
        </p:txBody>
      </p:sp>
    </p:spTree>
    <p:extLst>
      <p:ext uri="{BB962C8B-B14F-4D97-AF65-F5344CB8AC3E}">
        <p14:creationId xmlns:p14="http://schemas.microsoft.com/office/powerpoint/2010/main" val="92527948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54760B51-C24B-471D-A70F-6A989E116396}" type="datetime1">
              <a:rPr lang="en-US" smtClean="0"/>
              <a:t>12/15/2023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C8AB2BE-2DF9-4D67-AF88-A67B253C2692}" type="slidenum">
              <a:rPr lang="en-GB" smtClean="0"/>
              <a:t>‹#›</a:t>
            </a:fld>
            <a:endParaRPr lang="en-GB"/>
          </a:p>
        </p:txBody>
      </p:sp>
    </p:spTree>
    <p:extLst>
      <p:ext uri="{BB962C8B-B14F-4D97-AF65-F5344CB8AC3E}">
        <p14:creationId xmlns:p14="http://schemas.microsoft.com/office/powerpoint/2010/main" val="256138673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049A7D-6438-40FC-9748-F7F74D684029}" type="datetime1">
              <a:rPr lang="en-US" smtClean="0"/>
              <a:t>12/15/2023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C8AB2BE-2DF9-4D67-AF88-A67B253C2692}" type="slidenum">
              <a:rPr lang="en-GB" smtClean="0"/>
              <a:t>‹#›</a:t>
            </a:fld>
            <a:endParaRPr lang="en-GB"/>
          </a:p>
        </p:txBody>
      </p:sp>
    </p:spTree>
    <p:extLst>
      <p:ext uri="{BB962C8B-B14F-4D97-AF65-F5344CB8AC3E}">
        <p14:creationId xmlns:p14="http://schemas.microsoft.com/office/powerpoint/2010/main" val="8911615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D5CE178-E631-4074-B649-E1B0217E1E0B}" type="datetime1">
              <a:rPr lang="en-US" smtClean="0"/>
              <a:t>12/15/2023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C8AB2BE-2DF9-4D67-AF88-A67B253C2692}" type="slidenum">
              <a:rPr lang="en-GB" smtClean="0"/>
              <a:t>‹#›</a:t>
            </a:fld>
            <a:endParaRPr lang="en-GB"/>
          </a:p>
        </p:txBody>
      </p:sp>
    </p:spTree>
    <p:extLst>
      <p:ext uri="{BB962C8B-B14F-4D97-AF65-F5344CB8AC3E}">
        <p14:creationId xmlns:p14="http://schemas.microsoft.com/office/powerpoint/2010/main" val="35066618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FF3DD90-223E-4D91-A734-DB41FCA22547}" type="datetime1">
              <a:rPr lang="en-US" smtClean="0"/>
              <a:t>12/15/2023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C8AB2BE-2DF9-4D67-AF88-A67B253C2692}" type="slidenum">
              <a:rPr lang="en-GB" smtClean="0"/>
              <a:t>‹#›</a:t>
            </a:fld>
            <a:endParaRPr lang="en-GB"/>
          </a:p>
        </p:txBody>
      </p:sp>
    </p:spTree>
    <p:extLst>
      <p:ext uri="{BB962C8B-B14F-4D97-AF65-F5344CB8AC3E}">
        <p14:creationId xmlns:p14="http://schemas.microsoft.com/office/powerpoint/2010/main" val="18768009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E7FC319-2B5B-4E88-8646-B84578D96785}" type="datetime1">
              <a:rPr lang="en-US" smtClean="0"/>
              <a:t>12/15/2023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8AB2BE-2DF9-4D67-AF88-A67B253C2692}" type="slidenum">
              <a:rPr lang="en-GB" smtClean="0"/>
              <a:t>‹#›</a:t>
            </a:fld>
            <a:endParaRPr lang="en-GB"/>
          </a:p>
        </p:txBody>
      </p:sp>
    </p:spTree>
    <p:extLst>
      <p:ext uri="{BB962C8B-B14F-4D97-AF65-F5344CB8AC3E}">
        <p14:creationId xmlns:p14="http://schemas.microsoft.com/office/powerpoint/2010/main" val="274208748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E7A5ACFF-D83E-4D22-9F50-28CDF7E98755}" type="datetime1">
              <a:rPr lang="en-US" smtClean="0"/>
              <a:t>12/15/2023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8AB2BE-2DF9-4D67-AF88-A67B253C2692}" type="slidenum">
              <a:rPr lang="en-GB" smtClean="0"/>
              <a:t>‹#›</a:t>
            </a:fld>
            <a:endParaRPr lang="en-GB"/>
          </a:p>
        </p:txBody>
      </p:sp>
    </p:spTree>
    <p:extLst>
      <p:ext uri="{BB962C8B-B14F-4D97-AF65-F5344CB8AC3E}">
        <p14:creationId xmlns:p14="http://schemas.microsoft.com/office/powerpoint/2010/main" val="4183903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0" name="Rectangle 9"/>
          <p:cNvSpPr/>
          <p:nvPr userDrawn="1"/>
        </p:nvSpPr>
        <p:spPr>
          <a:xfrm>
            <a:off x="0" y="1709738"/>
            <a:ext cx="12192001" cy="3575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32822388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12192000" cy="4866468"/>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2" name="Title 1"/>
          <p:cNvSpPr>
            <a:spLocks noGrp="1"/>
          </p:cNvSpPr>
          <p:nvPr>
            <p:ph type="ctrTitle"/>
          </p:nvPr>
        </p:nvSpPr>
        <p:spPr>
          <a:xfrm>
            <a:off x="838200" y="2061006"/>
            <a:ext cx="10515600" cy="2387600"/>
          </a:xfrm>
        </p:spPr>
        <p:txBody>
          <a:bodyPr anchor="b">
            <a:normAutofit/>
          </a:bodyPr>
          <a:lstStyle>
            <a:lvl1pPr algn="l">
              <a:defRPr sz="5400">
                <a:solidFill>
                  <a:schemeClr val="bg1"/>
                </a:solidFill>
              </a:defRPr>
            </a:lvl1pPr>
          </a:lstStyle>
          <a:p>
            <a:r>
              <a:rPr lang="en-US"/>
              <a:t>Click to edit Master title style</a:t>
            </a:r>
          </a:p>
        </p:txBody>
      </p:sp>
      <p:sp>
        <p:nvSpPr>
          <p:cNvPr id="3" name="Subtitle 2"/>
          <p:cNvSpPr>
            <a:spLocks noGrp="1"/>
          </p:cNvSpPr>
          <p:nvPr>
            <p:ph type="subTitle" idx="1"/>
          </p:nvPr>
        </p:nvSpPr>
        <p:spPr>
          <a:xfrm>
            <a:off x="838202" y="5110609"/>
            <a:ext cx="6705599" cy="1137793"/>
          </a:xfrm>
        </p:spPr>
        <p:txBody>
          <a:bodyPr>
            <a:normAutofit/>
          </a:bodyPr>
          <a:lstStyle>
            <a:lvl1pPr marL="0" indent="0" algn="l">
              <a:lnSpc>
                <a:spcPct val="150000"/>
              </a:lnSpc>
              <a:spcBef>
                <a:spcPts val="600"/>
              </a:spcBef>
              <a:buNone/>
              <a:defRPr sz="2800">
                <a:solidFill>
                  <a:srgbClr val="D24726"/>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986BBDDD-A79B-4965-8D75-16454CB9CC4C}" type="datetime1">
              <a:rPr lang="en-US" smtClean="0">
                <a:solidFill>
                  <a:prstClr val="black">
                    <a:tint val="75000"/>
                  </a:prstClr>
                </a:solidFill>
              </a:rPr>
              <a:t>12/15/2023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8" name="Rectangle 7"/>
          <p:cNvSpPr/>
          <p:nvPr/>
        </p:nvSpPr>
        <p:spPr>
          <a:xfrm>
            <a:off x="0" y="0"/>
            <a:ext cx="12192000" cy="48664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19657" y="5239948"/>
            <a:ext cx="1378414" cy="1295558"/>
          </a:xfrm>
          <a:prstGeom prst="rect">
            <a:avLst/>
          </a:prstGeom>
        </p:spPr>
      </p:pic>
    </p:spTree>
    <p:extLst>
      <p:ext uri="{BB962C8B-B14F-4D97-AF65-F5344CB8AC3E}">
        <p14:creationId xmlns:p14="http://schemas.microsoft.com/office/powerpoint/2010/main" val="321330813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2" name="Title 1"/>
          <p:cNvSpPr>
            <a:spLocks noGrp="1"/>
          </p:cNvSpPr>
          <p:nvPr>
            <p:ph type="title"/>
          </p:nvPr>
        </p:nvSpPr>
        <p:spPr>
          <a:xfrm>
            <a:off x="604434" y="0"/>
            <a:ext cx="10749367" cy="1208868"/>
          </a:xfrm>
        </p:spPr>
        <p:txBody>
          <a:bodyPr anchor="b">
            <a:normAutofit/>
          </a:bodyPr>
          <a:lstStyle>
            <a:lvl1pPr>
              <a:defRPr sz="3600">
                <a:solidFill>
                  <a:schemeClr val="bg1"/>
                </a:solidFill>
              </a:defRPr>
            </a:lvl1pPr>
          </a:lstStyle>
          <a:p>
            <a:r>
              <a:rPr lang="en-US"/>
              <a:t>Click to edit Master title style</a:t>
            </a:r>
          </a:p>
        </p:txBody>
      </p:sp>
      <p:sp>
        <p:nvSpPr>
          <p:cNvPr id="3" name="Content Placeholder 2"/>
          <p:cNvSpPr>
            <a:spLocks noGrp="1"/>
          </p:cNvSpPr>
          <p:nvPr>
            <p:ph idx="1"/>
          </p:nvPr>
        </p:nvSpPr>
        <p:spPr>
          <a:xfrm>
            <a:off x="838201" y="1825625"/>
            <a:ext cx="4167753" cy="4351338"/>
          </a:xfrm>
        </p:spPr>
        <p:txBody>
          <a:bodyPr>
            <a:normAutofit/>
          </a:bodyPr>
          <a:lstStyle>
            <a:lvl1pPr marL="0" indent="0">
              <a:lnSpc>
                <a:spcPct val="150000"/>
              </a:lnSpc>
              <a:spcAft>
                <a:spcPts val="1200"/>
              </a:spcAft>
              <a:buNone/>
              <a:defRPr sz="1600">
                <a:solidFill>
                  <a:schemeClr val="bg1">
                    <a:lumMod val="50000"/>
                  </a:schemeClr>
                </a:solidFill>
              </a:defRPr>
            </a:lvl1pPr>
            <a:lvl2pPr>
              <a:lnSpc>
                <a:spcPct val="150000"/>
              </a:lnSpc>
              <a:spcAft>
                <a:spcPts val="1200"/>
              </a:spcAft>
              <a:defRPr sz="1400">
                <a:solidFill>
                  <a:schemeClr val="bg1">
                    <a:lumMod val="50000"/>
                  </a:schemeClr>
                </a:solidFill>
              </a:defRPr>
            </a:lvl2pPr>
            <a:lvl3pPr>
              <a:lnSpc>
                <a:spcPct val="150000"/>
              </a:lnSpc>
              <a:spcAft>
                <a:spcPts val="1200"/>
              </a:spcAft>
              <a:defRPr sz="1200">
                <a:solidFill>
                  <a:schemeClr val="bg1">
                    <a:lumMod val="50000"/>
                  </a:schemeClr>
                </a:solidFill>
              </a:defRPr>
            </a:lvl3pPr>
            <a:lvl4pPr>
              <a:lnSpc>
                <a:spcPct val="150000"/>
              </a:lnSpc>
              <a:spcAft>
                <a:spcPts val="1200"/>
              </a:spcAft>
              <a:defRPr sz="1100">
                <a:solidFill>
                  <a:schemeClr val="bg1">
                    <a:lumMod val="50000"/>
                  </a:schemeClr>
                </a:solidFill>
              </a:defRPr>
            </a:lvl4pPr>
            <a:lvl5pPr>
              <a:lnSpc>
                <a:spcPct val="150000"/>
              </a:lnSpc>
              <a:spcAft>
                <a:spcPts val="1200"/>
              </a:spcAft>
              <a:defRPr sz="1100">
                <a:solidFill>
                  <a:schemeClr val="bg1">
                    <a:lumMod val="5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69C1D6-78BF-4E66-BAB8-018297FF9FB4}" type="datetime1">
              <a:rPr lang="en-US" smtClean="0">
                <a:solidFill>
                  <a:prstClr val="black">
                    <a:tint val="75000"/>
                  </a:prstClr>
                </a:solidFill>
              </a:rPr>
              <a:t>12/15/2023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8" name="Rectangle 7"/>
          <p:cNvSpPr/>
          <p:nvPr/>
        </p:nvSpPr>
        <p:spPr>
          <a:xfrm>
            <a:off x="0" y="0"/>
            <a:ext cx="12192000" cy="13328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10" name="TextBox 9"/>
          <p:cNvSpPr txBox="1"/>
          <p:nvPr/>
        </p:nvSpPr>
        <p:spPr>
          <a:xfrm>
            <a:off x="11499924" y="6356352"/>
            <a:ext cx="425116" cy="338554"/>
          </a:xfrm>
          <a:prstGeom prst="rect">
            <a:avLst/>
          </a:prstGeom>
          <a:noFill/>
        </p:spPr>
        <p:txBody>
          <a:bodyPr wrap="none" rtlCol="0">
            <a:spAutoFit/>
          </a:bodyPr>
          <a:lstStyle/>
          <a:p>
            <a:pPr defTabSz="457200"/>
            <a:fld id="{BB81E415-42AE-42CF-99F9-1050ADB6EFC2}" type="slidenum">
              <a:rPr lang="en-US" sz="1600" smtClean="0">
                <a:solidFill>
                  <a:prstClr val="white">
                    <a:lumMod val="65000"/>
                  </a:prstClr>
                </a:solidFill>
                <a:latin typeface="Calibri" panose="020F0502020204030204" pitchFamily="34" charset="0"/>
              </a:rPr>
              <a:pPr defTabSz="457200"/>
              <a:t>‹#›</a:t>
            </a:fld>
            <a:endParaRPr lang="en-US" sz="1600">
              <a:solidFill>
                <a:prstClr val="white">
                  <a:lumMod val="65000"/>
                </a:prstClr>
              </a:solidFill>
              <a:latin typeface="Calibri" panose="020F0502020204030204" pitchFamily="34" charset="0"/>
            </a:endParaRPr>
          </a:p>
        </p:txBody>
      </p:sp>
    </p:spTree>
    <p:extLst>
      <p:ext uri="{BB962C8B-B14F-4D97-AF65-F5344CB8AC3E}">
        <p14:creationId xmlns:p14="http://schemas.microsoft.com/office/powerpoint/2010/main" val="12798992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5656882" y="1709738"/>
            <a:ext cx="6535119" cy="357518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2" name="Title 1"/>
          <p:cNvSpPr>
            <a:spLocks noGrp="1"/>
          </p:cNvSpPr>
          <p:nvPr>
            <p:ph type="title"/>
          </p:nvPr>
        </p:nvSpPr>
        <p:spPr>
          <a:xfrm>
            <a:off x="838201" y="2402238"/>
            <a:ext cx="4508715" cy="2187227"/>
          </a:xfrm>
        </p:spPr>
        <p:txBody>
          <a:bodyPr anchor="ctr">
            <a:noAutofit/>
          </a:bodyPr>
          <a:lstStyle>
            <a:lvl1pPr algn="l">
              <a:defRPr sz="4800">
                <a:solidFill>
                  <a:srgbClr val="D24726"/>
                </a:solidFill>
              </a:defRPr>
            </a:lvl1pPr>
          </a:lstStyle>
          <a:p>
            <a:r>
              <a:rPr lang="en-US"/>
              <a:t>Click to edit Master title style</a:t>
            </a:r>
          </a:p>
        </p:txBody>
      </p:sp>
      <p:sp>
        <p:nvSpPr>
          <p:cNvPr id="3" name="Text Placeholder 2"/>
          <p:cNvSpPr>
            <a:spLocks noGrp="1"/>
          </p:cNvSpPr>
          <p:nvPr>
            <p:ph type="body" idx="1"/>
          </p:nvPr>
        </p:nvSpPr>
        <p:spPr>
          <a:xfrm>
            <a:off x="6323308" y="2402237"/>
            <a:ext cx="5269424" cy="2187226"/>
          </a:xfrm>
        </p:spPr>
        <p:txBody>
          <a:bodyPr anchor="ctr">
            <a:normAutofit/>
          </a:bodyPr>
          <a:lstStyle>
            <a:lvl1pPr marL="0" indent="0">
              <a:lnSpc>
                <a:spcPct val="150000"/>
              </a:lnSpc>
              <a:buNone/>
              <a:defRPr sz="2800">
                <a:solidFill>
                  <a:schemeClr val="bg1"/>
                </a:solidFill>
                <a:latin typeface="+mj-lt"/>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p>
            <a:fld id="{7898286F-88FF-452B-95AA-144E27CCD3F6}" type="datetime1">
              <a:rPr lang="en-US" smtClean="0">
                <a:solidFill>
                  <a:prstClr val="black">
                    <a:tint val="75000"/>
                  </a:prstClr>
                </a:solidFill>
              </a:rPr>
              <a:t>12/15/2023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8" name="Rectangle 7"/>
          <p:cNvSpPr/>
          <p:nvPr/>
        </p:nvSpPr>
        <p:spPr>
          <a:xfrm>
            <a:off x="5656882" y="1709738"/>
            <a:ext cx="6535119" cy="3575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6500" y="1752041"/>
            <a:ext cx="953035" cy="895748"/>
          </a:xfrm>
          <a:prstGeom prst="rect">
            <a:avLst/>
          </a:prstGeom>
        </p:spPr>
      </p:pic>
    </p:spTree>
    <p:extLst>
      <p:ext uri="{BB962C8B-B14F-4D97-AF65-F5344CB8AC3E}">
        <p14:creationId xmlns:p14="http://schemas.microsoft.com/office/powerpoint/2010/main" val="200127014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2" name="Title 1"/>
          <p:cNvSpPr>
            <a:spLocks noGrp="1"/>
          </p:cNvSpPr>
          <p:nvPr>
            <p:ph type="title"/>
          </p:nvPr>
        </p:nvSpPr>
        <p:spPr>
          <a:xfrm>
            <a:off x="609600" y="1"/>
            <a:ext cx="10744200" cy="1228436"/>
          </a:xfrm>
        </p:spPr>
        <p:txBody>
          <a:bodyPr anchor="b">
            <a:normAutofit/>
          </a:bodyPr>
          <a:lstStyle>
            <a:lvl1pPr>
              <a:defRPr sz="3600">
                <a:solidFill>
                  <a:schemeClr val="bg1"/>
                </a:solidFill>
              </a:defRPr>
            </a:lvl1p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a:t>Click to edit Master text styles</a:t>
            </a:r>
          </a:p>
          <a:p>
            <a:pPr marL="0" lvl="1" indent="0">
              <a:lnSpc>
                <a:spcPct val="150000"/>
              </a:lnSpc>
              <a:spcAft>
                <a:spcPts val="1200"/>
              </a:spcAft>
              <a:buNone/>
            </a:pPr>
            <a:r>
              <a:rPr lang="en-US"/>
              <a:t>Second level</a:t>
            </a:r>
          </a:p>
          <a:p>
            <a:pPr marL="0" lvl="2" indent="0">
              <a:lnSpc>
                <a:spcPct val="150000"/>
              </a:lnSpc>
              <a:spcAft>
                <a:spcPts val="1200"/>
              </a:spcAft>
              <a:buNone/>
            </a:pPr>
            <a:r>
              <a:rPr lang="en-US"/>
              <a:t>Third level</a:t>
            </a:r>
          </a:p>
          <a:p>
            <a:pPr marL="0" lvl="3" indent="0">
              <a:lnSpc>
                <a:spcPct val="150000"/>
              </a:lnSpc>
              <a:spcAft>
                <a:spcPts val="1200"/>
              </a:spcAft>
              <a:buNone/>
            </a:pPr>
            <a:r>
              <a:rPr lang="en-US"/>
              <a:t>Fourth level</a:t>
            </a:r>
          </a:p>
          <a:p>
            <a:pPr marL="0" lvl="4" indent="0">
              <a:lnSpc>
                <a:spcPct val="150000"/>
              </a:lnSpc>
              <a:spcAft>
                <a:spcPts val="1200"/>
              </a:spcAft>
              <a:buNone/>
            </a:pPr>
            <a:r>
              <a:rPr lang="en-US"/>
              <a:t>Fifth level</a:t>
            </a:r>
          </a:p>
        </p:txBody>
      </p:sp>
      <p:sp>
        <p:nvSpPr>
          <p:cNvPr id="4" name="Content Placeholder 3"/>
          <p:cNvSpPr>
            <a:spLocks noGrp="1"/>
          </p:cNvSpPr>
          <p:nvPr>
            <p:ph sz="half" idx="2"/>
          </p:nvPr>
        </p:nvSpPr>
        <p:spPr>
          <a:xfrm>
            <a:off x="6172200" y="1825625"/>
            <a:ext cx="5181600" cy="4351338"/>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a:t>Click to edit Master text styles</a:t>
            </a:r>
          </a:p>
          <a:p>
            <a:pPr marL="0" lvl="1" indent="0">
              <a:lnSpc>
                <a:spcPct val="150000"/>
              </a:lnSpc>
              <a:spcAft>
                <a:spcPts val="1200"/>
              </a:spcAft>
              <a:buNone/>
            </a:pPr>
            <a:r>
              <a:rPr lang="en-US"/>
              <a:t>Second level</a:t>
            </a:r>
          </a:p>
          <a:p>
            <a:pPr marL="0" lvl="2" indent="0">
              <a:lnSpc>
                <a:spcPct val="150000"/>
              </a:lnSpc>
              <a:spcAft>
                <a:spcPts val="1200"/>
              </a:spcAft>
              <a:buNone/>
            </a:pPr>
            <a:r>
              <a:rPr lang="en-US"/>
              <a:t>Third level</a:t>
            </a:r>
          </a:p>
          <a:p>
            <a:pPr marL="0" lvl="3" indent="0">
              <a:lnSpc>
                <a:spcPct val="150000"/>
              </a:lnSpc>
              <a:spcAft>
                <a:spcPts val="1200"/>
              </a:spcAft>
              <a:buNone/>
            </a:pPr>
            <a:r>
              <a:rPr lang="en-US"/>
              <a:t>Fourth level</a:t>
            </a:r>
          </a:p>
          <a:p>
            <a:pPr marL="0" lvl="4" indent="0">
              <a:lnSpc>
                <a:spcPct val="150000"/>
              </a:lnSpc>
              <a:spcAft>
                <a:spcPts val="1200"/>
              </a:spcAft>
              <a:buNone/>
            </a:pPr>
            <a:r>
              <a:rPr lang="en-US"/>
              <a:t>Fifth level</a:t>
            </a:r>
          </a:p>
        </p:txBody>
      </p:sp>
      <p:sp>
        <p:nvSpPr>
          <p:cNvPr id="5" name="Date Placeholder 4"/>
          <p:cNvSpPr>
            <a:spLocks noGrp="1"/>
          </p:cNvSpPr>
          <p:nvPr>
            <p:ph type="dt" sz="half" idx="10"/>
          </p:nvPr>
        </p:nvSpPr>
        <p:spPr/>
        <p:txBody>
          <a:bodyPr/>
          <a:lstStyle/>
          <a:p>
            <a:fld id="{0A3FC8E7-4EC0-4D20-8809-36DD39207026}" type="datetime1">
              <a:rPr lang="en-US" smtClean="0">
                <a:solidFill>
                  <a:prstClr val="black">
                    <a:tint val="75000"/>
                  </a:prstClr>
                </a:solidFill>
              </a:rPr>
              <a:t>12/15/2023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9" name="Rectangle 8"/>
          <p:cNvSpPr/>
          <p:nvPr/>
        </p:nvSpPr>
        <p:spPr>
          <a:xfrm>
            <a:off x="0" y="0"/>
            <a:ext cx="12192000" cy="13328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Tree>
    <p:extLst>
      <p:ext uri="{BB962C8B-B14F-4D97-AF65-F5344CB8AC3E}">
        <p14:creationId xmlns:p14="http://schemas.microsoft.com/office/powerpoint/2010/main" val="21252611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2" name="Title 1"/>
          <p:cNvSpPr>
            <a:spLocks noGrp="1"/>
          </p:cNvSpPr>
          <p:nvPr>
            <p:ph type="title"/>
          </p:nvPr>
        </p:nvSpPr>
        <p:spPr>
          <a:xfrm>
            <a:off x="609600" y="0"/>
            <a:ext cx="10737851" cy="1228436"/>
          </a:xfrm>
        </p:spPr>
        <p:txBody>
          <a:bodyPr anchor="b">
            <a:normAutofit/>
          </a:bodyPr>
          <a:lstStyle>
            <a:lvl1pPr>
              <a:defRPr sz="3600">
                <a:solidFill>
                  <a:schemeClr val="bg1"/>
                </a:solidFill>
              </a:defRPr>
            </a:lvl1pPr>
          </a:lstStyle>
          <a:p>
            <a:r>
              <a:rPr lang="en-US"/>
              <a:t>Click to edit Master title style</a:t>
            </a:r>
          </a:p>
        </p:txBody>
      </p:sp>
      <p:sp>
        <p:nvSpPr>
          <p:cNvPr id="3" name="Text Placeholder 2"/>
          <p:cNvSpPr>
            <a:spLocks noGrp="1"/>
          </p:cNvSpPr>
          <p:nvPr>
            <p:ph type="body" idx="1"/>
          </p:nvPr>
        </p:nvSpPr>
        <p:spPr>
          <a:xfrm>
            <a:off x="831851" y="1489075"/>
            <a:ext cx="5156200" cy="641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1851" y="2193927"/>
            <a:ext cx="5156200" cy="3978275"/>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a:t>Click to edit Master text styles</a:t>
            </a:r>
          </a:p>
          <a:p>
            <a:pPr marL="0" lvl="1" indent="0">
              <a:lnSpc>
                <a:spcPct val="150000"/>
              </a:lnSpc>
              <a:spcAft>
                <a:spcPts val="1200"/>
              </a:spcAft>
              <a:buNone/>
            </a:pPr>
            <a:r>
              <a:rPr lang="en-US"/>
              <a:t>Second level</a:t>
            </a:r>
          </a:p>
          <a:p>
            <a:pPr marL="0" lvl="2" indent="0">
              <a:lnSpc>
                <a:spcPct val="150000"/>
              </a:lnSpc>
              <a:spcAft>
                <a:spcPts val="1200"/>
              </a:spcAft>
              <a:buNone/>
            </a:pPr>
            <a:r>
              <a:rPr lang="en-US"/>
              <a:t>Third level</a:t>
            </a:r>
          </a:p>
          <a:p>
            <a:pPr marL="0" lvl="3" indent="0">
              <a:lnSpc>
                <a:spcPct val="150000"/>
              </a:lnSpc>
              <a:spcAft>
                <a:spcPts val="1200"/>
              </a:spcAft>
              <a:buNone/>
            </a:pPr>
            <a:r>
              <a:rPr lang="en-US"/>
              <a:t>Fourth level</a:t>
            </a:r>
          </a:p>
          <a:p>
            <a:pPr marL="0" lvl="4" indent="0">
              <a:lnSpc>
                <a:spcPct val="150000"/>
              </a:lnSpc>
              <a:spcAft>
                <a:spcPts val="1200"/>
              </a:spcAft>
              <a:buNone/>
            </a:pPr>
            <a:r>
              <a:rPr lang="en-US"/>
              <a:t>Fifth level</a:t>
            </a:r>
          </a:p>
        </p:txBody>
      </p:sp>
      <p:sp>
        <p:nvSpPr>
          <p:cNvPr id="5" name="Text Placeholder 4"/>
          <p:cNvSpPr>
            <a:spLocks noGrp="1"/>
          </p:cNvSpPr>
          <p:nvPr>
            <p:ph type="body" sz="quarter" idx="3"/>
          </p:nvPr>
        </p:nvSpPr>
        <p:spPr>
          <a:xfrm>
            <a:off x="6189664" y="1489075"/>
            <a:ext cx="5157787" cy="641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9664" y="2193927"/>
            <a:ext cx="5157787" cy="3978275"/>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a:t>Click to edit Master text styles</a:t>
            </a:r>
          </a:p>
          <a:p>
            <a:pPr marL="0" lvl="1" indent="0">
              <a:lnSpc>
                <a:spcPct val="150000"/>
              </a:lnSpc>
              <a:spcAft>
                <a:spcPts val="1200"/>
              </a:spcAft>
              <a:buNone/>
            </a:pPr>
            <a:r>
              <a:rPr lang="en-US"/>
              <a:t>Second level</a:t>
            </a:r>
          </a:p>
          <a:p>
            <a:pPr marL="0" lvl="2" indent="0">
              <a:lnSpc>
                <a:spcPct val="150000"/>
              </a:lnSpc>
              <a:spcAft>
                <a:spcPts val="1200"/>
              </a:spcAft>
              <a:buNone/>
            </a:pPr>
            <a:r>
              <a:rPr lang="en-US"/>
              <a:t>Third level</a:t>
            </a:r>
          </a:p>
          <a:p>
            <a:pPr marL="0" lvl="3" indent="0">
              <a:lnSpc>
                <a:spcPct val="150000"/>
              </a:lnSpc>
              <a:spcAft>
                <a:spcPts val="1200"/>
              </a:spcAft>
              <a:buNone/>
            </a:pPr>
            <a:r>
              <a:rPr lang="en-US"/>
              <a:t>Fourth level</a:t>
            </a:r>
          </a:p>
          <a:p>
            <a:pPr marL="0" lvl="4" indent="0">
              <a:lnSpc>
                <a:spcPct val="150000"/>
              </a:lnSpc>
              <a:spcAft>
                <a:spcPts val="1200"/>
              </a:spcAft>
              <a:buNone/>
            </a:pPr>
            <a:r>
              <a:rPr lang="en-US"/>
              <a:t>Fifth level</a:t>
            </a:r>
          </a:p>
        </p:txBody>
      </p:sp>
      <p:sp>
        <p:nvSpPr>
          <p:cNvPr id="7" name="Date Placeholder 6"/>
          <p:cNvSpPr>
            <a:spLocks noGrp="1"/>
          </p:cNvSpPr>
          <p:nvPr>
            <p:ph type="dt" sz="half" idx="10"/>
          </p:nvPr>
        </p:nvSpPr>
        <p:spPr/>
        <p:txBody>
          <a:bodyPr/>
          <a:lstStyle/>
          <a:p>
            <a:fld id="{C2981366-4EEC-4AE3-B460-DFBEE811EDC6}" type="datetime1">
              <a:rPr lang="en-US" smtClean="0">
                <a:solidFill>
                  <a:prstClr val="black">
                    <a:tint val="75000"/>
                  </a:prstClr>
                </a:solidFill>
              </a:rPr>
              <a:t>12/15/2023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11" name="Rectangle 10"/>
          <p:cNvSpPr/>
          <p:nvPr/>
        </p:nvSpPr>
        <p:spPr>
          <a:xfrm>
            <a:off x="0" y="0"/>
            <a:ext cx="12192000" cy="13328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Tree>
    <p:extLst>
      <p:ext uri="{BB962C8B-B14F-4D97-AF65-F5344CB8AC3E}">
        <p14:creationId xmlns:p14="http://schemas.microsoft.com/office/powerpoint/2010/main" val="33902892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2" name="Title 1"/>
          <p:cNvSpPr>
            <a:spLocks noGrp="1"/>
          </p:cNvSpPr>
          <p:nvPr>
            <p:ph type="title"/>
          </p:nvPr>
        </p:nvSpPr>
        <p:spPr>
          <a:xfrm>
            <a:off x="609600" y="1"/>
            <a:ext cx="10744200" cy="1228436"/>
          </a:xfrm>
        </p:spPr>
        <p:txBody>
          <a:bodyPr anchor="b">
            <a:normAutofit/>
          </a:bodyPr>
          <a:lstStyle>
            <a:lvl1pPr>
              <a:defRPr sz="3600">
                <a:solidFill>
                  <a:schemeClr val="bg1"/>
                </a:solidFill>
              </a:defRPr>
            </a:lvl1pPr>
          </a:lstStyle>
          <a:p>
            <a:r>
              <a:rPr lang="en-US"/>
              <a:t>Click to edit Master title style</a:t>
            </a:r>
          </a:p>
        </p:txBody>
      </p:sp>
      <p:sp>
        <p:nvSpPr>
          <p:cNvPr id="3" name="Date Placeholder 2"/>
          <p:cNvSpPr>
            <a:spLocks noGrp="1"/>
          </p:cNvSpPr>
          <p:nvPr>
            <p:ph type="dt" sz="half" idx="10"/>
          </p:nvPr>
        </p:nvSpPr>
        <p:spPr/>
        <p:txBody>
          <a:bodyPr/>
          <a:lstStyle/>
          <a:p>
            <a:fld id="{FA4E3221-9AFB-4EDC-B372-1DE791D9FF27}" type="datetime1">
              <a:rPr lang="en-US" smtClean="0">
                <a:solidFill>
                  <a:prstClr val="black">
                    <a:tint val="75000"/>
                  </a:prstClr>
                </a:solidFill>
              </a:rPr>
              <a:t>12/15/2023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7" name="Rectangle 6"/>
          <p:cNvSpPr/>
          <p:nvPr/>
        </p:nvSpPr>
        <p:spPr>
          <a:xfrm>
            <a:off x="0" y="0"/>
            <a:ext cx="12192000" cy="13328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Tree>
    <p:extLst>
      <p:ext uri="{BB962C8B-B14F-4D97-AF65-F5344CB8AC3E}">
        <p14:creationId xmlns:p14="http://schemas.microsoft.com/office/powerpoint/2010/main" val="304817630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71BD32-3E6C-4868-8D1B-26E37D880B00}" type="datetime1">
              <a:rPr lang="en-US" smtClean="0">
                <a:solidFill>
                  <a:prstClr val="black">
                    <a:tint val="75000"/>
                  </a:prstClr>
                </a:solidFill>
              </a:rPr>
              <a:t>12/15/2023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395222377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a:t>Click to edit Master text styles</a:t>
            </a:r>
          </a:p>
          <a:p>
            <a:pPr marL="0" lvl="1" indent="0">
              <a:lnSpc>
                <a:spcPct val="150000"/>
              </a:lnSpc>
              <a:spcAft>
                <a:spcPts val="1200"/>
              </a:spcAft>
              <a:buNone/>
            </a:pPr>
            <a:r>
              <a:rPr lang="en-US"/>
              <a:t>Second level</a:t>
            </a:r>
          </a:p>
          <a:p>
            <a:pPr marL="0" lvl="2" indent="0">
              <a:lnSpc>
                <a:spcPct val="150000"/>
              </a:lnSpc>
              <a:spcAft>
                <a:spcPts val="1200"/>
              </a:spcAft>
              <a:buNone/>
            </a:pPr>
            <a:r>
              <a:rPr lang="en-US"/>
              <a:t>Third level</a:t>
            </a:r>
          </a:p>
          <a:p>
            <a:pPr marL="0" lvl="3" indent="0">
              <a:lnSpc>
                <a:spcPct val="150000"/>
              </a:lnSpc>
              <a:spcAft>
                <a:spcPts val="1200"/>
              </a:spcAft>
              <a:buNone/>
            </a:pPr>
            <a:r>
              <a:rPr lang="en-US"/>
              <a:t>Fourth level</a:t>
            </a:r>
          </a:p>
          <a:p>
            <a:pPr marL="0" lvl="4" indent="0">
              <a:lnSpc>
                <a:spcPct val="150000"/>
              </a:lnSpc>
              <a:spcAft>
                <a:spcPts val="1200"/>
              </a:spcAft>
              <a:buNone/>
            </a:pPr>
            <a:r>
              <a:rPr lang="en-US"/>
              <a:t>Fifth level</a:t>
            </a:r>
          </a:p>
        </p:txBody>
      </p:sp>
      <p:sp>
        <p:nvSpPr>
          <p:cNvPr id="4" name="Text Placeholder 3"/>
          <p:cNvSpPr>
            <a:spLocks noGrp="1"/>
          </p:cNvSpPr>
          <p:nvPr>
            <p:ph type="body" sz="half" idx="2"/>
          </p:nvPr>
        </p:nvSpPr>
        <p:spPr>
          <a:xfrm>
            <a:off x="839788"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FF8BF7D-124D-4B0F-BC7D-98F3C7FB0467}" type="datetime1">
              <a:rPr lang="en-US" smtClean="0">
                <a:solidFill>
                  <a:prstClr val="black">
                    <a:tint val="75000"/>
                  </a:prstClr>
                </a:solidFill>
              </a:rPr>
              <a:t>12/15/2023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224280324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FEE97EE-C522-42E1-81E0-F2B6E5A8ED68}" type="datetime1">
              <a:rPr lang="en-US" smtClean="0">
                <a:solidFill>
                  <a:prstClr val="black">
                    <a:tint val="75000"/>
                  </a:prstClr>
                </a:solidFill>
              </a:rPr>
              <a:t>12/15/2023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41704497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2" name="Title 1"/>
          <p:cNvSpPr>
            <a:spLocks noGrp="1"/>
          </p:cNvSpPr>
          <p:nvPr>
            <p:ph type="title"/>
          </p:nvPr>
        </p:nvSpPr>
        <p:spPr>
          <a:xfrm>
            <a:off x="609600" y="1"/>
            <a:ext cx="10744200" cy="1228436"/>
          </a:xfrm>
        </p:spPr>
        <p:txBody>
          <a:bodyPr anchor="b">
            <a:normAutofit/>
          </a:bodyPr>
          <a:lstStyle>
            <a:lvl1pPr>
              <a:defRPr sz="3600">
                <a:solidFill>
                  <a:schemeClr val="bg1"/>
                </a:solidFill>
              </a:defRPr>
            </a:lvl1p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601112-1E28-4DB9-BFD5-C4C02907D20B}" type="datetime1">
              <a:rPr lang="en-US" smtClean="0">
                <a:solidFill>
                  <a:prstClr val="black">
                    <a:tint val="75000"/>
                  </a:prstClr>
                </a:solidFill>
              </a:rPr>
              <a:t>12/15/2023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8" name="Rectangle 7"/>
          <p:cNvSpPr/>
          <p:nvPr/>
        </p:nvSpPr>
        <p:spPr>
          <a:xfrm>
            <a:off x="0" y="0"/>
            <a:ext cx="12192000" cy="13328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Tree>
    <p:extLst>
      <p:ext uri="{BB962C8B-B14F-4D97-AF65-F5344CB8AC3E}">
        <p14:creationId xmlns:p14="http://schemas.microsoft.com/office/powerpoint/2010/main" val="848226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9600" y="0"/>
            <a:ext cx="10737851" cy="1228436"/>
          </a:xfrm>
        </p:spPr>
        <p:txBody>
          <a:bodyPr anchor="b">
            <a:normAutofit/>
          </a:bodyPr>
          <a:lstStyle>
            <a:lvl1pPr>
              <a:defRPr sz="3600">
                <a:solidFill>
                  <a:schemeClr val="bg1"/>
                </a:solidFill>
              </a:defRPr>
            </a:lvl1pPr>
          </a:lstStyle>
          <a:p>
            <a:r>
              <a:rPr lang="en-US"/>
              <a:t>Click to edit Master title style</a:t>
            </a:r>
          </a:p>
        </p:txBody>
      </p:sp>
      <p:sp>
        <p:nvSpPr>
          <p:cNvPr id="3" name="Text Placeholder 2"/>
          <p:cNvSpPr>
            <a:spLocks noGrp="1"/>
          </p:cNvSpPr>
          <p:nvPr>
            <p:ph type="body" idx="1"/>
          </p:nvPr>
        </p:nvSpPr>
        <p:spPr>
          <a:xfrm>
            <a:off x="831851" y="1489075"/>
            <a:ext cx="5156200" cy="641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1851" y="2193927"/>
            <a:ext cx="5156200" cy="3978275"/>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a:t>Click to edit Master text styles</a:t>
            </a:r>
          </a:p>
          <a:p>
            <a:pPr marL="0" lvl="1" indent="0">
              <a:lnSpc>
                <a:spcPct val="150000"/>
              </a:lnSpc>
              <a:spcAft>
                <a:spcPts val="1200"/>
              </a:spcAft>
              <a:buNone/>
            </a:pPr>
            <a:r>
              <a:rPr lang="en-US"/>
              <a:t>Second level</a:t>
            </a:r>
          </a:p>
          <a:p>
            <a:pPr marL="0" lvl="2" indent="0">
              <a:lnSpc>
                <a:spcPct val="150000"/>
              </a:lnSpc>
              <a:spcAft>
                <a:spcPts val="1200"/>
              </a:spcAft>
              <a:buNone/>
            </a:pPr>
            <a:r>
              <a:rPr lang="en-US"/>
              <a:t>Third level</a:t>
            </a:r>
          </a:p>
          <a:p>
            <a:pPr marL="0" lvl="3" indent="0">
              <a:lnSpc>
                <a:spcPct val="150000"/>
              </a:lnSpc>
              <a:spcAft>
                <a:spcPts val="1200"/>
              </a:spcAft>
              <a:buNone/>
            </a:pPr>
            <a:r>
              <a:rPr lang="en-US"/>
              <a:t>Fourth level</a:t>
            </a:r>
          </a:p>
          <a:p>
            <a:pPr marL="0" lvl="4" indent="0">
              <a:lnSpc>
                <a:spcPct val="150000"/>
              </a:lnSpc>
              <a:spcAft>
                <a:spcPts val="1200"/>
              </a:spcAft>
              <a:buNone/>
            </a:pPr>
            <a:r>
              <a:rPr lang="en-US"/>
              <a:t>Fifth level</a:t>
            </a:r>
          </a:p>
        </p:txBody>
      </p:sp>
      <p:sp>
        <p:nvSpPr>
          <p:cNvPr id="5" name="Text Placeholder 4"/>
          <p:cNvSpPr>
            <a:spLocks noGrp="1"/>
          </p:cNvSpPr>
          <p:nvPr>
            <p:ph type="body" sz="quarter" idx="3"/>
          </p:nvPr>
        </p:nvSpPr>
        <p:spPr>
          <a:xfrm>
            <a:off x="6189664" y="1489075"/>
            <a:ext cx="5157787" cy="641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9664" y="2193927"/>
            <a:ext cx="5157787" cy="3978275"/>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a:t>Click to edit Master text styles</a:t>
            </a:r>
          </a:p>
          <a:p>
            <a:pPr marL="0" lvl="1" indent="0">
              <a:lnSpc>
                <a:spcPct val="150000"/>
              </a:lnSpc>
              <a:spcAft>
                <a:spcPts val="1200"/>
              </a:spcAft>
              <a:buNone/>
            </a:pPr>
            <a:r>
              <a:rPr lang="en-US"/>
              <a:t>Second level</a:t>
            </a:r>
          </a:p>
          <a:p>
            <a:pPr marL="0" lvl="2" indent="0">
              <a:lnSpc>
                <a:spcPct val="150000"/>
              </a:lnSpc>
              <a:spcAft>
                <a:spcPts val="1200"/>
              </a:spcAft>
              <a:buNone/>
            </a:pPr>
            <a:r>
              <a:rPr lang="en-US"/>
              <a:t>Third level</a:t>
            </a:r>
          </a:p>
          <a:p>
            <a:pPr marL="0" lvl="3" indent="0">
              <a:lnSpc>
                <a:spcPct val="150000"/>
              </a:lnSpc>
              <a:spcAft>
                <a:spcPts val="1200"/>
              </a:spcAft>
              <a:buNone/>
            </a:pPr>
            <a:r>
              <a:rPr lang="en-US"/>
              <a:t>Fourth level</a:t>
            </a:r>
          </a:p>
          <a:p>
            <a:pPr marL="0" lvl="4" indent="0">
              <a:lnSpc>
                <a:spcPct val="150000"/>
              </a:lnSpc>
              <a:spcAft>
                <a:spcPts val="1200"/>
              </a:spcAft>
              <a:buNone/>
            </a:pPr>
            <a:r>
              <a:rPr lang="en-US"/>
              <a:t>Fifth level</a:t>
            </a:r>
          </a:p>
        </p:txBody>
      </p:sp>
      <p:sp>
        <p:nvSpPr>
          <p:cNvPr id="7" name="Date Placeholder 6"/>
          <p:cNvSpPr>
            <a:spLocks noGrp="1"/>
          </p:cNvSpPr>
          <p:nvPr>
            <p:ph type="dt" sz="half" idx="10"/>
          </p:nvPr>
        </p:nvSpPr>
        <p:spPr/>
        <p:txBody>
          <a:bodyPr/>
          <a:lstStyle/>
          <a:p>
            <a:fld id="{707C35CB-9E22-49EC-A1DB-FD827195555E}" type="datetime1">
              <a:rPr lang="en-US" smtClean="0"/>
              <a:t>12/15/2023</a:t>
            </a:fld>
            <a:endParaRPr lang="en-US"/>
          </a:p>
        </p:txBody>
      </p:sp>
      <p:sp>
        <p:nvSpPr>
          <p:cNvPr id="8" name="Footer Placeholder 7"/>
          <p:cNvSpPr>
            <a:spLocks noGrp="1"/>
          </p:cNvSpPr>
          <p:nvPr>
            <p:ph type="ftr" sz="quarter" idx="11"/>
          </p:nvPr>
        </p:nvSpPr>
        <p:spPr/>
        <p:txBody>
          <a:bodyPr/>
          <a:lstStyle/>
          <a:p>
            <a:endParaRPr lang="en-US"/>
          </a:p>
        </p:txBody>
      </p:sp>
      <p:sp>
        <p:nvSpPr>
          <p:cNvPr id="11" name="Rectangle 10"/>
          <p:cNvSpPr/>
          <p:nvPr userDrawn="1"/>
        </p:nvSpPr>
        <p:spPr>
          <a:xfrm>
            <a:off x="0" y="0"/>
            <a:ext cx="12192000" cy="13328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60602981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0095346" y="0"/>
            <a:ext cx="2096655" cy="68580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2" name="Vertical Title 1"/>
          <p:cNvSpPr>
            <a:spLocks noGrp="1"/>
          </p:cNvSpPr>
          <p:nvPr>
            <p:ph type="title" orient="vert"/>
          </p:nvPr>
        </p:nvSpPr>
        <p:spPr>
          <a:xfrm>
            <a:off x="10215419" y="365125"/>
            <a:ext cx="1819564" cy="5811838"/>
          </a:xfrm>
        </p:spPr>
        <p:txBody>
          <a:bodyPr vert="eaVert" anchor="b">
            <a:normAutofit/>
          </a:bodyPr>
          <a:lstStyle>
            <a:lvl1pPr>
              <a:defRPr sz="3600">
                <a:solidFill>
                  <a:schemeClr val="bg1"/>
                </a:solidFill>
              </a:defRPr>
            </a:lvl1pPr>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8EC00F6-1FB3-48BD-A849-A147934F2785}" type="datetime1">
              <a:rPr lang="en-US" smtClean="0">
                <a:solidFill>
                  <a:prstClr val="black">
                    <a:tint val="75000"/>
                  </a:prstClr>
                </a:solidFill>
              </a:rPr>
              <a:t>12/15/2023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8" name="Rectangle 7"/>
          <p:cNvSpPr/>
          <p:nvPr/>
        </p:nvSpPr>
        <p:spPr>
          <a:xfrm>
            <a:off x="10095346" y="0"/>
            <a:ext cx="20966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pic>
        <p:nvPicPr>
          <p:cNvPr id="9" name="Picture 2" descr="Image result for thank you"/>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49994" y="2895600"/>
            <a:ext cx="5945352" cy="39624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 descr="logogreen"/>
          <p:cNvPicPr>
            <a:picLocks noChangeAspect="1" noChangeArrowheads="1"/>
          </p:cNvPicPr>
          <p:nvPr/>
        </p:nvPicPr>
        <p:blipFill>
          <a:blip r:embed="rId3" cstate="print"/>
          <a:srcRect/>
          <a:stretch>
            <a:fillRect/>
          </a:stretch>
        </p:blipFill>
        <p:spPr bwMode="auto">
          <a:xfrm>
            <a:off x="2712720" y="1943100"/>
            <a:ext cx="1935480" cy="1672638"/>
          </a:xfrm>
          <a:prstGeom prst="rect">
            <a:avLst/>
          </a:prstGeom>
          <a:noFill/>
          <a:ln w="9525">
            <a:noFill/>
            <a:miter lim="800000"/>
            <a:headEnd/>
            <a:tailEnd/>
          </a:ln>
          <a:effectLst>
            <a:glow>
              <a:schemeClr val="accent1"/>
            </a:glow>
            <a:softEdge rad="25400"/>
          </a:effectLst>
        </p:spPr>
      </p:pic>
    </p:spTree>
    <p:extLst>
      <p:ext uri="{BB962C8B-B14F-4D97-AF65-F5344CB8AC3E}">
        <p14:creationId xmlns:p14="http://schemas.microsoft.com/office/powerpoint/2010/main" val="414894664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12192000" cy="4866468"/>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2" name="Title 1"/>
          <p:cNvSpPr>
            <a:spLocks noGrp="1"/>
          </p:cNvSpPr>
          <p:nvPr>
            <p:ph type="ctrTitle"/>
          </p:nvPr>
        </p:nvSpPr>
        <p:spPr>
          <a:xfrm>
            <a:off x="838200" y="2061006"/>
            <a:ext cx="10515600" cy="2387600"/>
          </a:xfrm>
        </p:spPr>
        <p:txBody>
          <a:bodyPr anchor="b">
            <a:normAutofit/>
          </a:bodyPr>
          <a:lstStyle>
            <a:lvl1pPr algn="l">
              <a:defRPr sz="5400">
                <a:solidFill>
                  <a:schemeClr val="bg1"/>
                </a:solidFill>
              </a:defRPr>
            </a:lvl1pPr>
          </a:lstStyle>
          <a:p>
            <a:r>
              <a:rPr lang="en-US"/>
              <a:t>Click to edit Master title style</a:t>
            </a:r>
          </a:p>
        </p:txBody>
      </p:sp>
      <p:sp>
        <p:nvSpPr>
          <p:cNvPr id="3" name="Subtitle 2"/>
          <p:cNvSpPr>
            <a:spLocks noGrp="1"/>
          </p:cNvSpPr>
          <p:nvPr>
            <p:ph type="subTitle" idx="1"/>
          </p:nvPr>
        </p:nvSpPr>
        <p:spPr>
          <a:xfrm>
            <a:off x="838202" y="5110609"/>
            <a:ext cx="6705599" cy="1137793"/>
          </a:xfrm>
        </p:spPr>
        <p:txBody>
          <a:bodyPr>
            <a:normAutofit/>
          </a:bodyPr>
          <a:lstStyle>
            <a:lvl1pPr marL="0" indent="0" algn="l">
              <a:lnSpc>
                <a:spcPct val="150000"/>
              </a:lnSpc>
              <a:spcBef>
                <a:spcPts val="600"/>
              </a:spcBef>
              <a:buNone/>
              <a:defRPr sz="2800">
                <a:solidFill>
                  <a:srgbClr val="D24726"/>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358E60F-E2FE-4CA6-B45A-D3B5BD9BA4AA}" type="datetime1">
              <a:rPr lang="en-US" smtClean="0">
                <a:solidFill>
                  <a:prstClr val="black">
                    <a:tint val="75000"/>
                  </a:prstClr>
                </a:solidFill>
              </a:rPr>
              <a:t>12/15/2023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8" name="Rectangle 7"/>
          <p:cNvSpPr/>
          <p:nvPr/>
        </p:nvSpPr>
        <p:spPr>
          <a:xfrm>
            <a:off x="0" y="0"/>
            <a:ext cx="12192000" cy="48664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19657" y="5239948"/>
            <a:ext cx="1378414" cy="1295558"/>
          </a:xfrm>
          <a:prstGeom prst="rect">
            <a:avLst/>
          </a:prstGeom>
        </p:spPr>
      </p:pic>
    </p:spTree>
    <p:extLst>
      <p:ext uri="{BB962C8B-B14F-4D97-AF65-F5344CB8AC3E}">
        <p14:creationId xmlns:p14="http://schemas.microsoft.com/office/powerpoint/2010/main" val="385352619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2" name="Title 1"/>
          <p:cNvSpPr>
            <a:spLocks noGrp="1"/>
          </p:cNvSpPr>
          <p:nvPr>
            <p:ph type="title"/>
          </p:nvPr>
        </p:nvSpPr>
        <p:spPr>
          <a:xfrm>
            <a:off x="604434" y="0"/>
            <a:ext cx="10749367" cy="1208868"/>
          </a:xfrm>
        </p:spPr>
        <p:txBody>
          <a:bodyPr anchor="b">
            <a:normAutofit/>
          </a:bodyPr>
          <a:lstStyle>
            <a:lvl1pPr>
              <a:defRPr sz="3600">
                <a:solidFill>
                  <a:schemeClr val="bg1"/>
                </a:solidFill>
              </a:defRPr>
            </a:lvl1pPr>
          </a:lstStyle>
          <a:p>
            <a:r>
              <a:rPr lang="en-US"/>
              <a:t>Click to edit Master title style</a:t>
            </a:r>
          </a:p>
        </p:txBody>
      </p:sp>
      <p:sp>
        <p:nvSpPr>
          <p:cNvPr id="3" name="Content Placeholder 2"/>
          <p:cNvSpPr>
            <a:spLocks noGrp="1"/>
          </p:cNvSpPr>
          <p:nvPr>
            <p:ph idx="1"/>
          </p:nvPr>
        </p:nvSpPr>
        <p:spPr>
          <a:xfrm>
            <a:off x="838201" y="1825625"/>
            <a:ext cx="4167753" cy="4351338"/>
          </a:xfrm>
        </p:spPr>
        <p:txBody>
          <a:bodyPr>
            <a:normAutofit/>
          </a:bodyPr>
          <a:lstStyle>
            <a:lvl1pPr marL="0" indent="0">
              <a:lnSpc>
                <a:spcPct val="150000"/>
              </a:lnSpc>
              <a:spcAft>
                <a:spcPts val="1200"/>
              </a:spcAft>
              <a:buNone/>
              <a:defRPr sz="1600">
                <a:solidFill>
                  <a:schemeClr val="bg1">
                    <a:lumMod val="50000"/>
                  </a:schemeClr>
                </a:solidFill>
              </a:defRPr>
            </a:lvl1pPr>
            <a:lvl2pPr>
              <a:lnSpc>
                <a:spcPct val="150000"/>
              </a:lnSpc>
              <a:spcAft>
                <a:spcPts val="1200"/>
              </a:spcAft>
              <a:defRPr sz="1400">
                <a:solidFill>
                  <a:schemeClr val="bg1">
                    <a:lumMod val="50000"/>
                  </a:schemeClr>
                </a:solidFill>
              </a:defRPr>
            </a:lvl2pPr>
            <a:lvl3pPr>
              <a:lnSpc>
                <a:spcPct val="150000"/>
              </a:lnSpc>
              <a:spcAft>
                <a:spcPts val="1200"/>
              </a:spcAft>
              <a:defRPr sz="1200">
                <a:solidFill>
                  <a:schemeClr val="bg1">
                    <a:lumMod val="50000"/>
                  </a:schemeClr>
                </a:solidFill>
              </a:defRPr>
            </a:lvl3pPr>
            <a:lvl4pPr>
              <a:lnSpc>
                <a:spcPct val="150000"/>
              </a:lnSpc>
              <a:spcAft>
                <a:spcPts val="1200"/>
              </a:spcAft>
              <a:defRPr sz="1100">
                <a:solidFill>
                  <a:schemeClr val="bg1">
                    <a:lumMod val="50000"/>
                  </a:schemeClr>
                </a:solidFill>
              </a:defRPr>
            </a:lvl4pPr>
            <a:lvl5pPr>
              <a:lnSpc>
                <a:spcPct val="150000"/>
              </a:lnSpc>
              <a:spcAft>
                <a:spcPts val="1200"/>
              </a:spcAft>
              <a:defRPr sz="1100">
                <a:solidFill>
                  <a:schemeClr val="bg1">
                    <a:lumMod val="5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EB0E729-003D-47FD-980F-5FF2872DBE42}" type="datetime1">
              <a:rPr lang="en-US" smtClean="0">
                <a:solidFill>
                  <a:prstClr val="black">
                    <a:tint val="75000"/>
                  </a:prstClr>
                </a:solidFill>
              </a:rPr>
              <a:t>12/15/2023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8" name="Rectangle 7"/>
          <p:cNvSpPr/>
          <p:nvPr/>
        </p:nvSpPr>
        <p:spPr>
          <a:xfrm>
            <a:off x="0" y="0"/>
            <a:ext cx="12192000" cy="13328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10" name="TextBox 9"/>
          <p:cNvSpPr txBox="1"/>
          <p:nvPr/>
        </p:nvSpPr>
        <p:spPr>
          <a:xfrm>
            <a:off x="11499924" y="6356352"/>
            <a:ext cx="425116" cy="338554"/>
          </a:xfrm>
          <a:prstGeom prst="rect">
            <a:avLst/>
          </a:prstGeom>
          <a:noFill/>
        </p:spPr>
        <p:txBody>
          <a:bodyPr wrap="none" rtlCol="0">
            <a:spAutoFit/>
          </a:bodyPr>
          <a:lstStyle/>
          <a:p>
            <a:pPr defTabSz="457200"/>
            <a:fld id="{BB81E415-42AE-42CF-99F9-1050ADB6EFC2}" type="slidenum">
              <a:rPr lang="en-US" sz="1600" smtClean="0">
                <a:solidFill>
                  <a:prstClr val="white">
                    <a:lumMod val="65000"/>
                  </a:prstClr>
                </a:solidFill>
                <a:latin typeface="Calibri" panose="020F0502020204030204" pitchFamily="34" charset="0"/>
              </a:rPr>
              <a:pPr defTabSz="457200"/>
              <a:t>‹#›</a:t>
            </a:fld>
            <a:endParaRPr lang="en-US" sz="1600">
              <a:solidFill>
                <a:prstClr val="white">
                  <a:lumMod val="65000"/>
                </a:prstClr>
              </a:solidFill>
              <a:latin typeface="Calibri" panose="020F0502020204030204" pitchFamily="34" charset="0"/>
            </a:endParaRPr>
          </a:p>
        </p:txBody>
      </p:sp>
    </p:spTree>
    <p:extLst>
      <p:ext uri="{BB962C8B-B14F-4D97-AF65-F5344CB8AC3E}">
        <p14:creationId xmlns:p14="http://schemas.microsoft.com/office/powerpoint/2010/main" val="193042240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5656882" y="1709738"/>
            <a:ext cx="6535119" cy="357518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2" name="Title 1"/>
          <p:cNvSpPr>
            <a:spLocks noGrp="1"/>
          </p:cNvSpPr>
          <p:nvPr>
            <p:ph type="title"/>
          </p:nvPr>
        </p:nvSpPr>
        <p:spPr>
          <a:xfrm>
            <a:off x="838201" y="2402238"/>
            <a:ext cx="4508715" cy="2187227"/>
          </a:xfrm>
        </p:spPr>
        <p:txBody>
          <a:bodyPr anchor="ctr">
            <a:noAutofit/>
          </a:bodyPr>
          <a:lstStyle>
            <a:lvl1pPr algn="l">
              <a:defRPr sz="4800">
                <a:solidFill>
                  <a:srgbClr val="D24726"/>
                </a:solidFill>
              </a:defRPr>
            </a:lvl1pPr>
          </a:lstStyle>
          <a:p>
            <a:r>
              <a:rPr lang="en-US"/>
              <a:t>Click to edit Master title style</a:t>
            </a:r>
          </a:p>
        </p:txBody>
      </p:sp>
      <p:sp>
        <p:nvSpPr>
          <p:cNvPr id="3" name="Text Placeholder 2"/>
          <p:cNvSpPr>
            <a:spLocks noGrp="1"/>
          </p:cNvSpPr>
          <p:nvPr>
            <p:ph type="body" idx="1"/>
          </p:nvPr>
        </p:nvSpPr>
        <p:spPr>
          <a:xfrm>
            <a:off x="6323308" y="2402237"/>
            <a:ext cx="5269424" cy="2187226"/>
          </a:xfrm>
        </p:spPr>
        <p:txBody>
          <a:bodyPr anchor="ctr">
            <a:normAutofit/>
          </a:bodyPr>
          <a:lstStyle>
            <a:lvl1pPr marL="0" indent="0">
              <a:lnSpc>
                <a:spcPct val="150000"/>
              </a:lnSpc>
              <a:buNone/>
              <a:defRPr sz="2800">
                <a:solidFill>
                  <a:schemeClr val="bg1"/>
                </a:solidFill>
                <a:latin typeface="+mj-lt"/>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p>
            <a:fld id="{AC2EC4AB-3BD7-4E20-9A35-19040B932685}" type="datetime1">
              <a:rPr lang="en-US" smtClean="0">
                <a:solidFill>
                  <a:prstClr val="black">
                    <a:tint val="75000"/>
                  </a:prstClr>
                </a:solidFill>
              </a:rPr>
              <a:t>12/15/2023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8" name="Rectangle 7"/>
          <p:cNvSpPr/>
          <p:nvPr/>
        </p:nvSpPr>
        <p:spPr>
          <a:xfrm>
            <a:off x="5656882" y="1709738"/>
            <a:ext cx="6535119" cy="3575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6500" y="1752041"/>
            <a:ext cx="953035" cy="895748"/>
          </a:xfrm>
          <a:prstGeom prst="rect">
            <a:avLst/>
          </a:prstGeom>
        </p:spPr>
      </p:pic>
    </p:spTree>
    <p:extLst>
      <p:ext uri="{BB962C8B-B14F-4D97-AF65-F5344CB8AC3E}">
        <p14:creationId xmlns:p14="http://schemas.microsoft.com/office/powerpoint/2010/main" val="205864597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2" name="Title 1"/>
          <p:cNvSpPr>
            <a:spLocks noGrp="1"/>
          </p:cNvSpPr>
          <p:nvPr>
            <p:ph type="title"/>
          </p:nvPr>
        </p:nvSpPr>
        <p:spPr>
          <a:xfrm>
            <a:off x="609600" y="1"/>
            <a:ext cx="10744200" cy="1228436"/>
          </a:xfrm>
        </p:spPr>
        <p:txBody>
          <a:bodyPr anchor="b">
            <a:normAutofit/>
          </a:bodyPr>
          <a:lstStyle>
            <a:lvl1pPr>
              <a:defRPr sz="3600">
                <a:solidFill>
                  <a:schemeClr val="bg1"/>
                </a:solidFill>
              </a:defRPr>
            </a:lvl1p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a:t>Click to edit Master text styles</a:t>
            </a:r>
          </a:p>
          <a:p>
            <a:pPr marL="0" lvl="1" indent="0">
              <a:lnSpc>
                <a:spcPct val="150000"/>
              </a:lnSpc>
              <a:spcAft>
                <a:spcPts val="1200"/>
              </a:spcAft>
              <a:buNone/>
            </a:pPr>
            <a:r>
              <a:rPr lang="en-US"/>
              <a:t>Second level</a:t>
            </a:r>
          </a:p>
          <a:p>
            <a:pPr marL="0" lvl="2" indent="0">
              <a:lnSpc>
                <a:spcPct val="150000"/>
              </a:lnSpc>
              <a:spcAft>
                <a:spcPts val="1200"/>
              </a:spcAft>
              <a:buNone/>
            </a:pPr>
            <a:r>
              <a:rPr lang="en-US"/>
              <a:t>Third level</a:t>
            </a:r>
          </a:p>
          <a:p>
            <a:pPr marL="0" lvl="3" indent="0">
              <a:lnSpc>
                <a:spcPct val="150000"/>
              </a:lnSpc>
              <a:spcAft>
                <a:spcPts val="1200"/>
              </a:spcAft>
              <a:buNone/>
            </a:pPr>
            <a:r>
              <a:rPr lang="en-US"/>
              <a:t>Fourth level</a:t>
            </a:r>
          </a:p>
          <a:p>
            <a:pPr marL="0" lvl="4" indent="0">
              <a:lnSpc>
                <a:spcPct val="150000"/>
              </a:lnSpc>
              <a:spcAft>
                <a:spcPts val="1200"/>
              </a:spcAft>
              <a:buNone/>
            </a:pPr>
            <a:r>
              <a:rPr lang="en-US"/>
              <a:t>Fifth level</a:t>
            </a:r>
          </a:p>
        </p:txBody>
      </p:sp>
      <p:sp>
        <p:nvSpPr>
          <p:cNvPr id="4" name="Content Placeholder 3"/>
          <p:cNvSpPr>
            <a:spLocks noGrp="1"/>
          </p:cNvSpPr>
          <p:nvPr>
            <p:ph sz="half" idx="2"/>
          </p:nvPr>
        </p:nvSpPr>
        <p:spPr>
          <a:xfrm>
            <a:off x="6172200" y="1825625"/>
            <a:ext cx="5181600" cy="4351338"/>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a:t>Click to edit Master text styles</a:t>
            </a:r>
          </a:p>
          <a:p>
            <a:pPr marL="0" lvl="1" indent="0">
              <a:lnSpc>
                <a:spcPct val="150000"/>
              </a:lnSpc>
              <a:spcAft>
                <a:spcPts val="1200"/>
              </a:spcAft>
              <a:buNone/>
            </a:pPr>
            <a:r>
              <a:rPr lang="en-US"/>
              <a:t>Second level</a:t>
            </a:r>
          </a:p>
          <a:p>
            <a:pPr marL="0" lvl="2" indent="0">
              <a:lnSpc>
                <a:spcPct val="150000"/>
              </a:lnSpc>
              <a:spcAft>
                <a:spcPts val="1200"/>
              </a:spcAft>
              <a:buNone/>
            </a:pPr>
            <a:r>
              <a:rPr lang="en-US"/>
              <a:t>Third level</a:t>
            </a:r>
          </a:p>
          <a:p>
            <a:pPr marL="0" lvl="3" indent="0">
              <a:lnSpc>
                <a:spcPct val="150000"/>
              </a:lnSpc>
              <a:spcAft>
                <a:spcPts val="1200"/>
              </a:spcAft>
              <a:buNone/>
            </a:pPr>
            <a:r>
              <a:rPr lang="en-US"/>
              <a:t>Fourth level</a:t>
            </a:r>
          </a:p>
          <a:p>
            <a:pPr marL="0" lvl="4" indent="0">
              <a:lnSpc>
                <a:spcPct val="150000"/>
              </a:lnSpc>
              <a:spcAft>
                <a:spcPts val="1200"/>
              </a:spcAft>
              <a:buNone/>
            </a:pPr>
            <a:r>
              <a:rPr lang="en-US"/>
              <a:t>Fifth level</a:t>
            </a:r>
          </a:p>
        </p:txBody>
      </p:sp>
      <p:sp>
        <p:nvSpPr>
          <p:cNvPr id="5" name="Date Placeholder 4"/>
          <p:cNvSpPr>
            <a:spLocks noGrp="1"/>
          </p:cNvSpPr>
          <p:nvPr>
            <p:ph type="dt" sz="half" idx="10"/>
          </p:nvPr>
        </p:nvSpPr>
        <p:spPr/>
        <p:txBody>
          <a:bodyPr/>
          <a:lstStyle/>
          <a:p>
            <a:fld id="{E86A5F94-FCE9-4AD1-B9DE-BE9C663C05C7}" type="datetime1">
              <a:rPr lang="en-US" smtClean="0">
                <a:solidFill>
                  <a:prstClr val="black">
                    <a:tint val="75000"/>
                  </a:prstClr>
                </a:solidFill>
              </a:rPr>
              <a:t>12/15/2023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9" name="Rectangle 8"/>
          <p:cNvSpPr/>
          <p:nvPr/>
        </p:nvSpPr>
        <p:spPr>
          <a:xfrm>
            <a:off x="0" y="0"/>
            <a:ext cx="12192000" cy="13328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Tree>
    <p:extLst>
      <p:ext uri="{BB962C8B-B14F-4D97-AF65-F5344CB8AC3E}">
        <p14:creationId xmlns:p14="http://schemas.microsoft.com/office/powerpoint/2010/main" val="154982844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2" name="Title 1"/>
          <p:cNvSpPr>
            <a:spLocks noGrp="1"/>
          </p:cNvSpPr>
          <p:nvPr>
            <p:ph type="title"/>
          </p:nvPr>
        </p:nvSpPr>
        <p:spPr>
          <a:xfrm>
            <a:off x="609600" y="0"/>
            <a:ext cx="10737851" cy="1228436"/>
          </a:xfrm>
        </p:spPr>
        <p:txBody>
          <a:bodyPr anchor="b">
            <a:normAutofit/>
          </a:bodyPr>
          <a:lstStyle>
            <a:lvl1pPr>
              <a:defRPr sz="3600">
                <a:solidFill>
                  <a:schemeClr val="bg1"/>
                </a:solidFill>
              </a:defRPr>
            </a:lvl1pPr>
          </a:lstStyle>
          <a:p>
            <a:r>
              <a:rPr lang="en-US"/>
              <a:t>Click to edit Master title style</a:t>
            </a:r>
          </a:p>
        </p:txBody>
      </p:sp>
      <p:sp>
        <p:nvSpPr>
          <p:cNvPr id="3" name="Text Placeholder 2"/>
          <p:cNvSpPr>
            <a:spLocks noGrp="1"/>
          </p:cNvSpPr>
          <p:nvPr>
            <p:ph type="body" idx="1"/>
          </p:nvPr>
        </p:nvSpPr>
        <p:spPr>
          <a:xfrm>
            <a:off x="831851" y="1489075"/>
            <a:ext cx="5156200" cy="641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1851" y="2193927"/>
            <a:ext cx="5156200" cy="3978275"/>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a:t>Click to edit Master text styles</a:t>
            </a:r>
          </a:p>
          <a:p>
            <a:pPr marL="0" lvl="1" indent="0">
              <a:lnSpc>
                <a:spcPct val="150000"/>
              </a:lnSpc>
              <a:spcAft>
                <a:spcPts val="1200"/>
              </a:spcAft>
              <a:buNone/>
            </a:pPr>
            <a:r>
              <a:rPr lang="en-US"/>
              <a:t>Second level</a:t>
            </a:r>
          </a:p>
          <a:p>
            <a:pPr marL="0" lvl="2" indent="0">
              <a:lnSpc>
                <a:spcPct val="150000"/>
              </a:lnSpc>
              <a:spcAft>
                <a:spcPts val="1200"/>
              </a:spcAft>
              <a:buNone/>
            </a:pPr>
            <a:r>
              <a:rPr lang="en-US"/>
              <a:t>Third level</a:t>
            </a:r>
          </a:p>
          <a:p>
            <a:pPr marL="0" lvl="3" indent="0">
              <a:lnSpc>
                <a:spcPct val="150000"/>
              </a:lnSpc>
              <a:spcAft>
                <a:spcPts val="1200"/>
              </a:spcAft>
              <a:buNone/>
            </a:pPr>
            <a:r>
              <a:rPr lang="en-US"/>
              <a:t>Fourth level</a:t>
            </a:r>
          </a:p>
          <a:p>
            <a:pPr marL="0" lvl="4" indent="0">
              <a:lnSpc>
                <a:spcPct val="150000"/>
              </a:lnSpc>
              <a:spcAft>
                <a:spcPts val="1200"/>
              </a:spcAft>
              <a:buNone/>
            </a:pPr>
            <a:r>
              <a:rPr lang="en-US"/>
              <a:t>Fifth level</a:t>
            </a:r>
          </a:p>
        </p:txBody>
      </p:sp>
      <p:sp>
        <p:nvSpPr>
          <p:cNvPr id="5" name="Text Placeholder 4"/>
          <p:cNvSpPr>
            <a:spLocks noGrp="1"/>
          </p:cNvSpPr>
          <p:nvPr>
            <p:ph type="body" sz="quarter" idx="3"/>
          </p:nvPr>
        </p:nvSpPr>
        <p:spPr>
          <a:xfrm>
            <a:off x="6189664" y="1489075"/>
            <a:ext cx="5157787" cy="6413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9664" y="2193927"/>
            <a:ext cx="5157787" cy="3978275"/>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a:t>Click to edit Master text styles</a:t>
            </a:r>
          </a:p>
          <a:p>
            <a:pPr marL="0" lvl="1" indent="0">
              <a:lnSpc>
                <a:spcPct val="150000"/>
              </a:lnSpc>
              <a:spcAft>
                <a:spcPts val="1200"/>
              </a:spcAft>
              <a:buNone/>
            </a:pPr>
            <a:r>
              <a:rPr lang="en-US"/>
              <a:t>Second level</a:t>
            </a:r>
          </a:p>
          <a:p>
            <a:pPr marL="0" lvl="2" indent="0">
              <a:lnSpc>
                <a:spcPct val="150000"/>
              </a:lnSpc>
              <a:spcAft>
                <a:spcPts val="1200"/>
              </a:spcAft>
              <a:buNone/>
            </a:pPr>
            <a:r>
              <a:rPr lang="en-US"/>
              <a:t>Third level</a:t>
            </a:r>
          </a:p>
          <a:p>
            <a:pPr marL="0" lvl="3" indent="0">
              <a:lnSpc>
                <a:spcPct val="150000"/>
              </a:lnSpc>
              <a:spcAft>
                <a:spcPts val="1200"/>
              </a:spcAft>
              <a:buNone/>
            </a:pPr>
            <a:r>
              <a:rPr lang="en-US"/>
              <a:t>Fourth level</a:t>
            </a:r>
          </a:p>
          <a:p>
            <a:pPr marL="0" lvl="4" indent="0">
              <a:lnSpc>
                <a:spcPct val="150000"/>
              </a:lnSpc>
              <a:spcAft>
                <a:spcPts val="1200"/>
              </a:spcAft>
              <a:buNone/>
            </a:pPr>
            <a:r>
              <a:rPr lang="en-US"/>
              <a:t>Fifth level</a:t>
            </a:r>
          </a:p>
        </p:txBody>
      </p:sp>
      <p:sp>
        <p:nvSpPr>
          <p:cNvPr id="7" name="Date Placeholder 6"/>
          <p:cNvSpPr>
            <a:spLocks noGrp="1"/>
          </p:cNvSpPr>
          <p:nvPr>
            <p:ph type="dt" sz="half" idx="10"/>
          </p:nvPr>
        </p:nvSpPr>
        <p:spPr/>
        <p:txBody>
          <a:bodyPr/>
          <a:lstStyle/>
          <a:p>
            <a:fld id="{2EE21B89-F1A1-469A-A048-25B8AB88D694}" type="datetime1">
              <a:rPr lang="en-US" smtClean="0">
                <a:solidFill>
                  <a:prstClr val="black">
                    <a:tint val="75000"/>
                  </a:prstClr>
                </a:solidFill>
              </a:rPr>
              <a:t>12/15/2023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11" name="Rectangle 10"/>
          <p:cNvSpPr/>
          <p:nvPr/>
        </p:nvSpPr>
        <p:spPr>
          <a:xfrm>
            <a:off x="0" y="0"/>
            <a:ext cx="12192000" cy="13328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Tree>
    <p:extLst>
      <p:ext uri="{BB962C8B-B14F-4D97-AF65-F5344CB8AC3E}">
        <p14:creationId xmlns:p14="http://schemas.microsoft.com/office/powerpoint/2010/main" val="390373181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2" name="Title 1"/>
          <p:cNvSpPr>
            <a:spLocks noGrp="1"/>
          </p:cNvSpPr>
          <p:nvPr>
            <p:ph type="title"/>
          </p:nvPr>
        </p:nvSpPr>
        <p:spPr>
          <a:xfrm>
            <a:off x="609600" y="1"/>
            <a:ext cx="10744200" cy="1228436"/>
          </a:xfrm>
        </p:spPr>
        <p:txBody>
          <a:bodyPr anchor="b">
            <a:normAutofit/>
          </a:bodyPr>
          <a:lstStyle>
            <a:lvl1pPr>
              <a:defRPr sz="3600">
                <a:solidFill>
                  <a:schemeClr val="bg1"/>
                </a:solidFill>
              </a:defRPr>
            </a:lvl1pPr>
          </a:lstStyle>
          <a:p>
            <a:r>
              <a:rPr lang="en-US"/>
              <a:t>Click to edit Master title style</a:t>
            </a:r>
          </a:p>
        </p:txBody>
      </p:sp>
      <p:sp>
        <p:nvSpPr>
          <p:cNvPr id="3" name="Date Placeholder 2"/>
          <p:cNvSpPr>
            <a:spLocks noGrp="1"/>
          </p:cNvSpPr>
          <p:nvPr>
            <p:ph type="dt" sz="half" idx="10"/>
          </p:nvPr>
        </p:nvSpPr>
        <p:spPr/>
        <p:txBody>
          <a:bodyPr/>
          <a:lstStyle/>
          <a:p>
            <a:fld id="{371528DD-D9EE-4F35-8BAE-B21AF1B9A36C}" type="datetime1">
              <a:rPr lang="en-US" smtClean="0">
                <a:solidFill>
                  <a:prstClr val="black">
                    <a:tint val="75000"/>
                  </a:prstClr>
                </a:solidFill>
              </a:rPr>
              <a:t>12/15/2023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7" name="Rectangle 6"/>
          <p:cNvSpPr/>
          <p:nvPr/>
        </p:nvSpPr>
        <p:spPr>
          <a:xfrm>
            <a:off x="0" y="0"/>
            <a:ext cx="12192000" cy="13328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Tree>
    <p:extLst>
      <p:ext uri="{BB962C8B-B14F-4D97-AF65-F5344CB8AC3E}">
        <p14:creationId xmlns:p14="http://schemas.microsoft.com/office/powerpoint/2010/main" val="395487303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8ECF4-A7AB-4F6F-AA78-9FDA9903E155}" type="datetime1">
              <a:rPr lang="en-US" smtClean="0">
                <a:solidFill>
                  <a:prstClr val="black">
                    <a:tint val="75000"/>
                  </a:prstClr>
                </a:solidFill>
              </a:rPr>
              <a:t>12/15/2023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302718169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a:t>Click to edit Master text styles</a:t>
            </a:r>
          </a:p>
          <a:p>
            <a:pPr marL="0" lvl="1" indent="0">
              <a:lnSpc>
                <a:spcPct val="150000"/>
              </a:lnSpc>
              <a:spcAft>
                <a:spcPts val="1200"/>
              </a:spcAft>
              <a:buNone/>
            </a:pPr>
            <a:r>
              <a:rPr lang="en-US"/>
              <a:t>Second level</a:t>
            </a:r>
          </a:p>
          <a:p>
            <a:pPr marL="0" lvl="2" indent="0">
              <a:lnSpc>
                <a:spcPct val="150000"/>
              </a:lnSpc>
              <a:spcAft>
                <a:spcPts val="1200"/>
              </a:spcAft>
              <a:buNone/>
            </a:pPr>
            <a:r>
              <a:rPr lang="en-US"/>
              <a:t>Third level</a:t>
            </a:r>
          </a:p>
          <a:p>
            <a:pPr marL="0" lvl="3" indent="0">
              <a:lnSpc>
                <a:spcPct val="150000"/>
              </a:lnSpc>
              <a:spcAft>
                <a:spcPts val="1200"/>
              </a:spcAft>
              <a:buNone/>
            </a:pPr>
            <a:r>
              <a:rPr lang="en-US"/>
              <a:t>Fourth level</a:t>
            </a:r>
          </a:p>
          <a:p>
            <a:pPr marL="0" lvl="4" indent="0">
              <a:lnSpc>
                <a:spcPct val="150000"/>
              </a:lnSpc>
              <a:spcAft>
                <a:spcPts val="1200"/>
              </a:spcAft>
              <a:buNone/>
            </a:pPr>
            <a:r>
              <a:rPr lang="en-US"/>
              <a:t>Fifth level</a:t>
            </a:r>
          </a:p>
        </p:txBody>
      </p:sp>
      <p:sp>
        <p:nvSpPr>
          <p:cNvPr id="4" name="Text Placeholder 3"/>
          <p:cNvSpPr>
            <a:spLocks noGrp="1"/>
          </p:cNvSpPr>
          <p:nvPr>
            <p:ph type="body" sz="half" idx="2"/>
          </p:nvPr>
        </p:nvSpPr>
        <p:spPr>
          <a:xfrm>
            <a:off x="839788"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3A3F395-387D-405B-B3FA-7C67C0CC78FA}" type="datetime1">
              <a:rPr lang="en-US" smtClean="0">
                <a:solidFill>
                  <a:prstClr val="black">
                    <a:tint val="75000"/>
                  </a:prstClr>
                </a:solidFill>
              </a:rPr>
              <a:t>12/15/2023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190116379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954046C-CA78-4397-B692-7E5BF50DE707}" type="datetime1">
              <a:rPr lang="en-US" smtClean="0">
                <a:solidFill>
                  <a:prstClr val="black">
                    <a:tint val="75000"/>
                  </a:prstClr>
                </a:solidFill>
              </a:rPr>
              <a:t>12/15/2023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75875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09600" y="1"/>
            <a:ext cx="10744200" cy="1228436"/>
          </a:xfrm>
        </p:spPr>
        <p:txBody>
          <a:bodyPr anchor="b">
            <a:normAutofit/>
          </a:bodyPr>
          <a:lstStyle>
            <a:lvl1pPr>
              <a:defRPr sz="3600">
                <a:solidFill>
                  <a:schemeClr val="bg1"/>
                </a:solidFill>
              </a:defRPr>
            </a:lvl1pPr>
          </a:lstStyle>
          <a:p>
            <a:r>
              <a:rPr lang="en-US"/>
              <a:t>Click to edit Master title style</a:t>
            </a:r>
          </a:p>
        </p:txBody>
      </p:sp>
      <p:sp>
        <p:nvSpPr>
          <p:cNvPr id="3" name="Date Placeholder 2"/>
          <p:cNvSpPr>
            <a:spLocks noGrp="1"/>
          </p:cNvSpPr>
          <p:nvPr>
            <p:ph type="dt" sz="half" idx="10"/>
          </p:nvPr>
        </p:nvSpPr>
        <p:spPr/>
        <p:txBody>
          <a:bodyPr/>
          <a:lstStyle/>
          <a:p>
            <a:fld id="{AB6498E6-2881-47D9-8140-D7855C112100}" type="datetime1">
              <a:rPr lang="en-US" smtClean="0"/>
              <a:t>12/15/2023</a:t>
            </a:fld>
            <a:endParaRPr lang="en-US"/>
          </a:p>
        </p:txBody>
      </p:sp>
      <p:sp>
        <p:nvSpPr>
          <p:cNvPr id="4" name="Footer Placeholder 3"/>
          <p:cNvSpPr>
            <a:spLocks noGrp="1"/>
          </p:cNvSpPr>
          <p:nvPr>
            <p:ph type="ftr" sz="quarter" idx="11"/>
          </p:nvPr>
        </p:nvSpPr>
        <p:spPr/>
        <p:txBody>
          <a:bodyPr/>
          <a:lstStyle/>
          <a:p>
            <a:endParaRPr lang="en-US"/>
          </a:p>
        </p:txBody>
      </p:sp>
      <p:sp>
        <p:nvSpPr>
          <p:cNvPr id="7" name="Rectangle 6"/>
          <p:cNvSpPr/>
          <p:nvPr userDrawn="1"/>
        </p:nvSpPr>
        <p:spPr>
          <a:xfrm>
            <a:off x="0" y="0"/>
            <a:ext cx="12192000" cy="13328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0081448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p:cNvSpPr/>
          <p:nvPr/>
        </p:nvSpPr>
        <p:spPr>
          <a:xfrm>
            <a:off x="0" y="0"/>
            <a:ext cx="12192000" cy="133285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2" name="Title 1"/>
          <p:cNvSpPr>
            <a:spLocks noGrp="1"/>
          </p:cNvSpPr>
          <p:nvPr>
            <p:ph type="title"/>
          </p:nvPr>
        </p:nvSpPr>
        <p:spPr>
          <a:xfrm>
            <a:off x="609600" y="1"/>
            <a:ext cx="10744200" cy="1228436"/>
          </a:xfrm>
        </p:spPr>
        <p:txBody>
          <a:bodyPr anchor="b">
            <a:normAutofit/>
          </a:bodyPr>
          <a:lstStyle>
            <a:lvl1pPr>
              <a:defRPr sz="3600">
                <a:solidFill>
                  <a:schemeClr val="bg1"/>
                </a:solidFill>
              </a:defRPr>
            </a:lvl1p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7AF4BCB-8F97-4AA0-AE1D-05DBB2D95282}" type="datetime1">
              <a:rPr lang="en-US" smtClean="0">
                <a:solidFill>
                  <a:prstClr val="black">
                    <a:tint val="75000"/>
                  </a:prstClr>
                </a:solidFill>
              </a:rPr>
              <a:t>12/15/2023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8" name="Rectangle 7"/>
          <p:cNvSpPr/>
          <p:nvPr/>
        </p:nvSpPr>
        <p:spPr>
          <a:xfrm>
            <a:off x="0" y="0"/>
            <a:ext cx="12192000" cy="13328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Tree>
    <p:extLst>
      <p:ext uri="{BB962C8B-B14F-4D97-AF65-F5344CB8AC3E}">
        <p14:creationId xmlns:p14="http://schemas.microsoft.com/office/powerpoint/2010/main" val="323811875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0095346" y="0"/>
            <a:ext cx="2096655" cy="68580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sp>
        <p:nvSpPr>
          <p:cNvPr id="2" name="Vertical Title 1"/>
          <p:cNvSpPr>
            <a:spLocks noGrp="1"/>
          </p:cNvSpPr>
          <p:nvPr>
            <p:ph type="title" orient="vert"/>
          </p:nvPr>
        </p:nvSpPr>
        <p:spPr>
          <a:xfrm>
            <a:off x="10215419" y="365125"/>
            <a:ext cx="1819564" cy="5811838"/>
          </a:xfrm>
        </p:spPr>
        <p:txBody>
          <a:bodyPr vert="eaVert" anchor="b">
            <a:normAutofit/>
          </a:bodyPr>
          <a:lstStyle>
            <a:lvl1pPr>
              <a:defRPr sz="3600">
                <a:solidFill>
                  <a:schemeClr val="bg1"/>
                </a:solidFill>
              </a:defRPr>
            </a:lvl1pPr>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55B802-39F7-48BA-946D-700E0E5695EA}" type="datetime1">
              <a:rPr lang="en-US" smtClean="0">
                <a:solidFill>
                  <a:prstClr val="black">
                    <a:tint val="75000"/>
                  </a:prstClr>
                </a:solidFill>
              </a:rPr>
              <a:t>12/15/2023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8" name="Rectangle 7"/>
          <p:cNvSpPr/>
          <p:nvPr/>
        </p:nvSpPr>
        <p:spPr>
          <a:xfrm>
            <a:off x="10095346" y="0"/>
            <a:ext cx="20966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endParaRPr>
          </a:p>
        </p:txBody>
      </p:sp>
      <p:pic>
        <p:nvPicPr>
          <p:cNvPr id="9" name="Picture 2" descr="Image result for thank you"/>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49994" y="2895600"/>
            <a:ext cx="5945352" cy="39624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 descr="logogreen"/>
          <p:cNvPicPr>
            <a:picLocks noChangeAspect="1" noChangeArrowheads="1"/>
          </p:cNvPicPr>
          <p:nvPr/>
        </p:nvPicPr>
        <p:blipFill>
          <a:blip r:embed="rId3" cstate="print"/>
          <a:srcRect/>
          <a:stretch>
            <a:fillRect/>
          </a:stretch>
        </p:blipFill>
        <p:spPr bwMode="auto">
          <a:xfrm>
            <a:off x="2712720" y="1943100"/>
            <a:ext cx="1935480" cy="1672638"/>
          </a:xfrm>
          <a:prstGeom prst="rect">
            <a:avLst/>
          </a:prstGeom>
          <a:noFill/>
          <a:ln w="9525">
            <a:noFill/>
            <a:miter lim="800000"/>
            <a:headEnd/>
            <a:tailEnd/>
          </a:ln>
          <a:effectLst>
            <a:glow>
              <a:schemeClr val="accent1"/>
            </a:glow>
            <a:softEdge rad="25400"/>
          </a:effectLst>
        </p:spPr>
      </p:pic>
    </p:spTree>
    <p:extLst>
      <p:ext uri="{BB962C8B-B14F-4D97-AF65-F5344CB8AC3E}">
        <p14:creationId xmlns:p14="http://schemas.microsoft.com/office/powerpoint/2010/main" val="1606941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FC697-B89B-4613-8FAD-736840183892}" type="datetime1">
              <a:rPr lang="en-US" smtClean="0"/>
              <a:t>12/15/2023</a:t>
            </a:fld>
            <a:endParaRPr lang="en-US"/>
          </a:p>
        </p:txBody>
      </p:sp>
      <p:sp>
        <p:nvSpPr>
          <p:cNvPr id="3" name="Footer Placeholder 2"/>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40374320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vert="horz" lIns="91440" tIns="45720" rIns="91440" bIns="45720" rtlCol="0">
            <a:normAutofit/>
          </a:bodyPr>
          <a:lstStyle>
            <a:lvl1pPr>
              <a:defRPr lang="en-US" sz="1600" smtClean="0">
                <a:solidFill>
                  <a:schemeClr val="bg1">
                    <a:lumMod val="50000"/>
                  </a:schemeClr>
                </a:solidFill>
              </a:defRPr>
            </a:lvl1pPr>
            <a:lvl2pPr>
              <a:defRPr lang="en-US" sz="1400" smtClean="0">
                <a:solidFill>
                  <a:schemeClr val="bg1">
                    <a:lumMod val="50000"/>
                  </a:schemeClr>
                </a:solidFill>
              </a:defRPr>
            </a:lvl2pPr>
            <a:lvl3pPr>
              <a:defRPr lang="en-US" sz="1200" smtClean="0">
                <a:solidFill>
                  <a:schemeClr val="bg1">
                    <a:lumMod val="50000"/>
                  </a:schemeClr>
                </a:solidFill>
              </a:defRPr>
            </a:lvl3pPr>
            <a:lvl4pPr>
              <a:defRPr lang="en-US" sz="1100" smtClean="0">
                <a:solidFill>
                  <a:schemeClr val="bg1">
                    <a:lumMod val="50000"/>
                  </a:schemeClr>
                </a:solidFill>
              </a:defRPr>
            </a:lvl4pPr>
            <a:lvl5pPr>
              <a:defRPr lang="en-US" sz="1100">
                <a:solidFill>
                  <a:schemeClr val="bg1">
                    <a:lumMod val="50000"/>
                  </a:schemeClr>
                </a:solidFill>
              </a:defRPr>
            </a:lvl5pPr>
          </a:lstStyle>
          <a:p>
            <a:pPr marL="0" lvl="0" indent="0">
              <a:lnSpc>
                <a:spcPct val="150000"/>
              </a:lnSpc>
              <a:spcAft>
                <a:spcPts val="1200"/>
              </a:spcAft>
              <a:buNone/>
            </a:pPr>
            <a:r>
              <a:rPr lang="en-US"/>
              <a:t>Click to edit Master text styles</a:t>
            </a:r>
          </a:p>
          <a:p>
            <a:pPr marL="0" lvl="1" indent="0">
              <a:lnSpc>
                <a:spcPct val="150000"/>
              </a:lnSpc>
              <a:spcAft>
                <a:spcPts val="1200"/>
              </a:spcAft>
              <a:buNone/>
            </a:pPr>
            <a:r>
              <a:rPr lang="en-US"/>
              <a:t>Second level</a:t>
            </a:r>
          </a:p>
          <a:p>
            <a:pPr marL="0" lvl="2" indent="0">
              <a:lnSpc>
                <a:spcPct val="150000"/>
              </a:lnSpc>
              <a:spcAft>
                <a:spcPts val="1200"/>
              </a:spcAft>
              <a:buNone/>
            </a:pPr>
            <a:r>
              <a:rPr lang="en-US"/>
              <a:t>Third level</a:t>
            </a:r>
          </a:p>
          <a:p>
            <a:pPr marL="0" lvl="3" indent="0">
              <a:lnSpc>
                <a:spcPct val="150000"/>
              </a:lnSpc>
              <a:spcAft>
                <a:spcPts val="1200"/>
              </a:spcAft>
              <a:buNone/>
            </a:pPr>
            <a:r>
              <a:rPr lang="en-US"/>
              <a:t>Fourth level</a:t>
            </a:r>
          </a:p>
          <a:p>
            <a:pPr marL="0" lvl="4" indent="0">
              <a:lnSpc>
                <a:spcPct val="150000"/>
              </a:lnSpc>
              <a:spcAft>
                <a:spcPts val="1200"/>
              </a:spcAft>
              <a:buNone/>
            </a:pPr>
            <a:r>
              <a:rPr lang="en-US"/>
              <a:t>Fifth level</a:t>
            </a:r>
          </a:p>
        </p:txBody>
      </p:sp>
      <p:sp>
        <p:nvSpPr>
          <p:cNvPr id="4" name="Text Placeholder 3"/>
          <p:cNvSpPr>
            <a:spLocks noGrp="1"/>
          </p:cNvSpPr>
          <p:nvPr>
            <p:ph type="body" sz="half" idx="2"/>
          </p:nvPr>
        </p:nvSpPr>
        <p:spPr>
          <a:xfrm>
            <a:off x="839788"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895F767-5B50-4968-85D0-582BFE5CD6E3}" type="datetime1">
              <a:rPr lang="en-US" smtClean="0"/>
              <a:t>12/15/2023</a:t>
            </a:fld>
            <a:endParaRPr lang="en-US"/>
          </a:p>
        </p:txBody>
      </p:sp>
      <p:sp>
        <p:nvSpPr>
          <p:cNvPr id="6" name="Footer Placeholder 5"/>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7841938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8E2A0C7-9A91-4282-ABCC-99113291CA92}" type="datetime1">
              <a:rPr lang="en-US" smtClean="0"/>
              <a:t>12/15/2023</a:t>
            </a:fld>
            <a:endParaRPr lang="en-US"/>
          </a:p>
        </p:txBody>
      </p:sp>
      <p:sp>
        <p:nvSpPr>
          <p:cNvPr id="6" name="Footer Placeholder 5"/>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161095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2"/>
            <a:ext cx="3276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D6E852-4F0B-44C6-B7B2-CEAE34F66FFE}" type="datetime1">
              <a:rPr lang="en-US" smtClean="0"/>
              <a:t>12/15/2023</a:t>
            </a:fld>
            <a:endParaRPr lang="en-US"/>
          </a:p>
        </p:txBody>
      </p:sp>
      <p:sp>
        <p:nvSpPr>
          <p:cNvPr id="5" name="Footer Placeholder 4"/>
          <p:cNvSpPr>
            <a:spLocks noGrp="1"/>
          </p:cNvSpPr>
          <p:nvPr>
            <p:ph type="ftr" sz="quarter" idx="3"/>
          </p:nvPr>
        </p:nvSpPr>
        <p:spPr>
          <a:xfrm>
            <a:off x="4648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9467549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 id="2147483685" r:id="rId13"/>
    <p:sldLayoutId id="2147483686" r:id="rId14"/>
    <p:sldLayoutId id="2147483687" r:id="rId15"/>
    <p:sldLayoutId id="2147483688" r:id="rId16"/>
    <p:sldLayoutId id="2147483689" r:id="rId17"/>
  </p:sldLayoutIdLst>
  <p:hf hdr="0" ftr="0" dt="0"/>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ct val="30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DD2AF1-D419-453D-AF86-6326C17A80F6}" type="datetimeFigureOut">
              <a:rPr lang="en-US" smtClean="0"/>
              <a:t>12/15/2023</a:t>
            </a:fld>
            <a:endParaRPr lang="en-US"/>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F4E824-7824-413F-81FD-48886CB0F3F5}" type="slidenum">
              <a:rPr lang="en-US" smtClean="0"/>
              <a:t>‹#›</a:t>
            </a:fld>
            <a:endParaRPr lang="en-US"/>
          </a:p>
        </p:txBody>
      </p:sp>
    </p:spTree>
    <p:extLst>
      <p:ext uri="{BB962C8B-B14F-4D97-AF65-F5344CB8AC3E}">
        <p14:creationId xmlns:p14="http://schemas.microsoft.com/office/powerpoint/2010/main" val="1704478137"/>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E21A3A-C063-4C61-AF21-537BC1FE2881}" type="datetime1">
              <a:rPr lang="en-US" smtClean="0"/>
              <a:t>12/15/2023</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8AB2BE-2DF9-4D67-AF88-A67B253C2692}" type="slidenum">
              <a:rPr lang="en-GB" smtClean="0"/>
              <a:t>‹#›</a:t>
            </a:fld>
            <a:endParaRPr lang="en-GB"/>
          </a:p>
        </p:txBody>
      </p:sp>
    </p:spTree>
    <p:extLst>
      <p:ext uri="{BB962C8B-B14F-4D97-AF65-F5344CB8AC3E}">
        <p14:creationId xmlns:p14="http://schemas.microsoft.com/office/powerpoint/2010/main" val="428532063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2"/>
            <a:ext cx="3276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CBEF51F4-199F-49D9-B885-D413DE3644EA}" type="datetime1">
              <a:rPr lang="en-US" smtClean="0">
                <a:solidFill>
                  <a:prstClr val="black">
                    <a:tint val="75000"/>
                  </a:prstClr>
                </a:solidFill>
              </a:rPr>
              <a:t>12/15/2023</a:t>
            </a:fld>
            <a:endParaRPr lang="en-US">
              <a:solidFill>
                <a:prstClr val="black">
                  <a:tint val="75000"/>
                </a:prstClr>
              </a:solidFill>
            </a:endParaRPr>
          </a:p>
        </p:txBody>
      </p:sp>
      <p:sp>
        <p:nvSpPr>
          <p:cNvPr id="5" name="Footer Placeholder 4"/>
          <p:cNvSpPr>
            <a:spLocks noGrp="1"/>
          </p:cNvSpPr>
          <p:nvPr>
            <p:ph type="ftr" sz="quarter" idx="3"/>
          </p:nvPr>
        </p:nvSpPr>
        <p:spPr>
          <a:xfrm>
            <a:off x="4648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a:solidFill>
                <a:prstClr val="black">
                  <a:tint val="75000"/>
                </a:prstClr>
              </a:solidFill>
            </a:endParaRPr>
          </a:p>
        </p:txBody>
      </p:sp>
    </p:spTree>
    <p:extLst>
      <p:ext uri="{BB962C8B-B14F-4D97-AF65-F5344CB8AC3E}">
        <p14:creationId xmlns:p14="http://schemas.microsoft.com/office/powerpoint/2010/main" val="1657790238"/>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hf hdr="0" ftr="0" dt="0"/>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ct val="30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2"/>
            <a:ext cx="3276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A6E96EA5-174F-4970-A5DB-A8083682485A}" type="datetime1">
              <a:rPr lang="en-US" smtClean="0">
                <a:solidFill>
                  <a:prstClr val="black">
                    <a:tint val="75000"/>
                  </a:prstClr>
                </a:solidFill>
              </a:rPr>
              <a:t>12/15/2023</a:t>
            </a:fld>
            <a:endParaRPr lang="en-US">
              <a:solidFill>
                <a:prstClr val="black">
                  <a:tint val="75000"/>
                </a:prstClr>
              </a:solidFill>
            </a:endParaRPr>
          </a:p>
        </p:txBody>
      </p:sp>
      <p:sp>
        <p:nvSpPr>
          <p:cNvPr id="5" name="Footer Placeholder 4"/>
          <p:cNvSpPr>
            <a:spLocks noGrp="1"/>
          </p:cNvSpPr>
          <p:nvPr>
            <p:ph type="ftr" sz="quarter" idx="3"/>
          </p:nvPr>
        </p:nvSpPr>
        <p:spPr>
          <a:xfrm>
            <a:off x="4648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a:solidFill>
                <a:prstClr val="black">
                  <a:tint val="75000"/>
                </a:prstClr>
              </a:solidFill>
            </a:endParaRPr>
          </a:p>
        </p:txBody>
      </p:sp>
    </p:spTree>
    <p:extLst>
      <p:ext uri="{BB962C8B-B14F-4D97-AF65-F5344CB8AC3E}">
        <p14:creationId xmlns:p14="http://schemas.microsoft.com/office/powerpoint/2010/main" val="4094367902"/>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hf hdr="0" ftr="0" dt="0"/>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ct val="30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mailto:aptwtsa@apt.int"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hyperlink" Target="https://www.apt.int/APT-WTSA20"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2569" y="2209799"/>
            <a:ext cx="10994571" cy="1019795"/>
          </a:xfrm>
        </p:spPr>
        <p:txBody>
          <a:bodyPr anchor="ctr" anchorCtr="0">
            <a:normAutofit/>
          </a:bodyPr>
          <a:lstStyle/>
          <a:p>
            <a:r>
              <a:rPr lang="en-US" sz="4800" b="1">
                <a:latin typeface="+mn-lt"/>
              </a:rPr>
              <a:t>Preparation of APT for WTSA-24</a:t>
            </a:r>
          </a:p>
        </p:txBody>
      </p:sp>
      <p:pic>
        <p:nvPicPr>
          <p:cNvPr id="1026" name="Picture 2" descr="C:\Users\APT\Desktop\Toshi\APT Logo\APT Logo Huge\LOGO Huge Whit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67337" y="1928018"/>
            <a:ext cx="1747318" cy="1578506"/>
          </a:xfrm>
          <a:prstGeom prst="rect">
            <a:avLst/>
          </a:prstGeom>
          <a:noFill/>
          <a:extLst>
            <a:ext uri="{909E8E84-426E-40DD-AFC4-6F175D3DCCD1}">
              <a14:hiddenFill xmlns:a14="http://schemas.microsoft.com/office/drawing/2010/main">
                <a:solidFill>
                  <a:srgbClr val="FFFFFF"/>
                </a:solidFill>
              </a14:hiddenFill>
            </a:ext>
          </a:extLst>
        </p:spPr>
      </p:pic>
      <p:sp>
        <p:nvSpPr>
          <p:cNvPr id="4" name="Subtitle 2">
            <a:extLst>
              <a:ext uri="{FF2B5EF4-FFF2-40B4-BE49-F238E27FC236}">
                <a16:creationId xmlns:a16="http://schemas.microsoft.com/office/drawing/2014/main" id="{B427CCFA-0E57-4563-B881-A2DBEC230274}"/>
              </a:ext>
            </a:extLst>
          </p:cNvPr>
          <p:cNvSpPr>
            <a:spLocks noGrp="1"/>
          </p:cNvSpPr>
          <p:nvPr/>
        </p:nvSpPr>
        <p:spPr>
          <a:xfrm>
            <a:off x="445709" y="5063423"/>
            <a:ext cx="9742713" cy="50699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600"/>
              </a:spcBef>
              <a:buFont typeface="Arial" panose="020B0604020202020204" pitchFamily="34" charset="0"/>
              <a:buNone/>
              <a:defRPr sz="2800" kern="1200">
                <a:solidFill>
                  <a:srgbClr val="D24726"/>
                </a:solidFill>
                <a:latin typeface="+mj-lt"/>
                <a:ea typeface="+mn-ea"/>
                <a:cs typeface="+mn-cs"/>
              </a:defRPr>
            </a:lvl1pPr>
            <a:lvl2pPr marL="457200" indent="0" algn="ctr" defTabSz="914400" rtl="0" eaLnBrk="1" latinLnBrk="0" hangingPunct="1">
              <a:lnSpc>
                <a:spcPct val="90000"/>
              </a:lnSpc>
              <a:spcBef>
                <a:spcPct val="300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ct val="300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ct val="30000"/>
              </a:spcBef>
              <a:buFont typeface="Arial" panose="020B0604020202020204" pitchFamily="34" charset="0"/>
              <a:buNone/>
              <a:defRPr sz="1600" kern="1200">
                <a:solidFill>
                  <a:schemeClr val="tx1"/>
                </a:solidFill>
                <a:latin typeface="+mn-lt"/>
                <a:ea typeface="+mn-ea"/>
                <a:cs typeface="+mn-cs"/>
              </a:defRPr>
            </a:lvl9pPr>
          </a:lstStyle>
          <a:p>
            <a:r>
              <a:rPr lang="en-US" sz="1700" b="1" spc="30">
                <a:solidFill>
                  <a:srgbClr val="002060"/>
                </a:solidFill>
                <a:latin typeface="Tahoma" panose="020B0604030504040204" pitchFamily="34" charset="0"/>
                <a:ea typeface="Tahoma" panose="020B0604030504040204" pitchFamily="34" charset="0"/>
                <a:cs typeface="Tahoma" panose="020B0604030504040204" pitchFamily="34" charset="0"/>
              </a:rPr>
              <a:t>The APT Preparatory Group for WTSA-24 (APT WTSA24)</a:t>
            </a:r>
          </a:p>
        </p:txBody>
      </p:sp>
      <p:sp>
        <p:nvSpPr>
          <p:cNvPr id="5" name="Subtitle 2">
            <a:extLst>
              <a:ext uri="{FF2B5EF4-FFF2-40B4-BE49-F238E27FC236}">
                <a16:creationId xmlns:a16="http://schemas.microsoft.com/office/drawing/2014/main" id="{739D2C40-D473-47EF-84A0-584EE0746F05}"/>
              </a:ext>
            </a:extLst>
          </p:cNvPr>
          <p:cNvSpPr txBox="1">
            <a:spLocks/>
          </p:cNvSpPr>
          <p:nvPr/>
        </p:nvSpPr>
        <p:spPr>
          <a:xfrm>
            <a:off x="445711" y="5795605"/>
            <a:ext cx="2254959" cy="785463"/>
          </a:xfrm>
          <a:prstGeom prst="rect">
            <a:avLst/>
          </a:prstGeom>
        </p:spPr>
        <p:txBody>
          <a:bodyPr vert="horz" lIns="91440" tIns="45720" rIns="91440" bIns="4572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en-US" sz="1800" b="1">
                <a:solidFill>
                  <a:schemeClr val="accent1">
                    <a:lumMod val="75000"/>
                  </a:schemeClr>
                </a:solidFill>
              </a:rPr>
              <a:t>APT Secretariat </a:t>
            </a:r>
          </a:p>
          <a:p>
            <a:pPr>
              <a:lnSpc>
                <a:spcPct val="100000"/>
              </a:lnSpc>
            </a:pPr>
            <a:r>
              <a:rPr lang="en-US" sz="1800" b="1">
                <a:solidFill>
                  <a:schemeClr val="accent1">
                    <a:lumMod val="75000"/>
                  </a:schemeClr>
                </a:solidFill>
                <a:hlinkClick r:id="rId4"/>
              </a:rPr>
              <a:t>aptwtsa@apt.int</a:t>
            </a:r>
            <a:r>
              <a:rPr lang="en-US" sz="1800" b="1">
                <a:solidFill>
                  <a:schemeClr val="accent1">
                    <a:lumMod val="75000"/>
                  </a:schemeClr>
                </a:solidFill>
              </a:rPr>
              <a:t> </a:t>
            </a:r>
          </a:p>
        </p:txBody>
      </p:sp>
    </p:spTree>
    <p:extLst>
      <p:ext uri="{BB962C8B-B14F-4D97-AF65-F5344CB8AC3E}">
        <p14:creationId xmlns:p14="http://schemas.microsoft.com/office/powerpoint/2010/main" val="24718077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game&#10;&#10;Description automatically generated">
            <a:extLst>
              <a:ext uri="{FF2B5EF4-FFF2-40B4-BE49-F238E27FC236}">
                <a16:creationId xmlns:a16="http://schemas.microsoft.com/office/drawing/2014/main" id="{FE451C7A-90C1-463C-8164-3E970EF7F4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86446" y="2185639"/>
            <a:ext cx="2013343" cy="1828800"/>
          </a:xfrm>
          <a:prstGeom prst="rect">
            <a:avLst/>
          </a:prstGeom>
        </p:spPr>
      </p:pic>
    </p:spTree>
    <p:extLst>
      <p:ext uri="{BB962C8B-B14F-4D97-AF65-F5344CB8AC3E}">
        <p14:creationId xmlns:p14="http://schemas.microsoft.com/office/powerpoint/2010/main" val="25311296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287564" y="1568972"/>
            <a:ext cx="11616872" cy="585978"/>
          </a:xfrm>
          <a:prstGeom prst="rect">
            <a:avLst/>
          </a:prstGeom>
          <a:ln w="12700">
            <a:noFill/>
            <a:prstDash val="dash"/>
          </a:ln>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342900" lvl="2" indent="-342900">
              <a:lnSpc>
                <a:spcPct val="110000"/>
              </a:lnSpc>
              <a:buFont typeface="Arial" panose="020B0604020202020204" pitchFamily="34" charset="0"/>
              <a:buBlip>
                <a:blip r:embed="rId2"/>
              </a:buBlip>
            </a:pPr>
            <a:r>
              <a:rPr lang="en-US" sz="2000">
                <a:solidFill>
                  <a:srgbClr val="002060"/>
                </a:solidFill>
              </a:rPr>
              <a:t>Objectives </a:t>
            </a:r>
          </a:p>
        </p:txBody>
      </p:sp>
      <p:sp>
        <p:nvSpPr>
          <p:cNvPr id="9" name="Rectangle 8"/>
          <p:cNvSpPr/>
          <p:nvPr/>
        </p:nvSpPr>
        <p:spPr>
          <a:xfrm>
            <a:off x="685800" y="2034249"/>
            <a:ext cx="10896600" cy="2736839"/>
          </a:xfrm>
          <a:prstGeom prst="rect">
            <a:avLst/>
          </a:prstGeom>
        </p:spPr>
        <p:txBody>
          <a:bodyPr wrap="square">
            <a:spAutoFit/>
          </a:bodyPr>
          <a:lstStyle/>
          <a:p>
            <a:pPr marL="0" lvl="2">
              <a:lnSpc>
                <a:spcPct val="110000"/>
              </a:lnSpc>
              <a:spcAft>
                <a:spcPts val="600"/>
              </a:spcAft>
            </a:pPr>
            <a:r>
              <a:rPr lang="en-GB">
                <a:solidFill>
                  <a:srgbClr val="002060"/>
                </a:solidFill>
              </a:rPr>
              <a:t>The main objective of APT WTSA is to organize coordinated regional activities for WTSA to ensure that the interests of APT Members on the telecommunication standardization issues are properly represented. These activities include, but not limited, to: </a:t>
            </a:r>
          </a:p>
          <a:p>
            <a:pPr marL="342900" lvl="2" indent="-342900">
              <a:lnSpc>
                <a:spcPct val="110000"/>
              </a:lnSpc>
              <a:spcAft>
                <a:spcPts val="600"/>
              </a:spcAft>
              <a:buBlip>
                <a:blip r:embed="rId2"/>
              </a:buBlip>
            </a:pPr>
            <a:r>
              <a:rPr lang="en-GB">
                <a:solidFill>
                  <a:srgbClr val="002060"/>
                </a:solidFill>
              </a:rPr>
              <a:t>assist APT members to prepare for the WTSAs in coordinating issues of regional interest and the submission of regional contributions to the Assembly;</a:t>
            </a:r>
          </a:p>
          <a:p>
            <a:pPr marL="342900" lvl="2" indent="-342900">
              <a:lnSpc>
                <a:spcPct val="110000"/>
              </a:lnSpc>
              <a:spcAft>
                <a:spcPts val="600"/>
              </a:spcAft>
              <a:buBlip>
                <a:blip r:embed="rId2"/>
              </a:buBlip>
            </a:pPr>
            <a:r>
              <a:rPr lang="en-GB">
                <a:solidFill>
                  <a:srgbClr val="002060"/>
                </a:solidFill>
              </a:rPr>
              <a:t>develop proposals from APT members that considers the interests of the Asia-Pacific region as inputs for WTSAs;</a:t>
            </a:r>
          </a:p>
          <a:p>
            <a:pPr marL="342900" lvl="2" indent="-342900">
              <a:lnSpc>
                <a:spcPct val="110000"/>
              </a:lnSpc>
              <a:spcAft>
                <a:spcPts val="600"/>
              </a:spcAft>
              <a:buBlip>
                <a:blip r:embed="rId2"/>
              </a:buBlip>
            </a:pPr>
            <a:r>
              <a:rPr lang="en-GB">
                <a:solidFill>
                  <a:srgbClr val="002060"/>
                </a:solidFill>
              </a:rPr>
              <a:t>assist APT members during the WTSAs.</a:t>
            </a:r>
            <a:endParaRPr lang="en-US">
              <a:solidFill>
                <a:srgbClr val="002060"/>
              </a:solidFill>
            </a:endParaRPr>
          </a:p>
        </p:txBody>
      </p:sp>
      <p:sp>
        <p:nvSpPr>
          <p:cNvPr id="12" name="Content Placeholder 2"/>
          <p:cNvSpPr txBox="1">
            <a:spLocks/>
          </p:cNvSpPr>
          <p:nvPr/>
        </p:nvSpPr>
        <p:spPr>
          <a:xfrm>
            <a:off x="287564" y="5072410"/>
            <a:ext cx="11616872" cy="585978"/>
          </a:xfrm>
          <a:prstGeom prst="rect">
            <a:avLst/>
          </a:prstGeom>
          <a:ln w="12700">
            <a:noFill/>
            <a:prstDash val="dash"/>
          </a:ln>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342900" lvl="2" indent="-342900">
              <a:lnSpc>
                <a:spcPct val="110000"/>
              </a:lnSpc>
              <a:buFont typeface="Arial" panose="020B0604020202020204" pitchFamily="34" charset="0"/>
              <a:buBlip>
                <a:blip r:embed="rId2"/>
              </a:buBlip>
            </a:pPr>
            <a:r>
              <a:rPr lang="en-US" sz="2000">
                <a:solidFill>
                  <a:srgbClr val="002060"/>
                </a:solidFill>
              </a:rPr>
              <a:t>Terms of Reference</a:t>
            </a:r>
          </a:p>
        </p:txBody>
      </p:sp>
      <p:sp>
        <p:nvSpPr>
          <p:cNvPr id="13" name="Rectangle 12"/>
          <p:cNvSpPr/>
          <p:nvPr/>
        </p:nvSpPr>
        <p:spPr>
          <a:xfrm>
            <a:off x="685800" y="5586595"/>
            <a:ext cx="11074400" cy="373115"/>
          </a:xfrm>
          <a:prstGeom prst="rect">
            <a:avLst/>
          </a:prstGeom>
        </p:spPr>
        <p:txBody>
          <a:bodyPr wrap="square">
            <a:spAutoFit/>
          </a:bodyPr>
          <a:lstStyle/>
          <a:p>
            <a:pPr marL="342900" lvl="2" indent="-342900">
              <a:lnSpc>
                <a:spcPct val="110000"/>
              </a:lnSpc>
              <a:spcAft>
                <a:spcPts val="600"/>
              </a:spcAft>
              <a:buBlip>
                <a:blip r:embed="rId2"/>
              </a:buBlip>
            </a:pPr>
            <a:r>
              <a:rPr lang="en-GB">
                <a:hlinkClick r:id="rId3"/>
              </a:rPr>
              <a:t>https://www.apt.int/APT-WTSA24</a:t>
            </a:r>
            <a:endParaRPr lang="en-US">
              <a:solidFill>
                <a:srgbClr val="002060"/>
              </a:solidFill>
            </a:endParaRPr>
          </a:p>
        </p:txBody>
      </p:sp>
      <p:sp>
        <p:nvSpPr>
          <p:cNvPr id="11" name="Title 1">
            <a:extLst>
              <a:ext uri="{FF2B5EF4-FFF2-40B4-BE49-F238E27FC236}">
                <a16:creationId xmlns:a16="http://schemas.microsoft.com/office/drawing/2014/main" id="{C2012EAD-5787-43E2-BB3F-916085BCE77A}"/>
              </a:ext>
            </a:extLst>
          </p:cNvPr>
          <p:cNvSpPr>
            <a:spLocks noGrp="1"/>
          </p:cNvSpPr>
          <p:nvPr>
            <p:ph type="title"/>
          </p:nvPr>
        </p:nvSpPr>
        <p:spPr>
          <a:xfrm>
            <a:off x="604434" y="0"/>
            <a:ext cx="10749367" cy="1208868"/>
          </a:xfrm>
        </p:spPr>
        <p:txBody>
          <a:bodyPr/>
          <a:lstStyle/>
          <a:p>
            <a:r>
              <a:rPr lang="en-US"/>
              <a:t>APT Preparatory Group for WTSA 2024 (1)</a:t>
            </a:r>
          </a:p>
        </p:txBody>
      </p:sp>
    </p:spTree>
    <p:extLst>
      <p:ext uri="{BB962C8B-B14F-4D97-AF65-F5344CB8AC3E}">
        <p14:creationId xmlns:p14="http://schemas.microsoft.com/office/powerpoint/2010/main" val="29487704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287564" y="1568972"/>
            <a:ext cx="9728306" cy="585978"/>
          </a:xfrm>
          <a:prstGeom prst="rect">
            <a:avLst/>
          </a:prstGeom>
          <a:ln w="12700">
            <a:noFill/>
            <a:prstDash val="dash"/>
          </a:ln>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342900" lvl="2" indent="-342900">
              <a:lnSpc>
                <a:spcPct val="110000"/>
              </a:lnSpc>
              <a:buFont typeface="Arial" panose="020B0604020202020204" pitchFamily="34" charset="0"/>
              <a:buBlip>
                <a:blip r:embed="rId2"/>
              </a:buBlip>
            </a:pPr>
            <a:r>
              <a:rPr lang="en-US" sz="2000">
                <a:solidFill>
                  <a:srgbClr val="002060"/>
                </a:solidFill>
              </a:rPr>
              <a:t>Structure</a:t>
            </a:r>
          </a:p>
        </p:txBody>
      </p:sp>
      <p:sp>
        <p:nvSpPr>
          <p:cNvPr id="9" name="Rectangle 8"/>
          <p:cNvSpPr/>
          <p:nvPr/>
        </p:nvSpPr>
        <p:spPr>
          <a:xfrm>
            <a:off x="685800" y="2034249"/>
            <a:ext cx="11218636" cy="373115"/>
          </a:xfrm>
          <a:prstGeom prst="rect">
            <a:avLst/>
          </a:prstGeom>
        </p:spPr>
        <p:txBody>
          <a:bodyPr wrap="square">
            <a:spAutoFit/>
          </a:bodyPr>
          <a:lstStyle/>
          <a:p>
            <a:pPr marL="342900" lvl="2" indent="-342900">
              <a:lnSpc>
                <a:spcPct val="110000"/>
              </a:lnSpc>
              <a:spcAft>
                <a:spcPts val="600"/>
              </a:spcAft>
              <a:buBlip>
                <a:blip r:embed="rId2"/>
              </a:buBlip>
            </a:pPr>
            <a:r>
              <a:rPr lang="en-GB">
                <a:solidFill>
                  <a:srgbClr val="002060"/>
                </a:solidFill>
              </a:rPr>
              <a:t>Working Group 1 (WG1) :   ITU-T Working Methods</a:t>
            </a:r>
          </a:p>
        </p:txBody>
      </p:sp>
      <p:sp>
        <p:nvSpPr>
          <p:cNvPr id="11" name="Title 1">
            <a:extLst>
              <a:ext uri="{FF2B5EF4-FFF2-40B4-BE49-F238E27FC236}">
                <a16:creationId xmlns:a16="http://schemas.microsoft.com/office/drawing/2014/main" id="{C2012EAD-5787-43E2-BB3F-916085BCE77A}"/>
              </a:ext>
            </a:extLst>
          </p:cNvPr>
          <p:cNvSpPr>
            <a:spLocks noGrp="1"/>
          </p:cNvSpPr>
          <p:nvPr>
            <p:ph type="title"/>
          </p:nvPr>
        </p:nvSpPr>
        <p:spPr>
          <a:xfrm>
            <a:off x="604434" y="0"/>
            <a:ext cx="10749367" cy="1208868"/>
          </a:xfrm>
        </p:spPr>
        <p:txBody>
          <a:bodyPr/>
          <a:lstStyle/>
          <a:p>
            <a:r>
              <a:rPr lang="en-US"/>
              <a:t>APT Preparatory Group for WTSA 2024 (2)</a:t>
            </a:r>
          </a:p>
        </p:txBody>
      </p:sp>
      <p:sp>
        <p:nvSpPr>
          <p:cNvPr id="8" name="Rectangle 7">
            <a:extLst>
              <a:ext uri="{FF2B5EF4-FFF2-40B4-BE49-F238E27FC236}">
                <a16:creationId xmlns:a16="http://schemas.microsoft.com/office/drawing/2014/main" id="{1B809989-6162-4D30-ADC2-5396AC7D9546}"/>
              </a:ext>
            </a:extLst>
          </p:cNvPr>
          <p:cNvSpPr/>
          <p:nvPr/>
        </p:nvSpPr>
        <p:spPr>
          <a:xfrm>
            <a:off x="685800" y="2515054"/>
            <a:ext cx="11218636" cy="723596"/>
          </a:xfrm>
          <a:prstGeom prst="rect">
            <a:avLst/>
          </a:prstGeom>
        </p:spPr>
        <p:txBody>
          <a:bodyPr wrap="square">
            <a:spAutoFit/>
          </a:bodyPr>
          <a:lstStyle/>
          <a:p>
            <a:pPr marL="342900" lvl="2" indent="-342900">
              <a:lnSpc>
                <a:spcPct val="110000"/>
              </a:lnSpc>
              <a:spcAft>
                <a:spcPts val="600"/>
              </a:spcAft>
              <a:buBlip>
                <a:blip r:embed="rId2"/>
              </a:buBlip>
            </a:pPr>
            <a:r>
              <a:rPr lang="en-GB">
                <a:solidFill>
                  <a:srgbClr val="002060"/>
                </a:solidFill>
              </a:rPr>
              <a:t>Working Group 2 (WG2) :   ITU-T Work Organization</a:t>
            </a:r>
          </a:p>
          <a:p>
            <a:pPr marL="457200" lvl="3">
              <a:lnSpc>
                <a:spcPct val="110000"/>
              </a:lnSpc>
              <a:spcAft>
                <a:spcPts val="600"/>
              </a:spcAft>
            </a:pPr>
            <a:endParaRPr lang="en-US" sz="1600">
              <a:solidFill>
                <a:srgbClr val="002060"/>
              </a:solidFill>
            </a:endParaRPr>
          </a:p>
        </p:txBody>
      </p:sp>
      <p:sp>
        <p:nvSpPr>
          <p:cNvPr id="6" name="Rectangle 5">
            <a:extLst>
              <a:ext uri="{FF2B5EF4-FFF2-40B4-BE49-F238E27FC236}">
                <a16:creationId xmlns:a16="http://schemas.microsoft.com/office/drawing/2014/main" id="{13569488-DCDE-48B0-B857-94D8E8F7E4C5}"/>
              </a:ext>
            </a:extLst>
          </p:cNvPr>
          <p:cNvSpPr/>
          <p:nvPr/>
        </p:nvSpPr>
        <p:spPr>
          <a:xfrm>
            <a:off x="685800" y="2989631"/>
            <a:ext cx="11218636" cy="373115"/>
          </a:xfrm>
          <a:prstGeom prst="rect">
            <a:avLst/>
          </a:prstGeom>
        </p:spPr>
        <p:txBody>
          <a:bodyPr wrap="square">
            <a:spAutoFit/>
          </a:bodyPr>
          <a:lstStyle/>
          <a:p>
            <a:pPr marL="342900" lvl="2" indent="-342900">
              <a:lnSpc>
                <a:spcPct val="110000"/>
              </a:lnSpc>
              <a:spcAft>
                <a:spcPts val="600"/>
              </a:spcAft>
              <a:buBlip>
                <a:blip r:embed="rId2"/>
              </a:buBlip>
            </a:pPr>
            <a:r>
              <a:rPr lang="en-GB">
                <a:solidFill>
                  <a:srgbClr val="002060"/>
                </a:solidFill>
              </a:rPr>
              <a:t>Working Group 3 (WG3) :   Regulatory/Policy and Standardization Related Issues</a:t>
            </a:r>
          </a:p>
        </p:txBody>
      </p:sp>
      <p:sp>
        <p:nvSpPr>
          <p:cNvPr id="10" name="Content Placeholder 2">
            <a:extLst>
              <a:ext uri="{FF2B5EF4-FFF2-40B4-BE49-F238E27FC236}">
                <a16:creationId xmlns:a16="http://schemas.microsoft.com/office/drawing/2014/main" id="{E959137E-2EE9-4753-A5E4-630228C9182F}"/>
              </a:ext>
            </a:extLst>
          </p:cNvPr>
          <p:cNvSpPr txBox="1">
            <a:spLocks/>
          </p:cNvSpPr>
          <p:nvPr/>
        </p:nvSpPr>
        <p:spPr>
          <a:xfrm>
            <a:off x="287564" y="3571881"/>
            <a:ext cx="11616872" cy="585978"/>
          </a:xfrm>
          <a:prstGeom prst="rect">
            <a:avLst/>
          </a:prstGeom>
          <a:ln w="12700">
            <a:noFill/>
            <a:prstDash val="dash"/>
          </a:ln>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342900" lvl="2" indent="-342900">
              <a:lnSpc>
                <a:spcPct val="110000"/>
              </a:lnSpc>
              <a:buFont typeface="Arial" panose="020B0604020202020204" pitchFamily="34" charset="0"/>
              <a:buBlip>
                <a:blip r:embed="rId2"/>
              </a:buBlip>
            </a:pPr>
            <a:r>
              <a:rPr lang="en-US" sz="2000">
                <a:solidFill>
                  <a:srgbClr val="002060"/>
                </a:solidFill>
              </a:rPr>
              <a:t>Office Bearers </a:t>
            </a:r>
          </a:p>
        </p:txBody>
      </p:sp>
      <p:graphicFrame>
        <p:nvGraphicFramePr>
          <p:cNvPr id="2" name="Table 2">
            <a:extLst>
              <a:ext uri="{FF2B5EF4-FFF2-40B4-BE49-F238E27FC236}">
                <a16:creationId xmlns:a16="http://schemas.microsoft.com/office/drawing/2014/main" id="{CEB3FD68-517A-4071-8F39-FB036D0082F2}"/>
              </a:ext>
            </a:extLst>
          </p:cNvPr>
          <p:cNvGraphicFramePr>
            <a:graphicFrameLocks noGrp="1"/>
          </p:cNvGraphicFramePr>
          <p:nvPr>
            <p:extLst>
              <p:ext uri="{D42A27DB-BD31-4B8C-83A1-F6EECF244321}">
                <p14:modId xmlns:p14="http://schemas.microsoft.com/office/powerpoint/2010/main" val="279907113"/>
              </p:ext>
            </p:extLst>
          </p:nvPr>
        </p:nvGraphicFramePr>
        <p:xfrm>
          <a:off x="685800" y="4035186"/>
          <a:ext cx="10797364" cy="2574380"/>
        </p:xfrm>
        <a:graphic>
          <a:graphicData uri="http://schemas.openxmlformats.org/drawingml/2006/table">
            <a:tbl>
              <a:tblPr firstRow="1" bandRow="1">
                <a:tableStyleId>{5C22544A-7EE6-4342-B048-85BDC9FD1C3A}</a:tableStyleId>
              </a:tblPr>
              <a:tblGrid>
                <a:gridCol w="1089838">
                  <a:extLst>
                    <a:ext uri="{9D8B030D-6E8A-4147-A177-3AD203B41FA5}">
                      <a16:colId xmlns:a16="http://schemas.microsoft.com/office/drawing/2014/main" val="1320180756"/>
                    </a:ext>
                  </a:extLst>
                </a:gridCol>
                <a:gridCol w="3235842">
                  <a:extLst>
                    <a:ext uri="{9D8B030D-6E8A-4147-A177-3AD203B41FA5}">
                      <a16:colId xmlns:a16="http://schemas.microsoft.com/office/drawing/2014/main" val="2554398004"/>
                    </a:ext>
                  </a:extLst>
                </a:gridCol>
                <a:gridCol w="3235842">
                  <a:extLst>
                    <a:ext uri="{9D8B030D-6E8A-4147-A177-3AD203B41FA5}">
                      <a16:colId xmlns:a16="http://schemas.microsoft.com/office/drawing/2014/main" val="4224855485"/>
                    </a:ext>
                  </a:extLst>
                </a:gridCol>
                <a:gridCol w="3235842">
                  <a:extLst>
                    <a:ext uri="{9D8B030D-6E8A-4147-A177-3AD203B41FA5}">
                      <a16:colId xmlns:a16="http://schemas.microsoft.com/office/drawing/2014/main" val="3433324726"/>
                    </a:ext>
                  </a:extLst>
                </a:gridCol>
              </a:tblGrid>
              <a:tr h="293840">
                <a:tc>
                  <a:txBody>
                    <a:bodyPr/>
                    <a:lstStyle/>
                    <a:p>
                      <a:r>
                        <a:rPr lang="en-GB" b="0">
                          <a:solidFill>
                            <a:schemeClr val="tx1"/>
                          </a:solidFill>
                          <a:latin typeface="+mn-lt"/>
                        </a:rPr>
                        <a:t>Plenary</a:t>
                      </a:r>
                    </a:p>
                  </a:txBody>
                  <a:tcPr>
                    <a:solidFill>
                      <a:schemeClr val="accent5">
                        <a:lumMod val="20000"/>
                        <a:lumOff val="80000"/>
                      </a:schemeClr>
                    </a:solidFill>
                  </a:tcPr>
                </a:tc>
                <a:tc gridSpan="3">
                  <a:txBody>
                    <a:bodyPr/>
                    <a:lstStyle/>
                    <a:p>
                      <a:r>
                        <a:rPr lang="en-GB" b="0">
                          <a:solidFill>
                            <a:schemeClr val="tx1"/>
                          </a:solidFill>
                          <a:latin typeface="+mn-lt"/>
                        </a:rPr>
                        <a:t>Chair –            </a:t>
                      </a:r>
                      <a:r>
                        <a:rPr lang="en-GB" b="1" err="1">
                          <a:solidFill>
                            <a:schemeClr val="tx1"/>
                          </a:solidFill>
                          <a:latin typeface="+mn-lt"/>
                        </a:rPr>
                        <a:t>Dr.</a:t>
                      </a:r>
                      <a:r>
                        <a:rPr lang="en-GB" b="1">
                          <a:solidFill>
                            <a:schemeClr val="tx1"/>
                          </a:solidFill>
                          <a:latin typeface="+mn-lt"/>
                        </a:rPr>
                        <a:t> Hyoung Jun Kim </a:t>
                      </a:r>
                      <a:r>
                        <a:rPr lang="en-GB" sz="1800" b="0" kern="1200">
                          <a:solidFill>
                            <a:schemeClr val="tx1">
                              <a:lumMod val="50000"/>
                              <a:lumOff val="50000"/>
                            </a:schemeClr>
                          </a:solidFill>
                          <a:latin typeface="+mn-lt"/>
                          <a:ea typeface="+mn-ea"/>
                          <a:cs typeface="+mn-cs"/>
                        </a:rPr>
                        <a:t>(ROK)</a:t>
                      </a:r>
                      <a:br>
                        <a:rPr lang="en-GB" b="0">
                          <a:solidFill>
                            <a:srgbClr val="000000"/>
                          </a:solidFill>
                          <a:latin typeface="+mn-lt"/>
                        </a:rPr>
                      </a:br>
                      <a:r>
                        <a:rPr lang="en-GB" b="0">
                          <a:solidFill>
                            <a:schemeClr val="tx1"/>
                          </a:solidFill>
                          <a:latin typeface="+mn-lt"/>
                        </a:rPr>
                        <a:t>Vice-Chairs –</a:t>
                      </a:r>
                      <a:r>
                        <a:rPr lang="en-GB" sz="1800" b="0" kern="1200">
                          <a:solidFill>
                            <a:schemeClr val="tx1">
                              <a:lumMod val="50000"/>
                              <a:lumOff val="50000"/>
                            </a:schemeClr>
                          </a:solidFill>
                          <a:latin typeface="+mn-lt"/>
                          <a:ea typeface="+mn-ea"/>
                          <a:cs typeface="+mn-cs"/>
                        </a:rPr>
                        <a:t> </a:t>
                      </a:r>
                      <a:r>
                        <a:rPr lang="en-GB" b="0">
                          <a:solidFill>
                            <a:schemeClr val="tx1">
                              <a:lumMod val="50000"/>
                              <a:lumOff val="50000"/>
                            </a:schemeClr>
                          </a:solidFill>
                          <a:latin typeface="+mn-lt"/>
                        </a:rPr>
                        <a:t> </a:t>
                      </a:r>
                      <a:r>
                        <a:rPr lang="en-GB" b="1" err="1">
                          <a:solidFill>
                            <a:schemeClr val="tx1"/>
                          </a:solidFill>
                          <a:latin typeface="+mn-lt"/>
                        </a:rPr>
                        <a:t>Dr.</a:t>
                      </a:r>
                      <a:r>
                        <a:rPr lang="en-GB" b="1">
                          <a:solidFill>
                            <a:schemeClr val="tx1"/>
                          </a:solidFill>
                          <a:latin typeface="+mn-lt"/>
                        </a:rPr>
                        <a:t> Hideyuki Iwata </a:t>
                      </a:r>
                      <a:r>
                        <a:rPr lang="en-GB" b="0">
                          <a:solidFill>
                            <a:schemeClr val="tx1">
                              <a:lumMod val="50000"/>
                              <a:lumOff val="50000"/>
                            </a:schemeClr>
                          </a:solidFill>
                          <a:latin typeface="+mn-lt"/>
                        </a:rPr>
                        <a:t>(Japan), </a:t>
                      </a:r>
                      <a:r>
                        <a:rPr lang="en-GB" b="1">
                          <a:solidFill>
                            <a:schemeClr val="tx1"/>
                          </a:solidFill>
                          <a:latin typeface="+mn-lt"/>
                        </a:rPr>
                        <a:t>Mr. Sushil Kumar </a:t>
                      </a:r>
                      <a:r>
                        <a:rPr lang="en-GB" b="0">
                          <a:solidFill>
                            <a:schemeClr val="tx1">
                              <a:lumMod val="50000"/>
                              <a:lumOff val="50000"/>
                            </a:schemeClr>
                          </a:solidFill>
                          <a:latin typeface="+mn-lt"/>
                        </a:rPr>
                        <a:t>(India),</a:t>
                      </a:r>
                      <a:br>
                        <a:rPr lang="en-GB" b="0">
                          <a:solidFill>
                            <a:srgbClr val="808080"/>
                          </a:solidFill>
                          <a:latin typeface="+mn-lt"/>
                        </a:rPr>
                      </a:br>
                      <a:r>
                        <a:rPr lang="en-GB" b="0">
                          <a:solidFill>
                            <a:schemeClr val="tx1">
                              <a:lumMod val="50000"/>
                              <a:lumOff val="50000"/>
                            </a:schemeClr>
                          </a:solidFill>
                          <a:latin typeface="+mn-lt"/>
                        </a:rPr>
                        <a:t>                       </a:t>
                      </a:r>
                      <a:r>
                        <a:rPr lang="en-GB" b="1">
                          <a:solidFill>
                            <a:schemeClr val="tx1"/>
                          </a:solidFill>
                          <a:latin typeface="+mn-lt"/>
                        </a:rPr>
                        <a:t>Mr. Xu </a:t>
                      </a:r>
                      <a:r>
                        <a:rPr lang="en-GB" b="1" err="1">
                          <a:solidFill>
                            <a:schemeClr val="tx1"/>
                          </a:solidFill>
                          <a:latin typeface="+mn-lt"/>
                        </a:rPr>
                        <a:t>Heyuan</a:t>
                      </a:r>
                      <a:r>
                        <a:rPr lang="en-GB" b="1">
                          <a:solidFill>
                            <a:schemeClr val="tx1"/>
                          </a:solidFill>
                          <a:latin typeface="+mn-lt"/>
                        </a:rPr>
                        <a:t> </a:t>
                      </a:r>
                      <a:r>
                        <a:rPr lang="en-GB" b="0">
                          <a:solidFill>
                            <a:schemeClr val="tx1">
                              <a:lumMod val="50000"/>
                              <a:lumOff val="50000"/>
                            </a:schemeClr>
                          </a:solidFill>
                          <a:latin typeface="+mn-lt"/>
                        </a:rPr>
                        <a:t>(China), </a:t>
                      </a:r>
                      <a:r>
                        <a:rPr lang="en-GB" b="1">
                          <a:solidFill>
                            <a:schemeClr val="tx1"/>
                          </a:solidFill>
                          <a:latin typeface="+mn-lt"/>
                        </a:rPr>
                        <a:t>Mr. Behzad Ahmadi </a:t>
                      </a:r>
                      <a:r>
                        <a:rPr lang="en-GB" b="0">
                          <a:solidFill>
                            <a:schemeClr val="tx1">
                              <a:lumMod val="50000"/>
                              <a:lumOff val="50000"/>
                            </a:schemeClr>
                          </a:solidFill>
                          <a:latin typeface="+mn-lt"/>
                        </a:rPr>
                        <a:t>(Iran)</a:t>
                      </a:r>
                    </a:p>
                  </a:txBody>
                  <a:tcPr>
                    <a:solidFill>
                      <a:schemeClr val="accent5">
                        <a:lumMod val="20000"/>
                        <a:lumOff val="80000"/>
                      </a:schemeClr>
                    </a:solidFill>
                  </a:tcPr>
                </a:tc>
                <a:tc hMerge="1">
                  <a:txBody>
                    <a:bodyPr/>
                    <a:lstStyle/>
                    <a:p>
                      <a:endParaRPr lang="en-GB" b="0">
                        <a:solidFill>
                          <a:schemeClr val="tx1"/>
                        </a:solidFill>
                        <a:latin typeface="+mn-lt"/>
                      </a:endParaRPr>
                    </a:p>
                  </a:txBody>
                  <a:tcPr>
                    <a:solidFill>
                      <a:schemeClr val="accent5">
                        <a:lumMod val="20000"/>
                        <a:lumOff val="80000"/>
                      </a:schemeClr>
                    </a:solidFill>
                  </a:tcPr>
                </a:tc>
                <a:tc hMerge="1">
                  <a:txBody>
                    <a:bodyPr/>
                    <a:lstStyle/>
                    <a:p>
                      <a:endParaRPr lang="en-GB" b="0">
                        <a:solidFill>
                          <a:schemeClr val="tx1"/>
                        </a:solidFill>
                        <a:latin typeface="+mn-lt"/>
                      </a:endParaRPr>
                    </a:p>
                  </a:txBody>
                  <a:tcPr>
                    <a:solidFill>
                      <a:schemeClr val="accent5">
                        <a:lumMod val="20000"/>
                        <a:lumOff val="80000"/>
                      </a:schemeClr>
                    </a:solidFill>
                  </a:tcPr>
                </a:tc>
                <a:extLst>
                  <a:ext uri="{0D108BD9-81ED-4DB2-BD59-A6C34878D82A}">
                    <a16:rowId xmlns:a16="http://schemas.microsoft.com/office/drawing/2014/main" val="3408401927"/>
                  </a:ext>
                </a:extLst>
              </a:tr>
              <a:tr h="454986">
                <a:tc>
                  <a:txBody>
                    <a:bodyPr/>
                    <a:lstStyle/>
                    <a:p>
                      <a:pPr algn="ctr"/>
                      <a:r>
                        <a:rPr lang="en-GB" sz="1600" b="0" kern="1200">
                          <a:solidFill>
                            <a:schemeClr val="tx1"/>
                          </a:solidFill>
                          <a:latin typeface="+mn-lt"/>
                          <a:ea typeface="+mn-ea"/>
                          <a:cs typeface="+mn-cs"/>
                        </a:rPr>
                        <a:t>WGs</a:t>
                      </a:r>
                    </a:p>
                  </a:txBody>
                  <a:tcPr anchor="ctr"/>
                </a:tc>
                <a:tc>
                  <a:txBody>
                    <a:bodyPr/>
                    <a:lstStyle/>
                    <a:p>
                      <a:pPr algn="ctr"/>
                      <a:r>
                        <a:rPr lang="en-GB" sz="1600" b="0" kern="1200">
                          <a:solidFill>
                            <a:schemeClr val="tx1"/>
                          </a:solidFill>
                          <a:latin typeface="+mn-lt"/>
                          <a:ea typeface="+mn-ea"/>
                          <a:cs typeface="+mn-cs"/>
                        </a:rPr>
                        <a:t>WG1</a:t>
                      </a:r>
                    </a:p>
                  </a:txBody>
                  <a:tcPr anchor="ctr"/>
                </a:tc>
                <a:tc>
                  <a:txBody>
                    <a:bodyPr/>
                    <a:lstStyle/>
                    <a:p>
                      <a:pPr algn="ctr"/>
                      <a:r>
                        <a:rPr lang="en-GB" sz="1600" b="0" kern="1200">
                          <a:solidFill>
                            <a:schemeClr val="tx1"/>
                          </a:solidFill>
                          <a:latin typeface="+mn-lt"/>
                          <a:ea typeface="+mn-ea"/>
                          <a:cs typeface="+mn-cs"/>
                        </a:rPr>
                        <a:t>WG2</a:t>
                      </a:r>
                    </a:p>
                  </a:txBody>
                  <a:tcPr anchor="ctr"/>
                </a:tc>
                <a:tc>
                  <a:txBody>
                    <a:bodyPr/>
                    <a:lstStyle/>
                    <a:p>
                      <a:pPr algn="ctr"/>
                      <a:r>
                        <a:rPr lang="en-GB" sz="1600" b="0" kern="1200">
                          <a:solidFill>
                            <a:schemeClr val="tx1"/>
                          </a:solidFill>
                          <a:latin typeface="+mn-lt"/>
                          <a:ea typeface="+mn-ea"/>
                          <a:cs typeface="+mn-cs"/>
                        </a:rPr>
                        <a:t>WG3</a:t>
                      </a:r>
                    </a:p>
                  </a:txBody>
                  <a:tcPr anchor="ctr"/>
                </a:tc>
                <a:extLst>
                  <a:ext uri="{0D108BD9-81ED-4DB2-BD59-A6C34878D82A}">
                    <a16:rowId xmlns:a16="http://schemas.microsoft.com/office/drawing/2014/main" val="3746169201"/>
                  </a:ext>
                </a:extLst>
              </a:tr>
              <a:tr h="446568">
                <a:tc>
                  <a:txBody>
                    <a:bodyPr/>
                    <a:lstStyle/>
                    <a:p>
                      <a:pPr algn="ctr"/>
                      <a:r>
                        <a:rPr lang="en-GB" sz="1600" b="0" kern="1200">
                          <a:solidFill>
                            <a:schemeClr val="tx1"/>
                          </a:solidFill>
                          <a:latin typeface="+mn-lt"/>
                          <a:ea typeface="+mn-ea"/>
                          <a:cs typeface="+mn-cs"/>
                        </a:rPr>
                        <a:t>Chair</a:t>
                      </a:r>
                    </a:p>
                  </a:txBody>
                  <a:tcPr anchor="ctr"/>
                </a:tc>
                <a:tc>
                  <a:txBody>
                    <a:bodyPr/>
                    <a:lstStyle/>
                    <a:p>
                      <a:pPr algn="ctr"/>
                      <a:r>
                        <a:rPr lang="en-GB" sz="1600" b="1" kern="1200">
                          <a:solidFill>
                            <a:schemeClr val="tx1"/>
                          </a:solidFill>
                          <a:latin typeface="+mn-lt"/>
                          <a:ea typeface="+mn-ea"/>
                          <a:cs typeface="+mn-cs"/>
                        </a:rPr>
                        <a:t>Mr. Hiroshi Yamamoto </a:t>
                      </a:r>
                      <a:r>
                        <a:rPr lang="en-GB" sz="1600" b="0" kern="1200">
                          <a:solidFill>
                            <a:schemeClr val="tx1">
                              <a:lumMod val="50000"/>
                              <a:lumOff val="50000"/>
                            </a:schemeClr>
                          </a:solidFill>
                          <a:latin typeface="+mn-lt"/>
                          <a:ea typeface="+mn-ea"/>
                          <a:cs typeface="+mn-cs"/>
                        </a:rPr>
                        <a:t>(Japan) </a:t>
                      </a:r>
                    </a:p>
                  </a:txBody>
                  <a:tcPr anchor="ctr"/>
                </a:tc>
                <a:tc>
                  <a:txBody>
                    <a:bodyPr/>
                    <a:lstStyle/>
                    <a:p>
                      <a:pPr algn="ctr"/>
                      <a:r>
                        <a:rPr lang="en-GB" sz="1600" b="1" kern="1200">
                          <a:solidFill>
                            <a:schemeClr val="tx1"/>
                          </a:solidFill>
                          <a:latin typeface="+mn-lt"/>
                          <a:ea typeface="+mn-ea"/>
                          <a:cs typeface="+mn-cs"/>
                        </a:rPr>
                        <a:t>D</a:t>
                      </a:r>
                      <a:r>
                        <a:rPr lang="en-US" sz="1600" b="1" kern="1200">
                          <a:solidFill>
                            <a:schemeClr val="tx1"/>
                          </a:solidFill>
                          <a:latin typeface="+mn-lt"/>
                          <a:ea typeface="+mn-ea"/>
                          <a:cs typeface="+mn-cs"/>
                        </a:rPr>
                        <a:t>r. </a:t>
                      </a:r>
                      <a:r>
                        <a:rPr lang="en-US" sz="1600" b="1" kern="1200" err="1">
                          <a:solidFill>
                            <a:schemeClr val="tx1"/>
                          </a:solidFill>
                          <a:latin typeface="+mn-lt"/>
                          <a:ea typeface="+mn-ea"/>
                          <a:cs typeface="+mn-cs"/>
                        </a:rPr>
                        <a:t>Kangchan</a:t>
                      </a:r>
                      <a:r>
                        <a:rPr lang="en-US" sz="1600" b="1" kern="1200">
                          <a:solidFill>
                            <a:schemeClr val="tx1"/>
                          </a:solidFill>
                          <a:latin typeface="+mn-lt"/>
                          <a:ea typeface="+mn-ea"/>
                          <a:cs typeface="+mn-cs"/>
                        </a:rPr>
                        <a:t> Lee </a:t>
                      </a:r>
                      <a:r>
                        <a:rPr lang="en-US" sz="1600" b="0" kern="1200">
                          <a:solidFill>
                            <a:schemeClr val="tx1">
                              <a:lumMod val="50000"/>
                              <a:lumOff val="50000"/>
                            </a:schemeClr>
                          </a:solidFill>
                          <a:latin typeface="+mn-lt"/>
                          <a:ea typeface="+mn-ea"/>
                          <a:cs typeface="+mn-cs"/>
                        </a:rPr>
                        <a:t>(ROK) </a:t>
                      </a:r>
                      <a:endParaRPr lang="en-GB" sz="1600" b="0" kern="1200">
                        <a:solidFill>
                          <a:schemeClr val="tx1">
                            <a:lumMod val="50000"/>
                            <a:lumOff val="50000"/>
                          </a:schemeClr>
                        </a:solidFill>
                        <a:latin typeface="+mn-lt"/>
                        <a:ea typeface="+mn-ea"/>
                        <a:cs typeface="+mn-cs"/>
                      </a:endParaRPr>
                    </a:p>
                  </a:txBody>
                  <a:tcPr anchor="ctr"/>
                </a:tc>
                <a:tc>
                  <a:txBody>
                    <a:bodyPr/>
                    <a:lstStyle/>
                    <a:p>
                      <a:pPr algn="ctr"/>
                      <a:r>
                        <a:rPr lang="en-GB" sz="1600" b="1" kern="1200">
                          <a:solidFill>
                            <a:schemeClr val="tx1"/>
                          </a:solidFill>
                          <a:latin typeface="+mn-lt"/>
                          <a:ea typeface="+mn-ea"/>
                          <a:cs typeface="+mn-cs"/>
                        </a:rPr>
                        <a:t>Mr. Li Cheng </a:t>
                      </a:r>
                      <a:r>
                        <a:rPr lang="en-GB" sz="1600" b="0" kern="1200">
                          <a:solidFill>
                            <a:schemeClr val="tx1">
                              <a:lumMod val="50000"/>
                              <a:lumOff val="50000"/>
                            </a:schemeClr>
                          </a:solidFill>
                          <a:latin typeface="+mn-lt"/>
                          <a:ea typeface="+mn-ea"/>
                          <a:cs typeface="+mn-cs"/>
                        </a:rPr>
                        <a:t>(China)</a:t>
                      </a:r>
                    </a:p>
                  </a:txBody>
                  <a:tcPr anchor="ctr"/>
                </a:tc>
                <a:extLst>
                  <a:ext uri="{0D108BD9-81ED-4DB2-BD59-A6C34878D82A}">
                    <a16:rowId xmlns:a16="http://schemas.microsoft.com/office/drawing/2014/main" val="3579794051"/>
                  </a:ext>
                </a:extLst>
              </a:tr>
              <a:tr h="758426">
                <a:tc>
                  <a:txBody>
                    <a:bodyPr/>
                    <a:lstStyle/>
                    <a:p>
                      <a:pPr algn="ctr"/>
                      <a:r>
                        <a:rPr lang="en-GB" sz="1600" b="0" kern="1200">
                          <a:solidFill>
                            <a:schemeClr val="tx1"/>
                          </a:solidFill>
                          <a:latin typeface="+mn-lt"/>
                          <a:ea typeface="+mn-ea"/>
                          <a:cs typeface="+mn-cs"/>
                        </a:rPr>
                        <a:t>Vice-Chairs</a:t>
                      </a:r>
                    </a:p>
                  </a:txBody>
                  <a:tcPr anchor="ctr"/>
                </a:tc>
                <a:tc>
                  <a:txBody>
                    <a:bodyPr/>
                    <a:lstStyle/>
                    <a:p>
                      <a:pPr algn="ctr"/>
                      <a:r>
                        <a:rPr lang="en-GB" sz="1600" b="0" kern="1200">
                          <a:solidFill>
                            <a:schemeClr val="tx1">
                              <a:lumMod val="50000"/>
                              <a:lumOff val="50000"/>
                            </a:schemeClr>
                          </a:solidFill>
                          <a:latin typeface="+mn-lt"/>
                          <a:ea typeface="+mn-ea"/>
                          <a:cs typeface="+mn-cs"/>
                        </a:rPr>
                        <a:t>ROK / China/ India / Malaysia</a:t>
                      </a:r>
                    </a:p>
                  </a:txBody>
                  <a:tcPr anchor="ctr"/>
                </a:tc>
                <a:tc>
                  <a:txBody>
                    <a:bodyPr/>
                    <a:lstStyle/>
                    <a:p>
                      <a:pPr algn="ctr"/>
                      <a:r>
                        <a:rPr lang="en-GB" sz="1600" b="0" kern="1200">
                          <a:solidFill>
                            <a:schemeClr val="tx1">
                              <a:lumMod val="50000"/>
                              <a:lumOff val="50000"/>
                            </a:schemeClr>
                          </a:solidFill>
                          <a:latin typeface="+mn-lt"/>
                          <a:ea typeface="+mn-ea"/>
                          <a:cs typeface="+mn-cs"/>
                        </a:rPr>
                        <a:t>Japan / India / China / Viet Nam</a:t>
                      </a:r>
                    </a:p>
                  </a:txBody>
                  <a:tcPr anchor="ctr"/>
                </a:tc>
                <a:tc>
                  <a:txBody>
                    <a:bodyPr/>
                    <a:lstStyle/>
                    <a:p>
                      <a:pPr algn="ctr"/>
                      <a:r>
                        <a:rPr lang="en-GB" sz="1600" b="0" kern="1200">
                          <a:solidFill>
                            <a:schemeClr val="tx1">
                              <a:lumMod val="50000"/>
                              <a:lumOff val="50000"/>
                            </a:schemeClr>
                          </a:solidFill>
                          <a:latin typeface="+mn-lt"/>
                          <a:ea typeface="+mn-ea"/>
                          <a:cs typeface="+mn-cs"/>
                        </a:rPr>
                        <a:t>Japan / ROK/ India / Viet Nam</a:t>
                      </a:r>
                    </a:p>
                  </a:txBody>
                  <a:tcPr anchor="ctr"/>
                </a:tc>
                <a:extLst>
                  <a:ext uri="{0D108BD9-81ED-4DB2-BD59-A6C34878D82A}">
                    <a16:rowId xmlns:a16="http://schemas.microsoft.com/office/drawing/2014/main" val="217413956"/>
                  </a:ext>
                </a:extLst>
              </a:tr>
            </a:tbl>
          </a:graphicData>
        </a:graphic>
      </p:graphicFrame>
    </p:spTree>
    <p:extLst>
      <p:ext uri="{BB962C8B-B14F-4D97-AF65-F5344CB8AC3E}">
        <p14:creationId xmlns:p14="http://schemas.microsoft.com/office/powerpoint/2010/main" val="2198464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itle 1">
            <a:extLst>
              <a:ext uri="{FF2B5EF4-FFF2-40B4-BE49-F238E27FC236}">
                <a16:creationId xmlns:a16="http://schemas.microsoft.com/office/drawing/2014/main" id="{9DB23EE5-BC6D-45E7-92EE-F16E8CD24216}"/>
              </a:ext>
            </a:extLst>
          </p:cNvPr>
          <p:cNvSpPr>
            <a:spLocks noGrp="1"/>
          </p:cNvSpPr>
          <p:nvPr>
            <p:ph type="title"/>
          </p:nvPr>
        </p:nvSpPr>
        <p:spPr>
          <a:xfrm>
            <a:off x="604434" y="0"/>
            <a:ext cx="10749367" cy="1208868"/>
          </a:xfrm>
        </p:spPr>
        <p:txBody>
          <a:bodyPr/>
          <a:lstStyle/>
          <a:p>
            <a:r>
              <a:rPr lang="en-US"/>
              <a:t>Work Plan for APT WTSA-24</a:t>
            </a:r>
          </a:p>
        </p:txBody>
      </p:sp>
      <p:sp>
        <p:nvSpPr>
          <p:cNvPr id="84" name="Content Placeholder 2">
            <a:extLst>
              <a:ext uri="{FF2B5EF4-FFF2-40B4-BE49-F238E27FC236}">
                <a16:creationId xmlns:a16="http://schemas.microsoft.com/office/drawing/2014/main" id="{92E8F65C-6D9A-40D0-9457-4D5582570B25}"/>
              </a:ext>
            </a:extLst>
          </p:cNvPr>
          <p:cNvSpPr txBox="1">
            <a:spLocks/>
          </p:cNvSpPr>
          <p:nvPr/>
        </p:nvSpPr>
        <p:spPr>
          <a:xfrm>
            <a:off x="287564" y="1565230"/>
            <a:ext cx="11616872" cy="1913577"/>
          </a:xfrm>
          <a:prstGeom prst="rect">
            <a:avLst/>
          </a:prstGeom>
          <a:ln w="12700">
            <a:noFill/>
            <a:prstDash val="dash"/>
          </a:ln>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342900" lvl="2" indent="-342900">
              <a:lnSpc>
                <a:spcPct val="100000"/>
              </a:lnSpc>
              <a:buBlip>
                <a:blip r:embed="rId2"/>
              </a:buBlip>
            </a:pPr>
            <a:r>
              <a:rPr lang="en-US" sz="2000">
                <a:solidFill>
                  <a:srgbClr val="002060"/>
                </a:solidFill>
              </a:rPr>
              <a:t>5 times of Preparatory meetings</a:t>
            </a:r>
            <a:br>
              <a:rPr lang="en-US" sz="2000">
                <a:solidFill>
                  <a:srgbClr val="002060"/>
                </a:solidFill>
              </a:rPr>
            </a:br>
            <a:endParaRPr lang="en-US" sz="2000">
              <a:solidFill>
                <a:srgbClr val="002060"/>
              </a:solidFill>
            </a:endParaRPr>
          </a:p>
          <a:p>
            <a:pPr marL="342900" lvl="2" indent="-342900">
              <a:lnSpc>
                <a:spcPct val="100000"/>
              </a:lnSpc>
              <a:buBlip>
                <a:blip r:embed="rId2"/>
              </a:buBlip>
            </a:pPr>
            <a:endParaRPr lang="en-US" sz="2000">
              <a:solidFill>
                <a:srgbClr val="002060"/>
              </a:solidFill>
            </a:endParaRPr>
          </a:p>
        </p:txBody>
      </p:sp>
      <p:grpSp>
        <p:nvGrpSpPr>
          <p:cNvPr id="2" name="Group 1">
            <a:extLst>
              <a:ext uri="{FF2B5EF4-FFF2-40B4-BE49-F238E27FC236}">
                <a16:creationId xmlns:a16="http://schemas.microsoft.com/office/drawing/2014/main" id="{62DB778F-4705-446E-8F59-89E290A8C127}"/>
              </a:ext>
            </a:extLst>
          </p:cNvPr>
          <p:cNvGrpSpPr/>
          <p:nvPr/>
        </p:nvGrpSpPr>
        <p:grpSpPr>
          <a:xfrm>
            <a:off x="838132" y="2353901"/>
            <a:ext cx="10808437" cy="3825513"/>
            <a:chOff x="838132" y="2353901"/>
            <a:chExt cx="10808437" cy="3825513"/>
          </a:xfrm>
        </p:grpSpPr>
        <p:grpSp>
          <p:nvGrpSpPr>
            <p:cNvPr id="99" name="Group 98">
              <a:extLst>
                <a:ext uri="{FF2B5EF4-FFF2-40B4-BE49-F238E27FC236}">
                  <a16:creationId xmlns:a16="http://schemas.microsoft.com/office/drawing/2014/main" id="{58A53CF1-939E-40AA-A16B-5889E9571A37}"/>
                </a:ext>
              </a:extLst>
            </p:cNvPr>
            <p:cNvGrpSpPr/>
            <p:nvPr/>
          </p:nvGrpSpPr>
          <p:grpSpPr>
            <a:xfrm>
              <a:off x="7744383" y="4772641"/>
              <a:ext cx="2250722" cy="1406773"/>
              <a:chOff x="6635795" y="4471339"/>
              <a:chExt cx="3572596" cy="1406773"/>
            </a:xfrm>
          </p:grpSpPr>
          <p:sp>
            <p:nvSpPr>
              <p:cNvPr id="100" name="TextBox 99">
                <a:extLst>
                  <a:ext uri="{FF2B5EF4-FFF2-40B4-BE49-F238E27FC236}">
                    <a16:creationId xmlns:a16="http://schemas.microsoft.com/office/drawing/2014/main" id="{09998BFE-3773-4647-B411-0DA87DD1F50C}"/>
                  </a:ext>
                </a:extLst>
              </p:cNvPr>
              <p:cNvSpPr txBox="1"/>
              <p:nvPr/>
            </p:nvSpPr>
            <p:spPr>
              <a:xfrm>
                <a:off x="6635795" y="4708561"/>
                <a:ext cx="3572596" cy="1169551"/>
              </a:xfrm>
              <a:prstGeom prst="rect">
                <a:avLst/>
              </a:prstGeom>
              <a:noFill/>
            </p:spPr>
            <p:txBody>
              <a:bodyPr wrap="square" rtlCol="0">
                <a:spAutoFit/>
              </a:bodyPr>
              <a:lstStyle/>
              <a:p>
                <a:pPr marL="285750" indent="-285750">
                  <a:buFont typeface="Arial" panose="020B0604020202020204" pitchFamily="34" charset="0"/>
                  <a:buChar char="•"/>
                </a:pPr>
                <a:r>
                  <a:rPr lang="en-US" sz="1400"/>
                  <a:t>Member consultation for ACPs</a:t>
                </a:r>
              </a:p>
              <a:p>
                <a:pPr marL="285750" indent="-285750">
                  <a:buFont typeface="Arial" panose="020B0604020202020204" pitchFamily="34" charset="0"/>
                  <a:buChar char="•"/>
                </a:pPr>
                <a:r>
                  <a:rPr lang="en-US" sz="1400"/>
                  <a:t>Submission of ACPs to ITU</a:t>
                </a:r>
              </a:p>
              <a:p>
                <a:pPr marL="285750" indent="-285750" algn="ctr">
                  <a:buFont typeface="Arial" panose="020B0604020202020204" pitchFamily="34" charset="0"/>
                  <a:buChar char="•"/>
                </a:pPr>
                <a:endParaRPr lang="en-US" sz="1400"/>
              </a:p>
            </p:txBody>
          </p:sp>
          <p:sp>
            <p:nvSpPr>
              <p:cNvPr id="101" name="Freeform 49">
                <a:extLst>
                  <a:ext uri="{FF2B5EF4-FFF2-40B4-BE49-F238E27FC236}">
                    <a16:creationId xmlns:a16="http://schemas.microsoft.com/office/drawing/2014/main" id="{05B3B16D-E35F-46CE-A629-E832A6D4C689}"/>
                  </a:ext>
                </a:extLst>
              </p:cNvPr>
              <p:cNvSpPr/>
              <p:nvPr/>
            </p:nvSpPr>
            <p:spPr>
              <a:xfrm>
                <a:off x="6635795" y="4471339"/>
                <a:ext cx="2011680" cy="237219"/>
              </a:xfrm>
              <a:custGeom>
                <a:avLst/>
                <a:gdLst>
                  <a:gd name="connsiteX0" fmla="*/ 0 w 2554514"/>
                  <a:gd name="connsiteY0" fmla="*/ 0 h 246743"/>
                  <a:gd name="connsiteX1" fmla="*/ 43543 w 2554514"/>
                  <a:gd name="connsiteY1" fmla="*/ 246743 h 246743"/>
                  <a:gd name="connsiteX2" fmla="*/ 2554514 w 2554514"/>
                  <a:gd name="connsiteY2" fmla="*/ 246743 h 246743"/>
                  <a:gd name="connsiteX3" fmla="*/ 2554514 w 2554514"/>
                  <a:gd name="connsiteY3" fmla="*/ 43543 h 246743"/>
                  <a:gd name="connsiteX0" fmla="*/ 1701 w 2510971"/>
                  <a:gd name="connsiteY0" fmla="*/ 0 h 237218"/>
                  <a:gd name="connsiteX1" fmla="*/ 0 w 2510971"/>
                  <a:gd name="connsiteY1" fmla="*/ 237218 h 237218"/>
                  <a:gd name="connsiteX2" fmla="*/ 2510971 w 2510971"/>
                  <a:gd name="connsiteY2" fmla="*/ 237218 h 237218"/>
                  <a:gd name="connsiteX3" fmla="*/ 2510971 w 2510971"/>
                  <a:gd name="connsiteY3" fmla="*/ 34018 h 237218"/>
                </a:gdLst>
                <a:ahLst/>
                <a:cxnLst>
                  <a:cxn ang="0">
                    <a:pos x="connsiteX0" y="connsiteY0"/>
                  </a:cxn>
                  <a:cxn ang="0">
                    <a:pos x="connsiteX1" y="connsiteY1"/>
                  </a:cxn>
                  <a:cxn ang="0">
                    <a:pos x="connsiteX2" y="connsiteY2"/>
                  </a:cxn>
                  <a:cxn ang="0">
                    <a:pos x="connsiteX3" y="connsiteY3"/>
                  </a:cxn>
                </a:cxnLst>
                <a:rect l="l" t="t" r="r" b="b"/>
                <a:pathLst>
                  <a:path w="2510971" h="237218">
                    <a:moveTo>
                      <a:pt x="1701" y="0"/>
                    </a:moveTo>
                    <a:lnTo>
                      <a:pt x="0" y="237218"/>
                    </a:lnTo>
                    <a:lnTo>
                      <a:pt x="2510971" y="237218"/>
                    </a:lnTo>
                    <a:lnTo>
                      <a:pt x="2510971" y="34018"/>
                    </a:lnTo>
                  </a:path>
                </a:pathLst>
              </a:cu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5" name="Group 84">
              <a:extLst>
                <a:ext uri="{FF2B5EF4-FFF2-40B4-BE49-F238E27FC236}">
                  <a16:creationId xmlns:a16="http://schemas.microsoft.com/office/drawing/2014/main" id="{3E8097EF-1EDA-4266-B950-FA73DD72D4EF}"/>
                </a:ext>
              </a:extLst>
            </p:cNvPr>
            <p:cNvGrpSpPr/>
            <p:nvPr/>
          </p:nvGrpSpPr>
          <p:grpSpPr>
            <a:xfrm>
              <a:off x="9667955" y="3795649"/>
              <a:ext cx="1656223" cy="1152681"/>
              <a:chOff x="9408279" y="3575212"/>
              <a:chExt cx="1656223" cy="1152681"/>
            </a:xfrm>
          </p:grpSpPr>
          <p:cxnSp>
            <p:nvCxnSpPr>
              <p:cNvPr id="86" name="Straight Connector 85">
                <a:extLst>
                  <a:ext uri="{FF2B5EF4-FFF2-40B4-BE49-F238E27FC236}">
                    <a16:creationId xmlns:a16="http://schemas.microsoft.com/office/drawing/2014/main" id="{F15403A8-EDFD-4283-9EB1-A11BE8BC420E}"/>
                  </a:ext>
                </a:extLst>
              </p:cNvPr>
              <p:cNvCxnSpPr/>
              <p:nvPr/>
            </p:nvCxnSpPr>
            <p:spPr>
              <a:xfrm>
                <a:off x="10236389" y="3575212"/>
                <a:ext cx="0" cy="595087"/>
              </a:xfrm>
              <a:prstGeom prst="line">
                <a:avLst/>
              </a:prstGeom>
              <a:ln w="25400">
                <a:solidFill>
                  <a:schemeClr val="accent6">
                    <a:lumMod val="75000"/>
                  </a:schemeClr>
                </a:solidFill>
                <a:headEnd type="oval"/>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id="{E964845A-289A-485E-BA4C-C3D863966146}"/>
                  </a:ext>
                </a:extLst>
              </p:cNvPr>
              <p:cNvSpPr txBox="1"/>
              <p:nvPr/>
            </p:nvSpPr>
            <p:spPr>
              <a:xfrm>
                <a:off x="9408279" y="4143118"/>
                <a:ext cx="1656223" cy="584775"/>
              </a:xfrm>
              <a:prstGeom prst="rect">
                <a:avLst/>
              </a:prstGeom>
              <a:noFill/>
            </p:spPr>
            <p:txBody>
              <a:bodyPr wrap="none" rtlCol="0">
                <a:spAutoFit/>
              </a:bodyPr>
              <a:lstStyle/>
              <a:p>
                <a:pPr algn="ctr"/>
                <a:r>
                  <a:rPr lang="en-US" sz="1600" b="1" i="1"/>
                  <a:t>15-24 Oct 2024</a:t>
                </a:r>
              </a:p>
              <a:p>
                <a:pPr algn="ctr"/>
                <a:r>
                  <a:rPr lang="en-US" sz="1600"/>
                  <a:t>India</a:t>
                </a:r>
              </a:p>
            </p:txBody>
          </p:sp>
        </p:grpSp>
        <p:pic>
          <p:nvPicPr>
            <p:cNvPr id="89" name="Picture 88">
              <a:extLst>
                <a:ext uri="{FF2B5EF4-FFF2-40B4-BE49-F238E27FC236}">
                  <a16:creationId xmlns:a16="http://schemas.microsoft.com/office/drawing/2014/main" id="{3C6EEB0B-65E8-47B3-9571-F355111F81EF}"/>
                </a:ext>
              </a:extLst>
            </p:cNvPr>
            <p:cNvPicPr>
              <a:picLocks noChangeAspect="1"/>
            </p:cNvPicPr>
            <p:nvPr/>
          </p:nvPicPr>
          <p:blipFill rotWithShape="1">
            <a:blip r:embed="rId3"/>
            <a:srcRect t="-1" r="74029" b="-11436"/>
            <a:stretch/>
          </p:blipFill>
          <p:spPr>
            <a:xfrm>
              <a:off x="10153264" y="2730834"/>
              <a:ext cx="692400" cy="762640"/>
            </a:xfrm>
            <a:prstGeom prst="rect">
              <a:avLst/>
            </a:prstGeom>
          </p:spPr>
        </p:pic>
        <p:sp>
          <p:nvSpPr>
            <p:cNvPr id="90" name="Pentagon 31">
              <a:extLst>
                <a:ext uri="{FF2B5EF4-FFF2-40B4-BE49-F238E27FC236}">
                  <a16:creationId xmlns:a16="http://schemas.microsoft.com/office/drawing/2014/main" id="{42A67277-657E-4A4E-B214-991B58034673}"/>
                </a:ext>
              </a:extLst>
            </p:cNvPr>
            <p:cNvSpPr/>
            <p:nvPr/>
          </p:nvSpPr>
          <p:spPr>
            <a:xfrm>
              <a:off x="2328364" y="3363304"/>
              <a:ext cx="9318205" cy="392125"/>
            </a:xfrm>
            <a:prstGeom prst="homePlate">
              <a:avLst/>
            </a:prstGeom>
            <a:solidFill>
              <a:srgbClr val="006600">
                <a:alpha val="49804"/>
              </a:srgbClr>
            </a:solidFill>
            <a:ln w="127000">
              <a:no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2600">
                  <a:solidFill>
                    <a:schemeClr val="bg1"/>
                  </a:solidFill>
                  <a:latin typeface="Arial Black" panose="020B0A04020102020204" pitchFamily="34" charset="0"/>
                </a:rPr>
                <a:t>2  0  2 4</a:t>
              </a:r>
            </a:p>
          </p:txBody>
        </p:sp>
        <p:grpSp>
          <p:nvGrpSpPr>
            <p:cNvPr id="93" name="Group 92">
              <a:extLst>
                <a:ext uri="{FF2B5EF4-FFF2-40B4-BE49-F238E27FC236}">
                  <a16:creationId xmlns:a16="http://schemas.microsoft.com/office/drawing/2014/main" id="{3C2F5DD0-BA78-4E4D-B37A-A55E80C0D950}"/>
                </a:ext>
              </a:extLst>
            </p:cNvPr>
            <p:cNvGrpSpPr/>
            <p:nvPr/>
          </p:nvGrpSpPr>
          <p:grpSpPr>
            <a:xfrm>
              <a:off x="8497544" y="3538360"/>
              <a:ext cx="1054264" cy="1133600"/>
              <a:chOff x="7924275" y="3547563"/>
              <a:chExt cx="1054264" cy="895431"/>
            </a:xfrm>
          </p:grpSpPr>
          <p:cxnSp>
            <p:nvCxnSpPr>
              <p:cNvPr id="94" name="Straight Connector 93">
                <a:extLst>
                  <a:ext uri="{FF2B5EF4-FFF2-40B4-BE49-F238E27FC236}">
                    <a16:creationId xmlns:a16="http://schemas.microsoft.com/office/drawing/2014/main" id="{A63E075B-634B-4C07-92F3-CA62F8F8397F}"/>
                  </a:ext>
                </a:extLst>
              </p:cNvPr>
              <p:cNvCxnSpPr>
                <a:cxnSpLocks/>
                <a:endCxn id="95" idx="0"/>
              </p:cNvCxnSpPr>
              <p:nvPr/>
            </p:nvCxnSpPr>
            <p:spPr>
              <a:xfrm>
                <a:off x="8451406" y="3547563"/>
                <a:ext cx="1" cy="628007"/>
              </a:xfrm>
              <a:prstGeom prst="line">
                <a:avLst/>
              </a:prstGeom>
              <a:ln w="25400">
                <a:solidFill>
                  <a:schemeClr val="accent6">
                    <a:lumMod val="75000"/>
                  </a:schemeClr>
                </a:solidFill>
                <a:headEnd type="oval"/>
              </a:ln>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a16="http://schemas.microsoft.com/office/drawing/2014/main" id="{1285C515-34A0-4C37-86B4-BF37541FA61F}"/>
                  </a:ext>
                </a:extLst>
              </p:cNvPr>
              <p:cNvSpPr txBox="1"/>
              <p:nvPr/>
            </p:nvSpPr>
            <p:spPr>
              <a:xfrm>
                <a:off x="7924275" y="4175570"/>
                <a:ext cx="1054264" cy="267424"/>
              </a:xfrm>
              <a:prstGeom prst="rect">
                <a:avLst/>
              </a:prstGeom>
              <a:noFill/>
            </p:spPr>
            <p:txBody>
              <a:bodyPr wrap="none" lIns="91440" tIns="45720" rIns="91440" bIns="45720" rtlCol="0" anchor="t">
                <a:spAutoFit/>
              </a:bodyPr>
              <a:lstStyle/>
              <a:p>
                <a:pPr algn="ctr"/>
                <a:r>
                  <a:rPr lang="en-US" sz="1600" b="1"/>
                  <a:t>Late Sep.</a:t>
                </a:r>
              </a:p>
            </p:txBody>
          </p:sp>
        </p:grpSp>
        <p:grpSp>
          <p:nvGrpSpPr>
            <p:cNvPr id="96" name="Group 95">
              <a:extLst>
                <a:ext uri="{FF2B5EF4-FFF2-40B4-BE49-F238E27FC236}">
                  <a16:creationId xmlns:a16="http://schemas.microsoft.com/office/drawing/2014/main" id="{C8E009BE-1FC1-48CE-BF12-440ABB58C489}"/>
                </a:ext>
              </a:extLst>
            </p:cNvPr>
            <p:cNvGrpSpPr/>
            <p:nvPr/>
          </p:nvGrpSpPr>
          <p:grpSpPr>
            <a:xfrm>
              <a:off x="7426831" y="3536994"/>
              <a:ext cx="635110" cy="1081883"/>
              <a:chOff x="6052345" y="3555962"/>
              <a:chExt cx="635110" cy="854580"/>
            </a:xfrm>
          </p:grpSpPr>
          <p:cxnSp>
            <p:nvCxnSpPr>
              <p:cNvPr id="97" name="Straight Connector 96">
                <a:extLst>
                  <a:ext uri="{FF2B5EF4-FFF2-40B4-BE49-F238E27FC236}">
                    <a16:creationId xmlns:a16="http://schemas.microsoft.com/office/drawing/2014/main" id="{5D125C52-6545-4D32-9E32-25EC0A1CD3FF}"/>
                  </a:ext>
                </a:extLst>
              </p:cNvPr>
              <p:cNvCxnSpPr/>
              <p:nvPr/>
            </p:nvCxnSpPr>
            <p:spPr>
              <a:xfrm>
                <a:off x="6369899" y="3555962"/>
                <a:ext cx="0" cy="595087"/>
              </a:xfrm>
              <a:prstGeom prst="line">
                <a:avLst/>
              </a:prstGeom>
              <a:ln w="25400">
                <a:solidFill>
                  <a:schemeClr val="accent6">
                    <a:lumMod val="75000"/>
                  </a:schemeClr>
                </a:solidFill>
                <a:headEnd type="oval"/>
              </a:ln>
            </p:spPr>
            <p:style>
              <a:lnRef idx="1">
                <a:schemeClr val="accent1"/>
              </a:lnRef>
              <a:fillRef idx="0">
                <a:schemeClr val="accent1"/>
              </a:fillRef>
              <a:effectRef idx="0">
                <a:schemeClr val="accent1"/>
              </a:effectRef>
              <a:fontRef idx="minor">
                <a:schemeClr val="tx1"/>
              </a:fontRef>
            </p:style>
          </p:cxnSp>
          <p:sp>
            <p:nvSpPr>
              <p:cNvPr id="98" name="TextBox 97">
                <a:extLst>
                  <a:ext uri="{FF2B5EF4-FFF2-40B4-BE49-F238E27FC236}">
                    <a16:creationId xmlns:a16="http://schemas.microsoft.com/office/drawing/2014/main" id="{0C3CDB6B-D291-41C7-92D4-6224710FB1B4}"/>
                  </a:ext>
                </a:extLst>
              </p:cNvPr>
              <p:cNvSpPr txBox="1"/>
              <p:nvPr/>
            </p:nvSpPr>
            <p:spPr>
              <a:xfrm>
                <a:off x="6052345" y="4143118"/>
                <a:ext cx="635110" cy="267424"/>
              </a:xfrm>
              <a:prstGeom prst="rect">
                <a:avLst/>
              </a:prstGeom>
              <a:noFill/>
            </p:spPr>
            <p:txBody>
              <a:bodyPr wrap="none" rtlCol="0">
                <a:spAutoFit/>
              </a:bodyPr>
              <a:lstStyle/>
              <a:p>
                <a:pPr algn="ctr"/>
                <a:r>
                  <a:rPr lang="en-US" sz="1600" b="1"/>
                  <a:t>Aug.</a:t>
                </a:r>
              </a:p>
            </p:txBody>
          </p:sp>
        </p:grpSp>
        <p:sp>
          <p:nvSpPr>
            <p:cNvPr id="102" name="Pentagon 50">
              <a:extLst>
                <a:ext uri="{FF2B5EF4-FFF2-40B4-BE49-F238E27FC236}">
                  <a16:creationId xmlns:a16="http://schemas.microsoft.com/office/drawing/2014/main" id="{4AFBF8D8-0C64-4F93-A4F2-31867314F2EF}"/>
                </a:ext>
              </a:extLst>
            </p:cNvPr>
            <p:cNvSpPr/>
            <p:nvPr/>
          </p:nvSpPr>
          <p:spPr>
            <a:xfrm>
              <a:off x="853440" y="3363304"/>
              <a:ext cx="1280160" cy="392125"/>
            </a:xfrm>
            <a:prstGeom prst="homePlate">
              <a:avLst/>
            </a:prstGeom>
            <a:solidFill>
              <a:srgbClr val="006600">
                <a:alpha val="50000"/>
              </a:srgbClr>
            </a:solidFill>
            <a:ln w="127000">
              <a:no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2400">
                  <a:solidFill>
                    <a:schemeClr val="bg1"/>
                  </a:solidFill>
                  <a:latin typeface="Arial Black" panose="020B0A04020102020204" pitchFamily="34" charset="0"/>
                </a:rPr>
                <a:t>2023</a:t>
              </a:r>
            </a:p>
          </p:txBody>
        </p:sp>
        <p:cxnSp>
          <p:nvCxnSpPr>
            <p:cNvPr id="103" name="Straight Connector 102">
              <a:extLst>
                <a:ext uri="{FF2B5EF4-FFF2-40B4-BE49-F238E27FC236}">
                  <a16:creationId xmlns:a16="http://schemas.microsoft.com/office/drawing/2014/main" id="{D58431C6-91EF-4136-A57F-07451E923FAD}"/>
                </a:ext>
              </a:extLst>
            </p:cNvPr>
            <p:cNvCxnSpPr/>
            <p:nvPr/>
          </p:nvCxnSpPr>
          <p:spPr>
            <a:xfrm>
              <a:off x="2833138" y="3559366"/>
              <a:ext cx="0" cy="595087"/>
            </a:xfrm>
            <a:prstGeom prst="line">
              <a:avLst/>
            </a:prstGeom>
            <a:ln w="25400">
              <a:solidFill>
                <a:schemeClr val="accent6">
                  <a:lumMod val="75000"/>
                </a:schemeClr>
              </a:solidFill>
              <a:headEnd type="oval"/>
            </a:ln>
          </p:spPr>
          <p:style>
            <a:lnRef idx="1">
              <a:schemeClr val="accent1"/>
            </a:lnRef>
            <a:fillRef idx="0">
              <a:schemeClr val="accent1"/>
            </a:fillRef>
            <a:effectRef idx="0">
              <a:schemeClr val="accent1"/>
            </a:effectRef>
            <a:fontRef idx="minor">
              <a:schemeClr val="tx1"/>
            </a:fontRef>
          </p:style>
        </p:cxnSp>
        <p:sp>
          <p:nvSpPr>
            <p:cNvPr id="104" name="TextBox 103">
              <a:extLst>
                <a:ext uri="{FF2B5EF4-FFF2-40B4-BE49-F238E27FC236}">
                  <a16:creationId xmlns:a16="http://schemas.microsoft.com/office/drawing/2014/main" id="{52BB34FA-E4F3-4C51-8AB9-C16EB72F6D05}"/>
                </a:ext>
              </a:extLst>
            </p:cNvPr>
            <p:cNvSpPr txBox="1"/>
            <p:nvPr/>
          </p:nvSpPr>
          <p:spPr>
            <a:xfrm>
              <a:off x="2332358" y="4136148"/>
              <a:ext cx="906018" cy="584775"/>
            </a:xfrm>
            <a:prstGeom prst="rect">
              <a:avLst/>
            </a:prstGeom>
            <a:noFill/>
          </p:spPr>
          <p:txBody>
            <a:bodyPr wrap="none" rtlCol="0">
              <a:spAutoFit/>
            </a:bodyPr>
            <a:lstStyle/>
            <a:p>
              <a:pPr algn="ctr"/>
              <a:r>
                <a:rPr lang="en-US" sz="1600" b="1"/>
                <a:t>5-6 Feb</a:t>
              </a:r>
            </a:p>
            <a:p>
              <a:pPr algn="ctr"/>
              <a:r>
                <a:rPr lang="en-US" sz="1600"/>
                <a:t>(virtual)</a:t>
              </a:r>
            </a:p>
          </p:txBody>
        </p:sp>
        <p:grpSp>
          <p:nvGrpSpPr>
            <p:cNvPr id="105" name="Group 104">
              <a:extLst>
                <a:ext uri="{FF2B5EF4-FFF2-40B4-BE49-F238E27FC236}">
                  <a16:creationId xmlns:a16="http://schemas.microsoft.com/office/drawing/2014/main" id="{9D556A00-D021-4F19-90EC-0BE8A0EC323F}"/>
                </a:ext>
              </a:extLst>
            </p:cNvPr>
            <p:cNvGrpSpPr/>
            <p:nvPr/>
          </p:nvGrpSpPr>
          <p:grpSpPr>
            <a:xfrm>
              <a:off x="2443197" y="2361833"/>
              <a:ext cx="791803" cy="791803"/>
              <a:chOff x="1207881" y="2360871"/>
              <a:chExt cx="791803" cy="791803"/>
            </a:xfrm>
          </p:grpSpPr>
          <p:sp>
            <p:nvSpPr>
              <p:cNvPr id="106" name="Teardrop 105">
                <a:extLst>
                  <a:ext uri="{FF2B5EF4-FFF2-40B4-BE49-F238E27FC236}">
                    <a16:creationId xmlns:a16="http://schemas.microsoft.com/office/drawing/2014/main" id="{BD564D29-ED99-4370-BDFA-B68D84D63BB5}"/>
                  </a:ext>
                </a:extLst>
              </p:cNvPr>
              <p:cNvSpPr/>
              <p:nvPr/>
            </p:nvSpPr>
            <p:spPr>
              <a:xfrm rot="2700000" flipV="1">
                <a:off x="1207881" y="2360871"/>
                <a:ext cx="791803" cy="791803"/>
              </a:xfrm>
              <a:prstGeom prst="teardrop">
                <a:avLst/>
              </a:prstGeom>
              <a:solidFill>
                <a:schemeClr val="accent6">
                  <a:lumMod val="75000"/>
                </a:scheme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06">
                <a:extLst>
                  <a:ext uri="{FF2B5EF4-FFF2-40B4-BE49-F238E27FC236}">
                    <a16:creationId xmlns:a16="http://schemas.microsoft.com/office/drawing/2014/main" id="{09494312-ABB3-4ACB-8EBE-339430FF7AAB}"/>
                  </a:ext>
                </a:extLst>
              </p:cNvPr>
              <p:cNvSpPr>
                <a:spLocks noChangeAspect="1"/>
              </p:cNvSpPr>
              <p:nvPr/>
            </p:nvSpPr>
            <p:spPr>
              <a:xfrm>
                <a:off x="1266747" y="2419737"/>
                <a:ext cx="674070" cy="6740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900"/>
                  </a:lnSpc>
                </a:pPr>
                <a:r>
                  <a:rPr lang="en-US" sz="1200" b="1">
                    <a:solidFill>
                      <a:schemeClr val="accent6">
                        <a:lumMod val="50000"/>
                      </a:schemeClr>
                    </a:solidFill>
                    <a:latin typeface="Calibri" panose="020F0502020204030204" pitchFamily="34" charset="0"/>
                    <a:cs typeface="Arial" panose="020B0604020202020204" pitchFamily="34" charset="0"/>
                  </a:rPr>
                  <a:t>APT</a:t>
                </a:r>
              </a:p>
              <a:p>
                <a:pPr algn="ctr"/>
                <a:r>
                  <a:rPr lang="en-US" sz="1200" b="1">
                    <a:solidFill>
                      <a:schemeClr val="accent6">
                        <a:lumMod val="50000"/>
                      </a:schemeClr>
                    </a:solidFill>
                    <a:latin typeface="Calibri" panose="020F0502020204030204" pitchFamily="34" charset="0"/>
                    <a:cs typeface="Arial" panose="020B0604020202020204" pitchFamily="34" charset="0"/>
                  </a:rPr>
                  <a:t>WTSA</a:t>
                </a:r>
                <a:br>
                  <a:rPr lang="en-US" sz="1200" b="1">
                    <a:solidFill>
                      <a:schemeClr val="accent6">
                        <a:lumMod val="50000"/>
                      </a:schemeClr>
                    </a:solidFill>
                    <a:latin typeface="Calibri" panose="020F0502020204030204" pitchFamily="34" charset="0"/>
                    <a:cs typeface="Arial" panose="020B0604020202020204" pitchFamily="34" charset="0"/>
                  </a:rPr>
                </a:br>
                <a:r>
                  <a:rPr lang="en-US" sz="1200" b="1">
                    <a:solidFill>
                      <a:schemeClr val="accent6">
                        <a:lumMod val="50000"/>
                      </a:schemeClr>
                    </a:solidFill>
                    <a:latin typeface="Calibri" panose="020F0502020204030204" pitchFamily="34" charset="0"/>
                    <a:cs typeface="Arial" panose="020B0604020202020204" pitchFamily="34" charset="0"/>
                  </a:rPr>
                  <a:t>-2</a:t>
                </a:r>
              </a:p>
            </p:txBody>
          </p:sp>
        </p:grpSp>
        <p:cxnSp>
          <p:nvCxnSpPr>
            <p:cNvPr id="108" name="Straight Connector 107">
              <a:extLst>
                <a:ext uri="{FF2B5EF4-FFF2-40B4-BE49-F238E27FC236}">
                  <a16:creationId xmlns:a16="http://schemas.microsoft.com/office/drawing/2014/main" id="{9773FAE9-3DB9-4BC5-A71F-A464599FE45A}"/>
                </a:ext>
              </a:extLst>
            </p:cNvPr>
            <p:cNvCxnSpPr/>
            <p:nvPr/>
          </p:nvCxnSpPr>
          <p:spPr>
            <a:xfrm>
              <a:off x="4045290" y="3548992"/>
              <a:ext cx="0" cy="595087"/>
            </a:xfrm>
            <a:prstGeom prst="line">
              <a:avLst/>
            </a:prstGeom>
            <a:ln w="25400">
              <a:solidFill>
                <a:schemeClr val="accent6">
                  <a:lumMod val="75000"/>
                </a:schemeClr>
              </a:solidFill>
              <a:headEnd type="oval"/>
            </a:ln>
          </p:spPr>
          <p:style>
            <a:lnRef idx="1">
              <a:schemeClr val="accent1"/>
            </a:lnRef>
            <a:fillRef idx="0">
              <a:schemeClr val="accent1"/>
            </a:fillRef>
            <a:effectRef idx="0">
              <a:schemeClr val="accent1"/>
            </a:effectRef>
            <a:fontRef idx="minor">
              <a:schemeClr val="tx1"/>
            </a:fontRef>
          </p:style>
        </p:cxnSp>
        <p:sp>
          <p:nvSpPr>
            <p:cNvPr id="109" name="TextBox 108">
              <a:extLst>
                <a:ext uri="{FF2B5EF4-FFF2-40B4-BE49-F238E27FC236}">
                  <a16:creationId xmlns:a16="http://schemas.microsoft.com/office/drawing/2014/main" id="{A06D1745-3FEC-4DB2-8A67-C219B0213710}"/>
                </a:ext>
              </a:extLst>
            </p:cNvPr>
            <p:cNvSpPr txBox="1"/>
            <p:nvPr/>
          </p:nvSpPr>
          <p:spPr>
            <a:xfrm>
              <a:off x="3765892" y="4136148"/>
              <a:ext cx="633122" cy="584775"/>
            </a:xfrm>
            <a:prstGeom prst="rect">
              <a:avLst/>
            </a:prstGeom>
            <a:noFill/>
          </p:spPr>
          <p:txBody>
            <a:bodyPr wrap="none" lIns="91440" tIns="45720" rIns="91440" bIns="45720" rtlCol="0" anchor="t">
              <a:spAutoFit/>
            </a:bodyPr>
            <a:lstStyle/>
            <a:p>
              <a:pPr algn="ctr"/>
              <a:r>
                <a:rPr lang="en-US" sz="1600" b="1"/>
                <a:t>Apr. </a:t>
              </a:r>
            </a:p>
            <a:p>
              <a:pPr algn="ctr"/>
              <a:r>
                <a:rPr lang="en-US" sz="1600"/>
                <a:t>(tbc)</a:t>
              </a:r>
              <a:endParaRPr lang="en-US" sz="1600">
                <a:cs typeface="Segoe UI"/>
              </a:endParaRPr>
            </a:p>
          </p:txBody>
        </p:sp>
        <p:grpSp>
          <p:nvGrpSpPr>
            <p:cNvPr id="110" name="Group 109">
              <a:extLst>
                <a:ext uri="{FF2B5EF4-FFF2-40B4-BE49-F238E27FC236}">
                  <a16:creationId xmlns:a16="http://schemas.microsoft.com/office/drawing/2014/main" id="{29438A35-6B7D-4292-9B56-0DB1F572AD3C}"/>
                </a:ext>
              </a:extLst>
            </p:cNvPr>
            <p:cNvGrpSpPr/>
            <p:nvPr/>
          </p:nvGrpSpPr>
          <p:grpSpPr>
            <a:xfrm>
              <a:off x="3686551" y="2353901"/>
              <a:ext cx="791803" cy="791803"/>
              <a:chOff x="2725103" y="2360871"/>
              <a:chExt cx="791803" cy="791803"/>
            </a:xfrm>
          </p:grpSpPr>
          <p:sp>
            <p:nvSpPr>
              <p:cNvPr id="111" name="Teardrop 110">
                <a:extLst>
                  <a:ext uri="{FF2B5EF4-FFF2-40B4-BE49-F238E27FC236}">
                    <a16:creationId xmlns:a16="http://schemas.microsoft.com/office/drawing/2014/main" id="{6B2A040F-D32A-4FA9-BEE8-06F71DDC2E98}"/>
                  </a:ext>
                </a:extLst>
              </p:cNvPr>
              <p:cNvSpPr/>
              <p:nvPr/>
            </p:nvSpPr>
            <p:spPr>
              <a:xfrm rot="2700000" flipV="1">
                <a:off x="2725103" y="2360871"/>
                <a:ext cx="791803" cy="791803"/>
              </a:xfrm>
              <a:prstGeom prst="teardrop">
                <a:avLst/>
              </a:prstGeom>
              <a:solidFill>
                <a:schemeClr val="accent6">
                  <a:lumMod val="75000"/>
                </a:scheme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DA81464C-E014-4FC0-BE80-FF6FA23802B8}"/>
                  </a:ext>
                </a:extLst>
              </p:cNvPr>
              <p:cNvSpPr>
                <a:spLocks noChangeAspect="1"/>
              </p:cNvSpPr>
              <p:nvPr/>
            </p:nvSpPr>
            <p:spPr>
              <a:xfrm>
                <a:off x="2783969" y="2419737"/>
                <a:ext cx="674070" cy="6740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900"/>
                  </a:lnSpc>
                </a:pPr>
                <a:r>
                  <a:rPr lang="en-US" sz="1200" b="1">
                    <a:solidFill>
                      <a:schemeClr val="accent6">
                        <a:lumMod val="50000"/>
                      </a:schemeClr>
                    </a:solidFill>
                    <a:latin typeface="Calibri" panose="020F0502020204030204" pitchFamily="34" charset="0"/>
                    <a:cs typeface="Arial" panose="020B0604020202020204" pitchFamily="34" charset="0"/>
                  </a:rPr>
                  <a:t>APT</a:t>
                </a:r>
              </a:p>
              <a:p>
                <a:pPr algn="ctr"/>
                <a:r>
                  <a:rPr lang="en-US" sz="1200" b="1">
                    <a:solidFill>
                      <a:schemeClr val="accent6">
                        <a:lumMod val="50000"/>
                      </a:schemeClr>
                    </a:solidFill>
                    <a:latin typeface="Calibri" panose="020F0502020204030204" pitchFamily="34" charset="0"/>
                    <a:cs typeface="Arial" panose="020B0604020202020204" pitchFamily="34" charset="0"/>
                  </a:rPr>
                  <a:t>WTSA</a:t>
                </a:r>
                <a:br>
                  <a:rPr lang="en-US" sz="1200" b="1">
                    <a:solidFill>
                      <a:schemeClr val="accent6">
                        <a:lumMod val="50000"/>
                      </a:schemeClr>
                    </a:solidFill>
                    <a:latin typeface="Calibri" panose="020F0502020204030204" pitchFamily="34" charset="0"/>
                    <a:cs typeface="Arial" panose="020B0604020202020204" pitchFamily="34" charset="0"/>
                  </a:rPr>
                </a:br>
                <a:r>
                  <a:rPr lang="en-US" sz="1200" b="1">
                    <a:solidFill>
                      <a:schemeClr val="accent6">
                        <a:lumMod val="50000"/>
                      </a:schemeClr>
                    </a:solidFill>
                    <a:latin typeface="Calibri" panose="020F0502020204030204" pitchFamily="34" charset="0"/>
                    <a:cs typeface="Arial" panose="020B0604020202020204" pitchFamily="34" charset="0"/>
                  </a:rPr>
                  <a:t>-3</a:t>
                </a:r>
              </a:p>
            </p:txBody>
          </p:sp>
        </p:grpSp>
        <p:cxnSp>
          <p:nvCxnSpPr>
            <p:cNvPr id="113" name="Straight Connector 112">
              <a:extLst>
                <a:ext uri="{FF2B5EF4-FFF2-40B4-BE49-F238E27FC236}">
                  <a16:creationId xmlns:a16="http://schemas.microsoft.com/office/drawing/2014/main" id="{122C9466-AB14-42C0-98AA-1760D097FD60}"/>
                </a:ext>
              </a:extLst>
            </p:cNvPr>
            <p:cNvCxnSpPr/>
            <p:nvPr/>
          </p:nvCxnSpPr>
          <p:spPr>
            <a:xfrm>
              <a:off x="5462916" y="3580417"/>
              <a:ext cx="0" cy="595087"/>
            </a:xfrm>
            <a:prstGeom prst="line">
              <a:avLst/>
            </a:prstGeom>
            <a:ln w="25400">
              <a:solidFill>
                <a:schemeClr val="accent6">
                  <a:lumMod val="75000"/>
                </a:schemeClr>
              </a:solidFill>
              <a:headEnd type="oval"/>
            </a:ln>
          </p:spPr>
          <p:style>
            <a:lnRef idx="1">
              <a:schemeClr val="accent1"/>
            </a:lnRef>
            <a:fillRef idx="0">
              <a:schemeClr val="accent1"/>
            </a:fillRef>
            <a:effectRef idx="0">
              <a:schemeClr val="accent1"/>
            </a:effectRef>
            <a:fontRef idx="minor">
              <a:schemeClr val="tx1"/>
            </a:fontRef>
          </p:style>
        </p:cxnSp>
        <p:sp>
          <p:nvSpPr>
            <p:cNvPr id="114" name="TextBox 113">
              <a:extLst>
                <a:ext uri="{FF2B5EF4-FFF2-40B4-BE49-F238E27FC236}">
                  <a16:creationId xmlns:a16="http://schemas.microsoft.com/office/drawing/2014/main" id="{301A8165-E246-4664-8205-92C61C823B7A}"/>
                </a:ext>
              </a:extLst>
            </p:cNvPr>
            <p:cNvSpPr txBox="1"/>
            <p:nvPr/>
          </p:nvSpPr>
          <p:spPr>
            <a:xfrm>
              <a:off x="4866439" y="4127895"/>
              <a:ext cx="1192955" cy="584775"/>
            </a:xfrm>
            <a:prstGeom prst="rect">
              <a:avLst/>
            </a:prstGeom>
            <a:noFill/>
          </p:spPr>
          <p:txBody>
            <a:bodyPr wrap="none" rtlCol="0">
              <a:spAutoFit/>
            </a:bodyPr>
            <a:lstStyle/>
            <a:p>
              <a:pPr algn="ctr"/>
              <a:r>
                <a:rPr lang="en-US" sz="1600" b="1"/>
                <a:t>25-28 Jun.</a:t>
              </a:r>
            </a:p>
            <a:p>
              <a:pPr algn="ctr"/>
              <a:r>
                <a:rPr lang="en-US" sz="1600"/>
                <a:t>(Australia)</a:t>
              </a:r>
            </a:p>
          </p:txBody>
        </p:sp>
        <p:grpSp>
          <p:nvGrpSpPr>
            <p:cNvPr id="115" name="Group 114">
              <a:extLst>
                <a:ext uri="{FF2B5EF4-FFF2-40B4-BE49-F238E27FC236}">
                  <a16:creationId xmlns:a16="http://schemas.microsoft.com/office/drawing/2014/main" id="{896187C9-00E6-409B-9A3B-2FBD3C121903}"/>
                </a:ext>
              </a:extLst>
            </p:cNvPr>
            <p:cNvGrpSpPr/>
            <p:nvPr/>
          </p:nvGrpSpPr>
          <p:grpSpPr>
            <a:xfrm>
              <a:off x="5067014" y="2353901"/>
              <a:ext cx="791803" cy="791803"/>
              <a:chOff x="5090521" y="2360871"/>
              <a:chExt cx="791803" cy="791803"/>
            </a:xfrm>
          </p:grpSpPr>
          <p:sp>
            <p:nvSpPr>
              <p:cNvPr id="116" name="Teardrop 115">
                <a:extLst>
                  <a:ext uri="{FF2B5EF4-FFF2-40B4-BE49-F238E27FC236}">
                    <a16:creationId xmlns:a16="http://schemas.microsoft.com/office/drawing/2014/main" id="{82680C2E-0F8D-4D49-AF37-C01B8071EC1B}"/>
                  </a:ext>
                </a:extLst>
              </p:cNvPr>
              <p:cNvSpPr/>
              <p:nvPr/>
            </p:nvSpPr>
            <p:spPr>
              <a:xfrm rot="2700000" flipV="1">
                <a:off x="5090521" y="2360871"/>
                <a:ext cx="791803" cy="791803"/>
              </a:xfrm>
              <a:prstGeom prst="teardrop">
                <a:avLst/>
              </a:prstGeom>
              <a:solidFill>
                <a:schemeClr val="accent6">
                  <a:lumMod val="75000"/>
                </a:scheme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Oval 116">
                <a:extLst>
                  <a:ext uri="{FF2B5EF4-FFF2-40B4-BE49-F238E27FC236}">
                    <a16:creationId xmlns:a16="http://schemas.microsoft.com/office/drawing/2014/main" id="{69C1900F-A6A7-4CBD-AEE4-E6348F5F39FB}"/>
                  </a:ext>
                </a:extLst>
              </p:cNvPr>
              <p:cNvSpPr>
                <a:spLocks noChangeAspect="1"/>
              </p:cNvSpPr>
              <p:nvPr/>
            </p:nvSpPr>
            <p:spPr>
              <a:xfrm>
                <a:off x="5149387" y="2419737"/>
                <a:ext cx="674070" cy="6740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900"/>
                  </a:lnSpc>
                </a:pPr>
                <a:r>
                  <a:rPr lang="en-US" sz="1200" b="1">
                    <a:solidFill>
                      <a:schemeClr val="accent6">
                        <a:lumMod val="50000"/>
                      </a:schemeClr>
                    </a:solidFill>
                    <a:latin typeface="Calibri" panose="020F0502020204030204" pitchFamily="34" charset="0"/>
                    <a:cs typeface="Arial" panose="020B0604020202020204" pitchFamily="34" charset="0"/>
                  </a:rPr>
                  <a:t>APT</a:t>
                </a:r>
              </a:p>
              <a:p>
                <a:pPr algn="ctr"/>
                <a:r>
                  <a:rPr lang="en-US" sz="1200" b="1">
                    <a:solidFill>
                      <a:schemeClr val="accent6">
                        <a:lumMod val="50000"/>
                      </a:schemeClr>
                    </a:solidFill>
                    <a:latin typeface="Calibri" panose="020F0502020204030204" pitchFamily="34" charset="0"/>
                    <a:cs typeface="Arial" panose="020B0604020202020204" pitchFamily="34" charset="0"/>
                  </a:rPr>
                  <a:t>WTSA</a:t>
                </a:r>
                <a:br>
                  <a:rPr lang="en-US" sz="1200" b="1">
                    <a:solidFill>
                      <a:schemeClr val="accent6">
                        <a:lumMod val="50000"/>
                      </a:schemeClr>
                    </a:solidFill>
                    <a:latin typeface="Calibri" panose="020F0502020204030204" pitchFamily="34" charset="0"/>
                    <a:cs typeface="Arial" panose="020B0604020202020204" pitchFamily="34" charset="0"/>
                  </a:rPr>
                </a:br>
                <a:r>
                  <a:rPr lang="en-US" sz="1200" b="1">
                    <a:solidFill>
                      <a:schemeClr val="accent6">
                        <a:lumMod val="50000"/>
                      </a:schemeClr>
                    </a:solidFill>
                    <a:latin typeface="Calibri" panose="020F0502020204030204" pitchFamily="34" charset="0"/>
                    <a:cs typeface="Arial" panose="020B0604020202020204" pitchFamily="34" charset="0"/>
                  </a:rPr>
                  <a:t>-4</a:t>
                </a:r>
              </a:p>
            </p:txBody>
          </p:sp>
        </p:grpSp>
        <p:sp>
          <p:nvSpPr>
            <p:cNvPr id="118" name="TextBox 117">
              <a:extLst>
                <a:ext uri="{FF2B5EF4-FFF2-40B4-BE49-F238E27FC236}">
                  <a16:creationId xmlns:a16="http://schemas.microsoft.com/office/drawing/2014/main" id="{E2999891-62A2-4AC7-9B68-EA9366D088D0}"/>
                </a:ext>
              </a:extLst>
            </p:cNvPr>
            <p:cNvSpPr txBox="1"/>
            <p:nvPr/>
          </p:nvSpPr>
          <p:spPr>
            <a:xfrm>
              <a:off x="838132" y="4144079"/>
              <a:ext cx="1075936" cy="584775"/>
            </a:xfrm>
            <a:prstGeom prst="rect">
              <a:avLst/>
            </a:prstGeom>
            <a:noFill/>
          </p:spPr>
          <p:txBody>
            <a:bodyPr wrap="none" rtlCol="0">
              <a:spAutoFit/>
            </a:bodyPr>
            <a:lstStyle/>
            <a:p>
              <a:pPr algn="ctr"/>
              <a:r>
                <a:rPr lang="en-US" sz="1600" b="1"/>
                <a:t>21 Apr. </a:t>
              </a:r>
            </a:p>
            <a:p>
              <a:pPr algn="ctr"/>
              <a:r>
                <a:rPr lang="en-US" sz="1600"/>
                <a:t>(Thailand)</a:t>
              </a:r>
            </a:p>
          </p:txBody>
        </p:sp>
        <p:grpSp>
          <p:nvGrpSpPr>
            <p:cNvPr id="119" name="Group 118">
              <a:extLst>
                <a:ext uri="{FF2B5EF4-FFF2-40B4-BE49-F238E27FC236}">
                  <a16:creationId xmlns:a16="http://schemas.microsoft.com/office/drawing/2014/main" id="{481D2D10-ECC7-4C9E-8BF0-E025049D93EE}"/>
                </a:ext>
              </a:extLst>
            </p:cNvPr>
            <p:cNvGrpSpPr/>
            <p:nvPr/>
          </p:nvGrpSpPr>
          <p:grpSpPr>
            <a:xfrm>
              <a:off x="949171" y="2353901"/>
              <a:ext cx="791803" cy="791803"/>
              <a:chOff x="208696" y="2360872"/>
              <a:chExt cx="791803" cy="791803"/>
            </a:xfrm>
          </p:grpSpPr>
          <p:sp>
            <p:nvSpPr>
              <p:cNvPr id="120" name="Teardrop 119">
                <a:extLst>
                  <a:ext uri="{FF2B5EF4-FFF2-40B4-BE49-F238E27FC236}">
                    <a16:creationId xmlns:a16="http://schemas.microsoft.com/office/drawing/2014/main" id="{5A1C3B1E-D853-4F07-B3E5-44EC1170D1B7}"/>
                  </a:ext>
                </a:extLst>
              </p:cNvPr>
              <p:cNvSpPr/>
              <p:nvPr/>
            </p:nvSpPr>
            <p:spPr>
              <a:xfrm rot="2700000" flipV="1">
                <a:off x="208696" y="2360872"/>
                <a:ext cx="791803" cy="791803"/>
              </a:xfrm>
              <a:prstGeom prst="teardrop">
                <a:avLst/>
              </a:prstGeom>
              <a:solidFill>
                <a:schemeClr val="accent6">
                  <a:lumMod val="75000"/>
                </a:scheme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Oval 120">
                <a:extLst>
                  <a:ext uri="{FF2B5EF4-FFF2-40B4-BE49-F238E27FC236}">
                    <a16:creationId xmlns:a16="http://schemas.microsoft.com/office/drawing/2014/main" id="{9444091F-C802-44CF-85FF-050D9529712B}"/>
                  </a:ext>
                </a:extLst>
              </p:cNvPr>
              <p:cNvSpPr>
                <a:spLocks noChangeAspect="1"/>
              </p:cNvSpPr>
              <p:nvPr/>
            </p:nvSpPr>
            <p:spPr>
              <a:xfrm>
                <a:off x="267562" y="2419738"/>
                <a:ext cx="674070" cy="6740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900"/>
                  </a:lnSpc>
                </a:pPr>
                <a:r>
                  <a:rPr lang="en-US" sz="1200" b="1">
                    <a:solidFill>
                      <a:schemeClr val="accent6">
                        <a:lumMod val="50000"/>
                      </a:schemeClr>
                    </a:solidFill>
                    <a:latin typeface="Calibri" panose="020F0502020204030204" pitchFamily="34" charset="0"/>
                    <a:cs typeface="Arial" panose="020B0604020202020204" pitchFamily="34" charset="0"/>
                  </a:rPr>
                  <a:t>APT</a:t>
                </a:r>
              </a:p>
              <a:p>
                <a:pPr algn="ctr"/>
                <a:r>
                  <a:rPr lang="en-US" sz="1200" b="1">
                    <a:solidFill>
                      <a:schemeClr val="accent6">
                        <a:lumMod val="50000"/>
                      </a:schemeClr>
                    </a:solidFill>
                    <a:latin typeface="Calibri" panose="020F0502020204030204" pitchFamily="34" charset="0"/>
                    <a:cs typeface="Arial" panose="020B0604020202020204" pitchFamily="34" charset="0"/>
                  </a:rPr>
                  <a:t>WTSA</a:t>
                </a:r>
                <a:br>
                  <a:rPr lang="en-US" sz="1200" b="1">
                    <a:solidFill>
                      <a:schemeClr val="accent6">
                        <a:lumMod val="50000"/>
                      </a:schemeClr>
                    </a:solidFill>
                    <a:latin typeface="Calibri" panose="020F0502020204030204" pitchFamily="34" charset="0"/>
                    <a:cs typeface="Arial" panose="020B0604020202020204" pitchFamily="34" charset="0"/>
                  </a:rPr>
                </a:br>
                <a:r>
                  <a:rPr lang="en-US" sz="1200" b="1">
                    <a:solidFill>
                      <a:schemeClr val="accent6">
                        <a:lumMod val="50000"/>
                      </a:schemeClr>
                    </a:solidFill>
                    <a:latin typeface="Calibri" panose="020F0502020204030204" pitchFamily="34" charset="0"/>
                    <a:cs typeface="Arial" panose="020B0604020202020204" pitchFamily="34" charset="0"/>
                  </a:rPr>
                  <a:t>-1</a:t>
                </a:r>
              </a:p>
            </p:txBody>
          </p:sp>
        </p:grpSp>
        <p:cxnSp>
          <p:nvCxnSpPr>
            <p:cNvPr id="122" name="Straight Connector 121">
              <a:extLst>
                <a:ext uri="{FF2B5EF4-FFF2-40B4-BE49-F238E27FC236}">
                  <a16:creationId xmlns:a16="http://schemas.microsoft.com/office/drawing/2014/main" id="{77424172-0FB9-4D16-88F9-99E822A56C00}"/>
                </a:ext>
              </a:extLst>
            </p:cNvPr>
            <p:cNvCxnSpPr>
              <a:cxnSpLocks/>
            </p:cNvCxnSpPr>
            <p:nvPr/>
          </p:nvCxnSpPr>
          <p:spPr>
            <a:xfrm>
              <a:off x="1386938" y="3568241"/>
              <a:ext cx="0" cy="595088"/>
            </a:xfrm>
            <a:prstGeom prst="line">
              <a:avLst/>
            </a:prstGeom>
            <a:ln w="25400">
              <a:solidFill>
                <a:schemeClr val="accent6">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7D0E3788-8143-4D6A-B9A0-616DBCF2FABB}"/>
                </a:ext>
              </a:extLst>
            </p:cNvPr>
            <p:cNvCxnSpPr/>
            <p:nvPr/>
          </p:nvCxnSpPr>
          <p:spPr>
            <a:xfrm>
              <a:off x="6669799" y="3572249"/>
              <a:ext cx="0" cy="595087"/>
            </a:xfrm>
            <a:prstGeom prst="line">
              <a:avLst/>
            </a:prstGeom>
            <a:ln w="25400">
              <a:solidFill>
                <a:schemeClr val="accent6">
                  <a:lumMod val="75000"/>
                </a:schemeClr>
              </a:solidFill>
              <a:headEnd type="oval"/>
            </a:ln>
          </p:spPr>
          <p:style>
            <a:lnRef idx="1">
              <a:schemeClr val="accent1"/>
            </a:lnRef>
            <a:fillRef idx="0">
              <a:schemeClr val="accent1"/>
            </a:fillRef>
            <a:effectRef idx="0">
              <a:schemeClr val="accent1"/>
            </a:effectRef>
            <a:fontRef idx="minor">
              <a:schemeClr val="tx1"/>
            </a:fontRef>
          </p:style>
        </p:cxnSp>
        <p:sp>
          <p:nvSpPr>
            <p:cNvPr id="132" name="TextBox 131">
              <a:extLst>
                <a:ext uri="{FF2B5EF4-FFF2-40B4-BE49-F238E27FC236}">
                  <a16:creationId xmlns:a16="http://schemas.microsoft.com/office/drawing/2014/main" id="{1909BFD8-B68F-494F-B5BC-5558608D2263}"/>
                </a:ext>
              </a:extLst>
            </p:cNvPr>
            <p:cNvSpPr txBox="1"/>
            <p:nvPr/>
          </p:nvSpPr>
          <p:spPr>
            <a:xfrm>
              <a:off x="6270807" y="4127980"/>
              <a:ext cx="1075936" cy="584775"/>
            </a:xfrm>
            <a:prstGeom prst="rect">
              <a:avLst/>
            </a:prstGeom>
            <a:noFill/>
          </p:spPr>
          <p:txBody>
            <a:bodyPr wrap="none" lIns="91440" tIns="45720" rIns="91440" bIns="45720" rtlCol="0" anchor="t">
              <a:spAutoFit/>
            </a:bodyPr>
            <a:lstStyle/>
            <a:p>
              <a:pPr algn="ctr"/>
              <a:r>
                <a:rPr lang="en-US" sz="1600" b="1"/>
                <a:t>Aug. </a:t>
              </a:r>
            </a:p>
            <a:p>
              <a:pPr algn="ctr"/>
              <a:r>
                <a:rPr lang="en-US" sz="1600"/>
                <a:t>(Thailand)</a:t>
              </a:r>
              <a:endParaRPr lang="en-US" sz="1600">
                <a:cs typeface="Segoe UI"/>
              </a:endParaRPr>
            </a:p>
          </p:txBody>
        </p:sp>
        <p:grpSp>
          <p:nvGrpSpPr>
            <p:cNvPr id="133" name="Group 132">
              <a:extLst>
                <a:ext uri="{FF2B5EF4-FFF2-40B4-BE49-F238E27FC236}">
                  <a16:creationId xmlns:a16="http://schemas.microsoft.com/office/drawing/2014/main" id="{60A45324-8DED-4F97-BF5E-26FCB1041A75}"/>
                </a:ext>
              </a:extLst>
            </p:cNvPr>
            <p:cNvGrpSpPr/>
            <p:nvPr/>
          </p:nvGrpSpPr>
          <p:grpSpPr>
            <a:xfrm>
              <a:off x="6281046" y="2353901"/>
              <a:ext cx="791803" cy="791803"/>
              <a:chOff x="5090521" y="2360871"/>
              <a:chExt cx="791803" cy="791803"/>
            </a:xfrm>
          </p:grpSpPr>
          <p:sp>
            <p:nvSpPr>
              <p:cNvPr id="134" name="Teardrop 133">
                <a:extLst>
                  <a:ext uri="{FF2B5EF4-FFF2-40B4-BE49-F238E27FC236}">
                    <a16:creationId xmlns:a16="http://schemas.microsoft.com/office/drawing/2014/main" id="{438E64EB-1C9C-4CC8-9AF3-66576A2D9204}"/>
                  </a:ext>
                </a:extLst>
              </p:cNvPr>
              <p:cNvSpPr/>
              <p:nvPr/>
            </p:nvSpPr>
            <p:spPr>
              <a:xfrm rot="2700000" flipV="1">
                <a:off x="5090521" y="2360871"/>
                <a:ext cx="791803" cy="791803"/>
              </a:xfrm>
              <a:prstGeom prst="teardrop">
                <a:avLst/>
              </a:prstGeom>
              <a:solidFill>
                <a:schemeClr val="accent6">
                  <a:lumMod val="75000"/>
                </a:schemeClr>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Oval 134">
                <a:extLst>
                  <a:ext uri="{FF2B5EF4-FFF2-40B4-BE49-F238E27FC236}">
                    <a16:creationId xmlns:a16="http://schemas.microsoft.com/office/drawing/2014/main" id="{828D6072-6A53-4972-A0F3-AC720A54CD9A}"/>
                  </a:ext>
                </a:extLst>
              </p:cNvPr>
              <p:cNvSpPr>
                <a:spLocks noChangeAspect="1"/>
              </p:cNvSpPr>
              <p:nvPr/>
            </p:nvSpPr>
            <p:spPr>
              <a:xfrm>
                <a:off x="5149387" y="2419737"/>
                <a:ext cx="674070" cy="6740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900"/>
                  </a:lnSpc>
                </a:pPr>
                <a:r>
                  <a:rPr lang="en-US" sz="1200" b="1">
                    <a:solidFill>
                      <a:schemeClr val="accent6">
                        <a:lumMod val="50000"/>
                      </a:schemeClr>
                    </a:solidFill>
                    <a:latin typeface="Calibri" panose="020F0502020204030204" pitchFamily="34" charset="0"/>
                    <a:cs typeface="Arial" panose="020B0604020202020204" pitchFamily="34" charset="0"/>
                  </a:rPr>
                  <a:t>APT</a:t>
                </a:r>
              </a:p>
              <a:p>
                <a:pPr algn="ctr"/>
                <a:r>
                  <a:rPr lang="en-US" sz="1200" b="1">
                    <a:solidFill>
                      <a:schemeClr val="accent6">
                        <a:lumMod val="50000"/>
                      </a:schemeClr>
                    </a:solidFill>
                    <a:latin typeface="Calibri" panose="020F0502020204030204" pitchFamily="34" charset="0"/>
                    <a:cs typeface="Arial" panose="020B0604020202020204" pitchFamily="34" charset="0"/>
                  </a:rPr>
                  <a:t>WTSA</a:t>
                </a:r>
                <a:br>
                  <a:rPr lang="en-US" sz="1200" b="1">
                    <a:solidFill>
                      <a:schemeClr val="accent6">
                        <a:lumMod val="50000"/>
                      </a:schemeClr>
                    </a:solidFill>
                    <a:latin typeface="Calibri" panose="020F0502020204030204" pitchFamily="34" charset="0"/>
                    <a:cs typeface="Arial" panose="020B0604020202020204" pitchFamily="34" charset="0"/>
                  </a:rPr>
                </a:br>
                <a:r>
                  <a:rPr lang="en-US" sz="1200" b="1">
                    <a:solidFill>
                      <a:schemeClr val="accent6">
                        <a:lumMod val="50000"/>
                      </a:schemeClr>
                    </a:solidFill>
                    <a:latin typeface="Calibri" panose="020F0502020204030204" pitchFamily="34" charset="0"/>
                    <a:cs typeface="Arial" panose="020B0604020202020204" pitchFamily="34" charset="0"/>
                  </a:rPr>
                  <a:t>-5</a:t>
                </a:r>
              </a:p>
            </p:txBody>
          </p:sp>
        </p:grpSp>
        <p:sp>
          <p:nvSpPr>
            <p:cNvPr id="3" name="AutoShape 2">
              <a:extLst>
                <a:ext uri="{FF2B5EF4-FFF2-40B4-BE49-F238E27FC236}">
                  <a16:creationId xmlns:a16="http://schemas.microsoft.com/office/drawing/2014/main" id="{24A8F32F-6C38-4E4B-82CA-2B8CA6A55BCA}"/>
                </a:ext>
              </a:extLst>
            </p:cNvPr>
            <p:cNvSpPr>
              <a:spLocks noChangeAspect="1" noChangeArrowheads="1"/>
            </p:cNvSpPr>
            <p:nvPr/>
          </p:nvSpPr>
          <p:spPr bwMode="auto">
            <a:xfrm>
              <a:off x="6684747" y="3161097"/>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a:extLst>
                <a:ext uri="{FF2B5EF4-FFF2-40B4-BE49-F238E27FC236}">
                  <a16:creationId xmlns:a16="http://schemas.microsoft.com/office/drawing/2014/main" id="{87D07A46-948A-4633-B722-A4C6C8591C6F}"/>
                </a:ext>
              </a:extLst>
            </p:cNvPr>
            <p:cNvPicPr>
              <a:picLocks noChangeAspect="1"/>
            </p:cNvPicPr>
            <p:nvPr/>
          </p:nvPicPr>
          <p:blipFill>
            <a:blip r:embed="rId4"/>
            <a:stretch>
              <a:fillRect/>
            </a:stretch>
          </p:blipFill>
          <p:spPr>
            <a:xfrm>
              <a:off x="9863709" y="3750903"/>
              <a:ext cx="1320843" cy="452343"/>
            </a:xfrm>
            <a:prstGeom prst="rect">
              <a:avLst/>
            </a:prstGeom>
          </p:spPr>
        </p:pic>
      </p:grpSp>
    </p:spTree>
    <p:extLst>
      <p:ext uri="{BB962C8B-B14F-4D97-AF65-F5344CB8AC3E}">
        <p14:creationId xmlns:p14="http://schemas.microsoft.com/office/powerpoint/2010/main" val="42687462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19293D60-25B8-46F1-80C8-943158F06895}"/>
              </a:ext>
            </a:extLst>
          </p:cNvPr>
          <p:cNvSpPr>
            <a:spLocks noGrp="1"/>
          </p:cNvSpPr>
          <p:nvPr>
            <p:ph idx="1"/>
          </p:nvPr>
        </p:nvSpPr>
        <p:spPr>
          <a:xfrm>
            <a:off x="604433" y="1619343"/>
            <a:ext cx="10926631" cy="4955315"/>
          </a:xfrm>
        </p:spPr>
        <p:txBody>
          <a:bodyPr>
            <a:normAutofit/>
          </a:bodyPr>
          <a:lstStyle/>
          <a:p>
            <a:pPr marL="342900" indent="-342900">
              <a:lnSpc>
                <a:spcPct val="100000"/>
              </a:lnSpc>
              <a:spcBef>
                <a:spcPts val="0"/>
              </a:spcBef>
              <a:buBlip>
                <a:blip r:embed="rId2"/>
              </a:buBlip>
            </a:pPr>
            <a:r>
              <a:rPr lang="en-US" sz="2000" b="1">
                <a:solidFill>
                  <a:srgbClr val="002060"/>
                </a:solidFill>
              </a:rPr>
              <a:t>APT Common Proposal (ACP)</a:t>
            </a:r>
            <a:br>
              <a:rPr lang="en-US" sz="2000">
                <a:solidFill>
                  <a:srgbClr val="002060"/>
                </a:solidFill>
              </a:rPr>
            </a:br>
            <a:r>
              <a:rPr lang="en-US" sz="2000">
                <a:solidFill>
                  <a:srgbClr val="002060"/>
                </a:solidFill>
              </a:rPr>
              <a:t>A document containing subject matter developed by the APT WTSA-24 and endorsed by the required number of APT Members for submission by the Secretary General as a multi-country proposal to another organization</a:t>
            </a:r>
            <a:br>
              <a:rPr lang="en-US" sz="2000">
                <a:solidFill>
                  <a:srgbClr val="002060"/>
                </a:solidFill>
              </a:rPr>
            </a:br>
            <a:r>
              <a:rPr lang="en-US" sz="2000" i="1">
                <a:solidFill>
                  <a:schemeClr val="accent2">
                    <a:lumMod val="75000"/>
                  </a:schemeClr>
                </a:solidFill>
              </a:rPr>
              <a:t>Note:</a:t>
            </a:r>
            <a:r>
              <a:rPr lang="en-US" sz="2000" i="1">
                <a:solidFill>
                  <a:srgbClr val="002060"/>
                </a:solidFill>
              </a:rPr>
              <a:t> </a:t>
            </a:r>
            <a:r>
              <a:rPr lang="en-US" sz="2000" i="1"/>
              <a:t>Member consultation is required</a:t>
            </a:r>
          </a:p>
          <a:p>
            <a:pPr marL="342900" indent="-342900">
              <a:lnSpc>
                <a:spcPct val="100000"/>
              </a:lnSpc>
              <a:spcBef>
                <a:spcPts val="600"/>
              </a:spcBef>
              <a:buBlip>
                <a:blip r:embed="rId2"/>
              </a:buBlip>
            </a:pPr>
            <a:r>
              <a:rPr lang="en-US" sz="2000" b="1">
                <a:solidFill>
                  <a:srgbClr val="002060"/>
                </a:solidFill>
              </a:rPr>
              <a:t>APT View</a:t>
            </a:r>
            <a:br>
              <a:rPr lang="en-US" sz="2000" b="1">
                <a:solidFill>
                  <a:srgbClr val="002060"/>
                </a:solidFill>
              </a:rPr>
            </a:br>
            <a:r>
              <a:rPr lang="en-US" sz="2000">
                <a:solidFill>
                  <a:srgbClr val="002060"/>
                </a:solidFill>
              </a:rPr>
              <a:t>A view approved by the plenary of the APT WTSA-24 </a:t>
            </a:r>
            <a:r>
              <a:rPr lang="en-US" altLang="ko-KR" sz="2000">
                <a:solidFill>
                  <a:srgbClr val="002060"/>
                </a:solidFill>
              </a:rPr>
              <a:t>on</a:t>
            </a:r>
            <a:r>
              <a:rPr lang="ko-KR" altLang="en-US" sz="2000">
                <a:solidFill>
                  <a:srgbClr val="002060"/>
                </a:solidFill>
              </a:rPr>
              <a:t> </a:t>
            </a:r>
            <a:r>
              <a:rPr lang="en-US" altLang="ko-KR" sz="2000">
                <a:solidFill>
                  <a:srgbClr val="002060"/>
                </a:solidFill>
              </a:rPr>
              <a:t>certain matters, which can be submitted to an international organization by the Secretary General on behalf of Members participating at that plenary </a:t>
            </a:r>
            <a:br>
              <a:rPr lang="en-US" sz="2000">
                <a:solidFill>
                  <a:srgbClr val="002060"/>
                </a:solidFill>
              </a:rPr>
            </a:br>
            <a:r>
              <a:rPr lang="en-US" sz="2000" i="1">
                <a:solidFill>
                  <a:schemeClr val="accent2">
                    <a:lumMod val="75000"/>
                  </a:schemeClr>
                </a:solidFill>
              </a:rPr>
              <a:t>Note:</a:t>
            </a:r>
            <a:r>
              <a:rPr lang="en-US" sz="2000" i="1">
                <a:solidFill>
                  <a:srgbClr val="002060"/>
                </a:solidFill>
              </a:rPr>
              <a:t> </a:t>
            </a:r>
            <a:r>
              <a:rPr lang="en-US" sz="2000" i="1"/>
              <a:t>Plenary approval is required</a:t>
            </a:r>
            <a:endParaRPr lang="en-GB" sz="1400"/>
          </a:p>
        </p:txBody>
      </p:sp>
      <p:sp>
        <p:nvSpPr>
          <p:cNvPr id="6" name="Title 1">
            <a:extLst>
              <a:ext uri="{FF2B5EF4-FFF2-40B4-BE49-F238E27FC236}">
                <a16:creationId xmlns:a16="http://schemas.microsoft.com/office/drawing/2014/main" id="{88662C33-D623-4A08-BB72-5F2C13A71D7D}"/>
              </a:ext>
            </a:extLst>
          </p:cNvPr>
          <p:cNvSpPr txBox="1">
            <a:spLocks/>
          </p:cNvSpPr>
          <p:nvPr/>
        </p:nvSpPr>
        <p:spPr>
          <a:xfrm>
            <a:off x="604434" y="0"/>
            <a:ext cx="10749367" cy="1208868"/>
          </a:xfrm>
          <a:prstGeom prst="rect">
            <a:avLst/>
          </a:prstGeom>
        </p:spPr>
        <p:txBody>
          <a:bodyPr vert="horz" lIns="91440" tIns="45720" rIns="91440" bIns="45720" rtlCol="0" anchor="b">
            <a:normAutofit/>
          </a:bodyPr>
          <a:lstStyle>
            <a:lvl1pPr algn="l" defTabSz="914400" rtl="0" eaLnBrk="1" latinLnBrk="0" hangingPunct="1">
              <a:spcBef>
                <a:spcPct val="0"/>
              </a:spcBef>
              <a:buNone/>
              <a:defRPr sz="3600" kern="1200">
                <a:solidFill>
                  <a:schemeClr val="bg1"/>
                </a:solidFill>
                <a:latin typeface="+mj-lt"/>
                <a:ea typeface="+mj-ea"/>
                <a:cs typeface="+mj-cs"/>
              </a:defRPr>
            </a:lvl1pPr>
          </a:lstStyle>
          <a:p>
            <a:r>
              <a:rPr lang="en-US"/>
              <a:t>Deliverables of APT WTSA-24 </a:t>
            </a:r>
          </a:p>
        </p:txBody>
      </p:sp>
    </p:spTree>
    <p:extLst>
      <p:ext uri="{BB962C8B-B14F-4D97-AF65-F5344CB8AC3E}">
        <p14:creationId xmlns:p14="http://schemas.microsoft.com/office/powerpoint/2010/main" val="17431930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F065ADB-90EB-49FB-BB2D-BE5A761A243C}"/>
              </a:ext>
            </a:extLst>
          </p:cNvPr>
          <p:cNvSpPr>
            <a:spLocks noGrp="1"/>
          </p:cNvSpPr>
          <p:nvPr>
            <p:ph type="title"/>
          </p:nvPr>
        </p:nvSpPr>
        <p:spPr>
          <a:xfrm>
            <a:off x="838199" y="1344304"/>
            <a:ext cx="9601200" cy="914400"/>
          </a:xfrm>
        </p:spPr>
        <p:txBody>
          <a:bodyPr>
            <a:normAutofit/>
          </a:bodyPr>
          <a:lstStyle/>
          <a:p>
            <a:r>
              <a:rPr lang="en-US" sz="3200">
                <a:solidFill>
                  <a:srgbClr val="00B0F0"/>
                </a:solidFill>
              </a:rPr>
              <a:t>Conditions for PACPs</a:t>
            </a:r>
            <a:endParaRPr lang="en-GB" sz="3200">
              <a:solidFill>
                <a:srgbClr val="00B0F0"/>
              </a:solidFill>
            </a:endParaRPr>
          </a:p>
        </p:txBody>
      </p:sp>
      <p:sp>
        <p:nvSpPr>
          <p:cNvPr id="9" name="Content Placeholder 2">
            <a:extLst>
              <a:ext uri="{FF2B5EF4-FFF2-40B4-BE49-F238E27FC236}">
                <a16:creationId xmlns:a16="http://schemas.microsoft.com/office/drawing/2014/main" id="{4174C049-4F8D-4E4B-A1AE-60648D5DBDAF}"/>
              </a:ext>
            </a:extLst>
          </p:cNvPr>
          <p:cNvSpPr>
            <a:spLocks noGrp="1"/>
          </p:cNvSpPr>
          <p:nvPr>
            <p:ph idx="1"/>
          </p:nvPr>
        </p:nvSpPr>
        <p:spPr>
          <a:xfrm>
            <a:off x="838200" y="2394140"/>
            <a:ext cx="10515600" cy="4351338"/>
          </a:xfrm>
        </p:spPr>
        <p:txBody>
          <a:bodyPr>
            <a:normAutofit/>
          </a:bodyPr>
          <a:lstStyle/>
          <a:p>
            <a:pPr marL="342900" indent="-342900">
              <a:lnSpc>
                <a:spcPct val="110000"/>
              </a:lnSpc>
              <a:buBlip>
                <a:blip r:embed="rId2"/>
              </a:buBlip>
            </a:pPr>
            <a:r>
              <a:rPr lang="en-US" sz="2000">
                <a:solidFill>
                  <a:srgbClr val="002060"/>
                </a:solidFill>
              </a:rPr>
              <a:t>PACPs should be, as far as possible, be adopted by consensus at the Plenary of APT-WTSA;</a:t>
            </a:r>
          </a:p>
          <a:p>
            <a:pPr marL="342900" indent="-342900">
              <a:lnSpc>
                <a:spcPct val="110000"/>
              </a:lnSpc>
              <a:buBlip>
                <a:blip r:embed="rId2"/>
              </a:buBlip>
            </a:pPr>
            <a:r>
              <a:rPr lang="en-US" sz="2000">
                <a:solidFill>
                  <a:srgbClr val="002060"/>
                </a:solidFill>
              </a:rPr>
              <a:t>However, if there is a difference of opinion at the Plenary and further discussion cannot produce consensus then, as a last resort, document can be adopted provided that:</a:t>
            </a:r>
          </a:p>
          <a:p>
            <a:pPr marL="1028700" lvl="1" indent="-342900">
              <a:lnSpc>
                <a:spcPct val="110000"/>
              </a:lnSpc>
              <a:buBlip>
                <a:blip r:embed="rId2"/>
              </a:buBlip>
            </a:pPr>
            <a:r>
              <a:rPr lang="en-US" sz="1800">
                <a:solidFill>
                  <a:srgbClr val="002060"/>
                </a:solidFill>
              </a:rPr>
              <a:t>the document is supported by at least one quarter (25%) of the APT Members present </a:t>
            </a:r>
            <a:br>
              <a:rPr lang="en-US" sz="1800">
                <a:solidFill>
                  <a:srgbClr val="002060"/>
                </a:solidFill>
              </a:rPr>
            </a:br>
            <a:r>
              <a:rPr lang="en-US" sz="1800">
                <a:solidFill>
                  <a:srgbClr val="002060"/>
                </a:solidFill>
              </a:rPr>
              <a:t>at the Plenary; AND,</a:t>
            </a:r>
          </a:p>
          <a:p>
            <a:pPr marL="1028700" lvl="1" indent="-342900">
              <a:lnSpc>
                <a:spcPct val="110000"/>
              </a:lnSpc>
              <a:buBlip>
                <a:blip r:embed="rId2"/>
              </a:buBlip>
            </a:pPr>
            <a:r>
              <a:rPr lang="en-US" sz="1800">
                <a:solidFill>
                  <a:srgbClr val="002060"/>
                </a:solidFill>
              </a:rPr>
              <a:t>the document is not opposed by a number of Members present at the Plenary greater than the number of Members who support it.</a:t>
            </a:r>
          </a:p>
        </p:txBody>
      </p:sp>
      <p:sp>
        <p:nvSpPr>
          <p:cNvPr id="10" name="Title 1">
            <a:extLst>
              <a:ext uri="{FF2B5EF4-FFF2-40B4-BE49-F238E27FC236}">
                <a16:creationId xmlns:a16="http://schemas.microsoft.com/office/drawing/2014/main" id="{EBFB292F-8F3E-48D3-87FF-6E0C5B7EFED5}"/>
              </a:ext>
            </a:extLst>
          </p:cNvPr>
          <p:cNvSpPr txBox="1">
            <a:spLocks/>
          </p:cNvSpPr>
          <p:nvPr/>
        </p:nvSpPr>
        <p:spPr>
          <a:xfrm>
            <a:off x="604434" y="0"/>
            <a:ext cx="10749367" cy="1208868"/>
          </a:xfrm>
          <a:prstGeom prst="rect">
            <a:avLst/>
          </a:prstGeom>
        </p:spPr>
        <p:txBody>
          <a:bodyPr vert="horz" lIns="91440" tIns="45720" rIns="91440" bIns="45720" rtlCol="0" anchor="b">
            <a:normAutofit/>
          </a:bodyPr>
          <a:lstStyle>
            <a:lvl1pPr algn="l" defTabSz="914400" rtl="0" eaLnBrk="1" latinLnBrk="0" hangingPunct="1">
              <a:spcBef>
                <a:spcPct val="0"/>
              </a:spcBef>
              <a:buNone/>
              <a:defRPr sz="3600" kern="1200">
                <a:solidFill>
                  <a:schemeClr val="bg1"/>
                </a:solidFill>
                <a:latin typeface="+mj-lt"/>
                <a:ea typeface="+mj-ea"/>
                <a:cs typeface="+mj-cs"/>
              </a:defRPr>
            </a:lvl1pPr>
          </a:lstStyle>
          <a:p>
            <a:r>
              <a:rPr lang="en-US"/>
              <a:t>Approval Procedures of APT on PACPs and ACPs (1)</a:t>
            </a:r>
          </a:p>
        </p:txBody>
      </p:sp>
    </p:spTree>
    <p:extLst>
      <p:ext uri="{BB962C8B-B14F-4D97-AF65-F5344CB8AC3E}">
        <p14:creationId xmlns:p14="http://schemas.microsoft.com/office/powerpoint/2010/main" val="34859726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64EC1221-F89D-40F6-A378-5C5E44CDDDF1}"/>
              </a:ext>
            </a:extLst>
          </p:cNvPr>
          <p:cNvSpPr>
            <a:spLocks noGrp="1"/>
          </p:cNvSpPr>
          <p:nvPr>
            <p:ph type="title"/>
          </p:nvPr>
        </p:nvSpPr>
        <p:spPr>
          <a:xfrm>
            <a:off x="838199" y="1344304"/>
            <a:ext cx="9601200" cy="914400"/>
          </a:xfrm>
        </p:spPr>
        <p:txBody>
          <a:bodyPr>
            <a:normAutofit/>
          </a:bodyPr>
          <a:lstStyle/>
          <a:p>
            <a:r>
              <a:rPr lang="en-US" sz="3200">
                <a:solidFill>
                  <a:srgbClr val="00B0F0"/>
                </a:solidFill>
              </a:rPr>
              <a:t>Conditions for ACPs</a:t>
            </a:r>
            <a:endParaRPr lang="en-GB" sz="3200">
              <a:solidFill>
                <a:srgbClr val="00B0F0"/>
              </a:solidFill>
            </a:endParaRPr>
          </a:p>
        </p:txBody>
      </p:sp>
      <p:sp>
        <p:nvSpPr>
          <p:cNvPr id="45" name="Content Placeholder 2">
            <a:extLst>
              <a:ext uri="{FF2B5EF4-FFF2-40B4-BE49-F238E27FC236}">
                <a16:creationId xmlns:a16="http://schemas.microsoft.com/office/drawing/2014/main" id="{F1A6E123-7CB0-4C5A-91D0-927D986558E5}"/>
              </a:ext>
            </a:extLst>
          </p:cNvPr>
          <p:cNvSpPr>
            <a:spLocks noGrp="1"/>
          </p:cNvSpPr>
          <p:nvPr>
            <p:ph idx="1"/>
          </p:nvPr>
        </p:nvSpPr>
        <p:spPr>
          <a:xfrm>
            <a:off x="838200" y="2394140"/>
            <a:ext cx="10515600" cy="4351338"/>
          </a:xfrm>
        </p:spPr>
        <p:txBody>
          <a:bodyPr/>
          <a:lstStyle/>
          <a:p>
            <a:pPr marL="342900" indent="-342900">
              <a:lnSpc>
                <a:spcPct val="110000"/>
              </a:lnSpc>
              <a:buBlip>
                <a:blip r:embed="rId2"/>
              </a:buBlip>
            </a:pPr>
            <a:r>
              <a:rPr lang="en-US" sz="2000">
                <a:solidFill>
                  <a:srgbClr val="002060"/>
                </a:solidFill>
              </a:rPr>
              <a:t>PACPs are required to be circulated to all APT Members (38 Members) through the APT Secretariat for endorsement. Once the PACPs meet the criteria below, the PACPs become ACPS,</a:t>
            </a:r>
          </a:p>
          <a:p>
            <a:pPr marL="342900" indent="-342900">
              <a:lnSpc>
                <a:spcPct val="110000"/>
              </a:lnSpc>
              <a:buBlip>
                <a:blip r:embed="rId2"/>
              </a:buBlip>
            </a:pPr>
            <a:r>
              <a:rPr lang="en-US" sz="2000">
                <a:solidFill>
                  <a:srgbClr val="002060"/>
                </a:solidFill>
              </a:rPr>
              <a:t>On confirmation of a proposal as a PACP, all APT Members will be asked to consider inclusion of their country name as a signatory to that proposal. A PACP becomes an ACP provided that:</a:t>
            </a:r>
          </a:p>
          <a:p>
            <a:pPr marL="1028700" lvl="1" indent="-342900">
              <a:lnSpc>
                <a:spcPct val="110000"/>
              </a:lnSpc>
              <a:buBlip>
                <a:blip r:embed="rId2"/>
              </a:buBlip>
            </a:pPr>
            <a:r>
              <a:rPr lang="en-US" sz="1800">
                <a:solidFill>
                  <a:srgbClr val="002060"/>
                </a:solidFill>
              </a:rPr>
              <a:t>the proposal is supported by at least one quarter (25%) of the APT Members; AND</a:t>
            </a:r>
          </a:p>
          <a:p>
            <a:pPr marL="1028700" lvl="1" indent="-342900">
              <a:lnSpc>
                <a:spcPct val="110000"/>
              </a:lnSpc>
              <a:buBlip>
                <a:blip r:embed="rId2"/>
              </a:buBlip>
            </a:pPr>
            <a:r>
              <a:rPr lang="en-US" sz="1800">
                <a:solidFill>
                  <a:srgbClr val="002060"/>
                </a:solidFill>
              </a:rPr>
              <a:t>the proposal is not opposed by more than 50% of the number of Members who support it.</a:t>
            </a:r>
          </a:p>
        </p:txBody>
      </p:sp>
      <p:sp>
        <p:nvSpPr>
          <p:cNvPr id="6" name="Title 1">
            <a:extLst>
              <a:ext uri="{FF2B5EF4-FFF2-40B4-BE49-F238E27FC236}">
                <a16:creationId xmlns:a16="http://schemas.microsoft.com/office/drawing/2014/main" id="{339DA820-4978-42AB-B3BD-EFE9680DC5FA}"/>
              </a:ext>
            </a:extLst>
          </p:cNvPr>
          <p:cNvSpPr txBox="1">
            <a:spLocks/>
          </p:cNvSpPr>
          <p:nvPr/>
        </p:nvSpPr>
        <p:spPr>
          <a:xfrm>
            <a:off x="604434" y="0"/>
            <a:ext cx="10749367" cy="1208868"/>
          </a:xfrm>
          <a:prstGeom prst="rect">
            <a:avLst/>
          </a:prstGeom>
        </p:spPr>
        <p:txBody>
          <a:bodyPr vert="horz" lIns="91440" tIns="45720" rIns="91440" bIns="45720" rtlCol="0" anchor="b">
            <a:normAutofit/>
          </a:bodyPr>
          <a:lstStyle>
            <a:lvl1pPr algn="l" defTabSz="914400" rtl="0" eaLnBrk="1" latinLnBrk="0" hangingPunct="1">
              <a:spcBef>
                <a:spcPct val="0"/>
              </a:spcBef>
              <a:buNone/>
              <a:defRPr sz="3600" kern="1200">
                <a:solidFill>
                  <a:schemeClr val="bg1"/>
                </a:solidFill>
                <a:latin typeface="+mj-lt"/>
                <a:ea typeface="+mj-ea"/>
                <a:cs typeface="+mj-cs"/>
              </a:defRPr>
            </a:lvl1pPr>
          </a:lstStyle>
          <a:p>
            <a:r>
              <a:rPr lang="en-US"/>
              <a:t>Approval Procedures of APT on PACPs and ACPs (2)</a:t>
            </a:r>
          </a:p>
        </p:txBody>
      </p:sp>
    </p:spTree>
    <p:extLst>
      <p:ext uri="{BB962C8B-B14F-4D97-AF65-F5344CB8AC3E}">
        <p14:creationId xmlns:p14="http://schemas.microsoft.com/office/powerpoint/2010/main" val="1472674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39DA820-4978-42AB-B3BD-EFE9680DC5FA}"/>
              </a:ext>
            </a:extLst>
          </p:cNvPr>
          <p:cNvSpPr txBox="1">
            <a:spLocks/>
          </p:cNvSpPr>
          <p:nvPr/>
        </p:nvSpPr>
        <p:spPr>
          <a:xfrm>
            <a:off x="894566" y="592665"/>
            <a:ext cx="10749367" cy="1062880"/>
          </a:xfrm>
          <a:prstGeom prst="rect">
            <a:avLst/>
          </a:prstGeom>
        </p:spPr>
        <p:txBody>
          <a:bodyPr vert="horz" lIns="91440" tIns="45720" rIns="91440" bIns="45720" rtlCol="0" anchor="b">
            <a:normAutofit/>
          </a:bodyPr>
          <a:lstStyle>
            <a:lvl1pPr algn="l" defTabSz="914400" rtl="0" eaLnBrk="1" latinLnBrk="0" hangingPunct="1">
              <a:spcBef>
                <a:spcPct val="0"/>
              </a:spcBef>
              <a:buNone/>
              <a:defRPr sz="3600" kern="1200">
                <a:solidFill>
                  <a:schemeClr val="bg1"/>
                </a:solidFill>
                <a:latin typeface="+mj-lt"/>
                <a:ea typeface="+mj-ea"/>
                <a:cs typeface="+mj-cs"/>
              </a:defRPr>
            </a:lvl1pPr>
          </a:lstStyle>
          <a:p>
            <a:r>
              <a:rPr lang="en-US"/>
              <a:t>APT WTSA24-2 meeting</a:t>
            </a:r>
          </a:p>
          <a:p>
            <a:endParaRPr lang="en-US"/>
          </a:p>
        </p:txBody>
      </p:sp>
      <p:sp>
        <p:nvSpPr>
          <p:cNvPr id="61" name="Content Placeholder 2">
            <a:extLst>
              <a:ext uri="{FF2B5EF4-FFF2-40B4-BE49-F238E27FC236}">
                <a16:creationId xmlns:a16="http://schemas.microsoft.com/office/drawing/2014/main" id="{25AA2B44-D915-4A2A-B7C4-64D816D00D6B}"/>
              </a:ext>
            </a:extLst>
          </p:cNvPr>
          <p:cNvSpPr txBox="1">
            <a:spLocks/>
          </p:cNvSpPr>
          <p:nvPr/>
        </p:nvSpPr>
        <p:spPr>
          <a:xfrm>
            <a:off x="492938" y="1734155"/>
            <a:ext cx="11028501" cy="4397138"/>
          </a:xfrm>
          <a:prstGeom prst="rect">
            <a:avLst/>
          </a:prstGeom>
        </p:spPr>
        <p:txBody>
          <a:bodyPr vert="horz" lIns="91440" tIns="45720" rIns="91440" bIns="45720" rtlCol="0">
            <a:norm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1028700" lvl="1" indent="-342900">
              <a:lnSpc>
                <a:spcPct val="100000"/>
              </a:lnSpc>
              <a:buBlip>
                <a:blip r:embed="rId2"/>
              </a:buBlip>
            </a:pPr>
            <a:r>
              <a:rPr lang="en-US" sz="2400">
                <a:solidFill>
                  <a:srgbClr val="002060"/>
                </a:solidFill>
              </a:rPr>
              <a:t>The 2nd Meeting of the APT Preparatory Group for WTSA-24 (APT WTSA24-2) will be held 5-6 February 2024, virtual. </a:t>
            </a:r>
          </a:p>
          <a:p>
            <a:pPr marL="1028700" lvl="1" indent="-342900">
              <a:lnSpc>
                <a:spcPct val="100000"/>
              </a:lnSpc>
              <a:buBlip>
                <a:blip r:embed="rId2"/>
              </a:buBlip>
            </a:pPr>
            <a:r>
              <a:rPr lang="en-US" sz="2400">
                <a:solidFill>
                  <a:srgbClr val="002060"/>
                </a:solidFill>
              </a:rPr>
              <a:t>Objectives: </a:t>
            </a:r>
          </a:p>
          <a:p>
            <a:pPr marL="1485900" lvl="2" indent="-342900">
              <a:lnSpc>
                <a:spcPct val="100000"/>
              </a:lnSpc>
              <a:buBlip>
                <a:blip r:embed="rId2"/>
              </a:buBlip>
            </a:pPr>
            <a:r>
              <a:rPr lang="en-US" sz="2200">
                <a:solidFill>
                  <a:srgbClr val="002060"/>
                </a:solidFill>
              </a:rPr>
              <a:t>Recap the outcomes of the WTSA-20</a:t>
            </a:r>
          </a:p>
          <a:p>
            <a:pPr marL="1485900" lvl="2" indent="-342900">
              <a:lnSpc>
                <a:spcPct val="100000"/>
              </a:lnSpc>
              <a:buBlip>
                <a:blip r:embed="rId2"/>
              </a:buBlip>
            </a:pPr>
            <a:r>
              <a:rPr lang="en-US" sz="2200">
                <a:solidFill>
                  <a:srgbClr val="002060"/>
                </a:solidFill>
              </a:rPr>
              <a:t>Update TSAG discussions </a:t>
            </a:r>
          </a:p>
          <a:p>
            <a:pPr marL="1485900" lvl="2" indent="-342900">
              <a:lnSpc>
                <a:spcPct val="100000"/>
              </a:lnSpc>
              <a:buBlip>
                <a:blip r:embed="rId2"/>
              </a:buBlip>
            </a:pPr>
            <a:r>
              <a:rPr lang="en-US" sz="2200">
                <a:solidFill>
                  <a:srgbClr val="002060"/>
                </a:solidFill>
              </a:rPr>
              <a:t>Identify possible topics for the preparation of PACPs</a:t>
            </a:r>
          </a:p>
          <a:p>
            <a:pPr marL="1485900" lvl="2" indent="-342900">
              <a:lnSpc>
                <a:spcPct val="100000"/>
              </a:lnSpc>
              <a:buBlip>
                <a:blip r:embed="rId2"/>
              </a:buBlip>
            </a:pPr>
            <a:r>
              <a:rPr lang="en-US" sz="2200">
                <a:solidFill>
                  <a:srgbClr val="002060"/>
                </a:solidFill>
              </a:rPr>
              <a:t>etc.</a:t>
            </a:r>
          </a:p>
          <a:p>
            <a:pPr lvl="2" indent="0">
              <a:lnSpc>
                <a:spcPct val="100000"/>
              </a:lnSpc>
              <a:buNone/>
            </a:pPr>
            <a:endParaRPr lang="en-US" sz="2200">
              <a:solidFill>
                <a:srgbClr val="002060"/>
              </a:solidFill>
            </a:endParaRPr>
          </a:p>
          <a:p>
            <a:pPr marL="1485900" lvl="2" indent="-342900">
              <a:lnSpc>
                <a:spcPct val="100000"/>
              </a:lnSpc>
              <a:buBlip>
                <a:blip r:embed="rId2"/>
              </a:buBlip>
            </a:pPr>
            <a:endParaRPr lang="en-US" sz="2200">
              <a:solidFill>
                <a:srgbClr val="002060"/>
              </a:solidFill>
            </a:endParaRPr>
          </a:p>
          <a:p>
            <a:pPr marL="1485900" lvl="2" indent="-342900">
              <a:lnSpc>
                <a:spcPct val="100000"/>
              </a:lnSpc>
              <a:buBlip>
                <a:blip r:embed="rId2"/>
              </a:buBlip>
            </a:pPr>
            <a:endParaRPr lang="en-US" sz="2200">
              <a:solidFill>
                <a:srgbClr val="002060"/>
              </a:solidFill>
            </a:endParaRPr>
          </a:p>
          <a:p>
            <a:pPr marL="1485900" lvl="2" indent="-342900">
              <a:lnSpc>
                <a:spcPct val="100000"/>
              </a:lnSpc>
              <a:buBlip>
                <a:blip r:embed="rId2"/>
              </a:buBlip>
            </a:pPr>
            <a:endParaRPr lang="en-US" sz="2200">
              <a:solidFill>
                <a:srgbClr val="002060"/>
              </a:solidFill>
            </a:endParaRPr>
          </a:p>
        </p:txBody>
      </p:sp>
    </p:spTree>
    <p:extLst>
      <p:ext uri="{BB962C8B-B14F-4D97-AF65-F5344CB8AC3E}">
        <p14:creationId xmlns:p14="http://schemas.microsoft.com/office/powerpoint/2010/main" val="437815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EA591F-9C21-4EF0-A959-8C494440E304}"/>
              </a:ext>
            </a:extLst>
          </p:cNvPr>
          <p:cNvSpPr>
            <a:spLocks noGrp="1"/>
          </p:cNvSpPr>
          <p:nvPr>
            <p:ph type="title"/>
          </p:nvPr>
        </p:nvSpPr>
        <p:spPr/>
        <p:txBody>
          <a:bodyPr/>
          <a:lstStyle/>
          <a:p>
            <a:r>
              <a:rPr lang="en-US"/>
              <a:t>Timeline for PACPs and ACPs</a:t>
            </a:r>
          </a:p>
        </p:txBody>
      </p:sp>
      <p:graphicFrame>
        <p:nvGraphicFramePr>
          <p:cNvPr id="61" name="Table 60">
            <a:extLst>
              <a:ext uri="{FF2B5EF4-FFF2-40B4-BE49-F238E27FC236}">
                <a16:creationId xmlns:a16="http://schemas.microsoft.com/office/drawing/2014/main" id="{4CDFC843-349B-442D-A69B-9A7857B83D93}"/>
              </a:ext>
            </a:extLst>
          </p:cNvPr>
          <p:cNvGraphicFramePr>
            <a:graphicFrameLocks noGrp="1"/>
          </p:cNvGraphicFramePr>
          <p:nvPr>
            <p:extLst>
              <p:ext uri="{D42A27DB-BD31-4B8C-83A1-F6EECF244321}">
                <p14:modId xmlns:p14="http://schemas.microsoft.com/office/powerpoint/2010/main" val="349812288"/>
              </p:ext>
            </p:extLst>
          </p:nvPr>
        </p:nvGraphicFramePr>
        <p:xfrm>
          <a:off x="1500205" y="2050181"/>
          <a:ext cx="9231963" cy="3812260"/>
        </p:xfrm>
        <a:graphic>
          <a:graphicData uri="http://schemas.openxmlformats.org/drawingml/2006/table">
            <a:tbl>
              <a:tblPr firstRow="1" firstCol="1" bandRow="1">
                <a:tableStyleId>{7DF18680-E054-41AD-8BC1-D1AEF772440D}</a:tableStyleId>
              </a:tblPr>
              <a:tblGrid>
                <a:gridCol w="2224877">
                  <a:extLst>
                    <a:ext uri="{9D8B030D-6E8A-4147-A177-3AD203B41FA5}">
                      <a16:colId xmlns:a16="http://schemas.microsoft.com/office/drawing/2014/main" val="317072506"/>
                    </a:ext>
                  </a:extLst>
                </a:gridCol>
                <a:gridCol w="4629411">
                  <a:extLst>
                    <a:ext uri="{9D8B030D-6E8A-4147-A177-3AD203B41FA5}">
                      <a16:colId xmlns:a16="http://schemas.microsoft.com/office/drawing/2014/main" val="2075909054"/>
                    </a:ext>
                  </a:extLst>
                </a:gridCol>
                <a:gridCol w="2377675">
                  <a:extLst>
                    <a:ext uri="{9D8B030D-6E8A-4147-A177-3AD203B41FA5}">
                      <a16:colId xmlns:a16="http://schemas.microsoft.com/office/drawing/2014/main" val="3733517918"/>
                    </a:ext>
                  </a:extLst>
                </a:gridCol>
              </a:tblGrid>
              <a:tr h="625641">
                <a:tc>
                  <a:txBody>
                    <a:bodyPr/>
                    <a:lstStyle/>
                    <a:p>
                      <a:pPr algn="ctr"/>
                      <a:r>
                        <a:rPr lang="en-US" sz="2000"/>
                        <a:t>Date </a:t>
                      </a:r>
                    </a:p>
                  </a:txBody>
                  <a:tcPr marL="68580" marR="68580" marT="0" marB="0"/>
                </a:tc>
                <a:tc>
                  <a:txBody>
                    <a:bodyPr/>
                    <a:lstStyle/>
                    <a:p>
                      <a:pPr algn="ctr"/>
                      <a:r>
                        <a:rPr lang="en-US" sz="2000"/>
                        <a:t>Activities </a:t>
                      </a:r>
                    </a:p>
                  </a:txBody>
                  <a:tcPr marL="68580" marR="68580" marT="0" marB="0"/>
                </a:tc>
                <a:tc>
                  <a:txBody>
                    <a:bodyPr/>
                    <a:lstStyle/>
                    <a:p>
                      <a:pPr marL="0" marR="0" algn="ctr">
                        <a:lnSpc>
                          <a:spcPct val="107000"/>
                        </a:lnSpc>
                        <a:spcBef>
                          <a:spcPts val="0"/>
                        </a:spcBef>
                        <a:spcAft>
                          <a:spcPts val="0"/>
                        </a:spcAft>
                      </a:pPr>
                      <a:r>
                        <a:rPr lang="en-US" sz="2000" b="1" kern="1200">
                          <a:solidFill>
                            <a:schemeClr val="lt1"/>
                          </a:solidFill>
                        </a:rPr>
                        <a:t>Duration </a:t>
                      </a:r>
                      <a:endParaRPr lang="en-US" sz="2000" b="1" kern="1200">
                        <a:solidFill>
                          <a:schemeClr val="lt1"/>
                        </a:solidFill>
                        <a:latin typeface="+mn-lt"/>
                        <a:ea typeface="+mn-ea"/>
                        <a:cs typeface="+mn-cs"/>
                      </a:endParaRPr>
                    </a:p>
                  </a:txBody>
                  <a:tcPr marL="68580" marR="68580" marT="0" marB="0"/>
                </a:tc>
                <a:extLst>
                  <a:ext uri="{0D108BD9-81ED-4DB2-BD59-A6C34878D82A}">
                    <a16:rowId xmlns:a16="http://schemas.microsoft.com/office/drawing/2014/main" val="2694168588"/>
                  </a:ext>
                </a:extLst>
              </a:tr>
              <a:tr h="789273">
                <a:tc>
                  <a:txBody>
                    <a:bodyPr/>
                    <a:lstStyle/>
                    <a:p>
                      <a:pPr marL="0" marR="0" algn="ctr">
                        <a:lnSpc>
                          <a:spcPct val="107000"/>
                        </a:lnSpc>
                        <a:spcBef>
                          <a:spcPts val="0"/>
                        </a:spcBef>
                        <a:spcAft>
                          <a:spcPts val="0"/>
                        </a:spcAft>
                      </a:pPr>
                      <a:r>
                        <a:rPr lang="en-US" sz="2000" b="0" kern="1200">
                          <a:solidFill>
                            <a:srgbClr val="002060"/>
                          </a:solidFill>
                        </a:rPr>
                        <a:t>Feb – Aug 2024 </a:t>
                      </a:r>
                      <a:endParaRPr lang="en-US" sz="2000" b="0" kern="1200">
                        <a:solidFill>
                          <a:srgbClr val="002060"/>
                        </a:solidFill>
                        <a:latin typeface="+mn-lt"/>
                        <a:ea typeface="+mn-ea"/>
                        <a:cs typeface="+mn-cs"/>
                      </a:endParaRPr>
                    </a:p>
                  </a:txBody>
                  <a:tcPr marL="68580" marR="68580" marT="0" marB="0"/>
                </a:tc>
                <a:tc>
                  <a:txBody>
                    <a:bodyPr/>
                    <a:lstStyle/>
                    <a:p>
                      <a:pPr marL="342900" marR="0" indent="-342900">
                        <a:lnSpc>
                          <a:spcPct val="107000"/>
                        </a:lnSpc>
                        <a:spcBef>
                          <a:spcPts val="0"/>
                        </a:spcBef>
                        <a:spcAft>
                          <a:spcPts val="0"/>
                        </a:spcAft>
                        <a:buFont typeface="Wingdings" panose="05000000000000000000" pitchFamily="2" charset="2"/>
                        <a:buChar char="ü"/>
                      </a:pPr>
                      <a:r>
                        <a:rPr lang="en-US" sz="2000" kern="1200">
                          <a:solidFill>
                            <a:srgbClr val="002060"/>
                          </a:solidFill>
                        </a:rPr>
                        <a:t>Preparation of PACPs </a:t>
                      </a:r>
                      <a:endParaRPr lang="en-US" sz="2000" kern="1200">
                        <a:solidFill>
                          <a:srgbClr val="002060"/>
                        </a:solidFill>
                        <a:latin typeface="+mn-lt"/>
                        <a:ea typeface="+mn-ea"/>
                        <a:cs typeface="+mn-cs"/>
                      </a:endParaRPr>
                    </a:p>
                  </a:txBody>
                  <a:tcPr marL="68580" marR="68580" marT="0" marB="0"/>
                </a:tc>
                <a:tc>
                  <a:txBody>
                    <a:bodyPr/>
                    <a:lstStyle/>
                    <a:p>
                      <a:pPr marL="0" marR="0">
                        <a:lnSpc>
                          <a:spcPct val="107000"/>
                        </a:lnSpc>
                        <a:spcBef>
                          <a:spcPts val="0"/>
                        </a:spcBef>
                        <a:spcAft>
                          <a:spcPts val="0"/>
                        </a:spcAft>
                      </a:pPr>
                      <a:endParaRPr lang="en-US" sz="2000" kern="1200">
                        <a:solidFill>
                          <a:srgbClr val="002060"/>
                        </a:solidFill>
                        <a:latin typeface="+mn-lt"/>
                        <a:ea typeface="+mn-ea"/>
                        <a:cs typeface="+mn-cs"/>
                      </a:endParaRPr>
                    </a:p>
                  </a:txBody>
                  <a:tcPr marL="68580" marR="68580" marT="0" marB="0"/>
                </a:tc>
                <a:extLst>
                  <a:ext uri="{0D108BD9-81ED-4DB2-BD59-A6C34878D82A}">
                    <a16:rowId xmlns:a16="http://schemas.microsoft.com/office/drawing/2014/main" val="2471907759"/>
                  </a:ext>
                </a:extLst>
              </a:tr>
              <a:tr h="907732">
                <a:tc>
                  <a:txBody>
                    <a:bodyPr/>
                    <a:lstStyle/>
                    <a:p>
                      <a:pPr marL="0" marR="0" algn="ctr">
                        <a:lnSpc>
                          <a:spcPct val="107000"/>
                        </a:lnSpc>
                        <a:spcBef>
                          <a:spcPts val="0"/>
                        </a:spcBef>
                        <a:spcAft>
                          <a:spcPts val="0"/>
                        </a:spcAft>
                      </a:pPr>
                      <a:endParaRPr lang="en-US" sz="2000" b="0" kern="1200">
                        <a:solidFill>
                          <a:srgbClr val="002060"/>
                        </a:solidFill>
                      </a:endParaRPr>
                    </a:p>
                    <a:p>
                      <a:pPr marL="0" marR="0" algn="ctr">
                        <a:lnSpc>
                          <a:spcPct val="107000"/>
                        </a:lnSpc>
                        <a:spcBef>
                          <a:spcPts val="0"/>
                        </a:spcBef>
                        <a:spcAft>
                          <a:spcPts val="0"/>
                        </a:spcAft>
                      </a:pPr>
                      <a:r>
                        <a:rPr lang="en-US" sz="2000" b="0" kern="1200">
                          <a:solidFill>
                            <a:srgbClr val="002060"/>
                          </a:solidFill>
                        </a:rPr>
                        <a:t>Aug - Sep 2024 </a:t>
                      </a:r>
                      <a:endParaRPr lang="en-US" sz="2000" b="0" kern="1200">
                        <a:solidFill>
                          <a:srgbClr val="002060"/>
                        </a:solidFill>
                        <a:latin typeface="+mn-lt"/>
                        <a:ea typeface="+mn-ea"/>
                        <a:cs typeface="+mn-cs"/>
                      </a:endParaRPr>
                    </a:p>
                  </a:txBody>
                  <a:tcPr marL="68580" marR="68580" marT="0" marB="0"/>
                </a:tc>
                <a:tc>
                  <a:txBody>
                    <a:bodyPr/>
                    <a:lstStyle/>
                    <a:p>
                      <a:pPr marL="342900" marR="0" indent="-342900">
                        <a:lnSpc>
                          <a:spcPct val="107000"/>
                        </a:lnSpc>
                        <a:spcBef>
                          <a:spcPts val="0"/>
                        </a:spcBef>
                        <a:spcAft>
                          <a:spcPts val="0"/>
                        </a:spcAft>
                        <a:buFont typeface="Wingdings" panose="05000000000000000000" pitchFamily="2" charset="2"/>
                        <a:buChar char="ü"/>
                      </a:pPr>
                      <a:r>
                        <a:rPr lang="en-US" sz="2000" kern="1200">
                          <a:solidFill>
                            <a:srgbClr val="002060"/>
                          </a:solidFill>
                        </a:rPr>
                        <a:t>Circulation of PACPs for Member endorsement </a:t>
                      </a:r>
                    </a:p>
                    <a:p>
                      <a:pPr marL="342900" marR="0" indent="-342900">
                        <a:lnSpc>
                          <a:spcPct val="107000"/>
                        </a:lnSpc>
                        <a:spcBef>
                          <a:spcPts val="0"/>
                        </a:spcBef>
                        <a:spcAft>
                          <a:spcPts val="0"/>
                        </a:spcAft>
                        <a:buFont typeface="Wingdings" panose="05000000000000000000" pitchFamily="2" charset="2"/>
                        <a:buChar char="ü"/>
                      </a:pPr>
                      <a:r>
                        <a:rPr lang="en-US" sz="2000" kern="1200">
                          <a:solidFill>
                            <a:srgbClr val="002060"/>
                          </a:solidFill>
                        </a:rPr>
                        <a:t>Member consultation for ACPs</a:t>
                      </a:r>
                    </a:p>
                    <a:p>
                      <a:pPr marL="342900" marR="0" indent="-342900">
                        <a:lnSpc>
                          <a:spcPct val="107000"/>
                        </a:lnSpc>
                        <a:spcBef>
                          <a:spcPts val="0"/>
                        </a:spcBef>
                        <a:spcAft>
                          <a:spcPts val="0"/>
                        </a:spcAft>
                        <a:buFont typeface="Wingdings" panose="05000000000000000000" pitchFamily="2" charset="2"/>
                        <a:buChar char="ü"/>
                      </a:pPr>
                      <a:endParaRPr lang="en-US" sz="2000" kern="1200">
                        <a:solidFill>
                          <a:srgbClr val="002060"/>
                        </a:solidFill>
                        <a:latin typeface="+mn-lt"/>
                        <a:ea typeface="+mn-ea"/>
                        <a:cs typeface="+mn-cs"/>
                      </a:endParaRPr>
                    </a:p>
                  </a:txBody>
                  <a:tcPr marL="68580" marR="68580" marT="0" marB="0"/>
                </a:tc>
                <a:tc>
                  <a:txBody>
                    <a:bodyPr/>
                    <a:lstStyle/>
                    <a:p>
                      <a:pPr marL="0" marR="0" algn="ctr">
                        <a:lnSpc>
                          <a:spcPct val="107000"/>
                        </a:lnSpc>
                        <a:spcBef>
                          <a:spcPts val="0"/>
                        </a:spcBef>
                        <a:spcAft>
                          <a:spcPts val="0"/>
                        </a:spcAft>
                      </a:pPr>
                      <a:r>
                        <a:rPr lang="en-US" sz="2000" kern="1200">
                          <a:solidFill>
                            <a:srgbClr val="002060"/>
                          </a:solidFill>
                          <a:latin typeface="+mn-lt"/>
                          <a:ea typeface="+mn-ea"/>
                          <a:cs typeface="+mn-cs"/>
                        </a:rPr>
                        <a:t>4-5 weeks</a:t>
                      </a:r>
                    </a:p>
                  </a:txBody>
                  <a:tcPr marL="68580" marR="68580" marT="0" marB="0"/>
                </a:tc>
                <a:extLst>
                  <a:ext uri="{0D108BD9-81ED-4DB2-BD59-A6C34878D82A}">
                    <a16:rowId xmlns:a16="http://schemas.microsoft.com/office/drawing/2014/main" val="3407426826"/>
                  </a:ext>
                </a:extLst>
              </a:tr>
              <a:tr h="750391">
                <a:tc>
                  <a:txBody>
                    <a:bodyPr/>
                    <a:lstStyle/>
                    <a:p>
                      <a:pPr marL="0" marR="0" algn="ctr">
                        <a:lnSpc>
                          <a:spcPct val="107000"/>
                        </a:lnSpc>
                        <a:spcBef>
                          <a:spcPts val="0"/>
                        </a:spcBef>
                        <a:spcAft>
                          <a:spcPts val="0"/>
                        </a:spcAft>
                      </a:pPr>
                      <a:r>
                        <a:rPr lang="en-US" sz="2000" b="0" kern="1200">
                          <a:solidFill>
                            <a:srgbClr val="002060"/>
                          </a:solidFill>
                        </a:rPr>
                        <a:t>Late Sep 2024</a:t>
                      </a:r>
                      <a:endParaRPr lang="en-US" sz="2000" b="0" kern="1200">
                        <a:solidFill>
                          <a:srgbClr val="002060"/>
                        </a:solidFill>
                        <a:latin typeface="+mn-lt"/>
                        <a:ea typeface="+mn-ea"/>
                        <a:cs typeface="+mn-cs"/>
                      </a:endParaRPr>
                    </a:p>
                  </a:txBody>
                  <a:tcPr marL="68580" marR="68580" marT="0" marB="0"/>
                </a:tc>
                <a:tc>
                  <a:txBody>
                    <a:bodyPr/>
                    <a:lstStyle/>
                    <a:p>
                      <a:pPr marL="342900" marR="0" indent="-342900">
                        <a:lnSpc>
                          <a:spcPct val="107000"/>
                        </a:lnSpc>
                        <a:spcBef>
                          <a:spcPts val="0"/>
                        </a:spcBef>
                        <a:spcAft>
                          <a:spcPts val="0"/>
                        </a:spcAft>
                        <a:buFont typeface="Wingdings" panose="05000000000000000000" pitchFamily="2" charset="2"/>
                        <a:buChar char="ü"/>
                      </a:pPr>
                      <a:r>
                        <a:rPr lang="en-US" sz="2000" kern="1200">
                          <a:solidFill>
                            <a:srgbClr val="002060"/>
                          </a:solidFill>
                        </a:rPr>
                        <a:t>Submission of ACPs to ITU</a:t>
                      </a:r>
                      <a:endParaRPr lang="en-US" sz="2000" kern="1200">
                        <a:solidFill>
                          <a:srgbClr val="002060"/>
                        </a:solidFill>
                        <a:latin typeface="+mn-lt"/>
                        <a:ea typeface="+mn-ea"/>
                        <a:cs typeface="+mn-cs"/>
                      </a:endParaRPr>
                    </a:p>
                  </a:txBody>
                  <a:tcPr marL="68580" marR="68580" marT="0" marB="0"/>
                </a:tc>
                <a:tc>
                  <a:txBody>
                    <a:bodyPr/>
                    <a:lstStyle/>
                    <a:p>
                      <a:pPr marL="0" marR="0" algn="ctr">
                        <a:lnSpc>
                          <a:spcPct val="107000"/>
                        </a:lnSpc>
                        <a:spcBef>
                          <a:spcPts val="0"/>
                        </a:spcBef>
                        <a:spcAft>
                          <a:spcPts val="0"/>
                        </a:spcAft>
                      </a:pPr>
                      <a:r>
                        <a:rPr lang="en-US" sz="2000" kern="1200">
                          <a:solidFill>
                            <a:srgbClr val="002060"/>
                          </a:solidFill>
                        </a:rPr>
                        <a:t>3 weeks before ITU WTSA24</a:t>
                      </a:r>
                      <a:endParaRPr lang="en-US" sz="2000" kern="1200">
                        <a:solidFill>
                          <a:srgbClr val="002060"/>
                        </a:solidFill>
                        <a:latin typeface="+mn-lt"/>
                        <a:ea typeface="+mn-ea"/>
                        <a:cs typeface="+mn-cs"/>
                      </a:endParaRPr>
                    </a:p>
                  </a:txBody>
                  <a:tcPr marL="68580" marR="68580" marT="0" marB="0"/>
                </a:tc>
                <a:extLst>
                  <a:ext uri="{0D108BD9-81ED-4DB2-BD59-A6C34878D82A}">
                    <a16:rowId xmlns:a16="http://schemas.microsoft.com/office/drawing/2014/main" val="813116828"/>
                  </a:ext>
                </a:extLst>
              </a:tr>
              <a:tr h="366414">
                <a:tc>
                  <a:txBody>
                    <a:bodyPr/>
                    <a:lstStyle/>
                    <a:p>
                      <a:pPr marL="0" marR="0" algn="ctr">
                        <a:lnSpc>
                          <a:spcPct val="107000"/>
                        </a:lnSpc>
                        <a:spcBef>
                          <a:spcPts val="0"/>
                        </a:spcBef>
                        <a:spcAft>
                          <a:spcPts val="0"/>
                        </a:spcAft>
                      </a:pPr>
                      <a:r>
                        <a:rPr lang="en-US" sz="2000" b="0" kern="1200">
                          <a:solidFill>
                            <a:srgbClr val="002060"/>
                          </a:solidFill>
                        </a:rPr>
                        <a:t>15-24 Oct 2024 </a:t>
                      </a:r>
                      <a:endParaRPr lang="en-US" sz="2000" b="0" kern="1200">
                        <a:solidFill>
                          <a:srgbClr val="002060"/>
                        </a:solidFill>
                        <a:latin typeface="+mn-lt"/>
                        <a:ea typeface="+mn-ea"/>
                        <a:cs typeface="+mn-cs"/>
                      </a:endParaRPr>
                    </a:p>
                  </a:txBody>
                  <a:tcPr marL="68580" marR="68580" marT="0" marB="0"/>
                </a:tc>
                <a:tc>
                  <a:txBody>
                    <a:bodyPr/>
                    <a:lstStyle/>
                    <a:p>
                      <a:pPr marL="342900" marR="0" indent="-342900">
                        <a:lnSpc>
                          <a:spcPct val="107000"/>
                        </a:lnSpc>
                        <a:spcBef>
                          <a:spcPts val="0"/>
                        </a:spcBef>
                        <a:spcAft>
                          <a:spcPts val="0"/>
                        </a:spcAft>
                        <a:buFont typeface="Wingdings" panose="05000000000000000000" pitchFamily="2" charset="2"/>
                        <a:buChar char="ü"/>
                      </a:pPr>
                      <a:r>
                        <a:rPr lang="en-US" sz="2000" kern="1200">
                          <a:solidFill>
                            <a:srgbClr val="002060"/>
                          </a:solidFill>
                        </a:rPr>
                        <a:t>ITU WTSA 24, India</a:t>
                      </a:r>
                      <a:endParaRPr lang="en-US" sz="2000" kern="1200">
                        <a:solidFill>
                          <a:srgbClr val="002060"/>
                        </a:solidFill>
                        <a:latin typeface="+mn-lt"/>
                        <a:ea typeface="+mn-ea"/>
                        <a:cs typeface="+mn-cs"/>
                      </a:endParaRPr>
                    </a:p>
                  </a:txBody>
                  <a:tcPr marL="68580" marR="68580" marT="0" marB="0"/>
                </a:tc>
                <a:tc>
                  <a:txBody>
                    <a:bodyPr/>
                    <a:lstStyle/>
                    <a:p>
                      <a:pPr marL="0" marR="0">
                        <a:lnSpc>
                          <a:spcPct val="107000"/>
                        </a:lnSpc>
                        <a:spcBef>
                          <a:spcPts val="0"/>
                        </a:spcBef>
                        <a:spcAft>
                          <a:spcPts val="0"/>
                        </a:spcAft>
                      </a:pPr>
                      <a:r>
                        <a:rPr lang="en-US" sz="2000" kern="1200">
                          <a:solidFill>
                            <a:srgbClr val="002060"/>
                          </a:solidFill>
                        </a:rPr>
                        <a:t> </a:t>
                      </a:r>
                      <a:endParaRPr lang="en-US" sz="2000" kern="1200">
                        <a:solidFill>
                          <a:srgbClr val="002060"/>
                        </a:solidFill>
                        <a:latin typeface="+mn-lt"/>
                        <a:ea typeface="+mn-ea"/>
                        <a:cs typeface="+mn-cs"/>
                      </a:endParaRPr>
                    </a:p>
                  </a:txBody>
                  <a:tcPr marL="68580" marR="68580" marT="0" marB="0"/>
                </a:tc>
                <a:extLst>
                  <a:ext uri="{0D108BD9-81ED-4DB2-BD59-A6C34878D82A}">
                    <a16:rowId xmlns:a16="http://schemas.microsoft.com/office/drawing/2014/main" val="2349035472"/>
                  </a:ext>
                </a:extLst>
              </a:tr>
            </a:tbl>
          </a:graphicData>
        </a:graphic>
      </p:graphicFrame>
    </p:spTree>
    <p:extLst>
      <p:ext uri="{BB962C8B-B14F-4D97-AF65-F5344CB8AC3E}">
        <p14:creationId xmlns:p14="http://schemas.microsoft.com/office/powerpoint/2010/main" val="2959620893"/>
      </p:ext>
    </p:extLst>
  </p:cSld>
  <p:clrMapOvr>
    <a:masterClrMapping/>
  </p:clrMapOvr>
</p:sld>
</file>

<file path=ppt/theme/theme1.xml><?xml version="1.0" encoding="utf-8"?>
<a:theme xmlns:a="http://schemas.openxmlformats.org/drawingml/2006/main" name="WelcomeDoc">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Segoe UI">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solidFill>
            <a:schemeClr val="bg1">
              <a:lumMod val="50000"/>
            </a:schemeClr>
          </a:solidFill>
        </a:ln>
      </a:spPr>
      <a:bodyPr rtlCol="0" anchor="ctr"/>
      <a:lstStyle>
        <a:defPPr algn="ctr">
          <a:defRPr/>
        </a:defPPr>
      </a:lstStyle>
      <a:style>
        <a:lnRef idx="0">
          <a:schemeClr val="accent6"/>
        </a:lnRef>
        <a:fillRef idx="3">
          <a:schemeClr val="accent6"/>
        </a:fillRef>
        <a:effectRef idx="3">
          <a:schemeClr val="accent6"/>
        </a:effectRef>
        <a:fontRef idx="minor">
          <a:schemeClr val="lt1"/>
        </a:fontRef>
      </a:style>
    </a:spDef>
  </a:objectDefaults>
  <a:extraClrSchemeLst/>
  <a:extLst>
    <a:ext uri="{05A4C25C-085E-4340-85A3-A5531E510DB2}">
      <thm15:themeFamily xmlns:thm15="http://schemas.microsoft.com/office/thememl/2012/main" name="Welcome to PowerPoint.potx" id="{43699C43-EC89-4A55-9A99-3FD944590577}" vid="{3C36ED3A-1C33-4ECB-8650-37D568EF4545}"/>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WelcomeDoc">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Segoe UI">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come to PowerPoint.potx" id="{43699C43-EC89-4A55-9A99-3FD944590577}" vid="{3C36ED3A-1C33-4ECB-8650-37D568EF4545}"/>
    </a:ext>
  </a:extLst>
</a:theme>
</file>

<file path=ppt/theme/theme5.xml><?xml version="1.0" encoding="utf-8"?>
<a:theme xmlns:a="http://schemas.openxmlformats.org/drawingml/2006/main" name="2_WelcomeDoc">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Segoe UI">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come to PowerPoint.potx" id="{43699C43-EC89-4A55-9A99-3FD944590577}" vid="{3C36ED3A-1C33-4ECB-8650-37D568EF4545}"/>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C3DEC53A-9DF1-4780-BE92-17E971B7A9E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Welcome to PowerPoint</Template>
  <Application>Microsoft Office PowerPoint</Application>
  <PresentationFormat>Widescreen</PresentationFormat>
  <Slides>10</Slides>
  <Notes>1</Notes>
  <HiddenSlides>0</HiddenSlides>
  <ScaleCrop>false</ScaleCrop>
  <HeadingPairs>
    <vt:vector size="4" baseType="variant">
      <vt:variant>
        <vt:lpstr>Theme</vt:lpstr>
      </vt:variant>
      <vt:variant>
        <vt:i4>5</vt:i4>
      </vt:variant>
      <vt:variant>
        <vt:lpstr>Slide Titles</vt:lpstr>
      </vt:variant>
      <vt:variant>
        <vt:i4>10</vt:i4>
      </vt:variant>
    </vt:vector>
  </HeadingPairs>
  <TitlesOfParts>
    <vt:vector size="15" baseType="lpstr">
      <vt:lpstr>WelcomeDoc</vt:lpstr>
      <vt:lpstr>1_Custom Design</vt:lpstr>
      <vt:lpstr>Custom Design</vt:lpstr>
      <vt:lpstr>1_WelcomeDoc</vt:lpstr>
      <vt:lpstr>2_WelcomeDoc</vt:lpstr>
      <vt:lpstr>Preparation of APT for WTSA-24</vt:lpstr>
      <vt:lpstr>APT Preparatory Group for WTSA 2024 (1)</vt:lpstr>
      <vt:lpstr>APT Preparatory Group for WTSA 2024 (2)</vt:lpstr>
      <vt:lpstr>Work Plan for APT WTSA-24</vt:lpstr>
      <vt:lpstr>PowerPoint Presentation</vt:lpstr>
      <vt:lpstr>Conditions for PACPs</vt:lpstr>
      <vt:lpstr>Conditions for ACPs</vt:lpstr>
      <vt:lpstr>PowerPoint Presentation</vt:lpstr>
      <vt:lpstr>Timeline for PACPs and ACPs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Asia-Pacific Telecommunity and  its activities on Information Superhighway</dc:title>
  <dc:creator>Jongbong PARK</dc:creator>
  <cp:revision>3</cp:revision>
  <cp:lastPrinted>2019-01-07T06:18:14Z</cp:lastPrinted>
  <dcterms:created xsi:type="dcterms:W3CDTF">2017-12-08T01:29:40Z</dcterms:created>
  <dcterms:modified xsi:type="dcterms:W3CDTF">2023-12-15T09:57:38Z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TC029239449991</vt:lpwstr>
  </property>
</Properties>
</file>