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3"/>
  </p:notesMasterIdLst>
  <p:sldIdLst>
    <p:sldId id="256" r:id="rId5"/>
    <p:sldId id="322" r:id="rId6"/>
    <p:sldId id="333" r:id="rId7"/>
    <p:sldId id="334" r:id="rId8"/>
    <p:sldId id="348" r:id="rId9"/>
    <p:sldId id="321" r:id="rId10"/>
    <p:sldId id="325" r:id="rId11"/>
    <p:sldId id="328" r:id="rId12"/>
    <p:sldId id="335" r:id="rId13"/>
    <p:sldId id="344" r:id="rId14"/>
    <p:sldId id="346" r:id="rId15"/>
    <p:sldId id="337" r:id="rId16"/>
    <p:sldId id="342" r:id="rId17"/>
    <p:sldId id="339" r:id="rId18"/>
    <p:sldId id="341" r:id="rId19"/>
    <p:sldId id="338" r:id="rId20"/>
    <p:sldId id="347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fle, Dagem" initials="KD" lastIdx="5" clrIdx="0">
    <p:extLst>
      <p:ext uri="{19B8F6BF-5375-455C-9EA6-DF929625EA0E}">
        <p15:presenceInfo xmlns:p15="http://schemas.microsoft.com/office/powerpoint/2012/main" userId="S::dagem.kifle@itu.int::e7dde723-c75c-4857-847b-e364cef57d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  <a:srgbClr val="FFFFFF"/>
    <a:srgbClr val="786443"/>
    <a:srgbClr val="A6A6A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6CA7A-C978-459E-BB0B-CEF94FEA31DA}" v="9" dt="2024-01-17T15:44:26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5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3C9F1-2B65-487B-AFD8-89796A12EEC1}" type="doc">
      <dgm:prSet loTypeId="urn:microsoft.com/office/officeart/2005/8/layout/chevron1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E961E46-3289-4ACB-8C9C-BD17B10553F6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  Work Item Proposal by Member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C845E97-2B43-4537-927D-15CEEE50DEFF}" type="parTrans" cxnId="{D20AF07B-6988-4894-9664-F884210DC894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3E00A75-107E-415F-BA83-5F816DE7B4CC}" type="sibTrans" cxnId="{D20AF07B-6988-4894-9664-F884210DC894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332E7B6-037C-4A29-9E71-45AE76634CED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2. Rapporteur Group and Study Group Activities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D06D5E0-729F-4260-A2D8-869A52501870}" type="parTrans" cxnId="{A732A819-53BA-4D60-B8AA-397372555F65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020B850-12AF-419A-A9A0-ED029AC53133}" type="sibTrans" cxnId="{A732A819-53BA-4D60-B8AA-397372555F65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D25A2D0-4FBB-43D5-9500-FC642F1319DD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 Standards Approval Process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19ADEB5-4C0D-4C24-AE7F-CB9A3B3AAD34}" type="parTrans" cxnId="{1F0A17CD-6707-4128-9784-C93DAF311679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11C4A38-E976-436E-A11D-45B931535EFD}" type="sibTrans" cxnId="{1F0A17CD-6707-4128-9784-C93DAF311679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7CEA280-565F-41B3-BF97-3CA9BC997B0F}">
      <dgm:prSet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4. Editing and Publication of Standards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390EF4C-DD46-4EE5-BD74-DD1D535041B2}" type="parTrans" cxnId="{FD6B015C-EEB2-4D0D-BC52-2CAA18578007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6A134DD-B49C-45F2-95CE-D29C40528006}" type="sibTrans" cxnId="{FD6B015C-EEB2-4D0D-BC52-2CAA18578007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9667E5B-A591-4C66-A19B-4B4FD10890CF}">
      <dgm:prSet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5. Evaluation of Standards Contribution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D53A1DC-18FF-4A8A-B4A2-85630756CB72}" type="parTrans" cxnId="{C1E8239E-C8EC-4D2C-B608-B3D0BD36548E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9067670-920D-4C4C-879E-5156BB594C5E}" type="sibTrans" cxnId="{C1E8239E-C8EC-4D2C-B608-B3D0BD36548E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208A9E1-ADC7-4940-87AF-B3D23F4ADDE2}" type="pres">
      <dgm:prSet presAssocID="{1FA3C9F1-2B65-487B-AFD8-89796A12EEC1}" presName="Name0" presStyleCnt="0">
        <dgm:presLayoutVars>
          <dgm:dir/>
          <dgm:animLvl val="lvl"/>
          <dgm:resizeHandles val="exact"/>
        </dgm:presLayoutVars>
      </dgm:prSet>
      <dgm:spPr/>
    </dgm:pt>
    <dgm:pt modelId="{1B407D6C-B931-49E9-9D7E-7B51CF09265C}" type="pres">
      <dgm:prSet presAssocID="{CE961E46-3289-4ACB-8C9C-BD17B10553F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D2A1D1E-F385-48A8-9005-7FFF07B55343}" type="pres">
      <dgm:prSet presAssocID="{C3E00A75-107E-415F-BA83-5F816DE7B4CC}" presName="parTxOnlySpace" presStyleCnt="0"/>
      <dgm:spPr/>
    </dgm:pt>
    <dgm:pt modelId="{D261AB26-B3EB-4B72-9E6E-F9DDFFBC997F}" type="pres">
      <dgm:prSet presAssocID="{F332E7B6-037C-4A29-9E71-45AE76634CE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4B9C54-C500-4259-9B54-ADD3204EEAAD}" type="pres">
      <dgm:prSet presAssocID="{6020B850-12AF-419A-A9A0-ED029AC53133}" presName="parTxOnlySpace" presStyleCnt="0"/>
      <dgm:spPr/>
    </dgm:pt>
    <dgm:pt modelId="{067F9D5A-E675-4B42-BC15-0319D5435726}" type="pres">
      <dgm:prSet presAssocID="{4D25A2D0-4FBB-43D5-9500-FC642F1319D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EBBA7CE-B00D-495F-AB5D-02B202B9A218}" type="pres">
      <dgm:prSet presAssocID="{111C4A38-E976-436E-A11D-45B931535EFD}" presName="parTxOnlySpace" presStyleCnt="0"/>
      <dgm:spPr/>
    </dgm:pt>
    <dgm:pt modelId="{3BB0EE0C-0187-4472-8801-F88B3DC88360}" type="pres">
      <dgm:prSet presAssocID="{F7CEA280-565F-41B3-BF97-3CA9BC997B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FB89751-03EB-458F-8A2D-1F541E9B9CC2}" type="pres">
      <dgm:prSet presAssocID="{66A134DD-B49C-45F2-95CE-D29C40528006}" presName="parTxOnlySpace" presStyleCnt="0"/>
      <dgm:spPr/>
    </dgm:pt>
    <dgm:pt modelId="{5B374D1F-AB4D-4C56-9F4F-2D618CB06765}" type="pres">
      <dgm:prSet presAssocID="{99667E5B-A591-4C66-A19B-4B4FD10890C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32A819-53BA-4D60-B8AA-397372555F65}" srcId="{1FA3C9F1-2B65-487B-AFD8-89796A12EEC1}" destId="{F332E7B6-037C-4A29-9E71-45AE76634CED}" srcOrd="1" destOrd="0" parTransId="{1D06D5E0-729F-4260-A2D8-869A52501870}" sibTransId="{6020B850-12AF-419A-A9A0-ED029AC53133}"/>
    <dgm:cxn modelId="{C86E013C-1DCE-434F-904A-B5938D377A0B}" type="presOf" srcId="{F7CEA280-565F-41B3-BF97-3CA9BC997B0F}" destId="{3BB0EE0C-0187-4472-8801-F88B3DC88360}" srcOrd="0" destOrd="0" presId="urn:microsoft.com/office/officeart/2005/8/layout/chevron1"/>
    <dgm:cxn modelId="{FD6B015C-EEB2-4D0D-BC52-2CAA18578007}" srcId="{1FA3C9F1-2B65-487B-AFD8-89796A12EEC1}" destId="{F7CEA280-565F-41B3-BF97-3CA9BC997B0F}" srcOrd="3" destOrd="0" parTransId="{D390EF4C-DD46-4EE5-BD74-DD1D535041B2}" sibTransId="{66A134DD-B49C-45F2-95CE-D29C40528006}"/>
    <dgm:cxn modelId="{70526148-9709-43FC-9009-E2DA7EF5C306}" type="presOf" srcId="{4D25A2D0-4FBB-43D5-9500-FC642F1319DD}" destId="{067F9D5A-E675-4B42-BC15-0319D5435726}" srcOrd="0" destOrd="0" presId="urn:microsoft.com/office/officeart/2005/8/layout/chevron1"/>
    <dgm:cxn modelId="{6D7C5D77-4D60-4099-9BBB-3C00644EA723}" type="presOf" srcId="{F332E7B6-037C-4A29-9E71-45AE76634CED}" destId="{D261AB26-B3EB-4B72-9E6E-F9DDFFBC997F}" srcOrd="0" destOrd="0" presId="urn:microsoft.com/office/officeart/2005/8/layout/chevron1"/>
    <dgm:cxn modelId="{D20AF07B-6988-4894-9664-F884210DC894}" srcId="{1FA3C9F1-2B65-487B-AFD8-89796A12EEC1}" destId="{CE961E46-3289-4ACB-8C9C-BD17B10553F6}" srcOrd="0" destOrd="0" parTransId="{9C845E97-2B43-4537-927D-15CEEE50DEFF}" sibTransId="{C3E00A75-107E-415F-BA83-5F816DE7B4CC}"/>
    <dgm:cxn modelId="{46186686-6914-41F7-B9E2-391C81418C2D}" type="presOf" srcId="{CE961E46-3289-4ACB-8C9C-BD17B10553F6}" destId="{1B407D6C-B931-49E9-9D7E-7B51CF09265C}" srcOrd="0" destOrd="0" presId="urn:microsoft.com/office/officeart/2005/8/layout/chevron1"/>
    <dgm:cxn modelId="{2C258F8C-888D-43BB-8303-D6C9235941C2}" type="presOf" srcId="{99667E5B-A591-4C66-A19B-4B4FD10890CF}" destId="{5B374D1F-AB4D-4C56-9F4F-2D618CB06765}" srcOrd="0" destOrd="0" presId="urn:microsoft.com/office/officeart/2005/8/layout/chevron1"/>
    <dgm:cxn modelId="{C1E8239E-C8EC-4D2C-B608-B3D0BD36548E}" srcId="{1FA3C9F1-2B65-487B-AFD8-89796A12EEC1}" destId="{99667E5B-A591-4C66-A19B-4B4FD10890CF}" srcOrd="4" destOrd="0" parTransId="{0D53A1DC-18FF-4A8A-B4A2-85630756CB72}" sibTransId="{99067670-920D-4C4C-879E-5156BB594C5E}"/>
    <dgm:cxn modelId="{1F0A17CD-6707-4128-9784-C93DAF311679}" srcId="{1FA3C9F1-2B65-487B-AFD8-89796A12EEC1}" destId="{4D25A2D0-4FBB-43D5-9500-FC642F1319DD}" srcOrd="2" destOrd="0" parTransId="{119ADEB5-4C0D-4C24-AE7F-CB9A3B3AAD34}" sibTransId="{111C4A38-E976-436E-A11D-45B931535EFD}"/>
    <dgm:cxn modelId="{96DA49FC-1F95-49D0-9386-7FEFF2DE02DF}" type="presOf" srcId="{1FA3C9F1-2B65-487B-AFD8-89796A12EEC1}" destId="{4208A9E1-ADC7-4940-87AF-B3D23F4ADDE2}" srcOrd="0" destOrd="0" presId="urn:microsoft.com/office/officeart/2005/8/layout/chevron1"/>
    <dgm:cxn modelId="{A53D504A-24D6-4514-8F99-97C11FEB1702}" type="presParOf" srcId="{4208A9E1-ADC7-4940-87AF-B3D23F4ADDE2}" destId="{1B407D6C-B931-49E9-9D7E-7B51CF09265C}" srcOrd="0" destOrd="0" presId="urn:microsoft.com/office/officeart/2005/8/layout/chevron1"/>
    <dgm:cxn modelId="{C5303C77-45F7-4A2E-84F2-5D83EC64A6D3}" type="presParOf" srcId="{4208A9E1-ADC7-4940-87AF-B3D23F4ADDE2}" destId="{CD2A1D1E-F385-48A8-9005-7FFF07B55343}" srcOrd="1" destOrd="0" presId="urn:microsoft.com/office/officeart/2005/8/layout/chevron1"/>
    <dgm:cxn modelId="{7D50753E-1C80-4831-9942-CFE478A88C43}" type="presParOf" srcId="{4208A9E1-ADC7-4940-87AF-B3D23F4ADDE2}" destId="{D261AB26-B3EB-4B72-9E6E-F9DDFFBC997F}" srcOrd="2" destOrd="0" presId="urn:microsoft.com/office/officeart/2005/8/layout/chevron1"/>
    <dgm:cxn modelId="{B549CE51-58ED-48A9-B05D-D27E593C95FB}" type="presParOf" srcId="{4208A9E1-ADC7-4940-87AF-B3D23F4ADDE2}" destId="{914B9C54-C500-4259-9B54-ADD3204EEAAD}" srcOrd="3" destOrd="0" presId="urn:microsoft.com/office/officeart/2005/8/layout/chevron1"/>
    <dgm:cxn modelId="{2F6A7610-05FD-44E4-9934-4702325156A1}" type="presParOf" srcId="{4208A9E1-ADC7-4940-87AF-B3D23F4ADDE2}" destId="{067F9D5A-E675-4B42-BC15-0319D5435726}" srcOrd="4" destOrd="0" presId="urn:microsoft.com/office/officeart/2005/8/layout/chevron1"/>
    <dgm:cxn modelId="{BF5E4A45-03D9-49FE-8A8A-07C7DB6267B2}" type="presParOf" srcId="{4208A9E1-ADC7-4940-87AF-B3D23F4ADDE2}" destId="{CEBBA7CE-B00D-495F-AB5D-02B202B9A218}" srcOrd="5" destOrd="0" presId="urn:microsoft.com/office/officeart/2005/8/layout/chevron1"/>
    <dgm:cxn modelId="{945E0AFA-0885-418A-9DAD-088DE8AB6308}" type="presParOf" srcId="{4208A9E1-ADC7-4940-87AF-B3D23F4ADDE2}" destId="{3BB0EE0C-0187-4472-8801-F88B3DC88360}" srcOrd="6" destOrd="0" presId="urn:microsoft.com/office/officeart/2005/8/layout/chevron1"/>
    <dgm:cxn modelId="{8C5A589A-8CCD-4FEE-99FF-B37E075F1358}" type="presParOf" srcId="{4208A9E1-ADC7-4940-87AF-B3D23F4ADDE2}" destId="{0FB89751-03EB-458F-8A2D-1F541E9B9CC2}" srcOrd="7" destOrd="0" presId="urn:microsoft.com/office/officeart/2005/8/layout/chevron1"/>
    <dgm:cxn modelId="{EDE8AFBD-9D97-47A7-96D2-7AC46B831F71}" type="presParOf" srcId="{4208A9E1-ADC7-4940-87AF-B3D23F4ADDE2}" destId="{5B374D1F-AB4D-4C56-9F4F-2D618CB0676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A3C9F1-2B65-487B-AFD8-89796A12EEC1}" type="doc">
      <dgm:prSet loTypeId="urn:microsoft.com/office/officeart/2005/8/layout/chevron1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E961E46-3289-4ACB-8C9C-BD17B10553F6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  Work Item Proposal by Member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C845E97-2B43-4537-927D-15CEEE50DEFF}" type="parTrans" cxnId="{D20AF07B-6988-4894-9664-F884210DC894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3E00A75-107E-415F-BA83-5F816DE7B4CC}" type="sibTrans" cxnId="{D20AF07B-6988-4894-9664-F884210DC894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332E7B6-037C-4A29-9E71-45AE76634CED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2. Rapporteur Group and Study Group Activities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D06D5E0-729F-4260-A2D8-869A52501870}" type="parTrans" cxnId="{A732A819-53BA-4D60-B8AA-397372555F65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020B850-12AF-419A-A9A0-ED029AC53133}" type="sibTrans" cxnId="{A732A819-53BA-4D60-B8AA-397372555F65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D25A2D0-4FBB-43D5-9500-FC642F1319DD}">
      <dgm:prSet phldrT="[Text]"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 Standards Approval Process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19ADEB5-4C0D-4C24-AE7F-CB9A3B3AAD34}" type="parTrans" cxnId="{1F0A17CD-6707-4128-9784-C93DAF311679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11C4A38-E976-436E-A11D-45B931535EFD}" type="sibTrans" cxnId="{1F0A17CD-6707-4128-9784-C93DAF311679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F7CEA280-565F-41B3-BF97-3CA9BC997B0F}">
      <dgm:prSet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4. Editing and Publication of Standards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390EF4C-DD46-4EE5-BD74-DD1D535041B2}" type="parTrans" cxnId="{FD6B015C-EEB2-4D0D-BC52-2CAA18578007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66A134DD-B49C-45F2-95CE-D29C40528006}" type="sibTrans" cxnId="{FD6B015C-EEB2-4D0D-BC52-2CAA18578007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9667E5B-A591-4C66-A19B-4B4FD10890CF}">
      <dgm:prSet custT="1"/>
      <dgm:spPr/>
      <dgm:t>
        <a:bodyPr/>
        <a:lstStyle/>
        <a:p>
          <a:r>
            <a:rPr lang="en-US" sz="1200" b="1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5. Evaluation of Standards Contribution</a:t>
          </a:r>
          <a:endParaRPr lang="en-GB" sz="1200" b="1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D53A1DC-18FF-4A8A-B4A2-85630756CB72}" type="parTrans" cxnId="{C1E8239E-C8EC-4D2C-B608-B3D0BD36548E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9067670-920D-4C4C-879E-5156BB594C5E}" type="sibTrans" cxnId="{C1E8239E-C8EC-4D2C-B608-B3D0BD36548E}">
      <dgm:prSet/>
      <dgm:spPr/>
      <dgm:t>
        <a:bodyPr/>
        <a:lstStyle/>
        <a:p>
          <a:endParaRPr lang="en-GB" sz="1600">
            <a:solidFill>
              <a:schemeClr val="accent1"/>
            </a:solidFill>
            <a:latin typeface="+mn-lt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208A9E1-ADC7-4940-87AF-B3D23F4ADDE2}" type="pres">
      <dgm:prSet presAssocID="{1FA3C9F1-2B65-487B-AFD8-89796A12EEC1}" presName="Name0" presStyleCnt="0">
        <dgm:presLayoutVars>
          <dgm:dir/>
          <dgm:animLvl val="lvl"/>
          <dgm:resizeHandles val="exact"/>
        </dgm:presLayoutVars>
      </dgm:prSet>
      <dgm:spPr/>
    </dgm:pt>
    <dgm:pt modelId="{1B407D6C-B931-49E9-9D7E-7B51CF09265C}" type="pres">
      <dgm:prSet presAssocID="{CE961E46-3289-4ACB-8C9C-BD17B10553F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D2A1D1E-F385-48A8-9005-7FFF07B55343}" type="pres">
      <dgm:prSet presAssocID="{C3E00A75-107E-415F-BA83-5F816DE7B4CC}" presName="parTxOnlySpace" presStyleCnt="0"/>
      <dgm:spPr/>
    </dgm:pt>
    <dgm:pt modelId="{D261AB26-B3EB-4B72-9E6E-F9DDFFBC997F}" type="pres">
      <dgm:prSet presAssocID="{F332E7B6-037C-4A29-9E71-45AE76634CE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14B9C54-C500-4259-9B54-ADD3204EEAAD}" type="pres">
      <dgm:prSet presAssocID="{6020B850-12AF-419A-A9A0-ED029AC53133}" presName="parTxOnlySpace" presStyleCnt="0"/>
      <dgm:spPr/>
    </dgm:pt>
    <dgm:pt modelId="{067F9D5A-E675-4B42-BC15-0319D5435726}" type="pres">
      <dgm:prSet presAssocID="{4D25A2D0-4FBB-43D5-9500-FC642F1319D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EBBA7CE-B00D-495F-AB5D-02B202B9A218}" type="pres">
      <dgm:prSet presAssocID="{111C4A38-E976-436E-A11D-45B931535EFD}" presName="parTxOnlySpace" presStyleCnt="0"/>
      <dgm:spPr/>
    </dgm:pt>
    <dgm:pt modelId="{3BB0EE0C-0187-4472-8801-F88B3DC88360}" type="pres">
      <dgm:prSet presAssocID="{F7CEA280-565F-41B3-BF97-3CA9BC997B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FB89751-03EB-458F-8A2D-1F541E9B9CC2}" type="pres">
      <dgm:prSet presAssocID="{66A134DD-B49C-45F2-95CE-D29C40528006}" presName="parTxOnlySpace" presStyleCnt="0"/>
      <dgm:spPr/>
    </dgm:pt>
    <dgm:pt modelId="{5B374D1F-AB4D-4C56-9F4F-2D618CB06765}" type="pres">
      <dgm:prSet presAssocID="{99667E5B-A591-4C66-A19B-4B4FD10890C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32A819-53BA-4D60-B8AA-397372555F65}" srcId="{1FA3C9F1-2B65-487B-AFD8-89796A12EEC1}" destId="{F332E7B6-037C-4A29-9E71-45AE76634CED}" srcOrd="1" destOrd="0" parTransId="{1D06D5E0-729F-4260-A2D8-869A52501870}" sibTransId="{6020B850-12AF-419A-A9A0-ED029AC53133}"/>
    <dgm:cxn modelId="{C86E013C-1DCE-434F-904A-B5938D377A0B}" type="presOf" srcId="{F7CEA280-565F-41B3-BF97-3CA9BC997B0F}" destId="{3BB0EE0C-0187-4472-8801-F88B3DC88360}" srcOrd="0" destOrd="0" presId="urn:microsoft.com/office/officeart/2005/8/layout/chevron1"/>
    <dgm:cxn modelId="{FD6B015C-EEB2-4D0D-BC52-2CAA18578007}" srcId="{1FA3C9F1-2B65-487B-AFD8-89796A12EEC1}" destId="{F7CEA280-565F-41B3-BF97-3CA9BC997B0F}" srcOrd="3" destOrd="0" parTransId="{D390EF4C-DD46-4EE5-BD74-DD1D535041B2}" sibTransId="{66A134DD-B49C-45F2-95CE-D29C40528006}"/>
    <dgm:cxn modelId="{70526148-9709-43FC-9009-E2DA7EF5C306}" type="presOf" srcId="{4D25A2D0-4FBB-43D5-9500-FC642F1319DD}" destId="{067F9D5A-E675-4B42-BC15-0319D5435726}" srcOrd="0" destOrd="0" presId="urn:microsoft.com/office/officeart/2005/8/layout/chevron1"/>
    <dgm:cxn modelId="{6D7C5D77-4D60-4099-9BBB-3C00644EA723}" type="presOf" srcId="{F332E7B6-037C-4A29-9E71-45AE76634CED}" destId="{D261AB26-B3EB-4B72-9E6E-F9DDFFBC997F}" srcOrd="0" destOrd="0" presId="urn:microsoft.com/office/officeart/2005/8/layout/chevron1"/>
    <dgm:cxn modelId="{D20AF07B-6988-4894-9664-F884210DC894}" srcId="{1FA3C9F1-2B65-487B-AFD8-89796A12EEC1}" destId="{CE961E46-3289-4ACB-8C9C-BD17B10553F6}" srcOrd="0" destOrd="0" parTransId="{9C845E97-2B43-4537-927D-15CEEE50DEFF}" sibTransId="{C3E00A75-107E-415F-BA83-5F816DE7B4CC}"/>
    <dgm:cxn modelId="{46186686-6914-41F7-B9E2-391C81418C2D}" type="presOf" srcId="{CE961E46-3289-4ACB-8C9C-BD17B10553F6}" destId="{1B407D6C-B931-49E9-9D7E-7B51CF09265C}" srcOrd="0" destOrd="0" presId="urn:microsoft.com/office/officeart/2005/8/layout/chevron1"/>
    <dgm:cxn modelId="{2C258F8C-888D-43BB-8303-D6C9235941C2}" type="presOf" srcId="{99667E5B-A591-4C66-A19B-4B4FD10890CF}" destId="{5B374D1F-AB4D-4C56-9F4F-2D618CB06765}" srcOrd="0" destOrd="0" presId="urn:microsoft.com/office/officeart/2005/8/layout/chevron1"/>
    <dgm:cxn modelId="{C1E8239E-C8EC-4D2C-B608-B3D0BD36548E}" srcId="{1FA3C9F1-2B65-487B-AFD8-89796A12EEC1}" destId="{99667E5B-A591-4C66-A19B-4B4FD10890CF}" srcOrd="4" destOrd="0" parTransId="{0D53A1DC-18FF-4A8A-B4A2-85630756CB72}" sibTransId="{99067670-920D-4C4C-879E-5156BB594C5E}"/>
    <dgm:cxn modelId="{1F0A17CD-6707-4128-9784-C93DAF311679}" srcId="{1FA3C9F1-2B65-487B-AFD8-89796A12EEC1}" destId="{4D25A2D0-4FBB-43D5-9500-FC642F1319DD}" srcOrd="2" destOrd="0" parTransId="{119ADEB5-4C0D-4C24-AE7F-CB9A3B3AAD34}" sibTransId="{111C4A38-E976-436E-A11D-45B931535EFD}"/>
    <dgm:cxn modelId="{96DA49FC-1F95-49D0-9386-7FEFF2DE02DF}" type="presOf" srcId="{1FA3C9F1-2B65-487B-AFD8-89796A12EEC1}" destId="{4208A9E1-ADC7-4940-87AF-B3D23F4ADDE2}" srcOrd="0" destOrd="0" presId="urn:microsoft.com/office/officeart/2005/8/layout/chevron1"/>
    <dgm:cxn modelId="{A53D504A-24D6-4514-8F99-97C11FEB1702}" type="presParOf" srcId="{4208A9E1-ADC7-4940-87AF-B3D23F4ADDE2}" destId="{1B407D6C-B931-49E9-9D7E-7B51CF09265C}" srcOrd="0" destOrd="0" presId="urn:microsoft.com/office/officeart/2005/8/layout/chevron1"/>
    <dgm:cxn modelId="{C5303C77-45F7-4A2E-84F2-5D83EC64A6D3}" type="presParOf" srcId="{4208A9E1-ADC7-4940-87AF-B3D23F4ADDE2}" destId="{CD2A1D1E-F385-48A8-9005-7FFF07B55343}" srcOrd="1" destOrd="0" presId="urn:microsoft.com/office/officeart/2005/8/layout/chevron1"/>
    <dgm:cxn modelId="{7D50753E-1C80-4831-9942-CFE478A88C43}" type="presParOf" srcId="{4208A9E1-ADC7-4940-87AF-B3D23F4ADDE2}" destId="{D261AB26-B3EB-4B72-9E6E-F9DDFFBC997F}" srcOrd="2" destOrd="0" presId="urn:microsoft.com/office/officeart/2005/8/layout/chevron1"/>
    <dgm:cxn modelId="{B549CE51-58ED-48A9-B05D-D27E593C95FB}" type="presParOf" srcId="{4208A9E1-ADC7-4940-87AF-B3D23F4ADDE2}" destId="{914B9C54-C500-4259-9B54-ADD3204EEAAD}" srcOrd="3" destOrd="0" presId="urn:microsoft.com/office/officeart/2005/8/layout/chevron1"/>
    <dgm:cxn modelId="{2F6A7610-05FD-44E4-9934-4702325156A1}" type="presParOf" srcId="{4208A9E1-ADC7-4940-87AF-B3D23F4ADDE2}" destId="{067F9D5A-E675-4B42-BC15-0319D5435726}" srcOrd="4" destOrd="0" presId="urn:microsoft.com/office/officeart/2005/8/layout/chevron1"/>
    <dgm:cxn modelId="{BF5E4A45-03D9-49FE-8A8A-07C7DB6267B2}" type="presParOf" srcId="{4208A9E1-ADC7-4940-87AF-B3D23F4ADDE2}" destId="{CEBBA7CE-B00D-495F-AB5D-02B202B9A218}" srcOrd="5" destOrd="0" presId="urn:microsoft.com/office/officeart/2005/8/layout/chevron1"/>
    <dgm:cxn modelId="{945E0AFA-0885-418A-9DAD-088DE8AB6308}" type="presParOf" srcId="{4208A9E1-ADC7-4940-87AF-B3D23F4ADDE2}" destId="{3BB0EE0C-0187-4472-8801-F88B3DC88360}" srcOrd="6" destOrd="0" presId="urn:microsoft.com/office/officeart/2005/8/layout/chevron1"/>
    <dgm:cxn modelId="{8C5A589A-8CCD-4FEE-99FF-B37E075F1358}" type="presParOf" srcId="{4208A9E1-ADC7-4940-87AF-B3D23F4ADDE2}" destId="{0FB89751-03EB-458F-8A2D-1F541E9B9CC2}" srcOrd="7" destOrd="0" presId="urn:microsoft.com/office/officeart/2005/8/layout/chevron1"/>
    <dgm:cxn modelId="{EDE8AFBD-9D97-47A7-96D2-7AC46B831F71}" type="presParOf" srcId="{4208A9E1-ADC7-4940-87AF-B3D23F4ADDE2}" destId="{5B374D1F-AB4D-4C56-9F4F-2D618CB0676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07D6C-B931-49E9-9D7E-7B51CF09265C}">
      <dsp:nvSpPr>
        <dsp:cNvPr id="0" name=""/>
        <dsp:cNvSpPr/>
      </dsp:nvSpPr>
      <dsp:spPr>
        <a:xfrm>
          <a:off x="2567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  Work Item Proposal by Member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59544" y="108562"/>
        <a:ext cx="1370930" cy="913953"/>
      </dsp:txXfrm>
    </dsp:sp>
    <dsp:sp modelId="{D261AB26-B3EB-4B72-9E6E-F9DDFFBC997F}">
      <dsp:nvSpPr>
        <dsp:cNvPr id="0" name=""/>
        <dsp:cNvSpPr/>
      </dsp:nvSpPr>
      <dsp:spPr>
        <a:xfrm>
          <a:off x="2058962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2. Rapporteur Group and Study Group Activities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515939" y="108562"/>
        <a:ext cx="1370930" cy="913953"/>
      </dsp:txXfrm>
    </dsp:sp>
    <dsp:sp modelId="{067F9D5A-E675-4B42-BC15-0319D5435726}">
      <dsp:nvSpPr>
        <dsp:cNvPr id="0" name=""/>
        <dsp:cNvSpPr/>
      </dsp:nvSpPr>
      <dsp:spPr>
        <a:xfrm>
          <a:off x="4115358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 Standards Approval Process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572335" y="108562"/>
        <a:ext cx="1370930" cy="913953"/>
      </dsp:txXfrm>
    </dsp:sp>
    <dsp:sp modelId="{3BB0EE0C-0187-4472-8801-F88B3DC88360}">
      <dsp:nvSpPr>
        <dsp:cNvPr id="0" name=""/>
        <dsp:cNvSpPr/>
      </dsp:nvSpPr>
      <dsp:spPr>
        <a:xfrm>
          <a:off x="6171753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4. Editing and Publication of Standards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628730" y="108562"/>
        <a:ext cx="1370930" cy="913953"/>
      </dsp:txXfrm>
    </dsp:sp>
    <dsp:sp modelId="{5B374D1F-AB4D-4C56-9F4F-2D618CB06765}">
      <dsp:nvSpPr>
        <dsp:cNvPr id="0" name=""/>
        <dsp:cNvSpPr/>
      </dsp:nvSpPr>
      <dsp:spPr>
        <a:xfrm>
          <a:off x="8228148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5. Evaluation of Standards Contribution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8685125" y="108562"/>
        <a:ext cx="1370930" cy="9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07D6C-B931-49E9-9D7E-7B51CF09265C}">
      <dsp:nvSpPr>
        <dsp:cNvPr id="0" name=""/>
        <dsp:cNvSpPr/>
      </dsp:nvSpPr>
      <dsp:spPr>
        <a:xfrm>
          <a:off x="2567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1.  Work Item Proposal by Member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59544" y="108562"/>
        <a:ext cx="1370930" cy="913953"/>
      </dsp:txXfrm>
    </dsp:sp>
    <dsp:sp modelId="{D261AB26-B3EB-4B72-9E6E-F9DDFFBC997F}">
      <dsp:nvSpPr>
        <dsp:cNvPr id="0" name=""/>
        <dsp:cNvSpPr/>
      </dsp:nvSpPr>
      <dsp:spPr>
        <a:xfrm>
          <a:off x="2058962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2. Rapporteur Group and Study Group Activities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515939" y="108562"/>
        <a:ext cx="1370930" cy="913953"/>
      </dsp:txXfrm>
    </dsp:sp>
    <dsp:sp modelId="{067F9D5A-E675-4B42-BC15-0319D5435726}">
      <dsp:nvSpPr>
        <dsp:cNvPr id="0" name=""/>
        <dsp:cNvSpPr/>
      </dsp:nvSpPr>
      <dsp:spPr>
        <a:xfrm>
          <a:off x="4115358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3. Standards Approval Process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572335" y="108562"/>
        <a:ext cx="1370930" cy="913953"/>
      </dsp:txXfrm>
    </dsp:sp>
    <dsp:sp modelId="{3BB0EE0C-0187-4472-8801-F88B3DC88360}">
      <dsp:nvSpPr>
        <dsp:cNvPr id="0" name=""/>
        <dsp:cNvSpPr/>
      </dsp:nvSpPr>
      <dsp:spPr>
        <a:xfrm>
          <a:off x="6171753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4. Editing and Publication of Standards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628730" y="108562"/>
        <a:ext cx="1370930" cy="913953"/>
      </dsp:txXfrm>
    </dsp:sp>
    <dsp:sp modelId="{5B374D1F-AB4D-4C56-9F4F-2D618CB06765}">
      <dsp:nvSpPr>
        <dsp:cNvPr id="0" name=""/>
        <dsp:cNvSpPr/>
      </dsp:nvSpPr>
      <dsp:spPr>
        <a:xfrm>
          <a:off x="8228148" y="108562"/>
          <a:ext cx="2284883" cy="91395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rgbClr val="50B4C8"/>
              </a:solidFill>
              <a:latin typeface="Avenir Next LT Pro" panose="020B05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5. Evaluation of Standards Contribution</a:t>
          </a:r>
          <a:endParaRPr lang="en-GB" sz="1200" b="1" kern="1200">
            <a:solidFill>
              <a:srgbClr val="50B4C8"/>
            </a:solidFill>
            <a:latin typeface="Avenir Next LT Pro" panose="020B05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8685125" y="108562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A96E9-24DE-41F7-A3F7-077606873D7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152E2-6E5E-462A-8645-7F25976CF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152E2-6E5E-462A-8645-7F25976CF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152E2-6E5E-462A-8645-7F25976CF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152E2-6E5E-462A-8645-7F25976CF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3DF1FFF-62D9-4970-A5A2-21416CD82864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94C4-72BC-4638-A43D-2EC798B0876A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732D-8BAF-4DC7-8213-B6AAADB0F9E6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3330-F2CD-48AD-8A08-D28CE32C178A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5AA4-04F1-4110-88E9-CE32E2E95399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B07-DE2F-4B23-988E-2D9978B12477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B22EC-2CF0-4832-930D-F59B6BD16E51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7547-E884-4E3E-BA4E-A86230E93499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0D75-A93B-4CBB-88FB-912CB317A736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5B0B-2BA4-42F4-A8CD-26FC1F6489D9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8763831-CA3D-4863-B25E-C182F16FEBDF}" type="datetime1">
              <a:rPr lang="en-US" smtClean="0"/>
              <a:t>1/18/2024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4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39AAC5A-5FE6-4C8B-AA78-3512719340F0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B3595-A7D0-47A0-8E9D-616BE0E86D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443" y="6044025"/>
            <a:ext cx="646477" cy="7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Mailing" TargetMode="External"/><Relationship Id="rId2" Type="http://schemas.openxmlformats.org/officeDocument/2006/relationships/hyperlink" Target="https://www.itu.int/myworkspace/#/profi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Translate" TargetMode="External"/><Relationship Id="rId2" Type="http://schemas.openxmlformats.org/officeDocument/2006/relationships/hyperlink" Target="https://www.itu.int/myworkspace/#/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tu.int/myworkspace/#/Mail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/#/E-meetings" TargetMode="External"/><Relationship Id="rId2" Type="http://schemas.openxmlformats.org/officeDocument/2006/relationships/hyperlink" Target="https://www.itu.int/myworkspace/#/Calenda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5" Type="http://schemas.openxmlformats.org/officeDocument/2006/relationships/hyperlink" Target="https://www.itu.int/en/ITU-T/ewm" TargetMode="External"/><Relationship Id="rId10" Type="http://schemas.openxmlformats.org/officeDocument/2006/relationships/diagramQuickStyle" Target="../diagrams/quickStyle2.xml"/><Relationship Id="rId4" Type="http://schemas.microsoft.com/office/2007/relationships/hdphoto" Target="../media/hdphoto2.wdp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t/aap/aap-recs" TargetMode="External"/><Relationship Id="rId2" Type="http://schemas.openxmlformats.org/officeDocument/2006/relationships/hyperlink" Target="http://www.itu.int/itu-t/workpr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net4/itu-t/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br_tsb_terms/#/" TargetMode="External"/><Relationship Id="rId2" Type="http://schemas.openxmlformats.org/officeDocument/2006/relationships/hyperlink" Target="https://www.itu.int/itu-t/recommendations/index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tu.int/net/itu-t/sigdb/menu.aspx" TargetMode="External"/><Relationship Id="rId4" Type="http://schemas.openxmlformats.org/officeDocument/2006/relationships/hyperlink" Target="https://www.itu.int/net4/ipr/search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3" y="3141306"/>
            <a:ext cx="10910473" cy="1752428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cs typeface="Calibri Light"/>
              </a:rPr>
              <a:t>TSB digital transformation</a:t>
            </a:r>
            <a:br>
              <a:rPr lang="en-US" sz="54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cs typeface="Calibri Light"/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cs typeface="Calibri Light"/>
              </a:rPr>
              <a:t>Streamlining standardization</a:t>
            </a:r>
            <a:endParaRPr lang="en-US" sz="4400">
              <a:solidFill>
                <a:schemeClr val="accent1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12192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1E94F64-CD59-EE99-64C1-557F4E0243EE}"/>
              </a:ext>
            </a:extLst>
          </p:cNvPr>
          <p:cNvSpPr txBox="1">
            <a:spLocks/>
          </p:cNvSpPr>
          <p:nvPr/>
        </p:nvSpPr>
        <p:spPr>
          <a:xfrm>
            <a:off x="603503" y="5330890"/>
            <a:ext cx="10201999" cy="1232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Avenir Next LT Pro"/>
                <a:cs typeface="Calibri Light"/>
              </a:rPr>
              <a:t>Operations and Planning Department (OPD)</a:t>
            </a:r>
            <a:endParaRPr lang="en-US" sz="4000">
              <a:latin typeface="Avenir Next LT Pro" panose="020B0504020202020204" pitchFamily="34" charset="0"/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en-US" sz="2800">
                <a:latin typeface="Avenir Next LT Pro"/>
                <a:cs typeface="Calibri Light"/>
              </a:rPr>
              <a:t>January 2024</a:t>
            </a:r>
            <a:endParaRPr lang="en-US" sz="2800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882463" y="388858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9120390" y="3888581"/>
            <a:ext cx="225287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A6A6A6"/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4618714" y="388858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2365281" y="3888581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2222303" y="3793331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2103240" y="3674268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970368" y="354139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2317554" y="4235767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2255433" y="5244021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1559860" y="2855092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03A1A4"/>
                </a:solidFill>
                <a:latin typeface="Avenir Next LT Pro" panose="020B0504020202020204" pitchFamily="34" charset="0"/>
              </a:rPr>
              <a:t>2017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1255281" y="5496247"/>
            <a:ext cx="388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ACCESS TO MEETING DOCUMENTS</a:t>
            </a:r>
          </a:p>
          <a:p>
            <a:r>
              <a:rPr lang="en-GB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EVENTS &amp; EXPERTS' PROFILES</a:t>
            </a:r>
            <a:endParaRPr lang="en-US" sz="1400" b="1">
              <a:solidFill>
                <a:srgbClr val="50B4C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4096450" y="342900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460781" y="3793331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341718" y="3674268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4208846" y="354139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4556032" y="2508009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493911" y="2461653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798338" y="4275873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EE9524"/>
                </a:solidFill>
                <a:latin typeface="Avenir Next LT Pro" panose="020B0504020202020204" pitchFamily="34" charset="0"/>
              </a:rPr>
              <a:t>2018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407897" y="1819370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MOBILE FIRST DESIGN</a:t>
            </a:r>
          </a:p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ENHANCE NETWORK FEATURES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349883" y="342900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714214" y="3793331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6595151" y="3674268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6462279" y="354139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809465" y="4235767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747344" y="5244021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6051771" y="2855092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EF3078"/>
                </a:solidFill>
                <a:latin typeface="Avenir Next LT Pro" panose="020B0504020202020204" pitchFamily="34" charset="0"/>
              </a:rPr>
              <a:t>2019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747192" y="5496247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NATIVE MOBILE APPS DESIGN</a:t>
            </a:r>
          </a:p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MATCHMAKING FOR EVENTS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8613632" y="3429000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977963" y="3793331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858900" y="3674268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ircle: Hollow 35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726028" y="3541396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9073214" y="2508009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9011093" y="2461653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8315520" y="4275873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rgbClr val="1C7CBB"/>
                </a:solidFill>
                <a:latin typeface="Avenir Next LT Pro" panose="020B0504020202020204" pitchFamily="34" charset="0"/>
              </a:rPr>
              <a:t>2022</a:t>
            </a: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925079" y="1819370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IMPROVED USER EXPERIENCE</a:t>
            </a:r>
          </a:p>
          <a:p>
            <a:r>
              <a:rPr lang="en-US" sz="1400" b="1">
                <a:solidFill>
                  <a:srgbClr val="50B4C8"/>
                </a:solidFill>
                <a:latin typeface="Avenir Next LT Pro" panose="020B0504020202020204" pitchFamily="34" charset="0"/>
              </a:rPr>
              <a:t>NEW APP MYDOCUMENTS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1359032" y="6105638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838980" y="6105638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515344" y="1728574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8035402" y="1728574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79A053A9-0903-AEA8-F072-4398519CC97F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latin typeface="Avenir Next LT Pro"/>
                <a:cs typeface="+mj-lt"/>
              </a:rPr>
              <a:t>MyWorkspace major release dates</a:t>
            </a:r>
            <a:endParaRPr lang="en-US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971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EC2257A-4716-10BE-BF00-C18D4C346AD5}"/>
              </a:ext>
            </a:extLst>
          </p:cNvPr>
          <p:cNvGrpSpPr/>
          <p:nvPr/>
        </p:nvGrpSpPr>
        <p:grpSpPr>
          <a:xfrm>
            <a:off x="4527506" y="2389132"/>
            <a:ext cx="3032210" cy="2443181"/>
            <a:chOff x="6378956" y="3505976"/>
            <a:chExt cx="3088317" cy="221716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DDED4C-AA6A-BE92-9120-1A7C7A60962E}"/>
                </a:ext>
              </a:extLst>
            </p:cNvPr>
            <p:cNvSpPr txBox="1"/>
            <p:nvPr/>
          </p:nvSpPr>
          <p:spPr>
            <a:xfrm>
              <a:off x="6378956" y="3505976"/>
              <a:ext cx="3088317" cy="2217166"/>
            </a:xfrm>
            <a:prstGeom prst="roundRect">
              <a:avLst/>
            </a:prstGeom>
            <a:ln w="1905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40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endParaRPr>
            </a:p>
            <a:p>
              <a:pPr algn="ctr"/>
              <a:endParaRPr lang="en-GB" sz="36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endParaRPr>
            </a:p>
            <a:p>
              <a:pPr algn="ctr"/>
              <a:r>
                <a:rPr lang="en-GB" sz="3200" b="1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~800 clicks </a:t>
              </a:r>
            </a:p>
            <a:p>
              <a:pPr algn="ctr"/>
              <a:r>
                <a:rPr lang="en-GB" sz="2400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per month</a:t>
              </a:r>
              <a:endParaRPr lang="en-GB">
                <a:solidFill>
                  <a:srgbClr val="50B4C8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0ABD6D-91B8-E4C4-B59D-A6D21373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1615" y="3641590"/>
              <a:ext cx="2828571" cy="1047619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latin typeface="Avenir Next LT Pro"/>
                <a:cs typeface="+mj-lt"/>
              </a:rPr>
              <a:t>MyWorkspace </a:t>
            </a:r>
            <a:r>
              <a:rPr lang="en-GB" sz="4400">
                <a:latin typeface="Avenir Next LT Pro"/>
                <a:cs typeface="+mj-lt"/>
              </a:rPr>
              <a:t>key</a:t>
            </a:r>
            <a:r>
              <a:rPr lang="en-GB" sz="4400" spc="-120">
                <a:latin typeface="Avenir Next LT Pro"/>
                <a:ea typeface="+mj-ea"/>
                <a:cs typeface="+mj-lt"/>
              </a:rPr>
              <a:t> figures &amp; facts </a:t>
            </a:r>
            <a:r>
              <a:rPr lang="en-GB" sz="4400" spc="-120" baseline="30000">
                <a:latin typeface="Avenir Next LT Pro"/>
                <a:ea typeface="+mj-ea"/>
                <a:cs typeface="+mj-lt"/>
              </a:rPr>
              <a:t>(*)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37F49-DAA2-A550-816D-D1AA994D34C8}"/>
              </a:ext>
            </a:extLst>
          </p:cNvPr>
          <p:cNvSpPr txBox="1"/>
          <p:nvPr/>
        </p:nvSpPr>
        <p:spPr>
          <a:xfrm>
            <a:off x="132449" y="6323577"/>
            <a:ext cx="115077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pc="-120" baseline="30000">
                <a:solidFill>
                  <a:srgbClr val="50B4C8"/>
                </a:solidFill>
                <a:latin typeface="Avenir Next LT Pro"/>
                <a:ea typeface="+mj-ea"/>
                <a:cs typeface="+mj-lt"/>
              </a:rPr>
              <a:t>(*)  </a:t>
            </a:r>
            <a:r>
              <a:rPr lang="en-GB" i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Source: ITU SQL databases &amp; Google analytics, extracted on 12 December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F8190-BE1F-7A9C-4743-828E7D27EB33}"/>
              </a:ext>
            </a:extLst>
          </p:cNvPr>
          <p:cNvSpPr txBox="1"/>
          <p:nvPr/>
        </p:nvSpPr>
        <p:spPr>
          <a:xfrm>
            <a:off x="1485670" y="4622378"/>
            <a:ext cx="3832681" cy="1398530"/>
          </a:xfrm>
          <a:prstGeom prst="roundRect">
            <a:avLst/>
          </a:prstGeom>
          <a:ln w="190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~6’200</a:t>
            </a:r>
            <a:r>
              <a:rPr lang="en-GB" sz="24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 users</a:t>
            </a:r>
            <a:r>
              <a:rPr lang="en-GB" sz="24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 </a:t>
            </a:r>
          </a:p>
          <a:p>
            <a:pPr algn="ctr"/>
            <a:r>
              <a:rPr lang="en-GB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logged on at least one time</a:t>
            </a:r>
          </a:p>
          <a:p>
            <a:pPr algn="ctr"/>
            <a:r>
              <a:rPr lang="en-GB" sz="24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in </a:t>
            </a:r>
            <a:r>
              <a:rPr lang="en-GB" sz="24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2023</a:t>
            </a:r>
            <a:endParaRPr lang="en-GB" sz="2400">
              <a:solidFill>
                <a:srgbClr val="50B4C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C7199-8623-1916-F62B-2831F7C6D439}"/>
              </a:ext>
            </a:extLst>
          </p:cNvPr>
          <p:cNvSpPr txBox="1"/>
          <p:nvPr/>
        </p:nvSpPr>
        <p:spPr>
          <a:xfrm>
            <a:off x="805437" y="3105742"/>
            <a:ext cx="3832681" cy="1008329"/>
          </a:xfrm>
          <a:prstGeom prst="roundRect">
            <a:avLst/>
          </a:prstGeom>
          <a:ln w="190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~1’000</a:t>
            </a:r>
            <a:r>
              <a:rPr lang="en-GB" sz="24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 users' profiles</a:t>
            </a:r>
            <a:r>
              <a:rPr lang="en-GB" sz="24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 </a:t>
            </a:r>
          </a:p>
          <a:p>
            <a:pPr algn="ctr"/>
            <a:r>
              <a:rPr lang="en-GB" sz="16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customized on MyWorkspace</a:t>
            </a:r>
            <a:endParaRPr lang="en-GB">
              <a:solidFill>
                <a:srgbClr val="50B4C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6994A-D1D0-EFB5-AE4B-16EDDF21BAF3}"/>
              </a:ext>
            </a:extLst>
          </p:cNvPr>
          <p:cNvSpPr txBox="1"/>
          <p:nvPr/>
        </p:nvSpPr>
        <p:spPr>
          <a:xfrm>
            <a:off x="1353244" y="1511625"/>
            <a:ext cx="3832681" cy="1114787"/>
          </a:xfrm>
          <a:prstGeom prst="roundRect">
            <a:avLst/>
          </a:prstGeom>
          <a:ln w="190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6 years </a:t>
            </a:r>
            <a:br>
              <a:rPr lang="en-GB" sz="32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</a:br>
            <a:r>
              <a:rPr lang="en-GB" sz="28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of experience</a:t>
            </a:r>
            <a:endParaRPr lang="en-GB" sz="2400">
              <a:solidFill>
                <a:srgbClr val="50B4C8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DF05FA-1CFF-1A6B-5C70-15BB3F234F08}"/>
              </a:ext>
            </a:extLst>
          </p:cNvPr>
          <p:cNvGrpSpPr/>
          <p:nvPr/>
        </p:nvGrpSpPr>
        <p:grpSpPr>
          <a:xfrm>
            <a:off x="7058072" y="1272968"/>
            <a:ext cx="3832681" cy="2381766"/>
            <a:chOff x="8102761" y="1465742"/>
            <a:chExt cx="3832681" cy="23817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67A5F3-3AFF-6C4D-6C13-2AF29BAE526F}"/>
                </a:ext>
              </a:extLst>
            </p:cNvPr>
            <p:cNvSpPr txBox="1"/>
            <p:nvPr/>
          </p:nvSpPr>
          <p:spPr>
            <a:xfrm>
              <a:off x="8102761" y="1465742"/>
              <a:ext cx="3832681" cy="2381766"/>
            </a:xfrm>
            <a:prstGeom prst="roundRect">
              <a:avLst/>
            </a:prstGeom>
            <a:solidFill>
              <a:schemeClr val="lt1"/>
            </a:solidFill>
            <a:ln w="22225">
              <a:solidFill>
                <a:srgbClr val="0070C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3200" b="1">
                  <a:solidFill>
                    <a:srgbClr val="0099CC"/>
                  </a:solidFill>
                  <a:latin typeface="Avenir Next LT Pro"/>
                  <a:ea typeface="Calibri Light"/>
                  <a:cs typeface="Calibri Light"/>
                </a:rPr>
                <a:t> </a:t>
              </a:r>
            </a:p>
            <a:p>
              <a:pPr algn="ctr"/>
              <a:endParaRPr lang="en-GB" sz="1600" b="1">
                <a:solidFill>
                  <a:srgbClr val="0099CC"/>
                </a:solidFill>
                <a:latin typeface="Avenir Next LT Pro"/>
                <a:ea typeface="Calibri Light"/>
                <a:cs typeface="Calibri Light"/>
              </a:endParaRPr>
            </a:p>
            <a:p>
              <a:pPr algn="ctr"/>
              <a:endParaRPr lang="en-GB" sz="16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endParaRPr>
            </a:p>
            <a:p>
              <a:pPr algn="ctr"/>
              <a:endParaRPr lang="en-GB" sz="16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endParaRPr>
            </a:p>
          </p:txBody>
        </p:sp>
        <p:pic>
          <p:nvPicPr>
            <p:cNvPr id="7" name="Picture 6" descr="A line graph with numbers and a line going up&#10;&#10;Description automatically generated">
              <a:extLst>
                <a:ext uri="{FF2B5EF4-FFF2-40B4-BE49-F238E27FC236}">
                  <a16:creationId xmlns:a16="http://schemas.microsoft.com/office/drawing/2014/main" id="{C5604B03-6358-EC0A-7770-ECA7200FF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59804" y="1565368"/>
              <a:ext cx="3318593" cy="222897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B1FC8-9963-09CF-576B-710BBB954DC0}"/>
                </a:ext>
              </a:extLst>
            </p:cNvPr>
            <p:cNvSpPr txBox="1"/>
            <p:nvPr/>
          </p:nvSpPr>
          <p:spPr>
            <a:xfrm>
              <a:off x="9430327" y="2343746"/>
              <a:ext cx="2376592" cy="1089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2000" b="1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~</a:t>
              </a:r>
              <a:r>
                <a:rPr lang="en-GB" sz="2800" b="1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110’000</a:t>
              </a:r>
              <a:endParaRPr lang="en-US" sz="2800">
                <a:solidFill>
                  <a:srgbClr val="50B4C8"/>
                </a:solidFill>
                <a:ea typeface="Calibri Light"/>
                <a:cs typeface="Calibri Light"/>
              </a:endParaRPr>
            </a:p>
            <a:p>
              <a:pPr algn="ctr"/>
              <a:r>
                <a:rPr lang="en-GB" sz="1400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connexions to e-Meetings</a:t>
              </a:r>
            </a:p>
            <a:p>
              <a:pPr algn="ctr"/>
              <a:r>
                <a:rPr lang="en-GB" sz="1400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in </a:t>
              </a:r>
              <a:r>
                <a:rPr lang="en-GB" sz="2000" b="1">
                  <a:solidFill>
                    <a:srgbClr val="50B4C8"/>
                  </a:solidFill>
                  <a:latin typeface="Avenir Next LT Pro"/>
                  <a:ea typeface="Calibri Light"/>
                  <a:cs typeface="Calibri Light"/>
                </a:rPr>
                <a:t>2023</a:t>
              </a:r>
              <a:endParaRPr lang="en-GB">
                <a:solidFill>
                  <a:srgbClr val="50B4C8"/>
                </a:solidFill>
                <a:cs typeface="Calibri Light"/>
              </a:endParaRPr>
            </a:p>
            <a:p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67A9172-A4A1-7400-40C6-91952E9FD8D4}"/>
              </a:ext>
            </a:extLst>
          </p:cNvPr>
          <p:cNvSpPr txBox="1"/>
          <p:nvPr/>
        </p:nvSpPr>
        <p:spPr>
          <a:xfrm>
            <a:off x="6805464" y="4263707"/>
            <a:ext cx="4725356" cy="1764581"/>
          </a:xfrm>
          <a:prstGeom prst="roundRect">
            <a:avLst/>
          </a:prstGeom>
          <a:ln w="1905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1</a:t>
            </a:r>
            <a:r>
              <a:rPr lang="en-GB" sz="3200" b="1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 </a:t>
            </a:r>
          </a:p>
          <a:p>
            <a:pPr algn="ctr"/>
            <a:r>
              <a:rPr lang="en-GB" sz="2400">
                <a:solidFill>
                  <a:srgbClr val="50B4C8"/>
                </a:solidFill>
                <a:latin typeface="Avenir Next LT Pro"/>
                <a:ea typeface="Calibri Light"/>
                <a:cs typeface="Calibri Light"/>
              </a:rPr>
              <a:t>single &amp; simple URL</a:t>
            </a:r>
          </a:p>
          <a:p>
            <a:pPr algn="ctr"/>
            <a:r>
              <a:rPr lang="en-GB" sz="3200">
                <a:solidFill>
                  <a:srgbClr val="50B4C8"/>
                </a:solidFill>
                <a:latin typeface="Avenir Next LT Pro"/>
                <a:ea typeface="Calibri Light"/>
                <a:cs typeface="Calibri Light"/>
                <a:hlinkClick r:id="rId4"/>
              </a:rPr>
              <a:t>itu.int/myworkspace</a:t>
            </a:r>
            <a:endParaRPr lang="en-GB" sz="3200">
              <a:solidFill>
                <a:srgbClr val="50B4C8"/>
              </a:solidFill>
              <a:latin typeface="Avenir Next LT Pro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394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latin typeface="Avenir Next LT Pro"/>
                <a:cs typeface="+mj-lt"/>
              </a:rPr>
              <a:t>MyWorkspace layout &amp; design</a:t>
            </a:r>
            <a:endParaRPr lang="en-US" b="1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37F49-DAA2-A550-816D-D1AA994D34C8}"/>
              </a:ext>
            </a:extLst>
          </p:cNvPr>
          <p:cNvSpPr txBox="1"/>
          <p:nvPr/>
        </p:nvSpPr>
        <p:spPr>
          <a:xfrm>
            <a:off x="304801" y="1216541"/>
            <a:ext cx="5524499" cy="24083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Aligned with </a:t>
            </a: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 branding </a:t>
            </a:r>
            <a:endParaRPr lang="en-GB" sz="2000" b="1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Mobile-friendly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 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Accessible</a:t>
            </a:r>
          </a:p>
          <a:p>
            <a:pPr marL="457200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Cross-browser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compatible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9BC53-9EED-2C07-4685-BC9CDBC0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14" y="1265103"/>
            <a:ext cx="4485461" cy="4169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6E102B-0AA6-D18A-2EE1-1ADAF66D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375" y="2562577"/>
            <a:ext cx="1764413" cy="17328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E63EC7-E607-23EB-AC72-3E3CBE9B7C78}"/>
              </a:ext>
            </a:extLst>
          </p:cNvPr>
          <p:cNvSpPr txBox="1"/>
          <p:nvPr/>
        </p:nvSpPr>
        <p:spPr>
          <a:xfrm>
            <a:off x="4313087" y="5592894"/>
            <a:ext cx="7762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1600" i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Applications available from side menu (1) on desktop or reduced menu  (2) on mobile devices</a:t>
            </a:r>
            <a:endParaRPr lang="en-GB" sz="1600" i="1"/>
          </a:p>
        </p:txBody>
      </p:sp>
    </p:spTree>
    <p:extLst>
      <p:ext uri="{BB962C8B-B14F-4D97-AF65-F5344CB8AC3E}">
        <p14:creationId xmlns:p14="http://schemas.microsoft.com/office/powerpoint/2010/main" val="48902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MyWorkspace - Networking	</a:t>
            </a:r>
            <a:endParaRPr lang="en-US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277091" y="1265103"/>
            <a:ext cx="11507755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Profile &amp; preferences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https://www.itu.int/myworkspace/#/profile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endParaRPr lang="en-GB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Set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your own picture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Manage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biography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accomplishment</a:t>
            </a:r>
            <a:endParaRPr lang="en-GB" sz="24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Share links of your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favourite social networks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Manage your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centre of interests</a:t>
            </a:r>
          </a:p>
          <a:p>
            <a:pPr marL="800100" lvl="1" indent="-3429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Get a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list of ITU events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you've attended</a:t>
            </a:r>
          </a:p>
          <a:p>
            <a:pPr>
              <a:spcAft>
                <a:spcPts val="900"/>
              </a:spcAft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ITU-T Community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3"/>
              </a:rPr>
              <a:t>https://www.itu.int/myworkspace/#/Community</a:t>
            </a:r>
            <a:endParaRPr lang="en-GB" sz="2800" spc="-120">
              <a:solidFill>
                <a:srgbClr val="50B4C8"/>
              </a:solidFill>
              <a:latin typeface="Avenir Next LT Pro"/>
              <a:cs typeface="Calibri Light" panose="020F0302020204030204"/>
              <a:hlinkClick r:id="rId3"/>
            </a:endParaRP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See the whole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community of ITU-T users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Search users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on keywords</a:t>
            </a:r>
          </a:p>
        </p:txBody>
      </p:sp>
      <p:pic>
        <p:nvPicPr>
          <p:cNvPr id="1026" name="Picture 2" descr="Networking - Free people icons">
            <a:extLst>
              <a:ext uri="{FF2B5EF4-FFF2-40B4-BE49-F238E27FC236}">
                <a16:creationId xmlns:a16="http://schemas.microsoft.com/office/drawing/2014/main" id="{59CBC699-F3C9-105B-AD44-C53F8E0A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09" y="1874887"/>
            <a:ext cx="3108226" cy="31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2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277091" y="1265103"/>
            <a:ext cx="11507755" cy="51167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Documents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https://www.itu.int/myworkspace/#/Documents</a:t>
            </a:r>
            <a:endParaRPr lang="en-GB" sz="24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Access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by meeting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Filter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and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save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results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search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Full text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search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Automatic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translation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 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Export result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 MS Word &amp; Excel</a:t>
            </a:r>
          </a:p>
          <a:p>
            <a:pPr>
              <a:spcAft>
                <a:spcPts val="900"/>
              </a:spcAft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Translate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3"/>
              </a:rPr>
              <a:t>https://www.itu.int/myworkspace/#/Translate</a:t>
            </a:r>
            <a:endParaRPr lang="en-GB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Automatic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document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translation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From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English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to the 5 other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 official languages 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From the 5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 official languages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to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English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Support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docx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files </a:t>
            </a:r>
            <a:r>
              <a:rPr lang="en-GB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up to 5 MB</a:t>
            </a:r>
          </a:p>
          <a:p>
            <a:pPr>
              <a:spcAft>
                <a:spcPts val="900"/>
              </a:spcAft>
            </a:pPr>
            <a:endParaRPr lang="en-GB" sz="32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  <p:pic>
        <p:nvPicPr>
          <p:cNvPr id="4100" name="Picture 4" descr="Search - Free ui icons">
            <a:extLst>
              <a:ext uri="{FF2B5EF4-FFF2-40B4-BE49-F238E27FC236}">
                <a16:creationId xmlns:a16="http://schemas.microsoft.com/office/drawing/2014/main" id="{94F026B5-EE8A-CAC7-EEF0-799DA768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95" y="1686305"/>
            <a:ext cx="2083262" cy="20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2355870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MyWorkspace – Meeting documents</a:t>
            </a:r>
            <a:endParaRPr lang="en-US" b="1">
              <a:cs typeface="Calibri Light"/>
            </a:endParaRPr>
          </a:p>
        </p:txBody>
      </p:sp>
      <p:pic>
        <p:nvPicPr>
          <p:cNvPr id="3" name="Picture 2" descr="Translate - Free education icons">
            <a:extLst>
              <a:ext uri="{FF2B5EF4-FFF2-40B4-BE49-F238E27FC236}">
                <a16:creationId xmlns:a16="http://schemas.microsoft.com/office/drawing/2014/main" id="{F19F52CF-C6D0-5883-3B32-FF07BDCA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82" y="3429000"/>
            <a:ext cx="1947149" cy="19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6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1393749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MyWorkspace – Experts mailing lists	</a:t>
            </a:r>
            <a:endParaRPr lang="en-US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277091" y="1265103"/>
            <a:ext cx="11507755" cy="45397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Mailing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https://www.itu.int/myworkspace/#/Mailing</a:t>
            </a:r>
            <a:endParaRPr lang="en-GB" sz="20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Automatic subscriptions based on user roles</a:t>
            </a: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~ 400 mailing lists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available</a:t>
            </a: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Manage your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mailing lists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subscriptions</a:t>
            </a: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Direct validation of subscription requests 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according to your rights</a:t>
            </a: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Search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mailing list </a:t>
            </a: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by keywords</a:t>
            </a:r>
          </a:p>
          <a:p>
            <a:pPr>
              <a:spcAft>
                <a:spcPts val="900"/>
              </a:spcAft>
            </a:pPr>
            <a:endParaRPr lang="en-GB" sz="32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  <p:pic>
        <p:nvPicPr>
          <p:cNvPr id="6146" name="Picture 2" descr="Mailing - Free communications icons">
            <a:extLst>
              <a:ext uri="{FF2B5EF4-FFF2-40B4-BE49-F238E27FC236}">
                <a16:creationId xmlns:a16="http://schemas.microsoft.com/office/drawing/2014/main" id="{D3C7C286-E9F6-DC9A-4557-B0D86CB5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30" y="2102450"/>
            <a:ext cx="1673338" cy="16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1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MyWorkspace - Events</a:t>
            </a:r>
            <a:endParaRPr lang="en-US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277091" y="1265103"/>
            <a:ext cx="11507755" cy="53014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Calendar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https://www.itu.int/myworkspace/#/Calendar</a:t>
            </a:r>
            <a:endParaRPr lang="en-GB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Filter by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Sector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Search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by keywords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Calendar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view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Save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you search</a:t>
            </a:r>
          </a:p>
          <a:p>
            <a:pPr>
              <a:spcAft>
                <a:spcPts val="900"/>
              </a:spcAft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E-Meetings</a:t>
            </a:r>
            <a:r>
              <a:rPr lang="en-GB" sz="24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 </a:t>
            </a:r>
            <a:r>
              <a:rPr lang="en-GB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3"/>
              </a:rPr>
              <a:t>https://www.itu.int/myworkspace/#/E-meetings</a:t>
            </a:r>
            <a:endParaRPr lang="en-GB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Access to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all E-Meetings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(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Zoom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&amp;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MyMeetings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)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Filtering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&amp;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admin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features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One click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button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to join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the session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Add it to your calendar (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iCalendar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)</a:t>
            </a:r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Access to past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archives</a:t>
            </a:r>
            <a:endParaRPr lang="en-GB" sz="2000"/>
          </a:p>
          <a:p>
            <a:pPr marL="1028700" lvl="1" indent="-5715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Online certificate</a:t>
            </a:r>
            <a:endParaRPr lang="en-GB" sz="20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  <p:pic>
        <p:nvPicPr>
          <p:cNvPr id="2054" name="Picture 6" descr="EVENTS CALENDAR Vector Icons free download in SVG, PNG Format">
            <a:extLst>
              <a:ext uri="{FF2B5EF4-FFF2-40B4-BE49-F238E27FC236}">
                <a16:creationId xmlns:a16="http://schemas.microsoft.com/office/drawing/2014/main" id="{A799F476-E1DA-FDF0-8AA0-71020C54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80" y="1523662"/>
            <a:ext cx="1905338" cy="19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nline meeting - Free communications icons">
            <a:extLst>
              <a:ext uri="{FF2B5EF4-FFF2-40B4-BE49-F238E27FC236}">
                <a16:creationId xmlns:a16="http://schemas.microsoft.com/office/drawing/2014/main" id="{63B20726-AEAD-9E2A-D38C-D17BA43E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05" y="1869575"/>
            <a:ext cx="3790998" cy="37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7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latin typeface="Avenir Next LT Pro"/>
                <a:cs typeface="+mj-lt"/>
              </a:rPr>
              <a:t>MyWorkspace 2024: Enrich the toolbox</a:t>
            </a:r>
            <a:endParaRPr lang="en-US" b="1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304800" y="1216541"/>
            <a:ext cx="11507755" cy="48131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Continue centralizing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&amp;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modernizing 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even more services in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n-GB" sz="3200" b="1" spc="-120" err="1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MyWorkspace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:</a:t>
            </a: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20B0604020202020204" pitchFamily="34" charset="0"/>
              <a:buChar char="ü"/>
            </a:pP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Self-service</a:t>
            </a:r>
            <a:r>
              <a:rPr lang="en-US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for </a:t>
            </a: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mailing lists subscriptions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20B0604020202020204" pitchFamily="34" charset="0"/>
              <a:buChar char="ü"/>
            </a:pP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Direct Document Posting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20B0604020202020204" pitchFamily="34" charset="0"/>
              <a:buChar char="ü"/>
            </a:pP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ITU-T Work Programme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20B0604020202020204" pitchFamily="34" charset="0"/>
              <a:buChar char="ü"/>
            </a:pP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ITU-T Recommendations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lnSpc>
                <a:spcPct val="150000"/>
              </a:lnSpc>
              <a:spcAft>
                <a:spcPts val="900"/>
              </a:spcAft>
              <a:buFont typeface="Wingdings" panose="020B0604020202020204" pitchFamily="34" charset="0"/>
              <a:buChar char="ü"/>
            </a:pPr>
            <a:r>
              <a:rPr lang="en-US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Liaisons Statements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  <p:pic>
        <p:nvPicPr>
          <p:cNvPr id="7170" name="Picture 2" descr="Centralized - Free business and finance icons">
            <a:extLst>
              <a:ext uri="{FF2B5EF4-FFF2-40B4-BE49-F238E27FC236}">
                <a16:creationId xmlns:a16="http://schemas.microsoft.com/office/drawing/2014/main" id="{6B5A72E4-C0FD-6BAF-D5AA-18018B1B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85" y="3296302"/>
            <a:ext cx="2949103" cy="29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329A127-365C-42FE-AF79-4DF66428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0" y="353482"/>
            <a:ext cx="6587613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50B4C8"/>
                </a:solidFill>
              </a:rPr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02C8-F39A-840A-5146-0FD2639703D0}"/>
              </a:ext>
            </a:extLst>
          </p:cNvPr>
          <p:cNvSpPr txBox="1"/>
          <p:nvPr/>
        </p:nvSpPr>
        <p:spPr>
          <a:xfrm>
            <a:off x="4160520" y="1658988"/>
            <a:ext cx="7781544" cy="431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  <a:defRPr/>
            </a:pPr>
            <a:r>
              <a:rPr lang="en-GB" sz="2800" spc="-120">
                <a:solidFill>
                  <a:srgbClr val="50B4C8"/>
                </a:solidFill>
                <a:latin typeface="Avenir Next LT Pro"/>
              </a:rPr>
              <a:t>Thanks to ongoing efforts to streamline processes,  TSB digital transformation evolved over the past 20 years in harmony </a:t>
            </a:r>
            <a:br>
              <a:rPr lang="en-GB" sz="2800" spc="-120">
                <a:solidFill>
                  <a:srgbClr val="50B4C8"/>
                </a:solidFill>
                <a:latin typeface="Avenir Next LT Pro"/>
              </a:rPr>
            </a:br>
            <a:r>
              <a:rPr lang="en-GB" sz="2800" spc="-120">
                <a:solidFill>
                  <a:srgbClr val="50B4C8"/>
                </a:solidFill>
                <a:latin typeface="Avenir Next LT Pro"/>
              </a:rPr>
              <a:t>with ITU-T working methods &amp; technologies, allowing a growing data workload management with a reduced workforce, and improved data quality.</a:t>
            </a:r>
          </a:p>
          <a:p>
            <a:pPr>
              <a:lnSpc>
                <a:spcPct val="170000"/>
              </a:lnSpc>
              <a:spcAft>
                <a:spcPts val="600"/>
              </a:spcAft>
              <a:defRPr/>
            </a:pPr>
            <a:r>
              <a:rPr lang="en-GB" sz="2800" spc="-120">
                <a:solidFill>
                  <a:srgbClr val="50B4C8"/>
                </a:solidFill>
                <a:latin typeface="Avenir Next LT Pro" panose="020B0504020202020204" pitchFamily="34" charset="0"/>
              </a:rPr>
              <a:t>With its wealth of experience and data collected over the years, TSB can confidently prepare for the ITU's next technological evolution, integrating AI and supporting cloud migration.</a:t>
            </a:r>
            <a:endParaRPr lang="en-US" sz="2800" spc="-120">
              <a:solidFill>
                <a:srgbClr val="50B4C8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" name="Graphic 1" descr="Fingerprint with solid fill">
            <a:extLst>
              <a:ext uri="{FF2B5EF4-FFF2-40B4-BE49-F238E27FC236}">
                <a16:creationId xmlns:a16="http://schemas.microsoft.com/office/drawing/2014/main" id="{913F98E5-5F28-BF40-97E6-FB5C260F7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524" y="1750534"/>
            <a:ext cx="3448478" cy="34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Tailor-made digital transformation</a:t>
            </a:r>
            <a:endParaRPr lang="en-US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304800" y="1216541"/>
            <a:ext cx="11507755" cy="41165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 addition to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ITU's overall digital transformation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standardization working methods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have been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continuously transformed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by solutions developed using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 development resources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enabling :</a:t>
            </a:r>
            <a:endParaRPr lang="en-US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Adaptation to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WTSA Resolutions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&amp;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ITU-T Recommendations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Improved 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data quality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&amp;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completeness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Integration of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day-to-day ITU office tools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Scalability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&amp;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flexibility</a:t>
            </a:r>
            <a:endParaRPr lang="en-GB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Cost effective </a:t>
            </a:r>
            <a:r>
              <a:rPr lang="en-GB" sz="28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&amp;</a:t>
            </a: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Efficient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218158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Standardization process overview</a:t>
            </a:r>
            <a:endParaRPr lang="en-US">
              <a:cs typeface="Calibri Ligh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ECD298E5-DCCC-AA01-E644-BD8373F5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44587"/>
              </p:ext>
            </p:extLst>
          </p:nvPr>
        </p:nvGraphicFramePr>
        <p:xfrm>
          <a:off x="899921" y="1712944"/>
          <a:ext cx="10515600" cy="113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DEBB26-AFFF-8018-F80B-D092BFF54F13}"/>
              </a:ext>
            </a:extLst>
          </p:cNvPr>
          <p:cNvSpPr txBox="1"/>
          <p:nvPr/>
        </p:nvSpPr>
        <p:spPr>
          <a:xfrm>
            <a:off x="899921" y="4291328"/>
            <a:ext cx="17811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900" b="0" i="0" u="none" strike="noStrike" kern="1200" cap="none" spc="0" normalizeH="0" noProof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Work item is proposed by one or more members in the form of a Contribution and submitted to the relevant Question within a Study Group (SG).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900" b="0" i="0" u="none" strike="noStrike" kern="1200" cap="none" spc="0" normalizeH="0" noProof="0">
              <a:ln>
                <a:noFill/>
              </a:ln>
              <a:solidFill>
                <a:srgbClr val="50B4C8"/>
              </a:solidFill>
              <a:effectLst/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900" b="0" i="0" u="none" strike="noStrike" kern="1200" cap="none" spc="0" normalizeH="0" noProof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  <a:t>Study Group (SG) experts decide whether or not to initiate work item, either as submitted or with modifications.</a:t>
            </a:r>
            <a:endParaRPr kumimoji="0" lang="en-GB" sz="800" b="0" i="0" u="none" strike="noStrike" kern="1200" cap="none" spc="0" normalizeH="0" noProof="0">
              <a:ln>
                <a:noFill/>
              </a:ln>
              <a:solidFill>
                <a:srgbClr val="50B4C8"/>
              </a:solidFill>
              <a:effectLst/>
              <a:uLnTx/>
              <a:uFillTx/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E1179-F999-ECB4-06BF-3BB8C57D85F9}"/>
              </a:ext>
            </a:extLst>
          </p:cNvPr>
          <p:cNvSpPr txBox="1"/>
          <p:nvPr/>
        </p:nvSpPr>
        <p:spPr>
          <a:xfrm>
            <a:off x="2985111" y="4286103"/>
            <a:ext cx="17811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Work items are developed over time in meetings and correspondence activities.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900">
              <a:solidFill>
                <a:srgbClr val="50B4C8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Once the text is mature, Study Group experts initiate the Approval process.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32FAE-0BDD-0FD5-DB7D-4708AFFDF7B4}"/>
              </a:ext>
            </a:extLst>
          </p:cNvPr>
          <p:cNvSpPr txBox="1"/>
          <p:nvPr/>
        </p:nvSpPr>
        <p:spPr>
          <a:xfrm>
            <a:off x="5067800" y="4286103"/>
            <a:ext cx="1781175" cy="1892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Four types of approval process are used depending on nature of the work item: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Traditional Approval Process (TAP).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​Alternative Approval Process (AAP).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Agreement for non-normative work items​.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WTSA if considered necessary by the study group.</a:t>
            </a: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56979-F6CB-D5C8-0529-6979267BE058}"/>
              </a:ext>
            </a:extLst>
          </p:cNvPr>
          <p:cNvSpPr txBox="1"/>
          <p:nvPr/>
        </p:nvSpPr>
        <p:spPr>
          <a:xfrm>
            <a:off x="7150489" y="4286103"/>
            <a:ext cx="17811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Prior to publication, Approved Recommendations are reviewed by TSB for logical consistency, clarity, page style and graphics.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900">
              <a:solidFill>
                <a:srgbClr val="50B4C8"/>
              </a:solidFill>
              <a:latin typeface="Avenir Next LT Pro" panose="020B0504020202020204" pitchFamily="34" charset="0"/>
              <a:cs typeface="Arial" panose="020B0604020202020204" pitchFamily="34" charset="0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TSB may seek clarification from the experts via communication with the Editor.</a:t>
            </a:r>
          </a:p>
          <a:p>
            <a:pPr marL="171450" indent="-171450">
              <a:buFont typeface="Wingdings" panose="05000000000000000000" pitchFamily="2" charset="2"/>
              <a:buChar char="v"/>
              <a:defRPr/>
            </a:pPr>
            <a:endParaRPr lang="en-US" sz="900">
              <a:solidFill>
                <a:srgbClr val="50B4C8"/>
              </a:solidFill>
              <a:latin typeface="Avenir Next LT Pro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D6D10-4AF9-ED14-DBD0-BEAFE76F49D3}"/>
              </a:ext>
            </a:extLst>
          </p:cNvPr>
          <p:cNvSpPr txBox="1"/>
          <p:nvPr/>
        </p:nvSpPr>
        <p:spPr>
          <a:xfrm>
            <a:off x="9233178" y="4286103"/>
            <a:ext cx="17811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  <a:defRPr/>
            </a:pPr>
            <a:r>
              <a:rPr lang="en-US" sz="900">
                <a:solidFill>
                  <a:srgbClr val="50B4C8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Contribution of ITU-T Recommendation for organizations and UN SDGs is evaluated.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BDC957-14B6-BE0A-B763-E8AD1AD1AECE}"/>
              </a:ext>
            </a:extLst>
          </p:cNvPr>
          <p:cNvCxnSpPr>
            <a:cxnSpLocks/>
            <a:stCxn id="15" idx="6"/>
            <a:endCxn id="14" idx="2"/>
          </p:cNvCxnSpPr>
          <p:nvPr/>
        </p:nvCxnSpPr>
        <p:spPr>
          <a:xfrm flipV="1">
            <a:off x="648060" y="4055350"/>
            <a:ext cx="10642740" cy="11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2350153-0217-97C7-324D-D27FAFF25860}"/>
              </a:ext>
            </a:extLst>
          </p:cNvPr>
          <p:cNvSpPr/>
          <p:nvPr/>
        </p:nvSpPr>
        <p:spPr>
          <a:xfrm>
            <a:off x="11290800" y="40193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8E7F47-939D-B763-EFB8-542294EC5B5B}"/>
              </a:ext>
            </a:extLst>
          </p:cNvPr>
          <p:cNvSpPr/>
          <p:nvPr/>
        </p:nvSpPr>
        <p:spPr>
          <a:xfrm>
            <a:off x="576060" y="403045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16EE2F-7A3E-ED2E-D302-9DD09E2C2F78}"/>
              </a:ext>
            </a:extLst>
          </p:cNvPr>
          <p:cNvCxnSpPr/>
          <p:nvPr/>
        </p:nvCxnSpPr>
        <p:spPr>
          <a:xfrm>
            <a:off x="8855112" y="3435371"/>
            <a:ext cx="4695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2247C-6E90-DDBF-DF54-40B3D0BE69EF}"/>
              </a:ext>
            </a:extLst>
          </p:cNvPr>
          <p:cNvCxnSpPr/>
          <p:nvPr/>
        </p:nvCxnSpPr>
        <p:spPr>
          <a:xfrm>
            <a:off x="6741989" y="3428776"/>
            <a:ext cx="4695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F2928D-2F34-D227-EE5B-680194748460}"/>
              </a:ext>
            </a:extLst>
          </p:cNvPr>
          <p:cNvCxnSpPr/>
          <p:nvPr/>
        </p:nvCxnSpPr>
        <p:spPr>
          <a:xfrm>
            <a:off x="4682715" y="3417994"/>
            <a:ext cx="4695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58846B-85CA-474D-DA3B-3C1BA94AD69B}"/>
              </a:ext>
            </a:extLst>
          </p:cNvPr>
          <p:cNvCxnSpPr/>
          <p:nvPr/>
        </p:nvCxnSpPr>
        <p:spPr>
          <a:xfrm>
            <a:off x="2705907" y="3440725"/>
            <a:ext cx="4695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0D6F9A9-FEB0-FB57-354C-1DC4EF599E6F}"/>
              </a:ext>
            </a:extLst>
          </p:cNvPr>
          <p:cNvSpPr txBox="1"/>
          <p:nvPr/>
        </p:nvSpPr>
        <p:spPr>
          <a:xfrm>
            <a:off x="8725579" y="3155235"/>
            <a:ext cx="8345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– 2 months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B9B72-3439-B69B-0AAF-58BC52A0CAC4}"/>
              </a:ext>
            </a:extLst>
          </p:cNvPr>
          <p:cNvSpPr txBox="1"/>
          <p:nvPr/>
        </p:nvSpPr>
        <p:spPr>
          <a:xfrm>
            <a:off x="6445338" y="2934195"/>
            <a:ext cx="12842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AAP: at least 28 days</a:t>
            </a:r>
            <a:endParaRPr lang="en-US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TAP: at least 3 months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WTSA: instantaneous</a:t>
            </a:r>
            <a:endParaRPr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9CF03-DC2D-73EB-8825-7FEE2757BD34}"/>
              </a:ext>
            </a:extLst>
          </p:cNvPr>
          <p:cNvSpPr txBox="1"/>
          <p:nvPr/>
        </p:nvSpPr>
        <p:spPr>
          <a:xfrm>
            <a:off x="2575618" y="3089724"/>
            <a:ext cx="60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most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months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71A99-F6A1-DC86-284E-C97D936F4EFE}"/>
              </a:ext>
            </a:extLst>
          </p:cNvPr>
          <p:cNvSpPr txBox="1"/>
          <p:nvPr/>
        </p:nvSpPr>
        <p:spPr>
          <a:xfrm>
            <a:off x="4394905" y="3155235"/>
            <a:ext cx="1090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 months – 2 years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aphic 1495">
            <a:extLst>
              <a:ext uri="{FF2B5EF4-FFF2-40B4-BE49-F238E27FC236}">
                <a16:creationId xmlns:a16="http://schemas.microsoft.com/office/drawing/2014/main" id="{815F6F49-E5F5-B3E7-F2AC-4C1DFE3DCA92}"/>
              </a:ext>
            </a:extLst>
          </p:cNvPr>
          <p:cNvGrpSpPr/>
          <p:nvPr/>
        </p:nvGrpSpPr>
        <p:grpSpPr>
          <a:xfrm>
            <a:off x="3663042" y="3263919"/>
            <a:ext cx="457199" cy="297084"/>
            <a:chOff x="6175173" y="2330072"/>
            <a:chExt cx="457199" cy="297084"/>
          </a:xfrm>
          <a:solidFill>
            <a:srgbClr val="009CD6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DF1E98-FA44-2747-BC39-86CB840E60C3}"/>
                </a:ext>
              </a:extLst>
            </p:cNvPr>
            <p:cNvSpPr/>
            <p:nvPr/>
          </p:nvSpPr>
          <p:spPr>
            <a:xfrm>
              <a:off x="6232373" y="2358171"/>
              <a:ext cx="343156" cy="216598"/>
            </a:xfrm>
            <a:custGeom>
              <a:avLst/>
              <a:gdLst>
                <a:gd name="connsiteX0" fmla="*/ 33954 w 343156"/>
                <a:gd name="connsiteY0" fmla="*/ 216598 h 216598"/>
                <a:gd name="connsiteX1" fmla="*/ 3569 w 343156"/>
                <a:gd name="connsiteY1" fmla="*/ 202787 h 216598"/>
                <a:gd name="connsiteX2" fmla="*/ 2235 w 343156"/>
                <a:gd name="connsiteY2" fmla="*/ 180785 h 216598"/>
                <a:gd name="connsiteX3" fmla="*/ 82817 w 343156"/>
                <a:gd name="connsiteY3" fmla="*/ 24955 h 216598"/>
                <a:gd name="connsiteX4" fmla="*/ 117107 w 343156"/>
                <a:gd name="connsiteY4" fmla="*/ 0 h 216598"/>
                <a:gd name="connsiteX5" fmla="*/ 227026 w 343156"/>
                <a:gd name="connsiteY5" fmla="*/ 0 h 216598"/>
                <a:gd name="connsiteX6" fmla="*/ 261506 w 343156"/>
                <a:gd name="connsiteY6" fmla="*/ 25622 h 216598"/>
                <a:gd name="connsiteX7" fmla="*/ 340944 w 343156"/>
                <a:gd name="connsiteY7" fmla="*/ 182594 h 216598"/>
                <a:gd name="connsiteX8" fmla="*/ 339801 w 343156"/>
                <a:gd name="connsiteY8" fmla="*/ 203549 h 216598"/>
                <a:gd name="connsiteX9" fmla="*/ 313894 w 343156"/>
                <a:gd name="connsiteY9" fmla="*/ 216217 h 216598"/>
                <a:gd name="connsiteX10" fmla="*/ 313512 w 343156"/>
                <a:gd name="connsiteY10" fmla="*/ 216217 h 216598"/>
                <a:gd name="connsiteX11" fmla="*/ 220548 w 343156"/>
                <a:gd name="connsiteY11" fmla="*/ 216408 h 216598"/>
                <a:gd name="connsiteX12" fmla="*/ 220548 w 343156"/>
                <a:gd name="connsiteY12" fmla="*/ 216408 h 216598"/>
                <a:gd name="connsiteX13" fmla="*/ 211023 w 343156"/>
                <a:gd name="connsiteY13" fmla="*/ 206883 h 216598"/>
                <a:gd name="connsiteX14" fmla="*/ 220548 w 343156"/>
                <a:gd name="connsiteY14" fmla="*/ 197358 h 216598"/>
                <a:gd name="connsiteX15" fmla="*/ 313607 w 343156"/>
                <a:gd name="connsiteY15" fmla="*/ 197167 h 216598"/>
                <a:gd name="connsiteX16" fmla="*/ 323799 w 343156"/>
                <a:gd name="connsiteY16" fmla="*/ 193167 h 216598"/>
                <a:gd name="connsiteX17" fmla="*/ 323799 w 343156"/>
                <a:gd name="connsiteY17" fmla="*/ 190786 h 216598"/>
                <a:gd name="connsiteX18" fmla="*/ 244361 w 343156"/>
                <a:gd name="connsiteY18" fmla="*/ 33814 h 216598"/>
                <a:gd name="connsiteX19" fmla="*/ 227026 w 343156"/>
                <a:gd name="connsiteY19" fmla="*/ 18955 h 216598"/>
                <a:gd name="connsiteX20" fmla="*/ 117107 w 343156"/>
                <a:gd name="connsiteY20" fmla="*/ 18955 h 216598"/>
                <a:gd name="connsiteX21" fmla="*/ 99962 w 343156"/>
                <a:gd name="connsiteY21" fmla="*/ 33242 h 216598"/>
                <a:gd name="connsiteX22" fmla="*/ 19380 w 343156"/>
                <a:gd name="connsiteY22" fmla="*/ 189071 h 216598"/>
                <a:gd name="connsiteX23" fmla="*/ 19666 w 343156"/>
                <a:gd name="connsiteY23" fmla="*/ 192500 h 216598"/>
                <a:gd name="connsiteX24" fmla="*/ 34049 w 343156"/>
                <a:gd name="connsiteY24" fmla="*/ 197548 h 216598"/>
                <a:gd name="connsiteX25" fmla="*/ 117107 w 343156"/>
                <a:gd name="connsiteY25" fmla="*/ 197358 h 216598"/>
                <a:gd name="connsiteX26" fmla="*/ 117107 w 343156"/>
                <a:gd name="connsiteY26" fmla="*/ 197358 h 216598"/>
                <a:gd name="connsiteX27" fmla="*/ 126632 w 343156"/>
                <a:gd name="connsiteY27" fmla="*/ 206883 h 216598"/>
                <a:gd name="connsiteX28" fmla="*/ 117107 w 343156"/>
                <a:gd name="connsiteY28" fmla="*/ 216408 h 216598"/>
                <a:gd name="connsiteX29" fmla="*/ 33954 w 343156"/>
                <a:gd name="connsiteY29" fmla="*/ 216598 h 2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3156" h="216598">
                  <a:moveTo>
                    <a:pt x="33954" y="216598"/>
                  </a:moveTo>
                  <a:cubicBezTo>
                    <a:pt x="20142" y="216598"/>
                    <a:pt x="9094" y="211455"/>
                    <a:pt x="3569" y="202787"/>
                  </a:cubicBezTo>
                  <a:cubicBezTo>
                    <a:pt x="-622" y="196120"/>
                    <a:pt x="-1194" y="188119"/>
                    <a:pt x="2235" y="180785"/>
                  </a:cubicBezTo>
                  <a:lnTo>
                    <a:pt x="82817" y="24955"/>
                  </a:lnTo>
                  <a:cubicBezTo>
                    <a:pt x="89103" y="11144"/>
                    <a:pt x="104248" y="0"/>
                    <a:pt x="117107" y="0"/>
                  </a:cubicBezTo>
                  <a:lnTo>
                    <a:pt x="227026" y="0"/>
                  </a:lnTo>
                  <a:cubicBezTo>
                    <a:pt x="239693" y="0"/>
                    <a:pt x="254934" y="11239"/>
                    <a:pt x="261506" y="25622"/>
                  </a:cubicBezTo>
                  <a:lnTo>
                    <a:pt x="340944" y="182594"/>
                  </a:lnTo>
                  <a:cubicBezTo>
                    <a:pt x="344278" y="189833"/>
                    <a:pt x="343802" y="197358"/>
                    <a:pt x="339801" y="203549"/>
                  </a:cubicBezTo>
                  <a:cubicBezTo>
                    <a:pt x="334848" y="211265"/>
                    <a:pt x="324657" y="216217"/>
                    <a:pt x="313894" y="216217"/>
                  </a:cubicBezTo>
                  <a:lnTo>
                    <a:pt x="313512" y="216217"/>
                  </a:lnTo>
                  <a:lnTo>
                    <a:pt x="220548" y="216408"/>
                  </a:lnTo>
                  <a:lnTo>
                    <a:pt x="220548" y="216408"/>
                  </a:lnTo>
                  <a:cubicBezTo>
                    <a:pt x="215309" y="216408"/>
                    <a:pt x="211023" y="212122"/>
                    <a:pt x="211023" y="206883"/>
                  </a:cubicBezTo>
                  <a:cubicBezTo>
                    <a:pt x="211023" y="201644"/>
                    <a:pt x="215309" y="197358"/>
                    <a:pt x="220548" y="197358"/>
                  </a:cubicBezTo>
                  <a:lnTo>
                    <a:pt x="313607" y="197167"/>
                  </a:lnTo>
                  <a:cubicBezTo>
                    <a:pt x="318751" y="197167"/>
                    <a:pt x="322561" y="195167"/>
                    <a:pt x="323799" y="193167"/>
                  </a:cubicBezTo>
                  <a:cubicBezTo>
                    <a:pt x="324085" y="192691"/>
                    <a:pt x="324466" y="192215"/>
                    <a:pt x="323799" y="190786"/>
                  </a:cubicBezTo>
                  <a:lnTo>
                    <a:pt x="244361" y="33814"/>
                  </a:lnTo>
                  <a:cubicBezTo>
                    <a:pt x="240170" y="24765"/>
                    <a:pt x="231217" y="18955"/>
                    <a:pt x="227026" y="18955"/>
                  </a:cubicBezTo>
                  <a:lnTo>
                    <a:pt x="117107" y="18955"/>
                  </a:lnTo>
                  <a:cubicBezTo>
                    <a:pt x="112820" y="18955"/>
                    <a:pt x="103677" y="24955"/>
                    <a:pt x="99962" y="33242"/>
                  </a:cubicBezTo>
                  <a:lnTo>
                    <a:pt x="19380" y="189071"/>
                  </a:lnTo>
                  <a:cubicBezTo>
                    <a:pt x="18713" y="190595"/>
                    <a:pt x="19190" y="191738"/>
                    <a:pt x="19666" y="192500"/>
                  </a:cubicBezTo>
                  <a:cubicBezTo>
                    <a:pt x="21095" y="194786"/>
                    <a:pt x="25762" y="197453"/>
                    <a:pt x="34049" y="197548"/>
                  </a:cubicBezTo>
                  <a:lnTo>
                    <a:pt x="117107" y="197358"/>
                  </a:lnTo>
                  <a:lnTo>
                    <a:pt x="117107" y="197358"/>
                  </a:lnTo>
                  <a:cubicBezTo>
                    <a:pt x="122345" y="197358"/>
                    <a:pt x="126632" y="201644"/>
                    <a:pt x="126632" y="206883"/>
                  </a:cubicBezTo>
                  <a:cubicBezTo>
                    <a:pt x="126632" y="212122"/>
                    <a:pt x="122345" y="216408"/>
                    <a:pt x="117107" y="216408"/>
                  </a:cubicBezTo>
                  <a:lnTo>
                    <a:pt x="33954" y="216598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549785-DEF3-35E1-03F3-8063C9FB3B1D}"/>
                </a:ext>
              </a:extLst>
            </p:cNvPr>
            <p:cNvSpPr/>
            <p:nvPr/>
          </p:nvSpPr>
          <p:spPr>
            <a:xfrm>
              <a:off x="6351081" y="2442168"/>
              <a:ext cx="96049" cy="100692"/>
            </a:xfrm>
            <a:custGeom>
              <a:avLst/>
              <a:gdLst>
                <a:gd name="connsiteX0" fmla="*/ 48310 w 96049"/>
                <a:gd name="connsiteY0" fmla="*/ 100692 h 100692"/>
                <a:gd name="connsiteX1" fmla="*/ 114 w 96049"/>
                <a:gd name="connsiteY1" fmla="*/ 53639 h 100692"/>
                <a:gd name="connsiteX2" fmla="*/ 114 w 96049"/>
                <a:gd name="connsiteY2" fmla="*/ 53639 h 100692"/>
                <a:gd name="connsiteX3" fmla="*/ 11544 w 96049"/>
                <a:gd name="connsiteY3" fmla="*/ 17349 h 100692"/>
                <a:gd name="connsiteX4" fmla="*/ 44596 w 96049"/>
                <a:gd name="connsiteY4" fmla="*/ 108 h 100692"/>
                <a:gd name="connsiteX5" fmla="*/ 95935 w 96049"/>
                <a:gd name="connsiteY5" fmla="*/ 47067 h 100692"/>
                <a:gd name="connsiteX6" fmla="*/ 84506 w 96049"/>
                <a:gd name="connsiteY6" fmla="*/ 83357 h 100692"/>
                <a:gd name="connsiteX7" fmla="*/ 51454 w 96049"/>
                <a:gd name="connsiteY7" fmla="*/ 100597 h 100692"/>
                <a:gd name="connsiteX8" fmla="*/ 48310 w 96049"/>
                <a:gd name="connsiteY8" fmla="*/ 100692 h 100692"/>
                <a:gd name="connsiteX9" fmla="*/ 47739 w 96049"/>
                <a:gd name="connsiteY9" fmla="*/ 19158 h 100692"/>
                <a:gd name="connsiteX10" fmla="*/ 45929 w 96049"/>
                <a:gd name="connsiteY10" fmla="*/ 19158 h 100692"/>
                <a:gd name="connsiteX11" fmla="*/ 26308 w 96049"/>
                <a:gd name="connsiteY11" fmla="*/ 29445 h 100692"/>
                <a:gd name="connsiteX12" fmla="*/ 19164 w 96049"/>
                <a:gd name="connsiteY12" fmla="*/ 52305 h 100692"/>
                <a:gd name="connsiteX13" fmla="*/ 19164 w 96049"/>
                <a:gd name="connsiteY13" fmla="*/ 52305 h 100692"/>
                <a:gd name="connsiteX14" fmla="*/ 50120 w 96049"/>
                <a:gd name="connsiteY14" fmla="*/ 81547 h 100692"/>
                <a:gd name="connsiteX15" fmla="*/ 69742 w 96049"/>
                <a:gd name="connsiteY15" fmla="*/ 71260 h 100692"/>
                <a:gd name="connsiteX16" fmla="*/ 76885 w 96049"/>
                <a:gd name="connsiteY16" fmla="*/ 48400 h 100692"/>
                <a:gd name="connsiteX17" fmla="*/ 47739 w 96049"/>
                <a:gd name="connsiteY17" fmla="*/ 19063 h 10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049" h="100692">
                  <a:moveTo>
                    <a:pt x="48310" y="100692"/>
                  </a:moveTo>
                  <a:cubicBezTo>
                    <a:pt x="23259" y="100692"/>
                    <a:pt x="2019" y="80214"/>
                    <a:pt x="114" y="53639"/>
                  </a:cubicBezTo>
                  <a:lnTo>
                    <a:pt x="114" y="53639"/>
                  </a:lnTo>
                  <a:cubicBezTo>
                    <a:pt x="-743" y="40304"/>
                    <a:pt x="3257" y="27445"/>
                    <a:pt x="11544" y="17349"/>
                  </a:cubicBezTo>
                  <a:cubicBezTo>
                    <a:pt x="19926" y="7157"/>
                    <a:pt x="31642" y="966"/>
                    <a:pt x="44596" y="108"/>
                  </a:cubicBezTo>
                  <a:cubicBezTo>
                    <a:pt x="71266" y="-1701"/>
                    <a:pt x="94031" y="19349"/>
                    <a:pt x="95935" y="47067"/>
                  </a:cubicBezTo>
                  <a:cubicBezTo>
                    <a:pt x="96793" y="60402"/>
                    <a:pt x="92792" y="73260"/>
                    <a:pt x="84506" y="83357"/>
                  </a:cubicBezTo>
                  <a:cubicBezTo>
                    <a:pt x="76124" y="93549"/>
                    <a:pt x="64408" y="99740"/>
                    <a:pt x="51454" y="100597"/>
                  </a:cubicBezTo>
                  <a:cubicBezTo>
                    <a:pt x="50406" y="100597"/>
                    <a:pt x="49358" y="100692"/>
                    <a:pt x="48310" y="100692"/>
                  </a:cubicBezTo>
                  <a:close/>
                  <a:moveTo>
                    <a:pt x="47739" y="19158"/>
                  </a:moveTo>
                  <a:cubicBezTo>
                    <a:pt x="47167" y="19158"/>
                    <a:pt x="46500" y="19158"/>
                    <a:pt x="45929" y="19158"/>
                  </a:cubicBezTo>
                  <a:cubicBezTo>
                    <a:pt x="38309" y="19635"/>
                    <a:pt x="31356" y="23349"/>
                    <a:pt x="26308" y="29445"/>
                  </a:cubicBezTo>
                  <a:cubicBezTo>
                    <a:pt x="21164" y="35732"/>
                    <a:pt x="18592" y="43828"/>
                    <a:pt x="19164" y="52305"/>
                  </a:cubicBezTo>
                  <a:lnTo>
                    <a:pt x="19164" y="52305"/>
                  </a:lnTo>
                  <a:cubicBezTo>
                    <a:pt x="20307" y="69546"/>
                    <a:pt x="34499" y="82690"/>
                    <a:pt x="50120" y="81547"/>
                  </a:cubicBezTo>
                  <a:cubicBezTo>
                    <a:pt x="57740" y="81071"/>
                    <a:pt x="64694" y="77356"/>
                    <a:pt x="69742" y="71260"/>
                  </a:cubicBezTo>
                  <a:cubicBezTo>
                    <a:pt x="74885" y="64974"/>
                    <a:pt x="77457" y="56877"/>
                    <a:pt x="76885" y="48400"/>
                  </a:cubicBezTo>
                  <a:cubicBezTo>
                    <a:pt x="75742" y="31827"/>
                    <a:pt x="62884" y="19063"/>
                    <a:pt x="47739" y="19063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008E50-E209-A39D-E70B-B9554EE6ED13}"/>
                </a:ext>
              </a:extLst>
            </p:cNvPr>
            <p:cNvSpPr/>
            <p:nvPr/>
          </p:nvSpPr>
          <p:spPr>
            <a:xfrm>
              <a:off x="6319667" y="2546400"/>
              <a:ext cx="163067" cy="80756"/>
            </a:xfrm>
            <a:custGeom>
              <a:avLst/>
              <a:gdLst>
                <a:gd name="connsiteX0" fmla="*/ 153448 w 163067"/>
                <a:gd name="connsiteY0" fmla="*/ 80757 h 80756"/>
                <a:gd name="connsiteX1" fmla="*/ 9525 w 163067"/>
                <a:gd name="connsiteY1" fmla="*/ 80757 h 80756"/>
                <a:gd name="connsiteX2" fmla="*/ 2763 w 163067"/>
                <a:gd name="connsiteY2" fmla="*/ 77899 h 80756"/>
                <a:gd name="connsiteX3" fmla="*/ 0 w 163067"/>
                <a:gd name="connsiteY3" fmla="*/ 71041 h 80756"/>
                <a:gd name="connsiteX4" fmla="*/ 44196 w 163067"/>
                <a:gd name="connsiteY4" fmla="*/ 1890 h 80756"/>
                <a:gd name="connsiteX5" fmla="*/ 54483 w 163067"/>
                <a:gd name="connsiteY5" fmla="*/ 3795 h 80756"/>
                <a:gd name="connsiteX6" fmla="*/ 105442 w 163067"/>
                <a:gd name="connsiteY6" fmla="*/ 2842 h 80756"/>
                <a:gd name="connsiteX7" fmla="*/ 115443 w 163067"/>
                <a:gd name="connsiteY7" fmla="*/ 556 h 80756"/>
                <a:gd name="connsiteX8" fmla="*/ 163068 w 163067"/>
                <a:gd name="connsiteY8" fmla="*/ 71041 h 80756"/>
                <a:gd name="connsiteX9" fmla="*/ 160306 w 163067"/>
                <a:gd name="connsiteY9" fmla="*/ 77899 h 80756"/>
                <a:gd name="connsiteX10" fmla="*/ 153543 w 163067"/>
                <a:gd name="connsiteY10" fmla="*/ 80757 h 80756"/>
                <a:gd name="connsiteX11" fmla="*/ 20193 w 163067"/>
                <a:gd name="connsiteY11" fmla="*/ 61707 h 80756"/>
                <a:gd name="connsiteX12" fmla="*/ 142780 w 163067"/>
                <a:gd name="connsiteY12" fmla="*/ 61707 h 80756"/>
                <a:gd name="connsiteX13" fmla="*/ 114110 w 163067"/>
                <a:gd name="connsiteY13" fmla="*/ 20654 h 80756"/>
                <a:gd name="connsiteX14" fmla="*/ 46482 w 163067"/>
                <a:gd name="connsiteY14" fmla="*/ 21892 h 80756"/>
                <a:gd name="connsiteX15" fmla="*/ 20288 w 163067"/>
                <a:gd name="connsiteY15" fmla="*/ 61612 h 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67" h="80756">
                  <a:moveTo>
                    <a:pt x="153448" y="80757"/>
                  </a:moveTo>
                  <a:lnTo>
                    <a:pt x="9525" y="80757"/>
                  </a:lnTo>
                  <a:cubicBezTo>
                    <a:pt x="6954" y="80757"/>
                    <a:pt x="4477" y="79709"/>
                    <a:pt x="2763" y="77899"/>
                  </a:cubicBezTo>
                  <a:cubicBezTo>
                    <a:pt x="953" y="76090"/>
                    <a:pt x="0" y="73613"/>
                    <a:pt x="0" y="71041"/>
                  </a:cubicBezTo>
                  <a:cubicBezTo>
                    <a:pt x="0" y="68946"/>
                    <a:pt x="1334" y="19797"/>
                    <a:pt x="44196" y="1890"/>
                  </a:cubicBezTo>
                  <a:cubicBezTo>
                    <a:pt x="47720" y="461"/>
                    <a:pt x="51721" y="1223"/>
                    <a:pt x="54483" y="3795"/>
                  </a:cubicBezTo>
                  <a:cubicBezTo>
                    <a:pt x="68580" y="17225"/>
                    <a:pt x="91630" y="16844"/>
                    <a:pt x="105442" y="2842"/>
                  </a:cubicBezTo>
                  <a:cubicBezTo>
                    <a:pt x="108014" y="175"/>
                    <a:pt x="111919" y="-682"/>
                    <a:pt x="115443" y="556"/>
                  </a:cubicBezTo>
                  <a:cubicBezTo>
                    <a:pt x="161544" y="17130"/>
                    <a:pt x="162973" y="68851"/>
                    <a:pt x="163068" y="71041"/>
                  </a:cubicBezTo>
                  <a:cubicBezTo>
                    <a:pt x="163068" y="73613"/>
                    <a:pt x="162116" y="76090"/>
                    <a:pt x="160306" y="77899"/>
                  </a:cubicBezTo>
                  <a:cubicBezTo>
                    <a:pt x="158496" y="79709"/>
                    <a:pt x="156115" y="80757"/>
                    <a:pt x="153543" y="80757"/>
                  </a:cubicBezTo>
                  <a:close/>
                  <a:moveTo>
                    <a:pt x="20193" y="61707"/>
                  </a:moveTo>
                  <a:lnTo>
                    <a:pt x="142780" y="61707"/>
                  </a:lnTo>
                  <a:cubicBezTo>
                    <a:pt x="140494" y="49896"/>
                    <a:pt x="133731" y="30274"/>
                    <a:pt x="114110" y="20654"/>
                  </a:cubicBezTo>
                  <a:cubicBezTo>
                    <a:pt x="94869" y="36180"/>
                    <a:pt x="66294" y="36751"/>
                    <a:pt x="46482" y="21892"/>
                  </a:cubicBezTo>
                  <a:cubicBezTo>
                    <a:pt x="28670" y="31894"/>
                    <a:pt x="22479" y="50277"/>
                    <a:pt x="20288" y="61612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101FBE9-581B-0FBF-FB06-955A5A9F842A}"/>
                </a:ext>
              </a:extLst>
            </p:cNvPr>
            <p:cNvSpPr/>
            <p:nvPr/>
          </p:nvSpPr>
          <p:spPr>
            <a:xfrm>
              <a:off x="6206605" y="2330072"/>
              <a:ext cx="96012" cy="100584"/>
            </a:xfrm>
            <a:custGeom>
              <a:avLst/>
              <a:gdLst>
                <a:gd name="connsiteX0" fmla="*/ 48006 w 96012"/>
                <a:gd name="connsiteY0" fmla="*/ 100584 h 100584"/>
                <a:gd name="connsiteX1" fmla="*/ 0 w 96012"/>
                <a:gd name="connsiteY1" fmla="*/ 50292 h 100584"/>
                <a:gd name="connsiteX2" fmla="*/ 48006 w 96012"/>
                <a:gd name="connsiteY2" fmla="*/ 0 h 100584"/>
                <a:gd name="connsiteX3" fmla="*/ 96012 w 96012"/>
                <a:gd name="connsiteY3" fmla="*/ 50292 h 100584"/>
                <a:gd name="connsiteX4" fmla="*/ 48006 w 96012"/>
                <a:gd name="connsiteY4" fmla="*/ 100584 h 100584"/>
                <a:gd name="connsiteX5" fmla="*/ 48006 w 96012"/>
                <a:gd name="connsiteY5" fmla="*/ 18955 h 100584"/>
                <a:gd name="connsiteX6" fmla="*/ 19050 w 96012"/>
                <a:gd name="connsiteY6" fmla="*/ 50197 h 100584"/>
                <a:gd name="connsiteX7" fmla="*/ 48006 w 96012"/>
                <a:gd name="connsiteY7" fmla="*/ 81439 h 100584"/>
                <a:gd name="connsiteX8" fmla="*/ 76962 w 96012"/>
                <a:gd name="connsiteY8" fmla="*/ 50197 h 100584"/>
                <a:gd name="connsiteX9" fmla="*/ 48006 w 96012"/>
                <a:gd name="connsiteY9" fmla="*/ 18955 h 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012" h="100584">
                  <a:moveTo>
                    <a:pt x="48006" y="100584"/>
                  </a:moveTo>
                  <a:cubicBezTo>
                    <a:pt x="21527" y="100584"/>
                    <a:pt x="0" y="78010"/>
                    <a:pt x="0" y="50292"/>
                  </a:cubicBezTo>
                  <a:cubicBezTo>
                    <a:pt x="0" y="22574"/>
                    <a:pt x="21527" y="0"/>
                    <a:pt x="48006" y="0"/>
                  </a:cubicBezTo>
                  <a:cubicBezTo>
                    <a:pt x="74486" y="0"/>
                    <a:pt x="96012" y="22574"/>
                    <a:pt x="96012" y="50292"/>
                  </a:cubicBezTo>
                  <a:cubicBezTo>
                    <a:pt x="96012" y="78010"/>
                    <a:pt x="74486" y="100584"/>
                    <a:pt x="48006" y="100584"/>
                  </a:cubicBezTo>
                  <a:close/>
                  <a:moveTo>
                    <a:pt x="48006" y="18955"/>
                  </a:moveTo>
                  <a:cubicBezTo>
                    <a:pt x="32099" y="18955"/>
                    <a:pt x="19050" y="32957"/>
                    <a:pt x="19050" y="50197"/>
                  </a:cubicBezTo>
                  <a:cubicBezTo>
                    <a:pt x="19050" y="67437"/>
                    <a:pt x="32004" y="81439"/>
                    <a:pt x="48006" y="81439"/>
                  </a:cubicBezTo>
                  <a:cubicBezTo>
                    <a:pt x="64008" y="81439"/>
                    <a:pt x="76962" y="67437"/>
                    <a:pt x="76962" y="50197"/>
                  </a:cubicBezTo>
                  <a:cubicBezTo>
                    <a:pt x="76962" y="32957"/>
                    <a:pt x="64008" y="18955"/>
                    <a:pt x="48006" y="1895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234C53-C402-6D2A-FAB7-0B04820286C7}"/>
                </a:ext>
              </a:extLst>
            </p:cNvPr>
            <p:cNvSpPr/>
            <p:nvPr/>
          </p:nvSpPr>
          <p:spPr>
            <a:xfrm>
              <a:off x="6175173" y="2434203"/>
              <a:ext cx="121706" cy="80748"/>
            </a:xfrm>
            <a:custGeom>
              <a:avLst/>
              <a:gdLst>
                <a:gd name="connsiteX0" fmla="*/ 83820 w 121706"/>
                <a:gd name="connsiteY0" fmla="*/ 80749 h 80748"/>
                <a:gd name="connsiteX1" fmla="*/ 9525 w 121706"/>
                <a:gd name="connsiteY1" fmla="*/ 80749 h 80748"/>
                <a:gd name="connsiteX2" fmla="*/ 2762 w 121706"/>
                <a:gd name="connsiteY2" fmla="*/ 77891 h 80748"/>
                <a:gd name="connsiteX3" fmla="*/ 0 w 121706"/>
                <a:gd name="connsiteY3" fmla="*/ 71033 h 80748"/>
                <a:gd name="connsiteX4" fmla="*/ 44196 w 121706"/>
                <a:gd name="connsiteY4" fmla="*/ 1882 h 80748"/>
                <a:gd name="connsiteX5" fmla="*/ 54483 w 121706"/>
                <a:gd name="connsiteY5" fmla="*/ 3787 h 80748"/>
                <a:gd name="connsiteX6" fmla="*/ 105442 w 121706"/>
                <a:gd name="connsiteY6" fmla="*/ 2834 h 80748"/>
                <a:gd name="connsiteX7" fmla="*/ 118872 w 121706"/>
                <a:gd name="connsiteY7" fmla="*/ 2739 h 80748"/>
                <a:gd name="connsiteX8" fmla="*/ 118967 w 121706"/>
                <a:gd name="connsiteY8" fmla="*/ 16169 h 80748"/>
                <a:gd name="connsiteX9" fmla="*/ 79439 w 121706"/>
                <a:gd name="connsiteY9" fmla="*/ 32933 h 80748"/>
                <a:gd name="connsiteX10" fmla="*/ 46482 w 121706"/>
                <a:gd name="connsiteY10" fmla="*/ 21884 h 80748"/>
                <a:gd name="connsiteX11" fmla="*/ 20288 w 121706"/>
                <a:gd name="connsiteY11" fmla="*/ 61603 h 80748"/>
                <a:gd name="connsiteX12" fmla="*/ 83820 w 121706"/>
                <a:gd name="connsiteY12" fmla="*/ 61603 h 80748"/>
                <a:gd name="connsiteX13" fmla="*/ 93345 w 121706"/>
                <a:gd name="connsiteY13" fmla="*/ 71128 h 80748"/>
                <a:gd name="connsiteX14" fmla="*/ 83820 w 121706"/>
                <a:gd name="connsiteY14" fmla="*/ 80653 h 8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706" h="80748">
                  <a:moveTo>
                    <a:pt x="83820" y="80749"/>
                  </a:moveTo>
                  <a:lnTo>
                    <a:pt x="9525" y="80749"/>
                  </a:lnTo>
                  <a:cubicBezTo>
                    <a:pt x="6953" y="80749"/>
                    <a:pt x="4476" y="79701"/>
                    <a:pt x="2762" y="77891"/>
                  </a:cubicBezTo>
                  <a:cubicBezTo>
                    <a:pt x="952" y="76081"/>
                    <a:pt x="0" y="73605"/>
                    <a:pt x="0" y="71033"/>
                  </a:cubicBezTo>
                  <a:cubicBezTo>
                    <a:pt x="0" y="68938"/>
                    <a:pt x="1334" y="19789"/>
                    <a:pt x="44196" y="1882"/>
                  </a:cubicBezTo>
                  <a:cubicBezTo>
                    <a:pt x="47720" y="453"/>
                    <a:pt x="51721" y="1215"/>
                    <a:pt x="54483" y="3787"/>
                  </a:cubicBezTo>
                  <a:cubicBezTo>
                    <a:pt x="68675" y="17312"/>
                    <a:pt x="91630" y="16836"/>
                    <a:pt x="105442" y="2834"/>
                  </a:cubicBezTo>
                  <a:cubicBezTo>
                    <a:pt x="109157" y="-881"/>
                    <a:pt x="115158" y="-976"/>
                    <a:pt x="118872" y="2739"/>
                  </a:cubicBezTo>
                  <a:cubicBezTo>
                    <a:pt x="122587" y="6454"/>
                    <a:pt x="122682" y="12454"/>
                    <a:pt x="118967" y="16169"/>
                  </a:cubicBezTo>
                  <a:cubicBezTo>
                    <a:pt x="108299" y="27028"/>
                    <a:pt x="94298" y="32933"/>
                    <a:pt x="79439" y="32933"/>
                  </a:cubicBezTo>
                  <a:cubicBezTo>
                    <a:pt x="67533" y="32933"/>
                    <a:pt x="56007" y="29028"/>
                    <a:pt x="46482" y="21884"/>
                  </a:cubicBezTo>
                  <a:cubicBezTo>
                    <a:pt x="28670" y="31885"/>
                    <a:pt x="22479" y="50269"/>
                    <a:pt x="20288" y="61603"/>
                  </a:cubicBezTo>
                  <a:lnTo>
                    <a:pt x="83820" y="61603"/>
                  </a:lnTo>
                  <a:cubicBezTo>
                    <a:pt x="89059" y="61603"/>
                    <a:pt x="93345" y="65890"/>
                    <a:pt x="93345" y="71128"/>
                  </a:cubicBezTo>
                  <a:cubicBezTo>
                    <a:pt x="93345" y="76367"/>
                    <a:pt x="89059" y="80653"/>
                    <a:pt x="83820" y="80653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14D701A-1EA2-E424-5064-CE8ABD54AC81}"/>
                </a:ext>
              </a:extLst>
            </p:cNvPr>
            <p:cNvSpPr/>
            <p:nvPr/>
          </p:nvSpPr>
          <p:spPr>
            <a:xfrm>
              <a:off x="6504928" y="2330072"/>
              <a:ext cx="96012" cy="100584"/>
            </a:xfrm>
            <a:custGeom>
              <a:avLst/>
              <a:gdLst>
                <a:gd name="connsiteX0" fmla="*/ 48006 w 96012"/>
                <a:gd name="connsiteY0" fmla="*/ 100584 h 100584"/>
                <a:gd name="connsiteX1" fmla="*/ 0 w 96012"/>
                <a:gd name="connsiteY1" fmla="*/ 50292 h 100584"/>
                <a:gd name="connsiteX2" fmla="*/ 48006 w 96012"/>
                <a:gd name="connsiteY2" fmla="*/ 0 h 100584"/>
                <a:gd name="connsiteX3" fmla="*/ 96012 w 96012"/>
                <a:gd name="connsiteY3" fmla="*/ 50292 h 100584"/>
                <a:gd name="connsiteX4" fmla="*/ 48006 w 96012"/>
                <a:gd name="connsiteY4" fmla="*/ 100584 h 100584"/>
                <a:gd name="connsiteX5" fmla="*/ 48006 w 96012"/>
                <a:gd name="connsiteY5" fmla="*/ 18955 h 100584"/>
                <a:gd name="connsiteX6" fmla="*/ 19050 w 96012"/>
                <a:gd name="connsiteY6" fmla="*/ 50197 h 100584"/>
                <a:gd name="connsiteX7" fmla="*/ 48006 w 96012"/>
                <a:gd name="connsiteY7" fmla="*/ 81439 h 100584"/>
                <a:gd name="connsiteX8" fmla="*/ 76962 w 96012"/>
                <a:gd name="connsiteY8" fmla="*/ 50197 h 100584"/>
                <a:gd name="connsiteX9" fmla="*/ 48006 w 96012"/>
                <a:gd name="connsiteY9" fmla="*/ 18955 h 10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012" h="100584">
                  <a:moveTo>
                    <a:pt x="48006" y="100584"/>
                  </a:moveTo>
                  <a:cubicBezTo>
                    <a:pt x="21527" y="100584"/>
                    <a:pt x="0" y="78010"/>
                    <a:pt x="0" y="50292"/>
                  </a:cubicBezTo>
                  <a:cubicBezTo>
                    <a:pt x="0" y="22574"/>
                    <a:pt x="21527" y="0"/>
                    <a:pt x="48006" y="0"/>
                  </a:cubicBezTo>
                  <a:cubicBezTo>
                    <a:pt x="74486" y="0"/>
                    <a:pt x="96012" y="22574"/>
                    <a:pt x="96012" y="50292"/>
                  </a:cubicBezTo>
                  <a:cubicBezTo>
                    <a:pt x="96012" y="78010"/>
                    <a:pt x="74486" y="100584"/>
                    <a:pt x="48006" y="100584"/>
                  </a:cubicBezTo>
                  <a:close/>
                  <a:moveTo>
                    <a:pt x="48006" y="18955"/>
                  </a:moveTo>
                  <a:cubicBezTo>
                    <a:pt x="32004" y="18955"/>
                    <a:pt x="19050" y="32957"/>
                    <a:pt x="19050" y="50197"/>
                  </a:cubicBezTo>
                  <a:cubicBezTo>
                    <a:pt x="19050" y="67437"/>
                    <a:pt x="32004" y="81439"/>
                    <a:pt x="48006" y="81439"/>
                  </a:cubicBezTo>
                  <a:cubicBezTo>
                    <a:pt x="64008" y="81439"/>
                    <a:pt x="76962" y="67437"/>
                    <a:pt x="76962" y="50197"/>
                  </a:cubicBezTo>
                  <a:cubicBezTo>
                    <a:pt x="76962" y="32957"/>
                    <a:pt x="64008" y="18955"/>
                    <a:pt x="48006" y="1895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BC15B4B-DCEC-DCB2-4F55-9F928089DB47}"/>
                </a:ext>
              </a:extLst>
            </p:cNvPr>
            <p:cNvSpPr/>
            <p:nvPr/>
          </p:nvSpPr>
          <p:spPr>
            <a:xfrm>
              <a:off x="6510666" y="2434299"/>
              <a:ext cx="121706" cy="80748"/>
            </a:xfrm>
            <a:custGeom>
              <a:avLst/>
              <a:gdLst>
                <a:gd name="connsiteX0" fmla="*/ 112181 w 121706"/>
                <a:gd name="connsiteY0" fmla="*/ 80653 h 80748"/>
                <a:gd name="connsiteX1" fmla="*/ 39220 w 121706"/>
                <a:gd name="connsiteY1" fmla="*/ 80653 h 80748"/>
                <a:gd name="connsiteX2" fmla="*/ 29695 w 121706"/>
                <a:gd name="connsiteY2" fmla="*/ 71128 h 80748"/>
                <a:gd name="connsiteX3" fmla="*/ 39220 w 121706"/>
                <a:gd name="connsiteY3" fmla="*/ 61603 h 80748"/>
                <a:gd name="connsiteX4" fmla="*/ 101418 w 121706"/>
                <a:gd name="connsiteY4" fmla="*/ 61603 h 80748"/>
                <a:gd name="connsiteX5" fmla="*/ 75224 w 121706"/>
                <a:gd name="connsiteY5" fmla="*/ 21884 h 80748"/>
                <a:gd name="connsiteX6" fmla="*/ 42267 w 121706"/>
                <a:gd name="connsiteY6" fmla="*/ 32933 h 80748"/>
                <a:gd name="connsiteX7" fmla="*/ 2739 w 121706"/>
                <a:gd name="connsiteY7" fmla="*/ 16169 h 80748"/>
                <a:gd name="connsiteX8" fmla="*/ 2834 w 121706"/>
                <a:gd name="connsiteY8" fmla="*/ 2739 h 80748"/>
                <a:gd name="connsiteX9" fmla="*/ 16264 w 121706"/>
                <a:gd name="connsiteY9" fmla="*/ 2834 h 80748"/>
                <a:gd name="connsiteX10" fmla="*/ 67223 w 121706"/>
                <a:gd name="connsiteY10" fmla="*/ 3787 h 80748"/>
                <a:gd name="connsiteX11" fmla="*/ 77510 w 121706"/>
                <a:gd name="connsiteY11" fmla="*/ 1882 h 80748"/>
                <a:gd name="connsiteX12" fmla="*/ 121706 w 121706"/>
                <a:gd name="connsiteY12" fmla="*/ 71033 h 80748"/>
                <a:gd name="connsiteX13" fmla="*/ 118944 w 121706"/>
                <a:gd name="connsiteY13" fmla="*/ 77891 h 80748"/>
                <a:gd name="connsiteX14" fmla="*/ 112181 w 121706"/>
                <a:gd name="connsiteY14" fmla="*/ 80749 h 8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706" h="80748">
                  <a:moveTo>
                    <a:pt x="112181" y="80653"/>
                  </a:moveTo>
                  <a:lnTo>
                    <a:pt x="39220" y="80653"/>
                  </a:lnTo>
                  <a:cubicBezTo>
                    <a:pt x="33981" y="80653"/>
                    <a:pt x="29695" y="76367"/>
                    <a:pt x="29695" y="71128"/>
                  </a:cubicBezTo>
                  <a:cubicBezTo>
                    <a:pt x="29695" y="65890"/>
                    <a:pt x="33981" y="61603"/>
                    <a:pt x="39220" y="61603"/>
                  </a:cubicBezTo>
                  <a:lnTo>
                    <a:pt x="101418" y="61603"/>
                  </a:lnTo>
                  <a:cubicBezTo>
                    <a:pt x="99227" y="50269"/>
                    <a:pt x="92940" y="31790"/>
                    <a:pt x="75224" y="21884"/>
                  </a:cubicBezTo>
                  <a:cubicBezTo>
                    <a:pt x="65604" y="29028"/>
                    <a:pt x="54174" y="32933"/>
                    <a:pt x="42267" y="32933"/>
                  </a:cubicBezTo>
                  <a:cubicBezTo>
                    <a:pt x="27408" y="32933"/>
                    <a:pt x="13407" y="26932"/>
                    <a:pt x="2739" y="16169"/>
                  </a:cubicBezTo>
                  <a:cubicBezTo>
                    <a:pt x="-976" y="12454"/>
                    <a:pt x="-881" y="6358"/>
                    <a:pt x="2834" y="2739"/>
                  </a:cubicBezTo>
                  <a:cubicBezTo>
                    <a:pt x="6549" y="-976"/>
                    <a:pt x="12645" y="-881"/>
                    <a:pt x="16264" y="2834"/>
                  </a:cubicBezTo>
                  <a:cubicBezTo>
                    <a:pt x="29980" y="16836"/>
                    <a:pt x="53031" y="17217"/>
                    <a:pt x="67223" y="3787"/>
                  </a:cubicBezTo>
                  <a:cubicBezTo>
                    <a:pt x="69985" y="1215"/>
                    <a:pt x="73986" y="453"/>
                    <a:pt x="77510" y="1882"/>
                  </a:cubicBezTo>
                  <a:cubicBezTo>
                    <a:pt x="120372" y="19789"/>
                    <a:pt x="121706" y="68938"/>
                    <a:pt x="121706" y="71033"/>
                  </a:cubicBezTo>
                  <a:cubicBezTo>
                    <a:pt x="121706" y="73605"/>
                    <a:pt x="120754" y="76081"/>
                    <a:pt x="118944" y="77891"/>
                  </a:cubicBezTo>
                  <a:cubicBezTo>
                    <a:pt x="117134" y="79701"/>
                    <a:pt x="114753" y="80749"/>
                    <a:pt x="112181" y="80749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34" name="Partnership">
            <a:extLst>
              <a:ext uri="{FF2B5EF4-FFF2-40B4-BE49-F238E27FC236}">
                <a16:creationId xmlns:a16="http://schemas.microsoft.com/office/drawing/2014/main" id="{57C67368-E1DD-707E-94E0-8318D26C5814}"/>
              </a:ext>
            </a:extLst>
          </p:cNvPr>
          <p:cNvGrpSpPr/>
          <p:nvPr/>
        </p:nvGrpSpPr>
        <p:grpSpPr>
          <a:xfrm>
            <a:off x="5740856" y="3224123"/>
            <a:ext cx="457147" cy="352387"/>
            <a:chOff x="3166890" y="5623066"/>
            <a:chExt cx="457147" cy="352387"/>
          </a:xfrm>
          <a:solidFill>
            <a:srgbClr val="009CD6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321BE7-05B7-CE30-752E-0EEBC07AB52E}"/>
                </a:ext>
              </a:extLst>
            </p:cNvPr>
            <p:cNvSpPr/>
            <p:nvPr/>
          </p:nvSpPr>
          <p:spPr>
            <a:xfrm>
              <a:off x="3166890" y="5643411"/>
              <a:ext cx="201923" cy="227171"/>
            </a:xfrm>
            <a:custGeom>
              <a:avLst/>
              <a:gdLst>
                <a:gd name="connsiteX0" fmla="*/ 86861 w 201923"/>
                <a:gd name="connsiteY0" fmla="*/ 227171 h 227171"/>
                <a:gd name="connsiteX1" fmla="*/ 81527 w 201923"/>
                <a:gd name="connsiteY1" fmla="*/ 225552 h 227171"/>
                <a:gd name="connsiteX2" fmla="*/ 4185 w 201923"/>
                <a:gd name="connsiteY2" fmla="*/ 173260 h 227171"/>
                <a:gd name="connsiteX3" fmla="*/ 660 w 201923"/>
                <a:gd name="connsiteY3" fmla="*/ 161925 h 227171"/>
                <a:gd name="connsiteX4" fmla="*/ 60668 w 201923"/>
                <a:gd name="connsiteY4" fmla="*/ 6096 h 227171"/>
                <a:gd name="connsiteX5" fmla="*/ 69526 w 201923"/>
                <a:gd name="connsiteY5" fmla="*/ 0 h 227171"/>
                <a:gd name="connsiteX6" fmla="*/ 192398 w 201923"/>
                <a:gd name="connsiteY6" fmla="*/ 0 h 227171"/>
                <a:gd name="connsiteX7" fmla="*/ 201923 w 201923"/>
                <a:gd name="connsiteY7" fmla="*/ 9525 h 227171"/>
                <a:gd name="connsiteX8" fmla="*/ 192398 w 201923"/>
                <a:gd name="connsiteY8" fmla="*/ 19050 h 227171"/>
                <a:gd name="connsiteX9" fmla="*/ 76098 w 201923"/>
                <a:gd name="connsiteY9" fmla="*/ 19050 h 227171"/>
                <a:gd name="connsiteX10" fmla="*/ 21234 w 201923"/>
                <a:gd name="connsiteY10" fmla="*/ 161735 h 227171"/>
                <a:gd name="connsiteX11" fmla="*/ 92291 w 201923"/>
                <a:gd name="connsiteY11" fmla="*/ 209741 h 227171"/>
                <a:gd name="connsiteX12" fmla="*/ 94862 w 201923"/>
                <a:gd name="connsiteY12" fmla="*/ 222980 h 227171"/>
                <a:gd name="connsiteX13" fmla="*/ 86957 w 201923"/>
                <a:gd name="connsiteY13" fmla="*/ 227171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923" h="227171">
                  <a:moveTo>
                    <a:pt x="86861" y="227171"/>
                  </a:moveTo>
                  <a:cubicBezTo>
                    <a:pt x="85052" y="227171"/>
                    <a:pt x="83147" y="226600"/>
                    <a:pt x="81527" y="225552"/>
                  </a:cubicBezTo>
                  <a:lnTo>
                    <a:pt x="4185" y="173260"/>
                  </a:lnTo>
                  <a:cubicBezTo>
                    <a:pt x="470" y="170783"/>
                    <a:pt x="-959" y="166116"/>
                    <a:pt x="660" y="161925"/>
                  </a:cubicBezTo>
                  <a:lnTo>
                    <a:pt x="60668" y="6096"/>
                  </a:lnTo>
                  <a:cubicBezTo>
                    <a:pt x="62096" y="2381"/>
                    <a:pt x="65621" y="0"/>
                    <a:pt x="69526" y="0"/>
                  </a:cubicBezTo>
                  <a:lnTo>
                    <a:pt x="192398" y="0"/>
                  </a:lnTo>
                  <a:cubicBezTo>
                    <a:pt x="197637" y="0"/>
                    <a:pt x="201923" y="4286"/>
                    <a:pt x="201923" y="9525"/>
                  </a:cubicBezTo>
                  <a:cubicBezTo>
                    <a:pt x="201923" y="14764"/>
                    <a:pt x="197637" y="19050"/>
                    <a:pt x="192398" y="19050"/>
                  </a:cubicBezTo>
                  <a:lnTo>
                    <a:pt x="76098" y="19050"/>
                  </a:lnTo>
                  <a:lnTo>
                    <a:pt x="21234" y="161735"/>
                  </a:lnTo>
                  <a:lnTo>
                    <a:pt x="92291" y="209741"/>
                  </a:lnTo>
                  <a:cubicBezTo>
                    <a:pt x="96672" y="212693"/>
                    <a:pt x="97815" y="218599"/>
                    <a:pt x="94862" y="222980"/>
                  </a:cubicBezTo>
                  <a:cubicBezTo>
                    <a:pt x="93053" y="225743"/>
                    <a:pt x="90005" y="227171"/>
                    <a:pt x="86957" y="227171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340574-B436-0044-9725-CDB71AC4EFCE}"/>
                </a:ext>
              </a:extLst>
            </p:cNvPr>
            <p:cNvSpPr/>
            <p:nvPr/>
          </p:nvSpPr>
          <p:spPr>
            <a:xfrm>
              <a:off x="3281885" y="5623066"/>
              <a:ext cx="342152" cy="228180"/>
            </a:xfrm>
            <a:custGeom>
              <a:avLst/>
              <a:gdLst>
                <a:gd name="connsiteX0" fmla="*/ 290097 w 342152"/>
                <a:gd name="connsiteY0" fmla="*/ 228181 h 228180"/>
                <a:gd name="connsiteX1" fmla="*/ 283905 w 342152"/>
                <a:gd name="connsiteY1" fmla="*/ 225895 h 228180"/>
                <a:gd name="connsiteX2" fmla="*/ 138268 w 342152"/>
                <a:gd name="connsiteY2" fmla="*/ 102737 h 228180"/>
                <a:gd name="connsiteX3" fmla="*/ 112741 w 342152"/>
                <a:gd name="connsiteY3" fmla="*/ 112452 h 228180"/>
                <a:gd name="connsiteX4" fmla="*/ 79499 w 342152"/>
                <a:gd name="connsiteY4" fmla="*/ 149504 h 228180"/>
                <a:gd name="connsiteX5" fmla="*/ 3585 w 342152"/>
                <a:gd name="connsiteY5" fmla="*/ 152552 h 228180"/>
                <a:gd name="connsiteX6" fmla="*/ 727 w 342152"/>
                <a:gd name="connsiteY6" fmla="*/ 141408 h 228180"/>
                <a:gd name="connsiteX7" fmla="*/ 42351 w 342152"/>
                <a:gd name="connsiteY7" fmla="*/ 41681 h 228180"/>
                <a:gd name="connsiteX8" fmla="*/ 47019 w 342152"/>
                <a:gd name="connsiteY8" fmla="*/ 36728 h 228180"/>
                <a:gd name="connsiteX9" fmla="*/ 122456 w 342152"/>
                <a:gd name="connsiteY9" fmla="*/ 914 h 228180"/>
                <a:gd name="connsiteX10" fmla="*/ 127981 w 342152"/>
                <a:gd name="connsiteY10" fmla="*/ 57 h 228180"/>
                <a:gd name="connsiteX11" fmla="*/ 264379 w 342152"/>
                <a:gd name="connsiteY11" fmla="*/ 20345 h 228180"/>
                <a:gd name="connsiteX12" fmla="*/ 271618 w 342152"/>
                <a:gd name="connsiteY12" fmla="*/ 25679 h 228180"/>
                <a:gd name="connsiteX13" fmla="*/ 341246 w 342152"/>
                <a:gd name="connsiteY13" fmla="*/ 172841 h 228180"/>
                <a:gd name="connsiteX14" fmla="*/ 339341 w 342152"/>
                <a:gd name="connsiteY14" fmla="*/ 183699 h 228180"/>
                <a:gd name="connsiteX15" fmla="*/ 296764 w 342152"/>
                <a:gd name="connsiteY15" fmla="*/ 225323 h 228180"/>
                <a:gd name="connsiteX16" fmla="*/ 290097 w 342152"/>
                <a:gd name="connsiteY16" fmla="*/ 228086 h 228180"/>
                <a:gd name="connsiteX17" fmla="*/ 140173 w 342152"/>
                <a:gd name="connsiteY17" fmla="*/ 82258 h 228180"/>
                <a:gd name="connsiteX18" fmla="*/ 146364 w 342152"/>
                <a:gd name="connsiteY18" fmla="*/ 84544 h 228180"/>
                <a:gd name="connsiteX19" fmla="*/ 289620 w 342152"/>
                <a:gd name="connsiteY19" fmla="*/ 205797 h 228180"/>
                <a:gd name="connsiteX20" fmla="*/ 321148 w 342152"/>
                <a:gd name="connsiteY20" fmla="*/ 174936 h 228180"/>
                <a:gd name="connsiteX21" fmla="*/ 256569 w 342152"/>
                <a:gd name="connsiteY21" fmla="*/ 38538 h 228180"/>
                <a:gd name="connsiteX22" fmla="*/ 128076 w 342152"/>
                <a:gd name="connsiteY22" fmla="*/ 19393 h 228180"/>
                <a:gd name="connsiteX23" fmla="*/ 58544 w 342152"/>
                <a:gd name="connsiteY23" fmla="*/ 52349 h 228180"/>
                <a:gd name="connsiteX24" fmla="*/ 21396 w 342152"/>
                <a:gd name="connsiteY24" fmla="*/ 141313 h 228180"/>
                <a:gd name="connsiteX25" fmla="*/ 65878 w 342152"/>
                <a:gd name="connsiteY25" fmla="*/ 136074 h 228180"/>
                <a:gd name="connsiteX26" fmla="*/ 100168 w 342152"/>
                <a:gd name="connsiteY26" fmla="*/ 97974 h 228180"/>
                <a:gd name="connsiteX27" fmla="*/ 103883 w 342152"/>
                <a:gd name="connsiteY27" fmla="*/ 95402 h 228180"/>
                <a:gd name="connsiteX28" fmla="*/ 136744 w 342152"/>
                <a:gd name="connsiteY28" fmla="*/ 82829 h 228180"/>
                <a:gd name="connsiteX29" fmla="*/ 140173 w 342152"/>
                <a:gd name="connsiteY29" fmla="*/ 82163 h 22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2152" h="228180">
                  <a:moveTo>
                    <a:pt x="290097" y="228181"/>
                  </a:moveTo>
                  <a:cubicBezTo>
                    <a:pt x="287906" y="228181"/>
                    <a:pt x="285715" y="227419"/>
                    <a:pt x="283905" y="225895"/>
                  </a:cubicBezTo>
                  <a:lnTo>
                    <a:pt x="138268" y="102737"/>
                  </a:lnTo>
                  <a:lnTo>
                    <a:pt x="112741" y="112452"/>
                  </a:lnTo>
                  <a:lnTo>
                    <a:pt x="79499" y="149504"/>
                  </a:lnTo>
                  <a:cubicBezTo>
                    <a:pt x="50448" y="176746"/>
                    <a:pt x="17205" y="163316"/>
                    <a:pt x="3585" y="152552"/>
                  </a:cubicBezTo>
                  <a:cubicBezTo>
                    <a:pt x="251" y="149885"/>
                    <a:pt x="-892" y="145313"/>
                    <a:pt x="727" y="141408"/>
                  </a:cubicBezTo>
                  <a:lnTo>
                    <a:pt x="42351" y="41681"/>
                  </a:lnTo>
                  <a:cubicBezTo>
                    <a:pt x="43304" y="39491"/>
                    <a:pt x="44923" y="37776"/>
                    <a:pt x="47019" y="36728"/>
                  </a:cubicBezTo>
                  <a:lnTo>
                    <a:pt x="122456" y="914"/>
                  </a:lnTo>
                  <a:cubicBezTo>
                    <a:pt x="124171" y="152"/>
                    <a:pt x="126076" y="-133"/>
                    <a:pt x="127981" y="57"/>
                  </a:cubicBezTo>
                  <a:lnTo>
                    <a:pt x="264379" y="20345"/>
                  </a:lnTo>
                  <a:cubicBezTo>
                    <a:pt x="267522" y="20822"/>
                    <a:pt x="270189" y="22822"/>
                    <a:pt x="271618" y="25679"/>
                  </a:cubicBezTo>
                  <a:lnTo>
                    <a:pt x="341246" y="172841"/>
                  </a:lnTo>
                  <a:cubicBezTo>
                    <a:pt x="342960" y="176555"/>
                    <a:pt x="342198" y="180842"/>
                    <a:pt x="339341" y="183699"/>
                  </a:cubicBezTo>
                  <a:lnTo>
                    <a:pt x="296764" y="225323"/>
                  </a:lnTo>
                  <a:cubicBezTo>
                    <a:pt x="294954" y="227133"/>
                    <a:pt x="292478" y="228086"/>
                    <a:pt x="290097" y="228086"/>
                  </a:cubicBezTo>
                  <a:close/>
                  <a:moveTo>
                    <a:pt x="140173" y="82258"/>
                  </a:moveTo>
                  <a:cubicBezTo>
                    <a:pt x="142364" y="82258"/>
                    <a:pt x="144555" y="83020"/>
                    <a:pt x="146364" y="84544"/>
                  </a:cubicBezTo>
                  <a:lnTo>
                    <a:pt x="289620" y="205797"/>
                  </a:lnTo>
                  <a:lnTo>
                    <a:pt x="321148" y="174936"/>
                  </a:lnTo>
                  <a:lnTo>
                    <a:pt x="256569" y="38538"/>
                  </a:lnTo>
                  <a:lnTo>
                    <a:pt x="128076" y="19393"/>
                  </a:lnTo>
                  <a:lnTo>
                    <a:pt x="58544" y="52349"/>
                  </a:lnTo>
                  <a:lnTo>
                    <a:pt x="21396" y="141313"/>
                  </a:lnTo>
                  <a:cubicBezTo>
                    <a:pt x="30635" y="146266"/>
                    <a:pt x="48733" y="152171"/>
                    <a:pt x="65878" y="136074"/>
                  </a:cubicBezTo>
                  <a:lnTo>
                    <a:pt x="100168" y="97974"/>
                  </a:lnTo>
                  <a:cubicBezTo>
                    <a:pt x="101216" y="96831"/>
                    <a:pt x="102454" y="95974"/>
                    <a:pt x="103883" y="95402"/>
                  </a:cubicBezTo>
                  <a:lnTo>
                    <a:pt x="136744" y="82829"/>
                  </a:lnTo>
                  <a:cubicBezTo>
                    <a:pt x="137887" y="82448"/>
                    <a:pt x="139030" y="82163"/>
                    <a:pt x="140173" y="82163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FF787C-F649-FBA4-2662-D1B951AADCF1}"/>
                </a:ext>
              </a:extLst>
            </p:cNvPr>
            <p:cNvSpPr/>
            <p:nvPr/>
          </p:nvSpPr>
          <p:spPr>
            <a:xfrm>
              <a:off x="3443542" y="5800341"/>
              <a:ext cx="144532" cy="92529"/>
            </a:xfrm>
            <a:custGeom>
              <a:avLst/>
              <a:gdLst>
                <a:gd name="connsiteX0" fmla="*/ 108818 w 144532"/>
                <a:gd name="connsiteY0" fmla="*/ 92530 h 92529"/>
                <a:gd name="connsiteX1" fmla="*/ 98816 w 144532"/>
                <a:gd name="connsiteY1" fmla="*/ 90910 h 92529"/>
                <a:gd name="connsiteX2" fmla="*/ 96530 w 144532"/>
                <a:gd name="connsiteY2" fmla="*/ 89577 h 92529"/>
                <a:gd name="connsiteX3" fmla="*/ 3661 w 144532"/>
                <a:gd name="connsiteY3" fmla="*/ 16996 h 92529"/>
                <a:gd name="connsiteX4" fmla="*/ 2042 w 144532"/>
                <a:gd name="connsiteY4" fmla="*/ 3661 h 92529"/>
                <a:gd name="connsiteX5" fmla="*/ 15377 w 144532"/>
                <a:gd name="connsiteY5" fmla="*/ 2042 h 92529"/>
                <a:gd name="connsiteX6" fmla="*/ 106817 w 144532"/>
                <a:gd name="connsiteY6" fmla="*/ 73480 h 92529"/>
                <a:gd name="connsiteX7" fmla="*/ 123105 w 144532"/>
                <a:gd name="connsiteY7" fmla="*/ 65383 h 92529"/>
                <a:gd name="connsiteX8" fmla="*/ 116437 w 144532"/>
                <a:gd name="connsiteY8" fmla="*/ 43666 h 92529"/>
                <a:gd name="connsiteX9" fmla="*/ 115485 w 144532"/>
                <a:gd name="connsiteY9" fmla="*/ 30236 h 92529"/>
                <a:gd name="connsiteX10" fmla="*/ 128915 w 144532"/>
                <a:gd name="connsiteY10" fmla="*/ 29284 h 92529"/>
                <a:gd name="connsiteX11" fmla="*/ 137773 w 144532"/>
                <a:gd name="connsiteY11" fmla="*/ 77480 h 92529"/>
                <a:gd name="connsiteX12" fmla="*/ 108818 w 144532"/>
                <a:gd name="connsiteY12" fmla="*/ 92530 h 9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532" h="92529">
                  <a:moveTo>
                    <a:pt x="108818" y="92530"/>
                  </a:moveTo>
                  <a:cubicBezTo>
                    <a:pt x="103102" y="92530"/>
                    <a:pt x="99197" y="91006"/>
                    <a:pt x="98816" y="90910"/>
                  </a:cubicBezTo>
                  <a:cubicBezTo>
                    <a:pt x="97959" y="90529"/>
                    <a:pt x="97197" y="90148"/>
                    <a:pt x="96530" y="89577"/>
                  </a:cubicBezTo>
                  <a:lnTo>
                    <a:pt x="3661" y="16996"/>
                  </a:lnTo>
                  <a:cubicBezTo>
                    <a:pt x="-530" y="13758"/>
                    <a:pt x="-1196" y="7757"/>
                    <a:pt x="2042" y="3661"/>
                  </a:cubicBezTo>
                  <a:cubicBezTo>
                    <a:pt x="5281" y="-530"/>
                    <a:pt x="11281" y="-1196"/>
                    <a:pt x="15377" y="2042"/>
                  </a:cubicBezTo>
                  <a:lnTo>
                    <a:pt x="106817" y="73480"/>
                  </a:lnTo>
                  <a:cubicBezTo>
                    <a:pt x="109198" y="73861"/>
                    <a:pt x="115961" y="74051"/>
                    <a:pt x="123105" y="65383"/>
                  </a:cubicBezTo>
                  <a:cubicBezTo>
                    <a:pt x="130630" y="56239"/>
                    <a:pt x="116533" y="43762"/>
                    <a:pt x="116437" y="43666"/>
                  </a:cubicBezTo>
                  <a:cubicBezTo>
                    <a:pt x="112437" y="40237"/>
                    <a:pt x="112056" y="34237"/>
                    <a:pt x="115485" y="30236"/>
                  </a:cubicBezTo>
                  <a:cubicBezTo>
                    <a:pt x="118914" y="26236"/>
                    <a:pt x="124915" y="25855"/>
                    <a:pt x="128915" y="29284"/>
                  </a:cubicBezTo>
                  <a:cubicBezTo>
                    <a:pt x="138726" y="37761"/>
                    <a:pt x="153204" y="58811"/>
                    <a:pt x="137773" y="77480"/>
                  </a:cubicBezTo>
                  <a:cubicBezTo>
                    <a:pt x="127582" y="89863"/>
                    <a:pt x="116533" y="92530"/>
                    <a:pt x="108818" y="9253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86593D-0146-1AE2-FAE4-8032CDFC6E92}"/>
                </a:ext>
              </a:extLst>
            </p:cNvPr>
            <p:cNvSpPr/>
            <p:nvPr/>
          </p:nvSpPr>
          <p:spPr>
            <a:xfrm>
              <a:off x="3427151" y="5859318"/>
              <a:ext cx="128433" cy="68319"/>
            </a:xfrm>
            <a:custGeom>
              <a:avLst/>
              <a:gdLst>
                <a:gd name="connsiteX0" fmla="*/ 88823 w 128433"/>
                <a:gd name="connsiteY0" fmla="*/ 68319 h 68319"/>
                <a:gd name="connsiteX1" fmla="*/ 77870 w 128433"/>
                <a:gd name="connsiteY1" fmla="*/ 67176 h 68319"/>
                <a:gd name="connsiteX2" fmla="*/ 74726 w 128433"/>
                <a:gd name="connsiteY2" fmla="*/ 65747 h 68319"/>
                <a:gd name="connsiteX3" fmla="*/ 4146 w 128433"/>
                <a:gd name="connsiteY3" fmla="*/ 17360 h 68319"/>
                <a:gd name="connsiteX4" fmla="*/ 1670 w 128433"/>
                <a:gd name="connsiteY4" fmla="*/ 4121 h 68319"/>
                <a:gd name="connsiteX5" fmla="*/ 14909 w 128433"/>
                <a:gd name="connsiteY5" fmla="*/ 1644 h 68319"/>
                <a:gd name="connsiteX6" fmla="*/ 83870 w 128433"/>
                <a:gd name="connsiteY6" fmla="*/ 48888 h 68319"/>
                <a:gd name="connsiteX7" fmla="*/ 102920 w 128433"/>
                <a:gd name="connsiteY7" fmla="*/ 45078 h 68319"/>
                <a:gd name="connsiteX8" fmla="*/ 109302 w 128433"/>
                <a:gd name="connsiteY8" fmla="*/ 23361 h 68319"/>
                <a:gd name="connsiteX9" fmla="*/ 118446 w 128433"/>
                <a:gd name="connsiteY9" fmla="*/ 13455 h 68319"/>
                <a:gd name="connsiteX10" fmla="*/ 128352 w 128433"/>
                <a:gd name="connsiteY10" fmla="*/ 22599 h 68319"/>
                <a:gd name="connsiteX11" fmla="*/ 114922 w 128433"/>
                <a:gd name="connsiteY11" fmla="*/ 59842 h 68319"/>
                <a:gd name="connsiteX12" fmla="*/ 88919 w 128433"/>
                <a:gd name="connsiteY12" fmla="*/ 68224 h 6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33" h="68319">
                  <a:moveTo>
                    <a:pt x="88823" y="68319"/>
                  </a:moveTo>
                  <a:cubicBezTo>
                    <a:pt x="82727" y="68319"/>
                    <a:pt x="78251" y="67271"/>
                    <a:pt x="77870" y="67176"/>
                  </a:cubicBezTo>
                  <a:cubicBezTo>
                    <a:pt x="76727" y="66890"/>
                    <a:pt x="75679" y="66414"/>
                    <a:pt x="74726" y="65747"/>
                  </a:cubicBezTo>
                  <a:lnTo>
                    <a:pt x="4146" y="17360"/>
                  </a:lnTo>
                  <a:cubicBezTo>
                    <a:pt x="-235" y="14408"/>
                    <a:pt x="-1283" y="8407"/>
                    <a:pt x="1670" y="4121"/>
                  </a:cubicBezTo>
                  <a:cubicBezTo>
                    <a:pt x="4622" y="-166"/>
                    <a:pt x="10623" y="-1309"/>
                    <a:pt x="14909" y="1644"/>
                  </a:cubicBezTo>
                  <a:lnTo>
                    <a:pt x="83870" y="48888"/>
                  </a:lnTo>
                  <a:cubicBezTo>
                    <a:pt x="88347" y="49555"/>
                    <a:pt x="97301" y="49745"/>
                    <a:pt x="102920" y="45078"/>
                  </a:cubicBezTo>
                  <a:cubicBezTo>
                    <a:pt x="107683" y="41173"/>
                    <a:pt x="109778" y="33839"/>
                    <a:pt x="109302" y="23361"/>
                  </a:cubicBezTo>
                  <a:cubicBezTo>
                    <a:pt x="109112" y="18122"/>
                    <a:pt x="113112" y="13646"/>
                    <a:pt x="118446" y="13455"/>
                  </a:cubicBezTo>
                  <a:cubicBezTo>
                    <a:pt x="123685" y="13455"/>
                    <a:pt x="128162" y="17265"/>
                    <a:pt x="128352" y="22599"/>
                  </a:cubicBezTo>
                  <a:cubicBezTo>
                    <a:pt x="129114" y="39363"/>
                    <a:pt x="124542" y="51936"/>
                    <a:pt x="114922" y="59842"/>
                  </a:cubicBezTo>
                  <a:cubicBezTo>
                    <a:pt x="106635" y="66700"/>
                    <a:pt x="96443" y="68224"/>
                    <a:pt x="88919" y="68224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1307E8F-7D01-766D-324F-05B7B828D685}"/>
                </a:ext>
              </a:extLst>
            </p:cNvPr>
            <p:cNvSpPr/>
            <p:nvPr/>
          </p:nvSpPr>
          <p:spPr>
            <a:xfrm>
              <a:off x="3394230" y="5894952"/>
              <a:ext cx="127288" cy="62403"/>
            </a:xfrm>
            <a:custGeom>
              <a:avLst/>
              <a:gdLst>
                <a:gd name="connsiteX0" fmla="*/ 85644 w 127288"/>
                <a:gd name="connsiteY0" fmla="*/ 62403 h 62403"/>
                <a:gd name="connsiteX1" fmla="*/ 60022 w 127288"/>
                <a:gd name="connsiteY1" fmla="*/ 54116 h 62403"/>
                <a:gd name="connsiteX2" fmla="*/ 4301 w 127288"/>
                <a:gd name="connsiteY2" fmla="*/ 17540 h 62403"/>
                <a:gd name="connsiteX3" fmla="*/ 1538 w 127288"/>
                <a:gd name="connsiteY3" fmla="*/ 4301 h 62403"/>
                <a:gd name="connsiteX4" fmla="*/ 14778 w 127288"/>
                <a:gd name="connsiteY4" fmla="*/ 1538 h 62403"/>
                <a:gd name="connsiteX5" fmla="*/ 70880 w 127288"/>
                <a:gd name="connsiteY5" fmla="*/ 38305 h 62403"/>
                <a:gd name="connsiteX6" fmla="*/ 90692 w 127288"/>
                <a:gd name="connsiteY6" fmla="*/ 42401 h 62403"/>
                <a:gd name="connsiteX7" fmla="*/ 108885 w 127288"/>
                <a:gd name="connsiteY7" fmla="*/ 19636 h 62403"/>
                <a:gd name="connsiteX8" fmla="*/ 121077 w 127288"/>
                <a:gd name="connsiteY8" fmla="*/ 14016 h 62403"/>
                <a:gd name="connsiteX9" fmla="*/ 126697 w 127288"/>
                <a:gd name="connsiteY9" fmla="*/ 26208 h 62403"/>
                <a:gd name="connsiteX10" fmla="*/ 96026 w 127288"/>
                <a:gd name="connsiteY10" fmla="*/ 60689 h 62403"/>
                <a:gd name="connsiteX11" fmla="*/ 85549 w 127288"/>
                <a:gd name="connsiteY11" fmla="*/ 62213 h 6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288" h="62403">
                  <a:moveTo>
                    <a:pt x="85644" y="62403"/>
                  </a:moveTo>
                  <a:cubicBezTo>
                    <a:pt x="71547" y="62403"/>
                    <a:pt x="60593" y="54593"/>
                    <a:pt x="60022" y="54116"/>
                  </a:cubicBezTo>
                  <a:lnTo>
                    <a:pt x="4301" y="17540"/>
                  </a:lnTo>
                  <a:cubicBezTo>
                    <a:pt x="-81" y="14683"/>
                    <a:pt x="-1319" y="8777"/>
                    <a:pt x="1538" y="4301"/>
                  </a:cubicBezTo>
                  <a:cubicBezTo>
                    <a:pt x="4396" y="-81"/>
                    <a:pt x="10301" y="-1319"/>
                    <a:pt x="14778" y="1538"/>
                  </a:cubicBezTo>
                  <a:lnTo>
                    <a:pt x="70880" y="38305"/>
                  </a:lnTo>
                  <a:cubicBezTo>
                    <a:pt x="70880" y="38305"/>
                    <a:pt x="81167" y="45449"/>
                    <a:pt x="90692" y="42401"/>
                  </a:cubicBezTo>
                  <a:cubicBezTo>
                    <a:pt x="99836" y="39543"/>
                    <a:pt x="105647" y="28399"/>
                    <a:pt x="108885" y="19636"/>
                  </a:cubicBezTo>
                  <a:cubicBezTo>
                    <a:pt x="110695" y="14683"/>
                    <a:pt x="116219" y="12206"/>
                    <a:pt x="121077" y="14016"/>
                  </a:cubicBezTo>
                  <a:cubicBezTo>
                    <a:pt x="126030" y="15826"/>
                    <a:pt x="128507" y="21350"/>
                    <a:pt x="126697" y="26208"/>
                  </a:cubicBezTo>
                  <a:cubicBezTo>
                    <a:pt x="119744" y="44972"/>
                    <a:pt x="109457" y="56593"/>
                    <a:pt x="96026" y="60689"/>
                  </a:cubicBezTo>
                  <a:cubicBezTo>
                    <a:pt x="92407" y="61736"/>
                    <a:pt x="88883" y="62213"/>
                    <a:pt x="85549" y="62213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E1A7570-E42E-12F5-D7C3-251A69EF4B6F}"/>
                </a:ext>
              </a:extLst>
            </p:cNvPr>
            <p:cNvSpPr/>
            <p:nvPr/>
          </p:nvSpPr>
          <p:spPr>
            <a:xfrm>
              <a:off x="3356804" y="5926868"/>
              <a:ext cx="105647" cy="36774"/>
            </a:xfrm>
            <a:custGeom>
              <a:avLst/>
              <a:gdLst>
                <a:gd name="connsiteX0" fmla="*/ 60015 w 105647"/>
                <a:gd name="connsiteY0" fmla="*/ 36774 h 36774"/>
                <a:gd name="connsiteX1" fmla="*/ 21915 w 105647"/>
                <a:gd name="connsiteY1" fmla="*/ 28106 h 36774"/>
                <a:gd name="connsiteX2" fmla="*/ 20677 w 105647"/>
                <a:gd name="connsiteY2" fmla="*/ 27440 h 36774"/>
                <a:gd name="connsiteX3" fmla="*/ 4580 w 105647"/>
                <a:gd name="connsiteY3" fmla="*/ 17629 h 36774"/>
                <a:gd name="connsiteX4" fmla="*/ 1341 w 105647"/>
                <a:gd name="connsiteY4" fmla="*/ 4580 h 36774"/>
                <a:gd name="connsiteX5" fmla="*/ 14390 w 105647"/>
                <a:gd name="connsiteY5" fmla="*/ 1341 h 36774"/>
                <a:gd name="connsiteX6" fmla="*/ 29916 w 105647"/>
                <a:gd name="connsiteY6" fmla="*/ 10771 h 36774"/>
                <a:gd name="connsiteX7" fmla="*/ 88019 w 105647"/>
                <a:gd name="connsiteY7" fmla="*/ 5056 h 36774"/>
                <a:gd name="connsiteX8" fmla="*/ 101068 w 105647"/>
                <a:gd name="connsiteY8" fmla="*/ 1913 h 36774"/>
                <a:gd name="connsiteX9" fmla="*/ 104306 w 105647"/>
                <a:gd name="connsiteY9" fmla="*/ 14867 h 36774"/>
                <a:gd name="connsiteX10" fmla="*/ 59920 w 105647"/>
                <a:gd name="connsiteY10" fmla="*/ 36679 h 3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647" h="36774">
                  <a:moveTo>
                    <a:pt x="60015" y="36774"/>
                  </a:moveTo>
                  <a:cubicBezTo>
                    <a:pt x="49538" y="36774"/>
                    <a:pt x="36869" y="34393"/>
                    <a:pt x="21915" y="28106"/>
                  </a:cubicBezTo>
                  <a:cubicBezTo>
                    <a:pt x="21439" y="27916"/>
                    <a:pt x="21058" y="27725"/>
                    <a:pt x="20677" y="27440"/>
                  </a:cubicBezTo>
                  <a:lnTo>
                    <a:pt x="4580" y="17629"/>
                  </a:lnTo>
                  <a:cubicBezTo>
                    <a:pt x="103" y="14867"/>
                    <a:pt x="-1326" y="9056"/>
                    <a:pt x="1341" y="4580"/>
                  </a:cubicBezTo>
                  <a:cubicBezTo>
                    <a:pt x="4103" y="103"/>
                    <a:pt x="9914" y="-1326"/>
                    <a:pt x="14390" y="1341"/>
                  </a:cubicBezTo>
                  <a:lnTo>
                    <a:pt x="29916" y="10771"/>
                  </a:lnTo>
                  <a:cubicBezTo>
                    <a:pt x="72683" y="28487"/>
                    <a:pt x="87447" y="6104"/>
                    <a:pt x="88019" y="5056"/>
                  </a:cubicBezTo>
                  <a:cubicBezTo>
                    <a:pt x="90781" y="674"/>
                    <a:pt x="96686" y="-754"/>
                    <a:pt x="101068" y="1913"/>
                  </a:cubicBezTo>
                  <a:cubicBezTo>
                    <a:pt x="105545" y="4580"/>
                    <a:pt x="106973" y="10295"/>
                    <a:pt x="104306" y="14867"/>
                  </a:cubicBezTo>
                  <a:cubicBezTo>
                    <a:pt x="103640" y="16010"/>
                    <a:pt x="90971" y="36679"/>
                    <a:pt x="59920" y="36679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C6DFC4-1CB4-FDC6-8B7B-737D44BE4DD1}"/>
                </a:ext>
              </a:extLst>
            </p:cNvPr>
            <p:cNvSpPr/>
            <p:nvPr/>
          </p:nvSpPr>
          <p:spPr>
            <a:xfrm>
              <a:off x="3227670" y="5826371"/>
              <a:ext cx="93306" cy="109839"/>
            </a:xfrm>
            <a:custGeom>
              <a:avLst/>
              <a:gdLst>
                <a:gd name="connsiteX0" fmla="*/ 33225 w 93306"/>
                <a:gd name="connsiteY0" fmla="*/ 109649 h 109839"/>
                <a:gd name="connsiteX1" fmla="*/ 13889 w 93306"/>
                <a:gd name="connsiteY1" fmla="*/ 102410 h 109839"/>
                <a:gd name="connsiteX2" fmla="*/ 1602 w 93306"/>
                <a:gd name="connsiteY2" fmla="*/ 67358 h 109839"/>
                <a:gd name="connsiteX3" fmla="*/ 2459 w 93306"/>
                <a:gd name="connsiteY3" fmla="*/ 65834 h 109839"/>
                <a:gd name="connsiteX4" fmla="*/ 38654 w 93306"/>
                <a:gd name="connsiteY4" fmla="*/ 10208 h 109839"/>
                <a:gd name="connsiteX5" fmla="*/ 76278 w 93306"/>
                <a:gd name="connsiteY5" fmla="*/ 5636 h 109839"/>
                <a:gd name="connsiteX6" fmla="*/ 90566 w 93306"/>
                <a:gd name="connsiteY6" fmla="*/ 42783 h 109839"/>
                <a:gd name="connsiteX7" fmla="*/ 54656 w 93306"/>
                <a:gd name="connsiteY7" fmla="*/ 100219 h 109839"/>
                <a:gd name="connsiteX8" fmla="*/ 53228 w 93306"/>
                <a:gd name="connsiteY8" fmla="*/ 102029 h 109839"/>
                <a:gd name="connsiteX9" fmla="*/ 33225 w 93306"/>
                <a:gd name="connsiteY9" fmla="*/ 109839 h 109839"/>
                <a:gd name="connsiteX10" fmla="*/ 19128 w 93306"/>
                <a:gd name="connsiteY10" fmla="*/ 74978 h 109839"/>
                <a:gd name="connsiteX11" fmla="*/ 25796 w 93306"/>
                <a:gd name="connsiteY11" fmla="*/ 87455 h 109839"/>
                <a:gd name="connsiteX12" fmla="*/ 39512 w 93306"/>
                <a:gd name="connsiteY12" fmla="*/ 88503 h 109839"/>
                <a:gd name="connsiteX13" fmla="*/ 73230 w 93306"/>
                <a:gd name="connsiteY13" fmla="*/ 34877 h 109839"/>
                <a:gd name="connsiteX14" fmla="*/ 66086 w 93306"/>
                <a:gd name="connsiteY14" fmla="*/ 21638 h 109839"/>
                <a:gd name="connsiteX15" fmla="*/ 54371 w 93306"/>
                <a:gd name="connsiteY15" fmla="*/ 20876 h 109839"/>
                <a:gd name="connsiteX16" fmla="*/ 19223 w 93306"/>
                <a:gd name="connsiteY16" fmla="*/ 74978 h 1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306" h="109839">
                  <a:moveTo>
                    <a:pt x="33225" y="109649"/>
                  </a:moveTo>
                  <a:cubicBezTo>
                    <a:pt x="27224" y="109649"/>
                    <a:pt x="20557" y="107744"/>
                    <a:pt x="13889" y="102410"/>
                  </a:cubicBezTo>
                  <a:cubicBezTo>
                    <a:pt x="-1922" y="89741"/>
                    <a:pt x="-1255" y="74406"/>
                    <a:pt x="1602" y="67358"/>
                  </a:cubicBezTo>
                  <a:cubicBezTo>
                    <a:pt x="1792" y="66786"/>
                    <a:pt x="2078" y="66310"/>
                    <a:pt x="2459" y="65834"/>
                  </a:cubicBezTo>
                  <a:lnTo>
                    <a:pt x="38654" y="10208"/>
                  </a:lnTo>
                  <a:cubicBezTo>
                    <a:pt x="44179" y="2111"/>
                    <a:pt x="58657" y="-5604"/>
                    <a:pt x="76278" y="5636"/>
                  </a:cubicBezTo>
                  <a:cubicBezTo>
                    <a:pt x="92185" y="15732"/>
                    <a:pt x="96947" y="28210"/>
                    <a:pt x="90566" y="42783"/>
                  </a:cubicBezTo>
                  <a:cubicBezTo>
                    <a:pt x="88375" y="47927"/>
                    <a:pt x="64753" y="84693"/>
                    <a:pt x="54656" y="100219"/>
                  </a:cubicBezTo>
                  <a:cubicBezTo>
                    <a:pt x="54275" y="100886"/>
                    <a:pt x="53704" y="101457"/>
                    <a:pt x="53228" y="102029"/>
                  </a:cubicBezTo>
                  <a:cubicBezTo>
                    <a:pt x="49417" y="105648"/>
                    <a:pt x="42083" y="109839"/>
                    <a:pt x="33225" y="109839"/>
                  </a:cubicBezTo>
                  <a:close/>
                  <a:moveTo>
                    <a:pt x="19128" y="74978"/>
                  </a:moveTo>
                  <a:cubicBezTo>
                    <a:pt x="18747" y="76883"/>
                    <a:pt x="18747" y="81836"/>
                    <a:pt x="25796" y="87455"/>
                  </a:cubicBezTo>
                  <a:cubicBezTo>
                    <a:pt x="32082" y="92504"/>
                    <a:pt x="37035" y="90218"/>
                    <a:pt x="39512" y="88503"/>
                  </a:cubicBezTo>
                  <a:cubicBezTo>
                    <a:pt x="52656" y="68024"/>
                    <a:pt x="71325" y="38687"/>
                    <a:pt x="73230" y="34877"/>
                  </a:cubicBezTo>
                  <a:cubicBezTo>
                    <a:pt x="74849" y="31258"/>
                    <a:pt x="76278" y="28019"/>
                    <a:pt x="66086" y="21638"/>
                  </a:cubicBezTo>
                  <a:cubicBezTo>
                    <a:pt x="58942" y="17066"/>
                    <a:pt x="55704" y="19256"/>
                    <a:pt x="54371" y="20876"/>
                  </a:cubicBezTo>
                  <a:lnTo>
                    <a:pt x="19223" y="74978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05209D-C60E-A8DE-A62B-5FE98FCBBA54}"/>
                </a:ext>
              </a:extLst>
            </p:cNvPr>
            <p:cNvSpPr/>
            <p:nvPr/>
          </p:nvSpPr>
          <p:spPr>
            <a:xfrm>
              <a:off x="3196332" y="5830563"/>
              <a:ext cx="73978" cy="72499"/>
            </a:xfrm>
            <a:custGeom>
              <a:avLst/>
              <a:gdLst>
                <a:gd name="connsiteX0" fmla="*/ 33225 w 73978"/>
                <a:gd name="connsiteY0" fmla="*/ 72500 h 72499"/>
                <a:gd name="connsiteX1" fmla="*/ 13889 w 73978"/>
                <a:gd name="connsiteY1" fmla="*/ 65261 h 72499"/>
                <a:gd name="connsiteX2" fmla="*/ 1602 w 73978"/>
                <a:gd name="connsiteY2" fmla="*/ 30209 h 72499"/>
                <a:gd name="connsiteX3" fmla="*/ 2459 w 73978"/>
                <a:gd name="connsiteY3" fmla="*/ 28685 h 72499"/>
                <a:gd name="connsiteX4" fmla="*/ 18271 w 73978"/>
                <a:gd name="connsiteY4" fmla="*/ 4301 h 72499"/>
                <a:gd name="connsiteX5" fmla="*/ 31415 w 73978"/>
                <a:gd name="connsiteY5" fmla="*/ 1538 h 72499"/>
                <a:gd name="connsiteX6" fmla="*/ 34178 w 73978"/>
                <a:gd name="connsiteY6" fmla="*/ 14683 h 72499"/>
                <a:gd name="connsiteX7" fmla="*/ 19033 w 73978"/>
                <a:gd name="connsiteY7" fmla="*/ 37924 h 72499"/>
                <a:gd name="connsiteX8" fmla="*/ 25700 w 73978"/>
                <a:gd name="connsiteY8" fmla="*/ 50306 h 72499"/>
                <a:gd name="connsiteX9" fmla="*/ 39416 w 73978"/>
                <a:gd name="connsiteY9" fmla="*/ 51259 h 72499"/>
                <a:gd name="connsiteX10" fmla="*/ 56466 w 73978"/>
                <a:gd name="connsiteY10" fmla="*/ 25256 h 72499"/>
                <a:gd name="connsiteX11" fmla="*/ 69611 w 73978"/>
                <a:gd name="connsiteY11" fmla="*/ 22398 h 72499"/>
                <a:gd name="connsiteX12" fmla="*/ 72468 w 73978"/>
                <a:gd name="connsiteY12" fmla="*/ 35543 h 72499"/>
                <a:gd name="connsiteX13" fmla="*/ 54561 w 73978"/>
                <a:gd name="connsiteY13" fmla="*/ 62879 h 72499"/>
                <a:gd name="connsiteX14" fmla="*/ 53132 w 73978"/>
                <a:gd name="connsiteY14" fmla="*/ 64594 h 72499"/>
                <a:gd name="connsiteX15" fmla="*/ 33130 w 73978"/>
                <a:gd name="connsiteY15" fmla="*/ 72404 h 7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978" h="72499">
                  <a:moveTo>
                    <a:pt x="33225" y="72500"/>
                  </a:moveTo>
                  <a:cubicBezTo>
                    <a:pt x="27224" y="72500"/>
                    <a:pt x="20557" y="70595"/>
                    <a:pt x="13889" y="65261"/>
                  </a:cubicBezTo>
                  <a:cubicBezTo>
                    <a:pt x="-1922" y="52592"/>
                    <a:pt x="-1255" y="37257"/>
                    <a:pt x="1602" y="30209"/>
                  </a:cubicBezTo>
                  <a:cubicBezTo>
                    <a:pt x="1793" y="29637"/>
                    <a:pt x="2078" y="29161"/>
                    <a:pt x="2459" y="28685"/>
                  </a:cubicBezTo>
                  <a:lnTo>
                    <a:pt x="18271" y="4301"/>
                  </a:lnTo>
                  <a:cubicBezTo>
                    <a:pt x="21128" y="-81"/>
                    <a:pt x="27034" y="-1319"/>
                    <a:pt x="31415" y="1538"/>
                  </a:cubicBezTo>
                  <a:cubicBezTo>
                    <a:pt x="35797" y="4396"/>
                    <a:pt x="37035" y="10301"/>
                    <a:pt x="34178" y="14683"/>
                  </a:cubicBezTo>
                  <a:lnTo>
                    <a:pt x="19033" y="37924"/>
                  </a:lnTo>
                  <a:cubicBezTo>
                    <a:pt x="18747" y="39543"/>
                    <a:pt x="18557" y="44591"/>
                    <a:pt x="25700" y="50306"/>
                  </a:cubicBezTo>
                  <a:cubicBezTo>
                    <a:pt x="31987" y="55355"/>
                    <a:pt x="37035" y="53069"/>
                    <a:pt x="39416" y="51259"/>
                  </a:cubicBezTo>
                  <a:cubicBezTo>
                    <a:pt x="41798" y="47639"/>
                    <a:pt x="49513" y="36019"/>
                    <a:pt x="56466" y="25256"/>
                  </a:cubicBezTo>
                  <a:cubicBezTo>
                    <a:pt x="59324" y="20874"/>
                    <a:pt x="65229" y="19541"/>
                    <a:pt x="69611" y="22398"/>
                  </a:cubicBezTo>
                  <a:cubicBezTo>
                    <a:pt x="73992" y="25256"/>
                    <a:pt x="75326" y="31161"/>
                    <a:pt x="72468" y="35543"/>
                  </a:cubicBezTo>
                  <a:cubicBezTo>
                    <a:pt x="63991" y="48592"/>
                    <a:pt x="54561" y="62879"/>
                    <a:pt x="54561" y="62879"/>
                  </a:cubicBezTo>
                  <a:cubicBezTo>
                    <a:pt x="54180" y="63451"/>
                    <a:pt x="53704" y="64022"/>
                    <a:pt x="53132" y="64594"/>
                  </a:cubicBezTo>
                  <a:cubicBezTo>
                    <a:pt x="49322" y="68118"/>
                    <a:pt x="41988" y="72404"/>
                    <a:pt x="33130" y="72404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F92E5B2-E476-6324-64C7-709DFDD43742}"/>
                </a:ext>
              </a:extLst>
            </p:cNvPr>
            <p:cNvSpPr/>
            <p:nvPr/>
          </p:nvSpPr>
          <p:spPr>
            <a:xfrm>
              <a:off x="3265389" y="5859289"/>
              <a:ext cx="88108" cy="100447"/>
            </a:xfrm>
            <a:custGeom>
              <a:avLst/>
              <a:gdLst>
                <a:gd name="connsiteX0" fmla="*/ 33225 w 88108"/>
                <a:gd name="connsiteY0" fmla="*/ 100448 h 100447"/>
                <a:gd name="connsiteX1" fmla="*/ 13889 w 88108"/>
                <a:gd name="connsiteY1" fmla="*/ 93114 h 100447"/>
                <a:gd name="connsiteX2" fmla="*/ 1602 w 88108"/>
                <a:gd name="connsiteY2" fmla="*/ 58062 h 100447"/>
                <a:gd name="connsiteX3" fmla="*/ 2459 w 88108"/>
                <a:gd name="connsiteY3" fmla="*/ 56538 h 100447"/>
                <a:gd name="connsiteX4" fmla="*/ 32177 w 88108"/>
                <a:gd name="connsiteY4" fmla="*/ 10818 h 100447"/>
                <a:gd name="connsiteX5" fmla="*/ 68468 w 88108"/>
                <a:gd name="connsiteY5" fmla="*/ 4055 h 100447"/>
                <a:gd name="connsiteX6" fmla="*/ 86089 w 88108"/>
                <a:gd name="connsiteY6" fmla="*/ 41583 h 100447"/>
                <a:gd name="connsiteX7" fmla="*/ 54656 w 88108"/>
                <a:gd name="connsiteY7" fmla="*/ 90923 h 100447"/>
                <a:gd name="connsiteX8" fmla="*/ 53228 w 88108"/>
                <a:gd name="connsiteY8" fmla="*/ 92542 h 100447"/>
                <a:gd name="connsiteX9" fmla="*/ 33225 w 88108"/>
                <a:gd name="connsiteY9" fmla="*/ 100353 h 100447"/>
                <a:gd name="connsiteX10" fmla="*/ 19128 w 88108"/>
                <a:gd name="connsiteY10" fmla="*/ 65777 h 100447"/>
                <a:gd name="connsiteX11" fmla="*/ 25796 w 88108"/>
                <a:gd name="connsiteY11" fmla="*/ 78255 h 100447"/>
                <a:gd name="connsiteX12" fmla="*/ 39511 w 88108"/>
                <a:gd name="connsiteY12" fmla="*/ 79207 h 100447"/>
                <a:gd name="connsiteX13" fmla="*/ 68658 w 88108"/>
                <a:gd name="connsiteY13" fmla="*/ 33773 h 100447"/>
                <a:gd name="connsiteX14" fmla="*/ 59228 w 88108"/>
                <a:gd name="connsiteY14" fmla="*/ 20628 h 100447"/>
                <a:gd name="connsiteX15" fmla="*/ 47798 w 88108"/>
                <a:gd name="connsiteY15" fmla="*/ 21676 h 100447"/>
                <a:gd name="connsiteX16" fmla="*/ 19223 w 88108"/>
                <a:gd name="connsiteY16" fmla="*/ 65682 h 10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108" h="100447">
                  <a:moveTo>
                    <a:pt x="33225" y="100448"/>
                  </a:moveTo>
                  <a:cubicBezTo>
                    <a:pt x="27224" y="100448"/>
                    <a:pt x="20557" y="98543"/>
                    <a:pt x="13889" y="93114"/>
                  </a:cubicBezTo>
                  <a:cubicBezTo>
                    <a:pt x="-1922" y="80445"/>
                    <a:pt x="-1255" y="65110"/>
                    <a:pt x="1602" y="58062"/>
                  </a:cubicBezTo>
                  <a:cubicBezTo>
                    <a:pt x="1793" y="57490"/>
                    <a:pt x="2078" y="57014"/>
                    <a:pt x="2459" y="56538"/>
                  </a:cubicBezTo>
                  <a:lnTo>
                    <a:pt x="32177" y="10818"/>
                  </a:lnTo>
                  <a:cubicBezTo>
                    <a:pt x="37607" y="3864"/>
                    <a:pt x="51418" y="-5470"/>
                    <a:pt x="68468" y="4055"/>
                  </a:cubicBezTo>
                  <a:cubicBezTo>
                    <a:pt x="94566" y="18628"/>
                    <a:pt x="87708" y="37869"/>
                    <a:pt x="86089" y="41583"/>
                  </a:cubicBezTo>
                  <a:cubicBezTo>
                    <a:pt x="83803" y="46727"/>
                    <a:pt x="63324" y="77778"/>
                    <a:pt x="54656" y="90923"/>
                  </a:cubicBezTo>
                  <a:cubicBezTo>
                    <a:pt x="54275" y="91494"/>
                    <a:pt x="53799" y="92066"/>
                    <a:pt x="53228" y="92542"/>
                  </a:cubicBezTo>
                  <a:cubicBezTo>
                    <a:pt x="49418" y="96162"/>
                    <a:pt x="42083" y="100353"/>
                    <a:pt x="33225" y="100353"/>
                  </a:cubicBezTo>
                  <a:close/>
                  <a:moveTo>
                    <a:pt x="19128" y="65777"/>
                  </a:moveTo>
                  <a:cubicBezTo>
                    <a:pt x="18747" y="67682"/>
                    <a:pt x="18747" y="72635"/>
                    <a:pt x="25796" y="78255"/>
                  </a:cubicBezTo>
                  <a:cubicBezTo>
                    <a:pt x="32082" y="83303"/>
                    <a:pt x="37130" y="81017"/>
                    <a:pt x="39511" y="79207"/>
                  </a:cubicBezTo>
                  <a:cubicBezTo>
                    <a:pt x="52751" y="59205"/>
                    <a:pt x="67134" y="37107"/>
                    <a:pt x="68658" y="33773"/>
                  </a:cubicBezTo>
                  <a:cubicBezTo>
                    <a:pt x="70373" y="29868"/>
                    <a:pt x="66848" y="24915"/>
                    <a:pt x="59228" y="20628"/>
                  </a:cubicBezTo>
                  <a:cubicBezTo>
                    <a:pt x="53323" y="17295"/>
                    <a:pt x="49608" y="19676"/>
                    <a:pt x="47798" y="21676"/>
                  </a:cubicBezTo>
                  <a:lnTo>
                    <a:pt x="19223" y="65682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6959B99-594E-7602-C4C3-4F2B57659B81}"/>
                </a:ext>
              </a:extLst>
            </p:cNvPr>
            <p:cNvSpPr/>
            <p:nvPr/>
          </p:nvSpPr>
          <p:spPr>
            <a:xfrm>
              <a:off x="3303959" y="5890122"/>
              <a:ext cx="76547" cy="85331"/>
            </a:xfrm>
            <a:custGeom>
              <a:avLst/>
              <a:gdLst>
                <a:gd name="connsiteX0" fmla="*/ 30850 w 76547"/>
                <a:gd name="connsiteY0" fmla="*/ 85331 h 85331"/>
                <a:gd name="connsiteX1" fmla="*/ 13419 w 76547"/>
                <a:gd name="connsiteY1" fmla="*/ 79235 h 85331"/>
                <a:gd name="connsiteX2" fmla="*/ 1513 w 76547"/>
                <a:gd name="connsiteY2" fmla="*/ 47612 h 85331"/>
                <a:gd name="connsiteX3" fmla="*/ 2370 w 76547"/>
                <a:gd name="connsiteY3" fmla="*/ 45993 h 85331"/>
                <a:gd name="connsiteX4" fmla="*/ 28469 w 76547"/>
                <a:gd name="connsiteY4" fmla="*/ 6559 h 85331"/>
                <a:gd name="connsiteX5" fmla="*/ 30469 w 76547"/>
                <a:gd name="connsiteY5" fmla="*/ 4369 h 85331"/>
                <a:gd name="connsiteX6" fmla="*/ 61044 w 76547"/>
                <a:gd name="connsiteY6" fmla="*/ 4369 h 85331"/>
                <a:gd name="connsiteX7" fmla="*/ 73046 w 76547"/>
                <a:gd name="connsiteY7" fmla="*/ 43802 h 85331"/>
                <a:gd name="connsiteX8" fmla="*/ 50948 w 76547"/>
                <a:gd name="connsiteY8" fmla="*/ 76759 h 85331"/>
                <a:gd name="connsiteX9" fmla="*/ 49614 w 76547"/>
                <a:gd name="connsiteY9" fmla="*/ 78187 h 85331"/>
                <a:gd name="connsiteX10" fmla="*/ 30850 w 76547"/>
                <a:gd name="connsiteY10" fmla="*/ 85331 h 85331"/>
                <a:gd name="connsiteX11" fmla="*/ 19134 w 76547"/>
                <a:gd name="connsiteY11" fmla="*/ 55232 h 85331"/>
                <a:gd name="connsiteX12" fmla="*/ 24754 w 76547"/>
                <a:gd name="connsiteY12" fmla="*/ 63900 h 85331"/>
                <a:gd name="connsiteX13" fmla="*/ 36184 w 76547"/>
                <a:gd name="connsiteY13" fmla="*/ 64567 h 85331"/>
                <a:gd name="connsiteX14" fmla="*/ 55710 w 76547"/>
                <a:gd name="connsiteY14" fmla="*/ 35896 h 85331"/>
                <a:gd name="connsiteX15" fmla="*/ 52377 w 76547"/>
                <a:gd name="connsiteY15" fmla="*/ 21323 h 85331"/>
                <a:gd name="connsiteX16" fmla="*/ 42947 w 76547"/>
                <a:gd name="connsiteY16" fmla="*/ 19323 h 85331"/>
                <a:gd name="connsiteX17" fmla="*/ 19134 w 76547"/>
                <a:gd name="connsiteY17" fmla="*/ 55232 h 8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547" h="85331">
                  <a:moveTo>
                    <a:pt x="30850" y="85331"/>
                  </a:moveTo>
                  <a:cubicBezTo>
                    <a:pt x="25421" y="85331"/>
                    <a:pt x="19420" y="83712"/>
                    <a:pt x="13419" y="79235"/>
                  </a:cubicBezTo>
                  <a:cubicBezTo>
                    <a:pt x="-1726" y="68091"/>
                    <a:pt x="-1249" y="54089"/>
                    <a:pt x="1513" y="47612"/>
                  </a:cubicBezTo>
                  <a:cubicBezTo>
                    <a:pt x="1703" y="47041"/>
                    <a:pt x="1989" y="46469"/>
                    <a:pt x="2370" y="45993"/>
                  </a:cubicBezTo>
                  <a:lnTo>
                    <a:pt x="28469" y="6559"/>
                  </a:lnTo>
                  <a:cubicBezTo>
                    <a:pt x="29040" y="5702"/>
                    <a:pt x="29707" y="5035"/>
                    <a:pt x="30469" y="4369"/>
                  </a:cubicBezTo>
                  <a:cubicBezTo>
                    <a:pt x="31707" y="3416"/>
                    <a:pt x="42947" y="-4966"/>
                    <a:pt x="61044" y="4369"/>
                  </a:cubicBezTo>
                  <a:cubicBezTo>
                    <a:pt x="75903" y="11893"/>
                    <a:pt x="80475" y="27038"/>
                    <a:pt x="73046" y="43802"/>
                  </a:cubicBezTo>
                  <a:cubicBezTo>
                    <a:pt x="71045" y="48279"/>
                    <a:pt x="58377" y="66376"/>
                    <a:pt x="50948" y="76759"/>
                  </a:cubicBezTo>
                  <a:cubicBezTo>
                    <a:pt x="50567" y="77330"/>
                    <a:pt x="50091" y="77806"/>
                    <a:pt x="49614" y="78187"/>
                  </a:cubicBezTo>
                  <a:cubicBezTo>
                    <a:pt x="46090" y="81426"/>
                    <a:pt x="39232" y="85331"/>
                    <a:pt x="30850" y="85331"/>
                  </a:cubicBezTo>
                  <a:close/>
                  <a:moveTo>
                    <a:pt x="19134" y="55232"/>
                  </a:moveTo>
                  <a:cubicBezTo>
                    <a:pt x="19039" y="56661"/>
                    <a:pt x="19420" y="59995"/>
                    <a:pt x="24754" y="63900"/>
                  </a:cubicBezTo>
                  <a:cubicBezTo>
                    <a:pt x="30088" y="67805"/>
                    <a:pt x="34184" y="65995"/>
                    <a:pt x="36184" y="64567"/>
                  </a:cubicBezTo>
                  <a:cubicBezTo>
                    <a:pt x="44757" y="52565"/>
                    <a:pt x="54377" y="38563"/>
                    <a:pt x="55710" y="35896"/>
                  </a:cubicBezTo>
                  <a:cubicBezTo>
                    <a:pt x="60378" y="25419"/>
                    <a:pt x="54948" y="22657"/>
                    <a:pt x="52377" y="21323"/>
                  </a:cubicBezTo>
                  <a:cubicBezTo>
                    <a:pt x="47519" y="18847"/>
                    <a:pt x="44376" y="18942"/>
                    <a:pt x="42947" y="19323"/>
                  </a:cubicBezTo>
                  <a:lnTo>
                    <a:pt x="19134" y="55232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45" name="Innovation bis">
            <a:extLst>
              <a:ext uri="{FF2B5EF4-FFF2-40B4-BE49-F238E27FC236}">
                <a16:creationId xmlns:a16="http://schemas.microsoft.com/office/drawing/2014/main" id="{42DB8CEC-6AC9-C171-CB88-89B42613A678}"/>
              </a:ext>
            </a:extLst>
          </p:cNvPr>
          <p:cNvGrpSpPr/>
          <p:nvPr/>
        </p:nvGrpSpPr>
        <p:grpSpPr>
          <a:xfrm>
            <a:off x="1596773" y="3197595"/>
            <a:ext cx="323087" cy="455676"/>
            <a:chOff x="10197571" y="3370548"/>
            <a:chExt cx="323087" cy="455676"/>
          </a:xfrm>
          <a:solidFill>
            <a:srgbClr val="009CD6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957FFE-E66B-7FF7-5F57-920549F8E964}"/>
                </a:ext>
              </a:extLst>
            </p:cNvPr>
            <p:cNvSpPr/>
            <p:nvPr/>
          </p:nvSpPr>
          <p:spPr>
            <a:xfrm>
              <a:off x="10197571" y="3370548"/>
              <a:ext cx="323087" cy="455676"/>
            </a:xfrm>
            <a:custGeom>
              <a:avLst/>
              <a:gdLst>
                <a:gd name="connsiteX0" fmla="*/ 191166 w 323087"/>
                <a:gd name="connsiteY0" fmla="*/ 455676 h 455676"/>
                <a:gd name="connsiteX1" fmla="*/ 132112 w 323087"/>
                <a:gd name="connsiteY1" fmla="*/ 455676 h 455676"/>
                <a:gd name="connsiteX2" fmla="*/ 101441 w 323087"/>
                <a:gd name="connsiteY2" fmla="*/ 425101 h 455676"/>
                <a:gd name="connsiteX3" fmla="*/ 101441 w 323087"/>
                <a:gd name="connsiteY3" fmla="*/ 309753 h 455676"/>
                <a:gd name="connsiteX4" fmla="*/ 0 w 323087"/>
                <a:gd name="connsiteY4" fmla="*/ 160592 h 455676"/>
                <a:gd name="connsiteX5" fmla="*/ 161544 w 323087"/>
                <a:gd name="connsiteY5" fmla="*/ 0 h 455676"/>
                <a:gd name="connsiteX6" fmla="*/ 323088 w 323087"/>
                <a:gd name="connsiteY6" fmla="*/ 160592 h 455676"/>
                <a:gd name="connsiteX7" fmla="*/ 221646 w 323087"/>
                <a:gd name="connsiteY7" fmla="*/ 309753 h 455676"/>
                <a:gd name="connsiteX8" fmla="*/ 221646 w 323087"/>
                <a:gd name="connsiteY8" fmla="*/ 425101 h 455676"/>
                <a:gd name="connsiteX9" fmla="*/ 190976 w 323087"/>
                <a:gd name="connsiteY9" fmla="*/ 455676 h 455676"/>
                <a:gd name="connsiteX10" fmla="*/ 161639 w 323087"/>
                <a:gd name="connsiteY10" fmla="*/ 19050 h 455676"/>
                <a:gd name="connsiteX11" fmla="*/ 19050 w 323087"/>
                <a:gd name="connsiteY11" fmla="*/ 160687 h 455676"/>
                <a:gd name="connsiteX12" fmla="*/ 114109 w 323087"/>
                <a:gd name="connsiteY12" fmla="*/ 294323 h 455676"/>
                <a:gd name="connsiteX13" fmla="*/ 120491 w 323087"/>
                <a:gd name="connsiteY13" fmla="*/ 303276 h 455676"/>
                <a:gd name="connsiteX14" fmla="*/ 120491 w 323087"/>
                <a:gd name="connsiteY14" fmla="*/ 425196 h 455676"/>
                <a:gd name="connsiteX15" fmla="*/ 132207 w 323087"/>
                <a:gd name="connsiteY15" fmla="*/ 436721 h 455676"/>
                <a:gd name="connsiteX16" fmla="*/ 191262 w 323087"/>
                <a:gd name="connsiteY16" fmla="*/ 436721 h 455676"/>
                <a:gd name="connsiteX17" fmla="*/ 202978 w 323087"/>
                <a:gd name="connsiteY17" fmla="*/ 425196 h 455676"/>
                <a:gd name="connsiteX18" fmla="*/ 202978 w 323087"/>
                <a:gd name="connsiteY18" fmla="*/ 303276 h 455676"/>
                <a:gd name="connsiteX19" fmla="*/ 209359 w 323087"/>
                <a:gd name="connsiteY19" fmla="*/ 294323 h 455676"/>
                <a:gd name="connsiteX20" fmla="*/ 304419 w 323087"/>
                <a:gd name="connsiteY20" fmla="*/ 160687 h 455676"/>
                <a:gd name="connsiteX21" fmla="*/ 161830 w 323087"/>
                <a:gd name="connsiteY21" fmla="*/ 19050 h 4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3087" h="455676">
                  <a:moveTo>
                    <a:pt x="191166" y="455676"/>
                  </a:moveTo>
                  <a:lnTo>
                    <a:pt x="132112" y="455676"/>
                  </a:lnTo>
                  <a:cubicBezTo>
                    <a:pt x="115157" y="455676"/>
                    <a:pt x="101441" y="441960"/>
                    <a:pt x="101441" y="425101"/>
                  </a:cubicBezTo>
                  <a:lnTo>
                    <a:pt x="101441" y="309753"/>
                  </a:lnTo>
                  <a:cubicBezTo>
                    <a:pt x="40481" y="285464"/>
                    <a:pt x="0" y="226314"/>
                    <a:pt x="0" y="160592"/>
                  </a:cubicBezTo>
                  <a:cubicBezTo>
                    <a:pt x="0" y="72009"/>
                    <a:pt x="72485" y="0"/>
                    <a:pt x="161544" y="0"/>
                  </a:cubicBezTo>
                  <a:cubicBezTo>
                    <a:pt x="250603" y="0"/>
                    <a:pt x="323088" y="72104"/>
                    <a:pt x="323088" y="160592"/>
                  </a:cubicBezTo>
                  <a:cubicBezTo>
                    <a:pt x="323088" y="226314"/>
                    <a:pt x="282607" y="285369"/>
                    <a:pt x="221646" y="309753"/>
                  </a:cubicBezTo>
                  <a:lnTo>
                    <a:pt x="221646" y="425101"/>
                  </a:lnTo>
                  <a:cubicBezTo>
                    <a:pt x="221646" y="441960"/>
                    <a:pt x="207930" y="455676"/>
                    <a:pt x="190976" y="455676"/>
                  </a:cubicBezTo>
                  <a:close/>
                  <a:moveTo>
                    <a:pt x="161639" y="19050"/>
                  </a:moveTo>
                  <a:cubicBezTo>
                    <a:pt x="82962" y="19050"/>
                    <a:pt x="19050" y="82582"/>
                    <a:pt x="19050" y="160687"/>
                  </a:cubicBezTo>
                  <a:cubicBezTo>
                    <a:pt x="19050" y="220599"/>
                    <a:pt x="57245" y="274320"/>
                    <a:pt x="114109" y="294323"/>
                  </a:cubicBezTo>
                  <a:cubicBezTo>
                    <a:pt x="117920" y="295656"/>
                    <a:pt x="120491" y="299276"/>
                    <a:pt x="120491" y="303276"/>
                  </a:cubicBezTo>
                  <a:lnTo>
                    <a:pt x="120491" y="425196"/>
                  </a:lnTo>
                  <a:cubicBezTo>
                    <a:pt x="120491" y="431578"/>
                    <a:pt x="125730" y="436721"/>
                    <a:pt x="132207" y="436721"/>
                  </a:cubicBezTo>
                  <a:lnTo>
                    <a:pt x="191262" y="436721"/>
                  </a:lnTo>
                  <a:cubicBezTo>
                    <a:pt x="197739" y="436721"/>
                    <a:pt x="202978" y="431578"/>
                    <a:pt x="202978" y="425196"/>
                  </a:cubicBezTo>
                  <a:lnTo>
                    <a:pt x="202978" y="303276"/>
                  </a:lnTo>
                  <a:cubicBezTo>
                    <a:pt x="202978" y="299276"/>
                    <a:pt x="205549" y="295656"/>
                    <a:pt x="209359" y="294323"/>
                  </a:cubicBezTo>
                  <a:cubicBezTo>
                    <a:pt x="266223" y="274320"/>
                    <a:pt x="304419" y="220694"/>
                    <a:pt x="304419" y="160687"/>
                  </a:cubicBezTo>
                  <a:cubicBezTo>
                    <a:pt x="304419" y="82582"/>
                    <a:pt x="240411" y="19050"/>
                    <a:pt x="161830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5B6A43-822A-423F-0314-71D5E9C69AEC}"/>
                </a:ext>
              </a:extLst>
            </p:cNvPr>
            <p:cNvSpPr/>
            <p:nvPr/>
          </p:nvSpPr>
          <p:spPr>
            <a:xfrm>
              <a:off x="10298917" y="3740022"/>
              <a:ext cx="120491" cy="19050"/>
            </a:xfrm>
            <a:custGeom>
              <a:avLst/>
              <a:gdLst>
                <a:gd name="connsiteX0" fmla="*/ 110966 w 120491"/>
                <a:gd name="connsiteY0" fmla="*/ 19050 h 19050"/>
                <a:gd name="connsiteX1" fmla="*/ 9525 w 120491"/>
                <a:gd name="connsiteY1" fmla="*/ 19050 h 19050"/>
                <a:gd name="connsiteX2" fmla="*/ 0 w 120491"/>
                <a:gd name="connsiteY2" fmla="*/ 9525 h 19050"/>
                <a:gd name="connsiteX3" fmla="*/ 9525 w 120491"/>
                <a:gd name="connsiteY3" fmla="*/ 0 h 19050"/>
                <a:gd name="connsiteX4" fmla="*/ 110966 w 120491"/>
                <a:gd name="connsiteY4" fmla="*/ 0 h 19050"/>
                <a:gd name="connsiteX5" fmla="*/ 120491 w 120491"/>
                <a:gd name="connsiteY5" fmla="*/ 9525 h 19050"/>
                <a:gd name="connsiteX6" fmla="*/ 110966 w 120491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91" h="19050">
                  <a:moveTo>
                    <a:pt x="110966" y="19050"/>
                  </a:moveTo>
                  <a:lnTo>
                    <a:pt x="9525" y="19050"/>
                  </a:lnTo>
                  <a:cubicBezTo>
                    <a:pt x="4286" y="19050"/>
                    <a:pt x="0" y="14764"/>
                    <a:pt x="0" y="9525"/>
                  </a:cubicBezTo>
                  <a:cubicBezTo>
                    <a:pt x="0" y="4286"/>
                    <a:pt x="4286" y="0"/>
                    <a:pt x="9525" y="0"/>
                  </a:cubicBezTo>
                  <a:lnTo>
                    <a:pt x="110966" y="0"/>
                  </a:lnTo>
                  <a:cubicBezTo>
                    <a:pt x="116205" y="0"/>
                    <a:pt x="120491" y="4286"/>
                    <a:pt x="120491" y="9525"/>
                  </a:cubicBezTo>
                  <a:cubicBezTo>
                    <a:pt x="120491" y="14764"/>
                    <a:pt x="116205" y="19050"/>
                    <a:pt x="110966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grpSp>
          <p:nvGrpSpPr>
            <p:cNvPr id="48" name="Graphic 10">
              <a:extLst>
                <a:ext uri="{FF2B5EF4-FFF2-40B4-BE49-F238E27FC236}">
                  <a16:creationId xmlns:a16="http://schemas.microsoft.com/office/drawing/2014/main" id="{F70E9FBC-1953-EBF5-DB62-C5F9C8C132F3}"/>
                </a:ext>
              </a:extLst>
            </p:cNvPr>
            <p:cNvGrpSpPr/>
            <p:nvPr/>
          </p:nvGrpSpPr>
          <p:grpSpPr>
            <a:xfrm>
              <a:off x="10249101" y="3421220"/>
              <a:ext cx="217551" cy="217836"/>
              <a:chOff x="10249101" y="3421220"/>
              <a:chExt cx="217551" cy="217836"/>
            </a:xfrm>
            <a:solidFill>
              <a:srgbClr val="009CD6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3BBCD8-171F-B363-9132-4F355A5419A9}"/>
                  </a:ext>
                </a:extLst>
              </p:cNvPr>
              <p:cNvSpPr/>
              <p:nvPr/>
            </p:nvSpPr>
            <p:spPr>
              <a:xfrm>
                <a:off x="10249101" y="3421220"/>
                <a:ext cx="217551" cy="217836"/>
              </a:xfrm>
              <a:custGeom>
                <a:avLst/>
                <a:gdLst>
                  <a:gd name="connsiteX0" fmla="*/ 117920 w 217551"/>
                  <a:gd name="connsiteY0" fmla="*/ 217646 h 217836"/>
                  <a:gd name="connsiteX1" fmla="*/ 99822 w 217551"/>
                  <a:gd name="connsiteY1" fmla="*/ 217646 h 217836"/>
                  <a:gd name="connsiteX2" fmla="*/ 81343 w 217551"/>
                  <a:gd name="connsiteY2" fmla="*/ 199168 h 217836"/>
                  <a:gd name="connsiteX3" fmla="*/ 81343 w 217551"/>
                  <a:gd name="connsiteY3" fmla="*/ 190214 h 217836"/>
                  <a:gd name="connsiteX4" fmla="*/ 70009 w 217551"/>
                  <a:gd name="connsiteY4" fmla="*/ 185738 h 217836"/>
                  <a:gd name="connsiteX5" fmla="*/ 64484 w 217551"/>
                  <a:gd name="connsiteY5" fmla="*/ 192119 h 217836"/>
                  <a:gd name="connsiteX6" fmla="*/ 38291 w 217551"/>
                  <a:gd name="connsiteY6" fmla="*/ 192119 h 217836"/>
                  <a:gd name="connsiteX7" fmla="*/ 25527 w 217551"/>
                  <a:gd name="connsiteY7" fmla="*/ 179356 h 217836"/>
                  <a:gd name="connsiteX8" fmla="*/ 20098 w 217551"/>
                  <a:gd name="connsiteY8" fmla="*/ 166307 h 217836"/>
                  <a:gd name="connsiteX9" fmla="*/ 25527 w 217551"/>
                  <a:gd name="connsiteY9" fmla="*/ 153162 h 217836"/>
                  <a:gd name="connsiteX10" fmla="*/ 31814 w 217551"/>
                  <a:gd name="connsiteY10" fmla="*/ 146876 h 217836"/>
                  <a:gd name="connsiteX11" fmla="*/ 27051 w 217551"/>
                  <a:gd name="connsiteY11" fmla="*/ 136398 h 217836"/>
                  <a:gd name="connsiteX12" fmla="*/ 18479 w 217551"/>
                  <a:gd name="connsiteY12" fmla="*/ 136398 h 217836"/>
                  <a:gd name="connsiteX13" fmla="*/ 0 w 217551"/>
                  <a:gd name="connsiteY13" fmla="*/ 117920 h 217836"/>
                  <a:gd name="connsiteX14" fmla="*/ 0 w 217551"/>
                  <a:gd name="connsiteY14" fmla="*/ 99822 h 217836"/>
                  <a:gd name="connsiteX15" fmla="*/ 18479 w 217551"/>
                  <a:gd name="connsiteY15" fmla="*/ 81344 h 217836"/>
                  <a:gd name="connsiteX16" fmla="*/ 27432 w 217551"/>
                  <a:gd name="connsiteY16" fmla="*/ 81344 h 217836"/>
                  <a:gd name="connsiteX17" fmla="*/ 31814 w 217551"/>
                  <a:gd name="connsiteY17" fmla="*/ 70009 h 217836"/>
                  <a:gd name="connsiteX18" fmla="*/ 25432 w 217551"/>
                  <a:gd name="connsiteY18" fmla="*/ 64484 h 217836"/>
                  <a:gd name="connsiteX19" fmla="*/ 20002 w 217551"/>
                  <a:gd name="connsiteY19" fmla="*/ 51435 h 217836"/>
                  <a:gd name="connsiteX20" fmla="*/ 25432 w 217551"/>
                  <a:gd name="connsiteY20" fmla="*/ 38291 h 217836"/>
                  <a:gd name="connsiteX21" fmla="*/ 38195 w 217551"/>
                  <a:gd name="connsiteY21" fmla="*/ 25527 h 217836"/>
                  <a:gd name="connsiteX22" fmla="*/ 64389 w 217551"/>
                  <a:gd name="connsiteY22" fmla="*/ 25527 h 217836"/>
                  <a:gd name="connsiteX23" fmla="*/ 70675 w 217551"/>
                  <a:gd name="connsiteY23" fmla="*/ 31814 h 217836"/>
                  <a:gd name="connsiteX24" fmla="*/ 81820 w 217551"/>
                  <a:gd name="connsiteY24" fmla="*/ 26861 h 217836"/>
                  <a:gd name="connsiteX25" fmla="*/ 81153 w 217551"/>
                  <a:gd name="connsiteY25" fmla="*/ 18479 h 217836"/>
                  <a:gd name="connsiteX26" fmla="*/ 99632 w 217551"/>
                  <a:gd name="connsiteY26" fmla="*/ 0 h 217836"/>
                  <a:gd name="connsiteX27" fmla="*/ 117729 w 217551"/>
                  <a:gd name="connsiteY27" fmla="*/ 0 h 217836"/>
                  <a:gd name="connsiteX28" fmla="*/ 136207 w 217551"/>
                  <a:gd name="connsiteY28" fmla="*/ 18479 h 217836"/>
                  <a:gd name="connsiteX29" fmla="*/ 136207 w 217551"/>
                  <a:gd name="connsiteY29" fmla="*/ 27432 h 217836"/>
                  <a:gd name="connsiteX30" fmla="*/ 147542 w 217551"/>
                  <a:gd name="connsiteY30" fmla="*/ 31909 h 217836"/>
                  <a:gd name="connsiteX31" fmla="*/ 153067 w 217551"/>
                  <a:gd name="connsiteY31" fmla="*/ 25527 h 217836"/>
                  <a:gd name="connsiteX32" fmla="*/ 179261 w 217551"/>
                  <a:gd name="connsiteY32" fmla="*/ 25527 h 217836"/>
                  <a:gd name="connsiteX33" fmla="*/ 192024 w 217551"/>
                  <a:gd name="connsiteY33" fmla="*/ 38386 h 217836"/>
                  <a:gd name="connsiteX34" fmla="*/ 197453 w 217551"/>
                  <a:gd name="connsiteY34" fmla="*/ 51435 h 217836"/>
                  <a:gd name="connsiteX35" fmla="*/ 192024 w 217551"/>
                  <a:gd name="connsiteY35" fmla="*/ 64580 h 217836"/>
                  <a:gd name="connsiteX36" fmla="*/ 185738 w 217551"/>
                  <a:gd name="connsiteY36" fmla="*/ 70866 h 217836"/>
                  <a:gd name="connsiteX37" fmla="*/ 190691 w 217551"/>
                  <a:gd name="connsiteY37" fmla="*/ 82010 h 217836"/>
                  <a:gd name="connsiteX38" fmla="*/ 199073 w 217551"/>
                  <a:gd name="connsiteY38" fmla="*/ 81344 h 217836"/>
                  <a:gd name="connsiteX39" fmla="*/ 217551 w 217551"/>
                  <a:gd name="connsiteY39" fmla="*/ 99822 h 217836"/>
                  <a:gd name="connsiteX40" fmla="*/ 217551 w 217551"/>
                  <a:gd name="connsiteY40" fmla="*/ 117920 h 217836"/>
                  <a:gd name="connsiteX41" fmla="*/ 199073 w 217551"/>
                  <a:gd name="connsiteY41" fmla="*/ 136398 h 217836"/>
                  <a:gd name="connsiteX42" fmla="*/ 190119 w 217551"/>
                  <a:gd name="connsiteY42" fmla="*/ 136398 h 217836"/>
                  <a:gd name="connsiteX43" fmla="*/ 185642 w 217551"/>
                  <a:gd name="connsiteY43" fmla="*/ 147733 h 217836"/>
                  <a:gd name="connsiteX44" fmla="*/ 192024 w 217551"/>
                  <a:gd name="connsiteY44" fmla="*/ 153257 h 217836"/>
                  <a:gd name="connsiteX45" fmla="*/ 197453 w 217551"/>
                  <a:gd name="connsiteY45" fmla="*/ 166402 h 217836"/>
                  <a:gd name="connsiteX46" fmla="*/ 192024 w 217551"/>
                  <a:gd name="connsiteY46" fmla="*/ 179546 h 217836"/>
                  <a:gd name="connsiteX47" fmla="*/ 179261 w 217551"/>
                  <a:gd name="connsiteY47" fmla="*/ 192310 h 217836"/>
                  <a:gd name="connsiteX48" fmla="*/ 153067 w 217551"/>
                  <a:gd name="connsiteY48" fmla="*/ 192310 h 217836"/>
                  <a:gd name="connsiteX49" fmla="*/ 146780 w 217551"/>
                  <a:gd name="connsiteY49" fmla="*/ 186023 h 217836"/>
                  <a:gd name="connsiteX50" fmla="*/ 135636 w 217551"/>
                  <a:gd name="connsiteY50" fmla="*/ 190976 h 217836"/>
                  <a:gd name="connsiteX51" fmla="*/ 136303 w 217551"/>
                  <a:gd name="connsiteY51" fmla="*/ 199358 h 217836"/>
                  <a:gd name="connsiteX52" fmla="*/ 117824 w 217551"/>
                  <a:gd name="connsiteY52" fmla="*/ 217837 h 217836"/>
                  <a:gd name="connsiteX53" fmla="*/ 70485 w 217551"/>
                  <a:gd name="connsiteY53" fmla="*/ 166878 h 217836"/>
                  <a:gd name="connsiteX54" fmla="*/ 78581 w 217551"/>
                  <a:gd name="connsiteY54" fmla="*/ 168878 h 217836"/>
                  <a:gd name="connsiteX55" fmla="*/ 87821 w 217551"/>
                  <a:gd name="connsiteY55" fmla="*/ 172688 h 217836"/>
                  <a:gd name="connsiteX56" fmla="*/ 100203 w 217551"/>
                  <a:gd name="connsiteY56" fmla="*/ 190119 h 217836"/>
                  <a:gd name="connsiteX57" fmla="*/ 100203 w 217551"/>
                  <a:gd name="connsiteY57" fmla="*/ 199073 h 217836"/>
                  <a:gd name="connsiteX58" fmla="*/ 117824 w 217551"/>
                  <a:gd name="connsiteY58" fmla="*/ 198596 h 217836"/>
                  <a:gd name="connsiteX59" fmla="*/ 117348 w 217551"/>
                  <a:gd name="connsiteY59" fmla="*/ 190119 h 217836"/>
                  <a:gd name="connsiteX60" fmla="*/ 129730 w 217551"/>
                  <a:gd name="connsiteY60" fmla="*/ 172593 h 217836"/>
                  <a:gd name="connsiteX61" fmla="*/ 138970 w 217551"/>
                  <a:gd name="connsiteY61" fmla="*/ 168783 h 217836"/>
                  <a:gd name="connsiteX62" fmla="*/ 160211 w 217551"/>
                  <a:gd name="connsiteY62" fmla="*/ 172307 h 217836"/>
                  <a:gd name="connsiteX63" fmla="*/ 166497 w 217551"/>
                  <a:gd name="connsiteY63" fmla="*/ 178594 h 217836"/>
                  <a:gd name="connsiteX64" fmla="*/ 178689 w 217551"/>
                  <a:gd name="connsiteY64" fmla="*/ 165830 h 217836"/>
                  <a:gd name="connsiteX65" fmla="*/ 172402 w 217551"/>
                  <a:gd name="connsiteY65" fmla="*/ 160115 h 217836"/>
                  <a:gd name="connsiteX66" fmla="*/ 168878 w 217551"/>
                  <a:gd name="connsiteY66" fmla="*/ 138875 h 217836"/>
                  <a:gd name="connsiteX67" fmla="*/ 172784 w 217551"/>
                  <a:gd name="connsiteY67" fmla="*/ 129635 h 217836"/>
                  <a:gd name="connsiteX68" fmla="*/ 190215 w 217551"/>
                  <a:gd name="connsiteY68" fmla="*/ 117253 h 217836"/>
                  <a:gd name="connsiteX69" fmla="*/ 199168 w 217551"/>
                  <a:gd name="connsiteY69" fmla="*/ 117253 h 217836"/>
                  <a:gd name="connsiteX70" fmla="*/ 198691 w 217551"/>
                  <a:gd name="connsiteY70" fmla="*/ 99631 h 217836"/>
                  <a:gd name="connsiteX71" fmla="*/ 190215 w 217551"/>
                  <a:gd name="connsiteY71" fmla="*/ 100108 h 217836"/>
                  <a:gd name="connsiteX72" fmla="*/ 172784 w 217551"/>
                  <a:gd name="connsiteY72" fmla="*/ 87725 h 217836"/>
                  <a:gd name="connsiteX73" fmla="*/ 168973 w 217551"/>
                  <a:gd name="connsiteY73" fmla="*/ 78486 h 217836"/>
                  <a:gd name="connsiteX74" fmla="*/ 172498 w 217551"/>
                  <a:gd name="connsiteY74" fmla="*/ 57245 h 217836"/>
                  <a:gd name="connsiteX75" fmla="*/ 178784 w 217551"/>
                  <a:gd name="connsiteY75" fmla="*/ 50959 h 217836"/>
                  <a:gd name="connsiteX76" fmla="*/ 166021 w 217551"/>
                  <a:gd name="connsiteY76" fmla="*/ 38767 h 217836"/>
                  <a:gd name="connsiteX77" fmla="*/ 160401 w 217551"/>
                  <a:gd name="connsiteY77" fmla="*/ 45053 h 217836"/>
                  <a:gd name="connsiteX78" fmla="*/ 139160 w 217551"/>
                  <a:gd name="connsiteY78" fmla="*/ 48578 h 217836"/>
                  <a:gd name="connsiteX79" fmla="*/ 129921 w 217551"/>
                  <a:gd name="connsiteY79" fmla="*/ 44768 h 217836"/>
                  <a:gd name="connsiteX80" fmla="*/ 117539 w 217551"/>
                  <a:gd name="connsiteY80" fmla="*/ 27337 h 217836"/>
                  <a:gd name="connsiteX81" fmla="*/ 117539 w 217551"/>
                  <a:gd name="connsiteY81" fmla="*/ 18383 h 217836"/>
                  <a:gd name="connsiteX82" fmla="*/ 99917 w 217551"/>
                  <a:gd name="connsiteY82" fmla="*/ 18860 h 217836"/>
                  <a:gd name="connsiteX83" fmla="*/ 100393 w 217551"/>
                  <a:gd name="connsiteY83" fmla="*/ 27337 h 217836"/>
                  <a:gd name="connsiteX84" fmla="*/ 88011 w 217551"/>
                  <a:gd name="connsiteY84" fmla="*/ 44768 h 217836"/>
                  <a:gd name="connsiteX85" fmla="*/ 78772 w 217551"/>
                  <a:gd name="connsiteY85" fmla="*/ 48673 h 217836"/>
                  <a:gd name="connsiteX86" fmla="*/ 57531 w 217551"/>
                  <a:gd name="connsiteY86" fmla="*/ 45149 h 217836"/>
                  <a:gd name="connsiteX87" fmla="*/ 51245 w 217551"/>
                  <a:gd name="connsiteY87" fmla="*/ 38862 h 217836"/>
                  <a:gd name="connsiteX88" fmla="*/ 39148 w 217551"/>
                  <a:gd name="connsiteY88" fmla="*/ 51626 h 217836"/>
                  <a:gd name="connsiteX89" fmla="*/ 45434 w 217551"/>
                  <a:gd name="connsiteY89" fmla="*/ 57341 h 217836"/>
                  <a:gd name="connsiteX90" fmla="*/ 48959 w 217551"/>
                  <a:gd name="connsiteY90" fmla="*/ 78581 h 217836"/>
                  <a:gd name="connsiteX91" fmla="*/ 45148 w 217551"/>
                  <a:gd name="connsiteY91" fmla="*/ 87821 h 217836"/>
                  <a:gd name="connsiteX92" fmla="*/ 27717 w 217551"/>
                  <a:gd name="connsiteY92" fmla="*/ 100298 h 217836"/>
                  <a:gd name="connsiteX93" fmla="*/ 18765 w 217551"/>
                  <a:gd name="connsiteY93" fmla="*/ 100298 h 217836"/>
                  <a:gd name="connsiteX94" fmla="*/ 19241 w 217551"/>
                  <a:gd name="connsiteY94" fmla="*/ 117920 h 217836"/>
                  <a:gd name="connsiteX95" fmla="*/ 27717 w 217551"/>
                  <a:gd name="connsiteY95" fmla="*/ 117443 h 217836"/>
                  <a:gd name="connsiteX96" fmla="*/ 45148 w 217551"/>
                  <a:gd name="connsiteY96" fmla="*/ 129826 h 217836"/>
                  <a:gd name="connsiteX97" fmla="*/ 49054 w 217551"/>
                  <a:gd name="connsiteY97" fmla="*/ 139065 h 217836"/>
                  <a:gd name="connsiteX98" fmla="*/ 45530 w 217551"/>
                  <a:gd name="connsiteY98" fmla="*/ 160306 h 217836"/>
                  <a:gd name="connsiteX99" fmla="*/ 39243 w 217551"/>
                  <a:gd name="connsiteY99" fmla="*/ 166592 h 217836"/>
                  <a:gd name="connsiteX100" fmla="*/ 52007 w 217551"/>
                  <a:gd name="connsiteY100" fmla="*/ 178784 h 217836"/>
                  <a:gd name="connsiteX101" fmla="*/ 57721 w 217551"/>
                  <a:gd name="connsiteY101" fmla="*/ 172498 h 217836"/>
                  <a:gd name="connsiteX102" fmla="*/ 70771 w 217551"/>
                  <a:gd name="connsiteY102" fmla="*/ 166973 h 217836"/>
                  <a:gd name="connsiteX103" fmla="*/ 27432 w 217551"/>
                  <a:gd name="connsiteY103" fmla="*/ 136303 h 217836"/>
                  <a:gd name="connsiteX104" fmla="*/ 27432 w 217551"/>
                  <a:gd name="connsiteY104" fmla="*/ 136303 h 217836"/>
                  <a:gd name="connsiteX105" fmla="*/ 27432 w 217551"/>
                  <a:gd name="connsiteY105" fmla="*/ 136303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17551" h="217836">
                    <a:moveTo>
                      <a:pt x="117920" y="217646"/>
                    </a:moveTo>
                    <a:lnTo>
                      <a:pt x="99822" y="217646"/>
                    </a:lnTo>
                    <a:cubicBezTo>
                      <a:pt x="89630" y="217646"/>
                      <a:pt x="81343" y="209360"/>
                      <a:pt x="81343" y="199168"/>
                    </a:cubicBezTo>
                    <a:lnTo>
                      <a:pt x="81343" y="190214"/>
                    </a:lnTo>
                    <a:cubicBezTo>
                      <a:pt x="77819" y="189357"/>
                      <a:pt x="73819" y="187738"/>
                      <a:pt x="70009" y="185738"/>
                    </a:cubicBezTo>
                    <a:lnTo>
                      <a:pt x="64484" y="192119"/>
                    </a:lnTo>
                    <a:cubicBezTo>
                      <a:pt x="57245" y="199358"/>
                      <a:pt x="45530" y="199358"/>
                      <a:pt x="38291" y="192119"/>
                    </a:cubicBezTo>
                    <a:lnTo>
                      <a:pt x="25527" y="179356"/>
                    </a:lnTo>
                    <a:cubicBezTo>
                      <a:pt x="22003" y="175832"/>
                      <a:pt x="20098" y="171260"/>
                      <a:pt x="20098" y="166307"/>
                    </a:cubicBezTo>
                    <a:cubicBezTo>
                      <a:pt x="20098" y="161354"/>
                      <a:pt x="22003" y="156686"/>
                      <a:pt x="25527" y="153162"/>
                    </a:cubicBezTo>
                    <a:lnTo>
                      <a:pt x="31814" y="146876"/>
                    </a:lnTo>
                    <a:cubicBezTo>
                      <a:pt x="30004" y="143923"/>
                      <a:pt x="28384" y="140208"/>
                      <a:pt x="27051" y="136398"/>
                    </a:cubicBezTo>
                    <a:lnTo>
                      <a:pt x="18479" y="136398"/>
                    </a:lnTo>
                    <a:cubicBezTo>
                      <a:pt x="8287" y="136398"/>
                      <a:pt x="0" y="128111"/>
                      <a:pt x="0" y="117920"/>
                    </a:cubicBezTo>
                    <a:lnTo>
                      <a:pt x="0" y="99822"/>
                    </a:lnTo>
                    <a:cubicBezTo>
                      <a:pt x="0" y="89630"/>
                      <a:pt x="8287" y="81344"/>
                      <a:pt x="18479" y="81344"/>
                    </a:cubicBezTo>
                    <a:lnTo>
                      <a:pt x="27432" y="81344"/>
                    </a:lnTo>
                    <a:cubicBezTo>
                      <a:pt x="28194" y="77915"/>
                      <a:pt x="29909" y="73914"/>
                      <a:pt x="31814" y="70009"/>
                    </a:cubicBezTo>
                    <a:lnTo>
                      <a:pt x="25432" y="64484"/>
                    </a:lnTo>
                    <a:cubicBezTo>
                      <a:pt x="21907" y="60960"/>
                      <a:pt x="20002" y="56388"/>
                      <a:pt x="20002" y="51435"/>
                    </a:cubicBezTo>
                    <a:cubicBezTo>
                      <a:pt x="20002" y="46482"/>
                      <a:pt x="21907" y="41815"/>
                      <a:pt x="25432" y="38291"/>
                    </a:cubicBezTo>
                    <a:lnTo>
                      <a:pt x="38195" y="25527"/>
                    </a:lnTo>
                    <a:cubicBezTo>
                      <a:pt x="45434" y="18288"/>
                      <a:pt x="57150" y="18288"/>
                      <a:pt x="64389" y="25527"/>
                    </a:cubicBezTo>
                    <a:lnTo>
                      <a:pt x="70675" y="31814"/>
                    </a:lnTo>
                    <a:cubicBezTo>
                      <a:pt x="73723" y="29908"/>
                      <a:pt x="77724" y="28194"/>
                      <a:pt x="81820" y="26861"/>
                    </a:cubicBezTo>
                    <a:lnTo>
                      <a:pt x="81153" y="18479"/>
                    </a:lnTo>
                    <a:cubicBezTo>
                      <a:pt x="81153" y="8287"/>
                      <a:pt x="89440" y="0"/>
                      <a:pt x="99632" y="0"/>
                    </a:cubicBezTo>
                    <a:lnTo>
                      <a:pt x="117729" y="0"/>
                    </a:lnTo>
                    <a:cubicBezTo>
                      <a:pt x="127921" y="0"/>
                      <a:pt x="136207" y="8287"/>
                      <a:pt x="136207" y="18479"/>
                    </a:cubicBezTo>
                    <a:lnTo>
                      <a:pt x="136207" y="27432"/>
                    </a:lnTo>
                    <a:cubicBezTo>
                      <a:pt x="139636" y="28194"/>
                      <a:pt x="143733" y="29908"/>
                      <a:pt x="147542" y="31909"/>
                    </a:cubicBezTo>
                    <a:lnTo>
                      <a:pt x="153067" y="25527"/>
                    </a:lnTo>
                    <a:cubicBezTo>
                      <a:pt x="160020" y="18574"/>
                      <a:pt x="172212" y="18574"/>
                      <a:pt x="179261" y="25527"/>
                    </a:cubicBezTo>
                    <a:lnTo>
                      <a:pt x="192024" y="38386"/>
                    </a:lnTo>
                    <a:cubicBezTo>
                      <a:pt x="195549" y="41910"/>
                      <a:pt x="197453" y="46482"/>
                      <a:pt x="197453" y="51435"/>
                    </a:cubicBezTo>
                    <a:cubicBezTo>
                      <a:pt x="197453" y="56388"/>
                      <a:pt x="195549" y="61055"/>
                      <a:pt x="192024" y="64580"/>
                    </a:cubicBezTo>
                    <a:lnTo>
                      <a:pt x="185738" y="70866"/>
                    </a:lnTo>
                    <a:cubicBezTo>
                      <a:pt x="187643" y="73819"/>
                      <a:pt x="189262" y="77915"/>
                      <a:pt x="190691" y="82010"/>
                    </a:cubicBezTo>
                    <a:lnTo>
                      <a:pt x="199073" y="81344"/>
                    </a:lnTo>
                    <a:cubicBezTo>
                      <a:pt x="209265" y="81344"/>
                      <a:pt x="217551" y="89630"/>
                      <a:pt x="217551" y="99822"/>
                    </a:cubicBezTo>
                    <a:lnTo>
                      <a:pt x="217551" y="117920"/>
                    </a:lnTo>
                    <a:cubicBezTo>
                      <a:pt x="217551" y="128111"/>
                      <a:pt x="209265" y="136398"/>
                      <a:pt x="199073" y="136398"/>
                    </a:cubicBezTo>
                    <a:lnTo>
                      <a:pt x="190119" y="136398"/>
                    </a:lnTo>
                    <a:cubicBezTo>
                      <a:pt x="189262" y="139922"/>
                      <a:pt x="187643" y="143923"/>
                      <a:pt x="185642" y="147733"/>
                    </a:cubicBezTo>
                    <a:lnTo>
                      <a:pt x="192024" y="153257"/>
                    </a:lnTo>
                    <a:cubicBezTo>
                      <a:pt x="195549" y="156782"/>
                      <a:pt x="197453" y="161354"/>
                      <a:pt x="197453" y="166402"/>
                    </a:cubicBezTo>
                    <a:cubicBezTo>
                      <a:pt x="197453" y="171450"/>
                      <a:pt x="195549" y="176022"/>
                      <a:pt x="192024" y="179546"/>
                    </a:cubicBezTo>
                    <a:lnTo>
                      <a:pt x="179261" y="192310"/>
                    </a:lnTo>
                    <a:cubicBezTo>
                      <a:pt x="172212" y="199358"/>
                      <a:pt x="160020" y="199358"/>
                      <a:pt x="153067" y="192310"/>
                    </a:cubicBezTo>
                    <a:lnTo>
                      <a:pt x="146780" y="186023"/>
                    </a:lnTo>
                    <a:cubicBezTo>
                      <a:pt x="143827" y="187928"/>
                      <a:pt x="139732" y="189643"/>
                      <a:pt x="135636" y="190976"/>
                    </a:cubicBezTo>
                    <a:lnTo>
                      <a:pt x="136303" y="199358"/>
                    </a:lnTo>
                    <a:cubicBezTo>
                      <a:pt x="136303" y="209550"/>
                      <a:pt x="128016" y="217837"/>
                      <a:pt x="117824" y="217837"/>
                    </a:cubicBezTo>
                    <a:close/>
                    <a:moveTo>
                      <a:pt x="70485" y="166878"/>
                    </a:moveTo>
                    <a:cubicBezTo>
                      <a:pt x="73247" y="166878"/>
                      <a:pt x="76009" y="167545"/>
                      <a:pt x="78581" y="168878"/>
                    </a:cubicBezTo>
                    <a:cubicBezTo>
                      <a:pt x="81534" y="170402"/>
                      <a:pt x="84677" y="171641"/>
                      <a:pt x="87821" y="172688"/>
                    </a:cubicBezTo>
                    <a:cubicBezTo>
                      <a:pt x="95250" y="175165"/>
                      <a:pt x="100203" y="182118"/>
                      <a:pt x="100203" y="190119"/>
                    </a:cubicBezTo>
                    <a:lnTo>
                      <a:pt x="100203" y="199073"/>
                    </a:lnTo>
                    <a:lnTo>
                      <a:pt x="117824" y="198596"/>
                    </a:lnTo>
                    <a:lnTo>
                      <a:pt x="117348" y="190119"/>
                    </a:lnTo>
                    <a:cubicBezTo>
                      <a:pt x="117348" y="182118"/>
                      <a:pt x="122301" y="175070"/>
                      <a:pt x="129730" y="172593"/>
                    </a:cubicBezTo>
                    <a:cubicBezTo>
                      <a:pt x="132874" y="171545"/>
                      <a:pt x="136017" y="170212"/>
                      <a:pt x="138970" y="168783"/>
                    </a:cubicBezTo>
                    <a:cubicBezTo>
                      <a:pt x="145923" y="165164"/>
                      <a:pt x="154496" y="166592"/>
                      <a:pt x="160211" y="172307"/>
                    </a:cubicBezTo>
                    <a:lnTo>
                      <a:pt x="166497" y="178594"/>
                    </a:lnTo>
                    <a:lnTo>
                      <a:pt x="178689" y="165830"/>
                    </a:lnTo>
                    <a:lnTo>
                      <a:pt x="172402" y="160115"/>
                    </a:lnTo>
                    <a:cubicBezTo>
                      <a:pt x="166688" y="154400"/>
                      <a:pt x="165259" y="145923"/>
                      <a:pt x="168878" y="138875"/>
                    </a:cubicBezTo>
                    <a:cubicBezTo>
                      <a:pt x="170402" y="135922"/>
                      <a:pt x="171641" y="132779"/>
                      <a:pt x="172784" y="129635"/>
                    </a:cubicBezTo>
                    <a:cubicBezTo>
                      <a:pt x="175260" y="122206"/>
                      <a:pt x="182213" y="117253"/>
                      <a:pt x="190215" y="117253"/>
                    </a:cubicBezTo>
                    <a:lnTo>
                      <a:pt x="199168" y="117253"/>
                    </a:lnTo>
                    <a:lnTo>
                      <a:pt x="198691" y="99631"/>
                    </a:lnTo>
                    <a:lnTo>
                      <a:pt x="190215" y="100108"/>
                    </a:lnTo>
                    <a:cubicBezTo>
                      <a:pt x="182213" y="100108"/>
                      <a:pt x="175165" y="95155"/>
                      <a:pt x="172784" y="87725"/>
                    </a:cubicBezTo>
                    <a:cubicBezTo>
                      <a:pt x="171736" y="84487"/>
                      <a:pt x="170402" y="81439"/>
                      <a:pt x="168973" y="78486"/>
                    </a:cubicBezTo>
                    <a:cubicBezTo>
                      <a:pt x="165354" y="71438"/>
                      <a:pt x="166783" y="62960"/>
                      <a:pt x="172498" y="57245"/>
                    </a:cubicBezTo>
                    <a:lnTo>
                      <a:pt x="178784" y="50959"/>
                    </a:lnTo>
                    <a:lnTo>
                      <a:pt x="166021" y="38767"/>
                    </a:lnTo>
                    <a:lnTo>
                      <a:pt x="160401" y="45053"/>
                    </a:lnTo>
                    <a:cubicBezTo>
                      <a:pt x="154686" y="50768"/>
                      <a:pt x="146209" y="52197"/>
                      <a:pt x="139160" y="48578"/>
                    </a:cubicBezTo>
                    <a:cubicBezTo>
                      <a:pt x="136207" y="47054"/>
                      <a:pt x="133065" y="45720"/>
                      <a:pt x="129921" y="44768"/>
                    </a:cubicBezTo>
                    <a:cubicBezTo>
                      <a:pt x="122491" y="42291"/>
                      <a:pt x="117539" y="35338"/>
                      <a:pt x="117539" y="27337"/>
                    </a:cubicBezTo>
                    <a:lnTo>
                      <a:pt x="117539" y="18383"/>
                    </a:lnTo>
                    <a:lnTo>
                      <a:pt x="99917" y="18860"/>
                    </a:lnTo>
                    <a:lnTo>
                      <a:pt x="100393" y="27337"/>
                    </a:lnTo>
                    <a:cubicBezTo>
                      <a:pt x="100393" y="35338"/>
                      <a:pt x="95441" y="42386"/>
                      <a:pt x="88011" y="44768"/>
                    </a:cubicBezTo>
                    <a:cubicBezTo>
                      <a:pt x="84867" y="45815"/>
                      <a:pt x="81725" y="47149"/>
                      <a:pt x="78772" y="48673"/>
                    </a:cubicBezTo>
                    <a:cubicBezTo>
                      <a:pt x="71724" y="52292"/>
                      <a:pt x="63246" y="50864"/>
                      <a:pt x="57531" y="45149"/>
                    </a:cubicBezTo>
                    <a:lnTo>
                      <a:pt x="51245" y="38862"/>
                    </a:lnTo>
                    <a:lnTo>
                      <a:pt x="39148" y="51626"/>
                    </a:lnTo>
                    <a:lnTo>
                      <a:pt x="45434" y="57341"/>
                    </a:lnTo>
                    <a:cubicBezTo>
                      <a:pt x="51149" y="63056"/>
                      <a:pt x="52578" y="71533"/>
                      <a:pt x="48959" y="78581"/>
                    </a:cubicBezTo>
                    <a:cubicBezTo>
                      <a:pt x="47434" y="81534"/>
                      <a:pt x="46196" y="84677"/>
                      <a:pt x="45148" y="87821"/>
                    </a:cubicBezTo>
                    <a:cubicBezTo>
                      <a:pt x="42672" y="95250"/>
                      <a:pt x="35719" y="100298"/>
                      <a:pt x="27717" y="100298"/>
                    </a:cubicBezTo>
                    <a:lnTo>
                      <a:pt x="18765" y="100298"/>
                    </a:lnTo>
                    <a:lnTo>
                      <a:pt x="19241" y="117920"/>
                    </a:lnTo>
                    <a:lnTo>
                      <a:pt x="27717" y="117443"/>
                    </a:lnTo>
                    <a:cubicBezTo>
                      <a:pt x="35719" y="117443"/>
                      <a:pt x="42767" y="122396"/>
                      <a:pt x="45148" y="129826"/>
                    </a:cubicBezTo>
                    <a:cubicBezTo>
                      <a:pt x="46196" y="132969"/>
                      <a:pt x="47530" y="136112"/>
                      <a:pt x="49054" y="139065"/>
                    </a:cubicBezTo>
                    <a:cubicBezTo>
                      <a:pt x="52578" y="146018"/>
                      <a:pt x="51245" y="154591"/>
                      <a:pt x="45530" y="160306"/>
                    </a:cubicBezTo>
                    <a:lnTo>
                      <a:pt x="39243" y="166592"/>
                    </a:lnTo>
                    <a:lnTo>
                      <a:pt x="52007" y="178784"/>
                    </a:lnTo>
                    <a:lnTo>
                      <a:pt x="57721" y="172498"/>
                    </a:lnTo>
                    <a:cubicBezTo>
                      <a:pt x="61341" y="168878"/>
                      <a:pt x="66008" y="166973"/>
                      <a:pt x="70771" y="166973"/>
                    </a:cubicBezTo>
                    <a:close/>
                    <a:moveTo>
                      <a:pt x="27432" y="136303"/>
                    </a:moveTo>
                    <a:lnTo>
                      <a:pt x="27432" y="136303"/>
                    </a:lnTo>
                    <a:lnTo>
                      <a:pt x="27432" y="136303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B7C9DD9-47B9-C9E4-1623-DFBA7FE12DD8}"/>
                  </a:ext>
                </a:extLst>
              </p:cNvPr>
              <p:cNvSpPr/>
              <p:nvPr/>
            </p:nvSpPr>
            <p:spPr>
              <a:xfrm>
                <a:off x="10312347" y="3484276"/>
                <a:ext cx="91249" cy="91249"/>
              </a:xfrm>
              <a:custGeom>
                <a:avLst/>
                <a:gdLst>
                  <a:gd name="connsiteX0" fmla="*/ 45625 w 91249"/>
                  <a:gd name="connsiteY0" fmla="*/ 91249 h 91249"/>
                  <a:gd name="connsiteX1" fmla="*/ 0 w 91249"/>
                  <a:gd name="connsiteY1" fmla="*/ 45625 h 91249"/>
                  <a:gd name="connsiteX2" fmla="*/ 45625 w 91249"/>
                  <a:gd name="connsiteY2" fmla="*/ 0 h 91249"/>
                  <a:gd name="connsiteX3" fmla="*/ 91250 w 91249"/>
                  <a:gd name="connsiteY3" fmla="*/ 45625 h 91249"/>
                  <a:gd name="connsiteX4" fmla="*/ 45625 w 91249"/>
                  <a:gd name="connsiteY4" fmla="*/ 91249 h 91249"/>
                  <a:gd name="connsiteX5" fmla="*/ 45625 w 91249"/>
                  <a:gd name="connsiteY5" fmla="*/ 18955 h 91249"/>
                  <a:gd name="connsiteX6" fmla="*/ 18955 w 91249"/>
                  <a:gd name="connsiteY6" fmla="*/ 45625 h 91249"/>
                  <a:gd name="connsiteX7" fmla="*/ 45625 w 91249"/>
                  <a:gd name="connsiteY7" fmla="*/ 72295 h 91249"/>
                  <a:gd name="connsiteX8" fmla="*/ 72294 w 91249"/>
                  <a:gd name="connsiteY8" fmla="*/ 45625 h 91249"/>
                  <a:gd name="connsiteX9" fmla="*/ 45625 w 91249"/>
                  <a:gd name="connsiteY9" fmla="*/ 18955 h 9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49" h="91249">
                    <a:moveTo>
                      <a:pt x="45625" y="91249"/>
                    </a:moveTo>
                    <a:cubicBezTo>
                      <a:pt x="20478" y="91249"/>
                      <a:pt x="0" y="70771"/>
                      <a:pt x="0" y="45625"/>
                    </a:cubicBezTo>
                    <a:cubicBezTo>
                      <a:pt x="0" y="20479"/>
                      <a:pt x="20478" y="0"/>
                      <a:pt x="45625" y="0"/>
                    </a:cubicBezTo>
                    <a:cubicBezTo>
                      <a:pt x="70771" y="0"/>
                      <a:pt x="91250" y="20479"/>
                      <a:pt x="91250" y="45625"/>
                    </a:cubicBezTo>
                    <a:cubicBezTo>
                      <a:pt x="91250" y="70771"/>
                      <a:pt x="70771" y="91249"/>
                      <a:pt x="45625" y="91249"/>
                    </a:cubicBezTo>
                    <a:close/>
                    <a:moveTo>
                      <a:pt x="45625" y="18955"/>
                    </a:moveTo>
                    <a:cubicBezTo>
                      <a:pt x="30956" y="18955"/>
                      <a:pt x="18955" y="30956"/>
                      <a:pt x="18955" y="45625"/>
                    </a:cubicBezTo>
                    <a:cubicBezTo>
                      <a:pt x="18955" y="60293"/>
                      <a:pt x="30956" y="72295"/>
                      <a:pt x="45625" y="72295"/>
                    </a:cubicBezTo>
                    <a:cubicBezTo>
                      <a:pt x="60293" y="72295"/>
                      <a:pt x="72294" y="60293"/>
                      <a:pt x="72294" y="45625"/>
                    </a:cubicBezTo>
                    <a:cubicBezTo>
                      <a:pt x="72294" y="30956"/>
                      <a:pt x="60293" y="18955"/>
                      <a:pt x="45625" y="1895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pic>
        <p:nvPicPr>
          <p:cNvPr id="51" name="Graphic 440">
            <a:extLst>
              <a:ext uri="{FF2B5EF4-FFF2-40B4-BE49-F238E27FC236}">
                <a16:creationId xmlns:a16="http://schemas.microsoft.com/office/drawing/2014/main" id="{3CC7CBCA-D8D5-8EC7-6ECC-1EBC0A913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8438" y="3162157"/>
            <a:ext cx="457200" cy="4572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E5F9174-9152-88B7-D348-B2FD95DC08CE}"/>
              </a:ext>
            </a:extLst>
          </p:cNvPr>
          <p:cNvGrpSpPr/>
          <p:nvPr/>
        </p:nvGrpSpPr>
        <p:grpSpPr>
          <a:xfrm>
            <a:off x="9897734" y="3153398"/>
            <a:ext cx="457200" cy="457295"/>
            <a:chOff x="6505721" y="3270401"/>
            <a:chExt cx="457200" cy="45729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384C3C-C97A-0C7D-F4D3-3273B2D3D284}"/>
                </a:ext>
              </a:extLst>
            </p:cNvPr>
            <p:cNvSpPr/>
            <p:nvPr/>
          </p:nvSpPr>
          <p:spPr>
            <a:xfrm>
              <a:off x="6505721" y="3519183"/>
              <a:ext cx="409540" cy="208513"/>
            </a:xfrm>
            <a:custGeom>
              <a:avLst/>
              <a:gdLst>
                <a:gd name="connsiteX0" fmla="*/ 164020 w 409540"/>
                <a:gd name="connsiteY0" fmla="*/ 208418 h 208513"/>
                <a:gd name="connsiteX1" fmla="*/ 134493 w 409540"/>
                <a:gd name="connsiteY1" fmla="*/ 201751 h 208513"/>
                <a:gd name="connsiteX2" fmla="*/ 15430 w 409540"/>
                <a:gd name="connsiteY2" fmla="*/ 145553 h 208513"/>
                <a:gd name="connsiteX3" fmla="*/ 0 w 409540"/>
                <a:gd name="connsiteY3" fmla="*/ 121169 h 208513"/>
                <a:gd name="connsiteX4" fmla="*/ 0 w 409540"/>
                <a:gd name="connsiteY4" fmla="*/ 26967 h 208513"/>
                <a:gd name="connsiteX5" fmla="*/ 8763 w 409540"/>
                <a:gd name="connsiteY5" fmla="*/ 7060 h 208513"/>
                <a:gd name="connsiteX6" fmla="*/ 29433 w 409540"/>
                <a:gd name="connsiteY6" fmla="*/ 107 h 208513"/>
                <a:gd name="connsiteX7" fmla="*/ 116110 w 409540"/>
                <a:gd name="connsiteY7" fmla="*/ 34206 h 208513"/>
                <a:gd name="connsiteX8" fmla="*/ 188786 w 409540"/>
                <a:gd name="connsiteY8" fmla="*/ 34206 h 208513"/>
                <a:gd name="connsiteX9" fmla="*/ 260223 w 409540"/>
                <a:gd name="connsiteY9" fmla="*/ 99643 h 208513"/>
                <a:gd name="connsiteX10" fmla="*/ 348805 w 409540"/>
                <a:gd name="connsiteY10" fmla="*/ 69258 h 208513"/>
                <a:gd name="connsiteX11" fmla="*/ 400145 w 409540"/>
                <a:gd name="connsiteY11" fmla="*/ 84403 h 208513"/>
                <a:gd name="connsiteX12" fmla="*/ 409099 w 409540"/>
                <a:gd name="connsiteY12" fmla="*/ 109454 h 208513"/>
                <a:gd name="connsiteX13" fmla="*/ 391668 w 409540"/>
                <a:gd name="connsiteY13" fmla="*/ 130218 h 208513"/>
                <a:gd name="connsiteX14" fmla="*/ 187643 w 409540"/>
                <a:gd name="connsiteY14" fmla="*/ 204323 h 208513"/>
                <a:gd name="connsiteX15" fmla="*/ 163925 w 409540"/>
                <a:gd name="connsiteY15" fmla="*/ 208514 h 208513"/>
                <a:gd name="connsiteX16" fmla="*/ 26956 w 409540"/>
                <a:gd name="connsiteY16" fmla="*/ 19061 h 208513"/>
                <a:gd name="connsiteX17" fmla="*/ 21622 w 409540"/>
                <a:gd name="connsiteY17" fmla="*/ 21157 h 208513"/>
                <a:gd name="connsiteX18" fmla="*/ 19050 w 409540"/>
                <a:gd name="connsiteY18" fmla="*/ 27062 h 208513"/>
                <a:gd name="connsiteX19" fmla="*/ 19050 w 409540"/>
                <a:gd name="connsiteY19" fmla="*/ 121265 h 208513"/>
                <a:gd name="connsiteX20" fmla="*/ 23526 w 409540"/>
                <a:gd name="connsiteY20" fmla="*/ 128408 h 208513"/>
                <a:gd name="connsiteX21" fmla="*/ 142589 w 409540"/>
                <a:gd name="connsiteY21" fmla="*/ 184606 h 208513"/>
                <a:gd name="connsiteX22" fmla="*/ 181166 w 409540"/>
                <a:gd name="connsiteY22" fmla="*/ 186416 h 208513"/>
                <a:gd name="connsiteX23" fmla="*/ 385191 w 409540"/>
                <a:gd name="connsiteY23" fmla="*/ 112311 h 208513"/>
                <a:gd name="connsiteX24" fmla="*/ 390334 w 409540"/>
                <a:gd name="connsiteY24" fmla="*/ 106120 h 208513"/>
                <a:gd name="connsiteX25" fmla="*/ 387858 w 409540"/>
                <a:gd name="connsiteY25" fmla="*/ 98976 h 208513"/>
                <a:gd name="connsiteX26" fmla="*/ 352044 w 409540"/>
                <a:gd name="connsiteY26" fmla="*/ 88118 h 208513"/>
                <a:gd name="connsiteX27" fmla="*/ 255461 w 409540"/>
                <a:gd name="connsiteY27" fmla="*/ 122312 h 208513"/>
                <a:gd name="connsiteX28" fmla="*/ 253460 w 409540"/>
                <a:gd name="connsiteY28" fmla="*/ 122979 h 208513"/>
                <a:gd name="connsiteX29" fmla="*/ 251365 w 409540"/>
                <a:gd name="connsiteY29" fmla="*/ 123170 h 208513"/>
                <a:gd name="connsiteX30" fmla="*/ 113252 w 409540"/>
                <a:gd name="connsiteY30" fmla="*/ 123170 h 208513"/>
                <a:gd name="connsiteX31" fmla="*/ 103727 w 409540"/>
                <a:gd name="connsiteY31" fmla="*/ 113645 h 208513"/>
                <a:gd name="connsiteX32" fmla="*/ 113252 w 409540"/>
                <a:gd name="connsiteY32" fmla="*/ 104120 h 208513"/>
                <a:gd name="connsiteX33" fmla="*/ 241554 w 409540"/>
                <a:gd name="connsiteY33" fmla="*/ 104120 h 208513"/>
                <a:gd name="connsiteX34" fmla="*/ 188881 w 409540"/>
                <a:gd name="connsiteY34" fmla="*/ 53447 h 208513"/>
                <a:gd name="connsiteX35" fmla="*/ 113252 w 409540"/>
                <a:gd name="connsiteY35" fmla="*/ 53447 h 208513"/>
                <a:gd name="connsiteX36" fmla="*/ 107918 w 409540"/>
                <a:gd name="connsiteY36" fmla="*/ 51827 h 208513"/>
                <a:gd name="connsiteX37" fmla="*/ 27623 w 409540"/>
                <a:gd name="connsiteY37" fmla="*/ 19252 h 208513"/>
                <a:gd name="connsiteX38" fmla="*/ 26861 w 409540"/>
                <a:gd name="connsiteY38" fmla="*/ 19252 h 20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9540" h="208513">
                  <a:moveTo>
                    <a:pt x="164020" y="208418"/>
                  </a:moveTo>
                  <a:cubicBezTo>
                    <a:pt x="153924" y="208418"/>
                    <a:pt x="143923" y="206228"/>
                    <a:pt x="134493" y="201751"/>
                  </a:cubicBezTo>
                  <a:lnTo>
                    <a:pt x="15430" y="145553"/>
                  </a:lnTo>
                  <a:cubicBezTo>
                    <a:pt x="6096" y="141172"/>
                    <a:pt x="0" y="131552"/>
                    <a:pt x="0" y="121169"/>
                  </a:cubicBezTo>
                  <a:lnTo>
                    <a:pt x="0" y="26967"/>
                  </a:lnTo>
                  <a:cubicBezTo>
                    <a:pt x="0" y="19347"/>
                    <a:pt x="3239" y="12108"/>
                    <a:pt x="8763" y="7060"/>
                  </a:cubicBezTo>
                  <a:cubicBezTo>
                    <a:pt x="14383" y="1916"/>
                    <a:pt x="21907" y="-560"/>
                    <a:pt x="29433" y="107"/>
                  </a:cubicBezTo>
                  <a:cubicBezTo>
                    <a:pt x="57150" y="2678"/>
                    <a:pt x="84773" y="13537"/>
                    <a:pt x="116110" y="34206"/>
                  </a:cubicBezTo>
                  <a:lnTo>
                    <a:pt x="188786" y="34206"/>
                  </a:lnTo>
                  <a:cubicBezTo>
                    <a:pt x="227648" y="34206"/>
                    <a:pt x="255080" y="59924"/>
                    <a:pt x="260223" y="99643"/>
                  </a:cubicBezTo>
                  <a:cubicBezTo>
                    <a:pt x="282416" y="90689"/>
                    <a:pt x="328613" y="72687"/>
                    <a:pt x="348805" y="69258"/>
                  </a:cubicBezTo>
                  <a:cubicBezTo>
                    <a:pt x="373856" y="64972"/>
                    <a:pt x="390049" y="75830"/>
                    <a:pt x="400145" y="84403"/>
                  </a:cubicBezTo>
                  <a:cubicBezTo>
                    <a:pt x="407480" y="90594"/>
                    <a:pt x="410813" y="99929"/>
                    <a:pt x="409099" y="109454"/>
                  </a:cubicBezTo>
                  <a:cubicBezTo>
                    <a:pt x="407384" y="119074"/>
                    <a:pt x="400908" y="126884"/>
                    <a:pt x="391668" y="130218"/>
                  </a:cubicBezTo>
                  <a:lnTo>
                    <a:pt x="187643" y="204323"/>
                  </a:lnTo>
                  <a:cubicBezTo>
                    <a:pt x="179927" y="207085"/>
                    <a:pt x="171926" y="208514"/>
                    <a:pt x="163925" y="208514"/>
                  </a:cubicBezTo>
                  <a:close/>
                  <a:moveTo>
                    <a:pt x="26956" y="19061"/>
                  </a:moveTo>
                  <a:cubicBezTo>
                    <a:pt x="24955" y="19061"/>
                    <a:pt x="23050" y="19823"/>
                    <a:pt x="21622" y="21157"/>
                  </a:cubicBezTo>
                  <a:cubicBezTo>
                    <a:pt x="20002" y="22681"/>
                    <a:pt x="19050" y="24776"/>
                    <a:pt x="19050" y="27062"/>
                  </a:cubicBezTo>
                  <a:lnTo>
                    <a:pt x="19050" y="121265"/>
                  </a:lnTo>
                  <a:cubicBezTo>
                    <a:pt x="19050" y="124313"/>
                    <a:pt x="20860" y="127170"/>
                    <a:pt x="23526" y="128408"/>
                  </a:cubicBezTo>
                  <a:lnTo>
                    <a:pt x="142589" y="184606"/>
                  </a:lnTo>
                  <a:cubicBezTo>
                    <a:pt x="154781" y="190321"/>
                    <a:pt x="168497" y="190988"/>
                    <a:pt x="181166" y="186416"/>
                  </a:cubicBezTo>
                  <a:lnTo>
                    <a:pt x="385191" y="112311"/>
                  </a:lnTo>
                  <a:cubicBezTo>
                    <a:pt x="387858" y="111359"/>
                    <a:pt x="389763" y="108977"/>
                    <a:pt x="390334" y="106120"/>
                  </a:cubicBezTo>
                  <a:cubicBezTo>
                    <a:pt x="390525" y="104786"/>
                    <a:pt x="390811" y="101453"/>
                    <a:pt x="387858" y="98976"/>
                  </a:cubicBezTo>
                  <a:cubicBezTo>
                    <a:pt x="379571" y="92023"/>
                    <a:pt x="368903" y="85165"/>
                    <a:pt x="352044" y="88118"/>
                  </a:cubicBezTo>
                  <a:cubicBezTo>
                    <a:pt x="328232" y="92213"/>
                    <a:pt x="259556" y="120598"/>
                    <a:pt x="255461" y="122312"/>
                  </a:cubicBezTo>
                  <a:cubicBezTo>
                    <a:pt x="254794" y="122598"/>
                    <a:pt x="254222" y="122789"/>
                    <a:pt x="253460" y="122979"/>
                  </a:cubicBezTo>
                  <a:cubicBezTo>
                    <a:pt x="252793" y="123074"/>
                    <a:pt x="252126" y="123170"/>
                    <a:pt x="251365" y="123170"/>
                  </a:cubicBezTo>
                  <a:lnTo>
                    <a:pt x="113252" y="123170"/>
                  </a:lnTo>
                  <a:cubicBezTo>
                    <a:pt x="108014" y="123170"/>
                    <a:pt x="103727" y="118883"/>
                    <a:pt x="103727" y="113645"/>
                  </a:cubicBezTo>
                  <a:cubicBezTo>
                    <a:pt x="103727" y="108406"/>
                    <a:pt x="108014" y="104120"/>
                    <a:pt x="113252" y="104120"/>
                  </a:cubicBezTo>
                  <a:lnTo>
                    <a:pt x="241554" y="104120"/>
                  </a:lnTo>
                  <a:cubicBezTo>
                    <a:pt x="238601" y="78974"/>
                    <a:pt x="223742" y="53447"/>
                    <a:pt x="188881" y="53447"/>
                  </a:cubicBezTo>
                  <a:lnTo>
                    <a:pt x="113252" y="53447"/>
                  </a:lnTo>
                  <a:cubicBezTo>
                    <a:pt x="111347" y="53447"/>
                    <a:pt x="109538" y="52875"/>
                    <a:pt x="107918" y="51827"/>
                  </a:cubicBezTo>
                  <a:cubicBezTo>
                    <a:pt x="69056" y="25729"/>
                    <a:pt x="43529" y="20681"/>
                    <a:pt x="27623" y="19252"/>
                  </a:cubicBezTo>
                  <a:cubicBezTo>
                    <a:pt x="27337" y="19252"/>
                    <a:pt x="27146" y="19252"/>
                    <a:pt x="26861" y="19252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grpSp>
          <p:nvGrpSpPr>
            <p:cNvPr id="55" name="Graphic 2751">
              <a:extLst>
                <a:ext uri="{FF2B5EF4-FFF2-40B4-BE49-F238E27FC236}">
                  <a16:creationId xmlns:a16="http://schemas.microsoft.com/office/drawing/2014/main" id="{340415E3-34CF-CF04-071A-4729AC206D15}"/>
                </a:ext>
              </a:extLst>
            </p:cNvPr>
            <p:cNvGrpSpPr/>
            <p:nvPr/>
          </p:nvGrpSpPr>
          <p:grpSpPr>
            <a:xfrm>
              <a:off x="6667646" y="3270401"/>
              <a:ext cx="295275" cy="295275"/>
              <a:chOff x="6667646" y="3270401"/>
              <a:chExt cx="295275" cy="295275"/>
            </a:xfrm>
            <a:solidFill>
              <a:srgbClr val="009CD6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96862FE-84EA-6D23-F2D4-CDE31691C45D}"/>
                  </a:ext>
                </a:extLst>
              </p:cNvPr>
              <p:cNvSpPr/>
              <p:nvPr/>
            </p:nvSpPr>
            <p:spPr>
              <a:xfrm>
                <a:off x="6667646" y="3270401"/>
                <a:ext cx="295275" cy="295275"/>
              </a:xfrm>
              <a:custGeom>
                <a:avLst/>
                <a:gdLst>
                  <a:gd name="connsiteX0" fmla="*/ 147638 w 295275"/>
                  <a:gd name="connsiteY0" fmla="*/ 295275 h 295275"/>
                  <a:gd name="connsiteX1" fmla="*/ 0 w 295275"/>
                  <a:gd name="connsiteY1" fmla="*/ 147638 h 295275"/>
                  <a:gd name="connsiteX2" fmla="*/ 147638 w 295275"/>
                  <a:gd name="connsiteY2" fmla="*/ 0 h 295275"/>
                  <a:gd name="connsiteX3" fmla="*/ 295275 w 295275"/>
                  <a:gd name="connsiteY3" fmla="*/ 147638 h 295275"/>
                  <a:gd name="connsiteX4" fmla="*/ 147638 w 295275"/>
                  <a:gd name="connsiteY4" fmla="*/ 295275 h 295275"/>
                  <a:gd name="connsiteX5" fmla="*/ 147638 w 295275"/>
                  <a:gd name="connsiteY5" fmla="*/ 19050 h 295275"/>
                  <a:gd name="connsiteX6" fmla="*/ 19050 w 295275"/>
                  <a:gd name="connsiteY6" fmla="*/ 147638 h 295275"/>
                  <a:gd name="connsiteX7" fmla="*/ 147638 w 295275"/>
                  <a:gd name="connsiteY7" fmla="*/ 276225 h 295275"/>
                  <a:gd name="connsiteX8" fmla="*/ 276225 w 295275"/>
                  <a:gd name="connsiteY8" fmla="*/ 147638 h 295275"/>
                  <a:gd name="connsiteX9" fmla="*/ 147638 w 295275"/>
                  <a:gd name="connsiteY9" fmla="*/ 1905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147638" y="295275"/>
                    </a:moveTo>
                    <a:cubicBezTo>
                      <a:pt x="66199" y="295275"/>
                      <a:pt x="0" y="229076"/>
                      <a:pt x="0" y="147638"/>
                    </a:cubicBezTo>
                    <a:cubicBezTo>
                      <a:pt x="0" y="66199"/>
                      <a:pt x="66199" y="0"/>
                      <a:pt x="147638" y="0"/>
                    </a:cubicBezTo>
                    <a:cubicBezTo>
                      <a:pt x="229076" y="0"/>
                      <a:pt x="295275" y="66199"/>
                      <a:pt x="295275" y="147638"/>
                    </a:cubicBezTo>
                    <a:cubicBezTo>
                      <a:pt x="295275" y="229076"/>
                      <a:pt x="229076" y="295275"/>
                      <a:pt x="147638" y="295275"/>
                    </a:cubicBezTo>
                    <a:close/>
                    <a:moveTo>
                      <a:pt x="147638" y="19050"/>
                    </a:moveTo>
                    <a:cubicBezTo>
                      <a:pt x="76771" y="19050"/>
                      <a:pt x="19050" y="76772"/>
                      <a:pt x="19050" y="147638"/>
                    </a:cubicBezTo>
                    <a:cubicBezTo>
                      <a:pt x="19050" y="218504"/>
                      <a:pt x="76771" y="276225"/>
                      <a:pt x="147638" y="276225"/>
                    </a:cubicBezTo>
                    <a:cubicBezTo>
                      <a:pt x="218504" y="276225"/>
                      <a:pt x="276225" y="218504"/>
                      <a:pt x="276225" y="147638"/>
                    </a:cubicBezTo>
                    <a:cubicBezTo>
                      <a:pt x="276225" y="76772"/>
                      <a:pt x="218504" y="19050"/>
                      <a:pt x="147638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EEB183E-6AE6-44A8-0169-615FEBFE07B5}"/>
                  </a:ext>
                </a:extLst>
              </p:cNvPr>
              <p:cNvSpPr/>
              <p:nvPr/>
            </p:nvSpPr>
            <p:spPr>
              <a:xfrm>
                <a:off x="6699255" y="3406135"/>
                <a:ext cx="110437" cy="143444"/>
              </a:xfrm>
              <a:custGeom>
                <a:avLst/>
                <a:gdLst>
                  <a:gd name="connsiteX0" fmla="*/ 74023 w 110437"/>
                  <a:gd name="connsiteY0" fmla="*/ 143444 h 143444"/>
                  <a:gd name="connsiteX1" fmla="*/ 27636 w 110437"/>
                  <a:gd name="connsiteY1" fmla="*/ 101725 h 143444"/>
                  <a:gd name="connsiteX2" fmla="*/ 17825 w 110437"/>
                  <a:gd name="connsiteY2" fmla="*/ 78769 h 143444"/>
                  <a:gd name="connsiteX3" fmla="*/ 14015 w 110437"/>
                  <a:gd name="connsiteY3" fmla="*/ 72578 h 143444"/>
                  <a:gd name="connsiteX4" fmla="*/ 6015 w 110437"/>
                  <a:gd name="connsiteY4" fmla="*/ 20476 h 143444"/>
                  <a:gd name="connsiteX5" fmla="*/ 6015 w 110437"/>
                  <a:gd name="connsiteY5" fmla="*/ 20476 h 143444"/>
                  <a:gd name="connsiteX6" fmla="*/ 62498 w 110437"/>
                  <a:gd name="connsiteY6" fmla="*/ 188 h 143444"/>
                  <a:gd name="connsiteX7" fmla="*/ 106503 w 110437"/>
                  <a:gd name="connsiteY7" fmla="*/ 21524 h 143444"/>
                  <a:gd name="connsiteX8" fmla="*/ 98026 w 110437"/>
                  <a:gd name="connsiteY8" fmla="*/ 55719 h 143444"/>
                  <a:gd name="connsiteX9" fmla="*/ 83167 w 110437"/>
                  <a:gd name="connsiteY9" fmla="*/ 76293 h 143444"/>
                  <a:gd name="connsiteX10" fmla="*/ 83738 w 110437"/>
                  <a:gd name="connsiteY10" fmla="*/ 123061 h 143444"/>
                  <a:gd name="connsiteX11" fmla="*/ 83167 w 110437"/>
                  <a:gd name="connsiteY11" fmla="*/ 138967 h 143444"/>
                  <a:gd name="connsiteX12" fmla="*/ 73928 w 110437"/>
                  <a:gd name="connsiteY12" fmla="*/ 143349 h 143444"/>
                  <a:gd name="connsiteX13" fmla="*/ 66498 w 110437"/>
                  <a:gd name="connsiteY13" fmla="*/ 132300 h 143444"/>
                  <a:gd name="connsiteX14" fmla="*/ 66593 w 110437"/>
                  <a:gd name="connsiteY14" fmla="*/ 132300 h 143444"/>
                  <a:gd name="connsiteX15" fmla="*/ 66498 w 110437"/>
                  <a:gd name="connsiteY15" fmla="*/ 132300 h 143444"/>
                  <a:gd name="connsiteX16" fmla="*/ 21921 w 110437"/>
                  <a:gd name="connsiteY16" fmla="*/ 31144 h 143444"/>
                  <a:gd name="connsiteX17" fmla="*/ 21921 w 110437"/>
                  <a:gd name="connsiteY17" fmla="*/ 31144 h 143444"/>
                  <a:gd name="connsiteX18" fmla="*/ 30303 w 110437"/>
                  <a:gd name="connsiteY18" fmla="*/ 62577 h 143444"/>
                  <a:gd name="connsiteX19" fmla="*/ 34208 w 110437"/>
                  <a:gd name="connsiteY19" fmla="*/ 68959 h 143444"/>
                  <a:gd name="connsiteX20" fmla="*/ 45638 w 110437"/>
                  <a:gd name="connsiteY20" fmla="*/ 95533 h 143444"/>
                  <a:gd name="connsiteX21" fmla="*/ 64117 w 110437"/>
                  <a:gd name="connsiteY21" fmla="*/ 123061 h 143444"/>
                  <a:gd name="connsiteX22" fmla="*/ 64879 w 110437"/>
                  <a:gd name="connsiteY22" fmla="*/ 71435 h 143444"/>
                  <a:gd name="connsiteX23" fmla="*/ 86406 w 110437"/>
                  <a:gd name="connsiteY23" fmla="*/ 40765 h 143444"/>
                  <a:gd name="connsiteX24" fmla="*/ 89548 w 110437"/>
                  <a:gd name="connsiteY24" fmla="*/ 30192 h 143444"/>
                  <a:gd name="connsiteX25" fmla="*/ 61355 w 110437"/>
                  <a:gd name="connsiteY25" fmla="*/ 19333 h 143444"/>
                  <a:gd name="connsiteX26" fmla="*/ 21921 w 110437"/>
                  <a:gd name="connsiteY26" fmla="*/ 31240 h 14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0437" h="143444">
                    <a:moveTo>
                      <a:pt x="74023" y="143444"/>
                    </a:moveTo>
                    <a:cubicBezTo>
                      <a:pt x="42114" y="143444"/>
                      <a:pt x="34399" y="121251"/>
                      <a:pt x="27636" y="101725"/>
                    </a:cubicBezTo>
                    <a:cubicBezTo>
                      <a:pt x="24969" y="93914"/>
                      <a:pt x="22112" y="85913"/>
                      <a:pt x="17825" y="78769"/>
                    </a:cubicBezTo>
                    <a:lnTo>
                      <a:pt x="14015" y="72578"/>
                    </a:lnTo>
                    <a:cubicBezTo>
                      <a:pt x="2586" y="53909"/>
                      <a:pt x="-6463" y="39145"/>
                      <a:pt x="6015" y="20476"/>
                    </a:cubicBezTo>
                    <a:lnTo>
                      <a:pt x="6015" y="20476"/>
                    </a:lnTo>
                    <a:cubicBezTo>
                      <a:pt x="17445" y="3617"/>
                      <a:pt x="42686" y="-1050"/>
                      <a:pt x="62498" y="188"/>
                    </a:cubicBezTo>
                    <a:cubicBezTo>
                      <a:pt x="84120" y="1617"/>
                      <a:pt x="100598" y="9523"/>
                      <a:pt x="106503" y="21524"/>
                    </a:cubicBezTo>
                    <a:cubicBezTo>
                      <a:pt x="116409" y="41431"/>
                      <a:pt x="105360" y="50004"/>
                      <a:pt x="98026" y="55719"/>
                    </a:cubicBezTo>
                    <a:cubicBezTo>
                      <a:pt x="92216" y="60196"/>
                      <a:pt x="86215" y="64863"/>
                      <a:pt x="83167" y="76293"/>
                    </a:cubicBezTo>
                    <a:cubicBezTo>
                      <a:pt x="77071" y="99153"/>
                      <a:pt x="81262" y="114107"/>
                      <a:pt x="83738" y="123061"/>
                    </a:cubicBezTo>
                    <a:cubicBezTo>
                      <a:pt x="85358" y="128776"/>
                      <a:pt x="86882" y="134110"/>
                      <a:pt x="83167" y="138967"/>
                    </a:cubicBezTo>
                    <a:cubicBezTo>
                      <a:pt x="81928" y="140587"/>
                      <a:pt x="79071" y="143349"/>
                      <a:pt x="73928" y="143349"/>
                    </a:cubicBezTo>
                    <a:close/>
                    <a:moveTo>
                      <a:pt x="66498" y="132300"/>
                    </a:moveTo>
                    <a:lnTo>
                      <a:pt x="66593" y="132300"/>
                    </a:lnTo>
                    <a:lnTo>
                      <a:pt x="66498" y="132300"/>
                    </a:lnTo>
                    <a:close/>
                    <a:moveTo>
                      <a:pt x="21921" y="31144"/>
                    </a:moveTo>
                    <a:lnTo>
                      <a:pt x="21921" y="31144"/>
                    </a:lnTo>
                    <a:cubicBezTo>
                      <a:pt x="16682" y="38955"/>
                      <a:pt x="18492" y="43336"/>
                      <a:pt x="30303" y="62577"/>
                    </a:cubicBezTo>
                    <a:lnTo>
                      <a:pt x="34208" y="68959"/>
                    </a:lnTo>
                    <a:cubicBezTo>
                      <a:pt x="39542" y="77817"/>
                      <a:pt x="42781" y="87247"/>
                      <a:pt x="45638" y="95533"/>
                    </a:cubicBezTo>
                    <a:cubicBezTo>
                      <a:pt x="51068" y="111059"/>
                      <a:pt x="54496" y="119917"/>
                      <a:pt x="64117" y="123061"/>
                    </a:cubicBezTo>
                    <a:cubicBezTo>
                      <a:pt x="61355" y="112202"/>
                      <a:pt x="58592" y="95057"/>
                      <a:pt x="64879" y="71435"/>
                    </a:cubicBezTo>
                    <a:cubicBezTo>
                      <a:pt x="69546" y="53814"/>
                      <a:pt x="79738" y="45908"/>
                      <a:pt x="86406" y="40765"/>
                    </a:cubicBezTo>
                    <a:cubicBezTo>
                      <a:pt x="90473" y="37590"/>
                      <a:pt x="91520" y="34066"/>
                      <a:pt x="89548" y="30192"/>
                    </a:cubicBezTo>
                    <a:cubicBezTo>
                      <a:pt x="87262" y="25620"/>
                      <a:pt x="76785" y="20381"/>
                      <a:pt x="61355" y="19333"/>
                    </a:cubicBezTo>
                    <a:cubicBezTo>
                      <a:pt x="43543" y="18095"/>
                      <a:pt x="27446" y="23048"/>
                      <a:pt x="21921" y="3124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82B1A34-7D78-F4E1-6B53-CAE9589180E7}"/>
                  </a:ext>
                </a:extLst>
              </p:cNvPr>
              <p:cNvSpPr/>
              <p:nvPr/>
            </p:nvSpPr>
            <p:spPr>
              <a:xfrm>
                <a:off x="6847012" y="3402231"/>
                <a:ext cx="115908" cy="139347"/>
              </a:xfrm>
              <a:custGeom>
                <a:avLst/>
                <a:gdLst>
                  <a:gd name="connsiteX0" fmla="*/ 46376 w 115908"/>
                  <a:gd name="connsiteY0" fmla="*/ 139348 h 139347"/>
                  <a:gd name="connsiteX1" fmla="*/ 45233 w 115908"/>
                  <a:gd name="connsiteY1" fmla="*/ 139348 h 139347"/>
                  <a:gd name="connsiteX2" fmla="*/ 26088 w 115908"/>
                  <a:gd name="connsiteY2" fmla="*/ 129061 h 139347"/>
                  <a:gd name="connsiteX3" fmla="*/ 31136 w 115908"/>
                  <a:gd name="connsiteY3" fmla="*/ 106391 h 139347"/>
                  <a:gd name="connsiteX4" fmla="*/ 36756 w 115908"/>
                  <a:gd name="connsiteY4" fmla="*/ 93913 h 139347"/>
                  <a:gd name="connsiteX5" fmla="*/ 27802 w 115908"/>
                  <a:gd name="connsiteY5" fmla="*/ 88579 h 139347"/>
                  <a:gd name="connsiteX6" fmla="*/ 1037 w 115908"/>
                  <a:gd name="connsiteY6" fmla="*/ 60195 h 139347"/>
                  <a:gd name="connsiteX7" fmla="*/ 8562 w 115908"/>
                  <a:gd name="connsiteY7" fmla="*/ 29905 h 139347"/>
                  <a:gd name="connsiteX8" fmla="*/ 12753 w 115908"/>
                  <a:gd name="connsiteY8" fmla="*/ 21714 h 139347"/>
                  <a:gd name="connsiteX9" fmla="*/ 20468 w 115908"/>
                  <a:gd name="connsiteY9" fmla="*/ 5807 h 139347"/>
                  <a:gd name="connsiteX10" fmla="*/ 100669 w 115908"/>
                  <a:gd name="connsiteY10" fmla="*/ 10474 h 139347"/>
                  <a:gd name="connsiteX11" fmla="*/ 107241 w 115908"/>
                  <a:gd name="connsiteY11" fmla="*/ 12189 h 139347"/>
                  <a:gd name="connsiteX12" fmla="*/ 115909 w 115908"/>
                  <a:gd name="connsiteY12" fmla="*/ 21714 h 139347"/>
                  <a:gd name="connsiteX13" fmla="*/ 106384 w 115908"/>
                  <a:gd name="connsiteY13" fmla="*/ 31239 h 139347"/>
                  <a:gd name="connsiteX14" fmla="*/ 95716 w 115908"/>
                  <a:gd name="connsiteY14" fmla="*/ 28858 h 139347"/>
                  <a:gd name="connsiteX15" fmla="*/ 31898 w 115908"/>
                  <a:gd name="connsiteY15" fmla="*/ 21142 h 139347"/>
                  <a:gd name="connsiteX16" fmla="*/ 24278 w 115908"/>
                  <a:gd name="connsiteY16" fmla="*/ 40669 h 139347"/>
                  <a:gd name="connsiteX17" fmla="*/ 19516 w 115908"/>
                  <a:gd name="connsiteY17" fmla="*/ 55337 h 139347"/>
                  <a:gd name="connsiteX18" fmla="*/ 37137 w 115908"/>
                  <a:gd name="connsiteY18" fmla="*/ 71815 h 139347"/>
                  <a:gd name="connsiteX19" fmla="*/ 55806 w 115908"/>
                  <a:gd name="connsiteY19" fmla="*/ 93723 h 139347"/>
                  <a:gd name="connsiteX20" fmla="*/ 47328 w 115908"/>
                  <a:gd name="connsiteY20" fmla="*/ 116297 h 139347"/>
                  <a:gd name="connsiteX21" fmla="*/ 45138 w 115908"/>
                  <a:gd name="connsiteY21" fmla="*/ 119917 h 139347"/>
                  <a:gd name="connsiteX22" fmla="*/ 47424 w 115908"/>
                  <a:gd name="connsiteY22" fmla="*/ 120298 h 139347"/>
                  <a:gd name="connsiteX23" fmla="*/ 55806 w 115908"/>
                  <a:gd name="connsiteY23" fmla="*/ 130870 h 139347"/>
                  <a:gd name="connsiteX24" fmla="*/ 46376 w 115908"/>
                  <a:gd name="connsiteY24" fmla="*/ 139252 h 1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908" h="139347">
                    <a:moveTo>
                      <a:pt x="46376" y="139348"/>
                    </a:moveTo>
                    <a:cubicBezTo>
                      <a:pt x="46376" y="139348"/>
                      <a:pt x="45614" y="139348"/>
                      <a:pt x="45233" y="139348"/>
                    </a:cubicBezTo>
                    <a:cubicBezTo>
                      <a:pt x="38756" y="138586"/>
                      <a:pt x="29803" y="136681"/>
                      <a:pt x="26088" y="129061"/>
                    </a:cubicBezTo>
                    <a:cubicBezTo>
                      <a:pt x="22182" y="120964"/>
                      <a:pt x="26945" y="113249"/>
                      <a:pt x="31136" y="106391"/>
                    </a:cubicBezTo>
                    <a:cubicBezTo>
                      <a:pt x="33612" y="102295"/>
                      <a:pt x="36756" y="97247"/>
                      <a:pt x="36756" y="93913"/>
                    </a:cubicBezTo>
                    <a:cubicBezTo>
                      <a:pt x="36089" y="93151"/>
                      <a:pt x="31136" y="90389"/>
                      <a:pt x="27802" y="88579"/>
                    </a:cubicBezTo>
                    <a:cubicBezTo>
                      <a:pt x="18182" y="83150"/>
                      <a:pt x="5037" y="75816"/>
                      <a:pt x="1037" y="60195"/>
                    </a:cubicBezTo>
                    <a:cubicBezTo>
                      <a:pt x="-2582" y="46098"/>
                      <a:pt x="4085" y="36382"/>
                      <a:pt x="8562" y="29905"/>
                    </a:cubicBezTo>
                    <a:cubicBezTo>
                      <a:pt x="10848" y="26667"/>
                      <a:pt x="12753" y="23809"/>
                      <a:pt x="12753" y="21714"/>
                    </a:cubicBezTo>
                    <a:cubicBezTo>
                      <a:pt x="12753" y="15237"/>
                      <a:pt x="15515" y="9617"/>
                      <a:pt x="20468" y="5807"/>
                    </a:cubicBezTo>
                    <a:cubicBezTo>
                      <a:pt x="35137" y="-5337"/>
                      <a:pt x="67712" y="1426"/>
                      <a:pt x="100669" y="10474"/>
                    </a:cubicBezTo>
                    <a:cubicBezTo>
                      <a:pt x="103812" y="11332"/>
                      <a:pt x="106098" y="11998"/>
                      <a:pt x="107241" y="12189"/>
                    </a:cubicBezTo>
                    <a:cubicBezTo>
                      <a:pt x="112098" y="12665"/>
                      <a:pt x="115909" y="16761"/>
                      <a:pt x="115909" y="21714"/>
                    </a:cubicBezTo>
                    <a:cubicBezTo>
                      <a:pt x="115909" y="26953"/>
                      <a:pt x="111622" y="31239"/>
                      <a:pt x="106384" y="31239"/>
                    </a:cubicBezTo>
                    <a:cubicBezTo>
                      <a:pt x="104383" y="31239"/>
                      <a:pt x="102669" y="30763"/>
                      <a:pt x="95716" y="28858"/>
                    </a:cubicBezTo>
                    <a:cubicBezTo>
                      <a:pt x="41042" y="13903"/>
                      <a:pt x="32946" y="19809"/>
                      <a:pt x="31898" y="21142"/>
                    </a:cubicBezTo>
                    <a:cubicBezTo>
                      <a:pt x="31898" y="29715"/>
                      <a:pt x="27707" y="35811"/>
                      <a:pt x="24278" y="40669"/>
                    </a:cubicBezTo>
                    <a:cubicBezTo>
                      <a:pt x="20182" y="46574"/>
                      <a:pt x="18087" y="50003"/>
                      <a:pt x="19516" y="55337"/>
                    </a:cubicBezTo>
                    <a:cubicBezTo>
                      <a:pt x="21516" y="63052"/>
                      <a:pt x="29421" y="67529"/>
                      <a:pt x="37137" y="71815"/>
                    </a:cubicBezTo>
                    <a:cubicBezTo>
                      <a:pt x="45900" y="76673"/>
                      <a:pt x="55711" y="82293"/>
                      <a:pt x="55806" y="93723"/>
                    </a:cubicBezTo>
                    <a:cubicBezTo>
                      <a:pt x="55806" y="102486"/>
                      <a:pt x="51139" y="110201"/>
                      <a:pt x="47328" y="116297"/>
                    </a:cubicBezTo>
                    <a:cubicBezTo>
                      <a:pt x="46662" y="117345"/>
                      <a:pt x="45805" y="118678"/>
                      <a:pt x="45138" y="119917"/>
                    </a:cubicBezTo>
                    <a:cubicBezTo>
                      <a:pt x="45805" y="120012"/>
                      <a:pt x="46566" y="120107"/>
                      <a:pt x="47424" y="120298"/>
                    </a:cubicBezTo>
                    <a:cubicBezTo>
                      <a:pt x="52662" y="120964"/>
                      <a:pt x="56377" y="125632"/>
                      <a:pt x="55806" y="130870"/>
                    </a:cubicBezTo>
                    <a:cubicBezTo>
                      <a:pt x="55234" y="135728"/>
                      <a:pt x="51139" y="139252"/>
                      <a:pt x="46376" y="13925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CFBED34-1126-18DE-E861-72B98FCE2B3E}"/>
                  </a:ext>
                </a:extLst>
              </p:cNvPr>
              <p:cNvSpPr/>
              <p:nvPr/>
            </p:nvSpPr>
            <p:spPr>
              <a:xfrm>
                <a:off x="6848542" y="3277561"/>
                <a:ext cx="102416" cy="108568"/>
              </a:xfrm>
              <a:custGeom>
                <a:avLst/>
                <a:gdLst>
                  <a:gd name="connsiteX0" fmla="*/ 53799 w 102416"/>
                  <a:gd name="connsiteY0" fmla="*/ 108474 h 108568"/>
                  <a:gd name="connsiteX1" fmla="*/ 46846 w 102416"/>
                  <a:gd name="connsiteY1" fmla="*/ 106759 h 108568"/>
                  <a:gd name="connsiteX2" fmla="*/ 36464 w 102416"/>
                  <a:gd name="connsiteY2" fmla="*/ 89709 h 108568"/>
                  <a:gd name="connsiteX3" fmla="*/ 26081 w 102416"/>
                  <a:gd name="connsiteY3" fmla="*/ 69135 h 108568"/>
                  <a:gd name="connsiteX4" fmla="*/ 1602 w 102416"/>
                  <a:gd name="connsiteY4" fmla="*/ 7318 h 108568"/>
                  <a:gd name="connsiteX5" fmla="*/ 13032 w 102416"/>
                  <a:gd name="connsiteY5" fmla="*/ 270 h 108568"/>
                  <a:gd name="connsiteX6" fmla="*/ 20081 w 102416"/>
                  <a:gd name="connsiteY6" fmla="*/ 11700 h 108568"/>
                  <a:gd name="connsiteX7" fmla="*/ 39512 w 102416"/>
                  <a:gd name="connsiteY7" fmla="*/ 55610 h 108568"/>
                  <a:gd name="connsiteX8" fmla="*/ 54752 w 102416"/>
                  <a:gd name="connsiteY8" fmla="*/ 84375 h 108568"/>
                  <a:gd name="connsiteX9" fmla="*/ 55990 w 102416"/>
                  <a:gd name="connsiteY9" fmla="*/ 88566 h 108568"/>
                  <a:gd name="connsiteX10" fmla="*/ 76850 w 102416"/>
                  <a:gd name="connsiteY10" fmla="*/ 80851 h 108568"/>
                  <a:gd name="connsiteX11" fmla="*/ 97614 w 102416"/>
                  <a:gd name="connsiteY11" fmla="*/ 77803 h 108568"/>
                  <a:gd name="connsiteX12" fmla="*/ 102377 w 102416"/>
                  <a:gd name="connsiteY12" fmla="*/ 85423 h 108568"/>
                  <a:gd name="connsiteX13" fmla="*/ 93709 w 102416"/>
                  <a:gd name="connsiteY13" fmla="*/ 95805 h 108568"/>
                  <a:gd name="connsiteX14" fmla="*/ 91328 w 102416"/>
                  <a:gd name="connsiteY14" fmla="*/ 95805 h 108568"/>
                  <a:gd name="connsiteX15" fmla="*/ 83898 w 102416"/>
                  <a:gd name="connsiteY15" fmla="*/ 98663 h 108568"/>
                  <a:gd name="connsiteX16" fmla="*/ 59705 w 102416"/>
                  <a:gd name="connsiteY16" fmla="*/ 107521 h 108568"/>
                  <a:gd name="connsiteX17" fmla="*/ 53704 w 102416"/>
                  <a:gd name="connsiteY17" fmla="*/ 108569 h 108568"/>
                  <a:gd name="connsiteX18" fmla="*/ 57038 w 102416"/>
                  <a:gd name="connsiteY18" fmla="*/ 90948 h 108568"/>
                  <a:gd name="connsiteX19" fmla="*/ 57133 w 102416"/>
                  <a:gd name="connsiteY19" fmla="*/ 90948 h 108568"/>
                  <a:gd name="connsiteX20" fmla="*/ 57038 w 102416"/>
                  <a:gd name="connsiteY20" fmla="*/ 90948 h 10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416" h="108568">
                    <a:moveTo>
                      <a:pt x="53799" y="108474"/>
                    </a:moveTo>
                    <a:cubicBezTo>
                      <a:pt x="51323" y="108474"/>
                      <a:pt x="49037" y="107902"/>
                      <a:pt x="46846" y="106759"/>
                    </a:cubicBezTo>
                    <a:cubicBezTo>
                      <a:pt x="40464" y="103330"/>
                      <a:pt x="38464" y="96377"/>
                      <a:pt x="36464" y="89709"/>
                    </a:cubicBezTo>
                    <a:cubicBezTo>
                      <a:pt x="34463" y="82947"/>
                      <a:pt x="32273" y="75327"/>
                      <a:pt x="26081" y="69135"/>
                    </a:cubicBezTo>
                    <a:cubicBezTo>
                      <a:pt x="12747" y="55800"/>
                      <a:pt x="-5542" y="37512"/>
                      <a:pt x="1602" y="7318"/>
                    </a:cubicBezTo>
                    <a:cubicBezTo>
                      <a:pt x="2840" y="2175"/>
                      <a:pt x="7984" y="-969"/>
                      <a:pt x="13032" y="270"/>
                    </a:cubicBezTo>
                    <a:cubicBezTo>
                      <a:pt x="18176" y="1508"/>
                      <a:pt x="21319" y="6651"/>
                      <a:pt x="20081" y="11700"/>
                    </a:cubicBezTo>
                    <a:cubicBezTo>
                      <a:pt x="15699" y="30083"/>
                      <a:pt x="24938" y="41037"/>
                      <a:pt x="39512" y="55610"/>
                    </a:cubicBezTo>
                    <a:cubicBezTo>
                      <a:pt x="49132" y="65230"/>
                      <a:pt x="52561" y="76755"/>
                      <a:pt x="54752" y="84375"/>
                    </a:cubicBezTo>
                    <a:cubicBezTo>
                      <a:pt x="55133" y="85709"/>
                      <a:pt x="55609" y="87328"/>
                      <a:pt x="55990" y="88566"/>
                    </a:cubicBezTo>
                    <a:cubicBezTo>
                      <a:pt x="64467" y="85804"/>
                      <a:pt x="71516" y="82947"/>
                      <a:pt x="76850" y="80851"/>
                    </a:cubicBezTo>
                    <a:cubicBezTo>
                      <a:pt x="87898" y="76470"/>
                      <a:pt x="92471" y="74660"/>
                      <a:pt x="97614" y="77803"/>
                    </a:cubicBezTo>
                    <a:cubicBezTo>
                      <a:pt x="100186" y="79327"/>
                      <a:pt x="102091" y="82470"/>
                      <a:pt x="102377" y="85423"/>
                    </a:cubicBezTo>
                    <a:cubicBezTo>
                      <a:pt x="102853" y="90662"/>
                      <a:pt x="99043" y="95329"/>
                      <a:pt x="93709" y="95805"/>
                    </a:cubicBezTo>
                    <a:cubicBezTo>
                      <a:pt x="92852" y="95805"/>
                      <a:pt x="92089" y="95805"/>
                      <a:pt x="91328" y="95805"/>
                    </a:cubicBezTo>
                    <a:cubicBezTo>
                      <a:pt x="89423" y="96472"/>
                      <a:pt x="86565" y="97615"/>
                      <a:pt x="83898" y="98663"/>
                    </a:cubicBezTo>
                    <a:cubicBezTo>
                      <a:pt x="77802" y="101044"/>
                      <a:pt x="69515" y="104378"/>
                      <a:pt x="59705" y="107521"/>
                    </a:cubicBezTo>
                    <a:cubicBezTo>
                      <a:pt x="57609" y="108188"/>
                      <a:pt x="55609" y="108569"/>
                      <a:pt x="53704" y="108569"/>
                    </a:cubicBezTo>
                    <a:close/>
                    <a:moveTo>
                      <a:pt x="57038" y="90948"/>
                    </a:moveTo>
                    <a:lnTo>
                      <a:pt x="57133" y="90948"/>
                    </a:lnTo>
                    <a:lnTo>
                      <a:pt x="57038" y="90948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6446989-E93B-E161-6109-A0503E9B34D9}"/>
                  </a:ext>
                </a:extLst>
              </p:cNvPr>
              <p:cNvSpPr/>
              <p:nvPr/>
            </p:nvSpPr>
            <p:spPr>
              <a:xfrm>
                <a:off x="6679605" y="3282379"/>
                <a:ext cx="139904" cy="104132"/>
              </a:xfrm>
              <a:custGeom>
                <a:avLst/>
                <a:gdLst>
                  <a:gd name="connsiteX0" fmla="*/ 46048 w 139904"/>
                  <a:gd name="connsiteY0" fmla="*/ 104132 h 104132"/>
                  <a:gd name="connsiteX1" fmla="*/ 3662 w 139904"/>
                  <a:gd name="connsiteY1" fmla="*/ 89083 h 104132"/>
                  <a:gd name="connsiteX2" fmla="*/ 2042 w 139904"/>
                  <a:gd name="connsiteY2" fmla="*/ 75748 h 104132"/>
                  <a:gd name="connsiteX3" fmla="*/ 15377 w 139904"/>
                  <a:gd name="connsiteY3" fmla="*/ 74128 h 104132"/>
                  <a:gd name="connsiteX4" fmla="*/ 74813 w 139904"/>
                  <a:gd name="connsiteY4" fmla="*/ 74890 h 104132"/>
                  <a:gd name="connsiteX5" fmla="*/ 102436 w 139904"/>
                  <a:gd name="connsiteY5" fmla="*/ 58031 h 104132"/>
                  <a:gd name="connsiteX6" fmla="*/ 120152 w 139904"/>
                  <a:gd name="connsiteY6" fmla="*/ 48220 h 104132"/>
                  <a:gd name="connsiteX7" fmla="*/ 89863 w 139904"/>
                  <a:gd name="connsiteY7" fmla="*/ 28123 h 104132"/>
                  <a:gd name="connsiteX8" fmla="*/ 71384 w 139904"/>
                  <a:gd name="connsiteY8" fmla="*/ 13359 h 104132"/>
                  <a:gd name="connsiteX9" fmla="*/ 74908 w 139904"/>
                  <a:gd name="connsiteY9" fmla="*/ 2786 h 104132"/>
                  <a:gd name="connsiteX10" fmla="*/ 88339 w 139904"/>
                  <a:gd name="connsiteY10" fmla="*/ 2786 h 104132"/>
                  <a:gd name="connsiteX11" fmla="*/ 90910 w 139904"/>
                  <a:gd name="connsiteY11" fmla="*/ 7644 h 104132"/>
                  <a:gd name="connsiteX12" fmla="*/ 97387 w 139904"/>
                  <a:gd name="connsiteY12" fmla="*/ 10501 h 104132"/>
                  <a:gd name="connsiteX13" fmla="*/ 138155 w 139904"/>
                  <a:gd name="connsiteY13" fmla="*/ 41172 h 104132"/>
                  <a:gd name="connsiteX14" fmla="*/ 139011 w 139904"/>
                  <a:gd name="connsiteY14" fmla="*/ 53459 h 104132"/>
                  <a:gd name="connsiteX15" fmla="*/ 110722 w 139904"/>
                  <a:gd name="connsiteY15" fmla="*/ 75081 h 104132"/>
                  <a:gd name="connsiteX16" fmla="*/ 88339 w 139904"/>
                  <a:gd name="connsiteY16" fmla="*/ 88225 h 104132"/>
                  <a:gd name="connsiteX17" fmla="*/ 46048 w 139904"/>
                  <a:gd name="connsiteY17" fmla="*/ 104037 h 104132"/>
                  <a:gd name="connsiteX18" fmla="*/ 88339 w 139904"/>
                  <a:gd name="connsiteY18" fmla="*/ 16312 h 104132"/>
                  <a:gd name="connsiteX19" fmla="*/ 88339 w 139904"/>
                  <a:gd name="connsiteY19" fmla="*/ 16312 h 104132"/>
                  <a:gd name="connsiteX20" fmla="*/ 88339 w 139904"/>
                  <a:gd name="connsiteY20" fmla="*/ 16312 h 10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904" h="104132">
                    <a:moveTo>
                      <a:pt x="46048" y="104132"/>
                    </a:moveTo>
                    <a:cubicBezTo>
                      <a:pt x="32427" y="104132"/>
                      <a:pt x="17568" y="99941"/>
                      <a:pt x="3662" y="89083"/>
                    </a:cubicBezTo>
                    <a:cubicBezTo>
                      <a:pt x="-529" y="85844"/>
                      <a:pt x="-1196" y="79843"/>
                      <a:pt x="2042" y="75748"/>
                    </a:cubicBezTo>
                    <a:cubicBezTo>
                      <a:pt x="5281" y="71652"/>
                      <a:pt x="11281" y="70890"/>
                      <a:pt x="15377" y="74128"/>
                    </a:cubicBezTo>
                    <a:cubicBezTo>
                      <a:pt x="39190" y="92797"/>
                      <a:pt x="65860" y="83844"/>
                      <a:pt x="74813" y="74890"/>
                    </a:cubicBezTo>
                    <a:cubicBezTo>
                      <a:pt x="81671" y="68032"/>
                      <a:pt x="92244" y="62984"/>
                      <a:pt x="102436" y="58031"/>
                    </a:cubicBezTo>
                    <a:cubicBezTo>
                      <a:pt x="108055" y="55364"/>
                      <a:pt x="116914" y="51078"/>
                      <a:pt x="120152" y="48220"/>
                    </a:cubicBezTo>
                    <a:cubicBezTo>
                      <a:pt x="114247" y="38600"/>
                      <a:pt x="100245" y="32599"/>
                      <a:pt x="89863" y="28123"/>
                    </a:cubicBezTo>
                    <a:cubicBezTo>
                      <a:pt x="79576" y="23741"/>
                      <a:pt x="72813" y="20788"/>
                      <a:pt x="71384" y="13359"/>
                    </a:cubicBezTo>
                    <a:cubicBezTo>
                      <a:pt x="70622" y="9549"/>
                      <a:pt x="71956" y="5644"/>
                      <a:pt x="74908" y="2786"/>
                    </a:cubicBezTo>
                    <a:cubicBezTo>
                      <a:pt x="78623" y="-929"/>
                      <a:pt x="84624" y="-929"/>
                      <a:pt x="88339" y="2786"/>
                    </a:cubicBezTo>
                    <a:cubicBezTo>
                      <a:pt x="89672" y="4215"/>
                      <a:pt x="90625" y="5929"/>
                      <a:pt x="90910" y="7644"/>
                    </a:cubicBezTo>
                    <a:cubicBezTo>
                      <a:pt x="92815" y="8596"/>
                      <a:pt x="95292" y="9644"/>
                      <a:pt x="97387" y="10501"/>
                    </a:cubicBezTo>
                    <a:cubicBezTo>
                      <a:pt x="110246" y="16026"/>
                      <a:pt x="129677" y="24408"/>
                      <a:pt x="138155" y="41172"/>
                    </a:cubicBezTo>
                    <a:cubicBezTo>
                      <a:pt x="140154" y="45172"/>
                      <a:pt x="140440" y="49363"/>
                      <a:pt x="139011" y="53459"/>
                    </a:cubicBezTo>
                    <a:cubicBezTo>
                      <a:pt x="135773" y="63079"/>
                      <a:pt x="124152" y="68604"/>
                      <a:pt x="110722" y="75081"/>
                    </a:cubicBezTo>
                    <a:cubicBezTo>
                      <a:pt x="102340" y="79081"/>
                      <a:pt x="92911" y="83653"/>
                      <a:pt x="88339" y="88225"/>
                    </a:cubicBezTo>
                    <a:cubicBezTo>
                      <a:pt x="79766" y="96798"/>
                      <a:pt x="63954" y="104037"/>
                      <a:pt x="46048" y="104037"/>
                    </a:cubicBezTo>
                    <a:close/>
                    <a:moveTo>
                      <a:pt x="88339" y="16312"/>
                    </a:moveTo>
                    <a:cubicBezTo>
                      <a:pt x="88339" y="16312"/>
                      <a:pt x="88339" y="16312"/>
                      <a:pt x="88339" y="16312"/>
                    </a:cubicBezTo>
                    <a:cubicBezTo>
                      <a:pt x="88339" y="16312"/>
                      <a:pt x="88339" y="16312"/>
                      <a:pt x="88339" y="1631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18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27BE25-3BC2-E66A-3F76-FDEA4DDF9FAA}"/>
              </a:ext>
            </a:extLst>
          </p:cNvPr>
          <p:cNvSpPr txBox="1"/>
          <p:nvPr/>
        </p:nvSpPr>
        <p:spPr>
          <a:xfrm>
            <a:off x="1169096" y="2487562"/>
            <a:ext cx="16101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Document Posting (DDP)</a:t>
            </a: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Online submission mechanism for contributions. </a:t>
            </a:r>
            <a:endParaRPr lang="en-US" sz="9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01D30-5A0E-18B1-4193-3E968C85F022}"/>
              </a:ext>
            </a:extLst>
          </p:cNvPr>
          <p:cNvSpPr txBox="1"/>
          <p:nvPr/>
        </p:nvSpPr>
        <p:spPr>
          <a:xfrm>
            <a:off x="3268538" y="3456505"/>
            <a:ext cx="17465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MyMeetings</a:t>
            </a:r>
            <a:br>
              <a:rPr lang="en-US" sz="9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Customized ITU-T remote collaboration tool. 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F64A1-6E6F-69B7-9959-158694E8F4B5}"/>
              </a:ext>
            </a:extLst>
          </p:cNvPr>
          <p:cNvSpPr txBox="1"/>
          <p:nvPr/>
        </p:nvSpPr>
        <p:spPr>
          <a:xfrm>
            <a:off x="3304573" y="2507199"/>
            <a:ext cx="15381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Dashboard</a:t>
            </a:r>
            <a:br>
              <a:rPr lang="en-US" sz="9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Streamlining activities for meeting preparations.</a:t>
            </a:r>
            <a:endParaRPr lang="en-GB" sz="9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12B23-16AD-DE0E-4724-774DBFEEF07E}"/>
              </a:ext>
            </a:extLst>
          </p:cNvPr>
          <p:cNvSpPr txBox="1"/>
          <p:nvPr/>
        </p:nvSpPr>
        <p:spPr>
          <a:xfrm>
            <a:off x="3289231" y="2992976"/>
            <a:ext cx="155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SharePoint Websites</a:t>
            </a: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Web-based document collaboration platform.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1C3413-F36C-7304-2078-C69AC75F3475}"/>
              </a:ext>
            </a:extLst>
          </p:cNvPr>
          <p:cNvGrpSpPr/>
          <p:nvPr/>
        </p:nvGrpSpPr>
        <p:grpSpPr>
          <a:xfrm>
            <a:off x="2959506" y="3933941"/>
            <a:ext cx="1943771" cy="674089"/>
            <a:chOff x="2986067" y="5281018"/>
            <a:chExt cx="1943771" cy="6740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E6CC9-3C45-642B-2DE7-C8A7DE105CF3}"/>
                </a:ext>
              </a:extLst>
            </p:cNvPr>
            <p:cNvSpPr txBox="1"/>
            <p:nvPr/>
          </p:nvSpPr>
          <p:spPr>
            <a:xfrm>
              <a:off x="3264298" y="5308776"/>
              <a:ext cx="1665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 Translate</a:t>
              </a:r>
              <a:endParaRPr lang="en-US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Rapid and reduced cost machine translation of documents in 6 languages. </a:t>
              </a:r>
              <a:endParaRPr lang="en-GB" sz="900" u="sng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 descr="Introducing Auto Translation for Translators - 4me">
              <a:extLst>
                <a:ext uri="{FF2B5EF4-FFF2-40B4-BE49-F238E27FC236}">
                  <a16:creationId xmlns:a16="http://schemas.microsoft.com/office/drawing/2014/main" id="{A36882C4-FCEF-9FBD-C23C-CEF6AE95F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067" y="528101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57124C-35F0-1518-B4C1-94AEBE9CB1E9}"/>
              </a:ext>
            </a:extLst>
          </p:cNvPr>
          <p:cNvSpPr txBox="1"/>
          <p:nvPr/>
        </p:nvSpPr>
        <p:spPr>
          <a:xfrm>
            <a:off x="5419648" y="2472050"/>
            <a:ext cx="1550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Approval Process System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Online approval process of standards.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039838-DEB2-C44E-BC08-A312534D16A7}"/>
              </a:ext>
            </a:extLst>
          </p:cNvPr>
          <p:cNvSpPr txBox="1"/>
          <p:nvPr/>
        </p:nvSpPr>
        <p:spPr>
          <a:xfrm>
            <a:off x="7499893" y="2473835"/>
            <a:ext cx="1512837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/>
                <a:cs typeface="Arial"/>
              </a:rPr>
              <a:t>Editing Workflow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latin typeface="Arial"/>
                <a:cs typeface="Arial"/>
              </a:rPr>
              <a:t>Streamlining editing and publication of standards.</a:t>
            </a:r>
            <a:endParaRPr lang="en-US" sz="900" u="sng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FD3B0-1735-689F-82FD-4511B5468E5D}"/>
              </a:ext>
            </a:extLst>
          </p:cNvPr>
          <p:cNvSpPr txBox="1"/>
          <p:nvPr/>
        </p:nvSpPr>
        <p:spPr>
          <a:xfrm>
            <a:off x="9503292" y="3978236"/>
            <a:ext cx="155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 Mapping </a:t>
            </a: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Machine based evaluation of standards contribution to SDGs.</a:t>
            </a:r>
            <a:endParaRPr lang="en-GB" sz="9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013C6-8AE3-6902-D7EE-1F49C8262D07}"/>
              </a:ext>
            </a:extLst>
          </p:cNvPr>
          <p:cNvGrpSpPr/>
          <p:nvPr/>
        </p:nvGrpSpPr>
        <p:grpSpPr>
          <a:xfrm>
            <a:off x="9185906" y="3273778"/>
            <a:ext cx="1933245" cy="646331"/>
            <a:chOff x="4011284" y="4198541"/>
            <a:chExt cx="1933245" cy="646331"/>
          </a:xfrm>
        </p:grpSpPr>
        <p:pic>
          <p:nvPicPr>
            <p:cNvPr id="29" name="Picture 4" descr="Roadmap Svg Png Icon Free Download - Roadmap Icon Png, Transparent Png">
              <a:extLst>
                <a:ext uri="{FF2B5EF4-FFF2-40B4-BE49-F238E27FC236}">
                  <a16:creationId xmlns:a16="http://schemas.microsoft.com/office/drawing/2014/main" id="{27F6670D-6BB6-6FC4-AD22-E32E35742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39" b="92022" l="5116" r="93721">
                          <a14:foregroundMark x1="26279" y1="92240" x2="28256" y2="92240"/>
                          <a14:foregroundMark x1="37326" y1="91694" x2="38837" y2="92240"/>
                          <a14:foregroundMark x1="47442" y1="92240" x2="50000" y2="91694"/>
                          <a14:foregroundMark x1="56047" y1="91257" x2="60581" y2="91694"/>
                          <a14:foregroundMark x1="65698" y1="91257" x2="65698" y2="91257"/>
                          <a14:foregroundMark x1="77209" y1="91694" x2="77209" y2="91694"/>
                          <a14:foregroundMark x1="85349" y1="87978" x2="85349" y2="87978"/>
                          <a14:foregroundMark x1="84302" y1="80328" x2="84302" y2="80328"/>
                          <a14:foregroundMark x1="75698" y1="77049" x2="75698" y2="77049"/>
                          <a14:foregroundMark x1="64186" y1="79454" x2="64186" y2="79454"/>
                          <a14:foregroundMark x1="73721" y1="77049" x2="73721" y2="77486"/>
                          <a14:foregroundMark x1="56512" y1="78907" x2="56512" y2="78907"/>
                          <a14:foregroundMark x1="54535" y1="76066" x2="54535" y2="76066"/>
                          <a14:foregroundMark x1="53023" y1="69399" x2="55000" y2="78033"/>
                          <a14:foregroundMark x1="59070" y1="66120" x2="61628" y2="66120"/>
                          <a14:foregroundMark x1="68721" y1="65137" x2="73721" y2="66120"/>
                          <a14:foregroundMark x1="77791" y1="66120" x2="80233" y2="66120"/>
                          <a14:foregroundMark x1="86395" y1="65683" x2="88372" y2="65137"/>
                          <a14:foregroundMark x1="93372" y1="58579" x2="93953" y2="62295"/>
                          <a14:foregroundMark x1="88372" y1="51913" x2="90930" y2="52787"/>
                          <a14:foregroundMark x1="79767" y1="52350" x2="81744" y2="52350"/>
                          <a14:foregroundMark x1="71163" y1="52787" x2="73256" y2="53333"/>
                          <a14:foregroundMark x1="59070" y1="51913" x2="61047" y2="51913"/>
                          <a14:foregroundMark x1="51047" y1="51366" x2="53488" y2="52350"/>
                          <a14:foregroundMark x1="45465" y1="45683" x2="45930" y2="48087"/>
                          <a14:foregroundMark x1="47442" y1="40546" x2="49535" y2="40000"/>
                          <a14:foregroundMark x1="58605" y1="38579" x2="60581" y2="39563"/>
                          <a14:foregroundMark x1="67674" y1="39126" x2="70698" y2="39563"/>
                          <a14:foregroundMark x1="67674" y1="15847" x2="68140" y2="17268"/>
                          <a14:foregroundMark x1="77791" y1="6776" x2="79302" y2="6339"/>
                          <a14:foregroundMark x1="6047" y1="54317" x2="5116" y2="55738"/>
                          <a14:foregroundMark x1="72674" y1="20109" x2="74186" y2="23934"/>
                          <a14:foregroundMark x1="26744" y1="54754" x2="28256" y2="566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284" y="4231387"/>
              <a:ext cx="3045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2FDE61-81C8-2A17-71A7-FA4AFC0B3525}"/>
                </a:ext>
              </a:extLst>
            </p:cNvPr>
            <p:cNvSpPr txBox="1"/>
            <p:nvPr/>
          </p:nvSpPr>
          <p:spPr>
            <a:xfrm>
              <a:off x="4312628" y="4198541"/>
              <a:ext cx="1631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ICT Standards </a:t>
              </a:r>
            </a:p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Online management and search features on shared activities with other SDOs.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F3F3EB-EB28-1DBE-0A93-FC307208BFCA}"/>
              </a:ext>
            </a:extLst>
          </p:cNvPr>
          <p:cNvGrpSpPr/>
          <p:nvPr/>
        </p:nvGrpSpPr>
        <p:grpSpPr>
          <a:xfrm>
            <a:off x="5096915" y="3386007"/>
            <a:ext cx="1830467" cy="651018"/>
            <a:chOff x="947909" y="5585553"/>
            <a:chExt cx="1830467" cy="65101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18F657-0C2A-57D7-9071-814B024F8288}"/>
                </a:ext>
              </a:extLst>
            </p:cNvPr>
            <p:cNvSpPr txBox="1"/>
            <p:nvPr/>
          </p:nvSpPr>
          <p:spPr>
            <a:xfrm>
              <a:off x="1213128" y="5590240"/>
              <a:ext cx="1565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ITU-T Work Programme</a:t>
              </a:r>
              <a:br>
                <a:rPr lang="en-US" sz="90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Managing and accessing all work Items and their status.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6" descr="Document database, data document, document storage, documentation, paper  sheet, document file, document icon">
              <a:extLst>
                <a:ext uri="{FF2B5EF4-FFF2-40B4-BE49-F238E27FC236}">
                  <a16:creationId xmlns:a16="http://schemas.microsoft.com/office/drawing/2014/main" id="{050090A0-4B14-3714-673B-B46FB09E8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909" y="5585553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20AC29C-7849-2638-179E-FF650F7E9F05}"/>
              </a:ext>
            </a:extLst>
          </p:cNvPr>
          <p:cNvSpPr/>
          <p:nvPr/>
        </p:nvSpPr>
        <p:spPr>
          <a:xfrm>
            <a:off x="838200" y="2388551"/>
            <a:ext cx="1995356" cy="285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1CF4E5-30DF-58B8-93B2-05AC2C643913}"/>
              </a:ext>
            </a:extLst>
          </p:cNvPr>
          <p:cNvSpPr/>
          <p:nvPr/>
        </p:nvSpPr>
        <p:spPr>
          <a:xfrm>
            <a:off x="2905848" y="2387240"/>
            <a:ext cx="1995356" cy="2861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8F1387-4B32-BE2D-6EAE-D877371EC6C5}"/>
              </a:ext>
            </a:extLst>
          </p:cNvPr>
          <p:cNvSpPr/>
          <p:nvPr/>
        </p:nvSpPr>
        <p:spPr>
          <a:xfrm>
            <a:off x="4975199" y="2382914"/>
            <a:ext cx="1995356" cy="2865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D86D1B-D6A2-2D30-EE5F-B8F95D286E98}"/>
              </a:ext>
            </a:extLst>
          </p:cNvPr>
          <p:cNvSpPr/>
          <p:nvPr/>
        </p:nvSpPr>
        <p:spPr>
          <a:xfrm>
            <a:off x="7042477" y="2382914"/>
            <a:ext cx="1995356" cy="2865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2D5D1E-3F29-3AF7-6DC3-D277C81BBBBA}"/>
              </a:ext>
            </a:extLst>
          </p:cNvPr>
          <p:cNvSpPr/>
          <p:nvPr/>
        </p:nvSpPr>
        <p:spPr>
          <a:xfrm>
            <a:off x="9109669" y="2382914"/>
            <a:ext cx="1995356" cy="2865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5DB77B-9E6B-EBFA-D0A0-88C045714871}"/>
              </a:ext>
            </a:extLst>
          </p:cNvPr>
          <p:cNvSpPr/>
          <p:nvPr/>
        </p:nvSpPr>
        <p:spPr>
          <a:xfrm>
            <a:off x="838199" y="5368224"/>
            <a:ext cx="10266825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55AF21-D7A0-FF61-4C09-636FA034ED36}"/>
              </a:ext>
            </a:extLst>
          </p:cNvPr>
          <p:cNvSpPr txBox="1"/>
          <p:nvPr/>
        </p:nvSpPr>
        <p:spPr>
          <a:xfrm>
            <a:off x="9487250" y="2468404"/>
            <a:ext cx="1631901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ITU-T Recommendation</a:t>
            </a:r>
          </a:p>
          <a:p>
            <a:r>
              <a:rPr lang="en-US" sz="900">
                <a:latin typeface="Arial"/>
                <a:cs typeface="Arial"/>
              </a:rPr>
              <a:t>Maintain and access all in force and superseded Recommendations, with associated materials.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30F438-91C4-E1D6-A674-7A18ED59A4B5}"/>
              </a:ext>
            </a:extLst>
          </p:cNvPr>
          <p:cNvGrpSpPr/>
          <p:nvPr/>
        </p:nvGrpSpPr>
        <p:grpSpPr>
          <a:xfrm>
            <a:off x="7208946" y="3363182"/>
            <a:ext cx="1807844" cy="646331"/>
            <a:chOff x="7255718" y="3599102"/>
            <a:chExt cx="1807844" cy="6463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F176E3-23FA-2015-BD78-EF717965B09B}"/>
                </a:ext>
              </a:extLst>
            </p:cNvPr>
            <p:cNvSpPr txBox="1"/>
            <p:nvPr/>
          </p:nvSpPr>
          <p:spPr>
            <a:xfrm>
              <a:off x="7533150" y="3599102"/>
              <a:ext cx="153041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IPR &amp; Terminology Database  </a:t>
              </a:r>
            </a:p>
            <a:p>
              <a:r>
                <a:rPr lang="en-US" sz="900">
                  <a:latin typeface="Arial"/>
                  <a:cs typeface="Arial"/>
                </a:rPr>
                <a:t>Registering and accessing all IPR and ITU-T Terms.</a:t>
              </a:r>
              <a:endParaRPr lang="en-GB" sz="900">
                <a:latin typeface="Arial"/>
                <a:cs typeface="Arial"/>
              </a:endParaRPr>
            </a:p>
          </p:txBody>
        </p:sp>
        <p:pic>
          <p:nvPicPr>
            <p:cNvPr id="43" name="Picture 6" descr="Document database, data document, document storage, documentation, paper  sheet, document file, document icon">
              <a:extLst>
                <a:ext uri="{FF2B5EF4-FFF2-40B4-BE49-F238E27FC236}">
                  <a16:creationId xmlns:a16="http://schemas.microsoft.com/office/drawing/2014/main" id="{46FA2536-4690-C985-7F8E-59E68AE1B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718" y="3622720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8376FC-C37F-33FE-E3F2-6100CF33495F}"/>
              </a:ext>
            </a:extLst>
          </p:cNvPr>
          <p:cNvGrpSpPr/>
          <p:nvPr/>
        </p:nvGrpSpPr>
        <p:grpSpPr>
          <a:xfrm>
            <a:off x="974264" y="5498981"/>
            <a:ext cx="2065587" cy="510507"/>
            <a:chOff x="2534833" y="5565252"/>
            <a:chExt cx="1949237" cy="5105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C4229A-B077-8CD9-DF88-4A7DB26D5244}"/>
                </a:ext>
              </a:extLst>
            </p:cNvPr>
            <p:cNvSpPr txBox="1"/>
            <p:nvPr/>
          </p:nvSpPr>
          <p:spPr>
            <a:xfrm>
              <a:off x="2814917" y="5567928"/>
              <a:ext cx="166915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ITU-T Liaison Statement </a:t>
              </a:r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Liaison Statements management and follow up.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6" descr="Document database, data document, document storage, documentation, paper  sheet, document file, document icon">
              <a:extLst>
                <a:ext uri="{FF2B5EF4-FFF2-40B4-BE49-F238E27FC236}">
                  <a16:creationId xmlns:a16="http://schemas.microsoft.com/office/drawing/2014/main" id="{B840F70D-0B09-F242-31F1-DF00B9F19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833" y="5565252"/>
              <a:ext cx="325002" cy="31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A031F12-FEB6-E06C-4FC3-5BA8086B4C42}"/>
              </a:ext>
            </a:extLst>
          </p:cNvPr>
          <p:cNvSpPr txBox="1"/>
          <p:nvPr/>
        </p:nvSpPr>
        <p:spPr>
          <a:xfrm>
            <a:off x="8723269" y="5488240"/>
            <a:ext cx="1862948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 err="1">
                <a:solidFill>
                  <a:schemeClr val="accent6"/>
                </a:solidFill>
                <a:latin typeface="Arial"/>
                <a:cs typeface="Arial"/>
              </a:rPr>
              <a:t>PowerBI</a:t>
            </a:r>
            <a:r>
              <a:rPr lang="en-US" sz="900" b="1">
                <a:solidFill>
                  <a:schemeClr val="accent6"/>
                </a:solidFill>
                <a:latin typeface="Arial"/>
                <a:cs typeface="Arial"/>
              </a:rPr>
              <a:t> </a:t>
            </a:r>
          </a:p>
          <a:p>
            <a:r>
              <a:rPr lang="en-US" sz="900">
                <a:latin typeface="Arial"/>
                <a:cs typeface="Arial"/>
              </a:rPr>
              <a:t>Automatic generation of activities KPI, analytics and reports.</a:t>
            </a:r>
            <a:endParaRPr lang="en-GB" sz="900"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2AEABC-1B83-4446-796D-2E9C89835A96}"/>
              </a:ext>
            </a:extLst>
          </p:cNvPr>
          <p:cNvSpPr txBox="1"/>
          <p:nvPr/>
        </p:nvSpPr>
        <p:spPr>
          <a:xfrm>
            <a:off x="3257241" y="4632787"/>
            <a:ext cx="162772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MyDocuments</a:t>
            </a:r>
          </a:p>
          <a:p>
            <a:r>
              <a:rPr lang="en-US" sz="900">
                <a:latin typeface="Arial"/>
                <a:cs typeface="Arial"/>
              </a:rPr>
              <a:t>Quick access to ITU-T meeting documents with full text search.</a:t>
            </a:r>
            <a:endParaRPr lang="en-GB" sz="1000">
              <a:latin typeface="Arial"/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91DCF9-CFCA-97D9-E51C-0C4E91C2A886}"/>
              </a:ext>
            </a:extLst>
          </p:cNvPr>
          <p:cNvSpPr txBox="1"/>
          <p:nvPr/>
        </p:nvSpPr>
        <p:spPr>
          <a:xfrm>
            <a:off x="5991355" y="5497845"/>
            <a:ext cx="211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ITUSearch</a:t>
            </a:r>
            <a:r>
              <a:rPr lang="en-US"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Search on all ITU resources.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6FA270-B3FA-0D4B-9014-7E19D2E6440C}"/>
              </a:ext>
            </a:extLst>
          </p:cNvPr>
          <p:cNvGrpSpPr/>
          <p:nvPr/>
        </p:nvGrpSpPr>
        <p:grpSpPr>
          <a:xfrm>
            <a:off x="3265261" y="5497845"/>
            <a:ext cx="2011617" cy="507831"/>
            <a:chOff x="4041337" y="5574382"/>
            <a:chExt cx="1808532" cy="507831"/>
          </a:xfrm>
        </p:grpSpPr>
        <p:pic>
          <p:nvPicPr>
            <p:cNvPr id="57" name="Picture 2" descr="Cross Platform icon PNG and SVG Vector Free Download">
              <a:extLst>
                <a:ext uri="{FF2B5EF4-FFF2-40B4-BE49-F238E27FC236}">
                  <a16:creationId xmlns:a16="http://schemas.microsoft.com/office/drawing/2014/main" id="{061350B5-104D-65F0-39AF-6D6334818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337" y="5614951"/>
              <a:ext cx="358431" cy="27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49433D-1C12-00E5-B918-0AE116C33CC6}"/>
                </a:ext>
              </a:extLst>
            </p:cNvPr>
            <p:cNvSpPr txBox="1"/>
            <p:nvPr/>
          </p:nvSpPr>
          <p:spPr>
            <a:xfrm>
              <a:off x="4405137" y="5574382"/>
              <a:ext cx="144473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MyWorkspace</a:t>
              </a:r>
              <a:r>
                <a:rPr lang="en-US" sz="9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One stop-shop for ITU-T applications. 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B7855E2A-F05C-C7C8-180F-3096E5B00D19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latin typeface="Avenir Next LT Pro"/>
                <a:cs typeface="+mj-lt"/>
              </a:rPr>
              <a:t>Digital transformation in standardization</a:t>
            </a:r>
            <a:endParaRPr lang="en-US">
              <a:cs typeface="Calibri Light"/>
            </a:endParaRPr>
          </a:p>
        </p:txBody>
      </p:sp>
      <p:graphicFrame>
        <p:nvGraphicFramePr>
          <p:cNvPr id="60" name="Content Placeholder 3">
            <a:extLst>
              <a:ext uri="{FF2B5EF4-FFF2-40B4-BE49-F238E27FC236}">
                <a16:creationId xmlns:a16="http://schemas.microsoft.com/office/drawing/2014/main" id="{AFEFE90E-BC56-6B1F-F7F1-CAD3314D1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11317"/>
              </p:ext>
            </p:extLst>
          </p:nvPr>
        </p:nvGraphicFramePr>
        <p:xfrm>
          <a:off x="838200" y="1169845"/>
          <a:ext cx="10515600" cy="113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1" name="Graphic 2551">
            <a:extLst>
              <a:ext uri="{FF2B5EF4-FFF2-40B4-BE49-F238E27FC236}">
                <a16:creationId xmlns:a16="http://schemas.microsoft.com/office/drawing/2014/main" id="{682EE169-D7FA-1C63-F5FE-DB18A958C477}"/>
              </a:ext>
            </a:extLst>
          </p:cNvPr>
          <p:cNvGrpSpPr>
            <a:grpSpLocks noChangeAspect="1"/>
          </p:cNvGrpSpPr>
          <p:nvPr/>
        </p:nvGrpSpPr>
        <p:grpSpPr>
          <a:xfrm>
            <a:off x="918006" y="2548862"/>
            <a:ext cx="252001" cy="252000"/>
            <a:chOff x="10084687" y="2234843"/>
            <a:chExt cx="456438" cy="457198"/>
          </a:xfrm>
          <a:solidFill>
            <a:srgbClr val="009CD6"/>
          </a:solidFill>
        </p:grpSpPr>
        <p:grpSp>
          <p:nvGrpSpPr>
            <p:cNvPr id="62" name="Graphic 2551">
              <a:extLst>
                <a:ext uri="{FF2B5EF4-FFF2-40B4-BE49-F238E27FC236}">
                  <a16:creationId xmlns:a16="http://schemas.microsoft.com/office/drawing/2014/main" id="{C886809E-84C7-8017-5AFE-1651399844DB}"/>
                </a:ext>
              </a:extLst>
            </p:cNvPr>
            <p:cNvGrpSpPr/>
            <p:nvPr/>
          </p:nvGrpSpPr>
          <p:grpSpPr>
            <a:xfrm>
              <a:off x="10203962" y="2501563"/>
              <a:ext cx="217888" cy="114278"/>
              <a:chOff x="10203962" y="2501563"/>
              <a:chExt cx="217888" cy="114278"/>
            </a:xfrm>
            <a:solidFill>
              <a:srgbClr val="009CD6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27676E-B783-8DAC-217C-E55E126DC828}"/>
                  </a:ext>
                </a:extLst>
              </p:cNvPr>
              <p:cNvSpPr/>
              <p:nvPr/>
            </p:nvSpPr>
            <p:spPr>
              <a:xfrm>
                <a:off x="10303403" y="2501563"/>
                <a:ext cx="118447" cy="114278"/>
              </a:xfrm>
              <a:custGeom>
                <a:avLst/>
                <a:gdLst>
                  <a:gd name="connsiteX0" fmla="*/ 9503 w 118447"/>
                  <a:gd name="connsiteY0" fmla="*/ 114278 h 114278"/>
                  <a:gd name="connsiteX1" fmla="*/ 2645 w 118447"/>
                  <a:gd name="connsiteY1" fmla="*/ 111325 h 114278"/>
                  <a:gd name="connsiteX2" fmla="*/ 2931 w 118447"/>
                  <a:gd name="connsiteY2" fmla="*/ 97895 h 114278"/>
                  <a:gd name="connsiteX3" fmla="*/ 102372 w 118447"/>
                  <a:gd name="connsiteY3" fmla="*/ 2645 h 114278"/>
                  <a:gd name="connsiteX4" fmla="*/ 115802 w 118447"/>
                  <a:gd name="connsiteY4" fmla="*/ 2931 h 114278"/>
                  <a:gd name="connsiteX5" fmla="*/ 115517 w 118447"/>
                  <a:gd name="connsiteY5" fmla="*/ 16361 h 114278"/>
                  <a:gd name="connsiteX6" fmla="*/ 16076 w 118447"/>
                  <a:gd name="connsiteY6" fmla="*/ 111611 h 114278"/>
                  <a:gd name="connsiteX7" fmla="*/ 9503 w 118447"/>
                  <a:gd name="connsiteY7" fmla="*/ 114278 h 11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447" h="114278">
                    <a:moveTo>
                      <a:pt x="9503" y="114278"/>
                    </a:moveTo>
                    <a:cubicBezTo>
                      <a:pt x="7027" y="114278"/>
                      <a:pt x="4455" y="113326"/>
                      <a:pt x="2645" y="111325"/>
                    </a:cubicBezTo>
                    <a:cubicBezTo>
                      <a:pt x="-975" y="107515"/>
                      <a:pt x="-879" y="101515"/>
                      <a:pt x="2931" y="97895"/>
                    </a:cubicBezTo>
                    <a:lnTo>
                      <a:pt x="102372" y="2645"/>
                    </a:lnTo>
                    <a:cubicBezTo>
                      <a:pt x="106182" y="-974"/>
                      <a:pt x="112182" y="-879"/>
                      <a:pt x="115802" y="2931"/>
                    </a:cubicBezTo>
                    <a:cubicBezTo>
                      <a:pt x="119422" y="6741"/>
                      <a:pt x="119326" y="12742"/>
                      <a:pt x="115517" y="16361"/>
                    </a:cubicBezTo>
                    <a:lnTo>
                      <a:pt x="16076" y="111611"/>
                    </a:lnTo>
                    <a:cubicBezTo>
                      <a:pt x="14266" y="113421"/>
                      <a:pt x="11885" y="114278"/>
                      <a:pt x="9503" y="114278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DF98A32-609D-2804-82A2-6267A2AE95E9}"/>
                  </a:ext>
                </a:extLst>
              </p:cNvPr>
              <p:cNvSpPr/>
              <p:nvPr/>
            </p:nvSpPr>
            <p:spPr>
              <a:xfrm>
                <a:off x="10203962" y="2501563"/>
                <a:ext cx="118446" cy="114278"/>
              </a:xfrm>
              <a:custGeom>
                <a:avLst/>
                <a:gdLst>
                  <a:gd name="connsiteX0" fmla="*/ 108944 w 118446"/>
                  <a:gd name="connsiteY0" fmla="*/ 114278 h 114278"/>
                  <a:gd name="connsiteX1" fmla="*/ 102372 w 118446"/>
                  <a:gd name="connsiteY1" fmla="*/ 111611 h 114278"/>
                  <a:gd name="connsiteX2" fmla="*/ 2931 w 118446"/>
                  <a:gd name="connsiteY2" fmla="*/ 16361 h 114278"/>
                  <a:gd name="connsiteX3" fmla="*/ 2645 w 118446"/>
                  <a:gd name="connsiteY3" fmla="*/ 2931 h 114278"/>
                  <a:gd name="connsiteX4" fmla="*/ 16075 w 118446"/>
                  <a:gd name="connsiteY4" fmla="*/ 2645 h 114278"/>
                  <a:gd name="connsiteX5" fmla="*/ 115516 w 118446"/>
                  <a:gd name="connsiteY5" fmla="*/ 97895 h 114278"/>
                  <a:gd name="connsiteX6" fmla="*/ 115802 w 118446"/>
                  <a:gd name="connsiteY6" fmla="*/ 111325 h 114278"/>
                  <a:gd name="connsiteX7" fmla="*/ 108944 w 118446"/>
                  <a:gd name="connsiteY7" fmla="*/ 114278 h 11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446" h="114278">
                    <a:moveTo>
                      <a:pt x="108944" y="114278"/>
                    </a:moveTo>
                    <a:cubicBezTo>
                      <a:pt x="106563" y="114278"/>
                      <a:pt x="104182" y="113421"/>
                      <a:pt x="102372" y="111611"/>
                    </a:cubicBezTo>
                    <a:lnTo>
                      <a:pt x="2931" y="16361"/>
                    </a:lnTo>
                    <a:cubicBezTo>
                      <a:pt x="-879" y="12742"/>
                      <a:pt x="-974" y="6741"/>
                      <a:pt x="2645" y="2931"/>
                    </a:cubicBezTo>
                    <a:cubicBezTo>
                      <a:pt x="6264" y="-879"/>
                      <a:pt x="12360" y="-974"/>
                      <a:pt x="16075" y="2645"/>
                    </a:cubicBezTo>
                    <a:lnTo>
                      <a:pt x="115516" y="97895"/>
                    </a:lnTo>
                    <a:cubicBezTo>
                      <a:pt x="119326" y="101515"/>
                      <a:pt x="119421" y="107515"/>
                      <a:pt x="115802" y="111325"/>
                    </a:cubicBezTo>
                    <a:cubicBezTo>
                      <a:pt x="113897" y="113326"/>
                      <a:pt x="111421" y="114278"/>
                      <a:pt x="108944" y="114278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3F9C031-7F17-54FD-E0EC-66EE01274DBE}"/>
                </a:ext>
              </a:extLst>
            </p:cNvPr>
            <p:cNvSpPr/>
            <p:nvPr/>
          </p:nvSpPr>
          <p:spPr>
            <a:xfrm>
              <a:off x="10084687" y="2558691"/>
              <a:ext cx="456438" cy="133350"/>
            </a:xfrm>
            <a:custGeom>
              <a:avLst/>
              <a:gdLst>
                <a:gd name="connsiteX0" fmla="*/ 427006 w 456438"/>
                <a:gd name="connsiteY0" fmla="*/ 133350 h 133350"/>
                <a:gd name="connsiteX1" fmla="*/ 28956 w 456438"/>
                <a:gd name="connsiteY1" fmla="*/ 133350 h 133350"/>
                <a:gd name="connsiteX2" fmla="*/ 0 w 456438"/>
                <a:gd name="connsiteY2" fmla="*/ 104775 h 133350"/>
                <a:gd name="connsiteX3" fmla="*/ 0 w 456438"/>
                <a:gd name="connsiteY3" fmla="*/ 9525 h 133350"/>
                <a:gd name="connsiteX4" fmla="*/ 9525 w 456438"/>
                <a:gd name="connsiteY4" fmla="*/ 0 h 133350"/>
                <a:gd name="connsiteX5" fmla="*/ 19050 w 456438"/>
                <a:gd name="connsiteY5" fmla="*/ 9525 h 133350"/>
                <a:gd name="connsiteX6" fmla="*/ 19050 w 456438"/>
                <a:gd name="connsiteY6" fmla="*/ 104775 h 133350"/>
                <a:gd name="connsiteX7" fmla="*/ 28956 w 456438"/>
                <a:gd name="connsiteY7" fmla="*/ 114300 h 133350"/>
                <a:gd name="connsiteX8" fmla="*/ 427006 w 456438"/>
                <a:gd name="connsiteY8" fmla="*/ 114300 h 133350"/>
                <a:gd name="connsiteX9" fmla="*/ 437388 w 456438"/>
                <a:gd name="connsiteY9" fmla="*/ 104775 h 133350"/>
                <a:gd name="connsiteX10" fmla="*/ 437388 w 456438"/>
                <a:gd name="connsiteY10" fmla="*/ 9525 h 133350"/>
                <a:gd name="connsiteX11" fmla="*/ 446913 w 456438"/>
                <a:gd name="connsiteY11" fmla="*/ 0 h 133350"/>
                <a:gd name="connsiteX12" fmla="*/ 456438 w 456438"/>
                <a:gd name="connsiteY12" fmla="*/ 9525 h 133350"/>
                <a:gd name="connsiteX13" fmla="*/ 456438 w 456438"/>
                <a:gd name="connsiteY13" fmla="*/ 104775 h 133350"/>
                <a:gd name="connsiteX14" fmla="*/ 427006 w 456438"/>
                <a:gd name="connsiteY1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6438" h="133350">
                  <a:moveTo>
                    <a:pt x="427006" y="133350"/>
                  </a:moveTo>
                  <a:lnTo>
                    <a:pt x="28956" y="133350"/>
                  </a:lnTo>
                  <a:cubicBezTo>
                    <a:pt x="12954" y="133350"/>
                    <a:pt x="0" y="120491"/>
                    <a:pt x="0" y="10477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104775"/>
                  </a:lnTo>
                  <a:cubicBezTo>
                    <a:pt x="19050" y="110014"/>
                    <a:pt x="23527" y="114300"/>
                    <a:pt x="28956" y="114300"/>
                  </a:cubicBezTo>
                  <a:lnTo>
                    <a:pt x="427006" y="114300"/>
                  </a:lnTo>
                  <a:cubicBezTo>
                    <a:pt x="432626" y="114300"/>
                    <a:pt x="437388" y="109919"/>
                    <a:pt x="437388" y="104775"/>
                  </a:cubicBezTo>
                  <a:lnTo>
                    <a:pt x="437388" y="9525"/>
                  </a:lnTo>
                  <a:cubicBezTo>
                    <a:pt x="437388" y="4286"/>
                    <a:pt x="441674" y="0"/>
                    <a:pt x="446913" y="0"/>
                  </a:cubicBezTo>
                  <a:cubicBezTo>
                    <a:pt x="452152" y="0"/>
                    <a:pt x="456438" y="4286"/>
                    <a:pt x="456438" y="9525"/>
                  </a:cubicBezTo>
                  <a:lnTo>
                    <a:pt x="456438" y="104775"/>
                  </a:lnTo>
                  <a:cubicBezTo>
                    <a:pt x="456438" y="120491"/>
                    <a:pt x="443294" y="133350"/>
                    <a:pt x="427006" y="1333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54E68-ECCF-0210-55CD-58B52BE5318C}"/>
                </a:ext>
              </a:extLst>
            </p:cNvPr>
            <p:cNvSpPr/>
            <p:nvPr/>
          </p:nvSpPr>
          <p:spPr>
            <a:xfrm>
              <a:off x="10303382" y="2234843"/>
              <a:ext cx="19051" cy="380998"/>
            </a:xfrm>
            <a:custGeom>
              <a:avLst/>
              <a:gdLst>
                <a:gd name="connsiteX0" fmla="*/ 9525 w 19050"/>
                <a:gd name="connsiteY0" fmla="*/ 381000 h 380999"/>
                <a:gd name="connsiteX1" fmla="*/ 0 w 19050"/>
                <a:gd name="connsiteY1" fmla="*/ 371475 h 380999"/>
                <a:gd name="connsiteX2" fmla="*/ 0 w 19050"/>
                <a:gd name="connsiteY2" fmla="*/ 9525 h 380999"/>
                <a:gd name="connsiteX3" fmla="*/ 9525 w 19050"/>
                <a:gd name="connsiteY3" fmla="*/ 0 h 380999"/>
                <a:gd name="connsiteX4" fmla="*/ 19050 w 19050"/>
                <a:gd name="connsiteY4" fmla="*/ 9525 h 380999"/>
                <a:gd name="connsiteX5" fmla="*/ 19050 w 19050"/>
                <a:gd name="connsiteY5" fmla="*/ 371475 h 380999"/>
                <a:gd name="connsiteX6" fmla="*/ 9525 w 19050"/>
                <a:gd name="connsiteY6" fmla="*/ 381000 h 3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80999">
                  <a:moveTo>
                    <a:pt x="9525" y="381000"/>
                  </a:moveTo>
                  <a:cubicBezTo>
                    <a:pt x="4286" y="381000"/>
                    <a:pt x="0" y="376714"/>
                    <a:pt x="0" y="37147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371475"/>
                  </a:lnTo>
                  <a:cubicBezTo>
                    <a:pt x="19050" y="376714"/>
                    <a:pt x="14764" y="381000"/>
                    <a:pt x="9525" y="38100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E4E662-1BFB-525B-FCD7-27707CFD8973}"/>
              </a:ext>
            </a:extLst>
          </p:cNvPr>
          <p:cNvGrpSpPr/>
          <p:nvPr/>
        </p:nvGrpSpPr>
        <p:grpSpPr>
          <a:xfrm>
            <a:off x="2978579" y="2474866"/>
            <a:ext cx="252000" cy="252000"/>
            <a:chOff x="8090248" y="582156"/>
            <a:chExt cx="457200" cy="4572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B3CEDA-F651-E7B4-FC4A-D201BF643D9F}"/>
                </a:ext>
              </a:extLst>
            </p:cNvPr>
            <p:cNvSpPr/>
            <p:nvPr/>
          </p:nvSpPr>
          <p:spPr>
            <a:xfrm>
              <a:off x="8090248" y="610731"/>
              <a:ext cx="457200" cy="428625"/>
            </a:xfrm>
            <a:custGeom>
              <a:avLst/>
              <a:gdLst>
                <a:gd name="connsiteX0" fmla="*/ 447675 w 457200"/>
                <a:gd name="connsiteY0" fmla="*/ 428625 h 428625"/>
                <a:gd name="connsiteX1" fmla="*/ 9525 w 457200"/>
                <a:gd name="connsiteY1" fmla="*/ 428625 h 428625"/>
                <a:gd name="connsiteX2" fmla="*/ 0 w 457200"/>
                <a:gd name="connsiteY2" fmla="*/ 419100 h 428625"/>
                <a:gd name="connsiteX3" fmla="*/ 0 w 457200"/>
                <a:gd name="connsiteY3" fmla="*/ 9525 h 428625"/>
                <a:gd name="connsiteX4" fmla="*/ 9525 w 457200"/>
                <a:gd name="connsiteY4" fmla="*/ 0 h 428625"/>
                <a:gd name="connsiteX5" fmla="*/ 447675 w 457200"/>
                <a:gd name="connsiteY5" fmla="*/ 0 h 428625"/>
                <a:gd name="connsiteX6" fmla="*/ 457200 w 457200"/>
                <a:gd name="connsiteY6" fmla="*/ 9525 h 428625"/>
                <a:gd name="connsiteX7" fmla="*/ 457200 w 457200"/>
                <a:gd name="connsiteY7" fmla="*/ 419100 h 428625"/>
                <a:gd name="connsiteX8" fmla="*/ 447675 w 457200"/>
                <a:gd name="connsiteY8" fmla="*/ 428625 h 428625"/>
                <a:gd name="connsiteX9" fmla="*/ 19050 w 457200"/>
                <a:gd name="connsiteY9" fmla="*/ 409575 h 428625"/>
                <a:gd name="connsiteX10" fmla="*/ 438150 w 457200"/>
                <a:gd name="connsiteY10" fmla="*/ 409575 h 428625"/>
                <a:gd name="connsiteX11" fmla="*/ 438150 w 457200"/>
                <a:gd name="connsiteY11" fmla="*/ 19050 h 428625"/>
                <a:gd name="connsiteX12" fmla="*/ 19050 w 457200"/>
                <a:gd name="connsiteY12" fmla="*/ 19050 h 428625"/>
                <a:gd name="connsiteX13" fmla="*/ 19050 w 457200"/>
                <a:gd name="connsiteY13" fmla="*/ 40957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200" h="428625">
                  <a:moveTo>
                    <a:pt x="447675" y="428625"/>
                  </a:moveTo>
                  <a:lnTo>
                    <a:pt x="9525" y="428625"/>
                  </a:lnTo>
                  <a:cubicBezTo>
                    <a:pt x="4286" y="428625"/>
                    <a:pt x="0" y="424339"/>
                    <a:pt x="0" y="41910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447675" y="0"/>
                  </a:lnTo>
                  <a:cubicBezTo>
                    <a:pt x="452914" y="0"/>
                    <a:pt x="457200" y="4286"/>
                    <a:pt x="457200" y="9525"/>
                  </a:cubicBezTo>
                  <a:lnTo>
                    <a:pt x="457200" y="419100"/>
                  </a:lnTo>
                  <a:cubicBezTo>
                    <a:pt x="457200" y="424339"/>
                    <a:pt x="452914" y="428625"/>
                    <a:pt x="447675" y="428625"/>
                  </a:cubicBezTo>
                  <a:close/>
                  <a:moveTo>
                    <a:pt x="19050" y="409575"/>
                  </a:moveTo>
                  <a:lnTo>
                    <a:pt x="438150" y="409575"/>
                  </a:lnTo>
                  <a:lnTo>
                    <a:pt x="438150" y="19050"/>
                  </a:lnTo>
                  <a:lnTo>
                    <a:pt x="19050" y="19050"/>
                  </a:lnTo>
                  <a:lnTo>
                    <a:pt x="19050" y="40957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1EC5A8E-7A33-E720-5DA1-574DC734C89A}"/>
                </a:ext>
              </a:extLst>
            </p:cNvPr>
            <p:cNvSpPr/>
            <p:nvPr/>
          </p:nvSpPr>
          <p:spPr>
            <a:xfrm>
              <a:off x="8090248" y="706742"/>
              <a:ext cx="452342" cy="19050"/>
            </a:xfrm>
            <a:custGeom>
              <a:avLst/>
              <a:gdLst>
                <a:gd name="connsiteX0" fmla="*/ 442818 w 452342"/>
                <a:gd name="connsiteY0" fmla="*/ 19050 h 19050"/>
                <a:gd name="connsiteX1" fmla="*/ 9525 w 452342"/>
                <a:gd name="connsiteY1" fmla="*/ 19050 h 19050"/>
                <a:gd name="connsiteX2" fmla="*/ 0 w 452342"/>
                <a:gd name="connsiteY2" fmla="*/ 9525 h 19050"/>
                <a:gd name="connsiteX3" fmla="*/ 9525 w 452342"/>
                <a:gd name="connsiteY3" fmla="*/ 0 h 19050"/>
                <a:gd name="connsiteX4" fmla="*/ 442818 w 452342"/>
                <a:gd name="connsiteY4" fmla="*/ 0 h 19050"/>
                <a:gd name="connsiteX5" fmla="*/ 452343 w 452342"/>
                <a:gd name="connsiteY5" fmla="*/ 9525 h 19050"/>
                <a:gd name="connsiteX6" fmla="*/ 442818 w 452342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342" h="19050">
                  <a:moveTo>
                    <a:pt x="442818" y="19050"/>
                  </a:moveTo>
                  <a:lnTo>
                    <a:pt x="9525" y="19050"/>
                  </a:lnTo>
                  <a:cubicBezTo>
                    <a:pt x="4286" y="19050"/>
                    <a:pt x="0" y="14764"/>
                    <a:pt x="0" y="9525"/>
                  </a:cubicBezTo>
                  <a:cubicBezTo>
                    <a:pt x="0" y="4286"/>
                    <a:pt x="4286" y="0"/>
                    <a:pt x="9525" y="0"/>
                  </a:cubicBezTo>
                  <a:lnTo>
                    <a:pt x="442818" y="0"/>
                  </a:lnTo>
                  <a:cubicBezTo>
                    <a:pt x="448056" y="0"/>
                    <a:pt x="452343" y="4286"/>
                    <a:pt x="452343" y="9525"/>
                  </a:cubicBezTo>
                  <a:cubicBezTo>
                    <a:pt x="452343" y="14764"/>
                    <a:pt x="448056" y="19050"/>
                    <a:pt x="442818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5ACFA04-69C2-E9D3-ABA1-E2A66CC87051}"/>
                </a:ext>
              </a:extLst>
            </p:cNvPr>
            <p:cNvSpPr/>
            <p:nvPr/>
          </p:nvSpPr>
          <p:spPr>
            <a:xfrm>
              <a:off x="8147398" y="753606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A24747-F778-1455-6839-2DF553187F34}"/>
                </a:ext>
              </a:extLst>
            </p:cNvPr>
            <p:cNvSpPr/>
            <p:nvPr/>
          </p:nvSpPr>
          <p:spPr>
            <a:xfrm>
              <a:off x="8271223" y="753606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3F504-2830-5DA1-A3F9-EF2DAE68D210}"/>
                </a:ext>
              </a:extLst>
            </p:cNvPr>
            <p:cNvSpPr/>
            <p:nvPr/>
          </p:nvSpPr>
          <p:spPr>
            <a:xfrm>
              <a:off x="8395048" y="753606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C88C36D-AA70-5FA4-AF3E-67B03E45E682}"/>
                </a:ext>
              </a:extLst>
            </p:cNvPr>
            <p:cNvSpPr/>
            <p:nvPr/>
          </p:nvSpPr>
          <p:spPr>
            <a:xfrm>
              <a:off x="8147398" y="877431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118391-5C2C-47DE-5319-D68C75F5D470}"/>
                </a:ext>
              </a:extLst>
            </p:cNvPr>
            <p:cNvSpPr/>
            <p:nvPr/>
          </p:nvSpPr>
          <p:spPr>
            <a:xfrm>
              <a:off x="8271223" y="877431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5B5761-5B85-27DB-C070-0C9342399DF9}"/>
                </a:ext>
              </a:extLst>
            </p:cNvPr>
            <p:cNvSpPr/>
            <p:nvPr/>
          </p:nvSpPr>
          <p:spPr>
            <a:xfrm>
              <a:off x="8395048" y="877431"/>
              <a:ext cx="104775" cy="104775"/>
            </a:xfrm>
            <a:custGeom>
              <a:avLst/>
              <a:gdLst>
                <a:gd name="connsiteX0" fmla="*/ 95250 w 104775"/>
                <a:gd name="connsiteY0" fmla="*/ 104775 h 104775"/>
                <a:gd name="connsiteX1" fmla="*/ 9525 w 104775"/>
                <a:gd name="connsiteY1" fmla="*/ 104775 h 104775"/>
                <a:gd name="connsiteX2" fmla="*/ 0 w 104775"/>
                <a:gd name="connsiteY2" fmla="*/ 95250 h 104775"/>
                <a:gd name="connsiteX3" fmla="*/ 0 w 104775"/>
                <a:gd name="connsiteY3" fmla="*/ 9525 h 104775"/>
                <a:gd name="connsiteX4" fmla="*/ 9525 w 104775"/>
                <a:gd name="connsiteY4" fmla="*/ 0 h 104775"/>
                <a:gd name="connsiteX5" fmla="*/ 95250 w 104775"/>
                <a:gd name="connsiteY5" fmla="*/ 0 h 104775"/>
                <a:gd name="connsiteX6" fmla="*/ 104775 w 104775"/>
                <a:gd name="connsiteY6" fmla="*/ 9525 h 104775"/>
                <a:gd name="connsiteX7" fmla="*/ 104775 w 104775"/>
                <a:gd name="connsiteY7" fmla="*/ 95250 h 104775"/>
                <a:gd name="connsiteX8" fmla="*/ 95250 w 104775"/>
                <a:gd name="connsiteY8" fmla="*/ 104775 h 104775"/>
                <a:gd name="connsiteX9" fmla="*/ 19050 w 104775"/>
                <a:gd name="connsiteY9" fmla="*/ 85725 h 104775"/>
                <a:gd name="connsiteX10" fmla="*/ 85725 w 104775"/>
                <a:gd name="connsiteY10" fmla="*/ 85725 h 104775"/>
                <a:gd name="connsiteX11" fmla="*/ 85725 w 104775"/>
                <a:gd name="connsiteY11" fmla="*/ 19050 h 104775"/>
                <a:gd name="connsiteX12" fmla="*/ 19050 w 104775"/>
                <a:gd name="connsiteY12" fmla="*/ 19050 h 104775"/>
                <a:gd name="connsiteX13" fmla="*/ 19050 w 104775"/>
                <a:gd name="connsiteY13" fmla="*/ 8572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04775">
                  <a:moveTo>
                    <a:pt x="95250" y="104775"/>
                  </a:moveTo>
                  <a:lnTo>
                    <a:pt x="9525" y="104775"/>
                  </a:lnTo>
                  <a:cubicBezTo>
                    <a:pt x="4286" y="104775"/>
                    <a:pt x="0" y="100489"/>
                    <a:pt x="0" y="9525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95250" y="0"/>
                  </a:lnTo>
                  <a:cubicBezTo>
                    <a:pt x="100489" y="0"/>
                    <a:pt x="104775" y="4286"/>
                    <a:pt x="104775" y="9525"/>
                  </a:cubicBezTo>
                  <a:lnTo>
                    <a:pt x="104775" y="95250"/>
                  </a:lnTo>
                  <a:cubicBezTo>
                    <a:pt x="104775" y="100489"/>
                    <a:pt x="100489" y="104775"/>
                    <a:pt x="95250" y="104775"/>
                  </a:cubicBezTo>
                  <a:close/>
                  <a:moveTo>
                    <a:pt x="19050" y="85725"/>
                  </a:moveTo>
                  <a:lnTo>
                    <a:pt x="85725" y="85725"/>
                  </a:lnTo>
                  <a:lnTo>
                    <a:pt x="85725" y="19050"/>
                  </a:lnTo>
                  <a:lnTo>
                    <a:pt x="19050" y="19050"/>
                  </a:lnTo>
                  <a:lnTo>
                    <a:pt x="19050" y="85725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9EA0E5-E76B-4B60-988C-CF20AC0A5ABA}"/>
                </a:ext>
              </a:extLst>
            </p:cNvPr>
            <p:cNvSpPr/>
            <p:nvPr/>
          </p:nvSpPr>
          <p:spPr>
            <a:xfrm>
              <a:off x="8271200" y="756344"/>
              <a:ext cx="97964" cy="97940"/>
            </a:xfrm>
            <a:custGeom>
              <a:avLst/>
              <a:gdLst>
                <a:gd name="connsiteX0" fmla="*/ 9549 w 97964"/>
                <a:gd name="connsiteY0" fmla="*/ 97941 h 97940"/>
                <a:gd name="connsiteX1" fmla="*/ 2786 w 97964"/>
                <a:gd name="connsiteY1" fmla="*/ 95179 h 97940"/>
                <a:gd name="connsiteX2" fmla="*/ 2786 w 97964"/>
                <a:gd name="connsiteY2" fmla="*/ 81748 h 97940"/>
                <a:gd name="connsiteX3" fmla="*/ 81748 w 97964"/>
                <a:gd name="connsiteY3" fmla="*/ 2786 h 97940"/>
                <a:gd name="connsiteX4" fmla="*/ 95179 w 97964"/>
                <a:gd name="connsiteY4" fmla="*/ 2786 h 97940"/>
                <a:gd name="connsiteX5" fmla="*/ 95179 w 97964"/>
                <a:gd name="connsiteY5" fmla="*/ 16216 h 97940"/>
                <a:gd name="connsiteX6" fmla="*/ 16216 w 97964"/>
                <a:gd name="connsiteY6" fmla="*/ 95179 h 97940"/>
                <a:gd name="connsiteX7" fmla="*/ 9454 w 97964"/>
                <a:gd name="connsiteY7" fmla="*/ 97941 h 9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964" h="97940">
                  <a:moveTo>
                    <a:pt x="9549" y="97941"/>
                  </a:moveTo>
                  <a:cubicBezTo>
                    <a:pt x="7073" y="97941"/>
                    <a:pt x="4691" y="96988"/>
                    <a:pt x="2786" y="95179"/>
                  </a:cubicBezTo>
                  <a:cubicBezTo>
                    <a:pt x="-929" y="91464"/>
                    <a:pt x="-929" y="85463"/>
                    <a:pt x="2786" y="81748"/>
                  </a:cubicBezTo>
                  <a:lnTo>
                    <a:pt x="81748" y="2786"/>
                  </a:lnTo>
                  <a:cubicBezTo>
                    <a:pt x="85463" y="-929"/>
                    <a:pt x="91464" y="-929"/>
                    <a:pt x="95179" y="2786"/>
                  </a:cubicBezTo>
                  <a:cubicBezTo>
                    <a:pt x="98893" y="6501"/>
                    <a:pt x="98893" y="12502"/>
                    <a:pt x="95179" y="16216"/>
                  </a:cubicBezTo>
                  <a:lnTo>
                    <a:pt x="16216" y="95179"/>
                  </a:lnTo>
                  <a:cubicBezTo>
                    <a:pt x="14311" y="97084"/>
                    <a:pt x="11930" y="97941"/>
                    <a:pt x="9454" y="97941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87BF44-DB9C-62B3-AD3F-5ACD1FF96EDA}"/>
                </a:ext>
              </a:extLst>
            </p:cNvPr>
            <p:cNvSpPr/>
            <p:nvPr/>
          </p:nvSpPr>
          <p:spPr>
            <a:xfrm>
              <a:off x="8147375" y="880740"/>
              <a:ext cx="101488" cy="101465"/>
            </a:xfrm>
            <a:custGeom>
              <a:avLst/>
              <a:gdLst>
                <a:gd name="connsiteX0" fmla="*/ 9549 w 101488"/>
                <a:gd name="connsiteY0" fmla="*/ 101465 h 101465"/>
                <a:gd name="connsiteX1" fmla="*/ 2786 w 101488"/>
                <a:gd name="connsiteY1" fmla="*/ 98703 h 101465"/>
                <a:gd name="connsiteX2" fmla="*/ 2786 w 101488"/>
                <a:gd name="connsiteY2" fmla="*/ 85273 h 101465"/>
                <a:gd name="connsiteX3" fmla="*/ 85272 w 101488"/>
                <a:gd name="connsiteY3" fmla="*/ 2786 h 101465"/>
                <a:gd name="connsiteX4" fmla="*/ 98703 w 101488"/>
                <a:gd name="connsiteY4" fmla="*/ 2786 h 101465"/>
                <a:gd name="connsiteX5" fmla="*/ 98703 w 101488"/>
                <a:gd name="connsiteY5" fmla="*/ 16216 h 101465"/>
                <a:gd name="connsiteX6" fmla="*/ 16216 w 101488"/>
                <a:gd name="connsiteY6" fmla="*/ 98703 h 101465"/>
                <a:gd name="connsiteX7" fmla="*/ 9454 w 101488"/>
                <a:gd name="connsiteY7" fmla="*/ 101465 h 10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88" h="101465">
                  <a:moveTo>
                    <a:pt x="9549" y="101465"/>
                  </a:moveTo>
                  <a:cubicBezTo>
                    <a:pt x="7073" y="101465"/>
                    <a:pt x="4691" y="100513"/>
                    <a:pt x="2786" y="98703"/>
                  </a:cubicBezTo>
                  <a:cubicBezTo>
                    <a:pt x="-929" y="94988"/>
                    <a:pt x="-929" y="88987"/>
                    <a:pt x="2786" y="85273"/>
                  </a:cubicBezTo>
                  <a:lnTo>
                    <a:pt x="85272" y="2786"/>
                  </a:lnTo>
                  <a:cubicBezTo>
                    <a:pt x="88987" y="-929"/>
                    <a:pt x="94988" y="-929"/>
                    <a:pt x="98703" y="2786"/>
                  </a:cubicBezTo>
                  <a:cubicBezTo>
                    <a:pt x="102417" y="6501"/>
                    <a:pt x="102417" y="12502"/>
                    <a:pt x="98703" y="16216"/>
                  </a:cubicBezTo>
                  <a:lnTo>
                    <a:pt x="16216" y="98703"/>
                  </a:lnTo>
                  <a:cubicBezTo>
                    <a:pt x="14311" y="100608"/>
                    <a:pt x="11930" y="101465"/>
                    <a:pt x="9454" y="10146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12A6561-113F-BA88-78D9-8EA7F4123BFA}"/>
                </a:ext>
              </a:extLst>
            </p:cNvPr>
            <p:cNvSpPr/>
            <p:nvPr/>
          </p:nvSpPr>
          <p:spPr>
            <a:xfrm>
              <a:off x="8274057" y="883693"/>
              <a:ext cx="98536" cy="98512"/>
            </a:xfrm>
            <a:custGeom>
              <a:avLst/>
              <a:gdLst>
                <a:gd name="connsiteX0" fmla="*/ 9549 w 98536"/>
                <a:gd name="connsiteY0" fmla="*/ 98512 h 98512"/>
                <a:gd name="connsiteX1" fmla="*/ 2786 w 98536"/>
                <a:gd name="connsiteY1" fmla="*/ 95750 h 98512"/>
                <a:gd name="connsiteX2" fmla="*/ 2786 w 98536"/>
                <a:gd name="connsiteY2" fmla="*/ 82320 h 98512"/>
                <a:gd name="connsiteX3" fmla="*/ 82320 w 98536"/>
                <a:gd name="connsiteY3" fmla="*/ 2786 h 98512"/>
                <a:gd name="connsiteX4" fmla="*/ 95750 w 98536"/>
                <a:gd name="connsiteY4" fmla="*/ 2786 h 98512"/>
                <a:gd name="connsiteX5" fmla="*/ 95750 w 98536"/>
                <a:gd name="connsiteY5" fmla="*/ 16216 h 98512"/>
                <a:gd name="connsiteX6" fmla="*/ 16216 w 98536"/>
                <a:gd name="connsiteY6" fmla="*/ 95750 h 98512"/>
                <a:gd name="connsiteX7" fmla="*/ 9454 w 98536"/>
                <a:gd name="connsiteY7" fmla="*/ 98512 h 9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36" h="98512">
                  <a:moveTo>
                    <a:pt x="9549" y="98512"/>
                  </a:moveTo>
                  <a:cubicBezTo>
                    <a:pt x="7073" y="98512"/>
                    <a:pt x="4691" y="97560"/>
                    <a:pt x="2786" y="95750"/>
                  </a:cubicBezTo>
                  <a:cubicBezTo>
                    <a:pt x="-929" y="92035"/>
                    <a:pt x="-929" y="86035"/>
                    <a:pt x="2786" y="82320"/>
                  </a:cubicBezTo>
                  <a:lnTo>
                    <a:pt x="82320" y="2786"/>
                  </a:lnTo>
                  <a:cubicBezTo>
                    <a:pt x="86035" y="-929"/>
                    <a:pt x="92035" y="-929"/>
                    <a:pt x="95750" y="2786"/>
                  </a:cubicBezTo>
                  <a:cubicBezTo>
                    <a:pt x="99465" y="6501"/>
                    <a:pt x="99465" y="12502"/>
                    <a:pt x="95750" y="16216"/>
                  </a:cubicBezTo>
                  <a:lnTo>
                    <a:pt x="16216" y="95750"/>
                  </a:lnTo>
                  <a:cubicBezTo>
                    <a:pt x="14312" y="97655"/>
                    <a:pt x="11930" y="98512"/>
                    <a:pt x="9454" y="98512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322B655-857F-C9AA-ED56-C766FCB53399}"/>
                </a:ext>
              </a:extLst>
            </p:cNvPr>
            <p:cNvSpPr/>
            <p:nvPr/>
          </p:nvSpPr>
          <p:spPr>
            <a:xfrm>
              <a:off x="8147398" y="582156"/>
              <a:ext cx="19050" cy="85725"/>
            </a:xfrm>
            <a:custGeom>
              <a:avLst/>
              <a:gdLst>
                <a:gd name="connsiteX0" fmla="*/ 9525 w 19050"/>
                <a:gd name="connsiteY0" fmla="*/ 85725 h 85725"/>
                <a:gd name="connsiteX1" fmla="*/ 0 w 19050"/>
                <a:gd name="connsiteY1" fmla="*/ 76200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6200 h 85725"/>
                <a:gd name="connsiteX6" fmla="*/ 9525 w 19050"/>
                <a:gd name="connsiteY6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5725"/>
                  </a:moveTo>
                  <a:cubicBezTo>
                    <a:pt x="4286" y="85725"/>
                    <a:pt x="0" y="81439"/>
                    <a:pt x="0" y="7620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76200"/>
                  </a:lnTo>
                  <a:cubicBezTo>
                    <a:pt x="19050" y="81439"/>
                    <a:pt x="14764" y="85725"/>
                    <a:pt x="9525" y="8572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5F8457-1D1F-FD48-2C9B-5766835CECD8}"/>
                </a:ext>
              </a:extLst>
            </p:cNvPr>
            <p:cNvSpPr/>
            <p:nvPr/>
          </p:nvSpPr>
          <p:spPr>
            <a:xfrm>
              <a:off x="8309323" y="582156"/>
              <a:ext cx="19050" cy="85725"/>
            </a:xfrm>
            <a:custGeom>
              <a:avLst/>
              <a:gdLst>
                <a:gd name="connsiteX0" fmla="*/ 9525 w 19050"/>
                <a:gd name="connsiteY0" fmla="*/ 85725 h 85725"/>
                <a:gd name="connsiteX1" fmla="*/ 0 w 19050"/>
                <a:gd name="connsiteY1" fmla="*/ 76200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6200 h 85725"/>
                <a:gd name="connsiteX6" fmla="*/ 9525 w 19050"/>
                <a:gd name="connsiteY6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5725"/>
                  </a:moveTo>
                  <a:cubicBezTo>
                    <a:pt x="4286" y="85725"/>
                    <a:pt x="0" y="81439"/>
                    <a:pt x="0" y="7620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76200"/>
                  </a:lnTo>
                  <a:cubicBezTo>
                    <a:pt x="19050" y="81439"/>
                    <a:pt x="14764" y="85725"/>
                    <a:pt x="9525" y="8572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A0C95DD-A0FC-2673-04D8-B172D242036E}"/>
                </a:ext>
              </a:extLst>
            </p:cNvPr>
            <p:cNvSpPr/>
            <p:nvPr/>
          </p:nvSpPr>
          <p:spPr>
            <a:xfrm>
              <a:off x="8471248" y="582156"/>
              <a:ext cx="19050" cy="85725"/>
            </a:xfrm>
            <a:custGeom>
              <a:avLst/>
              <a:gdLst>
                <a:gd name="connsiteX0" fmla="*/ 9525 w 19050"/>
                <a:gd name="connsiteY0" fmla="*/ 85725 h 85725"/>
                <a:gd name="connsiteX1" fmla="*/ 0 w 19050"/>
                <a:gd name="connsiteY1" fmla="*/ 76200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6200 h 85725"/>
                <a:gd name="connsiteX6" fmla="*/ 9525 w 19050"/>
                <a:gd name="connsiteY6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5725"/>
                  </a:moveTo>
                  <a:cubicBezTo>
                    <a:pt x="4286" y="85725"/>
                    <a:pt x="0" y="81439"/>
                    <a:pt x="0" y="76200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76200"/>
                  </a:lnTo>
                  <a:cubicBezTo>
                    <a:pt x="19050" y="81439"/>
                    <a:pt x="14764" y="85725"/>
                    <a:pt x="9525" y="8572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DA015FD-FC91-B0C5-F362-E0C7454D6EB3}"/>
              </a:ext>
            </a:extLst>
          </p:cNvPr>
          <p:cNvGrpSpPr/>
          <p:nvPr/>
        </p:nvGrpSpPr>
        <p:grpSpPr>
          <a:xfrm>
            <a:off x="2985447" y="3519674"/>
            <a:ext cx="252000" cy="252000"/>
            <a:chOff x="7099648" y="582156"/>
            <a:chExt cx="457200" cy="457294"/>
          </a:xfrm>
        </p:grpSpPr>
        <p:grpSp>
          <p:nvGrpSpPr>
            <p:cNvPr id="83" name="Graphic 2375">
              <a:extLst>
                <a:ext uri="{FF2B5EF4-FFF2-40B4-BE49-F238E27FC236}">
                  <a16:creationId xmlns:a16="http://schemas.microsoft.com/office/drawing/2014/main" id="{64C74023-9978-D5CF-C330-9A94B71A7231}"/>
                </a:ext>
              </a:extLst>
            </p:cNvPr>
            <p:cNvGrpSpPr/>
            <p:nvPr/>
          </p:nvGrpSpPr>
          <p:grpSpPr>
            <a:xfrm>
              <a:off x="7175848" y="715506"/>
              <a:ext cx="304800" cy="323944"/>
              <a:chOff x="7175848" y="715506"/>
              <a:chExt cx="304800" cy="323944"/>
            </a:xfrm>
            <a:solidFill>
              <a:srgbClr val="009CD6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EBBAFD9-3F1C-3E2C-BD32-6936CE1D6951}"/>
                  </a:ext>
                </a:extLst>
              </p:cNvPr>
              <p:cNvSpPr/>
              <p:nvPr/>
            </p:nvSpPr>
            <p:spPr>
              <a:xfrm>
                <a:off x="7235380" y="715506"/>
                <a:ext cx="185737" cy="188404"/>
              </a:xfrm>
              <a:custGeom>
                <a:avLst/>
                <a:gdLst>
                  <a:gd name="connsiteX0" fmla="*/ 92869 w 185737"/>
                  <a:gd name="connsiteY0" fmla="*/ 188404 h 188404"/>
                  <a:gd name="connsiteX1" fmla="*/ 10763 w 185737"/>
                  <a:gd name="connsiteY1" fmla="*/ 138208 h 188404"/>
                  <a:gd name="connsiteX2" fmla="*/ 0 w 185737"/>
                  <a:gd name="connsiteY2" fmla="*/ 94202 h 188404"/>
                  <a:gd name="connsiteX3" fmla="*/ 92869 w 185737"/>
                  <a:gd name="connsiteY3" fmla="*/ 0 h 188404"/>
                  <a:gd name="connsiteX4" fmla="*/ 185738 w 185737"/>
                  <a:gd name="connsiteY4" fmla="*/ 94202 h 188404"/>
                  <a:gd name="connsiteX5" fmla="*/ 92869 w 185737"/>
                  <a:gd name="connsiteY5" fmla="*/ 188404 h 188404"/>
                  <a:gd name="connsiteX6" fmla="*/ 92869 w 185737"/>
                  <a:gd name="connsiteY6" fmla="*/ 19050 h 188404"/>
                  <a:gd name="connsiteX7" fmla="*/ 19050 w 185737"/>
                  <a:gd name="connsiteY7" fmla="*/ 94202 h 188404"/>
                  <a:gd name="connsiteX8" fmla="*/ 27623 w 185737"/>
                  <a:gd name="connsiteY8" fmla="*/ 129445 h 188404"/>
                  <a:gd name="connsiteX9" fmla="*/ 27623 w 185737"/>
                  <a:gd name="connsiteY9" fmla="*/ 129445 h 188404"/>
                  <a:gd name="connsiteX10" fmla="*/ 92869 w 185737"/>
                  <a:gd name="connsiteY10" fmla="*/ 169355 h 188404"/>
                  <a:gd name="connsiteX11" fmla="*/ 166688 w 185737"/>
                  <a:gd name="connsiteY11" fmla="*/ 94202 h 188404"/>
                  <a:gd name="connsiteX12" fmla="*/ 92869 w 185737"/>
                  <a:gd name="connsiteY12" fmla="*/ 19050 h 188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5737" h="188404">
                    <a:moveTo>
                      <a:pt x="92869" y="188404"/>
                    </a:moveTo>
                    <a:cubicBezTo>
                      <a:pt x="58388" y="188404"/>
                      <a:pt x="26861" y="169164"/>
                      <a:pt x="10763" y="138208"/>
                    </a:cubicBezTo>
                    <a:cubicBezTo>
                      <a:pt x="3715" y="124778"/>
                      <a:pt x="0" y="109538"/>
                      <a:pt x="0" y="94202"/>
                    </a:cubicBezTo>
                    <a:cubicBezTo>
                      <a:pt x="0" y="42291"/>
                      <a:pt x="41624" y="0"/>
                      <a:pt x="92869" y="0"/>
                    </a:cubicBezTo>
                    <a:cubicBezTo>
                      <a:pt x="144113" y="0"/>
                      <a:pt x="185738" y="42291"/>
                      <a:pt x="185738" y="94202"/>
                    </a:cubicBezTo>
                    <a:cubicBezTo>
                      <a:pt x="185738" y="146114"/>
                      <a:pt x="144113" y="188404"/>
                      <a:pt x="92869" y="188404"/>
                    </a:cubicBezTo>
                    <a:close/>
                    <a:moveTo>
                      <a:pt x="92869" y="19050"/>
                    </a:moveTo>
                    <a:cubicBezTo>
                      <a:pt x="52197" y="19050"/>
                      <a:pt x="19050" y="52769"/>
                      <a:pt x="19050" y="94202"/>
                    </a:cubicBezTo>
                    <a:cubicBezTo>
                      <a:pt x="19050" y="106490"/>
                      <a:pt x="22003" y="118681"/>
                      <a:pt x="27623" y="129445"/>
                    </a:cubicBezTo>
                    <a:lnTo>
                      <a:pt x="27623" y="129445"/>
                    </a:lnTo>
                    <a:cubicBezTo>
                      <a:pt x="40481" y="154115"/>
                      <a:pt x="65437" y="169355"/>
                      <a:pt x="92869" y="169355"/>
                    </a:cubicBezTo>
                    <a:cubicBezTo>
                      <a:pt x="133541" y="169355"/>
                      <a:pt x="166688" y="135636"/>
                      <a:pt x="166688" y="94202"/>
                    </a:cubicBezTo>
                    <a:cubicBezTo>
                      <a:pt x="166688" y="52769"/>
                      <a:pt x="133541" y="19050"/>
                      <a:pt x="92869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D4BAC03-06D6-4F79-66B1-B0E47FF08979}"/>
                  </a:ext>
                </a:extLst>
              </p:cNvPr>
              <p:cNvSpPr/>
              <p:nvPr/>
            </p:nvSpPr>
            <p:spPr>
              <a:xfrm>
                <a:off x="7175848" y="898305"/>
                <a:ext cx="304800" cy="141145"/>
              </a:xfrm>
              <a:custGeom>
                <a:avLst/>
                <a:gdLst>
                  <a:gd name="connsiteX0" fmla="*/ 295275 w 304800"/>
                  <a:gd name="connsiteY0" fmla="*/ 141050 h 141145"/>
                  <a:gd name="connsiteX1" fmla="*/ 9525 w 304800"/>
                  <a:gd name="connsiteY1" fmla="*/ 141050 h 141145"/>
                  <a:gd name="connsiteX2" fmla="*/ 2763 w 304800"/>
                  <a:gd name="connsiteY2" fmla="*/ 138193 h 141145"/>
                  <a:gd name="connsiteX3" fmla="*/ 0 w 304800"/>
                  <a:gd name="connsiteY3" fmla="*/ 131335 h 141145"/>
                  <a:gd name="connsiteX4" fmla="*/ 82011 w 304800"/>
                  <a:gd name="connsiteY4" fmla="*/ 2938 h 141145"/>
                  <a:gd name="connsiteX5" fmla="*/ 92203 w 304800"/>
                  <a:gd name="connsiteY5" fmla="*/ 4843 h 141145"/>
                  <a:gd name="connsiteX6" fmla="*/ 148304 w 304800"/>
                  <a:gd name="connsiteY6" fmla="*/ 27607 h 141145"/>
                  <a:gd name="connsiteX7" fmla="*/ 206503 w 304800"/>
                  <a:gd name="connsiteY7" fmla="*/ 2842 h 141145"/>
                  <a:gd name="connsiteX8" fmla="*/ 216504 w 304800"/>
                  <a:gd name="connsiteY8" fmla="*/ 556 h 141145"/>
                  <a:gd name="connsiteX9" fmla="*/ 304800 w 304800"/>
                  <a:gd name="connsiteY9" fmla="*/ 131430 h 141145"/>
                  <a:gd name="connsiteX10" fmla="*/ 302038 w 304800"/>
                  <a:gd name="connsiteY10" fmla="*/ 138288 h 141145"/>
                  <a:gd name="connsiteX11" fmla="*/ 295275 w 304800"/>
                  <a:gd name="connsiteY11" fmla="*/ 141145 h 141145"/>
                  <a:gd name="connsiteX12" fmla="*/ 19908 w 304800"/>
                  <a:gd name="connsiteY12" fmla="*/ 122000 h 141145"/>
                  <a:gd name="connsiteX13" fmla="*/ 284988 w 304800"/>
                  <a:gd name="connsiteY13" fmla="*/ 122000 h 141145"/>
                  <a:gd name="connsiteX14" fmla="*/ 215551 w 304800"/>
                  <a:gd name="connsiteY14" fmla="*/ 20559 h 141145"/>
                  <a:gd name="connsiteX15" fmla="*/ 148400 w 304800"/>
                  <a:gd name="connsiteY15" fmla="*/ 46657 h 141145"/>
                  <a:gd name="connsiteX16" fmla="*/ 84011 w 304800"/>
                  <a:gd name="connsiteY16" fmla="*/ 22940 h 141145"/>
                  <a:gd name="connsiteX17" fmla="*/ 20003 w 304800"/>
                  <a:gd name="connsiteY17" fmla="*/ 122000 h 141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141145">
                    <a:moveTo>
                      <a:pt x="295275" y="141050"/>
                    </a:moveTo>
                    <a:lnTo>
                      <a:pt x="9525" y="141050"/>
                    </a:lnTo>
                    <a:cubicBezTo>
                      <a:pt x="6954" y="141050"/>
                      <a:pt x="4477" y="140002"/>
                      <a:pt x="2763" y="138193"/>
                    </a:cubicBezTo>
                    <a:cubicBezTo>
                      <a:pt x="953" y="136383"/>
                      <a:pt x="0" y="133906"/>
                      <a:pt x="0" y="131335"/>
                    </a:cubicBezTo>
                    <a:cubicBezTo>
                      <a:pt x="0" y="127429"/>
                      <a:pt x="2572" y="35989"/>
                      <a:pt x="82011" y="2938"/>
                    </a:cubicBezTo>
                    <a:cubicBezTo>
                      <a:pt x="85440" y="1509"/>
                      <a:pt x="89535" y="2176"/>
                      <a:pt x="92203" y="4843"/>
                    </a:cubicBezTo>
                    <a:cubicBezTo>
                      <a:pt x="107633" y="19511"/>
                      <a:pt x="127635" y="27607"/>
                      <a:pt x="148304" y="27607"/>
                    </a:cubicBezTo>
                    <a:cubicBezTo>
                      <a:pt x="170022" y="27607"/>
                      <a:pt x="190691" y="18844"/>
                      <a:pt x="206503" y="2842"/>
                    </a:cubicBezTo>
                    <a:cubicBezTo>
                      <a:pt x="209074" y="175"/>
                      <a:pt x="213074" y="-682"/>
                      <a:pt x="216504" y="556"/>
                    </a:cubicBezTo>
                    <a:cubicBezTo>
                      <a:pt x="302038" y="31227"/>
                      <a:pt x="304705" y="127334"/>
                      <a:pt x="304800" y="131430"/>
                    </a:cubicBezTo>
                    <a:cubicBezTo>
                      <a:pt x="304800" y="134002"/>
                      <a:pt x="303848" y="136478"/>
                      <a:pt x="302038" y="138288"/>
                    </a:cubicBezTo>
                    <a:cubicBezTo>
                      <a:pt x="300228" y="140098"/>
                      <a:pt x="297847" y="141145"/>
                      <a:pt x="295275" y="141145"/>
                    </a:cubicBezTo>
                    <a:close/>
                    <a:moveTo>
                      <a:pt x="19908" y="122000"/>
                    </a:moveTo>
                    <a:lnTo>
                      <a:pt x="284988" y="122000"/>
                    </a:lnTo>
                    <a:cubicBezTo>
                      <a:pt x="282321" y="99235"/>
                      <a:pt x="270129" y="43324"/>
                      <a:pt x="215551" y="20559"/>
                    </a:cubicBezTo>
                    <a:cubicBezTo>
                      <a:pt x="196787" y="37418"/>
                      <a:pt x="173165" y="46657"/>
                      <a:pt x="148400" y="46657"/>
                    </a:cubicBezTo>
                    <a:cubicBezTo>
                      <a:pt x="124873" y="46657"/>
                      <a:pt x="102299" y="38275"/>
                      <a:pt x="84011" y="22940"/>
                    </a:cubicBezTo>
                    <a:cubicBezTo>
                      <a:pt x="34766" y="46753"/>
                      <a:pt x="22860" y="100093"/>
                      <a:pt x="20003" y="12200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grpSp>
          <p:nvGrpSpPr>
            <p:cNvPr id="84" name="Graphic 2375">
              <a:extLst>
                <a:ext uri="{FF2B5EF4-FFF2-40B4-BE49-F238E27FC236}">
                  <a16:creationId xmlns:a16="http://schemas.microsoft.com/office/drawing/2014/main" id="{5777AA93-6FEA-52C5-AFBE-06B7194043F8}"/>
                </a:ext>
              </a:extLst>
            </p:cNvPr>
            <p:cNvGrpSpPr/>
            <p:nvPr/>
          </p:nvGrpSpPr>
          <p:grpSpPr>
            <a:xfrm>
              <a:off x="7099648" y="610731"/>
              <a:ext cx="457200" cy="85725"/>
              <a:chOff x="7099648" y="610731"/>
              <a:chExt cx="457200" cy="85725"/>
            </a:xfrm>
            <a:solidFill>
              <a:srgbClr val="009CD6"/>
            </a:solidFill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C0CC03C-5597-D210-0C3D-E3EC1676DA56}"/>
                  </a:ext>
                </a:extLst>
              </p:cNvPr>
              <p:cNvSpPr/>
              <p:nvPr/>
            </p:nvSpPr>
            <p:spPr>
              <a:xfrm>
                <a:off x="7099648" y="677406"/>
                <a:ext cx="457200" cy="19050"/>
              </a:xfrm>
              <a:custGeom>
                <a:avLst/>
                <a:gdLst>
                  <a:gd name="connsiteX0" fmla="*/ 447675 w 457200"/>
                  <a:gd name="connsiteY0" fmla="*/ 19050 h 19050"/>
                  <a:gd name="connsiteX1" fmla="*/ 9525 w 457200"/>
                  <a:gd name="connsiteY1" fmla="*/ 19050 h 19050"/>
                  <a:gd name="connsiteX2" fmla="*/ 0 w 457200"/>
                  <a:gd name="connsiteY2" fmla="*/ 9525 h 19050"/>
                  <a:gd name="connsiteX3" fmla="*/ 9525 w 457200"/>
                  <a:gd name="connsiteY3" fmla="*/ 0 h 19050"/>
                  <a:gd name="connsiteX4" fmla="*/ 447675 w 457200"/>
                  <a:gd name="connsiteY4" fmla="*/ 0 h 19050"/>
                  <a:gd name="connsiteX5" fmla="*/ 457200 w 457200"/>
                  <a:gd name="connsiteY5" fmla="*/ 9525 h 19050"/>
                  <a:gd name="connsiteX6" fmla="*/ 447675 w 457200"/>
                  <a:gd name="connsiteY6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19050">
                    <a:moveTo>
                      <a:pt x="44767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447675" y="0"/>
                    </a:lnTo>
                    <a:cubicBezTo>
                      <a:pt x="452914" y="0"/>
                      <a:pt x="457200" y="4286"/>
                      <a:pt x="457200" y="9525"/>
                    </a:cubicBezTo>
                    <a:cubicBezTo>
                      <a:pt x="457200" y="14764"/>
                      <a:pt x="452914" y="19050"/>
                      <a:pt x="447675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0A42D-D9AC-C511-1684-CC4D37ABB561}"/>
                  </a:ext>
                </a:extLst>
              </p:cNvPr>
              <p:cNvSpPr/>
              <p:nvPr/>
            </p:nvSpPr>
            <p:spPr>
              <a:xfrm>
                <a:off x="7471123" y="610731"/>
                <a:ext cx="57150" cy="57150"/>
              </a:xfrm>
              <a:custGeom>
                <a:avLst/>
                <a:gdLst>
                  <a:gd name="connsiteX0" fmla="*/ 28575 w 57150"/>
                  <a:gd name="connsiteY0" fmla="*/ 57150 h 57150"/>
                  <a:gd name="connsiteX1" fmla="*/ 0 w 57150"/>
                  <a:gd name="connsiteY1" fmla="*/ 28575 h 57150"/>
                  <a:gd name="connsiteX2" fmla="*/ 28575 w 57150"/>
                  <a:gd name="connsiteY2" fmla="*/ 0 h 57150"/>
                  <a:gd name="connsiteX3" fmla="*/ 57150 w 57150"/>
                  <a:gd name="connsiteY3" fmla="*/ 28575 h 57150"/>
                  <a:gd name="connsiteX4" fmla="*/ 28575 w 57150"/>
                  <a:gd name="connsiteY4" fmla="*/ 57150 h 57150"/>
                  <a:gd name="connsiteX5" fmla="*/ 28575 w 57150"/>
                  <a:gd name="connsiteY5" fmla="*/ 19050 h 57150"/>
                  <a:gd name="connsiteX6" fmla="*/ 19050 w 57150"/>
                  <a:gd name="connsiteY6" fmla="*/ 28575 h 57150"/>
                  <a:gd name="connsiteX7" fmla="*/ 28575 w 57150"/>
                  <a:gd name="connsiteY7" fmla="*/ 38100 h 57150"/>
                  <a:gd name="connsiteX8" fmla="*/ 38100 w 57150"/>
                  <a:gd name="connsiteY8" fmla="*/ 28575 h 57150"/>
                  <a:gd name="connsiteX9" fmla="*/ 28575 w 57150"/>
                  <a:gd name="connsiteY9" fmla="*/ 190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28575" y="57150"/>
                    </a:moveTo>
                    <a:cubicBezTo>
                      <a:pt x="12859" y="57150"/>
                      <a:pt x="0" y="44291"/>
                      <a:pt x="0" y="28575"/>
                    </a:cubicBezTo>
                    <a:cubicBezTo>
                      <a:pt x="0" y="12859"/>
                      <a:pt x="12859" y="0"/>
                      <a:pt x="28575" y="0"/>
                    </a:cubicBezTo>
                    <a:cubicBezTo>
                      <a:pt x="44291" y="0"/>
                      <a:pt x="57150" y="12859"/>
                      <a:pt x="57150" y="28575"/>
                    </a:cubicBezTo>
                    <a:cubicBezTo>
                      <a:pt x="57150" y="44291"/>
                      <a:pt x="44291" y="57150"/>
                      <a:pt x="28575" y="57150"/>
                    </a:cubicBezTo>
                    <a:close/>
                    <a:moveTo>
                      <a:pt x="28575" y="19050"/>
                    </a:moveTo>
                    <a:cubicBezTo>
                      <a:pt x="23336" y="19050"/>
                      <a:pt x="19050" y="23336"/>
                      <a:pt x="19050" y="28575"/>
                    </a:cubicBezTo>
                    <a:cubicBezTo>
                      <a:pt x="19050" y="33814"/>
                      <a:pt x="23336" y="38100"/>
                      <a:pt x="28575" y="38100"/>
                    </a:cubicBezTo>
                    <a:cubicBezTo>
                      <a:pt x="33814" y="38100"/>
                      <a:pt x="38100" y="33814"/>
                      <a:pt x="38100" y="28575"/>
                    </a:cubicBezTo>
                    <a:cubicBezTo>
                      <a:pt x="38100" y="23336"/>
                      <a:pt x="33814" y="19050"/>
                      <a:pt x="28575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BD4652A-B159-E4F0-BD8B-DCD5094B6C7D}"/>
                  </a:ext>
                </a:extLst>
              </p:cNvPr>
              <p:cNvSpPr/>
              <p:nvPr/>
            </p:nvSpPr>
            <p:spPr>
              <a:xfrm>
                <a:off x="7404448" y="610731"/>
                <a:ext cx="57150" cy="57150"/>
              </a:xfrm>
              <a:custGeom>
                <a:avLst/>
                <a:gdLst>
                  <a:gd name="connsiteX0" fmla="*/ 28575 w 57150"/>
                  <a:gd name="connsiteY0" fmla="*/ 57150 h 57150"/>
                  <a:gd name="connsiteX1" fmla="*/ 0 w 57150"/>
                  <a:gd name="connsiteY1" fmla="*/ 28575 h 57150"/>
                  <a:gd name="connsiteX2" fmla="*/ 28575 w 57150"/>
                  <a:gd name="connsiteY2" fmla="*/ 0 h 57150"/>
                  <a:gd name="connsiteX3" fmla="*/ 57150 w 57150"/>
                  <a:gd name="connsiteY3" fmla="*/ 28575 h 57150"/>
                  <a:gd name="connsiteX4" fmla="*/ 28575 w 57150"/>
                  <a:gd name="connsiteY4" fmla="*/ 57150 h 57150"/>
                  <a:gd name="connsiteX5" fmla="*/ 28575 w 57150"/>
                  <a:gd name="connsiteY5" fmla="*/ 19050 h 57150"/>
                  <a:gd name="connsiteX6" fmla="*/ 19050 w 57150"/>
                  <a:gd name="connsiteY6" fmla="*/ 28575 h 57150"/>
                  <a:gd name="connsiteX7" fmla="*/ 28575 w 57150"/>
                  <a:gd name="connsiteY7" fmla="*/ 38100 h 57150"/>
                  <a:gd name="connsiteX8" fmla="*/ 38100 w 57150"/>
                  <a:gd name="connsiteY8" fmla="*/ 28575 h 57150"/>
                  <a:gd name="connsiteX9" fmla="*/ 28575 w 57150"/>
                  <a:gd name="connsiteY9" fmla="*/ 190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28575" y="57150"/>
                    </a:moveTo>
                    <a:cubicBezTo>
                      <a:pt x="12859" y="57150"/>
                      <a:pt x="0" y="44291"/>
                      <a:pt x="0" y="28575"/>
                    </a:cubicBezTo>
                    <a:cubicBezTo>
                      <a:pt x="0" y="12859"/>
                      <a:pt x="12859" y="0"/>
                      <a:pt x="28575" y="0"/>
                    </a:cubicBezTo>
                    <a:cubicBezTo>
                      <a:pt x="44291" y="0"/>
                      <a:pt x="57150" y="12859"/>
                      <a:pt x="57150" y="28575"/>
                    </a:cubicBezTo>
                    <a:cubicBezTo>
                      <a:pt x="57150" y="44291"/>
                      <a:pt x="44291" y="57150"/>
                      <a:pt x="28575" y="57150"/>
                    </a:cubicBezTo>
                    <a:close/>
                    <a:moveTo>
                      <a:pt x="28575" y="19050"/>
                    </a:moveTo>
                    <a:cubicBezTo>
                      <a:pt x="23336" y="19050"/>
                      <a:pt x="19050" y="23336"/>
                      <a:pt x="19050" y="28575"/>
                    </a:cubicBezTo>
                    <a:cubicBezTo>
                      <a:pt x="19050" y="33814"/>
                      <a:pt x="23336" y="38100"/>
                      <a:pt x="28575" y="38100"/>
                    </a:cubicBezTo>
                    <a:cubicBezTo>
                      <a:pt x="33814" y="38100"/>
                      <a:pt x="38100" y="33814"/>
                      <a:pt x="38100" y="28575"/>
                    </a:cubicBezTo>
                    <a:cubicBezTo>
                      <a:pt x="38100" y="23336"/>
                      <a:pt x="33814" y="19050"/>
                      <a:pt x="28575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6E9AE58-DF7E-DB74-BB6B-97980E851EAB}"/>
                  </a:ext>
                </a:extLst>
              </p:cNvPr>
              <p:cNvSpPr/>
              <p:nvPr/>
            </p:nvSpPr>
            <p:spPr>
              <a:xfrm>
                <a:off x="7337773" y="610731"/>
                <a:ext cx="57150" cy="57150"/>
              </a:xfrm>
              <a:custGeom>
                <a:avLst/>
                <a:gdLst>
                  <a:gd name="connsiteX0" fmla="*/ 28575 w 57150"/>
                  <a:gd name="connsiteY0" fmla="*/ 57150 h 57150"/>
                  <a:gd name="connsiteX1" fmla="*/ 0 w 57150"/>
                  <a:gd name="connsiteY1" fmla="*/ 28575 h 57150"/>
                  <a:gd name="connsiteX2" fmla="*/ 28575 w 57150"/>
                  <a:gd name="connsiteY2" fmla="*/ 0 h 57150"/>
                  <a:gd name="connsiteX3" fmla="*/ 57150 w 57150"/>
                  <a:gd name="connsiteY3" fmla="*/ 28575 h 57150"/>
                  <a:gd name="connsiteX4" fmla="*/ 28575 w 57150"/>
                  <a:gd name="connsiteY4" fmla="*/ 57150 h 57150"/>
                  <a:gd name="connsiteX5" fmla="*/ 28575 w 57150"/>
                  <a:gd name="connsiteY5" fmla="*/ 19050 h 57150"/>
                  <a:gd name="connsiteX6" fmla="*/ 19050 w 57150"/>
                  <a:gd name="connsiteY6" fmla="*/ 28575 h 57150"/>
                  <a:gd name="connsiteX7" fmla="*/ 28575 w 57150"/>
                  <a:gd name="connsiteY7" fmla="*/ 38100 h 57150"/>
                  <a:gd name="connsiteX8" fmla="*/ 38100 w 57150"/>
                  <a:gd name="connsiteY8" fmla="*/ 28575 h 57150"/>
                  <a:gd name="connsiteX9" fmla="*/ 28575 w 57150"/>
                  <a:gd name="connsiteY9" fmla="*/ 190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7150">
                    <a:moveTo>
                      <a:pt x="28575" y="57150"/>
                    </a:moveTo>
                    <a:cubicBezTo>
                      <a:pt x="12859" y="57150"/>
                      <a:pt x="0" y="44291"/>
                      <a:pt x="0" y="28575"/>
                    </a:cubicBezTo>
                    <a:cubicBezTo>
                      <a:pt x="0" y="12859"/>
                      <a:pt x="12859" y="0"/>
                      <a:pt x="28575" y="0"/>
                    </a:cubicBezTo>
                    <a:cubicBezTo>
                      <a:pt x="44291" y="0"/>
                      <a:pt x="57150" y="12859"/>
                      <a:pt x="57150" y="28575"/>
                    </a:cubicBezTo>
                    <a:cubicBezTo>
                      <a:pt x="57150" y="44291"/>
                      <a:pt x="44291" y="57150"/>
                      <a:pt x="28575" y="57150"/>
                    </a:cubicBezTo>
                    <a:close/>
                    <a:moveTo>
                      <a:pt x="28575" y="19050"/>
                    </a:moveTo>
                    <a:cubicBezTo>
                      <a:pt x="23336" y="19050"/>
                      <a:pt x="19050" y="23336"/>
                      <a:pt x="19050" y="28575"/>
                    </a:cubicBezTo>
                    <a:cubicBezTo>
                      <a:pt x="19050" y="33814"/>
                      <a:pt x="23336" y="38100"/>
                      <a:pt x="28575" y="38100"/>
                    </a:cubicBezTo>
                    <a:cubicBezTo>
                      <a:pt x="33814" y="38100"/>
                      <a:pt x="38100" y="33814"/>
                      <a:pt x="38100" y="28575"/>
                    </a:cubicBezTo>
                    <a:cubicBezTo>
                      <a:pt x="38100" y="23336"/>
                      <a:pt x="33814" y="19050"/>
                      <a:pt x="28575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D285DF-2831-1ABB-DC82-9A429D5D651B}"/>
                </a:ext>
              </a:extLst>
            </p:cNvPr>
            <p:cNvSpPr/>
            <p:nvPr/>
          </p:nvSpPr>
          <p:spPr>
            <a:xfrm>
              <a:off x="7099648" y="582156"/>
              <a:ext cx="457200" cy="457200"/>
            </a:xfrm>
            <a:custGeom>
              <a:avLst/>
              <a:gdLst>
                <a:gd name="connsiteX0" fmla="*/ 447675 w 457200"/>
                <a:gd name="connsiteY0" fmla="*/ 457200 h 457200"/>
                <a:gd name="connsiteX1" fmla="*/ 9525 w 457200"/>
                <a:gd name="connsiteY1" fmla="*/ 457200 h 457200"/>
                <a:gd name="connsiteX2" fmla="*/ 0 w 457200"/>
                <a:gd name="connsiteY2" fmla="*/ 447675 h 457200"/>
                <a:gd name="connsiteX3" fmla="*/ 0 w 457200"/>
                <a:gd name="connsiteY3" fmla="*/ 9525 h 457200"/>
                <a:gd name="connsiteX4" fmla="*/ 9525 w 457200"/>
                <a:gd name="connsiteY4" fmla="*/ 0 h 457200"/>
                <a:gd name="connsiteX5" fmla="*/ 447675 w 457200"/>
                <a:gd name="connsiteY5" fmla="*/ 0 h 457200"/>
                <a:gd name="connsiteX6" fmla="*/ 457200 w 457200"/>
                <a:gd name="connsiteY6" fmla="*/ 9525 h 457200"/>
                <a:gd name="connsiteX7" fmla="*/ 457200 w 457200"/>
                <a:gd name="connsiteY7" fmla="*/ 447675 h 457200"/>
                <a:gd name="connsiteX8" fmla="*/ 447675 w 457200"/>
                <a:gd name="connsiteY8" fmla="*/ 457200 h 457200"/>
                <a:gd name="connsiteX9" fmla="*/ 19050 w 457200"/>
                <a:gd name="connsiteY9" fmla="*/ 438150 h 457200"/>
                <a:gd name="connsiteX10" fmla="*/ 438150 w 457200"/>
                <a:gd name="connsiteY10" fmla="*/ 438150 h 457200"/>
                <a:gd name="connsiteX11" fmla="*/ 438150 w 457200"/>
                <a:gd name="connsiteY11" fmla="*/ 19050 h 457200"/>
                <a:gd name="connsiteX12" fmla="*/ 19050 w 457200"/>
                <a:gd name="connsiteY12" fmla="*/ 19050 h 457200"/>
                <a:gd name="connsiteX13" fmla="*/ 19050 w 457200"/>
                <a:gd name="connsiteY13" fmla="*/ 4381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7200" h="457200">
                  <a:moveTo>
                    <a:pt x="447675" y="457200"/>
                  </a:moveTo>
                  <a:lnTo>
                    <a:pt x="9525" y="457200"/>
                  </a:lnTo>
                  <a:cubicBezTo>
                    <a:pt x="4286" y="457200"/>
                    <a:pt x="0" y="452914"/>
                    <a:pt x="0" y="44767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447675" y="0"/>
                  </a:lnTo>
                  <a:cubicBezTo>
                    <a:pt x="452914" y="0"/>
                    <a:pt x="457200" y="4286"/>
                    <a:pt x="457200" y="9525"/>
                  </a:cubicBezTo>
                  <a:lnTo>
                    <a:pt x="457200" y="447675"/>
                  </a:lnTo>
                  <a:cubicBezTo>
                    <a:pt x="457200" y="452914"/>
                    <a:pt x="452914" y="457200"/>
                    <a:pt x="447675" y="457200"/>
                  </a:cubicBezTo>
                  <a:close/>
                  <a:moveTo>
                    <a:pt x="19050" y="438150"/>
                  </a:moveTo>
                  <a:lnTo>
                    <a:pt x="438150" y="438150"/>
                  </a:lnTo>
                  <a:lnTo>
                    <a:pt x="438150" y="19050"/>
                  </a:lnTo>
                  <a:lnTo>
                    <a:pt x="19050" y="19050"/>
                  </a:lnTo>
                  <a:lnTo>
                    <a:pt x="19050" y="438150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2216F0-B59A-CDE0-C063-6E728671E64B}"/>
              </a:ext>
            </a:extLst>
          </p:cNvPr>
          <p:cNvGrpSpPr/>
          <p:nvPr/>
        </p:nvGrpSpPr>
        <p:grpSpPr>
          <a:xfrm>
            <a:off x="5095161" y="2493106"/>
            <a:ext cx="252000" cy="252000"/>
            <a:chOff x="4207956" y="1288313"/>
            <a:chExt cx="405383" cy="457009"/>
          </a:xfrm>
        </p:grpSpPr>
        <p:grpSp>
          <p:nvGrpSpPr>
            <p:cNvPr id="93" name="Graphic 2">
              <a:extLst>
                <a:ext uri="{FF2B5EF4-FFF2-40B4-BE49-F238E27FC236}">
                  <a16:creationId xmlns:a16="http://schemas.microsoft.com/office/drawing/2014/main" id="{A5BB2810-9898-C2F4-F36F-CFC4BABB1F2E}"/>
                </a:ext>
              </a:extLst>
            </p:cNvPr>
            <p:cNvGrpSpPr/>
            <p:nvPr/>
          </p:nvGrpSpPr>
          <p:grpSpPr>
            <a:xfrm>
              <a:off x="4240061" y="1470241"/>
              <a:ext cx="355516" cy="275081"/>
              <a:chOff x="4240061" y="1470241"/>
              <a:chExt cx="355516" cy="275081"/>
            </a:xfrm>
            <a:solidFill>
              <a:srgbClr val="009CD6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A9336FA-03D4-493F-8F98-C861B87C85E7}"/>
                  </a:ext>
                </a:extLst>
              </p:cNvPr>
              <p:cNvSpPr/>
              <p:nvPr/>
            </p:nvSpPr>
            <p:spPr>
              <a:xfrm>
                <a:off x="4240061" y="1486052"/>
                <a:ext cx="159346" cy="178879"/>
              </a:xfrm>
              <a:custGeom>
                <a:avLst/>
                <a:gdLst>
                  <a:gd name="connsiteX0" fmla="*/ 68954 w 159346"/>
                  <a:gd name="connsiteY0" fmla="*/ 178784 h 178879"/>
                  <a:gd name="connsiteX1" fmla="*/ 63620 w 159346"/>
                  <a:gd name="connsiteY1" fmla="*/ 177165 h 178879"/>
                  <a:gd name="connsiteX2" fmla="*/ 4185 w 159346"/>
                  <a:gd name="connsiteY2" fmla="*/ 137065 h 178879"/>
                  <a:gd name="connsiteX3" fmla="*/ 660 w 159346"/>
                  <a:gd name="connsiteY3" fmla="*/ 125730 h 178879"/>
                  <a:gd name="connsiteX4" fmla="*/ 46666 w 159346"/>
                  <a:gd name="connsiteY4" fmla="*/ 6096 h 178879"/>
                  <a:gd name="connsiteX5" fmla="*/ 55524 w 159346"/>
                  <a:gd name="connsiteY5" fmla="*/ 0 h 178879"/>
                  <a:gd name="connsiteX6" fmla="*/ 149822 w 159346"/>
                  <a:gd name="connsiteY6" fmla="*/ 0 h 178879"/>
                  <a:gd name="connsiteX7" fmla="*/ 159347 w 159346"/>
                  <a:gd name="connsiteY7" fmla="*/ 9525 h 178879"/>
                  <a:gd name="connsiteX8" fmla="*/ 149822 w 159346"/>
                  <a:gd name="connsiteY8" fmla="*/ 19050 h 178879"/>
                  <a:gd name="connsiteX9" fmla="*/ 62096 w 159346"/>
                  <a:gd name="connsiteY9" fmla="*/ 19050 h 178879"/>
                  <a:gd name="connsiteX10" fmla="*/ 21139 w 159346"/>
                  <a:gd name="connsiteY10" fmla="*/ 125540 h 178879"/>
                  <a:gd name="connsiteX11" fmla="*/ 74288 w 159346"/>
                  <a:gd name="connsiteY11" fmla="*/ 161449 h 178879"/>
                  <a:gd name="connsiteX12" fmla="*/ 76860 w 159346"/>
                  <a:gd name="connsiteY12" fmla="*/ 174689 h 178879"/>
                  <a:gd name="connsiteX13" fmla="*/ 68954 w 159346"/>
                  <a:gd name="connsiteY13" fmla="*/ 178879 h 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346" h="178879">
                    <a:moveTo>
                      <a:pt x="68954" y="178784"/>
                    </a:moveTo>
                    <a:cubicBezTo>
                      <a:pt x="67145" y="178784"/>
                      <a:pt x="65240" y="178213"/>
                      <a:pt x="63620" y="177165"/>
                    </a:cubicBezTo>
                    <a:lnTo>
                      <a:pt x="4185" y="137065"/>
                    </a:lnTo>
                    <a:cubicBezTo>
                      <a:pt x="470" y="134588"/>
                      <a:pt x="-959" y="129921"/>
                      <a:pt x="660" y="125730"/>
                    </a:cubicBezTo>
                    <a:lnTo>
                      <a:pt x="46666" y="6096"/>
                    </a:lnTo>
                    <a:cubicBezTo>
                      <a:pt x="48095" y="2381"/>
                      <a:pt x="51619" y="0"/>
                      <a:pt x="55524" y="0"/>
                    </a:cubicBezTo>
                    <a:lnTo>
                      <a:pt x="149822" y="0"/>
                    </a:lnTo>
                    <a:cubicBezTo>
                      <a:pt x="155060" y="0"/>
                      <a:pt x="159347" y="4286"/>
                      <a:pt x="159347" y="9525"/>
                    </a:cubicBezTo>
                    <a:cubicBezTo>
                      <a:pt x="159347" y="14764"/>
                      <a:pt x="155060" y="19050"/>
                      <a:pt x="149822" y="19050"/>
                    </a:cubicBezTo>
                    <a:lnTo>
                      <a:pt x="62096" y="19050"/>
                    </a:lnTo>
                    <a:lnTo>
                      <a:pt x="21139" y="125540"/>
                    </a:lnTo>
                    <a:lnTo>
                      <a:pt x="74288" y="161449"/>
                    </a:lnTo>
                    <a:cubicBezTo>
                      <a:pt x="78670" y="164401"/>
                      <a:pt x="79813" y="170307"/>
                      <a:pt x="76860" y="174689"/>
                    </a:cubicBezTo>
                    <a:cubicBezTo>
                      <a:pt x="75051" y="177451"/>
                      <a:pt x="72002" y="178879"/>
                      <a:pt x="68954" y="178879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23F28C0-1ADD-FCEB-89B1-995E7DBB8957}"/>
                  </a:ext>
                </a:extLst>
              </p:cNvPr>
              <p:cNvSpPr/>
              <p:nvPr/>
            </p:nvSpPr>
            <p:spPr>
              <a:xfrm>
                <a:off x="4328577" y="1470241"/>
                <a:ext cx="267000" cy="179736"/>
              </a:xfrm>
              <a:custGeom>
                <a:avLst/>
                <a:gdLst>
                  <a:gd name="connsiteX0" fmla="*/ 224755 w 267000"/>
                  <a:gd name="connsiteY0" fmla="*/ 179736 h 179736"/>
                  <a:gd name="connsiteX1" fmla="*/ 218564 w 267000"/>
                  <a:gd name="connsiteY1" fmla="*/ 177450 h 179736"/>
                  <a:gd name="connsiteX2" fmla="*/ 107788 w 267000"/>
                  <a:gd name="connsiteY2" fmla="*/ 83724 h 179736"/>
                  <a:gd name="connsiteX3" fmla="*/ 89976 w 267000"/>
                  <a:gd name="connsiteY3" fmla="*/ 90582 h 179736"/>
                  <a:gd name="connsiteX4" fmla="*/ 64830 w 267000"/>
                  <a:gd name="connsiteY4" fmla="*/ 118586 h 179736"/>
                  <a:gd name="connsiteX5" fmla="*/ 3585 w 267000"/>
                  <a:gd name="connsiteY5" fmla="*/ 121158 h 179736"/>
                  <a:gd name="connsiteX6" fmla="*/ 727 w 267000"/>
                  <a:gd name="connsiteY6" fmla="*/ 110013 h 179736"/>
                  <a:gd name="connsiteX7" fmla="*/ 32636 w 267000"/>
                  <a:gd name="connsiteY7" fmla="*/ 33432 h 179736"/>
                  <a:gd name="connsiteX8" fmla="*/ 37303 w 267000"/>
                  <a:gd name="connsiteY8" fmla="*/ 28479 h 179736"/>
                  <a:gd name="connsiteX9" fmla="*/ 95215 w 267000"/>
                  <a:gd name="connsiteY9" fmla="*/ 952 h 179736"/>
                  <a:gd name="connsiteX10" fmla="*/ 100739 w 267000"/>
                  <a:gd name="connsiteY10" fmla="*/ 95 h 179736"/>
                  <a:gd name="connsiteX11" fmla="*/ 205419 w 267000"/>
                  <a:gd name="connsiteY11" fmla="*/ 15716 h 179736"/>
                  <a:gd name="connsiteX12" fmla="*/ 212658 w 267000"/>
                  <a:gd name="connsiteY12" fmla="*/ 21050 h 179736"/>
                  <a:gd name="connsiteX13" fmla="*/ 266094 w 267000"/>
                  <a:gd name="connsiteY13" fmla="*/ 134016 h 179736"/>
                  <a:gd name="connsiteX14" fmla="*/ 264188 w 267000"/>
                  <a:gd name="connsiteY14" fmla="*/ 144875 h 179736"/>
                  <a:gd name="connsiteX15" fmla="*/ 231518 w 267000"/>
                  <a:gd name="connsiteY15" fmla="*/ 176784 h 179736"/>
                  <a:gd name="connsiteX16" fmla="*/ 224850 w 267000"/>
                  <a:gd name="connsiteY16" fmla="*/ 179546 h 179736"/>
                  <a:gd name="connsiteX17" fmla="*/ 109693 w 267000"/>
                  <a:gd name="connsiteY17" fmla="*/ 63341 h 179736"/>
                  <a:gd name="connsiteX18" fmla="*/ 115884 w 267000"/>
                  <a:gd name="connsiteY18" fmla="*/ 65627 h 179736"/>
                  <a:gd name="connsiteX19" fmla="*/ 224374 w 267000"/>
                  <a:gd name="connsiteY19" fmla="*/ 157353 h 179736"/>
                  <a:gd name="connsiteX20" fmla="*/ 245996 w 267000"/>
                  <a:gd name="connsiteY20" fmla="*/ 136207 h 179736"/>
                  <a:gd name="connsiteX21" fmla="*/ 197609 w 267000"/>
                  <a:gd name="connsiteY21" fmla="*/ 34004 h 179736"/>
                  <a:gd name="connsiteX22" fmla="*/ 100835 w 267000"/>
                  <a:gd name="connsiteY22" fmla="*/ 19621 h 179736"/>
                  <a:gd name="connsiteX23" fmla="*/ 48828 w 267000"/>
                  <a:gd name="connsiteY23" fmla="*/ 44291 h 179736"/>
                  <a:gd name="connsiteX24" fmla="*/ 21491 w 267000"/>
                  <a:gd name="connsiteY24" fmla="*/ 109918 h 179736"/>
                  <a:gd name="connsiteX25" fmla="*/ 51305 w 267000"/>
                  <a:gd name="connsiteY25" fmla="*/ 105346 h 179736"/>
                  <a:gd name="connsiteX26" fmla="*/ 77498 w 267000"/>
                  <a:gd name="connsiteY26" fmla="*/ 76200 h 179736"/>
                  <a:gd name="connsiteX27" fmla="*/ 81213 w 267000"/>
                  <a:gd name="connsiteY27" fmla="*/ 73628 h 179736"/>
                  <a:gd name="connsiteX28" fmla="*/ 106454 w 267000"/>
                  <a:gd name="connsiteY28" fmla="*/ 64008 h 179736"/>
                  <a:gd name="connsiteX29" fmla="*/ 109884 w 267000"/>
                  <a:gd name="connsiteY29" fmla="*/ 63341 h 17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7000" h="179736">
                    <a:moveTo>
                      <a:pt x="224755" y="179736"/>
                    </a:moveTo>
                    <a:cubicBezTo>
                      <a:pt x="222564" y="179736"/>
                      <a:pt x="220373" y="178974"/>
                      <a:pt x="218564" y="177450"/>
                    </a:cubicBezTo>
                    <a:lnTo>
                      <a:pt x="107788" y="83724"/>
                    </a:lnTo>
                    <a:lnTo>
                      <a:pt x="89976" y="90582"/>
                    </a:lnTo>
                    <a:lnTo>
                      <a:pt x="64830" y="118586"/>
                    </a:lnTo>
                    <a:cubicBezTo>
                      <a:pt x="41303" y="140684"/>
                      <a:pt x="14538" y="129825"/>
                      <a:pt x="3585" y="121158"/>
                    </a:cubicBezTo>
                    <a:cubicBezTo>
                      <a:pt x="251" y="118491"/>
                      <a:pt x="-892" y="113919"/>
                      <a:pt x="727" y="110013"/>
                    </a:cubicBezTo>
                    <a:lnTo>
                      <a:pt x="32636" y="33432"/>
                    </a:lnTo>
                    <a:cubicBezTo>
                      <a:pt x="33588" y="31242"/>
                      <a:pt x="35207" y="29527"/>
                      <a:pt x="37303" y="28479"/>
                    </a:cubicBezTo>
                    <a:lnTo>
                      <a:pt x="95215" y="952"/>
                    </a:lnTo>
                    <a:cubicBezTo>
                      <a:pt x="96929" y="190"/>
                      <a:pt x="98835" y="-191"/>
                      <a:pt x="100739" y="95"/>
                    </a:cubicBezTo>
                    <a:lnTo>
                      <a:pt x="205419" y="15716"/>
                    </a:lnTo>
                    <a:cubicBezTo>
                      <a:pt x="208562" y="16192"/>
                      <a:pt x="211229" y="18192"/>
                      <a:pt x="212658" y="21050"/>
                    </a:cubicBezTo>
                    <a:lnTo>
                      <a:pt x="266094" y="134016"/>
                    </a:lnTo>
                    <a:cubicBezTo>
                      <a:pt x="267808" y="137731"/>
                      <a:pt x="267046" y="142017"/>
                      <a:pt x="264188" y="144875"/>
                    </a:cubicBezTo>
                    <a:lnTo>
                      <a:pt x="231518" y="176784"/>
                    </a:lnTo>
                    <a:cubicBezTo>
                      <a:pt x="229708" y="178593"/>
                      <a:pt x="227231" y="179546"/>
                      <a:pt x="224850" y="179546"/>
                    </a:cubicBezTo>
                    <a:close/>
                    <a:moveTo>
                      <a:pt x="109693" y="63341"/>
                    </a:moveTo>
                    <a:cubicBezTo>
                      <a:pt x="111884" y="63341"/>
                      <a:pt x="114074" y="64103"/>
                      <a:pt x="115884" y="65627"/>
                    </a:cubicBezTo>
                    <a:lnTo>
                      <a:pt x="224374" y="157353"/>
                    </a:lnTo>
                    <a:lnTo>
                      <a:pt x="245996" y="136207"/>
                    </a:lnTo>
                    <a:lnTo>
                      <a:pt x="197609" y="34004"/>
                    </a:lnTo>
                    <a:lnTo>
                      <a:pt x="100835" y="19621"/>
                    </a:lnTo>
                    <a:lnTo>
                      <a:pt x="48828" y="44291"/>
                    </a:lnTo>
                    <a:lnTo>
                      <a:pt x="21491" y="109918"/>
                    </a:lnTo>
                    <a:cubicBezTo>
                      <a:pt x="28445" y="113157"/>
                      <a:pt x="40161" y="115824"/>
                      <a:pt x="51305" y="105346"/>
                    </a:cubicBezTo>
                    <a:lnTo>
                      <a:pt x="77498" y="76200"/>
                    </a:lnTo>
                    <a:cubicBezTo>
                      <a:pt x="78546" y="75057"/>
                      <a:pt x="79785" y="74199"/>
                      <a:pt x="81213" y="73628"/>
                    </a:cubicBezTo>
                    <a:lnTo>
                      <a:pt x="106454" y="64008"/>
                    </a:lnTo>
                    <a:cubicBezTo>
                      <a:pt x="107597" y="63627"/>
                      <a:pt x="108740" y="63341"/>
                      <a:pt x="109884" y="63341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3BD6F9C-FF6F-69BE-311D-65745E18CD78}"/>
                  </a:ext>
                </a:extLst>
              </p:cNvPr>
              <p:cNvSpPr/>
              <p:nvPr/>
            </p:nvSpPr>
            <p:spPr>
              <a:xfrm>
                <a:off x="4452515" y="1606406"/>
                <a:ext cx="115317" cy="75575"/>
              </a:xfrm>
              <a:custGeom>
                <a:avLst/>
                <a:gdLst>
                  <a:gd name="connsiteX0" fmla="*/ 85577 w 115317"/>
                  <a:gd name="connsiteY0" fmla="*/ 75575 h 75575"/>
                  <a:gd name="connsiteX1" fmla="*/ 77195 w 115317"/>
                  <a:gd name="connsiteY1" fmla="*/ 74051 h 75575"/>
                  <a:gd name="connsiteX2" fmla="*/ 74909 w 115317"/>
                  <a:gd name="connsiteY2" fmla="*/ 72718 h 75575"/>
                  <a:gd name="connsiteX3" fmla="*/ 3662 w 115317"/>
                  <a:gd name="connsiteY3" fmla="*/ 16996 h 75575"/>
                  <a:gd name="connsiteX4" fmla="*/ 2042 w 115317"/>
                  <a:gd name="connsiteY4" fmla="*/ 3661 h 75575"/>
                  <a:gd name="connsiteX5" fmla="*/ 15377 w 115317"/>
                  <a:gd name="connsiteY5" fmla="*/ 2042 h 75575"/>
                  <a:gd name="connsiteX6" fmla="*/ 85100 w 115317"/>
                  <a:gd name="connsiteY6" fmla="*/ 56525 h 75575"/>
                  <a:gd name="connsiteX7" fmla="*/ 94911 w 115317"/>
                  <a:gd name="connsiteY7" fmla="*/ 51001 h 75575"/>
                  <a:gd name="connsiteX8" fmla="*/ 89958 w 115317"/>
                  <a:gd name="connsiteY8" fmla="*/ 37380 h 75575"/>
                  <a:gd name="connsiteX9" fmla="*/ 89101 w 115317"/>
                  <a:gd name="connsiteY9" fmla="*/ 23950 h 75575"/>
                  <a:gd name="connsiteX10" fmla="*/ 102531 w 115317"/>
                  <a:gd name="connsiteY10" fmla="*/ 22997 h 75575"/>
                  <a:gd name="connsiteX11" fmla="*/ 109579 w 115317"/>
                  <a:gd name="connsiteY11" fmla="*/ 63097 h 75575"/>
                  <a:gd name="connsiteX12" fmla="*/ 85481 w 115317"/>
                  <a:gd name="connsiteY12" fmla="*/ 75575 h 7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317" h="75575">
                    <a:moveTo>
                      <a:pt x="85577" y="75575"/>
                    </a:moveTo>
                    <a:cubicBezTo>
                      <a:pt x="82243" y="75575"/>
                      <a:pt x="79290" y="74908"/>
                      <a:pt x="77195" y="74051"/>
                    </a:cubicBezTo>
                    <a:cubicBezTo>
                      <a:pt x="76337" y="73670"/>
                      <a:pt x="75575" y="73289"/>
                      <a:pt x="74909" y="72718"/>
                    </a:cubicBezTo>
                    <a:lnTo>
                      <a:pt x="3662" y="16996"/>
                    </a:lnTo>
                    <a:cubicBezTo>
                      <a:pt x="-529" y="13758"/>
                      <a:pt x="-1196" y="7757"/>
                      <a:pt x="2042" y="3661"/>
                    </a:cubicBezTo>
                    <a:cubicBezTo>
                      <a:pt x="5281" y="-530"/>
                      <a:pt x="11281" y="-1196"/>
                      <a:pt x="15377" y="2042"/>
                    </a:cubicBezTo>
                    <a:lnTo>
                      <a:pt x="85100" y="56525"/>
                    </a:lnTo>
                    <a:cubicBezTo>
                      <a:pt x="86720" y="56620"/>
                      <a:pt x="90625" y="56335"/>
                      <a:pt x="94911" y="51001"/>
                    </a:cubicBezTo>
                    <a:cubicBezTo>
                      <a:pt x="99197" y="45667"/>
                      <a:pt x="90053" y="37475"/>
                      <a:pt x="89958" y="37380"/>
                    </a:cubicBezTo>
                    <a:cubicBezTo>
                      <a:pt x="86053" y="33856"/>
                      <a:pt x="85672" y="27855"/>
                      <a:pt x="89101" y="23950"/>
                    </a:cubicBezTo>
                    <a:cubicBezTo>
                      <a:pt x="92530" y="20044"/>
                      <a:pt x="98530" y="19568"/>
                      <a:pt x="102531" y="22997"/>
                    </a:cubicBezTo>
                    <a:cubicBezTo>
                      <a:pt x="110627" y="30046"/>
                      <a:pt x="122534" y="47381"/>
                      <a:pt x="109579" y="63097"/>
                    </a:cubicBezTo>
                    <a:cubicBezTo>
                      <a:pt x="101674" y="72718"/>
                      <a:pt x="92625" y="75575"/>
                      <a:pt x="85481" y="7557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8100113-E645-4159-AC14-8BC9D6F4DFB8}"/>
                  </a:ext>
                </a:extLst>
              </p:cNvPr>
              <p:cNvSpPr/>
              <p:nvPr/>
            </p:nvSpPr>
            <p:spPr>
              <a:xfrm>
                <a:off x="4439839" y="1651762"/>
                <a:ext cx="102977" cy="56889"/>
              </a:xfrm>
              <a:custGeom>
                <a:avLst/>
                <a:gdLst>
                  <a:gd name="connsiteX0" fmla="*/ 70536 w 102977"/>
                  <a:gd name="connsiteY0" fmla="*/ 56889 h 56889"/>
                  <a:gd name="connsiteX1" fmla="*/ 61487 w 102977"/>
                  <a:gd name="connsiteY1" fmla="*/ 55937 h 56889"/>
                  <a:gd name="connsiteX2" fmla="*/ 58344 w 102977"/>
                  <a:gd name="connsiteY2" fmla="*/ 54508 h 56889"/>
                  <a:gd name="connsiteX3" fmla="*/ 4146 w 102977"/>
                  <a:gd name="connsiteY3" fmla="*/ 17360 h 56889"/>
                  <a:gd name="connsiteX4" fmla="*/ 1670 w 102977"/>
                  <a:gd name="connsiteY4" fmla="*/ 4121 h 56889"/>
                  <a:gd name="connsiteX5" fmla="*/ 14910 w 102977"/>
                  <a:gd name="connsiteY5" fmla="*/ 1644 h 56889"/>
                  <a:gd name="connsiteX6" fmla="*/ 67392 w 102977"/>
                  <a:gd name="connsiteY6" fmla="*/ 37649 h 56889"/>
                  <a:gd name="connsiteX7" fmla="*/ 79775 w 102977"/>
                  <a:gd name="connsiteY7" fmla="*/ 35172 h 56889"/>
                  <a:gd name="connsiteX8" fmla="*/ 83870 w 102977"/>
                  <a:gd name="connsiteY8" fmla="*/ 20313 h 56889"/>
                  <a:gd name="connsiteX9" fmla="*/ 93014 w 102977"/>
                  <a:gd name="connsiteY9" fmla="*/ 10407 h 56889"/>
                  <a:gd name="connsiteX10" fmla="*/ 102920 w 102977"/>
                  <a:gd name="connsiteY10" fmla="*/ 19551 h 56889"/>
                  <a:gd name="connsiteX11" fmla="*/ 91871 w 102977"/>
                  <a:gd name="connsiteY11" fmla="*/ 49936 h 56889"/>
                  <a:gd name="connsiteX12" fmla="*/ 70536 w 102977"/>
                  <a:gd name="connsiteY12" fmla="*/ 56889 h 5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977" h="56889">
                    <a:moveTo>
                      <a:pt x="70536" y="56889"/>
                    </a:moveTo>
                    <a:cubicBezTo>
                      <a:pt x="65773" y="56889"/>
                      <a:pt x="62249" y="56127"/>
                      <a:pt x="61487" y="55937"/>
                    </a:cubicBezTo>
                    <a:cubicBezTo>
                      <a:pt x="60344" y="55651"/>
                      <a:pt x="59296" y="55175"/>
                      <a:pt x="58344" y="54508"/>
                    </a:cubicBezTo>
                    <a:lnTo>
                      <a:pt x="4146" y="17360"/>
                    </a:lnTo>
                    <a:cubicBezTo>
                      <a:pt x="-235" y="14408"/>
                      <a:pt x="-1283" y="8407"/>
                      <a:pt x="1670" y="4121"/>
                    </a:cubicBezTo>
                    <a:cubicBezTo>
                      <a:pt x="4622" y="-166"/>
                      <a:pt x="10623" y="-1309"/>
                      <a:pt x="14910" y="1644"/>
                    </a:cubicBezTo>
                    <a:lnTo>
                      <a:pt x="67392" y="37649"/>
                    </a:lnTo>
                    <a:cubicBezTo>
                      <a:pt x="70536" y="38030"/>
                      <a:pt x="76251" y="38030"/>
                      <a:pt x="79775" y="35172"/>
                    </a:cubicBezTo>
                    <a:cubicBezTo>
                      <a:pt x="83585" y="32029"/>
                      <a:pt x="84156" y="25361"/>
                      <a:pt x="83870" y="20313"/>
                    </a:cubicBezTo>
                    <a:cubicBezTo>
                      <a:pt x="83680" y="15074"/>
                      <a:pt x="87680" y="10598"/>
                      <a:pt x="93014" y="10407"/>
                    </a:cubicBezTo>
                    <a:cubicBezTo>
                      <a:pt x="98158" y="10217"/>
                      <a:pt x="102730" y="14217"/>
                      <a:pt x="102920" y="19551"/>
                    </a:cubicBezTo>
                    <a:cubicBezTo>
                      <a:pt x="103492" y="33172"/>
                      <a:pt x="99777" y="43364"/>
                      <a:pt x="91871" y="49936"/>
                    </a:cubicBezTo>
                    <a:cubicBezTo>
                      <a:pt x="85013" y="55651"/>
                      <a:pt x="76727" y="56889"/>
                      <a:pt x="70536" y="56889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58137CF-E89C-717A-D881-CD2B29AE7370}"/>
                  </a:ext>
                </a:extLst>
              </p:cNvPr>
              <p:cNvSpPr/>
              <p:nvPr/>
            </p:nvSpPr>
            <p:spPr>
              <a:xfrm>
                <a:off x="4414634" y="1679204"/>
                <a:ext cx="102142" cy="52306"/>
              </a:xfrm>
              <a:custGeom>
                <a:avLst/>
                <a:gdLst>
                  <a:gd name="connsiteX0" fmla="*/ 67832 w 102142"/>
                  <a:gd name="connsiteY0" fmla="*/ 52211 h 52306"/>
                  <a:gd name="connsiteX1" fmla="*/ 46973 w 102142"/>
                  <a:gd name="connsiteY1" fmla="*/ 45449 h 52306"/>
                  <a:gd name="connsiteX2" fmla="*/ 4301 w 102142"/>
                  <a:gd name="connsiteY2" fmla="*/ 17445 h 52306"/>
                  <a:gd name="connsiteX3" fmla="*/ 1538 w 102142"/>
                  <a:gd name="connsiteY3" fmla="*/ 4301 h 52306"/>
                  <a:gd name="connsiteX4" fmla="*/ 14683 w 102142"/>
                  <a:gd name="connsiteY4" fmla="*/ 1538 h 52306"/>
                  <a:gd name="connsiteX5" fmla="*/ 57736 w 102142"/>
                  <a:gd name="connsiteY5" fmla="*/ 29732 h 52306"/>
                  <a:gd name="connsiteX6" fmla="*/ 71166 w 102142"/>
                  <a:gd name="connsiteY6" fmla="*/ 32685 h 52306"/>
                  <a:gd name="connsiteX7" fmla="*/ 83739 w 102142"/>
                  <a:gd name="connsiteY7" fmla="*/ 16588 h 52306"/>
                  <a:gd name="connsiteX8" fmla="*/ 95931 w 102142"/>
                  <a:gd name="connsiteY8" fmla="*/ 10968 h 52306"/>
                  <a:gd name="connsiteX9" fmla="*/ 101551 w 102142"/>
                  <a:gd name="connsiteY9" fmla="*/ 23160 h 52306"/>
                  <a:gd name="connsiteX10" fmla="*/ 76595 w 102142"/>
                  <a:gd name="connsiteY10" fmla="*/ 50973 h 52306"/>
                  <a:gd name="connsiteX11" fmla="*/ 67832 w 102142"/>
                  <a:gd name="connsiteY11" fmla="*/ 52307 h 5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142" h="52306">
                    <a:moveTo>
                      <a:pt x="67832" y="52211"/>
                    </a:moveTo>
                    <a:cubicBezTo>
                      <a:pt x="56688" y="52211"/>
                      <a:pt x="48116" y="46306"/>
                      <a:pt x="46973" y="45449"/>
                    </a:cubicBezTo>
                    <a:lnTo>
                      <a:pt x="4301" y="17445"/>
                    </a:lnTo>
                    <a:cubicBezTo>
                      <a:pt x="-81" y="14588"/>
                      <a:pt x="-1319" y="8682"/>
                      <a:pt x="1538" y="4301"/>
                    </a:cubicBezTo>
                    <a:cubicBezTo>
                      <a:pt x="4396" y="-81"/>
                      <a:pt x="10301" y="-1319"/>
                      <a:pt x="14683" y="1538"/>
                    </a:cubicBezTo>
                    <a:lnTo>
                      <a:pt x="57736" y="29732"/>
                    </a:lnTo>
                    <a:cubicBezTo>
                      <a:pt x="57736" y="29732"/>
                      <a:pt x="64784" y="34590"/>
                      <a:pt x="71166" y="32685"/>
                    </a:cubicBezTo>
                    <a:cubicBezTo>
                      <a:pt x="77357" y="30780"/>
                      <a:pt x="81358" y="22874"/>
                      <a:pt x="83739" y="16588"/>
                    </a:cubicBezTo>
                    <a:cubicBezTo>
                      <a:pt x="85549" y="11635"/>
                      <a:pt x="91073" y="9063"/>
                      <a:pt x="95931" y="10968"/>
                    </a:cubicBezTo>
                    <a:cubicBezTo>
                      <a:pt x="100884" y="12778"/>
                      <a:pt x="103360" y="18302"/>
                      <a:pt x="101551" y="23160"/>
                    </a:cubicBezTo>
                    <a:cubicBezTo>
                      <a:pt x="96026" y="38305"/>
                      <a:pt x="87549" y="47639"/>
                      <a:pt x="76595" y="50973"/>
                    </a:cubicBezTo>
                    <a:cubicBezTo>
                      <a:pt x="73547" y="51926"/>
                      <a:pt x="70594" y="52307"/>
                      <a:pt x="67832" y="52307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DC8635B-93A2-F198-CD4D-CD5F8AF1B2FD}"/>
                  </a:ext>
                </a:extLst>
              </p:cNvPr>
              <p:cNvSpPr/>
              <p:nvPr/>
            </p:nvSpPr>
            <p:spPr>
              <a:xfrm>
                <a:off x="4385875" y="1703595"/>
                <a:ext cx="85432" cy="32678"/>
              </a:xfrm>
              <a:custGeom>
                <a:avLst/>
                <a:gdLst>
                  <a:gd name="connsiteX0" fmla="*/ 48299 w 85432"/>
                  <a:gd name="connsiteY0" fmla="*/ 32678 h 32678"/>
                  <a:gd name="connsiteX1" fmla="*/ 18200 w 85432"/>
                  <a:gd name="connsiteY1" fmla="*/ 25820 h 32678"/>
                  <a:gd name="connsiteX2" fmla="*/ 16962 w 85432"/>
                  <a:gd name="connsiteY2" fmla="*/ 25154 h 32678"/>
                  <a:gd name="connsiteX3" fmla="*/ 4580 w 85432"/>
                  <a:gd name="connsiteY3" fmla="*/ 17629 h 32678"/>
                  <a:gd name="connsiteX4" fmla="*/ 1341 w 85432"/>
                  <a:gd name="connsiteY4" fmla="*/ 4580 h 32678"/>
                  <a:gd name="connsiteX5" fmla="*/ 14390 w 85432"/>
                  <a:gd name="connsiteY5" fmla="*/ 1341 h 32678"/>
                  <a:gd name="connsiteX6" fmla="*/ 26106 w 85432"/>
                  <a:gd name="connsiteY6" fmla="*/ 8485 h 32678"/>
                  <a:gd name="connsiteX7" fmla="*/ 67825 w 85432"/>
                  <a:gd name="connsiteY7" fmla="*/ 4961 h 32678"/>
                  <a:gd name="connsiteX8" fmla="*/ 80875 w 85432"/>
                  <a:gd name="connsiteY8" fmla="*/ 1913 h 32678"/>
                  <a:gd name="connsiteX9" fmla="*/ 84113 w 85432"/>
                  <a:gd name="connsiteY9" fmla="*/ 14771 h 32678"/>
                  <a:gd name="connsiteX10" fmla="*/ 48109 w 85432"/>
                  <a:gd name="connsiteY10" fmla="*/ 32583 h 3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432" h="32678">
                    <a:moveTo>
                      <a:pt x="48299" y="32678"/>
                    </a:moveTo>
                    <a:cubicBezTo>
                      <a:pt x="39917" y="32678"/>
                      <a:pt x="30011" y="30773"/>
                      <a:pt x="18200" y="25820"/>
                    </a:cubicBezTo>
                    <a:cubicBezTo>
                      <a:pt x="17724" y="25630"/>
                      <a:pt x="17343" y="25439"/>
                      <a:pt x="16962" y="25154"/>
                    </a:cubicBezTo>
                    <a:lnTo>
                      <a:pt x="4580" y="17629"/>
                    </a:lnTo>
                    <a:cubicBezTo>
                      <a:pt x="103" y="14867"/>
                      <a:pt x="-1326" y="9056"/>
                      <a:pt x="1341" y="4580"/>
                    </a:cubicBezTo>
                    <a:cubicBezTo>
                      <a:pt x="4103" y="103"/>
                      <a:pt x="9914" y="-1326"/>
                      <a:pt x="14390" y="1341"/>
                    </a:cubicBezTo>
                    <a:lnTo>
                      <a:pt x="26106" y="8485"/>
                    </a:lnTo>
                    <a:cubicBezTo>
                      <a:pt x="56872" y="21153"/>
                      <a:pt x="67445" y="5627"/>
                      <a:pt x="67825" y="4961"/>
                    </a:cubicBezTo>
                    <a:cubicBezTo>
                      <a:pt x="70588" y="579"/>
                      <a:pt x="76493" y="-754"/>
                      <a:pt x="80875" y="1913"/>
                    </a:cubicBezTo>
                    <a:cubicBezTo>
                      <a:pt x="85256" y="4675"/>
                      <a:pt x="86780" y="10295"/>
                      <a:pt x="84113" y="14771"/>
                    </a:cubicBezTo>
                    <a:cubicBezTo>
                      <a:pt x="83542" y="15724"/>
                      <a:pt x="73159" y="32583"/>
                      <a:pt x="48109" y="32583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A2D239B-C7C1-B6B0-347A-75DC688A9853}"/>
                  </a:ext>
                </a:extLst>
              </p:cNvPr>
              <p:cNvSpPr/>
              <p:nvPr/>
            </p:nvSpPr>
            <p:spPr>
              <a:xfrm>
                <a:off x="4286751" y="1626358"/>
                <a:ext cx="76144" cy="88674"/>
              </a:xfrm>
              <a:custGeom>
                <a:avLst/>
                <a:gdLst>
                  <a:gd name="connsiteX0" fmla="*/ 27694 w 76144"/>
                  <a:gd name="connsiteY0" fmla="*/ 88675 h 88674"/>
                  <a:gd name="connsiteX1" fmla="*/ 11502 w 76144"/>
                  <a:gd name="connsiteY1" fmla="*/ 82579 h 88674"/>
                  <a:gd name="connsiteX2" fmla="*/ 1405 w 76144"/>
                  <a:gd name="connsiteY2" fmla="*/ 53146 h 88674"/>
                  <a:gd name="connsiteX3" fmla="*/ 2263 w 76144"/>
                  <a:gd name="connsiteY3" fmla="*/ 51622 h 88674"/>
                  <a:gd name="connsiteX4" fmla="*/ 30076 w 76144"/>
                  <a:gd name="connsiteY4" fmla="*/ 8855 h 88674"/>
                  <a:gd name="connsiteX5" fmla="*/ 61985 w 76144"/>
                  <a:gd name="connsiteY5" fmla="*/ 4664 h 88674"/>
                  <a:gd name="connsiteX6" fmla="*/ 73795 w 76144"/>
                  <a:gd name="connsiteY6" fmla="*/ 35906 h 88674"/>
                  <a:gd name="connsiteX7" fmla="*/ 46078 w 76144"/>
                  <a:gd name="connsiteY7" fmla="*/ 80293 h 88674"/>
                  <a:gd name="connsiteX8" fmla="*/ 44649 w 76144"/>
                  <a:gd name="connsiteY8" fmla="*/ 82102 h 88674"/>
                  <a:gd name="connsiteX9" fmla="*/ 27790 w 76144"/>
                  <a:gd name="connsiteY9" fmla="*/ 88675 h 88674"/>
                  <a:gd name="connsiteX10" fmla="*/ 19122 w 76144"/>
                  <a:gd name="connsiteY10" fmla="*/ 60576 h 88674"/>
                  <a:gd name="connsiteX11" fmla="*/ 23408 w 76144"/>
                  <a:gd name="connsiteY11" fmla="*/ 67720 h 88674"/>
                  <a:gd name="connsiteX12" fmla="*/ 30933 w 76144"/>
                  <a:gd name="connsiteY12" fmla="*/ 68672 h 88674"/>
                  <a:gd name="connsiteX13" fmla="*/ 56460 w 76144"/>
                  <a:gd name="connsiteY13" fmla="*/ 28096 h 88674"/>
                  <a:gd name="connsiteX14" fmla="*/ 51793 w 76144"/>
                  <a:gd name="connsiteY14" fmla="*/ 20761 h 88674"/>
                  <a:gd name="connsiteX15" fmla="*/ 45697 w 76144"/>
                  <a:gd name="connsiteY15" fmla="*/ 19714 h 88674"/>
                  <a:gd name="connsiteX16" fmla="*/ 19122 w 76144"/>
                  <a:gd name="connsiteY16" fmla="*/ 60576 h 88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144" h="88674">
                    <a:moveTo>
                      <a:pt x="27694" y="88675"/>
                    </a:moveTo>
                    <a:cubicBezTo>
                      <a:pt x="22646" y="88675"/>
                      <a:pt x="17122" y="87055"/>
                      <a:pt x="11502" y="82579"/>
                    </a:cubicBezTo>
                    <a:cubicBezTo>
                      <a:pt x="-1642" y="72006"/>
                      <a:pt x="-1071" y="59052"/>
                      <a:pt x="1405" y="53146"/>
                    </a:cubicBezTo>
                    <a:cubicBezTo>
                      <a:pt x="1596" y="52575"/>
                      <a:pt x="1882" y="52099"/>
                      <a:pt x="2263" y="51622"/>
                    </a:cubicBezTo>
                    <a:lnTo>
                      <a:pt x="30076" y="8855"/>
                    </a:lnTo>
                    <a:cubicBezTo>
                      <a:pt x="34838" y="1902"/>
                      <a:pt x="47126" y="-4766"/>
                      <a:pt x="61985" y="4664"/>
                    </a:cubicBezTo>
                    <a:cubicBezTo>
                      <a:pt x="75224" y="13046"/>
                      <a:pt x="79225" y="23619"/>
                      <a:pt x="73795" y="35906"/>
                    </a:cubicBezTo>
                    <a:cubicBezTo>
                      <a:pt x="72081" y="39811"/>
                      <a:pt x="55698" y="65434"/>
                      <a:pt x="46078" y="80293"/>
                    </a:cubicBezTo>
                    <a:cubicBezTo>
                      <a:pt x="45697" y="80959"/>
                      <a:pt x="45125" y="81531"/>
                      <a:pt x="44649" y="82102"/>
                    </a:cubicBezTo>
                    <a:cubicBezTo>
                      <a:pt x="41410" y="85150"/>
                      <a:pt x="35219" y="88675"/>
                      <a:pt x="27790" y="88675"/>
                    </a:cubicBezTo>
                    <a:close/>
                    <a:moveTo>
                      <a:pt x="19122" y="60576"/>
                    </a:moveTo>
                    <a:cubicBezTo>
                      <a:pt x="19122" y="61814"/>
                      <a:pt x="19408" y="64481"/>
                      <a:pt x="23408" y="67720"/>
                    </a:cubicBezTo>
                    <a:cubicBezTo>
                      <a:pt x="26075" y="69910"/>
                      <a:pt x="28647" y="70196"/>
                      <a:pt x="30933" y="68672"/>
                    </a:cubicBezTo>
                    <a:cubicBezTo>
                      <a:pt x="42553" y="50670"/>
                      <a:pt x="55031" y="30953"/>
                      <a:pt x="56460" y="28096"/>
                    </a:cubicBezTo>
                    <a:cubicBezTo>
                      <a:pt x="57412" y="26000"/>
                      <a:pt x="57984" y="24667"/>
                      <a:pt x="51793" y="20761"/>
                    </a:cubicBezTo>
                    <a:cubicBezTo>
                      <a:pt x="49697" y="19428"/>
                      <a:pt x="47030" y="18190"/>
                      <a:pt x="45697" y="19714"/>
                    </a:cubicBezTo>
                    <a:lnTo>
                      <a:pt x="19122" y="60576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CCDE81A-18E5-D0C8-75BF-C359EC986EC1}"/>
                  </a:ext>
                </a:extLst>
              </p:cNvPr>
              <p:cNvSpPr/>
              <p:nvPr/>
            </p:nvSpPr>
            <p:spPr>
              <a:xfrm>
                <a:off x="4262747" y="1629674"/>
                <a:ext cx="61208" cy="60021"/>
              </a:xfrm>
              <a:custGeom>
                <a:avLst/>
                <a:gdLst>
                  <a:gd name="connsiteX0" fmla="*/ 27695 w 61208"/>
                  <a:gd name="connsiteY0" fmla="*/ 60022 h 60021"/>
                  <a:gd name="connsiteX1" fmla="*/ 11502 w 61208"/>
                  <a:gd name="connsiteY1" fmla="*/ 53926 h 60021"/>
                  <a:gd name="connsiteX2" fmla="*/ 1406 w 61208"/>
                  <a:gd name="connsiteY2" fmla="*/ 24494 h 60021"/>
                  <a:gd name="connsiteX3" fmla="*/ 2263 w 61208"/>
                  <a:gd name="connsiteY3" fmla="*/ 22970 h 60021"/>
                  <a:gd name="connsiteX4" fmla="*/ 14455 w 61208"/>
                  <a:gd name="connsiteY4" fmla="*/ 4301 h 60021"/>
                  <a:gd name="connsiteX5" fmla="*/ 27599 w 61208"/>
                  <a:gd name="connsiteY5" fmla="*/ 1538 h 60021"/>
                  <a:gd name="connsiteX6" fmla="*/ 30362 w 61208"/>
                  <a:gd name="connsiteY6" fmla="*/ 14683 h 60021"/>
                  <a:gd name="connsiteX7" fmla="*/ 19027 w 61208"/>
                  <a:gd name="connsiteY7" fmla="*/ 32114 h 60021"/>
                  <a:gd name="connsiteX8" fmla="*/ 23408 w 61208"/>
                  <a:gd name="connsiteY8" fmla="*/ 39067 h 60021"/>
                  <a:gd name="connsiteX9" fmla="*/ 30838 w 61208"/>
                  <a:gd name="connsiteY9" fmla="*/ 40115 h 60021"/>
                  <a:gd name="connsiteX10" fmla="*/ 43697 w 61208"/>
                  <a:gd name="connsiteY10" fmla="*/ 20493 h 60021"/>
                  <a:gd name="connsiteX11" fmla="*/ 56841 w 61208"/>
                  <a:gd name="connsiteY11" fmla="*/ 17636 h 60021"/>
                  <a:gd name="connsiteX12" fmla="*/ 59699 w 61208"/>
                  <a:gd name="connsiteY12" fmla="*/ 30780 h 60021"/>
                  <a:gd name="connsiteX13" fmla="*/ 45887 w 61208"/>
                  <a:gd name="connsiteY13" fmla="*/ 51735 h 60021"/>
                  <a:gd name="connsiteX14" fmla="*/ 44458 w 61208"/>
                  <a:gd name="connsiteY14" fmla="*/ 53354 h 60021"/>
                  <a:gd name="connsiteX15" fmla="*/ 27599 w 61208"/>
                  <a:gd name="connsiteY15" fmla="*/ 59927 h 6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208" h="60021">
                    <a:moveTo>
                      <a:pt x="27695" y="60022"/>
                    </a:moveTo>
                    <a:cubicBezTo>
                      <a:pt x="22646" y="60022"/>
                      <a:pt x="17122" y="58403"/>
                      <a:pt x="11502" y="53926"/>
                    </a:cubicBezTo>
                    <a:cubicBezTo>
                      <a:pt x="-1643" y="43353"/>
                      <a:pt x="-1071" y="30399"/>
                      <a:pt x="1406" y="24494"/>
                    </a:cubicBezTo>
                    <a:cubicBezTo>
                      <a:pt x="1596" y="23922"/>
                      <a:pt x="1882" y="23446"/>
                      <a:pt x="2263" y="22970"/>
                    </a:cubicBezTo>
                    <a:lnTo>
                      <a:pt x="14455" y="4301"/>
                    </a:lnTo>
                    <a:cubicBezTo>
                      <a:pt x="17312" y="-81"/>
                      <a:pt x="23218" y="-1319"/>
                      <a:pt x="27599" y="1538"/>
                    </a:cubicBezTo>
                    <a:cubicBezTo>
                      <a:pt x="31981" y="4396"/>
                      <a:pt x="33219" y="10301"/>
                      <a:pt x="30362" y="14683"/>
                    </a:cubicBezTo>
                    <a:lnTo>
                      <a:pt x="19027" y="32114"/>
                    </a:lnTo>
                    <a:cubicBezTo>
                      <a:pt x="19027" y="33066"/>
                      <a:pt x="19313" y="35828"/>
                      <a:pt x="23408" y="39067"/>
                    </a:cubicBezTo>
                    <a:cubicBezTo>
                      <a:pt x="26932" y="41924"/>
                      <a:pt x="29599" y="40972"/>
                      <a:pt x="30838" y="40115"/>
                    </a:cubicBezTo>
                    <a:cubicBezTo>
                      <a:pt x="32838" y="37067"/>
                      <a:pt x="38553" y="28494"/>
                      <a:pt x="43697" y="20493"/>
                    </a:cubicBezTo>
                    <a:cubicBezTo>
                      <a:pt x="46554" y="16112"/>
                      <a:pt x="52460" y="14778"/>
                      <a:pt x="56841" y="17636"/>
                    </a:cubicBezTo>
                    <a:cubicBezTo>
                      <a:pt x="61223" y="20493"/>
                      <a:pt x="62556" y="26399"/>
                      <a:pt x="59699" y="30780"/>
                    </a:cubicBezTo>
                    <a:cubicBezTo>
                      <a:pt x="53222" y="40781"/>
                      <a:pt x="45887" y="51735"/>
                      <a:pt x="45887" y="51735"/>
                    </a:cubicBezTo>
                    <a:cubicBezTo>
                      <a:pt x="45506" y="52307"/>
                      <a:pt x="45030" y="52878"/>
                      <a:pt x="44458" y="53354"/>
                    </a:cubicBezTo>
                    <a:cubicBezTo>
                      <a:pt x="41220" y="56402"/>
                      <a:pt x="35029" y="59927"/>
                      <a:pt x="27599" y="59927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921732B-F816-1FDE-2C02-A65EC89CC80B}"/>
                  </a:ext>
                </a:extLst>
              </p:cNvPr>
              <p:cNvSpPr/>
              <p:nvPr/>
            </p:nvSpPr>
            <p:spPr>
              <a:xfrm>
                <a:off x="4315707" y="1651691"/>
                <a:ext cx="72206" cy="81534"/>
              </a:xfrm>
              <a:custGeom>
                <a:avLst/>
                <a:gdLst>
                  <a:gd name="connsiteX0" fmla="*/ 27695 w 72206"/>
                  <a:gd name="connsiteY0" fmla="*/ 81534 h 81534"/>
                  <a:gd name="connsiteX1" fmla="*/ 11502 w 72206"/>
                  <a:gd name="connsiteY1" fmla="*/ 75438 h 81534"/>
                  <a:gd name="connsiteX2" fmla="*/ 1405 w 72206"/>
                  <a:gd name="connsiteY2" fmla="*/ 46006 h 81534"/>
                  <a:gd name="connsiteX3" fmla="*/ 2263 w 72206"/>
                  <a:gd name="connsiteY3" fmla="*/ 44482 h 81534"/>
                  <a:gd name="connsiteX4" fmla="*/ 25123 w 72206"/>
                  <a:gd name="connsiteY4" fmla="*/ 9335 h 81534"/>
                  <a:gd name="connsiteX5" fmla="*/ 55984 w 72206"/>
                  <a:gd name="connsiteY5" fmla="*/ 3429 h 81534"/>
                  <a:gd name="connsiteX6" fmla="*/ 70462 w 72206"/>
                  <a:gd name="connsiteY6" fmla="*/ 35052 h 81534"/>
                  <a:gd name="connsiteX7" fmla="*/ 46078 w 72206"/>
                  <a:gd name="connsiteY7" fmla="*/ 73248 h 81534"/>
                  <a:gd name="connsiteX8" fmla="*/ 44649 w 72206"/>
                  <a:gd name="connsiteY8" fmla="*/ 74867 h 81534"/>
                  <a:gd name="connsiteX9" fmla="*/ 27790 w 72206"/>
                  <a:gd name="connsiteY9" fmla="*/ 81439 h 81534"/>
                  <a:gd name="connsiteX10" fmla="*/ 19122 w 72206"/>
                  <a:gd name="connsiteY10" fmla="*/ 53436 h 81534"/>
                  <a:gd name="connsiteX11" fmla="*/ 23504 w 72206"/>
                  <a:gd name="connsiteY11" fmla="*/ 60579 h 81534"/>
                  <a:gd name="connsiteX12" fmla="*/ 31028 w 72206"/>
                  <a:gd name="connsiteY12" fmla="*/ 61532 h 81534"/>
                  <a:gd name="connsiteX13" fmla="*/ 53031 w 72206"/>
                  <a:gd name="connsiteY13" fmla="*/ 27337 h 81534"/>
                  <a:gd name="connsiteX14" fmla="*/ 46649 w 72206"/>
                  <a:gd name="connsiteY14" fmla="*/ 20193 h 81534"/>
                  <a:gd name="connsiteX15" fmla="*/ 40553 w 72206"/>
                  <a:gd name="connsiteY15" fmla="*/ 20479 h 81534"/>
                  <a:gd name="connsiteX16" fmla="*/ 19122 w 72206"/>
                  <a:gd name="connsiteY16" fmla="*/ 53531 h 8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206" h="81534">
                    <a:moveTo>
                      <a:pt x="27695" y="81534"/>
                    </a:moveTo>
                    <a:cubicBezTo>
                      <a:pt x="22646" y="81534"/>
                      <a:pt x="17122" y="79915"/>
                      <a:pt x="11502" y="75438"/>
                    </a:cubicBezTo>
                    <a:cubicBezTo>
                      <a:pt x="-1643" y="64866"/>
                      <a:pt x="-1071" y="51912"/>
                      <a:pt x="1405" y="46006"/>
                    </a:cubicBezTo>
                    <a:cubicBezTo>
                      <a:pt x="1596" y="45435"/>
                      <a:pt x="1882" y="44958"/>
                      <a:pt x="2263" y="44482"/>
                    </a:cubicBezTo>
                    <a:lnTo>
                      <a:pt x="25123" y="9335"/>
                    </a:lnTo>
                    <a:cubicBezTo>
                      <a:pt x="29790" y="3334"/>
                      <a:pt x="41506" y="-4667"/>
                      <a:pt x="55984" y="3429"/>
                    </a:cubicBezTo>
                    <a:cubicBezTo>
                      <a:pt x="72843" y="12764"/>
                      <a:pt x="74272" y="26289"/>
                      <a:pt x="70462" y="35052"/>
                    </a:cubicBezTo>
                    <a:cubicBezTo>
                      <a:pt x="68747" y="39053"/>
                      <a:pt x="54460" y="60675"/>
                      <a:pt x="46078" y="73248"/>
                    </a:cubicBezTo>
                    <a:cubicBezTo>
                      <a:pt x="45697" y="73819"/>
                      <a:pt x="45220" y="74391"/>
                      <a:pt x="44649" y="74867"/>
                    </a:cubicBezTo>
                    <a:cubicBezTo>
                      <a:pt x="41411" y="77915"/>
                      <a:pt x="35219" y="81439"/>
                      <a:pt x="27790" y="81439"/>
                    </a:cubicBezTo>
                    <a:close/>
                    <a:moveTo>
                      <a:pt x="19122" y="53436"/>
                    </a:moveTo>
                    <a:cubicBezTo>
                      <a:pt x="19122" y="54674"/>
                      <a:pt x="19408" y="57341"/>
                      <a:pt x="23504" y="60579"/>
                    </a:cubicBezTo>
                    <a:cubicBezTo>
                      <a:pt x="26170" y="62770"/>
                      <a:pt x="28742" y="63056"/>
                      <a:pt x="31028" y="61532"/>
                    </a:cubicBezTo>
                    <a:cubicBezTo>
                      <a:pt x="40934" y="46578"/>
                      <a:pt x="51697" y="29909"/>
                      <a:pt x="53031" y="27337"/>
                    </a:cubicBezTo>
                    <a:cubicBezTo>
                      <a:pt x="53793" y="25623"/>
                      <a:pt x="51221" y="22670"/>
                      <a:pt x="46649" y="20193"/>
                    </a:cubicBezTo>
                    <a:cubicBezTo>
                      <a:pt x="42935" y="18098"/>
                      <a:pt x="41029" y="19908"/>
                      <a:pt x="40553" y="20479"/>
                    </a:cubicBezTo>
                    <a:lnTo>
                      <a:pt x="19122" y="53531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83731F2-4A32-4443-93A4-CE5FD13E87E5}"/>
                  </a:ext>
                </a:extLst>
              </p:cNvPr>
              <p:cNvSpPr/>
              <p:nvPr/>
            </p:nvSpPr>
            <p:spPr>
              <a:xfrm>
                <a:off x="4345352" y="1675290"/>
                <a:ext cx="63056" cy="70032"/>
              </a:xfrm>
              <a:custGeom>
                <a:avLst/>
                <a:gdLst>
                  <a:gd name="connsiteX0" fmla="*/ 25861 w 63056"/>
                  <a:gd name="connsiteY0" fmla="*/ 70032 h 70032"/>
                  <a:gd name="connsiteX1" fmla="*/ 11193 w 63056"/>
                  <a:gd name="connsiteY1" fmla="*/ 64889 h 70032"/>
                  <a:gd name="connsiteX2" fmla="*/ 1287 w 63056"/>
                  <a:gd name="connsiteY2" fmla="*/ 37933 h 70032"/>
                  <a:gd name="connsiteX3" fmla="*/ 2144 w 63056"/>
                  <a:gd name="connsiteY3" fmla="*/ 36314 h 70032"/>
                  <a:gd name="connsiteX4" fmla="*/ 22147 w 63056"/>
                  <a:gd name="connsiteY4" fmla="*/ 6024 h 70032"/>
                  <a:gd name="connsiteX5" fmla="*/ 24147 w 63056"/>
                  <a:gd name="connsiteY5" fmla="*/ 3834 h 70032"/>
                  <a:gd name="connsiteX6" fmla="*/ 49960 w 63056"/>
                  <a:gd name="connsiteY6" fmla="*/ 3548 h 70032"/>
                  <a:gd name="connsiteX7" fmla="*/ 60247 w 63056"/>
                  <a:gd name="connsiteY7" fmla="*/ 36695 h 70032"/>
                  <a:gd name="connsiteX8" fmla="*/ 43007 w 63056"/>
                  <a:gd name="connsiteY8" fmla="*/ 62412 h 70032"/>
                  <a:gd name="connsiteX9" fmla="*/ 41673 w 63056"/>
                  <a:gd name="connsiteY9" fmla="*/ 63841 h 70032"/>
                  <a:gd name="connsiteX10" fmla="*/ 25766 w 63056"/>
                  <a:gd name="connsiteY10" fmla="*/ 69937 h 70032"/>
                  <a:gd name="connsiteX11" fmla="*/ 19099 w 63056"/>
                  <a:gd name="connsiteY11" fmla="*/ 45363 h 70032"/>
                  <a:gd name="connsiteX12" fmla="*/ 22528 w 63056"/>
                  <a:gd name="connsiteY12" fmla="*/ 49649 h 70032"/>
                  <a:gd name="connsiteX13" fmla="*/ 28433 w 63056"/>
                  <a:gd name="connsiteY13" fmla="*/ 50316 h 70032"/>
                  <a:gd name="connsiteX14" fmla="*/ 43007 w 63056"/>
                  <a:gd name="connsiteY14" fmla="*/ 28980 h 70032"/>
                  <a:gd name="connsiteX15" fmla="*/ 41387 w 63056"/>
                  <a:gd name="connsiteY15" fmla="*/ 20788 h 70032"/>
                  <a:gd name="connsiteX16" fmla="*/ 36434 w 63056"/>
                  <a:gd name="connsiteY16" fmla="*/ 19359 h 70032"/>
                  <a:gd name="connsiteX17" fmla="*/ 19099 w 63056"/>
                  <a:gd name="connsiteY17" fmla="*/ 45458 h 7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056" h="70032">
                    <a:moveTo>
                      <a:pt x="25861" y="70032"/>
                    </a:moveTo>
                    <a:cubicBezTo>
                      <a:pt x="21290" y="70032"/>
                      <a:pt x="16241" y="68699"/>
                      <a:pt x="11193" y="64889"/>
                    </a:cubicBezTo>
                    <a:cubicBezTo>
                      <a:pt x="-1570" y="55554"/>
                      <a:pt x="-999" y="43553"/>
                      <a:pt x="1287" y="37933"/>
                    </a:cubicBezTo>
                    <a:cubicBezTo>
                      <a:pt x="1477" y="37362"/>
                      <a:pt x="1763" y="36790"/>
                      <a:pt x="2144" y="36314"/>
                    </a:cubicBezTo>
                    <a:lnTo>
                      <a:pt x="22147" y="6024"/>
                    </a:lnTo>
                    <a:cubicBezTo>
                      <a:pt x="22718" y="5167"/>
                      <a:pt x="23385" y="4500"/>
                      <a:pt x="24147" y="3834"/>
                    </a:cubicBezTo>
                    <a:cubicBezTo>
                      <a:pt x="25195" y="2976"/>
                      <a:pt x="34910" y="-4167"/>
                      <a:pt x="49960" y="3548"/>
                    </a:cubicBezTo>
                    <a:cubicBezTo>
                      <a:pt x="62342" y="9834"/>
                      <a:pt x="66343" y="22884"/>
                      <a:pt x="60247" y="36695"/>
                    </a:cubicBezTo>
                    <a:cubicBezTo>
                      <a:pt x="58723" y="40124"/>
                      <a:pt x="50055" y="52602"/>
                      <a:pt x="43007" y="62412"/>
                    </a:cubicBezTo>
                    <a:cubicBezTo>
                      <a:pt x="42625" y="62984"/>
                      <a:pt x="42149" y="63460"/>
                      <a:pt x="41673" y="63841"/>
                    </a:cubicBezTo>
                    <a:cubicBezTo>
                      <a:pt x="38720" y="66603"/>
                      <a:pt x="32815" y="69937"/>
                      <a:pt x="25766" y="69937"/>
                    </a:cubicBezTo>
                    <a:close/>
                    <a:moveTo>
                      <a:pt x="19099" y="45363"/>
                    </a:moveTo>
                    <a:cubicBezTo>
                      <a:pt x="19289" y="46410"/>
                      <a:pt x="20147" y="47934"/>
                      <a:pt x="22528" y="49649"/>
                    </a:cubicBezTo>
                    <a:cubicBezTo>
                      <a:pt x="24623" y="51268"/>
                      <a:pt x="26624" y="51459"/>
                      <a:pt x="28433" y="50316"/>
                    </a:cubicBezTo>
                    <a:cubicBezTo>
                      <a:pt x="34720" y="41362"/>
                      <a:pt x="41864" y="31075"/>
                      <a:pt x="43007" y="28980"/>
                    </a:cubicBezTo>
                    <a:cubicBezTo>
                      <a:pt x="45674" y="22884"/>
                      <a:pt x="43197" y="21645"/>
                      <a:pt x="41387" y="20788"/>
                    </a:cubicBezTo>
                    <a:cubicBezTo>
                      <a:pt x="39006" y="19550"/>
                      <a:pt x="37387" y="19359"/>
                      <a:pt x="36434" y="19359"/>
                    </a:cubicBezTo>
                    <a:lnTo>
                      <a:pt x="19099" y="45458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grpSp>
          <p:nvGrpSpPr>
            <p:cNvPr id="94" name="Graphic 2">
              <a:extLst>
                <a:ext uri="{FF2B5EF4-FFF2-40B4-BE49-F238E27FC236}">
                  <a16:creationId xmlns:a16="http://schemas.microsoft.com/office/drawing/2014/main" id="{B6CF422B-55C0-8C9B-7974-B618FF82FD28}"/>
                </a:ext>
              </a:extLst>
            </p:cNvPr>
            <p:cNvGrpSpPr/>
            <p:nvPr/>
          </p:nvGrpSpPr>
          <p:grpSpPr>
            <a:xfrm>
              <a:off x="4207956" y="1288313"/>
              <a:ext cx="405383" cy="260604"/>
              <a:chOff x="4207956" y="1288313"/>
              <a:chExt cx="405383" cy="260604"/>
            </a:xfrm>
            <a:solidFill>
              <a:srgbClr val="009CD6"/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8C619E7-1F20-301D-7196-D3F7DF938717}"/>
                  </a:ext>
                </a:extLst>
              </p:cNvPr>
              <p:cNvSpPr/>
              <p:nvPr/>
            </p:nvSpPr>
            <p:spPr>
              <a:xfrm>
                <a:off x="4207956" y="1288694"/>
                <a:ext cx="405383" cy="260223"/>
              </a:xfrm>
              <a:custGeom>
                <a:avLst/>
                <a:gdLst>
                  <a:gd name="connsiteX0" fmla="*/ 15145 w 405383"/>
                  <a:gd name="connsiteY0" fmla="*/ 260223 h 260223"/>
                  <a:gd name="connsiteX1" fmla="*/ 5905 w 405383"/>
                  <a:gd name="connsiteY1" fmla="*/ 252984 h 260223"/>
                  <a:gd name="connsiteX2" fmla="*/ 0 w 405383"/>
                  <a:gd name="connsiteY2" fmla="*/ 204026 h 260223"/>
                  <a:gd name="connsiteX3" fmla="*/ 202692 w 405383"/>
                  <a:gd name="connsiteY3" fmla="*/ 0 h 260223"/>
                  <a:gd name="connsiteX4" fmla="*/ 405384 w 405383"/>
                  <a:gd name="connsiteY4" fmla="*/ 204026 h 260223"/>
                  <a:gd name="connsiteX5" fmla="*/ 402812 w 405383"/>
                  <a:gd name="connsiteY5" fmla="*/ 236887 h 260223"/>
                  <a:gd name="connsiteX6" fmla="*/ 391858 w 405383"/>
                  <a:gd name="connsiteY6" fmla="*/ 244793 h 260223"/>
                  <a:gd name="connsiteX7" fmla="*/ 383953 w 405383"/>
                  <a:gd name="connsiteY7" fmla="*/ 233839 h 260223"/>
                  <a:gd name="connsiteX8" fmla="*/ 386334 w 405383"/>
                  <a:gd name="connsiteY8" fmla="*/ 204026 h 260223"/>
                  <a:gd name="connsiteX9" fmla="*/ 202692 w 405383"/>
                  <a:gd name="connsiteY9" fmla="*/ 19050 h 260223"/>
                  <a:gd name="connsiteX10" fmla="*/ 19050 w 405383"/>
                  <a:gd name="connsiteY10" fmla="*/ 204026 h 260223"/>
                  <a:gd name="connsiteX11" fmla="*/ 24384 w 405383"/>
                  <a:gd name="connsiteY11" fmla="*/ 248412 h 260223"/>
                  <a:gd name="connsiteX12" fmla="*/ 17431 w 405383"/>
                  <a:gd name="connsiteY12" fmla="*/ 259937 h 260223"/>
                  <a:gd name="connsiteX13" fmla="*/ 15145 w 405383"/>
                  <a:gd name="connsiteY13" fmla="*/ 260223 h 260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383" h="260223">
                    <a:moveTo>
                      <a:pt x="15145" y="260223"/>
                    </a:moveTo>
                    <a:cubicBezTo>
                      <a:pt x="10858" y="260223"/>
                      <a:pt x="6953" y="257270"/>
                      <a:pt x="5905" y="252984"/>
                    </a:cubicBezTo>
                    <a:cubicBezTo>
                      <a:pt x="2000" y="237077"/>
                      <a:pt x="0" y="220599"/>
                      <a:pt x="0" y="204026"/>
                    </a:cubicBezTo>
                    <a:cubicBezTo>
                      <a:pt x="0" y="91535"/>
                      <a:pt x="90964" y="0"/>
                      <a:pt x="202692" y="0"/>
                    </a:cubicBezTo>
                    <a:cubicBezTo>
                      <a:pt x="314420" y="0"/>
                      <a:pt x="405384" y="91535"/>
                      <a:pt x="405384" y="204026"/>
                    </a:cubicBezTo>
                    <a:cubicBezTo>
                      <a:pt x="405384" y="215075"/>
                      <a:pt x="404527" y="226124"/>
                      <a:pt x="402812" y="236887"/>
                    </a:cubicBezTo>
                    <a:cubicBezTo>
                      <a:pt x="401955" y="242126"/>
                      <a:pt x="397097" y="245650"/>
                      <a:pt x="391858" y="244793"/>
                    </a:cubicBezTo>
                    <a:cubicBezTo>
                      <a:pt x="386620" y="243935"/>
                      <a:pt x="383096" y="239078"/>
                      <a:pt x="383953" y="233839"/>
                    </a:cubicBezTo>
                    <a:cubicBezTo>
                      <a:pt x="385572" y="224028"/>
                      <a:pt x="386334" y="214027"/>
                      <a:pt x="386334" y="204026"/>
                    </a:cubicBezTo>
                    <a:cubicBezTo>
                      <a:pt x="386334" y="102013"/>
                      <a:pt x="303943" y="19050"/>
                      <a:pt x="202692" y="19050"/>
                    </a:cubicBezTo>
                    <a:cubicBezTo>
                      <a:pt x="101441" y="19050"/>
                      <a:pt x="19050" y="102013"/>
                      <a:pt x="19050" y="204026"/>
                    </a:cubicBezTo>
                    <a:cubicBezTo>
                      <a:pt x="19050" y="219075"/>
                      <a:pt x="20860" y="233934"/>
                      <a:pt x="24384" y="248412"/>
                    </a:cubicBezTo>
                    <a:cubicBezTo>
                      <a:pt x="25622" y="253556"/>
                      <a:pt x="22479" y="258699"/>
                      <a:pt x="17431" y="259937"/>
                    </a:cubicBezTo>
                    <a:cubicBezTo>
                      <a:pt x="16669" y="260128"/>
                      <a:pt x="15907" y="260223"/>
                      <a:pt x="15145" y="260223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3C5765A-1485-7BA9-0B60-EB446292DF08}"/>
                  </a:ext>
                </a:extLst>
              </p:cNvPr>
              <p:cNvSpPr/>
              <p:nvPr/>
            </p:nvSpPr>
            <p:spPr>
              <a:xfrm>
                <a:off x="4392520" y="1288313"/>
                <a:ext cx="187444" cy="155924"/>
              </a:xfrm>
              <a:custGeom>
                <a:avLst/>
                <a:gdLst>
                  <a:gd name="connsiteX0" fmla="*/ 69181 w 187444"/>
                  <a:gd name="connsiteY0" fmla="*/ 155829 h 155924"/>
                  <a:gd name="connsiteX1" fmla="*/ 40130 w 187444"/>
                  <a:gd name="connsiteY1" fmla="*/ 144494 h 155924"/>
                  <a:gd name="connsiteX2" fmla="*/ 26604 w 187444"/>
                  <a:gd name="connsiteY2" fmla="*/ 137922 h 155924"/>
                  <a:gd name="connsiteX3" fmla="*/ 7459 w 187444"/>
                  <a:gd name="connsiteY3" fmla="*/ 128683 h 155924"/>
                  <a:gd name="connsiteX4" fmla="*/ 14603 w 187444"/>
                  <a:gd name="connsiteY4" fmla="*/ 18955 h 155924"/>
                  <a:gd name="connsiteX5" fmla="*/ 17175 w 187444"/>
                  <a:gd name="connsiteY5" fmla="*/ 9049 h 155924"/>
                  <a:gd name="connsiteX6" fmla="*/ 26700 w 187444"/>
                  <a:gd name="connsiteY6" fmla="*/ 0 h 155924"/>
                  <a:gd name="connsiteX7" fmla="*/ 36225 w 187444"/>
                  <a:gd name="connsiteY7" fmla="*/ 10001 h 155924"/>
                  <a:gd name="connsiteX8" fmla="*/ 33082 w 187444"/>
                  <a:gd name="connsiteY8" fmla="*/ 24003 h 155924"/>
                  <a:gd name="connsiteX9" fmla="*/ 22699 w 187444"/>
                  <a:gd name="connsiteY9" fmla="*/ 117158 h 155924"/>
                  <a:gd name="connsiteX10" fmla="*/ 26700 w 187444"/>
                  <a:gd name="connsiteY10" fmla="*/ 118872 h 155924"/>
                  <a:gd name="connsiteX11" fmla="*/ 51084 w 187444"/>
                  <a:gd name="connsiteY11" fmla="*/ 128873 h 155924"/>
                  <a:gd name="connsiteX12" fmla="*/ 74706 w 187444"/>
                  <a:gd name="connsiteY12" fmla="*/ 136112 h 155924"/>
                  <a:gd name="connsiteX13" fmla="*/ 100137 w 187444"/>
                  <a:gd name="connsiteY13" fmla="*/ 109347 h 155924"/>
                  <a:gd name="connsiteX14" fmla="*/ 127474 w 187444"/>
                  <a:gd name="connsiteY14" fmla="*/ 85058 h 155924"/>
                  <a:gd name="connsiteX15" fmla="*/ 127569 w 187444"/>
                  <a:gd name="connsiteY15" fmla="*/ 85058 h 155924"/>
                  <a:gd name="connsiteX16" fmla="*/ 157097 w 187444"/>
                  <a:gd name="connsiteY16" fmla="*/ 96393 h 155924"/>
                  <a:gd name="connsiteX17" fmla="*/ 166622 w 187444"/>
                  <a:gd name="connsiteY17" fmla="*/ 101727 h 155924"/>
                  <a:gd name="connsiteX18" fmla="*/ 168432 w 187444"/>
                  <a:gd name="connsiteY18" fmla="*/ 93440 h 155924"/>
                  <a:gd name="connsiteX19" fmla="*/ 179004 w 187444"/>
                  <a:gd name="connsiteY19" fmla="*/ 85058 h 155924"/>
                  <a:gd name="connsiteX20" fmla="*/ 187386 w 187444"/>
                  <a:gd name="connsiteY20" fmla="*/ 95631 h 155924"/>
                  <a:gd name="connsiteX21" fmla="*/ 175099 w 187444"/>
                  <a:gd name="connsiteY21" fmla="*/ 119539 h 155924"/>
                  <a:gd name="connsiteX22" fmla="*/ 147096 w 187444"/>
                  <a:gd name="connsiteY22" fmla="*/ 112586 h 155924"/>
                  <a:gd name="connsiteX23" fmla="*/ 127665 w 187444"/>
                  <a:gd name="connsiteY23" fmla="*/ 104108 h 155924"/>
                  <a:gd name="connsiteX24" fmla="*/ 127665 w 187444"/>
                  <a:gd name="connsiteY24" fmla="*/ 104108 h 155924"/>
                  <a:gd name="connsiteX25" fmla="*/ 116902 w 187444"/>
                  <a:gd name="connsiteY25" fmla="*/ 118682 h 155924"/>
                  <a:gd name="connsiteX26" fmla="*/ 79564 w 187444"/>
                  <a:gd name="connsiteY26" fmla="*/ 154591 h 155924"/>
                  <a:gd name="connsiteX27" fmla="*/ 69372 w 187444"/>
                  <a:gd name="connsiteY27" fmla="*/ 155924 h 155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7444" h="155924">
                    <a:moveTo>
                      <a:pt x="69181" y="155829"/>
                    </a:moveTo>
                    <a:cubicBezTo>
                      <a:pt x="56513" y="155829"/>
                      <a:pt x="47274" y="149447"/>
                      <a:pt x="40130" y="144494"/>
                    </a:cubicBezTo>
                    <a:cubicBezTo>
                      <a:pt x="35082" y="140970"/>
                      <a:pt x="30605" y="137922"/>
                      <a:pt x="26604" y="137922"/>
                    </a:cubicBezTo>
                    <a:cubicBezTo>
                      <a:pt x="18699" y="137922"/>
                      <a:pt x="12127" y="134684"/>
                      <a:pt x="7459" y="128683"/>
                    </a:cubicBezTo>
                    <a:cubicBezTo>
                      <a:pt x="-7209" y="109442"/>
                      <a:pt x="2220" y="64580"/>
                      <a:pt x="14603" y="18955"/>
                    </a:cubicBezTo>
                    <a:cubicBezTo>
                      <a:pt x="15936" y="14097"/>
                      <a:pt x="16889" y="10573"/>
                      <a:pt x="17175" y="9049"/>
                    </a:cubicBezTo>
                    <a:cubicBezTo>
                      <a:pt x="17175" y="3810"/>
                      <a:pt x="21366" y="0"/>
                      <a:pt x="26700" y="0"/>
                    </a:cubicBezTo>
                    <a:cubicBezTo>
                      <a:pt x="32034" y="0"/>
                      <a:pt x="36225" y="4667"/>
                      <a:pt x="36225" y="10001"/>
                    </a:cubicBezTo>
                    <a:cubicBezTo>
                      <a:pt x="36225" y="12287"/>
                      <a:pt x="35653" y="14573"/>
                      <a:pt x="33082" y="24003"/>
                    </a:cubicBezTo>
                    <a:cubicBezTo>
                      <a:pt x="18889" y="76200"/>
                      <a:pt x="15460" y="107537"/>
                      <a:pt x="22699" y="117158"/>
                    </a:cubicBezTo>
                    <a:cubicBezTo>
                      <a:pt x="23557" y="118205"/>
                      <a:pt x="24509" y="118872"/>
                      <a:pt x="26700" y="118872"/>
                    </a:cubicBezTo>
                    <a:cubicBezTo>
                      <a:pt x="36701" y="118872"/>
                      <a:pt x="44321" y="124206"/>
                      <a:pt x="51084" y="128873"/>
                    </a:cubicBezTo>
                    <a:cubicBezTo>
                      <a:pt x="59752" y="134874"/>
                      <a:pt x="65562" y="138494"/>
                      <a:pt x="74706" y="136112"/>
                    </a:cubicBezTo>
                    <a:cubicBezTo>
                      <a:pt x="86993" y="132874"/>
                      <a:pt x="93661" y="120967"/>
                      <a:pt x="100137" y="109347"/>
                    </a:cubicBezTo>
                    <a:cubicBezTo>
                      <a:pt x="106805" y="97441"/>
                      <a:pt x="113663" y="85058"/>
                      <a:pt x="127474" y="85058"/>
                    </a:cubicBezTo>
                    <a:lnTo>
                      <a:pt x="127569" y="85058"/>
                    </a:lnTo>
                    <a:cubicBezTo>
                      <a:pt x="138809" y="85058"/>
                      <a:pt x="148906" y="91345"/>
                      <a:pt x="157097" y="96393"/>
                    </a:cubicBezTo>
                    <a:cubicBezTo>
                      <a:pt x="160050" y="98203"/>
                      <a:pt x="164241" y="100775"/>
                      <a:pt x="166622" y="101727"/>
                    </a:cubicBezTo>
                    <a:cubicBezTo>
                      <a:pt x="167098" y="100489"/>
                      <a:pt x="167860" y="98012"/>
                      <a:pt x="168432" y="93440"/>
                    </a:cubicBezTo>
                    <a:cubicBezTo>
                      <a:pt x="169099" y="88202"/>
                      <a:pt x="173861" y="84582"/>
                      <a:pt x="179004" y="85058"/>
                    </a:cubicBezTo>
                    <a:cubicBezTo>
                      <a:pt x="184243" y="85630"/>
                      <a:pt x="187958" y="90392"/>
                      <a:pt x="187386" y="95631"/>
                    </a:cubicBezTo>
                    <a:cubicBezTo>
                      <a:pt x="186434" y="103823"/>
                      <a:pt x="184053" y="115157"/>
                      <a:pt x="175099" y="119539"/>
                    </a:cubicBezTo>
                    <a:cubicBezTo>
                      <a:pt x="165669" y="124111"/>
                      <a:pt x="156240" y="118205"/>
                      <a:pt x="147096" y="112586"/>
                    </a:cubicBezTo>
                    <a:cubicBezTo>
                      <a:pt x="140714" y="108585"/>
                      <a:pt x="133380" y="104108"/>
                      <a:pt x="127665" y="104108"/>
                    </a:cubicBezTo>
                    <a:lnTo>
                      <a:pt x="127665" y="104108"/>
                    </a:lnTo>
                    <a:cubicBezTo>
                      <a:pt x="124998" y="104108"/>
                      <a:pt x="120140" y="112871"/>
                      <a:pt x="116902" y="118682"/>
                    </a:cubicBezTo>
                    <a:cubicBezTo>
                      <a:pt x="109662" y="131636"/>
                      <a:pt x="99852" y="149352"/>
                      <a:pt x="79564" y="154591"/>
                    </a:cubicBezTo>
                    <a:cubicBezTo>
                      <a:pt x="75944" y="155543"/>
                      <a:pt x="72515" y="155924"/>
                      <a:pt x="69372" y="155924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FC6406B-AC69-2BA4-4F52-B84FC1C56225}"/>
                  </a:ext>
                </a:extLst>
              </p:cNvPr>
              <p:cNvSpPr/>
              <p:nvPr/>
            </p:nvSpPr>
            <p:spPr>
              <a:xfrm>
                <a:off x="4218068" y="1305527"/>
                <a:ext cx="144260" cy="136614"/>
              </a:xfrm>
              <a:custGeom>
                <a:avLst/>
                <a:gdLst>
                  <a:gd name="connsiteX0" fmla="*/ 25035 w 144260"/>
                  <a:gd name="connsiteY0" fmla="*/ 136615 h 136614"/>
                  <a:gd name="connsiteX1" fmla="*/ 7318 w 144260"/>
                  <a:gd name="connsiteY1" fmla="*/ 134424 h 136614"/>
                  <a:gd name="connsiteX2" fmla="*/ 270 w 144260"/>
                  <a:gd name="connsiteY2" fmla="*/ 122899 h 136614"/>
                  <a:gd name="connsiteX3" fmla="*/ 11795 w 144260"/>
                  <a:gd name="connsiteY3" fmla="*/ 115850 h 136614"/>
                  <a:gd name="connsiteX4" fmla="*/ 76755 w 144260"/>
                  <a:gd name="connsiteY4" fmla="*/ 87466 h 136614"/>
                  <a:gd name="connsiteX5" fmla="*/ 115331 w 144260"/>
                  <a:gd name="connsiteY5" fmla="*/ 66987 h 136614"/>
                  <a:gd name="connsiteX6" fmla="*/ 124952 w 144260"/>
                  <a:gd name="connsiteY6" fmla="*/ 63748 h 136614"/>
                  <a:gd name="connsiteX7" fmla="*/ 124856 w 144260"/>
                  <a:gd name="connsiteY7" fmla="*/ 63272 h 136614"/>
                  <a:gd name="connsiteX8" fmla="*/ 113046 w 144260"/>
                  <a:gd name="connsiteY8" fmla="*/ 30601 h 136614"/>
                  <a:gd name="connsiteX9" fmla="*/ 108474 w 144260"/>
                  <a:gd name="connsiteY9" fmla="*/ 4884 h 136614"/>
                  <a:gd name="connsiteX10" fmla="*/ 116284 w 144260"/>
                  <a:gd name="connsiteY10" fmla="*/ 26 h 136614"/>
                  <a:gd name="connsiteX11" fmla="*/ 126666 w 144260"/>
                  <a:gd name="connsiteY11" fmla="*/ 8694 h 136614"/>
                  <a:gd name="connsiteX12" fmla="*/ 126381 w 144260"/>
                  <a:gd name="connsiteY12" fmla="*/ 11932 h 136614"/>
                  <a:gd name="connsiteX13" fmla="*/ 130762 w 144260"/>
                  <a:gd name="connsiteY13" fmla="*/ 23553 h 136614"/>
                  <a:gd name="connsiteX14" fmla="*/ 143049 w 144260"/>
                  <a:gd name="connsiteY14" fmla="*/ 57367 h 136614"/>
                  <a:gd name="connsiteX15" fmla="*/ 142287 w 144260"/>
                  <a:gd name="connsiteY15" fmla="*/ 72511 h 136614"/>
                  <a:gd name="connsiteX16" fmla="*/ 120761 w 144260"/>
                  <a:gd name="connsiteY16" fmla="*/ 85180 h 136614"/>
                  <a:gd name="connsiteX17" fmla="*/ 90281 w 144260"/>
                  <a:gd name="connsiteY17" fmla="*/ 100801 h 136614"/>
                  <a:gd name="connsiteX18" fmla="*/ 25130 w 144260"/>
                  <a:gd name="connsiteY18" fmla="*/ 136519 h 13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4260" h="136614">
                    <a:moveTo>
                      <a:pt x="25035" y="136615"/>
                    </a:moveTo>
                    <a:cubicBezTo>
                      <a:pt x="19510" y="136615"/>
                      <a:pt x="13605" y="135948"/>
                      <a:pt x="7318" y="134424"/>
                    </a:cubicBezTo>
                    <a:cubicBezTo>
                      <a:pt x="2175" y="133186"/>
                      <a:pt x="-969" y="128042"/>
                      <a:pt x="270" y="122899"/>
                    </a:cubicBezTo>
                    <a:cubicBezTo>
                      <a:pt x="1508" y="117755"/>
                      <a:pt x="6651" y="114612"/>
                      <a:pt x="11795" y="115850"/>
                    </a:cubicBezTo>
                    <a:cubicBezTo>
                      <a:pt x="39322" y="122422"/>
                      <a:pt x="56086" y="108230"/>
                      <a:pt x="76755" y="87466"/>
                    </a:cubicBezTo>
                    <a:cubicBezTo>
                      <a:pt x="89614" y="74607"/>
                      <a:pt x="104473" y="70225"/>
                      <a:pt x="115331" y="66987"/>
                    </a:cubicBezTo>
                    <a:cubicBezTo>
                      <a:pt x="118665" y="66034"/>
                      <a:pt x="122952" y="64796"/>
                      <a:pt x="124952" y="63748"/>
                    </a:cubicBezTo>
                    <a:cubicBezTo>
                      <a:pt x="124952" y="63653"/>
                      <a:pt x="124952" y="63463"/>
                      <a:pt x="124856" y="63272"/>
                    </a:cubicBezTo>
                    <a:cubicBezTo>
                      <a:pt x="120666" y="50128"/>
                      <a:pt x="116284" y="38888"/>
                      <a:pt x="113046" y="30601"/>
                    </a:cubicBezTo>
                    <a:cubicBezTo>
                      <a:pt x="107140" y="15457"/>
                      <a:pt x="105140" y="10408"/>
                      <a:pt x="108474" y="4884"/>
                    </a:cubicBezTo>
                    <a:cubicBezTo>
                      <a:pt x="110093" y="2312"/>
                      <a:pt x="113331" y="312"/>
                      <a:pt x="116284" y="26"/>
                    </a:cubicBezTo>
                    <a:cubicBezTo>
                      <a:pt x="121618" y="-355"/>
                      <a:pt x="126190" y="3455"/>
                      <a:pt x="126666" y="8694"/>
                    </a:cubicBezTo>
                    <a:cubicBezTo>
                      <a:pt x="126762" y="9837"/>
                      <a:pt x="126666" y="10885"/>
                      <a:pt x="126381" y="11932"/>
                    </a:cubicBezTo>
                    <a:cubicBezTo>
                      <a:pt x="127238" y="14599"/>
                      <a:pt x="129143" y="19362"/>
                      <a:pt x="130762" y="23553"/>
                    </a:cubicBezTo>
                    <a:cubicBezTo>
                      <a:pt x="134096" y="32030"/>
                      <a:pt x="138668" y="43651"/>
                      <a:pt x="143049" y="57367"/>
                    </a:cubicBezTo>
                    <a:cubicBezTo>
                      <a:pt x="144859" y="63082"/>
                      <a:pt x="144669" y="68130"/>
                      <a:pt x="142287" y="72511"/>
                    </a:cubicBezTo>
                    <a:cubicBezTo>
                      <a:pt x="138287" y="80036"/>
                      <a:pt x="129714" y="82513"/>
                      <a:pt x="120761" y="85180"/>
                    </a:cubicBezTo>
                    <a:cubicBezTo>
                      <a:pt x="110855" y="88037"/>
                      <a:pt x="99711" y="91371"/>
                      <a:pt x="90281" y="100801"/>
                    </a:cubicBezTo>
                    <a:cubicBezTo>
                      <a:pt x="74184" y="116993"/>
                      <a:pt x="54848" y="136519"/>
                      <a:pt x="25130" y="136519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0C23F9D-5BA3-93E8-9615-9FC6A0746807}"/>
              </a:ext>
            </a:extLst>
          </p:cNvPr>
          <p:cNvGrpSpPr/>
          <p:nvPr/>
        </p:nvGrpSpPr>
        <p:grpSpPr>
          <a:xfrm>
            <a:off x="9224865" y="3971709"/>
            <a:ext cx="252000" cy="252000"/>
            <a:chOff x="6505721" y="3270401"/>
            <a:chExt cx="457200" cy="45729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F5A0BA1-F0DC-2B04-2853-07FA0A5F2697}"/>
                </a:ext>
              </a:extLst>
            </p:cNvPr>
            <p:cNvSpPr/>
            <p:nvPr/>
          </p:nvSpPr>
          <p:spPr>
            <a:xfrm>
              <a:off x="6505721" y="3519183"/>
              <a:ext cx="409540" cy="208513"/>
            </a:xfrm>
            <a:custGeom>
              <a:avLst/>
              <a:gdLst>
                <a:gd name="connsiteX0" fmla="*/ 164020 w 409540"/>
                <a:gd name="connsiteY0" fmla="*/ 208418 h 208513"/>
                <a:gd name="connsiteX1" fmla="*/ 134493 w 409540"/>
                <a:gd name="connsiteY1" fmla="*/ 201751 h 208513"/>
                <a:gd name="connsiteX2" fmla="*/ 15430 w 409540"/>
                <a:gd name="connsiteY2" fmla="*/ 145553 h 208513"/>
                <a:gd name="connsiteX3" fmla="*/ 0 w 409540"/>
                <a:gd name="connsiteY3" fmla="*/ 121169 h 208513"/>
                <a:gd name="connsiteX4" fmla="*/ 0 w 409540"/>
                <a:gd name="connsiteY4" fmla="*/ 26967 h 208513"/>
                <a:gd name="connsiteX5" fmla="*/ 8763 w 409540"/>
                <a:gd name="connsiteY5" fmla="*/ 7060 h 208513"/>
                <a:gd name="connsiteX6" fmla="*/ 29433 w 409540"/>
                <a:gd name="connsiteY6" fmla="*/ 107 h 208513"/>
                <a:gd name="connsiteX7" fmla="*/ 116110 w 409540"/>
                <a:gd name="connsiteY7" fmla="*/ 34206 h 208513"/>
                <a:gd name="connsiteX8" fmla="*/ 188786 w 409540"/>
                <a:gd name="connsiteY8" fmla="*/ 34206 h 208513"/>
                <a:gd name="connsiteX9" fmla="*/ 260223 w 409540"/>
                <a:gd name="connsiteY9" fmla="*/ 99643 h 208513"/>
                <a:gd name="connsiteX10" fmla="*/ 348805 w 409540"/>
                <a:gd name="connsiteY10" fmla="*/ 69258 h 208513"/>
                <a:gd name="connsiteX11" fmla="*/ 400145 w 409540"/>
                <a:gd name="connsiteY11" fmla="*/ 84403 h 208513"/>
                <a:gd name="connsiteX12" fmla="*/ 409099 w 409540"/>
                <a:gd name="connsiteY12" fmla="*/ 109454 h 208513"/>
                <a:gd name="connsiteX13" fmla="*/ 391668 w 409540"/>
                <a:gd name="connsiteY13" fmla="*/ 130218 h 208513"/>
                <a:gd name="connsiteX14" fmla="*/ 187643 w 409540"/>
                <a:gd name="connsiteY14" fmla="*/ 204323 h 208513"/>
                <a:gd name="connsiteX15" fmla="*/ 163925 w 409540"/>
                <a:gd name="connsiteY15" fmla="*/ 208514 h 208513"/>
                <a:gd name="connsiteX16" fmla="*/ 26956 w 409540"/>
                <a:gd name="connsiteY16" fmla="*/ 19061 h 208513"/>
                <a:gd name="connsiteX17" fmla="*/ 21622 w 409540"/>
                <a:gd name="connsiteY17" fmla="*/ 21157 h 208513"/>
                <a:gd name="connsiteX18" fmla="*/ 19050 w 409540"/>
                <a:gd name="connsiteY18" fmla="*/ 27062 h 208513"/>
                <a:gd name="connsiteX19" fmla="*/ 19050 w 409540"/>
                <a:gd name="connsiteY19" fmla="*/ 121265 h 208513"/>
                <a:gd name="connsiteX20" fmla="*/ 23526 w 409540"/>
                <a:gd name="connsiteY20" fmla="*/ 128408 h 208513"/>
                <a:gd name="connsiteX21" fmla="*/ 142589 w 409540"/>
                <a:gd name="connsiteY21" fmla="*/ 184606 h 208513"/>
                <a:gd name="connsiteX22" fmla="*/ 181166 w 409540"/>
                <a:gd name="connsiteY22" fmla="*/ 186416 h 208513"/>
                <a:gd name="connsiteX23" fmla="*/ 385191 w 409540"/>
                <a:gd name="connsiteY23" fmla="*/ 112311 h 208513"/>
                <a:gd name="connsiteX24" fmla="*/ 390334 w 409540"/>
                <a:gd name="connsiteY24" fmla="*/ 106120 h 208513"/>
                <a:gd name="connsiteX25" fmla="*/ 387858 w 409540"/>
                <a:gd name="connsiteY25" fmla="*/ 98976 h 208513"/>
                <a:gd name="connsiteX26" fmla="*/ 352044 w 409540"/>
                <a:gd name="connsiteY26" fmla="*/ 88118 h 208513"/>
                <a:gd name="connsiteX27" fmla="*/ 255461 w 409540"/>
                <a:gd name="connsiteY27" fmla="*/ 122312 h 208513"/>
                <a:gd name="connsiteX28" fmla="*/ 253460 w 409540"/>
                <a:gd name="connsiteY28" fmla="*/ 122979 h 208513"/>
                <a:gd name="connsiteX29" fmla="*/ 251365 w 409540"/>
                <a:gd name="connsiteY29" fmla="*/ 123170 h 208513"/>
                <a:gd name="connsiteX30" fmla="*/ 113252 w 409540"/>
                <a:gd name="connsiteY30" fmla="*/ 123170 h 208513"/>
                <a:gd name="connsiteX31" fmla="*/ 103727 w 409540"/>
                <a:gd name="connsiteY31" fmla="*/ 113645 h 208513"/>
                <a:gd name="connsiteX32" fmla="*/ 113252 w 409540"/>
                <a:gd name="connsiteY32" fmla="*/ 104120 h 208513"/>
                <a:gd name="connsiteX33" fmla="*/ 241554 w 409540"/>
                <a:gd name="connsiteY33" fmla="*/ 104120 h 208513"/>
                <a:gd name="connsiteX34" fmla="*/ 188881 w 409540"/>
                <a:gd name="connsiteY34" fmla="*/ 53447 h 208513"/>
                <a:gd name="connsiteX35" fmla="*/ 113252 w 409540"/>
                <a:gd name="connsiteY35" fmla="*/ 53447 h 208513"/>
                <a:gd name="connsiteX36" fmla="*/ 107918 w 409540"/>
                <a:gd name="connsiteY36" fmla="*/ 51827 h 208513"/>
                <a:gd name="connsiteX37" fmla="*/ 27623 w 409540"/>
                <a:gd name="connsiteY37" fmla="*/ 19252 h 208513"/>
                <a:gd name="connsiteX38" fmla="*/ 26861 w 409540"/>
                <a:gd name="connsiteY38" fmla="*/ 19252 h 20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9540" h="208513">
                  <a:moveTo>
                    <a:pt x="164020" y="208418"/>
                  </a:moveTo>
                  <a:cubicBezTo>
                    <a:pt x="153924" y="208418"/>
                    <a:pt x="143923" y="206228"/>
                    <a:pt x="134493" y="201751"/>
                  </a:cubicBezTo>
                  <a:lnTo>
                    <a:pt x="15430" y="145553"/>
                  </a:lnTo>
                  <a:cubicBezTo>
                    <a:pt x="6096" y="141172"/>
                    <a:pt x="0" y="131552"/>
                    <a:pt x="0" y="121169"/>
                  </a:cubicBezTo>
                  <a:lnTo>
                    <a:pt x="0" y="26967"/>
                  </a:lnTo>
                  <a:cubicBezTo>
                    <a:pt x="0" y="19347"/>
                    <a:pt x="3239" y="12108"/>
                    <a:pt x="8763" y="7060"/>
                  </a:cubicBezTo>
                  <a:cubicBezTo>
                    <a:pt x="14383" y="1916"/>
                    <a:pt x="21907" y="-560"/>
                    <a:pt x="29433" y="107"/>
                  </a:cubicBezTo>
                  <a:cubicBezTo>
                    <a:pt x="57150" y="2678"/>
                    <a:pt x="84773" y="13537"/>
                    <a:pt x="116110" y="34206"/>
                  </a:cubicBezTo>
                  <a:lnTo>
                    <a:pt x="188786" y="34206"/>
                  </a:lnTo>
                  <a:cubicBezTo>
                    <a:pt x="227648" y="34206"/>
                    <a:pt x="255080" y="59924"/>
                    <a:pt x="260223" y="99643"/>
                  </a:cubicBezTo>
                  <a:cubicBezTo>
                    <a:pt x="282416" y="90689"/>
                    <a:pt x="328613" y="72687"/>
                    <a:pt x="348805" y="69258"/>
                  </a:cubicBezTo>
                  <a:cubicBezTo>
                    <a:pt x="373856" y="64972"/>
                    <a:pt x="390049" y="75830"/>
                    <a:pt x="400145" y="84403"/>
                  </a:cubicBezTo>
                  <a:cubicBezTo>
                    <a:pt x="407480" y="90594"/>
                    <a:pt x="410813" y="99929"/>
                    <a:pt x="409099" y="109454"/>
                  </a:cubicBezTo>
                  <a:cubicBezTo>
                    <a:pt x="407384" y="119074"/>
                    <a:pt x="400908" y="126884"/>
                    <a:pt x="391668" y="130218"/>
                  </a:cubicBezTo>
                  <a:lnTo>
                    <a:pt x="187643" y="204323"/>
                  </a:lnTo>
                  <a:cubicBezTo>
                    <a:pt x="179927" y="207085"/>
                    <a:pt x="171926" y="208514"/>
                    <a:pt x="163925" y="208514"/>
                  </a:cubicBezTo>
                  <a:close/>
                  <a:moveTo>
                    <a:pt x="26956" y="19061"/>
                  </a:moveTo>
                  <a:cubicBezTo>
                    <a:pt x="24955" y="19061"/>
                    <a:pt x="23050" y="19823"/>
                    <a:pt x="21622" y="21157"/>
                  </a:cubicBezTo>
                  <a:cubicBezTo>
                    <a:pt x="20002" y="22681"/>
                    <a:pt x="19050" y="24776"/>
                    <a:pt x="19050" y="27062"/>
                  </a:cubicBezTo>
                  <a:lnTo>
                    <a:pt x="19050" y="121265"/>
                  </a:lnTo>
                  <a:cubicBezTo>
                    <a:pt x="19050" y="124313"/>
                    <a:pt x="20860" y="127170"/>
                    <a:pt x="23526" y="128408"/>
                  </a:cubicBezTo>
                  <a:lnTo>
                    <a:pt x="142589" y="184606"/>
                  </a:lnTo>
                  <a:cubicBezTo>
                    <a:pt x="154781" y="190321"/>
                    <a:pt x="168497" y="190988"/>
                    <a:pt x="181166" y="186416"/>
                  </a:cubicBezTo>
                  <a:lnTo>
                    <a:pt x="385191" y="112311"/>
                  </a:lnTo>
                  <a:cubicBezTo>
                    <a:pt x="387858" y="111359"/>
                    <a:pt x="389763" y="108977"/>
                    <a:pt x="390334" y="106120"/>
                  </a:cubicBezTo>
                  <a:cubicBezTo>
                    <a:pt x="390525" y="104786"/>
                    <a:pt x="390811" y="101453"/>
                    <a:pt x="387858" y="98976"/>
                  </a:cubicBezTo>
                  <a:cubicBezTo>
                    <a:pt x="379571" y="92023"/>
                    <a:pt x="368903" y="85165"/>
                    <a:pt x="352044" y="88118"/>
                  </a:cubicBezTo>
                  <a:cubicBezTo>
                    <a:pt x="328232" y="92213"/>
                    <a:pt x="259556" y="120598"/>
                    <a:pt x="255461" y="122312"/>
                  </a:cubicBezTo>
                  <a:cubicBezTo>
                    <a:pt x="254794" y="122598"/>
                    <a:pt x="254222" y="122789"/>
                    <a:pt x="253460" y="122979"/>
                  </a:cubicBezTo>
                  <a:cubicBezTo>
                    <a:pt x="252793" y="123074"/>
                    <a:pt x="252126" y="123170"/>
                    <a:pt x="251365" y="123170"/>
                  </a:cubicBezTo>
                  <a:lnTo>
                    <a:pt x="113252" y="123170"/>
                  </a:lnTo>
                  <a:cubicBezTo>
                    <a:pt x="108014" y="123170"/>
                    <a:pt x="103727" y="118883"/>
                    <a:pt x="103727" y="113645"/>
                  </a:cubicBezTo>
                  <a:cubicBezTo>
                    <a:pt x="103727" y="108406"/>
                    <a:pt x="108014" y="104120"/>
                    <a:pt x="113252" y="104120"/>
                  </a:cubicBezTo>
                  <a:lnTo>
                    <a:pt x="241554" y="104120"/>
                  </a:lnTo>
                  <a:cubicBezTo>
                    <a:pt x="238601" y="78974"/>
                    <a:pt x="223742" y="53447"/>
                    <a:pt x="188881" y="53447"/>
                  </a:cubicBezTo>
                  <a:lnTo>
                    <a:pt x="113252" y="53447"/>
                  </a:lnTo>
                  <a:cubicBezTo>
                    <a:pt x="111347" y="53447"/>
                    <a:pt x="109538" y="52875"/>
                    <a:pt x="107918" y="51827"/>
                  </a:cubicBezTo>
                  <a:cubicBezTo>
                    <a:pt x="69056" y="25729"/>
                    <a:pt x="43529" y="20681"/>
                    <a:pt x="27623" y="19252"/>
                  </a:cubicBezTo>
                  <a:cubicBezTo>
                    <a:pt x="27337" y="19252"/>
                    <a:pt x="27146" y="19252"/>
                    <a:pt x="26861" y="19252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grpSp>
          <p:nvGrpSpPr>
            <p:cNvPr id="110" name="Graphic 2751">
              <a:extLst>
                <a:ext uri="{FF2B5EF4-FFF2-40B4-BE49-F238E27FC236}">
                  <a16:creationId xmlns:a16="http://schemas.microsoft.com/office/drawing/2014/main" id="{109FBD5D-7A8C-D584-4F62-42FEDAFDEE6E}"/>
                </a:ext>
              </a:extLst>
            </p:cNvPr>
            <p:cNvGrpSpPr/>
            <p:nvPr/>
          </p:nvGrpSpPr>
          <p:grpSpPr>
            <a:xfrm>
              <a:off x="6667646" y="3270401"/>
              <a:ext cx="295275" cy="295275"/>
              <a:chOff x="6667646" y="3270401"/>
              <a:chExt cx="295275" cy="295275"/>
            </a:xfrm>
            <a:solidFill>
              <a:srgbClr val="009CD6"/>
            </a:solidFill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4774BED-A657-F7A6-9DDE-2DE31302ACA4}"/>
                  </a:ext>
                </a:extLst>
              </p:cNvPr>
              <p:cNvSpPr/>
              <p:nvPr/>
            </p:nvSpPr>
            <p:spPr>
              <a:xfrm>
                <a:off x="6667646" y="3270401"/>
                <a:ext cx="295275" cy="295275"/>
              </a:xfrm>
              <a:custGeom>
                <a:avLst/>
                <a:gdLst>
                  <a:gd name="connsiteX0" fmla="*/ 147638 w 295275"/>
                  <a:gd name="connsiteY0" fmla="*/ 295275 h 295275"/>
                  <a:gd name="connsiteX1" fmla="*/ 0 w 295275"/>
                  <a:gd name="connsiteY1" fmla="*/ 147638 h 295275"/>
                  <a:gd name="connsiteX2" fmla="*/ 147638 w 295275"/>
                  <a:gd name="connsiteY2" fmla="*/ 0 h 295275"/>
                  <a:gd name="connsiteX3" fmla="*/ 295275 w 295275"/>
                  <a:gd name="connsiteY3" fmla="*/ 147638 h 295275"/>
                  <a:gd name="connsiteX4" fmla="*/ 147638 w 295275"/>
                  <a:gd name="connsiteY4" fmla="*/ 295275 h 295275"/>
                  <a:gd name="connsiteX5" fmla="*/ 147638 w 295275"/>
                  <a:gd name="connsiteY5" fmla="*/ 19050 h 295275"/>
                  <a:gd name="connsiteX6" fmla="*/ 19050 w 295275"/>
                  <a:gd name="connsiteY6" fmla="*/ 147638 h 295275"/>
                  <a:gd name="connsiteX7" fmla="*/ 147638 w 295275"/>
                  <a:gd name="connsiteY7" fmla="*/ 276225 h 295275"/>
                  <a:gd name="connsiteX8" fmla="*/ 276225 w 295275"/>
                  <a:gd name="connsiteY8" fmla="*/ 147638 h 295275"/>
                  <a:gd name="connsiteX9" fmla="*/ 147638 w 295275"/>
                  <a:gd name="connsiteY9" fmla="*/ 1905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295275">
                    <a:moveTo>
                      <a:pt x="147638" y="295275"/>
                    </a:moveTo>
                    <a:cubicBezTo>
                      <a:pt x="66199" y="295275"/>
                      <a:pt x="0" y="229076"/>
                      <a:pt x="0" y="147638"/>
                    </a:cubicBezTo>
                    <a:cubicBezTo>
                      <a:pt x="0" y="66199"/>
                      <a:pt x="66199" y="0"/>
                      <a:pt x="147638" y="0"/>
                    </a:cubicBezTo>
                    <a:cubicBezTo>
                      <a:pt x="229076" y="0"/>
                      <a:pt x="295275" y="66199"/>
                      <a:pt x="295275" y="147638"/>
                    </a:cubicBezTo>
                    <a:cubicBezTo>
                      <a:pt x="295275" y="229076"/>
                      <a:pt x="229076" y="295275"/>
                      <a:pt x="147638" y="295275"/>
                    </a:cubicBezTo>
                    <a:close/>
                    <a:moveTo>
                      <a:pt x="147638" y="19050"/>
                    </a:moveTo>
                    <a:cubicBezTo>
                      <a:pt x="76771" y="19050"/>
                      <a:pt x="19050" y="76772"/>
                      <a:pt x="19050" y="147638"/>
                    </a:cubicBezTo>
                    <a:cubicBezTo>
                      <a:pt x="19050" y="218504"/>
                      <a:pt x="76771" y="276225"/>
                      <a:pt x="147638" y="276225"/>
                    </a:cubicBezTo>
                    <a:cubicBezTo>
                      <a:pt x="218504" y="276225"/>
                      <a:pt x="276225" y="218504"/>
                      <a:pt x="276225" y="147638"/>
                    </a:cubicBezTo>
                    <a:cubicBezTo>
                      <a:pt x="276225" y="76772"/>
                      <a:pt x="218504" y="19050"/>
                      <a:pt x="147638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B322C5C-BF02-DCD6-9325-3E5A37DDF845}"/>
                  </a:ext>
                </a:extLst>
              </p:cNvPr>
              <p:cNvSpPr/>
              <p:nvPr/>
            </p:nvSpPr>
            <p:spPr>
              <a:xfrm>
                <a:off x="6699255" y="3406135"/>
                <a:ext cx="110437" cy="143444"/>
              </a:xfrm>
              <a:custGeom>
                <a:avLst/>
                <a:gdLst>
                  <a:gd name="connsiteX0" fmla="*/ 74023 w 110437"/>
                  <a:gd name="connsiteY0" fmla="*/ 143444 h 143444"/>
                  <a:gd name="connsiteX1" fmla="*/ 27636 w 110437"/>
                  <a:gd name="connsiteY1" fmla="*/ 101725 h 143444"/>
                  <a:gd name="connsiteX2" fmla="*/ 17825 w 110437"/>
                  <a:gd name="connsiteY2" fmla="*/ 78769 h 143444"/>
                  <a:gd name="connsiteX3" fmla="*/ 14015 w 110437"/>
                  <a:gd name="connsiteY3" fmla="*/ 72578 h 143444"/>
                  <a:gd name="connsiteX4" fmla="*/ 6015 w 110437"/>
                  <a:gd name="connsiteY4" fmla="*/ 20476 h 143444"/>
                  <a:gd name="connsiteX5" fmla="*/ 6015 w 110437"/>
                  <a:gd name="connsiteY5" fmla="*/ 20476 h 143444"/>
                  <a:gd name="connsiteX6" fmla="*/ 62498 w 110437"/>
                  <a:gd name="connsiteY6" fmla="*/ 188 h 143444"/>
                  <a:gd name="connsiteX7" fmla="*/ 106503 w 110437"/>
                  <a:gd name="connsiteY7" fmla="*/ 21524 h 143444"/>
                  <a:gd name="connsiteX8" fmla="*/ 98026 w 110437"/>
                  <a:gd name="connsiteY8" fmla="*/ 55719 h 143444"/>
                  <a:gd name="connsiteX9" fmla="*/ 83167 w 110437"/>
                  <a:gd name="connsiteY9" fmla="*/ 76293 h 143444"/>
                  <a:gd name="connsiteX10" fmla="*/ 83738 w 110437"/>
                  <a:gd name="connsiteY10" fmla="*/ 123061 h 143444"/>
                  <a:gd name="connsiteX11" fmla="*/ 83167 w 110437"/>
                  <a:gd name="connsiteY11" fmla="*/ 138967 h 143444"/>
                  <a:gd name="connsiteX12" fmla="*/ 73928 w 110437"/>
                  <a:gd name="connsiteY12" fmla="*/ 143349 h 143444"/>
                  <a:gd name="connsiteX13" fmla="*/ 66498 w 110437"/>
                  <a:gd name="connsiteY13" fmla="*/ 132300 h 143444"/>
                  <a:gd name="connsiteX14" fmla="*/ 66593 w 110437"/>
                  <a:gd name="connsiteY14" fmla="*/ 132300 h 143444"/>
                  <a:gd name="connsiteX15" fmla="*/ 66498 w 110437"/>
                  <a:gd name="connsiteY15" fmla="*/ 132300 h 143444"/>
                  <a:gd name="connsiteX16" fmla="*/ 21921 w 110437"/>
                  <a:gd name="connsiteY16" fmla="*/ 31144 h 143444"/>
                  <a:gd name="connsiteX17" fmla="*/ 21921 w 110437"/>
                  <a:gd name="connsiteY17" fmla="*/ 31144 h 143444"/>
                  <a:gd name="connsiteX18" fmla="*/ 30303 w 110437"/>
                  <a:gd name="connsiteY18" fmla="*/ 62577 h 143444"/>
                  <a:gd name="connsiteX19" fmla="*/ 34208 w 110437"/>
                  <a:gd name="connsiteY19" fmla="*/ 68959 h 143444"/>
                  <a:gd name="connsiteX20" fmla="*/ 45638 w 110437"/>
                  <a:gd name="connsiteY20" fmla="*/ 95533 h 143444"/>
                  <a:gd name="connsiteX21" fmla="*/ 64117 w 110437"/>
                  <a:gd name="connsiteY21" fmla="*/ 123061 h 143444"/>
                  <a:gd name="connsiteX22" fmla="*/ 64879 w 110437"/>
                  <a:gd name="connsiteY22" fmla="*/ 71435 h 143444"/>
                  <a:gd name="connsiteX23" fmla="*/ 86406 w 110437"/>
                  <a:gd name="connsiteY23" fmla="*/ 40765 h 143444"/>
                  <a:gd name="connsiteX24" fmla="*/ 89548 w 110437"/>
                  <a:gd name="connsiteY24" fmla="*/ 30192 h 143444"/>
                  <a:gd name="connsiteX25" fmla="*/ 61355 w 110437"/>
                  <a:gd name="connsiteY25" fmla="*/ 19333 h 143444"/>
                  <a:gd name="connsiteX26" fmla="*/ 21921 w 110437"/>
                  <a:gd name="connsiteY26" fmla="*/ 31240 h 14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0437" h="143444">
                    <a:moveTo>
                      <a:pt x="74023" y="143444"/>
                    </a:moveTo>
                    <a:cubicBezTo>
                      <a:pt x="42114" y="143444"/>
                      <a:pt x="34399" y="121251"/>
                      <a:pt x="27636" y="101725"/>
                    </a:cubicBezTo>
                    <a:cubicBezTo>
                      <a:pt x="24969" y="93914"/>
                      <a:pt x="22112" y="85913"/>
                      <a:pt x="17825" y="78769"/>
                    </a:cubicBezTo>
                    <a:lnTo>
                      <a:pt x="14015" y="72578"/>
                    </a:lnTo>
                    <a:cubicBezTo>
                      <a:pt x="2586" y="53909"/>
                      <a:pt x="-6463" y="39145"/>
                      <a:pt x="6015" y="20476"/>
                    </a:cubicBezTo>
                    <a:lnTo>
                      <a:pt x="6015" y="20476"/>
                    </a:lnTo>
                    <a:cubicBezTo>
                      <a:pt x="17445" y="3617"/>
                      <a:pt x="42686" y="-1050"/>
                      <a:pt x="62498" y="188"/>
                    </a:cubicBezTo>
                    <a:cubicBezTo>
                      <a:pt x="84120" y="1617"/>
                      <a:pt x="100598" y="9523"/>
                      <a:pt x="106503" y="21524"/>
                    </a:cubicBezTo>
                    <a:cubicBezTo>
                      <a:pt x="116409" y="41431"/>
                      <a:pt x="105360" y="50004"/>
                      <a:pt x="98026" y="55719"/>
                    </a:cubicBezTo>
                    <a:cubicBezTo>
                      <a:pt x="92216" y="60196"/>
                      <a:pt x="86215" y="64863"/>
                      <a:pt x="83167" y="76293"/>
                    </a:cubicBezTo>
                    <a:cubicBezTo>
                      <a:pt x="77071" y="99153"/>
                      <a:pt x="81262" y="114107"/>
                      <a:pt x="83738" y="123061"/>
                    </a:cubicBezTo>
                    <a:cubicBezTo>
                      <a:pt x="85358" y="128776"/>
                      <a:pt x="86882" y="134110"/>
                      <a:pt x="83167" y="138967"/>
                    </a:cubicBezTo>
                    <a:cubicBezTo>
                      <a:pt x="81928" y="140587"/>
                      <a:pt x="79071" y="143349"/>
                      <a:pt x="73928" y="143349"/>
                    </a:cubicBezTo>
                    <a:close/>
                    <a:moveTo>
                      <a:pt x="66498" y="132300"/>
                    </a:moveTo>
                    <a:lnTo>
                      <a:pt x="66593" y="132300"/>
                    </a:lnTo>
                    <a:lnTo>
                      <a:pt x="66498" y="132300"/>
                    </a:lnTo>
                    <a:close/>
                    <a:moveTo>
                      <a:pt x="21921" y="31144"/>
                    </a:moveTo>
                    <a:lnTo>
                      <a:pt x="21921" y="31144"/>
                    </a:lnTo>
                    <a:cubicBezTo>
                      <a:pt x="16682" y="38955"/>
                      <a:pt x="18492" y="43336"/>
                      <a:pt x="30303" y="62577"/>
                    </a:cubicBezTo>
                    <a:lnTo>
                      <a:pt x="34208" y="68959"/>
                    </a:lnTo>
                    <a:cubicBezTo>
                      <a:pt x="39542" y="77817"/>
                      <a:pt x="42781" y="87247"/>
                      <a:pt x="45638" y="95533"/>
                    </a:cubicBezTo>
                    <a:cubicBezTo>
                      <a:pt x="51068" y="111059"/>
                      <a:pt x="54496" y="119917"/>
                      <a:pt x="64117" y="123061"/>
                    </a:cubicBezTo>
                    <a:cubicBezTo>
                      <a:pt x="61355" y="112202"/>
                      <a:pt x="58592" y="95057"/>
                      <a:pt x="64879" y="71435"/>
                    </a:cubicBezTo>
                    <a:cubicBezTo>
                      <a:pt x="69546" y="53814"/>
                      <a:pt x="79738" y="45908"/>
                      <a:pt x="86406" y="40765"/>
                    </a:cubicBezTo>
                    <a:cubicBezTo>
                      <a:pt x="90473" y="37590"/>
                      <a:pt x="91520" y="34066"/>
                      <a:pt x="89548" y="30192"/>
                    </a:cubicBezTo>
                    <a:cubicBezTo>
                      <a:pt x="87262" y="25620"/>
                      <a:pt x="76785" y="20381"/>
                      <a:pt x="61355" y="19333"/>
                    </a:cubicBezTo>
                    <a:cubicBezTo>
                      <a:pt x="43543" y="18095"/>
                      <a:pt x="27446" y="23048"/>
                      <a:pt x="21921" y="3124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7C1E13E-34DB-13CC-98D2-C9F7AE9F0964}"/>
                  </a:ext>
                </a:extLst>
              </p:cNvPr>
              <p:cNvSpPr/>
              <p:nvPr/>
            </p:nvSpPr>
            <p:spPr>
              <a:xfrm>
                <a:off x="6847012" y="3402231"/>
                <a:ext cx="115908" cy="139347"/>
              </a:xfrm>
              <a:custGeom>
                <a:avLst/>
                <a:gdLst>
                  <a:gd name="connsiteX0" fmla="*/ 46376 w 115908"/>
                  <a:gd name="connsiteY0" fmla="*/ 139348 h 139347"/>
                  <a:gd name="connsiteX1" fmla="*/ 45233 w 115908"/>
                  <a:gd name="connsiteY1" fmla="*/ 139348 h 139347"/>
                  <a:gd name="connsiteX2" fmla="*/ 26088 w 115908"/>
                  <a:gd name="connsiteY2" fmla="*/ 129061 h 139347"/>
                  <a:gd name="connsiteX3" fmla="*/ 31136 w 115908"/>
                  <a:gd name="connsiteY3" fmla="*/ 106391 h 139347"/>
                  <a:gd name="connsiteX4" fmla="*/ 36756 w 115908"/>
                  <a:gd name="connsiteY4" fmla="*/ 93913 h 139347"/>
                  <a:gd name="connsiteX5" fmla="*/ 27802 w 115908"/>
                  <a:gd name="connsiteY5" fmla="*/ 88579 h 139347"/>
                  <a:gd name="connsiteX6" fmla="*/ 1037 w 115908"/>
                  <a:gd name="connsiteY6" fmla="*/ 60195 h 139347"/>
                  <a:gd name="connsiteX7" fmla="*/ 8562 w 115908"/>
                  <a:gd name="connsiteY7" fmla="*/ 29905 h 139347"/>
                  <a:gd name="connsiteX8" fmla="*/ 12753 w 115908"/>
                  <a:gd name="connsiteY8" fmla="*/ 21714 h 139347"/>
                  <a:gd name="connsiteX9" fmla="*/ 20468 w 115908"/>
                  <a:gd name="connsiteY9" fmla="*/ 5807 h 139347"/>
                  <a:gd name="connsiteX10" fmla="*/ 100669 w 115908"/>
                  <a:gd name="connsiteY10" fmla="*/ 10474 h 139347"/>
                  <a:gd name="connsiteX11" fmla="*/ 107241 w 115908"/>
                  <a:gd name="connsiteY11" fmla="*/ 12189 h 139347"/>
                  <a:gd name="connsiteX12" fmla="*/ 115909 w 115908"/>
                  <a:gd name="connsiteY12" fmla="*/ 21714 h 139347"/>
                  <a:gd name="connsiteX13" fmla="*/ 106384 w 115908"/>
                  <a:gd name="connsiteY13" fmla="*/ 31239 h 139347"/>
                  <a:gd name="connsiteX14" fmla="*/ 95716 w 115908"/>
                  <a:gd name="connsiteY14" fmla="*/ 28858 h 139347"/>
                  <a:gd name="connsiteX15" fmla="*/ 31898 w 115908"/>
                  <a:gd name="connsiteY15" fmla="*/ 21142 h 139347"/>
                  <a:gd name="connsiteX16" fmla="*/ 24278 w 115908"/>
                  <a:gd name="connsiteY16" fmla="*/ 40669 h 139347"/>
                  <a:gd name="connsiteX17" fmla="*/ 19516 w 115908"/>
                  <a:gd name="connsiteY17" fmla="*/ 55337 h 139347"/>
                  <a:gd name="connsiteX18" fmla="*/ 37137 w 115908"/>
                  <a:gd name="connsiteY18" fmla="*/ 71815 h 139347"/>
                  <a:gd name="connsiteX19" fmla="*/ 55806 w 115908"/>
                  <a:gd name="connsiteY19" fmla="*/ 93723 h 139347"/>
                  <a:gd name="connsiteX20" fmla="*/ 47328 w 115908"/>
                  <a:gd name="connsiteY20" fmla="*/ 116297 h 139347"/>
                  <a:gd name="connsiteX21" fmla="*/ 45138 w 115908"/>
                  <a:gd name="connsiteY21" fmla="*/ 119917 h 139347"/>
                  <a:gd name="connsiteX22" fmla="*/ 47424 w 115908"/>
                  <a:gd name="connsiteY22" fmla="*/ 120298 h 139347"/>
                  <a:gd name="connsiteX23" fmla="*/ 55806 w 115908"/>
                  <a:gd name="connsiteY23" fmla="*/ 130870 h 139347"/>
                  <a:gd name="connsiteX24" fmla="*/ 46376 w 115908"/>
                  <a:gd name="connsiteY24" fmla="*/ 139252 h 13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5908" h="139347">
                    <a:moveTo>
                      <a:pt x="46376" y="139348"/>
                    </a:moveTo>
                    <a:cubicBezTo>
                      <a:pt x="46376" y="139348"/>
                      <a:pt x="45614" y="139348"/>
                      <a:pt x="45233" y="139348"/>
                    </a:cubicBezTo>
                    <a:cubicBezTo>
                      <a:pt x="38756" y="138586"/>
                      <a:pt x="29803" y="136681"/>
                      <a:pt x="26088" y="129061"/>
                    </a:cubicBezTo>
                    <a:cubicBezTo>
                      <a:pt x="22182" y="120964"/>
                      <a:pt x="26945" y="113249"/>
                      <a:pt x="31136" y="106391"/>
                    </a:cubicBezTo>
                    <a:cubicBezTo>
                      <a:pt x="33612" y="102295"/>
                      <a:pt x="36756" y="97247"/>
                      <a:pt x="36756" y="93913"/>
                    </a:cubicBezTo>
                    <a:cubicBezTo>
                      <a:pt x="36089" y="93151"/>
                      <a:pt x="31136" y="90389"/>
                      <a:pt x="27802" y="88579"/>
                    </a:cubicBezTo>
                    <a:cubicBezTo>
                      <a:pt x="18182" y="83150"/>
                      <a:pt x="5037" y="75816"/>
                      <a:pt x="1037" y="60195"/>
                    </a:cubicBezTo>
                    <a:cubicBezTo>
                      <a:pt x="-2582" y="46098"/>
                      <a:pt x="4085" y="36382"/>
                      <a:pt x="8562" y="29905"/>
                    </a:cubicBezTo>
                    <a:cubicBezTo>
                      <a:pt x="10848" y="26667"/>
                      <a:pt x="12753" y="23809"/>
                      <a:pt x="12753" y="21714"/>
                    </a:cubicBezTo>
                    <a:cubicBezTo>
                      <a:pt x="12753" y="15237"/>
                      <a:pt x="15515" y="9617"/>
                      <a:pt x="20468" y="5807"/>
                    </a:cubicBezTo>
                    <a:cubicBezTo>
                      <a:pt x="35137" y="-5337"/>
                      <a:pt x="67712" y="1426"/>
                      <a:pt x="100669" y="10474"/>
                    </a:cubicBezTo>
                    <a:cubicBezTo>
                      <a:pt x="103812" y="11332"/>
                      <a:pt x="106098" y="11998"/>
                      <a:pt x="107241" y="12189"/>
                    </a:cubicBezTo>
                    <a:cubicBezTo>
                      <a:pt x="112098" y="12665"/>
                      <a:pt x="115909" y="16761"/>
                      <a:pt x="115909" y="21714"/>
                    </a:cubicBezTo>
                    <a:cubicBezTo>
                      <a:pt x="115909" y="26953"/>
                      <a:pt x="111622" y="31239"/>
                      <a:pt x="106384" y="31239"/>
                    </a:cubicBezTo>
                    <a:cubicBezTo>
                      <a:pt x="104383" y="31239"/>
                      <a:pt x="102669" y="30763"/>
                      <a:pt x="95716" y="28858"/>
                    </a:cubicBezTo>
                    <a:cubicBezTo>
                      <a:pt x="41042" y="13903"/>
                      <a:pt x="32946" y="19809"/>
                      <a:pt x="31898" y="21142"/>
                    </a:cubicBezTo>
                    <a:cubicBezTo>
                      <a:pt x="31898" y="29715"/>
                      <a:pt x="27707" y="35811"/>
                      <a:pt x="24278" y="40669"/>
                    </a:cubicBezTo>
                    <a:cubicBezTo>
                      <a:pt x="20182" y="46574"/>
                      <a:pt x="18087" y="50003"/>
                      <a:pt x="19516" y="55337"/>
                    </a:cubicBezTo>
                    <a:cubicBezTo>
                      <a:pt x="21516" y="63052"/>
                      <a:pt x="29421" y="67529"/>
                      <a:pt x="37137" y="71815"/>
                    </a:cubicBezTo>
                    <a:cubicBezTo>
                      <a:pt x="45900" y="76673"/>
                      <a:pt x="55711" y="82293"/>
                      <a:pt x="55806" y="93723"/>
                    </a:cubicBezTo>
                    <a:cubicBezTo>
                      <a:pt x="55806" y="102486"/>
                      <a:pt x="51139" y="110201"/>
                      <a:pt x="47328" y="116297"/>
                    </a:cubicBezTo>
                    <a:cubicBezTo>
                      <a:pt x="46662" y="117345"/>
                      <a:pt x="45805" y="118678"/>
                      <a:pt x="45138" y="119917"/>
                    </a:cubicBezTo>
                    <a:cubicBezTo>
                      <a:pt x="45805" y="120012"/>
                      <a:pt x="46566" y="120107"/>
                      <a:pt x="47424" y="120298"/>
                    </a:cubicBezTo>
                    <a:cubicBezTo>
                      <a:pt x="52662" y="120964"/>
                      <a:pt x="56377" y="125632"/>
                      <a:pt x="55806" y="130870"/>
                    </a:cubicBezTo>
                    <a:cubicBezTo>
                      <a:pt x="55234" y="135728"/>
                      <a:pt x="51139" y="139252"/>
                      <a:pt x="46376" y="13925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8925A7C-7058-2DEA-654E-26D4FADE8903}"/>
                  </a:ext>
                </a:extLst>
              </p:cNvPr>
              <p:cNvSpPr/>
              <p:nvPr/>
            </p:nvSpPr>
            <p:spPr>
              <a:xfrm>
                <a:off x="6848542" y="3277561"/>
                <a:ext cx="102416" cy="108568"/>
              </a:xfrm>
              <a:custGeom>
                <a:avLst/>
                <a:gdLst>
                  <a:gd name="connsiteX0" fmla="*/ 53799 w 102416"/>
                  <a:gd name="connsiteY0" fmla="*/ 108474 h 108568"/>
                  <a:gd name="connsiteX1" fmla="*/ 46846 w 102416"/>
                  <a:gd name="connsiteY1" fmla="*/ 106759 h 108568"/>
                  <a:gd name="connsiteX2" fmla="*/ 36464 w 102416"/>
                  <a:gd name="connsiteY2" fmla="*/ 89709 h 108568"/>
                  <a:gd name="connsiteX3" fmla="*/ 26081 w 102416"/>
                  <a:gd name="connsiteY3" fmla="*/ 69135 h 108568"/>
                  <a:gd name="connsiteX4" fmla="*/ 1602 w 102416"/>
                  <a:gd name="connsiteY4" fmla="*/ 7318 h 108568"/>
                  <a:gd name="connsiteX5" fmla="*/ 13032 w 102416"/>
                  <a:gd name="connsiteY5" fmla="*/ 270 h 108568"/>
                  <a:gd name="connsiteX6" fmla="*/ 20081 w 102416"/>
                  <a:gd name="connsiteY6" fmla="*/ 11700 h 108568"/>
                  <a:gd name="connsiteX7" fmla="*/ 39512 w 102416"/>
                  <a:gd name="connsiteY7" fmla="*/ 55610 h 108568"/>
                  <a:gd name="connsiteX8" fmla="*/ 54752 w 102416"/>
                  <a:gd name="connsiteY8" fmla="*/ 84375 h 108568"/>
                  <a:gd name="connsiteX9" fmla="*/ 55990 w 102416"/>
                  <a:gd name="connsiteY9" fmla="*/ 88566 h 108568"/>
                  <a:gd name="connsiteX10" fmla="*/ 76850 w 102416"/>
                  <a:gd name="connsiteY10" fmla="*/ 80851 h 108568"/>
                  <a:gd name="connsiteX11" fmla="*/ 97614 w 102416"/>
                  <a:gd name="connsiteY11" fmla="*/ 77803 h 108568"/>
                  <a:gd name="connsiteX12" fmla="*/ 102377 w 102416"/>
                  <a:gd name="connsiteY12" fmla="*/ 85423 h 108568"/>
                  <a:gd name="connsiteX13" fmla="*/ 93709 w 102416"/>
                  <a:gd name="connsiteY13" fmla="*/ 95805 h 108568"/>
                  <a:gd name="connsiteX14" fmla="*/ 91328 w 102416"/>
                  <a:gd name="connsiteY14" fmla="*/ 95805 h 108568"/>
                  <a:gd name="connsiteX15" fmla="*/ 83898 w 102416"/>
                  <a:gd name="connsiteY15" fmla="*/ 98663 h 108568"/>
                  <a:gd name="connsiteX16" fmla="*/ 59705 w 102416"/>
                  <a:gd name="connsiteY16" fmla="*/ 107521 h 108568"/>
                  <a:gd name="connsiteX17" fmla="*/ 53704 w 102416"/>
                  <a:gd name="connsiteY17" fmla="*/ 108569 h 108568"/>
                  <a:gd name="connsiteX18" fmla="*/ 57038 w 102416"/>
                  <a:gd name="connsiteY18" fmla="*/ 90948 h 108568"/>
                  <a:gd name="connsiteX19" fmla="*/ 57133 w 102416"/>
                  <a:gd name="connsiteY19" fmla="*/ 90948 h 108568"/>
                  <a:gd name="connsiteX20" fmla="*/ 57038 w 102416"/>
                  <a:gd name="connsiteY20" fmla="*/ 90948 h 10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416" h="108568">
                    <a:moveTo>
                      <a:pt x="53799" y="108474"/>
                    </a:moveTo>
                    <a:cubicBezTo>
                      <a:pt x="51323" y="108474"/>
                      <a:pt x="49037" y="107902"/>
                      <a:pt x="46846" y="106759"/>
                    </a:cubicBezTo>
                    <a:cubicBezTo>
                      <a:pt x="40464" y="103330"/>
                      <a:pt x="38464" y="96377"/>
                      <a:pt x="36464" y="89709"/>
                    </a:cubicBezTo>
                    <a:cubicBezTo>
                      <a:pt x="34463" y="82947"/>
                      <a:pt x="32273" y="75327"/>
                      <a:pt x="26081" y="69135"/>
                    </a:cubicBezTo>
                    <a:cubicBezTo>
                      <a:pt x="12747" y="55800"/>
                      <a:pt x="-5542" y="37512"/>
                      <a:pt x="1602" y="7318"/>
                    </a:cubicBezTo>
                    <a:cubicBezTo>
                      <a:pt x="2840" y="2175"/>
                      <a:pt x="7984" y="-969"/>
                      <a:pt x="13032" y="270"/>
                    </a:cubicBezTo>
                    <a:cubicBezTo>
                      <a:pt x="18176" y="1508"/>
                      <a:pt x="21319" y="6651"/>
                      <a:pt x="20081" y="11700"/>
                    </a:cubicBezTo>
                    <a:cubicBezTo>
                      <a:pt x="15699" y="30083"/>
                      <a:pt x="24938" y="41037"/>
                      <a:pt x="39512" y="55610"/>
                    </a:cubicBezTo>
                    <a:cubicBezTo>
                      <a:pt x="49132" y="65230"/>
                      <a:pt x="52561" y="76755"/>
                      <a:pt x="54752" y="84375"/>
                    </a:cubicBezTo>
                    <a:cubicBezTo>
                      <a:pt x="55133" y="85709"/>
                      <a:pt x="55609" y="87328"/>
                      <a:pt x="55990" y="88566"/>
                    </a:cubicBezTo>
                    <a:cubicBezTo>
                      <a:pt x="64467" y="85804"/>
                      <a:pt x="71516" y="82947"/>
                      <a:pt x="76850" y="80851"/>
                    </a:cubicBezTo>
                    <a:cubicBezTo>
                      <a:pt x="87898" y="76470"/>
                      <a:pt x="92471" y="74660"/>
                      <a:pt x="97614" y="77803"/>
                    </a:cubicBezTo>
                    <a:cubicBezTo>
                      <a:pt x="100186" y="79327"/>
                      <a:pt x="102091" y="82470"/>
                      <a:pt x="102377" y="85423"/>
                    </a:cubicBezTo>
                    <a:cubicBezTo>
                      <a:pt x="102853" y="90662"/>
                      <a:pt x="99043" y="95329"/>
                      <a:pt x="93709" y="95805"/>
                    </a:cubicBezTo>
                    <a:cubicBezTo>
                      <a:pt x="92852" y="95805"/>
                      <a:pt x="92089" y="95805"/>
                      <a:pt x="91328" y="95805"/>
                    </a:cubicBezTo>
                    <a:cubicBezTo>
                      <a:pt x="89423" y="96472"/>
                      <a:pt x="86565" y="97615"/>
                      <a:pt x="83898" y="98663"/>
                    </a:cubicBezTo>
                    <a:cubicBezTo>
                      <a:pt x="77802" y="101044"/>
                      <a:pt x="69515" y="104378"/>
                      <a:pt x="59705" y="107521"/>
                    </a:cubicBezTo>
                    <a:cubicBezTo>
                      <a:pt x="57609" y="108188"/>
                      <a:pt x="55609" y="108569"/>
                      <a:pt x="53704" y="108569"/>
                    </a:cubicBezTo>
                    <a:close/>
                    <a:moveTo>
                      <a:pt x="57038" y="90948"/>
                    </a:moveTo>
                    <a:lnTo>
                      <a:pt x="57133" y="90948"/>
                    </a:lnTo>
                    <a:lnTo>
                      <a:pt x="57038" y="90948"/>
                    </a:ln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E670692-855F-D5CC-9715-7F3D09B38F15}"/>
                  </a:ext>
                </a:extLst>
              </p:cNvPr>
              <p:cNvSpPr/>
              <p:nvPr/>
            </p:nvSpPr>
            <p:spPr>
              <a:xfrm>
                <a:off x="6679605" y="3282379"/>
                <a:ext cx="139904" cy="104132"/>
              </a:xfrm>
              <a:custGeom>
                <a:avLst/>
                <a:gdLst>
                  <a:gd name="connsiteX0" fmla="*/ 46048 w 139904"/>
                  <a:gd name="connsiteY0" fmla="*/ 104132 h 104132"/>
                  <a:gd name="connsiteX1" fmla="*/ 3662 w 139904"/>
                  <a:gd name="connsiteY1" fmla="*/ 89083 h 104132"/>
                  <a:gd name="connsiteX2" fmla="*/ 2042 w 139904"/>
                  <a:gd name="connsiteY2" fmla="*/ 75748 h 104132"/>
                  <a:gd name="connsiteX3" fmla="*/ 15377 w 139904"/>
                  <a:gd name="connsiteY3" fmla="*/ 74128 h 104132"/>
                  <a:gd name="connsiteX4" fmla="*/ 74813 w 139904"/>
                  <a:gd name="connsiteY4" fmla="*/ 74890 h 104132"/>
                  <a:gd name="connsiteX5" fmla="*/ 102436 w 139904"/>
                  <a:gd name="connsiteY5" fmla="*/ 58031 h 104132"/>
                  <a:gd name="connsiteX6" fmla="*/ 120152 w 139904"/>
                  <a:gd name="connsiteY6" fmla="*/ 48220 h 104132"/>
                  <a:gd name="connsiteX7" fmla="*/ 89863 w 139904"/>
                  <a:gd name="connsiteY7" fmla="*/ 28123 h 104132"/>
                  <a:gd name="connsiteX8" fmla="*/ 71384 w 139904"/>
                  <a:gd name="connsiteY8" fmla="*/ 13359 h 104132"/>
                  <a:gd name="connsiteX9" fmla="*/ 74908 w 139904"/>
                  <a:gd name="connsiteY9" fmla="*/ 2786 h 104132"/>
                  <a:gd name="connsiteX10" fmla="*/ 88339 w 139904"/>
                  <a:gd name="connsiteY10" fmla="*/ 2786 h 104132"/>
                  <a:gd name="connsiteX11" fmla="*/ 90910 w 139904"/>
                  <a:gd name="connsiteY11" fmla="*/ 7644 h 104132"/>
                  <a:gd name="connsiteX12" fmla="*/ 97387 w 139904"/>
                  <a:gd name="connsiteY12" fmla="*/ 10501 h 104132"/>
                  <a:gd name="connsiteX13" fmla="*/ 138155 w 139904"/>
                  <a:gd name="connsiteY13" fmla="*/ 41172 h 104132"/>
                  <a:gd name="connsiteX14" fmla="*/ 139011 w 139904"/>
                  <a:gd name="connsiteY14" fmla="*/ 53459 h 104132"/>
                  <a:gd name="connsiteX15" fmla="*/ 110722 w 139904"/>
                  <a:gd name="connsiteY15" fmla="*/ 75081 h 104132"/>
                  <a:gd name="connsiteX16" fmla="*/ 88339 w 139904"/>
                  <a:gd name="connsiteY16" fmla="*/ 88225 h 104132"/>
                  <a:gd name="connsiteX17" fmla="*/ 46048 w 139904"/>
                  <a:gd name="connsiteY17" fmla="*/ 104037 h 104132"/>
                  <a:gd name="connsiteX18" fmla="*/ 88339 w 139904"/>
                  <a:gd name="connsiteY18" fmla="*/ 16312 h 104132"/>
                  <a:gd name="connsiteX19" fmla="*/ 88339 w 139904"/>
                  <a:gd name="connsiteY19" fmla="*/ 16312 h 104132"/>
                  <a:gd name="connsiteX20" fmla="*/ 88339 w 139904"/>
                  <a:gd name="connsiteY20" fmla="*/ 16312 h 10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904" h="104132">
                    <a:moveTo>
                      <a:pt x="46048" y="104132"/>
                    </a:moveTo>
                    <a:cubicBezTo>
                      <a:pt x="32427" y="104132"/>
                      <a:pt x="17568" y="99941"/>
                      <a:pt x="3662" y="89083"/>
                    </a:cubicBezTo>
                    <a:cubicBezTo>
                      <a:pt x="-529" y="85844"/>
                      <a:pt x="-1196" y="79843"/>
                      <a:pt x="2042" y="75748"/>
                    </a:cubicBezTo>
                    <a:cubicBezTo>
                      <a:pt x="5281" y="71652"/>
                      <a:pt x="11281" y="70890"/>
                      <a:pt x="15377" y="74128"/>
                    </a:cubicBezTo>
                    <a:cubicBezTo>
                      <a:pt x="39190" y="92797"/>
                      <a:pt x="65860" y="83844"/>
                      <a:pt x="74813" y="74890"/>
                    </a:cubicBezTo>
                    <a:cubicBezTo>
                      <a:pt x="81671" y="68032"/>
                      <a:pt x="92244" y="62984"/>
                      <a:pt x="102436" y="58031"/>
                    </a:cubicBezTo>
                    <a:cubicBezTo>
                      <a:pt x="108055" y="55364"/>
                      <a:pt x="116914" y="51078"/>
                      <a:pt x="120152" y="48220"/>
                    </a:cubicBezTo>
                    <a:cubicBezTo>
                      <a:pt x="114247" y="38600"/>
                      <a:pt x="100245" y="32599"/>
                      <a:pt x="89863" y="28123"/>
                    </a:cubicBezTo>
                    <a:cubicBezTo>
                      <a:pt x="79576" y="23741"/>
                      <a:pt x="72813" y="20788"/>
                      <a:pt x="71384" y="13359"/>
                    </a:cubicBezTo>
                    <a:cubicBezTo>
                      <a:pt x="70622" y="9549"/>
                      <a:pt x="71956" y="5644"/>
                      <a:pt x="74908" y="2786"/>
                    </a:cubicBezTo>
                    <a:cubicBezTo>
                      <a:pt x="78623" y="-929"/>
                      <a:pt x="84624" y="-929"/>
                      <a:pt x="88339" y="2786"/>
                    </a:cubicBezTo>
                    <a:cubicBezTo>
                      <a:pt x="89672" y="4215"/>
                      <a:pt x="90625" y="5929"/>
                      <a:pt x="90910" y="7644"/>
                    </a:cubicBezTo>
                    <a:cubicBezTo>
                      <a:pt x="92815" y="8596"/>
                      <a:pt x="95292" y="9644"/>
                      <a:pt x="97387" y="10501"/>
                    </a:cubicBezTo>
                    <a:cubicBezTo>
                      <a:pt x="110246" y="16026"/>
                      <a:pt x="129677" y="24408"/>
                      <a:pt x="138155" y="41172"/>
                    </a:cubicBezTo>
                    <a:cubicBezTo>
                      <a:pt x="140154" y="45172"/>
                      <a:pt x="140440" y="49363"/>
                      <a:pt x="139011" y="53459"/>
                    </a:cubicBezTo>
                    <a:cubicBezTo>
                      <a:pt x="135773" y="63079"/>
                      <a:pt x="124152" y="68604"/>
                      <a:pt x="110722" y="75081"/>
                    </a:cubicBezTo>
                    <a:cubicBezTo>
                      <a:pt x="102340" y="79081"/>
                      <a:pt x="92911" y="83653"/>
                      <a:pt x="88339" y="88225"/>
                    </a:cubicBezTo>
                    <a:cubicBezTo>
                      <a:pt x="79766" y="96798"/>
                      <a:pt x="63954" y="104037"/>
                      <a:pt x="46048" y="104037"/>
                    </a:cubicBezTo>
                    <a:close/>
                    <a:moveTo>
                      <a:pt x="88339" y="16312"/>
                    </a:moveTo>
                    <a:cubicBezTo>
                      <a:pt x="88339" y="16312"/>
                      <a:pt x="88339" y="16312"/>
                      <a:pt x="88339" y="16312"/>
                    </a:cubicBezTo>
                    <a:cubicBezTo>
                      <a:pt x="88339" y="16312"/>
                      <a:pt x="88339" y="16312"/>
                      <a:pt x="88339" y="1631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grpSp>
        <p:nvGrpSpPr>
          <p:cNvPr id="116" name="Graphic 2">
            <a:extLst>
              <a:ext uri="{FF2B5EF4-FFF2-40B4-BE49-F238E27FC236}">
                <a16:creationId xmlns:a16="http://schemas.microsoft.com/office/drawing/2014/main" id="{9FEBFF8D-5F4C-6EFA-5E2D-E9C8CBA07798}"/>
              </a:ext>
            </a:extLst>
          </p:cNvPr>
          <p:cNvGrpSpPr/>
          <p:nvPr/>
        </p:nvGrpSpPr>
        <p:grpSpPr>
          <a:xfrm>
            <a:off x="9220932" y="2485490"/>
            <a:ext cx="252000" cy="252000"/>
            <a:chOff x="7194328" y="1287075"/>
            <a:chExt cx="390525" cy="457200"/>
          </a:xfrm>
          <a:solidFill>
            <a:srgbClr val="009CD6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76FA296-7EDF-BE54-B20F-A90AC4AC7B35}"/>
                </a:ext>
              </a:extLst>
            </p:cNvPr>
            <p:cNvSpPr/>
            <p:nvPr/>
          </p:nvSpPr>
          <p:spPr>
            <a:xfrm>
              <a:off x="7194328" y="1287075"/>
              <a:ext cx="390525" cy="457200"/>
            </a:xfrm>
            <a:custGeom>
              <a:avLst/>
              <a:gdLst>
                <a:gd name="connsiteX0" fmla="*/ 381000 w 390525"/>
                <a:gd name="connsiteY0" fmla="*/ 457200 h 457200"/>
                <a:gd name="connsiteX1" fmla="*/ 9525 w 390525"/>
                <a:gd name="connsiteY1" fmla="*/ 457200 h 457200"/>
                <a:gd name="connsiteX2" fmla="*/ 0 w 390525"/>
                <a:gd name="connsiteY2" fmla="*/ 447675 h 457200"/>
                <a:gd name="connsiteX3" fmla="*/ 0 w 390525"/>
                <a:gd name="connsiteY3" fmla="*/ 9525 h 457200"/>
                <a:gd name="connsiteX4" fmla="*/ 9525 w 390525"/>
                <a:gd name="connsiteY4" fmla="*/ 0 h 457200"/>
                <a:gd name="connsiteX5" fmla="*/ 381000 w 390525"/>
                <a:gd name="connsiteY5" fmla="*/ 0 h 457200"/>
                <a:gd name="connsiteX6" fmla="*/ 390525 w 390525"/>
                <a:gd name="connsiteY6" fmla="*/ 9525 h 457200"/>
                <a:gd name="connsiteX7" fmla="*/ 390525 w 390525"/>
                <a:gd name="connsiteY7" fmla="*/ 447675 h 457200"/>
                <a:gd name="connsiteX8" fmla="*/ 381000 w 390525"/>
                <a:gd name="connsiteY8" fmla="*/ 457200 h 457200"/>
                <a:gd name="connsiteX9" fmla="*/ 19050 w 390525"/>
                <a:gd name="connsiteY9" fmla="*/ 438150 h 457200"/>
                <a:gd name="connsiteX10" fmla="*/ 371475 w 390525"/>
                <a:gd name="connsiteY10" fmla="*/ 438150 h 457200"/>
                <a:gd name="connsiteX11" fmla="*/ 371475 w 390525"/>
                <a:gd name="connsiteY11" fmla="*/ 19050 h 457200"/>
                <a:gd name="connsiteX12" fmla="*/ 19050 w 390525"/>
                <a:gd name="connsiteY12" fmla="*/ 19050 h 457200"/>
                <a:gd name="connsiteX13" fmla="*/ 19050 w 390525"/>
                <a:gd name="connsiteY13" fmla="*/ 43815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457200">
                  <a:moveTo>
                    <a:pt x="381000" y="457200"/>
                  </a:moveTo>
                  <a:lnTo>
                    <a:pt x="9525" y="457200"/>
                  </a:lnTo>
                  <a:cubicBezTo>
                    <a:pt x="4286" y="457200"/>
                    <a:pt x="0" y="452914"/>
                    <a:pt x="0" y="44767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lnTo>
                    <a:pt x="381000" y="0"/>
                  </a:lnTo>
                  <a:cubicBezTo>
                    <a:pt x="386239" y="0"/>
                    <a:pt x="390525" y="4286"/>
                    <a:pt x="390525" y="9525"/>
                  </a:cubicBezTo>
                  <a:lnTo>
                    <a:pt x="390525" y="447675"/>
                  </a:lnTo>
                  <a:cubicBezTo>
                    <a:pt x="390525" y="452914"/>
                    <a:pt x="386239" y="457200"/>
                    <a:pt x="381000" y="457200"/>
                  </a:cubicBezTo>
                  <a:close/>
                  <a:moveTo>
                    <a:pt x="19050" y="438150"/>
                  </a:moveTo>
                  <a:lnTo>
                    <a:pt x="371475" y="438150"/>
                  </a:lnTo>
                  <a:lnTo>
                    <a:pt x="371475" y="19050"/>
                  </a:lnTo>
                  <a:lnTo>
                    <a:pt x="19050" y="19050"/>
                  </a:lnTo>
                  <a:lnTo>
                    <a:pt x="19050" y="438150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A99056B-03E1-DCE2-6357-31438773C869}"/>
                </a:ext>
              </a:extLst>
            </p:cNvPr>
            <p:cNvSpPr/>
            <p:nvPr/>
          </p:nvSpPr>
          <p:spPr>
            <a:xfrm>
              <a:off x="7256241" y="1287075"/>
              <a:ext cx="19050" cy="457200"/>
            </a:xfrm>
            <a:custGeom>
              <a:avLst/>
              <a:gdLst>
                <a:gd name="connsiteX0" fmla="*/ 9525 w 19050"/>
                <a:gd name="connsiteY0" fmla="*/ 457200 h 457200"/>
                <a:gd name="connsiteX1" fmla="*/ 0 w 19050"/>
                <a:gd name="connsiteY1" fmla="*/ 447675 h 457200"/>
                <a:gd name="connsiteX2" fmla="*/ 0 w 19050"/>
                <a:gd name="connsiteY2" fmla="*/ 9525 h 457200"/>
                <a:gd name="connsiteX3" fmla="*/ 9525 w 19050"/>
                <a:gd name="connsiteY3" fmla="*/ 0 h 457200"/>
                <a:gd name="connsiteX4" fmla="*/ 19050 w 19050"/>
                <a:gd name="connsiteY4" fmla="*/ 9525 h 457200"/>
                <a:gd name="connsiteX5" fmla="*/ 19050 w 19050"/>
                <a:gd name="connsiteY5" fmla="*/ 447675 h 457200"/>
                <a:gd name="connsiteX6" fmla="*/ 9525 w 19050"/>
                <a:gd name="connsiteY6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457200">
                  <a:moveTo>
                    <a:pt x="9525" y="457200"/>
                  </a:moveTo>
                  <a:cubicBezTo>
                    <a:pt x="4286" y="457200"/>
                    <a:pt x="0" y="452914"/>
                    <a:pt x="0" y="44767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447675"/>
                  </a:lnTo>
                  <a:cubicBezTo>
                    <a:pt x="19050" y="452914"/>
                    <a:pt x="14764" y="457200"/>
                    <a:pt x="9525" y="45720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grpSp>
          <p:nvGrpSpPr>
            <p:cNvPr id="119" name="Graphic 2">
              <a:extLst>
                <a:ext uri="{FF2B5EF4-FFF2-40B4-BE49-F238E27FC236}">
                  <a16:creationId xmlns:a16="http://schemas.microsoft.com/office/drawing/2014/main" id="{F178995B-5630-F2BE-D98D-5025AEAB4286}"/>
                </a:ext>
              </a:extLst>
            </p:cNvPr>
            <p:cNvGrpSpPr/>
            <p:nvPr/>
          </p:nvGrpSpPr>
          <p:grpSpPr>
            <a:xfrm>
              <a:off x="7341394" y="1438141"/>
              <a:ext cx="158307" cy="155162"/>
              <a:chOff x="7341394" y="1438141"/>
              <a:chExt cx="158307" cy="155162"/>
            </a:xfrm>
            <a:solidFill>
              <a:srgbClr val="009CD6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DAF0F9-F9A4-7282-733F-BEE753C89033}"/>
                  </a:ext>
                </a:extLst>
              </p:cNvPr>
              <p:cNvSpPr/>
              <p:nvPr/>
            </p:nvSpPr>
            <p:spPr>
              <a:xfrm>
                <a:off x="7341394" y="1438141"/>
                <a:ext cx="158306" cy="155067"/>
              </a:xfrm>
              <a:custGeom>
                <a:avLst/>
                <a:gdLst>
                  <a:gd name="connsiteX0" fmla="*/ 79153 w 158306"/>
                  <a:gd name="connsiteY0" fmla="*/ 155067 h 155067"/>
                  <a:gd name="connsiteX1" fmla="*/ 0 w 158306"/>
                  <a:gd name="connsiteY1" fmla="*/ 77534 h 155067"/>
                  <a:gd name="connsiteX2" fmla="*/ 79153 w 158306"/>
                  <a:gd name="connsiteY2" fmla="*/ 0 h 155067"/>
                  <a:gd name="connsiteX3" fmla="*/ 158306 w 158306"/>
                  <a:gd name="connsiteY3" fmla="*/ 77534 h 155067"/>
                  <a:gd name="connsiteX4" fmla="*/ 148781 w 158306"/>
                  <a:gd name="connsiteY4" fmla="*/ 87059 h 155067"/>
                  <a:gd name="connsiteX5" fmla="*/ 139256 w 158306"/>
                  <a:gd name="connsiteY5" fmla="*/ 77534 h 155067"/>
                  <a:gd name="connsiteX6" fmla="*/ 79153 w 158306"/>
                  <a:gd name="connsiteY6" fmla="*/ 19050 h 155067"/>
                  <a:gd name="connsiteX7" fmla="*/ 19050 w 158306"/>
                  <a:gd name="connsiteY7" fmla="*/ 77534 h 155067"/>
                  <a:gd name="connsiteX8" fmla="*/ 79153 w 158306"/>
                  <a:gd name="connsiteY8" fmla="*/ 136017 h 155067"/>
                  <a:gd name="connsiteX9" fmla="*/ 88678 w 158306"/>
                  <a:gd name="connsiteY9" fmla="*/ 145542 h 155067"/>
                  <a:gd name="connsiteX10" fmla="*/ 79153 w 158306"/>
                  <a:gd name="connsiteY10" fmla="*/ 155067 h 15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306" h="155067">
                    <a:moveTo>
                      <a:pt x="79153" y="155067"/>
                    </a:moveTo>
                    <a:cubicBezTo>
                      <a:pt x="35529" y="155067"/>
                      <a:pt x="0" y="120301"/>
                      <a:pt x="0" y="77534"/>
                    </a:cubicBezTo>
                    <a:cubicBezTo>
                      <a:pt x="0" y="34766"/>
                      <a:pt x="35529" y="0"/>
                      <a:pt x="79153" y="0"/>
                    </a:cubicBezTo>
                    <a:cubicBezTo>
                      <a:pt x="122777" y="0"/>
                      <a:pt x="158306" y="34766"/>
                      <a:pt x="158306" y="77534"/>
                    </a:cubicBezTo>
                    <a:cubicBezTo>
                      <a:pt x="158306" y="82772"/>
                      <a:pt x="154020" y="87059"/>
                      <a:pt x="148781" y="87059"/>
                    </a:cubicBezTo>
                    <a:cubicBezTo>
                      <a:pt x="143542" y="87059"/>
                      <a:pt x="139256" y="82772"/>
                      <a:pt x="139256" y="77534"/>
                    </a:cubicBezTo>
                    <a:cubicBezTo>
                      <a:pt x="139256" y="45339"/>
                      <a:pt x="112300" y="19050"/>
                      <a:pt x="79153" y="19050"/>
                    </a:cubicBezTo>
                    <a:cubicBezTo>
                      <a:pt x="46006" y="19050"/>
                      <a:pt x="19050" y="45244"/>
                      <a:pt x="19050" y="77534"/>
                    </a:cubicBezTo>
                    <a:cubicBezTo>
                      <a:pt x="19050" y="109823"/>
                      <a:pt x="46006" y="136017"/>
                      <a:pt x="79153" y="136017"/>
                    </a:cubicBezTo>
                    <a:cubicBezTo>
                      <a:pt x="84392" y="136017"/>
                      <a:pt x="88678" y="140303"/>
                      <a:pt x="88678" y="145542"/>
                    </a:cubicBezTo>
                    <a:cubicBezTo>
                      <a:pt x="88678" y="150781"/>
                      <a:pt x="84392" y="155067"/>
                      <a:pt x="79153" y="155067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448510C-7855-9E0B-2FAD-09B8CF267E29}"/>
                  </a:ext>
                </a:extLst>
              </p:cNvPr>
              <p:cNvSpPr/>
              <p:nvPr/>
            </p:nvSpPr>
            <p:spPr>
              <a:xfrm>
                <a:off x="7380066" y="1476051"/>
                <a:ext cx="80962" cy="79438"/>
              </a:xfrm>
              <a:custGeom>
                <a:avLst/>
                <a:gdLst>
                  <a:gd name="connsiteX0" fmla="*/ 40481 w 80962"/>
                  <a:gd name="connsiteY0" fmla="*/ 79439 h 79438"/>
                  <a:gd name="connsiteX1" fmla="*/ 0 w 80962"/>
                  <a:gd name="connsiteY1" fmla="*/ 39719 h 79438"/>
                  <a:gd name="connsiteX2" fmla="*/ 40481 w 80962"/>
                  <a:gd name="connsiteY2" fmla="*/ 0 h 79438"/>
                  <a:gd name="connsiteX3" fmla="*/ 80963 w 80962"/>
                  <a:gd name="connsiteY3" fmla="*/ 39719 h 79438"/>
                  <a:gd name="connsiteX4" fmla="*/ 40481 w 80962"/>
                  <a:gd name="connsiteY4" fmla="*/ 79439 h 79438"/>
                  <a:gd name="connsiteX5" fmla="*/ 40481 w 80962"/>
                  <a:gd name="connsiteY5" fmla="*/ 19050 h 79438"/>
                  <a:gd name="connsiteX6" fmla="*/ 19050 w 80962"/>
                  <a:gd name="connsiteY6" fmla="*/ 39719 h 79438"/>
                  <a:gd name="connsiteX7" fmla="*/ 40481 w 80962"/>
                  <a:gd name="connsiteY7" fmla="*/ 60389 h 79438"/>
                  <a:gd name="connsiteX8" fmla="*/ 61913 w 80962"/>
                  <a:gd name="connsiteY8" fmla="*/ 39719 h 79438"/>
                  <a:gd name="connsiteX9" fmla="*/ 40481 w 80962"/>
                  <a:gd name="connsiteY9" fmla="*/ 19050 h 7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62" h="79438">
                    <a:moveTo>
                      <a:pt x="40481" y="79439"/>
                    </a:moveTo>
                    <a:cubicBezTo>
                      <a:pt x="18193" y="79439"/>
                      <a:pt x="0" y="61627"/>
                      <a:pt x="0" y="39719"/>
                    </a:cubicBezTo>
                    <a:cubicBezTo>
                      <a:pt x="0" y="17812"/>
                      <a:pt x="18193" y="0"/>
                      <a:pt x="40481" y="0"/>
                    </a:cubicBezTo>
                    <a:cubicBezTo>
                      <a:pt x="62770" y="0"/>
                      <a:pt x="80963" y="17812"/>
                      <a:pt x="80963" y="39719"/>
                    </a:cubicBezTo>
                    <a:cubicBezTo>
                      <a:pt x="80963" y="61627"/>
                      <a:pt x="62770" y="79439"/>
                      <a:pt x="40481" y="79439"/>
                    </a:cubicBezTo>
                    <a:close/>
                    <a:moveTo>
                      <a:pt x="40481" y="19050"/>
                    </a:moveTo>
                    <a:cubicBezTo>
                      <a:pt x="28670" y="19050"/>
                      <a:pt x="19050" y="28289"/>
                      <a:pt x="19050" y="39719"/>
                    </a:cubicBezTo>
                    <a:cubicBezTo>
                      <a:pt x="19050" y="51149"/>
                      <a:pt x="28670" y="60389"/>
                      <a:pt x="40481" y="60389"/>
                    </a:cubicBezTo>
                    <a:cubicBezTo>
                      <a:pt x="52293" y="60389"/>
                      <a:pt x="61913" y="51149"/>
                      <a:pt x="61913" y="39719"/>
                    </a:cubicBezTo>
                    <a:cubicBezTo>
                      <a:pt x="61913" y="28289"/>
                      <a:pt x="52293" y="19050"/>
                      <a:pt x="40481" y="1905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924ECDA-FA96-865E-5FA6-0E63F59549F2}"/>
                  </a:ext>
                </a:extLst>
              </p:cNvPr>
              <p:cNvSpPr/>
              <p:nvPr/>
            </p:nvSpPr>
            <p:spPr>
              <a:xfrm>
                <a:off x="7441978" y="1517579"/>
                <a:ext cx="57722" cy="37909"/>
              </a:xfrm>
              <a:custGeom>
                <a:avLst/>
                <a:gdLst>
                  <a:gd name="connsiteX0" fmla="*/ 28861 w 57722"/>
                  <a:gd name="connsiteY0" fmla="*/ 37910 h 37909"/>
                  <a:gd name="connsiteX1" fmla="*/ 0 w 57722"/>
                  <a:gd name="connsiteY1" fmla="*/ 9525 h 37909"/>
                  <a:gd name="connsiteX2" fmla="*/ 9525 w 57722"/>
                  <a:gd name="connsiteY2" fmla="*/ 0 h 37909"/>
                  <a:gd name="connsiteX3" fmla="*/ 19050 w 57722"/>
                  <a:gd name="connsiteY3" fmla="*/ 9525 h 37909"/>
                  <a:gd name="connsiteX4" fmla="*/ 28861 w 57722"/>
                  <a:gd name="connsiteY4" fmla="*/ 18860 h 37909"/>
                  <a:gd name="connsiteX5" fmla="*/ 38672 w 57722"/>
                  <a:gd name="connsiteY5" fmla="*/ 9525 h 37909"/>
                  <a:gd name="connsiteX6" fmla="*/ 48197 w 57722"/>
                  <a:gd name="connsiteY6" fmla="*/ 0 h 37909"/>
                  <a:gd name="connsiteX7" fmla="*/ 57722 w 57722"/>
                  <a:gd name="connsiteY7" fmla="*/ 9525 h 37909"/>
                  <a:gd name="connsiteX8" fmla="*/ 28861 w 57722"/>
                  <a:gd name="connsiteY8" fmla="*/ 37910 h 3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722" h="37909">
                    <a:moveTo>
                      <a:pt x="28861" y="37910"/>
                    </a:moveTo>
                    <a:cubicBezTo>
                      <a:pt x="12954" y="37910"/>
                      <a:pt x="0" y="25146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cubicBezTo>
                      <a:pt x="14764" y="0"/>
                      <a:pt x="19050" y="4286"/>
                      <a:pt x="19050" y="9525"/>
                    </a:cubicBezTo>
                    <a:cubicBezTo>
                      <a:pt x="19050" y="14764"/>
                      <a:pt x="23432" y="18860"/>
                      <a:pt x="28861" y="18860"/>
                    </a:cubicBezTo>
                    <a:cubicBezTo>
                      <a:pt x="34290" y="18860"/>
                      <a:pt x="38672" y="14669"/>
                      <a:pt x="38672" y="9525"/>
                    </a:cubicBezTo>
                    <a:cubicBezTo>
                      <a:pt x="38672" y="4382"/>
                      <a:pt x="42958" y="0"/>
                      <a:pt x="48197" y="0"/>
                    </a:cubicBezTo>
                    <a:cubicBezTo>
                      <a:pt x="53436" y="0"/>
                      <a:pt x="57722" y="4286"/>
                      <a:pt x="57722" y="9525"/>
                    </a:cubicBezTo>
                    <a:cubicBezTo>
                      <a:pt x="57722" y="25146"/>
                      <a:pt x="44768" y="37910"/>
                      <a:pt x="28861" y="3791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B6E57F1-8992-B030-EAB1-CA22FAF626FF}"/>
                  </a:ext>
                </a:extLst>
              </p:cNvPr>
              <p:cNvSpPr/>
              <p:nvPr/>
            </p:nvSpPr>
            <p:spPr>
              <a:xfrm>
                <a:off x="7441978" y="1468430"/>
                <a:ext cx="19050" cy="71913"/>
              </a:xfrm>
              <a:custGeom>
                <a:avLst/>
                <a:gdLst>
                  <a:gd name="connsiteX0" fmla="*/ 9525 w 19050"/>
                  <a:gd name="connsiteY0" fmla="*/ 71914 h 71913"/>
                  <a:gd name="connsiteX1" fmla="*/ 0 w 19050"/>
                  <a:gd name="connsiteY1" fmla="*/ 62389 h 71913"/>
                  <a:gd name="connsiteX2" fmla="*/ 0 w 19050"/>
                  <a:gd name="connsiteY2" fmla="*/ 9525 h 71913"/>
                  <a:gd name="connsiteX3" fmla="*/ 9525 w 19050"/>
                  <a:gd name="connsiteY3" fmla="*/ 0 h 71913"/>
                  <a:gd name="connsiteX4" fmla="*/ 19050 w 19050"/>
                  <a:gd name="connsiteY4" fmla="*/ 9525 h 71913"/>
                  <a:gd name="connsiteX5" fmla="*/ 19050 w 19050"/>
                  <a:gd name="connsiteY5" fmla="*/ 62389 h 71913"/>
                  <a:gd name="connsiteX6" fmla="*/ 9525 w 19050"/>
                  <a:gd name="connsiteY6" fmla="*/ 71914 h 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71913">
                    <a:moveTo>
                      <a:pt x="9525" y="71914"/>
                    </a:moveTo>
                    <a:cubicBezTo>
                      <a:pt x="4286" y="71914"/>
                      <a:pt x="0" y="67628"/>
                      <a:pt x="0" y="62389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cubicBezTo>
                      <a:pt x="14764" y="0"/>
                      <a:pt x="19050" y="4286"/>
                      <a:pt x="19050" y="9525"/>
                    </a:cubicBezTo>
                    <a:lnTo>
                      <a:pt x="19050" y="62389"/>
                    </a:lnTo>
                    <a:cubicBezTo>
                      <a:pt x="19050" y="67628"/>
                      <a:pt x="14764" y="71914"/>
                      <a:pt x="9525" y="71914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81E49059-687A-ECAC-2130-A0A0030F9095}"/>
                  </a:ext>
                </a:extLst>
              </p:cNvPr>
              <p:cNvSpPr/>
              <p:nvPr/>
            </p:nvSpPr>
            <p:spPr>
              <a:xfrm>
                <a:off x="7480651" y="1506150"/>
                <a:ext cx="19050" cy="34194"/>
              </a:xfrm>
              <a:custGeom>
                <a:avLst/>
                <a:gdLst>
                  <a:gd name="connsiteX0" fmla="*/ 9525 w 19050"/>
                  <a:gd name="connsiteY0" fmla="*/ 34195 h 34194"/>
                  <a:gd name="connsiteX1" fmla="*/ 0 w 19050"/>
                  <a:gd name="connsiteY1" fmla="*/ 24670 h 34194"/>
                  <a:gd name="connsiteX2" fmla="*/ 0 w 19050"/>
                  <a:gd name="connsiteY2" fmla="*/ 9525 h 34194"/>
                  <a:gd name="connsiteX3" fmla="*/ 9525 w 19050"/>
                  <a:gd name="connsiteY3" fmla="*/ 0 h 34194"/>
                  <a:gd name="connsiteX4" fmla="*/ 19050 w 19050"/>
                  <a:gd name="connsiteY4" fmla="*/ 9525 h 34194"/>
                  <a:gd name="connsiteX5" fmla="*/ 19050 w 19050"/>
                  <a:gd name="connsiteY5" fmla="*/ 24670 h 34194"/>
                  <a:gd name="connsiteX6" fmla="*/ 9525 w 19050"/>
                  <a:gd name="connsiteY6" fmla="*/ 34195 h 3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34194">
                    <a:moveTo>
                      <a:pt x="9525" y="34195"/>
                    </a:moveTo>
                    <a:cubicBezTo>
                      <a:pt x="4286" y="34195"/>
                      <a:pt x="0" y="29908"/>
                      <a:pt x="0" y="24670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cubicBezTo>
                      <a:pt x="14764" y="0"/>
                      <a:pt x="19050" y="4286"/>
                      <a:pt x="19050" y="9525"/>
                    </a:cubicBezTo>
                    <a:lnTo>
                      <a:pt x="19050" y="24670"/>
                    </a:lnTo>
                    <a:cubicBezTo>
                      <a:pt x="19050" y="29908"/>
                      <a:pt x="14764" y="34195"/>
                      <a:pt x="9525" y="3419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ADF795A-C94A-71AF-0AA9-1E7EF7B4AFA4}"/>
                  </a:ext>
                </a:extLst>
              </p:cNvPr>
              <p:cNvSpPr/>
              <p:nvPr/>
            </p:nvSpPr>
            <p:spPr>
              <a:xfrm>
                <a:off x="7411022" y="1557944"/>
                <a:ext cx="64181" cy="35359"/>
              </a:xfrm>
              <a:custGeom>
                <a:avLst/>
                <a:gdLst>
                  <a:gd name="connsiteX0" fmla="*/ 9525 w 64181"/>
                  <a:gd name="connsiteY0" fmla="*/ 35264 h 35359"/>
                  <a:gd name="connsiteX1" fmla="*/ 0 w 64181"/>
                  <a:gd name="connsiteY1" fmla="*/ 25739 h 35359"/>
                  <a:gd name="connsiteX2" fmla="*/ 9525 w 64181"/>
                  <a:gd name="connsiteY2" fmla="*/ 16214 h 35359"/>
                  <a:gd name="connsiteX3" fmla="*/ 48578 w 64181"/>
                  <a:gd name="connsiteY3" fmla="*/ 2213 h 35359"/>
                  <a:gd name="connsiteX4" fmla="*/ 62008 w 64181"/>
                  <a:gd name="connsiteY4" fmla="*/ 3451 h 35359"/>
                  <a:gd name="connsiteX5" fmla="*/ 60770 w 64181"/>
                  <a:gd name="connsiteY5" fmla="*/ 16881 h 35359"/>
                  <a:gd name="connsiteX6" fmla="*/ 9525 w 64181"/>
                  <a:gd name="connsiteY6" fmla="*/ 35360 h 3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81" h="35359">
                    <a:moveTo>
                      <a:pt x="9525" y="35264"/>
                    </a:moveTo>
                    <a:cubicBezTo>
                      <a:pt x="4286" y="35264"/>
                      <a:pt x="0" y="30978"/>
                      <a:pt x="0" y="25739"/>
                    </a:cubicBezTo>
                    <a:cubicBezTo>
                      <a:pt x="0" y="20501"/>
                      <a:pt x="4286" y="16214"/>
                      <a:pt x="9525" y="16214"/>
                    </a:cubicBezTo>
                    <a:cubicBezTo>
                      <a:pt x="23813" y="16214"/>
                      <a:pt x="37719" y="11261"/>
                      <a:pt x="48578" y="2213"/>
                    </a:cubicBezTo>
                    <a:cubicBezTo>
                      <a:pt x="52578" y="-1216"/>
                      <a:pt x="58674" y="-550"/>
                      <a:pt x="62008" y="3451"/>
                    </a:cubicBezTo>
                    <a:cubicBezTo>
                      <a:pt x="65342" y="7451"/>
                      <a:pt x="64770" y="13547"/>
                      <a:pt x="60770" y="16881"/>
                    </a:cubicBezTo>
                    <a:cubicBezTo>
                      <a:pt x="46482" y="28787"/>
                      <a:pt x="28290" y="35360"/>
                      <a:pt x="9525" y="3536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pic>
        <p:nvPicPr>
          <p:cNvPr id="126" name="Graphic 440">
            <a:extLst>
              <a:ext uri="{FF2B5EF4-FFF2-40B4-BE49-F238E27FC236}">
                <a16:creationId xmlns:a16="http://schemas.microsoft.com/office/drawing/2014/main" id="{A3C895B9-2276-C627-9E74-51514008C2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93825" y="2478474"/>
            <a:ext cx="252000" cy="252000"/>
          </a:xfrm>
          <a:prstGeom prst="rect">
            <a:avLst/>
          </a:prstGeom>
        </p:spPr>
      </p:pic>
      <p:grpSp>
        <p:nvGrpSpPr>
          <p:cNvPr id="127" name="Network and digital">
            <a:extLst>
              <a:ext uri="{FF2B5EF4-FFF2-40B4-BE49-F238E27FC236}">
                <a16:creationId xmlns:a16="http://schemas.microsoft.com/office/drawing/2014/main" id="{F75C517C-2972-A52B-55E9-523C37CB38A2}"/>
              </a:ext>
            </a:extLst>
          </p:cNvPr>
          <p:cNvGrpSpPr/>
          <p:nvPr/>
        </p:nvGrpSpPr>
        <p:grpSpPr>
          <a:xfrm>
            <a:off x="2979007" y="3041179"/>
            <a:ext cx="252000" cy="252000"/>
            <a:chOff x="3165162" y="3392087"/>
            <a:chExt cx="438054" cy="457580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CD3BC6C-18F8-FD45-5DB3-D3595439C153}"/>
                </a:ext>
              </a:extLst>
            </p:cNvPr>
            <p:cNvSpPr/>
            <p:nvPr/>
          </p:nvSpPr>
          <p:spPr>
            <a:xfrm>
              <a:off x="3165162" y="3392087"/>
              <a:ext cx="438054" cy="295274"/>
            </a:xfrm>
            <a:custGeom>
              <a:avLst/>
              <a:gdLst>
                <a:gd name="connsiteX0" fmla="*/ 319945 w 438054"/>
                <a:gd name="connsiteY0" fmla="*/ 295275 h 295274"/>
                <a:gd name="connsiteX1" fmla="*/ 273367 w 438054"/>
                <a:gd name="connsiteY1" fmla="*/ 295275 h 295274"/>
                <a:gd name="connsiteX2" fmla="*/ 263842 w 438054"/>
                <a:gd name="connsiteY2" fmla="*/ 285750 h 295274"/>
                <a:gd name="connsiteX3" fmla="*/ 273367 w 438054"/>
                <a:gd name="connsiteY3" fmla="*/ 276225 h 295274"/>
                <a:gd name="connsiteX4" fmla="*/ 319945 w 438054"/>
                <a:gd name="connsiteY4" fmla="*/ 276225 h 295274"/>
                <a:gd name="connsiteX5" fmla="*/ 419100 w 438054"/>
                <a:gd name="connsiteY5" fmla="*/ 178308 h 295274"/>
                <a:gd name="connsiteX6" fmla="*/ 319945 w 438054"/>
                <a:gd name="connsiteY6" fmla="*/ 80391 h 295274"/>
                <a:gd name="connsiteX7" fmla="*/ 318992 w 438054"/>
                <a:gd name="connsiteY7" fmla="*/ 80391 h 295274"/>
                <a:gd name="connsiteX8" fmla="*/ 310610 w 438054"/>
                <a:gd name="connsiteY8" fmla="*/ 75724 h 295274"/>
                <a:gd name="connsiteX9" fmla="*/ 211360 w 438054"/>
                <a:gd name="connsiteY9" fmla="*/ 18955 h 295274"/>
                <a:gd name="connsiteX10" fmla="*/ 100298 w 438054"/>
                <a:gd name="connsiteY10" fmla="*/ 104680 h 295274"/>
                <a:gd name="connsiteX11" fmla="*/ 92202 w 438054"/>
                <a:gd name="connsiteY11" fmla="*/ 111824 h 295274"/>
                <a:gd name="connsiteX12" fmla="*/ 19050 w 438054"/>
                <a:gd name="connsiteY12" fmla="*/ 193643 h 295274"/>
                <a:gd name="connsiteX13" fmla="*/ 102679 w 438054"/>
                <a:gd name="connsiteY13" fmla="*/ 276225 h 295274"/>
                <a:gd name="connsiteX14" fmla="*/ 164783 w 438054"/>
                <a:gd name="connsiteY14" fmla="*/ 276225 h 295274"/>
                <a:gd name="connsiteX15" fmla="*/ 174308 w 438054"/>
                <a:gd name="connsiteY15" fmla="*/ 285750 h 295274"/>
                <a:gd name="connsiteX16" fmla="*/ 164783 w 438054"/>
                <a:gd name="connsiteY16" fmla="*/ 295275 h 295274"/>
                <a:gd name="connsiteX17" fmla="*/ 102679 w 438054"/>
                <a:gd name="connsiteY17" fmla="*/ 295275 h 295274"/>
                <a:gd name="connsiteX18" fmla="*/ 0 w 438054"/>
                <a:gd name="connsiteY18" fmla="*/ 193643 h 295274"/>
                <a:gd name="connsiteX19" fmla="*/ 83439 w 438054"/>
                <a:gd name="connsiteY19" fmla="*/ 93917 h 295274"/>
                <a:gd name="connsiteX20" fmla="*/ 211265 w 438054"/>
                <a:gd name="connsiteY20" fmla="*/ 0 h 295274"/>
                <a:gd name="connsiteX21" fmla="*/ 324041 w 438054"/>
                <a:gd name="connsiteY21" fmla="*/ 61436 h 295274"/>
                <a:gd name="connsiteX22" fmla="*/ 438055 w 438054"/>
                <a:gd name="connsiteY22" fmla="*/ 178308 h 295274"/>
                <a:gd name="connsiteX23" fmla="*/ 319850 w 438054"/>
                <a:gd name="connsiteY23" fmla="*/ 295275 h 29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054" h="295274">
                  <a:moveTo>
                    <a:pt x="319945" y="295275"/>
                  </a:moveTo>
                  <a:lnTo>
                    <a:pt x="273367" y="295275"/>
                  </a:lnTo>
                  <a:cubicBezTo>
                    <a:pt x="268129" y="295275"/>
                    <a:pt x="263842" y="290989"/>
                    <a:pt x="263842" y="285750"/>
                  </a:cubicBezTo>
                  <a:cubicBezTo>
                    <a:pt x="263842" y="280511"/>
                    <a:pt x="268129" y="276225"/>
                    <a:pt x="273367" y="276225"/>
                  </a:cubicBezTo>
                  <a:lnTo>
                    <a:pt x="319945" y="276225"/>
                  </a:lnTo>
                  <a:cubicBezTo>
                    <a:pt x="374618" y="276225"/>
                    <a:pt x="419100" y="232315"/>
                    <a:pt x="419100" y="178308"/>
                  </a:cubicBezTo>
                  <a:cubicBezTo>
                    <a:pt x="419100" y="124301"/>
                    <a:pt x="374618" y="80391"/>
                    <a:pt x="319945" y="80391"/>
                  </a:cubicBezTo>
                  <a:lnTo>
                    <a:pt x="318992" y="80391"/>
                  </a:lnTo>
                  <a:cubicBezTo>
                    <a:pt x="315373" y="80582"/>
                    <a:pt x="312325" y="78677"/>
                    <a:pt x="310610" y="75724"/>
                  </a:cubicBezTo>
                  <a:cubicBezTo>
                    <a:pt x="290132" y="40767"/>
                    <a:pt x="252127" y="18955"/>
                    <a:pt x="211360" y="18955"/>
                  </a:cubicBezTo>
                  <a:cubicBezTo>
                    <a:pt x="158782" y="18955"/>
                    <a:pt x="113062" y="54197"/>
                    <a:pt x="100298" y="104680"/>
                  </a:cubicBezTo>
                  <a:cubicBezTo>
                    <a:pt x="99346" y="108490"/>
                    <a:pt x="96107" y="111252"/>
                    <a:pt x="92202" y="111824"/>
                  </a:cubicBezTo>
                  <a:cubicBezTo>
                    <a:pt x="50483" y="116967"/>
                    <a:pt x="19050" y="152210"/>
                    <a:pt x="19050" y="193643"/>
                  </a:cubicBezTo>
                  <a:cubicBezTo>
                    <a:pt x="19050" y="239173"/>
                    <a:pt x="56579" y="276225"/>
                    <a:pt x="102679" y="276225"/>
                  </a:cubicBezTo>
                  <a:lnTo>
                    <a:pt x="164783" y="276225"/>
                  </a:lnTo>
                  <a:cubicBezTo>
                    <a:pt x="170021" y="276225"/>
                    <a:pt x="174308" y="280511"/>
                    <a:pt x="174308" y="285750"/>
                  </a:cubicBezTo>
                  <a:cubicBezTo>
                    <a:pt x="174308" y="290989"/>
                    <a:pt x="170021" y="295275"/>
                    <a:pt x="164783" y="295275"/>
                  </a:cubicBezTo>
                  <a:lnTo>
                    <a:pt x="102679" y="295275"/>
                  </a:lnTo>
                  <a:cubicBezTo>
                    <a:pt x="46101" y="295275"/>
                    <a:pt x="0" y="249746"/>
                    <a:pt x="0" y="193643"/>
                  </a:cubicBezTo>
                  <a:cubicBezTo>
                    <a:pt x="0" y="144685"/>
                    <a:pt x="35433" y="102870"/>
                    <a:pt x="83439" y="93917"/>
                  </a:cubicBezTo>
                  <a:cubicBezTo>
                    <a:pt x="100394" y="38291"/>
                    <a:pt x="152114" y="0"/>
                    <a:pt x="211265" y="0"/>
                  </a:cubicBezTo>
                  <a:cubicBezTo>
                    <a:pt x="256889" y="0"/>
                    <a:pt x="299561" y="23432"/>
                    <a:pt x="324041" y="61436"/>
                  </a:cubicBezTo>
                  <a:cubicBezTo>
                    <a:pt x="387287" y="63627"/>
                    <a:pt x="438055" y="115157"/>
                    <a:pt x="438055" y="178308"/>
                  </a:cubicBezTo>
                  <a:cubicBezTo>
                    <a:pt x="438055" y="241459"/>
                    <a:pt x="385000" y="295275"/>
                    <a:pt x="319850" y="29527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grpSp>
          <p:nvGrpSpPr>
            <p:cNvPr id="129" name="Graphic 6">
              <a:extLst>
                <a:ext uri="{FF2B5EF4-FFF2-40B4-BE49-F238E27FC236}">
                  <a16:creationId xmlns:a16="http://schemas.microsoft.com/office/drawing/2014/main" id="{FE2A7339-2F44-0E2A-48FA-EA2BC9DA4ECD}"/>
                </a:ext>
              </a:extLst>
            </p:cNvPr>
            <p:cNvGrpSpPr/>
            <p:nvPr/>
          </p:nvGrpSpPr>
          <p:grpSpPr>
            <a:xfrm>
              <a:off x="3203357" y="3496957"/>
              <a:ext cx="361759" cy="352710"/>
              <a:chOff x="3203357" y="3496957"/>
              <a:chExt cx="361759" cy="352710"/>
            </a:xfrm>
            <a:solidFill>
              <a:srgbClr val="009CD6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0C42C95-004D-ACC5-5F0B-BDEB8A60C577}"/>
                  </a:ext>
                </a:extLst>
              </p:cNvPr>
              <p:cNvSpPr/>
              <p:nvPr/>
            </p:nvSpPr>
            <p:spPr>
              <a:xfrm>
                <a:off x="3230789" y="3717842"/>
                <a:ext cx="306895" cy="75152"/>
              </a:xfrm>
              <a:custGeom>
                <a:avLst/>
                <a:gdLst>
                  <a:gd name="connsiteX0" fmla="*/ 297466 w 306895"/>
                  <a:gd name="connsiteY0" fmla="*/ 75152 h 75152"/>
                  <a:gd name="connsiteX1" fmla="*/ 288036 w 306895"/>
                  <a:gd name="connsiteY1" fmla="*/ 65723 h 75152"/>
                  <a:gd name="connsiteX2" fmla="*/ 288036 w 306895"/>
                  <a:gd name="connsiteY2" fmla="*/ 18860 h 75152"/>
                  <a:gd name="connsiteX3" fmla="*/ 18859 w 306895"/>
                  <a:gd name="connsiteY3" fmla="*/ 18860 h 75152"/>
                  <a:gd name="connsiteX4" fmla="*/ 18859 w 306895"/>
                  <a:gd name="connsiteY4" fmla="*/ 65723 h 75152"/>
                  <a:gd name="connsiteX5" fmla="*/ 9430 w 306895"/>
                  <a:gd name="connsiteY5" fmla="*/ 75152 h 75152"/>
                  <a:gd name="connsiteX6" fmla="*/ 0 w 306895"/>
                  <a:gd name="connsiteY6" fmla="*/ 65723 h 75152"/>
                  <a:gd name="connsiteX7" fmla="*/ 0 w 306895"/>
                  <a:gd name="connsiteY7" fmla="*/ 9430 h 75152"/>
                  <a:gd name="connsiteX8" fmla="*/ 9430 w 306895"/>
                  <a:gd name="connsiteY8" fmla="*/ 0 h 75152"/>
                  <a:gd name="connsiteX9" fmla="*/ 297466 w 306895"/>
                  <a:gd name="connsiteY9" fmla="*/ 0 h 75152"/>
                  <a:gd name="connsiteX10" fmla="*/ 306896 w 306895"/>
                  <a:gd name="connsiteY10" fmla="*/ 9430 h 75152"/>
                  <a:gd name="connsiteX11" fmla="*/ 306896 w 306895"/>
                  <a:gd name="connsiteY11" fmla="*/ 65723 h 75152"/>
                  <a:gd name="connsiteX12" fmla="*/ 297466 w 306895"/>
                  <a:gd name="connsiteY12" fmla="*/ 75152 h 7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895" h="75152">
                    <a:moveTo>
                      <a:pt x="297466" y="75152"/>
                    </a:moveTo>
                    <a:cubicBezTo>
                      <a:pt x="292227" y="75152"/>
                      <a:pt x="288036" y="70961"/>
                      <a:pt x="288036" y="65723"/>
                    </a:cubicBezTo>
                    <a:lnTo>
                      <a:pt x="288036" y="18860"/>
                    </a:lnTo>
                    <a:lnTo>
                      <a:pt x="18859" y="18860"/>
                    </a:lnTo>
                    <a:lnTo>
                      <a:pt x="18859" y="65723"/>
                    </a:lnTo>
                    <a:cubicBezTo>
                      <a:pt x="18859" y="70961"/>
                      <a:pt x="14669" y="75152"/>
                      <a:pt x="9430" y="75152"/>
                    </a:cubicBezTo>
                    <a:cubicBezTo>
                      <a:pt x="4191" y="75152"/>
                      <a:pt x="0" y="70961"/>
                      <a:pt x="0" y="65723"/>
                    </a:cubicBezTo>
                    <a:lnTo>
                      <a:pt x="0" y="9430"/>
                    </a:lnTo>
                    <a:cubicBezTo>
                      <a:pt x="0" y="4191"/>
                      <a:pt x="4191" y="0"/>
                      <a:pt x="9430" y="0"/>
                    </a:cubicBezTo>
                    <a:lnTo>
                      <a:pt x="297466" y="0"/>
                    </a:lnTo>
                    <a:cubicBezTo>
                      <a:pt x="302705" y="0"/>
                      <a:pt x="306896" y="4191"/>
                      <a:pt x="306896" y="9430"/>
                    </a:cubicBezTo>
                    <a:lnTo>
                      <a:pt x="306896" y="65723"/>
                    </a:lnTo>
                    <a:cubicBezTo>
                      <a:pt x="306896" y="70961"/>
                      <a:pt x="302705" y="75152"/>
                      <a:pt x="297466" y="7515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45FCBDA-1BB2-6599-333D-ABE86031F5D1}"/>
                  </a:ext>
                </a:extLst>
              </p:cNvPr>
              <p:cNvSpPr/>
              <p:nvPr/>
            </p:nvSpPr>
            <p:spPr>
              <a:xfrm>
                <a:off x="3374807" y="3554202"/>
                <a:ext cx="18859" cy="238982"/>
              </a:xfrm>
              <a:custGeom>
                <a:avLst/>
                <a:gdLst>
                  <a:gd name="connsiteX0" fmla="*/ 9430 w 18859"/>
                  <a:gd name="connsiteY0" fmla="*/ 238982 h 238982"/>
                  <a:gd name="connsiteX1" fmla="*/ 0 w 18859"/>
                  <a:gd name="connsiteY1" fmla="*/ 229553 h 238982"/>
                  <a:gd name="connsiteX2" fmla="*/ 0 w 18859"/>
                  <a:gd name="connsiteY2" fmla="*/ 9430 h 238982"/>
                  <a:gd name="connsiteX3" fmla="*/ 9430 w 18859"/>
                  <a:gd name="connsiteY3" fmla="*/ 0 h 238982"/>
                  <a:gd name="connsiteX4" fmla="*/ 18859 w 18859"/>
                  <a:gd name="connsiteY4" fmla="*/ 9430 h 238982"/>
                  <a:gd name="connsiteX5" fmla="*/ 18859 w 18859"/>
                  <a:gd name="connsiteY5" fmla="*/ 229553 h 238982"/>
                  <a:gd name="connsiteX6" fmla="*/ 9430 w 18859"/>
                  <a:gd name="connsiteY6" fmla="*/ 238982 h 23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59" h="238982">
                    <a:moveTo>
                      <a:pt x="9430" y="238982"/>
                    </a:moveTo>
                    <a:cubicBezTo>
                      <a:pt x="4191" y="238982"/>
                      <a:pt x="0" y="234791"/>
                      <a:pt x="0" y="229553"/>
                    </a:cubicBezTo>
                    <a:lnTo>
                      <a:pt x="0" y="9430"/>
                    </a:lnTo>
                    <a:cubicBezTo>
                      <a:pt x="0" y="4191"/>
                      <a:pt x="4191" y="0"/>
                      <a:pt x="9430" y="0"/>
                    </a:cubicBezTo>
                    <a:cubicBezTo>
                      <a:pt x="14668" y="0"/>
                      <a:pt x="18859" y="4191"/>
                      <a:pt x="18859" y="9430"/>
                    </a:cubicBezTo>
                    <a:lnTo>
                      <a:pt x="18859" y="229553"/>
                    </a:lnTo>
                    <a:cubicBezTo>
                      <a:pt x="18859" y="234791"/>
                      <a:pt x="14668" y="238982"/>
                      <a:pt x="9430" y="238982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D833389-EB46-0473-FC9C-5FB890839605}"/>
                  </a:ext>
                </a:extLst>
              </p:cNvPr>
              <p:cNvSpPr/>
              <p:nvPr/>
            </p:nvSpPr>
            <p:spPr>
              <a:xfrm>
                <a:off x="3347375" y="3774230"/>
                <a:ext cx="73723" cy="75437"/>
              </a:xfrm>
              <a:custGeom>
                <a:avLst/>
                <a:gdLst>
                  <a:gd name="connsiteX0" fmla="*/ 36862 w 73723"/>
                  <a:gd name="connsiteY0" fmla="*/ 75438 h 75437"/>
                  <a:gd name="connsiteX1" fmla="*/ 0 w 73723"/>
                  <a:gd name="connsiteY1" fmla="*/ 37719 h 75437"/>
                  <a:gd name="connsiteX2" fmla="*/ 36862 w 73723"/>
                  <a:gd name="connsiteY2" fmla="*/ 0 h 75437"/>
                  <a:gd name="connsiteX3" fmla="*/ 73723 w 73723"/>
                  <a:gd name="connsiteY3" fmla="*/ 37719 h 75437"/>
                  <a:gd name="connsiteX4" fmla="*/ 36862 w 73723"/>
                  <a:gd name="connsiteY4" fmla="*/ 75438 h 75437"/>
                  <a:gd name="connsiteX5" fmla="*/ 36862 w 73723"/>
                  <a:gd name="connsiteY5" fmla="*/ 18955 h 75437"/>
                  <a:gd name="connsiteX6" fmla="*/ 18859 w 73723"/>
                  <a:gd name="connsiteY6" fmla="*/ 37719 h 75437"/>
                  <a:gd name="connsiteX7" fmla="*/ 36862 w 73723"/>
                  <a:gd name="connsiteY7" fmla="*/ 56483 h 75437"/>
                  <a:gd name="connsiteX8" fmla="*/ 54864 w 73723"/>
                  <a:gd name="connsiteY8" fmla="*/ 37719 h 75437"/>
                  <a:gd name="connsiteX9" fmla="*/ 36862 w 73723"/>
                  <a:gd name="connsiteY9" fmla="*/ 18955 h 7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23" h="75437">
                    <a:moveTo>
                      <a:pt x="36862" y="75438"/>
                    </a:moveTo>
                    <a:cubicBezTo>
                      <a:pt x="16478" y="75438"/>
                      <a:pt x="0" y="58483"/>
                      <a:pt x="0" y="37719"/>
                    </a:cubicBezTo>
                    <a:cubicBezTo>
                      <a:pt x="0" y="16954"/>
                      <a:pt x="16573" y="0"/>
                      <a:pt x="36862" y="0"/>
                    </a:cubicBezTo>
                    <a:cubicBezTo>
                      <a:pt x="57150" y="0"/>
                      <a:pt x="73723" y="16954"/>
                      <a:pt x="73723" y="37719"/>
                    </a:cubicBezTo>
                    <a:cubicBezTo>
                      <a:pt x="73723" y="58483"/>
                      <a:pt x="57150" y="75438"/>
                      <a:pt x="36862" y="75438"/>
                    </a:cubicBezTo>
                    <a:close/>
                    <a:moveTo>
                      <a:pt x="36862" y="18955"/>
                    </a:moveTo>
                    <a:cubicBezTo>
                      <a:pt x="26956" y="18955"/>
                      <a:pt x="18859" y="27432"/>
                      <a:pt x="18859" y="37719"/>
                    </a:cubicBezTo>
                    <a:cubicBezTo>
                      <a:pt x="18859" y="48006"/>
                      <a:pt x="26956" y="56483"/>
                      <a:pt x="36862" y="56483"/>
                    </a:cubicBezTo>
                    <a:cubicBezTo>
                      <a:pt x="46768" y="56483"/>
                      <a:pt x="54864" y="48006"/>
                      <a:pt x="54864" y="37719"/>
                    </a:cubicBezTo>
                    <a:cubicBezTo>
                      <a:pt x="54864" y="27432"/>
                      <a:pt x="46768" y="18955"/>
                      <a:pt x="36862" y="1895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3664C5B-EB7A-AA85-5E32-435840D9C574}"/>
                  </a:ext>
                </a:extLst>
              </p:cNvPr>
              <p:cNvSpPr/>
              <p:nvPr/>
            </p:nvSpPr>
            <p:spPr>
              <a:xfrm>
                <a:off x="3347375" y="3496957"/>
                <a:ext cx="73723" cy="75438"/>
              </a:xfrm>
              <a:custGeom>
                <a:avLst/>
                <a:gdLst>
                  <a:gd name="connsiteX0" fmla="*/ 36862 w 73723"/>
                  <a:gd name="connsiteY0" fmla="*/ 75438 h 75438"/>
                  <a:gd name="connsiteX1" fmla="*/ 0 w 73723"/>
                  <a:gd name="connsiteY1" fmla="*/ 37719 h 75438"/>
                  <a:gd name="connsiteX2" fmla="*/ 36862 w 73723"/>
                  <a:gd name="connsiteY2" fmla="*/ 0 h 75438"/>
                  <a:gd name="connsiteX3" fmla="*/ 73723 w 73723"/>
                  <a:gd name="connsiteY3" fmla="*/ 37719 h 75438"/>
                  <a:gd name="connsiteX4" fmla="*/ 36862 w 73723"/>
                  <a:gd name="connsiteY4" fmla="*/ 75438 h 75438"/>
                  <a:gd name="connsiteX5" fmla="*/ 36862 w 73723"/>
                  <a:gd name="connsiteY5" fmla="*/ 18955 h 75438"/>
                  <a:gd name="connsiteX6" fmla="*/ 18859 w 73723"/>
                  <a:gd name="connsiteY6" fmla="*/ 37719 h 75438"/>
                  <a:gd name="connsiteX7" fmla="*/ 36862 w 73723"/>
                  <a:gd name="connsiteY7" fmla="*/ 56483 h 75438"/>
                  <a:gd name="connsiteX8" fmla="*/ 54864 w 73723"/>
                  <a:gd name="connsiteY8" fmla="*/ 37719 h 75438"/>
                  <a:gd name="connsiteX9" fmla="*/ 36862 w 73723"/>
                  <a:gd name="connsiteY9" fmla="*/ 18955 h 7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23" h="75438">
                    <a:moveTo>
                      <a:pt x="36862" y="75438"/>
                    </a:moveTo>
                    <a:cubicBezTo>
                      <a:pt x="16478" y="75438"/>
                      <a:pt x="0" y="58483"/>
                      <a:pt x="0" y="37719"/>
                    </a:cubicBezTo>
                    <a:cubicBezTo>
                      <a:pt x="0" y="16955"/>
                      <a:pt x="16573" y="0"/>
                      <a:pt x="36862" y="0"/>
                    </a:cubicBezTo>
                    <a:cubicBezTo>
                      <a:pt x="57150" y="0"/>
                      <a:pt x="73723" y="16955"/>
                      <a:pt x="73723" y="37719"/>
                    </a:cubicBezTo>
                    <a:cubicBezTo>
                      <a:pt x="73723" y="58483"/>
                      <a:pt x="57150" y="75438"/>
                      <a:pt x="36862" y="75438"/>
                    </a:cubicBezTo>
                    <a:close/>
                    <a:moveTo>
                      <a:pt x="36862" y="18955"/>
                    </a:moveTo>
                    <a:cubicBezTo>
                      <a:pt x="26956" y="18955"/>
                      <a:pt x="18859" y="27432"/>
                      <a:pt x="18859" y="37719"/>
                    </a:cubicBezTo>
                    <a:cubicBezTo>
                      <a:pt x="18859" y="48006"/>
                      <a:pt x="26956" y="56483"/>
                      <a:pt x="36862" y="56483"/>
                    </a:cubicBezTo>
                    <a:cubicBezTo>
                      <a:pt x="46768" y="56483"/>
                      <a:pt x="54864" y="48006"/>
                      <a:pt x="54864" y="37719"/>
                    </a:cubicBezTo>
                    <a:cubicBezTo>
                      <a:pt x="54864" y="27432"/>
                      <a:pt x="46768" y="18955"/>
                      <a:pt x="36862" y="1895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5904697-8799-FF54-5ED6-080D74F9B1CD}"/>
                  </a:ext>
                </a:extLst>
              </p:cNvPr>
              <p:cNvSpPr/>
              <p:nvPr/>
            </p:nvSpPr>
            <p:spPr>
              <a:xfrm>
                <a:off x="3203357" y="3774230"/>
                <a:ext cx="73723" cy="75437"/>
              </a:xfrm>
              <a:custGeom>
                <a:avLst/>
                <a:gdLst>
                  <a:gd name="connsiteX0" fmla="*/ 36862 w 73723"/>
                  <a:gd name="connsiteY0" fmla="*/ 75438 h 75437"/>
                  <a:gd name="connsiteX1" fmla="*/ 0 w 73723"/>
                  <a:gd name="connsiteY1" fmla="*/ 37719 h 75437"/>
                  <a:gd name="connsiteX2" fmla="*/ 36862 w 73723"/>
                  <a:gd name="connsiteY2" fmla="*/ 0 h 75437"/>
                  <a:gd name="connsiteX3" fmla="*/ 73723 w 73723"/>
                  <a:gd name="connsiteY3" fmla="*/ 37719 h 75437"/>
                  <a:gd name="connsiteX4" fmla="*/ 36862 w 73723"/>
                  <a:gd name="connsiteY4" fmla="*/ 75438 h 75437"/>
                  <a:gd name="connsiteX5" fmla="*/ 36862 w 73723"/>
                  <a:gd name="connsiteY5" fmla="*/ 18955 h 75437"/>
                  <a:gd name="connsiteX6" fmla="*/ 18859 w 73723"/>
                  <a:gd name="connsiteY6" fmla="*/ 37719 h 75437"/>
                  <a:gd name="connsiteX7" fmla="*/ 36862 w 73723"/>
                  <a:gd name="connsiteY7" fmla="*/ 56483 h 75437"/>
                  <a:gd name="connsiteX8" fmla="*/ 54864 w 73723"/>
                  <a:gd name="connsiteY8" fmla="*/ 37719 h 75437"/>
                  <a:gd name="connsiteX9" fmla="*/ 36862 w 73723"/>
                  <a:gd name="connsiteY9" fmla="*/ 18955 h 7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23" h="75437">
                    <a:moveTo>
                      <a:pt x="36862" y="75438"/>
                    </a:moveTo>
                    <a:cubicBezTo>
                      <a:pt x="16478" y="75438"/>
                      <a:pt x="0" y="58483"/>
                      <a:pt x="0" y="37719"/>
                    </a:cubicBezTo>
                    <a:cubicBezTo>
                      <a:pt x="0" y="16954"/>
                      <a:pt x="16573" y="0"/>
                      <a:pt x="36862" y="0"/>
                    </a:cubicBezTo>
                    <a:cubicBezTo>
                      <a:pt x="57150" y="0"/>
                      <a:pt x="73723" y="16954"/>
                      <a:pt x="73723" y="37719"/>
                    </a:cubicBezTo>
                    <a:cubicBezTo>
                      <a:pt x="73723" y="58483"/>
                      <a:pt x="57150" y="75438"/>
                      <a:pt x="36862" y="75438"/>
                    </a:cubicBezTo>
                    <a:close/>
                    <a:moveTo>
                      <a:pt x="36862" y="18955"/>
                    </a:moveTo>
                    <a:cubicBezTo>
                      <a:pt x="26956" y="18955"/>
                      <a:pt x="18859" y="27432"/>
                      <a:pt x="18859" y="37719"/>
                    </a:cubicBezTo>
                    <a:cubicBezTo>
                      <a:pt x="18859" y="48006"/>
                      <a:pt x="26956" y="56483"/>
                      <a:pt x="36862" y="56483"/>
                    </a:cubicBezTo>
                    <a:cubicBezTo>
                      <a:pt x="46768" y="56483"/>
                      <a:pt x="54864" y="48006"/>
                      <a:pt x="54864" y="37719"/>
                    </a:cubicBezTo>
                    <a:cubicBezTo>
                      <a:pt x="54864" y="27432"/>
                      <a:pt x="46768" y="18955"/>
                      <a:pt x="36862" y="1895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F7072DB-3E10-74F6-220E-6CFE1466E78B}"/>
                  </a:ext>
                </a:extLst>
              </p:cNvPr>
              <p:cNvSpPr/>
              <p:nvPr/>
            </p:nvSpPr>
            <p:spPr>
              <a:xfrm>
                <a:off x="3491393" y="3774230"/>
                <a:ext cx="73723" cy="75437"/>
              </a:xfrm>
              <a:custGeom>
                <a:avLst/>
                <a:gdLst>
                  <a:gd name="connsiteX0" fmla="*/ 36862 w 73723"/>
                  <a:gd name="connsiteY0" fmla="*/ 75438 h 75437"/>
                  <a:gd name="connsiteX1" fmla="*/ 0 w 73723"/>
                  <a:gd name="connsiteY1" fmla="*/ 37719 h 75437"/>
                  <a:gd name="connsiteX2" fmla="*/ 36862 w 73723"/>
                  <a:gd name="connsiteY2" fmla="*/ 0 h 75437"/>
                  <a:gd name="connsiteX3" fmla="*/ 73724 w 73723"/>
                  <a:gd name="connsiteY3" fmla="*/ 37719 h 75437"/>
                  <a:gd name="connsiteX4" fmla="*/ 36862 w 73723"/>
                  <a:gd name="connsiteY4" fmla="*/ 75438 h 75437"/>
                  <a:gd name="connsiteX5" fmla="*/ 36862 w 73723"/>
                  <a:gd name="connsiteY5" fmla="*/ 18955 h 75437"/>
                  <a:gd name="connsiteX6" fmla="*/ 18859 w 73723"/>
                  <a:gd name="connsiteY6" fmla="*/ 37719 h 75437"/>
                  <a:gd name="connsiteX7" fmla="*/ 36862 w 73723"/>
                  <a:gd name="connsiteY7" fmla="*/ 56483 h 75437"/>
                  <a:gd name="connsiteX8" fmla="*/ 54864 w 73723"/>
                  <a:gd name="connsiteY8" fmla="*/ 37719 h 75437"/>
                  <a:gd name="connsiteX9" fmla="*/ 36862 w 73723"/>
                  <a:gd name="connsiteY9" fmla="*/ 18955 h 7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723" h="75437">
                    <a:moveTo>
                      <a:pt x="36862" y="75438"/>
                    </a:moveTo>
                    <a:cubicBezTo>
                      <a:pt x="16478" y="75438"/>
                      <a:pt x="0" y="58483"/>
                      <a:pt x="0" y="37719"/>
                    </a:cubicBezTo>
                    <a:cubicBezTo>
                      <a:pt x="0" y="16954"/>
                      <a:pt x="16574" y="0"/>
                      <a:pt x="36862" y="0"/>
                    </a:cubicBezTo>
                    <a:cubicBezTo>
                      <a:pt x="57150" y="0"/>
                      <a:pt x="73724" y="16954"/>
                      <a:pt x="73724" y="37719"/>
                    </a:cubicBezTo>
                    <a:cubicBezTo>
                      <a:pt x="73724" y="58483"/>
                      <a:pt x="57150" y="75438"/>
                      <a:pt x="36862" y="75438"/>
                    </a:cubicBezTo>
                    <a:close/>
                    <a:moveTo>
                      <a:pt x="36862" y="18955"/>
                    </a:moveTo>
                    <a:cubicBezTo>
                      <a:pt x="26956" y="18955"/>
                      <a:pt x="18859" y="27432"/>
                      <a:pt x="18859" y="37719"/>
                    </a:cubicBezTo>
                    <a:cubicBezTo>
                      <a:pt x="18859" y="48006"/>
                      <a:pt x="26956" y="56483"/>
                      <a:pt x="36862" y="56483"/>
                    </a:cubicBezTo>
                    <a:cubicBezTo>
                      <a:pt x="46768" y="56483"/>
                      <a:pt x="54864" y="48006"/>
                      <a:pt x="54864" y="37719"/>
                    </a:cubicBezTo>
                    <a:cubicBezTo>
                      <a:pt x="54864" y="27432"/>
                      <a:pt x="46768" y="18955"/>
                      <a:pt x="36862" y="1895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grpSp>
        <p:nvGrpSpPr>
          <p:cNvPr id="145" name="Graphic 2">
            <a:extLst>
              <a:ext uri="{FF2B5EF4-FFF2-40B4-BE49-F238E27FC236}">
                <a16:creationId xmlns:a16="http://schemas.microsoft.com/office/drawing/2014/main" id="{D21D47C2-94AB-0A3E-4C6F-95EC50FF23C6}"/>
              </a:ext>
            </a:extLst>
          </p:cNvPr>
          <p:cNvGrpSpPr/>
          <p:nvPr/>
        </p:nvGrpSpPr>
        <p:grpSpPr>
          <a:xfrm>
            <a:off x="8437779" y="5542109"/>
            <a:ext cx="252000" cy="252000"/>
            <a:chOff x="8156392" y="704817"/>
            <a:chExt cx="457200" cy="383572"/>
          </a:xfrm>
          <a:solidFill>
            <a:srgbClr val="009CD6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EFC4E91-6A1F-36ED-9809-54D46C2F509C}"/>
                </a:ext>
              </a:extLst>
            </p:cNvPr>
            <p:cNvSpPr/>
            <p:nvPr/>
          </p:nvSpPr>
          <p:spPr>
            <a:xfrm>
              <a:off x="8283550" y="754728"/>
              <a:ext cx="59436" cy="229552"/>
            </a:xfrm>
            <a:custGeom>
              <a:avLst/>
              <a:gdLst>
                <a:gd name="connsiteX0" fmla="*/ 9525 w 59436"/>
                <a:gd name="connsiteY0" fmla="*/ 229553 h 229552"/>
                <a:gd name="connsiteX1" fmla="*/ 2763 w 59436"/>
                <a:gd name="connsiteY1" fmla="*/ 226790 h 229552"/>
                <a:gd name="connsiteX2" fmla="*/ 0 w 59436"/>
                <a:gd name="connsiteY2" fmla="*/ 220028 h 229552"/>
                <a:gd name="connsiteX3" fmla="*/ 0 w 59436"/>
                <a:gd name="connsiteY3" fmla="*/ 9525 h 229552"/>
                <a:gd name="connsiteX4" fmla="*/ 9430 w 59436"/>
                <a:gd name="connsiteY4" fmla="*/ 0 h 229552"/>
                <a:gd name="connsiteX5" fmla="*/ 49911 w 59436"/>
                <a:gd name="connsiteY5" fmla="*/ 0 h 229552"/>
                <a:gd name="connsiteX6" fmla="*/ 56674 w 59436"/>
                <a:gd name="connsiteY6" fmla="*/ 2762 h 229552"/>
                <a:gd name="connsiteX7" fmla="*/ 59436 w 59436"/>
                <a:gd name="connsiteY7" fmla="*/ 9525 h 229552"/>
                <a:gd name="connsiteX8" fmla="*/ 59436 w 59436"/>
                <a:gd name="connsiteY8" fmla="*/ 220028 h 229552"/>
                <a:gd name="connsiteX9" fmla="*/ 50006 w 59436"/>
                <a:gd name="connsiteY9" fmla="*/ 229553 h 229552"/>
                <a:gd name="connsiteX10" fmla="*/ 9525 w 59436"/>
                <a:gd name="connsiteY10" fmla="*/ 229553 h 229552"/>
                <a:gd name="connsiteX11" fmla="*/ 18955 w 59436"/>
                <a:gd name="connsiteY11" fmla="*/ 19050 h 229552"/>
                <a:gd name="connsiteX12" fmla="*/ 18955 w 59436"/>
                <a:gd name="connsiteY12" fmla="*/ 210503 h 229552"/>
                <a:gd name="connsiteX13" fmla="*/ 40481 w 59436"/>
                <a:gd name="connsiteY13" fmla="*/ 210503 h 229552"/>
                <a:gd name="connsiteX14" fmla="*/ 40481 w 59436"/>
                <a:gd name="connsiteY14" fmla="*/ 19050 h 229552"/>
                <a:gd name="connsiteX15" fmla="*/ 18955 w 59436"/>
                <a:gd name="connsiteY15" fmla="*/ 19050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436" h="229552">
                  <a:moveTo>
                    <a:pt x="9525" y="229553"/>
                  </a:moveTo>
                  <a:cubicBezTo>
                    <a:pt x="7049" y="229553"/>
                    <a:pt x="4572" y="228505"/>
                    <a:pt x="2763" y="226790"/>
                  </a:cubicBezTo>
                  <a:cubicBezTo>
                    <a:pt x="953" y="224981"/>
                    <a:pt x="0" y="222599"/>
                    <a:pt x="0" y="220028"/>
                  </a:cubicBezTo>
                  <a:lnTo>
                    <a:pt x="0" y="9525"/>
                  </a:lnTo>
                  <a:cubicBezTo>
                    <a:pt x="0" y="4286"/>
                    <a:pt x="4191" y="0"/>
                    <a:pt x="9430" y="0"/>
                  </a:cubicBezTo>
                  <a:lnTo>
                    <a:pt x="49911" y="0"/>
                  </a:lnTo>
                  <a:cubicBezTo>
                    <a:pt x="52388" y="0"/>
                    <a:pt x="54864" y="952"/>
                    <a:pt x="56674" y="2762"/>
                  </a:cubicBezTo>
                  <a:cubicBezTo>
                    <a:pt x="58484" y="4572"/>
                    <a:pt x="59436" y="6953"/>
                    <a:pt x="59436" y="9525"/>
                  </a:cubicBezTo>
                  <a:lnTo>
                    <a:pt x="59436" y="220028"/>
                  </a:lnTo>
                  <a:cubicBezTo>
                    <a:pt x="59436" y="225266"/>
                    <a:pt x="55245" y="229553"/>
                    <a:pt x="50006" y="229553"/>
                  </a:cubicBezTo>
                  <a:lnTo>
                    <a:pt x="9525" y="229553"/>
                  </a:lnTo>
                  <a:close/>
                  <a:moveTo>
                    <a:pt x="18955" y="19050"/>
                  </a:moveTo>
                  <a:lnTo>
                    <a:pt x="18955" y="210503"/>
                  </a:lnTo>
                  <a:cubicBezTo>
                    <a:pt x="18955" y="210503"/>
                    <a:pt x="40481" y="210503"/>
                    <a:pt x="40481" y="210503"/>
                  </a:cubicBezTo>
                  <a:lnTo>
                    <a:pt x="40481" y="19050"/>
                  </a:lnTo>
                  <a:cubicBezTo>
                    <a:pt x="40481" y="19050"/>
                    <a:pt x="18955" y="19050"/>
                    <a:pt x="18955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3ECE0A0-17D0-BBAC-8742-4CD3048F6D2B}"/>
                </a:ext>
              </a:extLst>
            </p:cNvPr>
            <p:cNvSpPr/>
            <p:nvPr/>
          </p:nvSpPr>
          <p:spPr>
            <a:xfrm>
              <a:off x="8352512" y="826071"/>
              <a:ext cx="59531" cy="158210"/>
            </a:xfrm>
            <a:custGeom>
              <a:avLst/>
              <a:gdLst>
                <a:gd name="connsiteX0" fmla="*/ 9525 w 59531"/>
                <a:gd name="connsiteY0" fmla="*/ 158210 h 158210"/>
                <a:gd name="connsiteX1" fmla="*/ 2762 w 59531"/>
                <a:gd name="connsiteY1" fmla="*/ 155448 h 158210"/>
                <a:gd name="connsiteX2" fmla="*/ 0 w 59531"/>
                <a:gd name="connsiteY2" fmla="*/ 148685 h 158210"/>
                <a:gd name="connsiteX3" fmla="*/ 0 w 59531"/>
                <a:gd name="connsiteY3" fmla="*/ 9525 h 158210"/>
                <a:gd name="connsiteX4" fmla="*/ 2762 w 59531"/>
                <a:gd name="connsiteY4" fmla="*/ 2762 h 158210"/>
                <a:gd name="connsiteX5" fmla="*/ 9525 w 59531"/>
                <a:gd name="connsiteY5" fmla="*/ 0 h 158210"/>
                <a:gd name="connsiteX6" fmla="*/ 50006 w 59531"/>
                <a:gd name="connsiteY6" fmla="*/ 0 h 158210"/>
                <a:gd name="connsiteX7" fmla="*/ 59531 w 59531"/>
                <a:gd name="connsiteY7" fmla="*/ 9525 h 158210"/>
                <a:gd name="connsiteX8" fmla="*/ 59531 w 59531"/>
                <a:gd name="connsiteY8" fmla="*/ 148685 h 158210"/>
                <a:gd name="connsiteX9" fmla="*/ 50006 w 59531"/>
                <a:gd name="connsiteY9" fmla="*/ 158210 h 158210"/>
                <a:gd name="connsiteX10" fmla="*/ 9525 w 59531"/>
                <a:gd name="connsiteY10" fmla="*/ 158210 h 158210"/>
                <a:gd name="connsiteX11" fmla="*/ 19050 w 59531"/>
                <a:gd name="connsiteY11" fmla="*/ 19145 h 158210"/>
                <a:gd name="connsiteX12" fmla="*/ 19050 w 59531"/>
                <a:gd name="connsiteY12" fmla="*/ 139256 h 158210"/>
                <a:gd name="connsiteX13" fmla="*/ 40576 w 59531"/>
                <a:gd name="connsiteY13" fmla="*/ 139256 h 158210"/>
                <a:gd name="connsiteX14" fmla="*/ 40576 w 59531"/>
                <a:gd name="connsiteY14" fmla="*/ 19145 h 158210"/>
                <a:gd name="connsiteX15" fmla="*/ 19050 w 59531"/>
                <a:gd name="connsiteY15" fmla="*/ 19145 h 15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1" h="158210">
                  <a:moveTo>
                    <a:pt x="9525" y="158210"/>
                  </a:moveTo>
                  <a:cubicBezTo>
                    <a:pt x="7048" y="158210"/>
                    <a:pt x="4572" y="157162"/>
                    <a:pt x="2762" y="155448"/>
                  </a:cubicBezTo>
                  <a:cubicBezTo>
                    <a:pt x="952" y="153638"/>
                    <a:pt x="0" y="151257"/>
                    <a:pt x="0" y="148685"/>
                  </a:cubicBezTo>
                  <a:lnTo>
                    <a:pt x="0" y="9525"/>
                  </a:lnTo>
                  <a:cubicBezTo>
                    <a:pt x="0" y="6953"/>
                    <a:pt x="952" y="4572"/>
                    <a:pt x="2762" y="2762"/>
                  </a:cubicBezTo>
                  <a:cubicBezTo>
                    <a:pt x="4572" y="952"/>
                    <a:pt x="6953" y="0"/>
                    <a:pt x="9525" y="0"/>
                  </a:cubicBezTo>
                  <a:lnTo>
                    <a:pt x="50006" y="0"/>
                  </a:lnTo>
                  <a:cubicBezTo>
                    <a:pt x="55245" y="0"/>
                    <a:pt x="59531" y="4286"/>
                    <a:pt x="59531" y="9525"/>
                  </a:cubicBezTo>
                  <a:lnTo>
                    <a:pt x="59531" y="148685"/>
                  </a:lnTo>
                  <a:cubicBezTo>
                    <a:pt x="59531" y="153924"/>
                    <a:pt x="55340" y="158210"/>
                    <a:pt x="50006" y="158210"/>
                  </a:cubicBezTo>
                  <a:lnTo>
                    <a:pt x="9525" y="158210"/>
                  </a:lnTo>
                  <a:close/>
                  <a:moveTo>
                    <a:pt x="19050" y="19145"/>
                  </a:moveTo>
                  <a:lnTo>
                    <a:pt x="19050" y="139256"/>
                  </a:lnTo>
                  <a:cubicBezTo>
                    <a:pt x="19050" y="139256"/>
                    <a:pt x="40576" y="139256"/>
                    <a:pt x="40576" y="139256"/>
                  </a:cubicBezTo>
                  <a:lnTo>
                    <a:pt x="40576" y="19145"/>
                  </a:lnTo>
                  <a:cubicBezTo>
                    <a:pt x="40576" y="19145"/>
                    <a:pt x="19050" y="19145"/>
                    <a:pt x="19050" y="19145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457CA57-CCBA-4CA0-01F5-C6F39CFFEB94}"/>
                </a:ext>
              </a:extLst>
            </p:cNvPr>
            <p:cNvSpPr/>
            <p:nvPr/>
          </p:nvSpPr>
          <p:spPr>
            <a:xfrm>
              <a:off x="8421472" y="866457"/>
              <a:ext cx="59531" cy="117824"/>
            </a:xfrm>
            <a:custGeom>
              <a:avLst/>
              <a:gdLst>
                <a:gd name="connsiteX0" fmla="*/ 9525 w 59531"/>
                <a:gd name="connsiteY0" fmla="*/ 117824 h 117824"/>
                <a:gd name="connsiteX1" fmla="*/ 2762 w 59531"/>
                <a:gd name="connsiteY1" fmla="*/ 115062 h 117824"/>
                <a:gd name="connsiteX2" fmla="*/ 0 w 59531"/>
                <a:gd name="connsiteY2" fmla="*/ 108299 h 117824"/>
                <a:gd name="connsiteX3" fmla="*/ 0 w 59531"/>
                <a:gd name="connsiteY3" fmla="*/ 9525 h 117824"/>
                <a:gd name="connsiteX4" fmla="*/ 9525 w 59531"/>
                <a:gd name="connsiteY4" fmla="*/ 0 h 117824"/>
                <a:gd name="connsiteX5" fmla="*/ 50006 w 59531"/>
                <a:gd name="connsiteY5" fmla="*/ 0 h 117824"/>
                <a:gd name="connsiteX6" fmla="*/ 56769 w 59531"/>
                <a:gd name="connsiteY6" fmla="*/ 2762 h 117824"/>
                <a:gd name="connsiteX7" fmla="*/ 59531 w 59531"/>
                <a:gd name="connsiteY7" fmla="*/ 9525 h 117824"/>
                <a:gd name="connsiteX8" fmla="*/ 59531 w 59531"/>
                <a:gd name="connsiteY8" fmla="*/ 108299 h 117824"/>
                <a:gd name="connsiteX9" fmla="*/ 50006 w 59531"/>
                <a:gd name="connsiteY9" fmla="*/ 117824 h 117824"/>
                <a:gd name="connsiteX10" fmla="*/ 9525 w 59531"/>
                <a:gd name="connsiteY10" fmla="*/ 117824 h 117824"/>
                <a:gd name="connsiteX11" fmla="*/ 19050 w 59531"/>
                <a:gd name="connsiteY11" fmla="*/ 19050 h 117824"/>
                <a:gd name="connsiteX12" fmla="*/ 19050 w 59531"/>
                <a:gd name="connsiteY12" fmla="*/ 98774 h 117824"/>
                <a:gd name="connsiteX13" fmla="*/ 40577 w 59531"/>
                <a:gd name="connsiteY13" fmla="*/ 98774 h 117824"/>
                <a:gd name="connsiteX14" fmla="*/ 40577 w 59531"/>
                <a:gd name="connsiteY14" fmla="*/ 19050 h 117824"/>
                <a:gd name="connsiteX15" fmla="*/ 19050 w 59531"/>
                <a:gd name="connsiteY15" fmla="*/ 19050 h 11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1" h="117824">
                  <a:moveTo>
                    <a:pt x="9525" y="117824"/>
                  </a:moveTo>
                  <a:cubicBezTo>
                    <a:pt x="7048" y="117824"/>
                    <a:pt x="4572" y="116776"/>
                    <a:pt x="2762" y="115062"/>
                  </a:cubicBezTo>
                  <a:cubicBezTo>
                    <a:pt x="952" y="113252"/>
                    <a:pt x="0" y="110871"/>
                    <a:pt x="0" y="108299"/>
                  </a:cubicBezTo>
                  <a:lnTo>
                    <a:pt x="0" y="9525"/>
                  </a:lnTo>
                  <a:cubicBezTo>
                    <a:pt x="0" y="4286"/>
                    <a:pt x="4191" y="0"/>
                    <a:pt x="9525" y="0"/>
                  </a:cubicBezTo>
                  <a:lnTo>
                    <a:pt x="50006" y="0"/>
                  </a:lnTo>
                  <a:cubicBezTo>
                    <a:pt x="52483" y="0"/>
                    <a:pt x="54959" y="952"/>
                    <a:pt x="56769" y="2762"/>
                  </a:cubicBezTo>
                  <a:cubicBezTo>
                    <a:pt x="58578" y="4572"/>
                    <a:pt x="59531" y="6953"/>
                    <a:pt x="59531" y="9525"/>
                  </a:cubicBezTo>
                  <a:lnTo>
                    <a:pt x="59531" y="108299"/>
                  </a:lnTo>
                  <a:cubicBezTo>
                    <a:pt x="59531" y="113538"/>
                    <a:pt x="55340" y="117824"/>
                    <a:pt x="50006" y="117824"/>
                  </a:cubicBezTo>
                  <a:lnTo>
                    <a:pt x="9525" y="117824"/>
                  </a:lnTo>
                  <a:close/>
                  <a:moveTo>
                    <a:pt x="19050" y="19050"/>
                  </a:moveTo>
                  <a:lnTo>
                    <a:pt x="19050" y="98774"/>
                  </a:lnTo>
                  <a:cubicBezTo>
                    <a:pt x="19050" y="98774"/>
                    <a:pt x="40577" y="98774"/>
                    <a:pt x="40577" y="98774"/>
                  </a:cubicBezTo>
                  <a:lnTo>
                    <a:pt x="40577" y="19050"/>
                  </a:lnTo>
                  <a:cubicBezTo>
                    <a:pt x="40577" y="19050"/>
                    <a:pt x="19050" y="19050"/>
                    <a:pt x="19050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6ED558B-A9D1-C897-0EAB-69C29C038EF6}"/>
                </a:ext>
              </a:extLst>
            </p:cNvPr>
            <p:cNvSpPr/>
            <p:nvPr/>
          </p:nvSpPr>
          <p:spPr>
            <a:xfrm>
              <a:off x="8275454" y="1069339"/>
              <a:ext cx="218884" cy="19050"/>
            </a:xfrm>
            <a:custGeom>
              <a:avLst/>
              <a:gdLst>
                <a:gd name="connsiteX0" fmla="*/ 209359 w 218884"/>
                <a:gd name="connsiteY0" fmla="*/ 19050 h 19050"/>
                <a:gd name="connsiteX1" fmla="*/ 9525 w 218884"/>
                <a:gd name="connsiteY1" fmla="*/ 19050 h 19050"/>
                <a:gd name="connsiteX2" fmla="*/ 0 w 218884"/>
                <a:gd name="connsiteY2" fmla="*/ 9525 h 19050"/>
                <a:gd name="connsiteX3" fmla="*/ 9525 w 218884"/>
                <a:gd name="connsiteY3" fmla="*/ 0 h 19050"/>
                <a:gd name="connsiteX4" fmla="*/ 209359 w 218884"/>
                <a:gd name="connsiteY4" fmla="*/ 0 h 19050"/>
                <a:gd name="connsiteX5" fmla="*/ 218884 w 218884"/>
                <a:gd name="connsiteY5" fmla="*/ 9525 h 19050"/>
                <a:gd name="connsiteX6" fmla="*/ 209359 w 218884"/>
                <a:gd name="connsiteY6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884" h="19050">
                  <a:moveTo>
                    <a:pt x="209359" y="19050"/>
                  </a:moveTo>
                  <a:lnTo>
                    <a:pt x="9525" y="19050"/>
                  </a:lnTo>
                  <a:cubicBezTo>
                    <a:pt x="4286" y="19050"/>
                    <a:pt x="0" y="14764"/>
                    <a:pt x="0" y="9525"/>
                  </a:cubicBezTo>
                  <a:cubicBezTo>
                    <a:pt x="0" y="4286"/>
                    <a:pt x="4286" y="0"/>
                    <a:pt x="9525" y="0"/>
                  </a:cubicBezTo>
                  <a:lnTo>
                    <a:pt x="209359" y="0"/>
                  </a:lnTo>
                  <a:cubicBezTo>
                    <a:pt x="214599" y="0"/>
                    <a:pt x="218884" y="4286"/>
                    <a:pt x="218884" y="9525"/>
                  </a:cubicBezTo>
                  <a:cubicBezTo>
                    <a:pt x="218884" y="14764"/>
                    <a:pt x="214599" y="19050"/>
                    <a:pt x="209359" y="1905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5BB40A6-4AF1-E7C0-30D9-22E36885A646}"/>
                </a:ext>
              </a:extLst>
            </p:cNvPr>
            <p:cNvSpPr/>
            <p:nvPr/>
          </p:nvSpPr>
          <p:spPr>
            <a:xfrm>
              <a:off x="8375371" y="1020285"/>
              <a:ext cx="19050" cy="64579"/>
            </a:xfrm>
            <a:custGeom>
              <a:avLst/>
              <a:gdLst>
                <a:gd name="connsiteX0" fmla="*/ 9525 w 19050"/>
                <a:gd name="connsiteY0" fmla="*/ 64580 h 64579"/>
                <a:gd name="connsiteX1" fmla="*/ 0 w 19050"/>
                <a:gd name="connsiteY1" fmla="*/ 55055 h 64579"/>
                <a:gd name="connsiteX2" fmla="*/ 0 w 19050"/>
                <a:gd name="connsiteY2" fmla="*/ 9525 h 64579"/>
                <a:gd name="connsiteX3" fmla="*/ 9525 w 19050"/>
                <a:gd name="connsiteY3" fmla="*/ 0 h 64579"/>
                <a:gd name="connsiteX4" fmla="*/ 19050 w 19050"/>
                <a:gd name="connsiteY4" fmla="*/ 9525 h 64579"/>
                <a:gd name="connsiteX5" fmla="*/ 19050 w 19050"/>
                <a:gd name="connsiteY5" fmla="*/ 55055 h 64579"/>
                <a:gd name="connsiteX6" fmla="*/ 9525 w 19050"/>
                <a:gd name="connsiteY6" fmla="*/ 64580 h 6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64579">
                  <a:moveTo>
                    <a:pt x="9525" y="64580"/>
                  </a:moveTo>
                  <a:cubicBezTo>
                    <a:pt x="4286" y="64580"/>
                    <a:pt x="0" y="60293"/>
                    <a:pt x="0" y="55055"/>
                  </a:cubicBezTo>
                  <a:lnTo>
                    <a:pt x="0" y="9525"/>
                  </a:lnTo>
                  <a:cubicBezTo>
                    <a:pt x="0" y="4286"/>
                    <a:pt x="4286" y="0"/>
                    <a:pt x="9525" y="0"/>
                  </a:cubicBezTo>
                  <a:cubicBezTo>
                    <a:pt x="14764" y="0"/>
                    <a:pt x="19050" y="4286"/>
                    <a:pt x="19050" y="9525"/>
                  </a:cubicBezTo>
                  <a:lnTo>
                    <a:pt x="19050" y="55055"/>
                  </a:lnTo>
                  <a:cubicBezTo>
                    <a:pt x="19050" y="60293"/>
                    <a:pt x="14764" y="64580"/>
                    <a:pt x="9525" y="64580"/>
                  </a:cubicBez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EB2A181-F37A-45E0-A29B-EA1B380066A7}"/>
                </a:ext>
              </a:extLst>
            </p:cNvPr>
            <p:cNvSpPr/>
            <p:nvPr/>
          </p:nvSpPr>
          <p:spPr>
            <a:xfrm>
              <a:off x="8156392" y="704817"/>
              <a:ext cx="457200" cy="330993"/>
            </a:xfrm>
            <a:custGeom>
              <a:avLst/>
              <a:gdLst>
                <a:gd name="connsiteX0" fmla="*/ 428625 w 457200"/>
                <a:gd name="connsiteY0" fmla="*/ 330994 h 330993"/>
                <a:gd name="connsiteX1" fmla="*/ 28575 w 457200"/>
                <a:gd name="connsiteY1" fmla="*/ 330994 h 330993"/>
                <a:gd name="connsiteX2" fmla="*/ 0 w 457200"/>
                <a:gd name="connsiteY2" fmla="*/ 302419 h 330993"/>
                <a:gd name="connsiteX3" fmla="*/ 0 w 457200"/>
                <a:gd name="connsiteY3" fmla="*/ 28575 h 330993"/>
                <a:gd name="connsiteX4" fmla="*/ 28575 w 457200"/>
                <a:gd name="connsiteY4" fmla="*/ 0 h 330993"/>
                <a:gd name="connsiteX5" fmla="*/ 428625 w 457200"/>
                <a:gd name="connsiteY5" fmla="*/ 0 h 330993"/>
                <a:gd name="connsiteX6" fmla="*/ 457200 w 457200"/>
                <a:gd name="connsiteY6" fmla="*/ 28575 h 330993"/>
                <a:gd name="connsiteX7" fmla="*/ 457200 w 457200"/>
                <a:gd name="connsiteY7" fmla="*/ 302419 h 330993"/>
                <a:gd name="connsiteX8" fmla="*/ 428625 w 457200"/>
                <a:gd name="connsiteY8" fmla="*/ 330994 h 330993"/>
                <a:gd name="connsiteX9" fmla="*/ 28575 w 457200"/>
                <a:gd name="connsiteY9" fmla="*/ 19050 h 330993"/>
                <a:gd name="connsiteX10" fmla="*/ 19050 w 457200"/>
                <a:gd name="connsiteY10" fmla="*/ 28575 h 330993"/>
                <a:gd name="connsiteX11" fmla="*/ 19050 w 457200"/>
                <a:gd name="connsiteY11" fmla="*/ 302419 h 330993"/>
                <a:gd name="connsiteX12" fmla="*/ 28575 w 457200"/>
                <a:gd name="connsiteY12" fmla="*/ 311944 h 330993"/>
                <a:gd name="connsiteX13" fmla="*/ 428625 w 457200"/>
                <a:gd name="connsiteY13" fmla="*/ 311944 h 330993"/>
                <a:gd name="connsiteX14" fmla="*/ 438150 w 457200"/>
                <a:gd name="connsiteY14" fmla="*/ 302419 h 330993"/>
                <a:gd name="connsiteX15" fmla="*/ 438150 w 457200"/>
                <a:gd name="connsiteY15" fmla="*/ 28575 h 330993"/>
                <a:gd name="connsiteX16" fmla="*/ 428625 w 457200"/>
                <a:gd name="connsiteY16" fmla="*/ 19050 h 330993"/>
                <a:gd name="connsiteX17" fmla="*/ 28575 w 457200"/>
                <a:gd name="connsiteY17" fmla="*/ 19050 h 33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200" h="330993">
                  <a:moveTo>
                    <a:pt x="428625" y="330994"/>
                  </a:moveTo>
                  <a:lnTo>
                    <a:pt x="28575" y="330994"/>
                  </a:lnTo>
                  <a:cubicBezTo>
                    <a:pt x="12764" y="330994"/>
                    <a:pt x="0" y="318135"/>
                    <a:pt x="0" y="302419"/>
                  </a:cubicBezTo>
                  <a:lnTo>
                    <a:pt x="0" y="28575"/>
                  </a:lnTo>
                  <a:cubicBezTo>
                    <a:pt x="0" y="12764"/>
                    <a:pt x="12859" y="0"/>
                    <a:pt x="28575" y="0"/>
                  </a:cubicBezTo>
                  <a:lnTo>
                    <a:pt x="428625" y="0"/>
                  </a:lnTo>
                  <a:cubicBezTo>
                    <a:pt x="444436" y="0"/>
                    <a:pt x="457200" y="12859"/>
                    <a:pt x="457200" y="28575"/>
                  </a:cubicBezTo>
                  <a:lnTo>
                    <a:pt x="457200" y="302419"/>
                  </a:lnTo>
                  <a:cubicBezTo>
                    <a:pt x="457200" y="318230"/>
                    <a:pt x="444341" y="330994"/>
                    <a:pt x="428625" y="330994"/>
                  </a:cubicBezTo>
                  <a:close/>
                  <a:moveTo>
                    <a:pt x="28575" y="19050"/>
                  </a:moveTo>
                  <a:cubicBezTo>
                    <a:pt x="23336" y="19050"/>
                    <a:pt x="19050" y="23336"/>
                    <a:pt x="19050" y="28575"/>
                  </a:cubicBezTo>
                  <a:lnTo>
                    <a:pt x="19050" y="302419"/>
                  </a:lnTo>
                  <a:cubicBezTo>
                    <a:pt x="19050" y="307658"/>
                    <a:pt x="23336" y="311944"/>
                    <a:pt x="28575" y="311944"/>
                  </a:cubicBezTo>
                  <a:lnTo>
                    <a:pt x="428625" y="311944"/>
                  </a:lnTo>
                  <a:cubicBezTo>
                    <a:pt x="433864" y="311944"/>
                    <a:pt x="438150" y="307658"/>
                    <a:pt x="438150" y="302419"/>
                  </a:cubicBezTo>
                  <a:lnTo>
                    <a:pt x="438150" y="28575"/>
                  </a:lnTo>
                  <a:cubicBezTo>
                    <a:pt x="438150" y="23336"/>
                    <a:pt x="433864" y="19050"/>
                    <a:pt x="428625" y="19050"/>
                  </a:cubicBezTo>
                  <a:lnTo>
                    <a:pt x="28575" y="19050"/>
                  </a:lnTo>
                  <a:close/>
                </a:path>
              </a:pathLst>
            </a:custGeom>
            <a:solidFill>
              <a:srgbClr val="009C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>
                <a:latin typeface="Avenir Nxt2 W1G" panose="020B0503020202020204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B39A24F-FC6F-BA4A-CE4D-3E1CDC5B8D45}"/>
              </a:ext>
            </a:extLst>
          </p:cNvPr>
          <p:cNvGrpSpPr>
            <a:grpSpLocks noChangeAspect="1"/>
          </p:cNvGrpSpPr>
          <p:nvPr/>
        </p:nvGrpSpPr>
        <p:grpSpPr>
          <a:xfrm>
            <a:off x="2989125" y="4694490"/>
            <a:ext cx="220407" cy="252000"/>
            <a:chOff x="10169845" y="1169575"/>
            <a:chExt cx="399883" cy="457200"/>
          </a:xfrm>
        </p:grpSpPr>
        <p:grpSp>
          <p:nvGrpSpPr>
            <p:cNvPr id="153" name="Graphic 2">
              <a:extLst>
                <a:ext uri="{FF2B5EF4-FFF2-40B4-BE49-F238E27FC236}">
                  <a16:creationId xmlns:a16="http://schemas.microsoft.com/office/drawing/2014/main" id="{6BCDD07D-2774-42EC-296B-B6D840DCCA6A}"/>
                </a:ext>
              </a:extLst>
            </p:cNvPr>
            <p:cNvGrpSpPr/>
            <p:nvPr/>
          </p:nvGrpSpPr>
          <p:grpSpPr>
            <a:xfrm>
              <a:off x="10169845" y="1169575"/>
              <a:ext cx="342805" cy="457200"/>
              <a:chOff x="10169845" y="1169575"/>
              <a:chExt cx="342805" cy="457200"/>
            </a:xfrm>
            <a:solidFill>
              <a:srgbClr val="009CD6"/>
            </a:solidFill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BC3156C-AEF8-C717-0C65-3BEC80FD1BB7}"/>
                  </a:ext>
                </a:extLst>
              </p:cNvPr>
              <p:cNvSpPr/>
              <p:nvPr/>
            </p:nvSpPr>
            <p:spPr>
              <a:xfrm>
                <a:off x="10169845" y="1169575"/>
                <a:ext cx="342613" cy="457200"/>
              </a:xfrm>
              <a:custGeom>
                <a:avLst/>
                <a:gdLst>
                  <a:gd name="connsiteX0" fmla="*/ 314801 w 342613"/>
                  <a:gd name="connsiteY0" fmla="*/ 457200 h 457200"/>
                  <a:gd name="connsiteX1" fmla="*/ 27813 w 342613"/>
                  <a:gd name="connsiteY1" fmla="*/ 457200 h 457200"/>
                  <a:gd name="connsiteX2" fmla="*/ 0 w 342613"/>
                  <a:gd name="connsiteY2" fmla="*/ 426625 h 457200"/>
                  <a:gd name="connsiteX3" fmla="*/ 0 w 342613"/>
                  <a:gd name="connsiteY3" fmla="*/ 30575 h 457200"/>
                  <a:gd name="connsiteX4" fmla="*/ 27813 w 342613"/>
                  <a:gd name="connsiteY4" fmla="*/ 0 h 457200"/>
                  <a:gd name="connsiteX5" fmla="*/ 256413 w 342613"/>
                  <a:gd name="connsiteY5" fmla="*/ 0 h 457200"/>
                  <a:gd name="connsiteX6" fmla="*/ 263652 w 342613"/>
                  <a:gd name="connsiteY6" fmla="*/ 3334 h 457200"/>
                  <a:gd name="connsiteX7" fmla="*/ 340328 w 342613"/>
                  <a:gd name="connsiteY7" fmla="*/ 94107 h 457200"/>
                  <a:gd name="connsiteX8" fmla="*/ 342614 w 342613"/>
                  <a:gd name="connsiteY8" fmla="*/ 100298 h 457200"/>
                  <a:gd name="connsiteX9" fmla="*/ 342614 w 342613"/>
                  <a:gd name="connsiteY9" fmla="*/ 342805 h 457200"/>
                  <a:gd name="connsiteX10" fmla="*/ 333089 w 342613"/>
                  <a:gd name="connsiteY10" fmla="*/ 352330 h 457200"/>
                  <a:gd name="connsiteX11" fmla="*/ 323564 w 342613"/>
                  <a:gd name="connsiteY11" fmla="*/ 342805 h 457200"/>
                  <a:gd name="connsiteX12" fmla="*/ 323564 w 342613"/>
                  <a:gd name="connsiteY12" fmla="*/ 103823 h 457200"/>
                  <a:gd name="connsiteX13" fmla="*/ 251936 w 342613"/>
                  <a:gd name="connsiteY13" fmla="*/ 19050 h 457200"/>
                  <a:gd name="connsiteX14" fmla="*/ 27717 w 342613"/>
                  <a:gd name="connsiteY14" fmla="*/ 19050 h 457200"/>
                  <a:gd name="connsiteX15" fmla="*/ 18955 w 342613"/>
                  <a:gd name="connsiteY15" fmla="*/ 30575 h 457200"/>
                  <a:gd name="connsiteX16" fmla="*/ 18955 w 342613"/>
                  <a:gd name="connsiteY16" fmla="*/ 426625 h 457200"/>
                  <a:gd name="connsiteX17" fmla="*/ 27717 w 342613"/>
                  <a:gd name="connsiteY17" fmla="*/ 438150 h 457200"/>
                  <a:gd name="connsiteX18" fmla="*/ 314706 w 342613"/>
                  <a:gd name="connsiteY18" fmla="*/ 438150 h 457200"/>
                  <a:gd name="connsiteX19" fmla="*/ 323469 w 342613"/>
                  <a:gd name="connsiteY19" fmla="*/ 426625 h 457200"/>
                  <a:gd name="connsiteX20" fmla="*/ 332994 w 342613"/>
                  <a:gd name="connsiteY20" fmla="*/ 417100 h 457200"/>
                  <a:gd name="connsiteX21" fmla="*/ 342519 w 342613"/>
                  <a:gd name="connsiteY21" fmla="*/ 426625 h 457200"/>
                  <a:gd name="connsiteX22" fmla="*/ 314706 w 342613"/>
                  <a:gd name="connsiteY2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2613" h="457200">
                    <a:moveTo>
                      <a:pt x="314801" y="457200"/>
                    </a:moveTo>
                    <a:lnTo>
                      <a:pt x="27813" y="457200"/>
                    </a:lnTo>
                    <a:cubicBezTo>
                      <a:pt x="12478" y="457200"/>
                      <a:pt x="0" y="443484"/>
                      <a:pt x="0" y="426625"/>
                    </a:cubicBezTo>
                    <a:lnTo>
                      <a:pt x="0" y="30575"/>
                    </a:lnTo>
                    <a:cubicBezTo>
                      <a:pt x="0" y="13716"/>
                      <a:pt x="12478" y="0"/>
                      <a:pt x="27813" y="0"/>
                    </a:cubicBezTo>
                    <a:lnTo>
                      <a:pt x="256413" y="0"/>
                    </a:lnTo>
                    <a:cubicBezTo>
                      <a:pt x="259175" y="0"/>
                      <a:pt x="261842" y="1238"/>
                      <a:pt x="263652" y="3334"/>
                    </a:cubicBezTo>
                    <a:lnTo>
                      <a:pt x="340328" y="94107"/>
                    </a:lnTo>
                    <a:cubicBezTo>
                      <a:pt x="341757" y="95822"/>
                      <a:pt x="342614" y="98012"/>
                      <a:pt x="342614" y="100298"/>
                    </a:cubicBezTo>
                    <a:lnTo>
                      <a:pt x="342614" y="342805"/>
                    </a:lnTo>
                    <a:cubicBezTo>
                      <a:pt x="342614" y="348044"/>
                      <a:pt x="338328" y="352330"/>
                      <a:pt x="333089" y="352330"/>
                    </a:cubicBezTo>
                    <a:cubicBezTo>
                      <a:pt x="327850" y="352330"/>
                      <a:pt x="323564" y="348044"/>
                      <a:pt x="323564" y="342805"/>
                    </a:cubicBezTo>
                    <a:lnTo>
                      <a:pt x="323564" y="103823"/>
                    </a:lnTo>
                    <a:lnTo>
                      <a:pt x="251936" y="19050"/>
                    </a:lnTo>
                    <a:lnTo>
                      <a:pt x="27717" y="19050"/>
                    </a:lnTo>
                    <a:cubicBezTo>
                      <a:pt x="22955" y="19050"/>
                      <a:pt x="18955" y="24289"/>
                      <a:pt x="18955" y="30575"/>
                    </a:cubicBezTo>
                    <a:lnTo>
                      <a:pt x="18955" y="426625"/>
                    </a:lnTo>
                    <a:cubicBezTo>
                      <a:pt x="18955" y="432816"/>
                      <a:pt x="22955" y="438150"/>
                      <a:pt x="27717" y="438150"/>
                    </a:cubicBezTo>
                    <a:lnTo>
                      <a:pt x="314706" y="438150"/>
                    </a:lnTo>
                    <a:cubicBezTo>
                      <a:pt x="319468" y="438150"/>
                      <a:pt x="323469" y="432911"/>
                      <a:pt x="323469" y="426625"/>
                    </a:cubicBezTo>
                    <a:cubicBezTo>
                      <a:pt x="323469" y="421386"/>
                      <a:pt x="327755" y="417100"/>
                      <a:pt x="332994" y="417100"/>
                    </a:cubicBezTo>
                    <a:cubicBezTo>
                      <a:pt x="338232" y="417100"/>
                      <a:pt x="342519" y="421386"/>
                      <a:pt x="342519" y="426625"/>
                    </a:cubicBezTo>
                    <a:cubicBezTo>
                      <a:pt x="342519" y="443484"/>
                      <a:pt x="330041" y="457200"/>
                      <a:pt x="314706" y="45720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A2DA0F-72BA-B815-AC21-CACC1D5DD9B7}"/>
                  </a:ext>
                </a:extLst>
              </p:cNvPr>
              <p:cNvSpPr/>
              <p:nvPr/>
            </p:nvSpPr>
            <p:spPr>
              <a:xfrm>
                <a:off x="10417114" y="1169575"/>
                <a:ext cx="95536" cy="110204"/>
              </a:xfrm>
              <a:custGeom>
                <a:avLst/>
                <a:gdLst>
                  <a:gd name="connsiteX0" fmla="*/ 86011 w 95536"/>
                  <a:gd name="connsiteY0" fmla="*/ 110204 h 110204"/>
                  <a:gd name="connsiteX1" fmla="*/ 9525 w 95536"/>
                  <a:gd name="connsiteY1" fmla="*/ 110204 h 110204"/>
                  <a:gd name="connsiteX2" fmla="*/ 0 w 95536"/>
                  <a:gd name="connsiteY2" fmla="*/ 100679 h 110204"/>
                  <a:gd name="connsiteX3" fmla="*/ 0 w 95536"/>
                  <a:gd name="connsiteY3" fmla="*/ 9525 h 110204"/>
                  <a:gd name="connsiteX4" fmla="*/ 9525 w 95536"/>
                  <a:gd name="connsiteY4" fmla="*/ 0 h 110204"/>
                  <a:gd name="connsiteX5" fmla="*/ 19050 w 95536"/>
                  <a:gd name="connsiteY5" fmla="*/ 9525 h 110204"/>
                  <a:gd name="connsiteX6" fmla="*/ 19050 w 95536"/>
                  <a:gd name="connsiteY6" fmla="*/ 91154 h 110204"/>
                  <a:gd name="connsiteX7" fmla="*/ 86011 w 95536"/>
                  <a:gd name="connsiteY7" fmla="*/ 91154 h 110204"/>
                  <a:gd name="connsiteX8" fmla="*/ 95536 w 95536"/>
                  <a:gd name="connsiteY8" fmla="*/ 100679 h 110204"/>
                  <a:gd name="connsiteX9" fmla="*/ 86011 w 95536"/>
                  <a:gd name="connsiteY9" fmla="*/ 110204 h 11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536" h="110204">
                    <a:moveTo>
                      <a:pt x="86011" y="110204"/>
                    </a:moveTo>
                    <a:lnTo>
                      <a:pt x="9525" y="110204"/>
                    </a:lnTo>
                    <a:cubicBezTo>
                      <a:pt x="4286" y="110204"/>
                      <a:pt x="0" y="105918"/>
                      <a:pt x="0" y="100679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cubicBezTo>
                      <a:pt x="14764" y="0"/>
                      <a:pt x="19050" y="4286"/>
                      <a:pt x="19050" y="9525"/>
                    </a:cubicBezTo>
                    <a:lnTo>
                      <a:pt x="19050" y="91154"/>
                    </a:lnTo>
                    <a:lnTo>
                      <a:pt x="86011" y="91154"/>
                    </a:lnTo>
                    <a:cubicBezTo>
                      <a:pt x="91250" y="91154"/>
                      <a:pt x="95536" y="95441"/>
                      <a:pt x="95536" y="100679"/>
                    </a:cubicBezTo>
                    <a:cubicBezTo>
                      <a:pt x="95536" y="105918"/>
                      <a:pt x="91250" y="110204"/>
                      <a:pt x="86011" y="110204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grpSp>
          <p:nvGrpSpPr>
            <p:cNvPr id="154" name="Graphic 2">
              <a:extLst>
                <a:ext uri="{FF2B5EF4-FFF2-40B4-BE49-F238E27FC236}">
                  <a16:creationId xmlns:a16="http://schemas.microsoft.com/office/drawing/2014/main" id="{2984C28C-4170-441E-9917-383CE004B928}"/>
                </a:ext>
              </a:extLst>
            </p:cNvPr>
            <p:cNvGrpSpPr/>
            <p:nvPr/>
          </p:nvGrpSpPr>
          <p:grpSpPr>
            <a:xfrm>
              <a:off x="10285955" y="1340929"/>
              <a:ext cx="283773" cy="285845"/>
              <a:chOff x="10285955" y="1340929"/>
              <a:chExt cx="283773" cy="285845"/>
            </a:xfrm>
            <a:solidFill>
              <a:srgbClr val="009CD6"/>
            </a:solidFill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4BD72070-3F20-6758-0567-59980001E6F4}"/>
                  </a:ext>
                </a:extLst>
              </p:cNvPr>
              <p:cNvSpPr/>
              <p:nvPr/>
            </p:nvSpPr>
            <p:spPr>
              <a:xfrm>
                <a:off x="10285955" y="1340929"/>
                <a:ext cx="191261" cy="190690"/>
              </a:xfrm>
              <a:custGeom>
                <a:avLst/>
                <a:gdLst>
                  <a:gd name="connsiteX0" fmla="*/ 95631 w 191261"/>
                  <a:gd name="connsiteY0" fmla="*/ 190690 h 190690"/>
                  <a:gd name="connsiteX1" fmla="*/ 0 w 191261"/>
                  <a:gd name="connsiteY1" fmla="*/ 95345 h 190690"/>
                  <a:gd name="connsiteX2" fmla="*/ 95631 w 191261"/>
                  <a:gd name="connsiteY2" fmla="*/ 0 h 190690"/>
                  <a:gd name="connsiteX3" fmla="*/ 191262 w 191261"/>
                  <a:gd name="connsiteY3" fmla="*/ 95345 h 190690"/>
                  <a:gd name="connsiteX4" fmla="*/ 95631 w 191261"/>
                  <a:gd name="connsiteY4" fmla="*/ 190690 h 190690"/>
                  <a:gd name="connsiteX5" fmla="*/ 95631 w 191261"/>
                  <a:gd name="connsiteY5" fmla="*/ 19145 h 190690"/>
                  <a:gd name="connsiteX6" fmla="*/ 19050 w 191261"/>
                  <a:gd name="connsiteY6" fmla="*/ 95441 h 190690"/>
                  <a:gd name="connsiteX7" fmla="*/ 95631 w 191261"/>
                  <a:gd name="connsiteY7" fmla="*/ 171736 h 190690"/>
                  <a:gd name="connsiteX8" fmla="*/ 172212 w 191261"/>
                  <a:gd name="connsiteY8" fmla="*/ 95441 h 190690"/>
                  <a:gd name="connsiteX9" fmla="*/ 95631 w 191261"/>
                  <a:gd name="connsiteY9" fmla="*/ 19145 h 19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261" h="190690">
                    <a:moveTo>
                      <a:pt x="95631" y="190690"/>
                    </a:moveTo>
                    <a:cubicBezTo>
                      <a:pt x="42863" y="190690"/>
                      <a:pt x="0" y="147923"/>
                      <a:pt x="0" y="95345"/>
                    </a:cubicBezTo>
                    <a:cubicBezTo>
                      <a:pt x="0" y="42767"/>
                      <a:pt x="42957" y="0"/>
                      <a:pt x="95631" y="0"/>
                    </a:cubicBezTo>
                    <a:cubicBezTo>
                      <a:pt x="148304" y="0"/>
                      <a:pt x="191262" y="42767"/>
                      <a:pt x="191262" y="95345"/>
                    </a:cubicBezTo>
                    <a:cubicBezTo>
                      <a:pt x="191262" y="147923"/>
                      <a:pt x="148304" y="190690"/>
                      <a:pt x="95631" y="190690"/>
                    </a:cubicBezTo>
                    <a:close/>
                    <a:moveTo>
                      <a:pt x="95631" y="19145"/>
                    </a:moveTo>
                    <a:cubicBezTo>
                      <a:pt x="53340" y="19145"/>
                      <a:pt x="19050" y="53340"/>
                      <a:pt x="19050" y="95441"/>
                    </a:cubicBezTo>
                    <a:cubicBezTo>
                      <a:pt x="19050" y="137541"/>
                      <a:pt x="53435" y="171736"/>
                      <a:pt x="95631" y="171736"/>
                    </a:cubicBezTo>
                    <a:cubicBezTo>
                      <a:pt x="137826" y="171736"/>
                      <a:pt x="172212" y="137541"/>
                      <a:pt x="172212" y="95441"/>
                    </a:cubicBezTo>
                    <a:cubicBezTo>
                      <a:pt x="172212" y="53340"/>
                      <a:pt x="137826" y="19145"/>
                      <a:pt x="95631" y="1914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06B213E-3698-D5B7-7376-466E56524DA6}"/>
                  </a:ext>
                </a:extLst>
              </p:cNvPr>
              <p:cNvSpPr/>
              <p:nvPr/>
            </p:nvSpPr>
            <p:spPr>
              <a:xfrm>
                <a:off x="10431854" y="1489305"/>
                <a:ext cx="137874" cy="137469"/>
              </a:xfrm>
              <a:custGeom>
                <a:avLst/>
                <a:gdLst>
                  <a:gd name="connsiteX0" fmla="*/ 128421 w 137874"/>
                  <a:gd name="connsiteY0" fmla="*/ 137470 h 137469"/>
                  <a:gd name="connsiteX1" fmla="*/ 121658 w 137874"/>
                  <a:gd name="connsiteY1" fmla="*/ 134707 h 137469"/>
                  <a:gd name="connsiteX2" fmla="*/ 2786 w 137874"/>
                  <a:gd name="connsiteY2" fmla="*/ 16216 h 137469"/>
                  <a:gd name="connsiteX3" fmla="*/ 2786 w 137874"/>
                  <a:gd name="connsiteY3" fmla="*/ 2786 h 137469"/>
                  <a:gd name="connsiteX4" fmla="*/ 16216 w 137874"/>
                  <a:gd name="connsiteY4" fmla="*/ 2786 h 137469"/>
                  <a:gd name="connsiteX5" fmla="*/ 135089 w 137874"/>
                  <a:gd name="connsiteY5" fmla="*/ 121277 h 137469"/>
                  <a:gd name="connsiteX6" fmla="*/ 135089 w 137874"/>
                  <a:gd name="connsiteY6" fmla="*/ 134707 h 137469"/>
                  <a:gd name="connsiteX7" fmla="*/ 128326 w 137874"/>
                  <a:gd name="connsiteY7" fmla="*/ 137470 h 13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874" h="137469">
                    <a:moveTo>
                      <a:pt x="128421" y="137470"/>
                    </a:moveTo>
                    <a:cubicBezTo>
                      <a:pt x="125944" y="137470"/>
                      <a:pt x="123563" y="136517"/>
                      <a:pt x="121658" y="134707"/>
                    </a:cubicBezTo>
                    <a:lnTo>
                      <a:pt x="2786" y="16216"/>
                    </a:lnTo>
                    <a:cubicBezTo>
                      <a:pt x="-929" y="12502"/>
                      <a:pt x="-929" y="6501"/>
                      <a:pt x="2786" y="2786"/>
                    </a:cubicBezTo>
                    <a:cubicBezTo>
                      <a:pt x="6501" y="-929"/>
                      <a:pt x="12501" y="-929"/>
                      <a:pt x="16216" y="2786"/>
                    </a:cubicBezTo>
                    <a:lnTo>
                      <a:pt x="135089" y="121277"/>
                    </a:lnTo>
                    <a:cubicBezTo>
                      <a:pt x="138803" y="124992"/>
                      <a:pt x="138803" y="130993"/>
                      <a:pt x="135089" y="134707"/>
                    </a:cubicBezTo>
                    <a:cubicBezTo>
                      <a:pt x="133183" y="136612"/>
                      <a:pt x="130802" y="137470"/>
                      <a:pt x="128326" y="13747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24FE45C-3D73-2B8B-08B4-0A51FC8E24C8}"/>
              </a:ext>
            </a:extLst>
          </p:cNvPr>
          <p:cNvGrpSpPr>
            <a:grpSpLocks noChangeAspect="1"/>
          </p:cNvGrpSpPr>
          <p:nvPr/>
        </p:nvGrpSpPr>
        <p:grpSpPr>
          <a:xfrm>
            <a:off x="5765697" y="5564395"/>
            <a:ext cx="220407" cy="252000"/>
            <a:chOff x="10169845" y="1169575"/>
            <a:chExt cx="399883" cy="457200"/>
          </a:xfrm>
        </p:grpSpPr>
        <p:grpSp>
          <p:nvGrpSpPr>
            <p:cNvPr id="167" name="Graphic 2">
              <a:extLst>
                <a:ext uri="{FF2B5EF4-FFF2-40B4-BE49-F238E27FC236}">
                  <a16:creationId xmlns:a16="http://schemas.microsoft.com/office/drawing/2014/main" id="{F4818CCF-42D2-2B6B-BAEE-D92047422EA5}"/>
                </a:ext>
              </a:extLst>
            </p:cNvPr>
            <p:cNvGrpSpPr/>
            <p:nvPr/>
          </p:nvGrpSpPr>
          <p:grpSpPr>
            <a:xfrm>
              <a:off x="10169845" y="1169575"/>
              <a:ext cx="342805" cy="457200"/>
              <a:chOff x="10169845" y="1169575"/>
              <a:chExt cx="342805" cy="457200"/>
            </a:xfrm>
            <a:solidFill>
              <a:srgbClr val="009CD6"/>
            </a:solidFill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71DBF04-ECD9-D5FE-DE28-2227E00BE838}"/>
                  </a:ext>
                </a:extLst>
              </p:cNvPr>
              <p:cNvSpPr/>
              <p:nvPr/>
            </p:nvSpPr>
            <p:spPr>
              <a:xfrm>
                <a:off x="10169845" y="1169575"/>
                <a:ext cx="342613" cy="457200"/>
              </a:xfrm>
              <a:custGeom>
                <a:avLst/>
                <a:gdLst>
                  <a:gd name="connsiteX0" fmla="*/ 314801 w 342613"/>
                  <a:gd name="connsiteY0" fmla="*/ 457200 h 457200"/>
                  <a:gd name="connsiteX1" fmla="*/ 27813 w 342613"/>
                  <a:gd name="connsiteY1" fmla="*/ 457200 h 457200"/>
                  <a:gd name="connsiteX2" fmla="*/ 0 w 342613"/>
                  <a:gd name="connsiteY2" fmla="*/ 426625 h 457200"/>
                  <a:gd name="connsiteX3" fmla="*/ 0 w 342613"/>
                  <a:gd name="connsiteY3" fmla="*/ 30575 h 457200"/>
                  <a:gd name="connsiteX4" fmla="*/ 27813 w 342613"/>
                  <a:gd name="connsiteY4" fmla="*/ 0 h 457200"/>
                  <a:gd name="connsiteX5" fmla="*/ 256413 w 342613"/>
                  <a:gd name="connsiteY5" fmla="*/ 0 h 457200"/>
                  <a:gd name="connsiteX6" fmla="*/ 263652 w 342613"/>
                  <a:gd name="connsiteY6" fmla="*/ 3334 h 457200"/>
                  <a:gd name="connsiteX7" fmla="*/ 340328 w 342613"/>
                  <a:gd name="connsiteY7" fmla="*/ 94107 h 457200"/>
                  <a:gd name="connsiteX8" fmla="*/ 342614 w 342613"/>
                  <a:gd name="connsiteY8" fmla="*/ 100298 h 457200"/>
                  <a:gd name="connsiteX9" fmla="*/ 342614 w 342613"/>
                  <a:gd name="connsiteY9" fmla="*/ 342805 h 457200"/>
                  <a:gd name="connsiteX10" fmla="*/ 333089 w 342613"/>
                  <a:gd name="connsiteY10" fmla="*/ 352330 h 457200"/>
                  <a:gd name="connsiteX11" fmla="*/ 323564 w 342613"/>
                  <a:gd name="connsiteY11" fmla="*/ 342805 h 457200"/>
                  <a:gd name="connsiteX12" fmla="*/ 323564 w 342613"/>
                  <a:gd name="connsiteY12" fmla="*/ 103823 h 457200"/>
                  <a:gd name="connsiteX13" fmla="*/ 251936 w 342613"/>
                  <a:gd name="connsiteY13" fmla="*/ 19050 h 457200"/>
                  <a:gd name="connsiteX14" fmla="*/ 27717 w 342613"/>
                  <a:gd name="connsiteY14" fmla="*/ 19050 h 457200"/>
                  <a:gd name="connsiteX15" fmla="*/ 18955 w 342613"/>
                  <a:gd name="connsiteY15" fmla="*/ 30575 h 457200"/>
                  <a:gd name="connsiteX16" fmla="*/ 18955 w 342613"/>
                  <a:gd name="connsiteY16" fmla="*/ 426625 h 457200"/>
                  <a:gd name="connsiteX17" fmla="*/ 27717 w 342613"/>
                  <a:gd name="connsiteY17" fmla="*/ 438150 h 457200"/>
                  <a:gd name="connsiteX18" fmla="*/ 314706 w 342613"/>
                  <a:gd name="connsiteY18" fmla="*/ 438150 h 457200"/>
                  <a:gd name="connsiteX19" fmla="*/ 323469 w 342613"/>
                  <a:gd name="connsiteY19" fmla="*/ 426625 h 457200"/>
                  <a:gd name="connsiteX20" fmla="*/ 332994 w 342613"/>
                  <a:gd name="connsiteY20" fmla="*/ 417100 h 457200"/>
                  <a:gd name="connsiteX21" fmla="*/ 342519 w 342613"/>
                  <a:gd name="connsiteY21" fmla="*/ 426625 h 457200"/>
                  <a:gd name="connsiteX22" fmla="*/ 314706 w 342613"/>
                  <a:gd name="connsiteY2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2613" h="457200">
                    <a:moveTo>
                      <a:pt x="314801" y="457200"/>
                    </a:moveTo>
                    <a:lnTo>
                      <a:pt x="27813" y="457200"/>
                    </a:lnTo>
                    <a:cubicBezTo>
                      <a:pt x="12478" y="457200"/>
                      <a:pt x="0" y="443484"/>
                      <a:pt x="0" y="426625"/>
                    </a:cubicBezTo>
                    <a:lnTo>
                      <a:pt x="0" y="30575"/>
                    </a:lnTo>
                    <a:cubicBezTo>
                      <a:pt x="0" y="13716"/>
                      <a:pt x="12478" y="0"/>
                      <a:pt x="27813" y="0"/>
                    </a:cubicBezTo>
                    <a:lnTo>
                      <a:pt x="256413" y="0"/>
                    </a:lnTo>
                    <a:cubicBezTo>
                      <a:pt x="259175" y="0"/>
                      <a:pt x="261842" y="1238"/>
                      <a:pt x="263652" y="3334"/>
                    </a:cubicBezTo>
                    <a:lnTo>
                      <a:pt x="340328" y="94107"/>
                    </a:lnTo>
                    <a:cubicBezTo>
                      <a:pt x="341757" y="95822"/>
                      <a:pt x="342614" y="98012"/>
                      <a:pt x="342614" y="100298"/>
                    </a:cubicBezTo>
                    <a:lnTo>
                      <a:pt x="342614" y="342805"/>
                    </a:lnTo>
                    <a:cubicBezTo>
                      <a:pt x="342614" y="348044"/>
                      <a:pt x="338328" y="352330"/>
                      <a:pt x="333089" y="352330"/>
                    </a:cubicBezTo>
                    <a:cubicBezTo>
                      <a:pt x="327850" y="352330"/>
                      <a:pt x="323564" y="348044"/>
                      <a:pt x="323564" y="342805"/>
                    </a:cubicBezTo>
                    <a:lnTo>
                      <a:pt x="323564" y="103823"/>
                    </a:lnTo>
                    <a:lnTo>
                      <a:pt x="251936" y="19050"/>
                    </a:lnTo>
                    <a:lnTo>
                      <a:pt x="27717" y="19050"/>
                    </a:lnTo>
                    <a:cubicBezTo>
                      <a:pt x="22955" y="19050"/>
                      <a:pt x="18955" y="24289"/>
                      <a:pt x="18955" y="30575"/>
                    </a:cubicBezTo>
                    <a:lnTo>
                      <a:pt x="18955" y="426625"/>
                    </a:lnTo>
                    <a:cubicBezTo>
                      <a:pt x="18955" y="432816"/>
                      <a:pt x="22955" y="438150"/>
                      <a:pt x="27717" y="438150"/>
                    </a:cubicBezTo>
                    <a:lnTo>
                      <a:pt x="314706" y="438150"/>
                    </a:lnTo>
                    <a:cubicBezTo>
                      <a:pt x="319468" y="438150"/>
                      <a:pt x="323469" y="432911"/>
                      <a:pt x="323469" y="426625"/>
                    </a:cubicBezTo>
                    <a:cubicBezTo>
                      <a:pt x="323469" y="421386"/>
                      <a:pt x="327755" y="417100"/>
                      <a:pt x="332994" y="417100"/>
                    </a:cubicBezTo>
                    <a:cubicBezTo>
                      <a:pt x="338232" y="417100"/>
                      <a:pt x="342519" y="421386"/>
                      <a:pt x="342519" y="426625"/>
                    </a:cubicBezTo>
                    <a:cubicBezTo>
                      <a:pt x="342519" y="443484"/>
                      <a:pt x="330041" y="457200"/>
                      <a:pt x="314706" y="45720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7C04BBE-C620-B152-4D68-D5A49387EAC5}"/>
                  </a:ext>
                </a:extLst>
              </p:cNvPr>
              <p:cNvSpPr/>
              <p:nvPr/>
            </p:nvSpPr>
            <p:spPr>
              <a:xfrm>
                <a:off x="10417114" y="1169575"/>
                <a:ext cx="95536" cy="110204"/>
              </a:xfrm>
              <a:custGeom>
                <a:avLst/>
                <a:gdLst>
                  <a:gd name="connsiteX0" fmla="*/ 86011 w 95536"/>
                  <a:gd name="connsiteY0" fmla="*/ 110204 h 110204"/>
                  <a:gd name="connsiteX1" fmla="*/ 9525 w 95536"/>
                  <a:gd name="connsiteY1" fmla="*/ 110204 h 110204"/>
                  <a:gd name="connsiteX2" fmla="*/ 0 w 95536"/>
                  <a:gd name="connsiteY2" fmla="*/ 100679 h 110204"/>
                  <a:gd name="connsiteX3" fmla="*/ 0 w 95536"/>
                  <a:gd name="connsiteY3" fmla="*/ 9525 h 110204"/>
                  <a:gd name="connsiteX4" fmla="*/ 9525 w 95536"/>
                  <a:gd name="connsiteY4" fmla="*/ 0 h 110204"/>
                  <a:gd name="connsiteX5" fmla="*/ 19050 w 95536"/>
                  <a:gd name="connsiteY5" fmla="*/ 9525 h 110204"/>
                  <a:gd name="connsiteX6" fmla="*/ 19050 w 95536"/>
                  <a:gd name="connsiteY6" fmla="*/ 91154 h 110204"/>
                  <a:gd name="connsiteX7" fmla="*/ 86011 w 95536"/>
                  <a:gd name="connsiteY7" fmla="*/ 91154 h 110204"/>
                  <a:gd name="connsiteX8" fmla="*/ 95536 w 95536"/>
                  <a:gd name="connsiteY8" fmla="*/ 100679 h 110204"/>
                  <a:gd name="connsiteX9" fmla="*/ 86011 w 95536"/>
                  <a:gd name="connsiteY9" fmla="*/ 110204 h 11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536" h="110204">
                    <a:moveTo>
                      <a:pt x="86011" y="110204"/>
                    </a:moveTo>
                    <a:lnTo>
                      <a:pt x="9525" y="110204"/>
                    </a:lnTo>
                    <a:cubicBezTo>
                      <a:pt x="4286" y="110204"/>
                      <a:pt x="0" y="105918"/>
                      <a:pt x="0" y="100679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cubicBezTo>
                      <a:pt x="14764" y="0"/>
                      <a:pt x="19050" y="4286"/>
                      <a:pt x="19050" y="9525"/>
                    </a:cubicBezTo>
                    <a:lnTo>
                      <a:pt x="19050" y="91154"/>
                    </a:lnTo>
                    <a:lnTo>
                      <a:pt x="86011" y="91154"/>
                    </a:lnTo>
                    <a:cubicBezTo>
                      <a:pt x="91250" y="91154"/>
                      <a:pt x="95536" y="95441"/>
                      <a:pt x="95536" y="100679"/>
                    </a:cubicBezTo>
                    <a:cubicBezTo>
                      <a:pt x="95536" y="105918"/>
                      <a:pt x="91250" y="110204"/>
                      <a:pt x="86011" y="110204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  <p:grpSp>
          <p:nvGrpSpPr>
            <p:cNvPr id="168" name="Graphic 2">
              <a:extLst>
                <a:ext uri="{FF2B5EF4-FFF2-40B4-BE49-F238E27FC236}">
                  <a16:creationId xmlns:a16="http://schemas.microsoft.com/office/drawing/2014/main" id="{09537E45-7597-5825-2B48-36F32E67E6D0}"/>
                </a:ext>
              </a:extLst>
            </p:cNvPr>
            <p:cNvGrpSpPr/>
            <p:nvPr/>
          </p:nvGrpSpPr>
          <p:grpSpPr>
            <a:xfrm>
              <a:off x="10285955" y="1340929"/>
              <a:ext cx="283773" cy="285845"/>
              <a:chOff x="10285955" y="1340929"/>
              <a:chExt cx="283773" cy="285845"/>
            </a:xfrm>
            <a:solidFill>
              <a:srgbClr val="009CD6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148A014-65FE-60FC-ADB5-609DB14D6452}"/>
                  </a:ext>
                </a:extLst>
              </p:cNvPr>
              <p:cNvSpPr/>
              <p:nvPr/>
            </p:nvSpPr>
            <p:spPr>
              <a:xfrm>
                <a:off x="10285955" y="1340929"/>
                <a:ext cx="191261" cy="190690"/>
              </a:xfrm>
              <a:custGeom>
                <a:avLst/>
                <a:gdLst>
                  <a:gd name="connsiteX0" fmla="*/ 95631 w 191261"/>
                  <a:gd name="connsiteY0" fmla="*/ 190690 h 190690"/>
                  <a:gd name="connsiteX1" fmla="*/ 0 w 191261"/>
                  <a:gd name="connsiteY1" fmla="*/ 95345 h 190690"/>
                  <a:gd name="connsiteX2" fmla="*/ 95631 w 191261"/>
                  <a:gd name="connsiteY2" fmla="*/ 0 h 190690"/>
                  <a:gd name="connsiteX3" fmla="*/ 191262 w 191261"/>
                  <a:gd name="connsiteY3" fmla="*/ 95345 h 190690"/>
                  <a:gd name="connsiteX4" fmla="*/ 95631 w 191261"/>
                  <a:gd name="connsiteY4" fmla="*/ 190690 h 190690"/>
                  <a:gd name="connsiteX5" fmla="*/ 95631 w 191261"/>
                  <a:gd name="connsiteY5" fmla="*/ 19145 h 190690"/>
                  <a:gd name="connsiteX6" fmla="*/ 19050 w 191261"/>
                  <a:gd name="connsiteY6" fmla="*/ 95441 h 190690"/>
                  <a:gd name="connsiteX7" fmla="*/ 95631 w 191261"/>
                  <a:gd name="connsiteY7" fmla="*/ 171736 h 190690"/>
                  <a:gd name="connsiteX8" fmla="*/ 172212 w 191261"/>
                  <a:gd name="connsiteY8" fmla="*/ 95441 h 190690"/>
                  <a:gd name="connsiteX9" fmla="*/ 95631 w 191261"/>
                  <a:gd name="connsiteY9" fmla="*/ 19145 h 19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261" h="190690">
                    <a:moveTo>
                      <a:pt x="95631" y="190690"/>
                    </a:moveTo>
                    <a:cubicBezTo>
                      <a:pt x="42863" y="190690"/>
                      <a:pt x="0" y="147923"/>
                      <a:pt x="0" y="95345"/>
                    </a:cubicBezTo>
                    <a:cubicBezTo>
                      <a:pt x="0" y="42767"/>
                      <a:pt x="42957" y="0"/>
                      <a:pt x="95631" y="0"/>
                    </a:cubicBezTo>
                    <a:cubicBezTo>
                      <a:pt x="148304" y="0"/>
                      <a:pt x="191262" y="42767"/>
                      <a:pt x="191262" y="95345"/>
                    </a:cubicBezTo>
                    <a:cubicBezTo>
                      <a:pt x="191262" y="147923"/>
                      <a:pt x="148304" y="190690"/>
                      <a:pt x="95631" y="190690"/>
                    </a:cubicBezTo>
                    <a:close/>
                    <a:moveTo>
                      <a:pt x="95631" y="19145"/>
                    </a:moveTo>
                    <a:cubicBezTo>
                      <a:pt x="53340" y="19145"/>
                      <a:pt x="19050" y="53340"/>
                      <a:pt x="19050" y="95441"/>
                    </a:cubicBezTo>
                    <a:cubicBezTo>
                      <a:pt x="19050" y="137541"/>
                      <a:pt x="53435" y="171736"/>
                      <a:pt x="95631" y="171736"/>
                    </a:cubicBezTo>
                    <a:cubicBezTo>
                      <a:pt x="137826" y="171736"/>
                      <a:pt x="172212" y="137541"/>
                      <a:pt x="172212" y="95441"/>
                    </a:cubicBezTo>
                    <a:cubicBezTo>
                      <a:pt x="172212" y="53340"/>
                      <a:pt x="137826" y="19145"/>
                      <a:pt x="95631" y="19145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9B2F5A2-DC76-C66F-A451-2BB871DC463B}"/>
                  </a:ext>
                </a:extLst>
              </p:cNvPr>
              <p:cNvSpPr/>
              <p:nvPr/>
            </p:nvSpPr>
            <p:spPr>
              <a:xfrm>
                <a:off x="10431854" y="1489305"/>
                <a:ext cx="137874" cy="137469"/>
              </a:xfrm>
              <a:custGeom>
                <a:avLst/>
                <a:gdLst>
                  <a:gd name="connsiteX0" fmla="*/ 128421 w 137874"/>
                  <a:gd name="connsiteY0" fmla="*/ 137470 h 137469"/>
                  <a:gd name="connsiteX1" fmla="*/ 121658 w 137874"/>
                  <a:gd name="connsiteY1" fmla="*/ 134707 h 137469"/>
                  <a:gd name="connsiteX2" fmla="*/ 2786 w 137874"/>
                  <a:gd name="connsiteY2" fmla="*/ 16216 h 137469"/>
                  <a:gd name="connsiteX3" fmla="*/ 2786 w 137874"/>
                  <a:gd name="connsiteY3" fmla="*/ 2786 h 137469"/>
                  <a:gd name="connsiteX4" fmla="*/ 16216 w 137874"/>
                  <a:gd name="connsiteY4" fmla="*/ 2786 h 137469"/>
                  <a:gd name="connsiteX5" fmla="*/ 135089 w 137874"/>
                  <a:gd name="connsiteY5" fmla="*/ 121277 h 137469"/>
                  <a:gd name="connsiteX6" fmla="*/ 135089 w 137874"/>
                  <a:gd name="connsiteY6" fmla="*/ 134707 h 137469"/>
                  <a:gd name="connsiteX7" fmla="*/ 128326 w 137874"/>
                  <a:gd name="connsiteY7" fmla="*/ 137470 h 13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874" h="137469">
                    <a:moveTo>
                      <a:pt x="128421" y="137470"/>
                    </a:moveTo>
                    <a:cubicBezTo>
                      <a:pt x="125944" y="137470"/>
                      <a:pt x="123563" y="136517"/>
                      <a:pt x="121658" y="134707"/>
                    </a:cubicBezTo>
                    <a:lnTo>
                      <a:pt x="2786" y="16216"/>
                    </a:lnTo>
                    <a:cubicBezTo>
                      <a:pt x="-929" y="12502"/>
                      <a:pt x="-929" y="6501"/>
                      <a:pt x="2786" y="2786"/>
                    </a:cubicBezTo>
                    <a:cubicBezTo>
                      <a:pt x="6501" y="-929"/>
                      <a:pt x="12501" y="-929"/>
                      <a:pt x="16216" y="2786"/>
                    </a:cubicBezTo>
                    <a:lnTo>
                      <a:pt x="135089" y="121277"/>
                    </a:lnTo>
                    <a:cubicBezTo>
                      <a:pt x="138803" y="124992"/>
                      <a:pt x="138803" y="130993"/>
                      <a:pt x="135089" y="134707"/>
                    </a:cubicBezTo>
                    <a:cubicBezTo>
                      <a:pt x="133183" y="136612"/>
                      <a:pt x="130802" y="137470"/>
                      <a:pt x="128326" y="137470"/>
                    </a:cubicBezTo>
                    <a:close/>
                  </a:path>
                </a:pathLst>
              </a:custGeom>
              <a:solidFill>
                <a:srgbClr val="009CD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>
                  <a:latin typeface="Avenir Nxt2 W1G" panose="020B050302020202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DCDA01-8681-334C-9E5B-7E397DA7EEE4}"/>
              </a:ext>
            </a:extLst>
          </p:cNvPr>
          <p:cNvSpPr txBox="1"/>
          <p:nvPr/>
        </p:nvSpPr>
        <p:spPr>
          <a:xfrm>
            <a:off x="-52389" y="628062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hlinkClick r:id="rId15"/>
              </a:rPr>
              <a:t>https://www.itu.int/en/ITU-T/ewm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3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60A54-6111-0ADF-4F1F-6739D61FE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B534DF-3E91-970B-89AF-F370E9896936}"/>
              </a:ext>
            </a:extLst>
          </p:cNvPr>
          <p:cNvSpPr txBox="1">
            <a:spLocks/>
          </p:cNvSpPr>
          <p:nvPr/>
        </p:nvSpPr>
        <p:spPr>
          <a:xfrm>
            <a:off x="657225" y="303590"/>
            <a:ext cx="11018960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venir Next LT Pro"/>
                <a:cs typeface="+mj-lt"/>
              </a:rPr>
              <a:t>ITU-T Work Programme process management</a:t>
            </a:r>
            <a:endParaRPr lang="en-US" sz="1200" b="1" baseline="300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C9554-E61B-D7DE-CFDA-0BC9B13EBE5A}"/>
              </a:ext>
            </a:extLst>
          </p:cNvPr>
          <p:cNvSpPr txBox="1"/>
          <p:nvPr/>
        </p:nvSpPr>
        <p:spPr>
          <a:xfrm>
            <a:off x="193533" y="6301388"/>
            <a:ext cx="431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spc="-120" baseline="3000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(*)</a:t>
            </a:r>
            <a:r>
              <a:rPr lang="en-US" sz="1200" i="1" spc="-12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   Source TSB database, extracted on 13 October 2023</a:t>
            </a:r>
          </a:p>
          <a:p>
            <a:pPr algn="just"/>
            <a:r>
              <a:rPr lang="en-US" sz="1200" i="1" spc="-120" baseline="3000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(**)</a:t>
            </a:r>
            <a:r>
              <a:rPr lang="en-GB" sz="1200" i="1" spc="-12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   Source I W M, DMS &amp; TSB databases</a:t>
            </a:r>
            <a:endParaRPr lang="en-GB" sz="1200">
              <a:latin typeface="Avenir Next LT Pro" panose="020B05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ABA996E-C8D1-3C6E-89AC-0636F6D5C993}"/>
              </a:ext>
            </a:extLst>
          </p:cNvPr>
          <p:cNvGraphicFramePr>
            <a:graphicFrameLocks noGrp="1"/>
          </p:cNvGraphicFramePr>
          <p:nvPr/>
        </p:nvGraphicFramePr>
        <p:xfrm>
          <a:off x="3915289" y="3744407"/>
          <a:ext cx="6111680" cy="2706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461">
                  <a:extLst>
                    <a:ext uri="{9D8B030D-6E8A-4147-A177-3AD203B41FA5}">
                      <a16:colId xmlns:a16="http://schemas.microsoft.com/office/drawing/2014/main" val="2246202927"/>
                    </a:ext>
                  </a:extLst>
                </a:gridCol>
                <a:gridCol w="1577418">
                  <a:extLst>
                    <a:ext uri="{9D8B030D-6E8A-4147-A177-3AD203B41FA5}">
                      <a16:colId xmlns:a16="http://schemas.microsoft.com/office/drawing/2014/main" val="1303419574"/>
                    </a:ext>
                  </a:extLst>
                </a:gridCol>
                <a:gridCol w="1577418">
                  <a:extLst>
                    <a:ext uri="{9D8B030D-6E8A-4147-A177-3AD203B41FA5}">
                      <a16:colId xmlns:a16="http://schemas.microsoft.com/office/drawing/2014/main" val="1036803190"/>
                    </a:ext>
                  </a:extLst>
                </a:gridCol>
                <a:gridCol w="886383">
                  <a:extLst>
                    <a:ext uri="{9D8B030D-6E8A-4147-A177-3AD203B41FA5}">
                      <a16:colId xmlns:a16="http://schemas.microsoft.com/office/drawing/2014/main" val="4166169451"/>
                    </a:ext>
                  </a:extLst>
                </a:gridCol>
              </a:tblGrid>
              <a:tr h="3577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0" kern="100">
                        <a:effectLst/>
                        <a:latin typeface="Avenir Next LT Pro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venir Next LT Pro" panose="020B0504020202020204" pitchFamily="34" charset="0"/>
                        </a:rPr>
                        <a:t>2021-10</a:t>
                      </a:r>
                      <a:r>
                        <a:rPr lang="en-US" sz="1000" b="0">
                          <a:latin typeface="Avenir Next LT Pro" panose="020B0504020202020204" pitchFamily="34" charset="0"/>
                        </a:rPr>
                        <a:t> to </a:t>
                      </a:r>
                      <a:r>
                        <a:rPr lang="en-US" sz="1000" b="1">
                          <a:latin typeface="Avenir Next LT Pro" panose="020B0504020202020204" pitchFamily="34" charset="0"/>
                        </a:rPr>
                        <a:t>2022-09</a:t>
                      </a:r>
                      <a:endParaRPr lang="en-GB" sz="1000" b="1">
                        <a:latin typeface="Avenir Next LT Pro" panose="020B0504020202020204" pitchFamily="34" charset="0"/>
                      </a:endParaRPr>
                    </a:p>
                  </a:txBody>
                  <a:tcPr marL="36000" marR="36000" marT="72000" marB="7200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latin typeface="Avenir Next LT Pro" panose="020B0504020202020204" pitchFamily="34" charset="0"/>
                        </a:rPr>
                        <a:t>2022-10</a:t>
                      </a:r>
                      <a:r>
                        <a:rPr lang="en-US" sz="1000" b="0">
                          <a:latin typeface="Avenir Next LT Pro" panose="020B0504020202020204" pitchFamily="34" charset="0"/>
                        </a:rPr>
                        <a:t> to </a:t>
                      </a:r>
                      <a:r>
                        <a:rPr lang="en-US" sz="1000" b="1">
                          <a:latin typeface="Avenir Next LT Pro" panose="020B0504020202020204" pitchFamily="34" charset="0"/>
                        </a:rPr>
                        <a:t>2023-09</a:t>
                      </a:r>
                      <a:endParaRPr lang="en-GB" sz="1000" b="1">
                        <a:latin typeface="Avenir Next LT Pro" panose="020B0504020202020204" pitchFamily="34" charset="0"/>
                      </a:endParaRPr>
                    </a:p>
                  </a:txBody>
                  <a:tcPr marL="36000" marR="36000" marT="72000" marB="72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Trend</a:t>
                      </a:r>
                      <a:endParaRPr lang="en-GB" sz="1000" b="1" kern="1200">
                        <a:solidFill>
                          <a:schemeClr val="lt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/>
                </a:tc>
                <a:extLst>
                  <a:ext uri="{0D108BD9-81ED-4DB2-BD59-A6C34878D82A}">
                    <a16:rowId xmlns:a16="http://schemas.microsoft.com/office/drawing/2014/main" val="1348625818"/>
                  </a:ext>
                </a:extLst>
              </a:tr>
              <a:tr h="236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00">
                          <a:effectLst/>
                          <a:latin typeface="Avenir Next LT Pro"/>
                          <a:ea typeface="Calibri" panose="020F0502020204030204" pitchFamily="34" charset="0"/>
                          <a:cs typeface="Arial"/>
                        </a:rPr>
                        <a:t>Database </a:t>
                      </a:r>
                      <a:r>
                        <a:rPr lang="en-US" sz="1000" b="1" i="1" kern="100">
                          <a:effectLst/>
                          <a:latin typeface="Avenir Next LT Pro"/>
                          <a:ea typeface="Calibri" panose="020F0502020204030204" pitchFamily="34" charset="0"/>
                          <a:cs typeface="Arial"/>
                        </a:rPr>
                        <a:t>updates</a:t>
                      </a:r>
                      <a:endParaRPr lang="en-GB" sz="1000" b="1" i="1" kern="100">
                        <a:solidFill>
                          <a:schemeClr val="lt1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13’503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14’684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+ 10%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948130699"/>
                  </a:ext>
                </a:extLst>
              </a:tr>
              <a:tr h="1776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solidFill>
                            <a:schemeClr val="lt1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Rapporteur group Meetings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366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550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+ 50 %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02875509"/>
                  </a:ext>
                </a:extLst>
              </a:tr>
              <a:tr h="29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>
                          <a:latin typeface="Avenir Next LT Pro"/>
                        </a:rPr>
                        <a:t>RGM </a:t>
                      </a:r>
                      <a:r>
                        <a:rPr lang="en-US" sz="1000" b="1" i="1">
                          <a:latin typeface="Avenir Next LT Pro"/>
                        </a:rPr>
                        <a:t>MyMeetings Sessions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498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634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+ 27 %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89985350"/>
                  </a:ext>
                </a:extLst>
              </a:tr>
              <a:tr h="2369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kern="100">
                          <a:effectLst/>
                          <a:latin typeface="Avenir Next LT Pro"/>
                        </a:rPr>
                        <a:t>Liaison Statements</a:t>
                      </a:r>
                      <a:endParaRPr lang="en-GB" sz="1000" b="1" i="1" kern="100">
                        <a:effectLst/>
                        <a:latin typeface="Avenir Next LT Pro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749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9</a:t>
                      </a:r>
                      <a:r>
                        <a:rPr lang="en-GB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+ 20 %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038437619"/>
                  </a:ext>
                </a:extLst>
              </a:tr>
              <a:tr h="2922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1" kern="100">
                          <a:effectLst/>
                          <a:latin typeface="Avenir Next LT Pro"/>
                        </a:rPr>
                        <a:t>Submitted </a:t>
                      </a:r>
                      <a:r>
                        <a:rPr lang="en-GB" sz="1000" b="1" i="1" kern="100">
                          <a:effectLst/>
                          <a:latin typeface="Avenir Next LT Pro"/>
                        </a:rPr>
                        <a:t>A.5 justification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179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226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+ 26 %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348931249"/>
                  </a:ext>
                </a:extLst>
              </a:tr>
              <a:tr h="23695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0" i="1" u="none" strike="noStrike" kern="100" noProof="0">
                          <a:effectLst/>
                          <a:latin typeface="Avenir Next LT Pro"/>
                        </a:rPr>
                        <a:t>Submitted </a:t>
                      </a:r>
                      <a:r>
                        <a:rPr lang="en-GB" sz="1000" b="1" i="1" u="none" strike="noStrike" kern="100" noProof="0">
                          <a:effectLst/>
                          <a:latin typeface="Avenir Next LT Pro"/>
                        </a:rPr>
                        <a:t>Contributions</a:t>
                      </a:r>
                      <a:endParaRPr lang="en-US" sz="1000" b="0" i="1">
                        <a:latin typeface="Avenir Next LT Pro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2’196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2’270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 3 </a:t>
                      </a:r>
                      <a:r>
                        <a:rPr lang="en-GB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%</a:t>
                      </a:r>
                      <a:endParaRPr lang="en-US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029385608"/>
                  </a:ext>
                </a:extLst>
              </a:tr>
              <a:tr h="23695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i="1">
                          <a:latin typeface="Avenir Next LT Pro"/>
                        </a:rPr>
                        <a:t>Published </a:t>
                      </a:r>
                      <a:r>
                        <a:rPr lang="en-US" sz="1000" b="1" i="1">
                          <a:latin typeface="Avenir Next LT Pro"/>
                        </a:rPr>
                        <a:t>TDs</a:t>
                      </a:r>
                      <a:r>
                        <a:rPr lang="en-US" sz="1000" b="0" i="1">
                          <a:latin typeface="Avenir Next LT Pro"/>
                        </a:rPr>
                        <a:t> 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5’926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6’256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 5 %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993463425"/>
                  </a:ext>
                </a:extLst>
              </a:tr>
              <a:tr h="29228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i="1">
                          <a:latin typeface="Avenir Next LT Pro"/>
                        </a:rPr>
                        <a:t>Active </a:t>
                      </a:r>
                      <a:r>
                        <a:rPr lang="en-US" sz="1000" b="1" i="1">
                          <a:latin typeface="Avenir Next LT Pro"/>
                        </a:rPr>
                        <a:t>mailing lists </a:t>
                      </a:r>
                      <a:r>
                        <a:rPr lang="en-US" sz="1000" b="0" i="1">
                          <a:latin typeface="Avenir Next LT Pro"/>
                        </a:rPr>
                        <a:t>(IWM)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369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403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 9 %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969649196"/>
                  </a:ext>
                </a:extLst>
              </a:tr>
              <a:tr h="29228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0" i="1">
                          <a:latin typeface="Avenir Next LT Pro"/>
                        </a:rPr>
                        <a:t>Active </a:t>
                      </a:r>
                      <a:r>
                        <a:rPr lang="en-US" sz="1000" b="1" i="1">
                          <a:latin typeface="Avenir Next LT Pro"/>
                        </a:rPr>
                        <a:t>subscriptions</a:t>
                      </a:r>
                      <a:r>
                        <a:rPr lang="en-US" sz="1000" b="0" i="1">
                          <a:latin typeface="Avenir Next LT Pro"/>
                        </a:rPr>
                        <a:t> (IWM)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b="0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50’373</a:t>
                      </a:r>
                      <a:endParaRPr lang="en-GB" sz="900" b="0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60’030</a:t>
                      </a:r>
                      <a:endParaRPr lang="en-GB" sz="1000" b="1" kern="100">
                        <a:solidFill>
                          <a:srgbClr val="50B4C8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50" b="1" kern="100" baseline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+ 19 %</a:t>
                      </a:r>
                      <a:endParaRPr lang="en-GB" sz="1050" b="1" kern="100" baseline="0">
                        <a:solidFill>
                          <a:srgbClr val="00B050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2258621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EFFBE5-21DF-6D2A-0A38-241EA6B1B0E5}"/>
              </a:ext>
            </a:extLst>
          </p:cNvPr>
          <p:cNvSpPr txBox="1"/>
          <p:nvPr/>
        </p:nvSpPr>
        <p:spPr>
          <a:xfrm>
            <a:off x="304800" y="1216541"/>
            <a:ext cx="11507755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ITU-T Work programme in figures </a:t>
            </a:r>
            <a:r>
              <a:rPr lang="fr-FR" sz="2400" b="1" spc="-120" baseline="3000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(*)</a:t>
            </a:r>
            <a:endParaRPr lang="en-US" sz="2400" b="1" i="1" spc="-120" baseline="3000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12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Study Groups (</a:t>
            </a:r>
            <a:r>
              <a:rPr lang="en-GB" sz="16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including TSAG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),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41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Working Parties,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25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Regional Groups,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133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Questions,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7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Focus Groups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331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Chairs &amp; Vice-chairs,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274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Rapporteurs,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2’124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Editors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1’087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work items under study associated with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1’372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meeting documents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22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TSB Study Group department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counsellors, advisors &amp; assistants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3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Web applications: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Work Programme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3"/>
              </a:rPr>
              <a:t>AAP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and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4"/>
              </a:rPr>
              <a:t>Liaison Statements</a:t>
            </a:r>
            <a:endParaRPr lang="en-GB" sz="20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algn="just">
              <a:spcBef>
                <a:spcPts val="1200"/>
              </a:spcBef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Year on year trends </a:t>
            </a:r>
            <a:r>
              <a:rPr lang="en-US" sz="2400" spc="-120" baseline="3000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(**) </a:t>
            </a:r>
            <a:endParaRPr lang="en-US" sz="2400" b="1" i="1" spc="-120" baseline="3000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1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C3BA02-0E7F-4205-89E0-34BF5A5D84E4}"/>
              </a:ext>
            </a:extLst>
          </p:cNvPr>
          <p:cNvSpPr txBox="1">
            <a:spLocks/>
          </p:cNvSpPr>
          <p:nvPr/>
        </p:nvSpPr>
        <p:spPr>
          <a:xfrm>
            <a:off x="7684210" y="274062"/>
            <a:ext cx="4379572" cy="96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FFFFFF"/>
                </a:solidFill>
                <a:latin typeface="Avenir Next LT Pro" panose="020B0504020202020204" pitchFamily="34" charset="0"/>
              </a:rPr>
              <a:t>ITU-T Work Programme</a:t>
            </a:r>
          </a:p>
          <a:p>
            <a:pPr>
              <a:spcAft>
                <a:spcPts val="600"/>
              </a:spcAft>
            </a:pPr>
            <a:r>
              <a:rPr lang="en-US" sz="2400" b="1" i="1">
                <a:solidFill>
                  <a:srgbClr val="FFFFFF"/>
                </a:solidFill>
                <a:latin typeface="Avenir Next LT Pro" panose="020B0504020202020204" pitchFamily="34" charset="0"/>
              </a:rPr>
              <a:t>Version </a:t>
            </a:r>
            <a:r>
              <a:rPr lang="en-US" sz="2000" b="1" i="1">
                <a:solidFill>
                  <a:srgbClr val="FFFFFF"/>
                </a:solidFill>
                <a:latin typeface="Avenir Next LT Pro" panose="020B0504020202020204" pitchFamily="34" charset="0"/>
              </a:rPr>
              <a:t>4 (current version)</a:t>
            </a:r>
            <a:endParaRPr lang="en-US" sz="3600" b="1" i="1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DDF78-F2E2-936E-1030-72888FBE507C}"/>
              </a:ext>
            </a:extLst>
          </p:cNvPr>
          <p:cNvSpPr txBox="1"/>
          <p:nvPr/>
        </p:nvSpPr>
        <p:spPr>
          <a:xfrm>
            <a:off x="7684210" y="1234182"/>
            <a:ext cx="4085927" cy="57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First delivered in 2006, the software is regularly updated &amp; enhanced with new features, enabling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TSB SG Department 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to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manage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&amp;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monitor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standardization data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&amp;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processes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, including the following interdependent data: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study periods, working groups,  work programme &amp; contacts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A.4/A.5/A.6 SDOs &amp; references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Rapporteurs Group Meetings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Liaison Statements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Conformity statements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Pre-Editing and Editing requests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With underlying reporting and administration features,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strengthening secretariat capacity 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over the years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and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improving data quality 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in the meantime.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And a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real-time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availability 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on  the public facing </a:t>
            </a:r>
            <a:b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</a:b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sz="1600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Website</a:t>
            </a: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.</a:t>
            </a:r>
            <a:endParaRPr lang="en-US" sz="1600" i="1" spc="-120">
              <a:solidFill>
                <a:schemeClr val="tx1">
                  <a:lumMod val="85000"/>
                  <a:lumOff val="15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7D4F1E-CB8D-D115-6C37-6F5A412A7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303"/>
            <a:ext cx="7680220" cy="66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0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5" y="303590"/>
            <a:ext cx="9538336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venir Next LT Pro"/>
                <a:cs typeface="+mj-lt"/>
              </a:rPr>
              <a:t>ITU-T Publications process management</a:t>
            </a:r>
            <a:endParaRPr lang="en-US" sz="1200" b="1" baseline="30000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4F85D-D30A-802D-7396-F22D5095B986}"/>
              </a:ext>
            </a:extLst>
          </p:cNvPr>
          <p:cNvSpPr txBox="1"/>
          <p:nvPr/>
        </p:nvSpPr>
        <p:spPr>
          <a:xfrm>
            <a:off x="193533" y="6301388"/>
            <a:ext cx="4317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spc="-120" baseline="3000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(*)</a:t>
            </a:r>
            <a:r>
              <a:rPr lang="en-US" sz="1200" i="1" spc="-12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   Source TSB database, extracted on </a:t>
            </a:r>
            <a:r>
              <a:rPr lang="en-US" sz="1200" b="1" i="1" spc="-120">
                <a:solidFill>
                  <a:srgbClr val="50B4C8"/>
                </a:solidFill>
                <a:latin typeface="Avenir Next LT Pro" panose="020B0504020202020204" pitchFamily="34" charset="0"/>
                <a:cs typeface="Calibri Light" panose="020F0302020204030204"/>
              </a:rPr>
              <a:t>13 October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1E36F9-BA4A-25CF-4E73-A452A8C60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56647"/>
              </p:ext>
            </p:extLst>
          </p:nvPr>
        </p:nvGraphicFramePr>
        <p:xfrm>
          <a:off x="2387840" y="3865481"/>
          <a:ext cx="7304351" cy="1544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913">
                  <a:extLst>
                    <a:ext uri="{9D8B030D-6E8A-4147-A177-3AD203B41FA5}">
                      <a16:colId xmlns:a16="http://schemas.microsoft.com/office/drawing/2014/main" val="2246202927"/>
                    </a:ext>
                  </a:extLst>
                </a:gridCol>
                <a:gridCol w="1823232">
                  <a:extLst>
                    <a:ext uri="{9D8B030D-6E8A-4147-A177-3AD203B41FA5}">
                      <a16:colId xmlns:a16="http://schemas.microsoft.com/office/drawing/2014/main" val="1303419574"/>
                    </a:ext>
                  </a:extLst>
                </a:gridCol>
                <a:gridCol w="1621124">
                  <a:extLst>
                    <a:ext uri="{9D8B030D-6E8A-4147-A177-3AD203B41FA5}">
                      <a16:colId xmlns:a16="http://schemas.microsoft.com/office/drawing/2014/main" val="1036803190"/>
                    </a:ext>
                  </a:extLst>
                </a:gridCol>
                <a:gridCol w="1060082">
                  <a:extLst>
                    <a:ext uri="{9D8B030D-6E8A-4147-A177-3AD203B41FA5}">
                      <a16:colId xmlns:a16="http://schemas.microsoft.com/office/drawing/2014/main" val="4166169451"/>
                    </a:ext>
                  </a:extLst>
                </a:gridCol>
              </a:tblGrid>
              <a:tr h="395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800" b="0" kern="100" noProof="0">
                        <a:effectLst/>
                        <a:latin typeface="Avenir Next LT Pro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>
                          <a:latin typeface="Avenir Next LT Pro" panose="020B0504020202020204" pitchFamily="34" charset="0"/>
                        </a:rPr>
                        <a:t>2021-10</a:t>
                      </a:r>
                      <a:r>
                        <a:rPr lang="en-GB" sz="1200" b="0" noProof="0">
                          <a:latin typeface="Avenir Next LT Pro" panose="020B0504020202020204" pitchFamily="34" charset="0"/>
                        </a:rPr>
                        <a:t> to </a:t>
                      </a:r>
                      <a:r>
                        <a:rPr lang="en-GB" sz="1200" b="1" noProof="0">
                          <a:latin typeface="Avenir Next LT Pro" panose="020B0504020202020204" pitchFamily="34" charset="0"/>
                        </a:rPr>
                        <a:t>2022-09</a:t>
                      </a:r>
                    </a:p>
                  </a:txBody>
                  <a:tcPr marL="36000" marR="36000" marT="72000" marB="7200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>
                          <a:latin typeface="Avenir Next LT Pro" panose="020B0504020202020204" pitchFamily="34" charset="0"/>
                        </a:rPr>
                        <a:t>2022-10</a:t>
                      </a:r>
                      <a:r>
                        <a:rPr lang="en-GB" sz="1200" b="0" noProof="0">
                          <a:latin typeface="Avenir Next LT Pro" panose="020B0504020202020204" pitchFamily="34" charset="0"/>
                        </a:rPr>
                        <a:t> to </a:t>
                      </a:r>
                      <a:r>
                        <a:rPr lang="en-GB" sz="1200" b="1" noProof="0">
                          <a:latin typeface="Avenir Next LT Pro" panose="020B0504020202020204" pitchFamily="34" charset="0"/>
                        </a:rPr>
                        <a:t>2023-09</a:t>
                      </a:r>
                    </a:p>
                  </a:txBody>
                  <a:tcPr marL="36000" marR="36000" marT="72000" marB="72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noProof="0">
                          <a:solidFill>
                            <a:schemeClr val="lt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36000" marR="36000" marT="72000" marB="72000" anchor="ctr"/>
                </a:tc>
                <a:extLst>
                  <a:ext uri="{0D108BD9-81ED-4DB2-BD59-A6C34878D82A}">
                    <a16:rowId xmlns:a16="http://schemas.microsoft.com/office/drawing/2014/main" val="1348625818"/>
                  </a:ext>
                </a:extLst>
              </a:tr>
              <a:tr h="187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00" noProof="0">
                          <a:effectLst/>
                          <a:latin typeface="Avenir Next LT Pro"/>
                          <a:ea typeface="Calibri" panose="020F0502020204030204" pitchFamily="34" charset="0"/>
                          <a:cs typeface="Arial"/>
                        </a:rPr>
                        <a:t>#</a:t>
                      </a:r>
                      <a:r>
                        <a:rPr lang="en-GB" sz="1200" b="1" i="1" kern="100" noProof="0">
                          <a:effectLst/>
                          <a:latin typeface="Avenir Next LT Pro"/>
                          <a:ea typeface="Calibri" panose="020F0502020204030204" pitchFamily="34" charset="0"/>
                          <a:cs typeface="Arial"/>
                        </a:rPr>
                        <a:t>Publications</a:t>
                      </a:r>
                      <a:r>
                        <a:rPr lang="en-GB" sz="1200" b="0" i="1" kern="100" noProof="0">
                          <a:effectLst/>
                          <a:latin typeface="Avenir Next LT Pro"/>
                          <a:ea typeface="Calibri" panose="020F0502020204030204" pitchFamily="34" charset="0"/>
                          <a:cs typeface="Arial"/>
                        </a:rPr>
                        <a:t> posted online</a:t>
                      </a:r>
                      <a:endParaRPr lang="en-GB" sz="1200" b="0" i="1" kern="100" noProof="0">
                        <a:solidFill>
                          <a:schemeClr val="lt1"/>
                        </a:solidFill>
                        <a:effectLst/>
                        <a:latin typeface="Avenir Next LT Pro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baseline="0" noProof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+ 7 %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948130699"/>
                  </a:ext>
                </a:extLst>
              </a:tr>
              <a:tr h="1865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kern="100" noProof="0">
                          <a:solidFill>
                            <a:schemeClr val="lt1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200" b="1" i="1" kern="100" noProof="0">
                          <a:solidFill>
                            <a:schemeClr val="lt1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Pages</a:t>
                      </a:r>
                      <a:r>
                        <a:rPr lang="en-GB" sz="1200" b="0" i="1" kern="100" noProof="0">
                          <a:solidFill>
                            <a:schemeClr val="lt1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 to be edited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13’600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16’090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baseline="0" noProof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+ 18 %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602875509"/>
                  </a:ext>
                </a:extLst>
              </a:tr>
              <a:tr h="187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noProof="0">
                          <a:latin typeface="Avenir Next LT Pro"/>
                        </a:rPr>
                        <a:t>#</a:t>
                      </a:r>
                      <a:r>
                        <a:rPr lang="en-GB" sz="1200" b="1" i="1" noProof="0">
                          <a:latin typeface="Avenir Next LT Pro"/>
                        </a:rPr>
                        <a:t>Drawings</a:t>
                      </a:r>
                      <a:r>
                        <a:rPr lang="en-GB" sz="1200" b="0" i="1" noProof="0">
                          <a:latin typeface="Avenir Next LT Pro"/>
                        </a:rPr>
                        <a:t> to be processed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b="0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4’986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5’728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00" baseline="0" noProof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+ 14 %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89985350"/>
                  </a:ext>
                </a:extLst>
              </a:tr>
              <a:tr h="1874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i="1" kern="100" noProof="0">
                          <a:effectLst/>
                          <a:latin typeface="Avenir Next LT Pro"/>
                        </a:rPr>
                        <a:t>#Extracted </a:t>
                      </a:r>
                      <a:r>
                        <a:rPr lang="en-GB" sz="1200" b="1" i="1" kern="100" noProof="0">
                          <a:effectLst/>
                          <a:latin typeface="Avenir Next LT Pro"/>
                        </a:rPr>
                        <a:t>terms</a:t>
                      </a:r>
                      <a:r>
                        <a:rPr lang="en-GB" sz="1200" b="0" i="1" kern="100" noProof="0">
                          <a:effectLst/>
                          <a:latin typeface="Avenir Next LT Pro"/>
                        </a:rPr>
                        <a:t> &amp; definitions</a:t>
                      </a:r>
                      <a:endParaRPr lang="en-GB" sz="1200" b="0" i="1" kern="100" noProof="0">
                        <a:effectLst/>
                        <a:latin typeface="Avenir Next LT Pro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5’108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noProof="0">
                          <a:solidFill>
                            <a:srgbClr val="50B4C8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5’486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00" baseline="0" noProof="0">
                          <a:solidFill>
                            <a:srgbClr val="00B050"/>
                          </a:solidFill>
                          <a:effectLst/>
                          <a:latin typeface="Avenir Next LT Pro"/>
                          <a:ea typeface="+mn-ea"/>
                          <a:cs typeface="+mn-cs"/>
                        </a:rPr>
                        <a:t>+ 7 %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0384376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297051" y="1216541"/>
            <a:ext cx="11507755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ITU-T Publications in figures </a:t>
            </a:r>
            <a:r>
              <a:rPr lang="fr-FR" sz="2400" b="1" spc="-120" baseline="3000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(*)</a:t>
            </a:r>
            <a:endParaRPr lang="en-US" sz="2400" b="1" i="1" spc="-120" baseline="3000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5’288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Recommendations,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412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Supplements,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81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Implementer’s guides,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137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Technical papers &amp; reports and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51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handbooks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53 days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is the average time between initial request for publication and final Web publication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Editing managed by </a:t>
            </a: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2/3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staff in TSB OPD Editing unit, with occasional support of consultants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4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Web applications: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2"/>
              </a:rPr>
              <a:t>ITU-T Recommendations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2000" i="1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3"/>
              </a:rPr>
              <a:t>Terms &amp; definitions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2000" i="1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4"/>
              </a:rPr>
              <a:t>Patent declarations</a:t>
            </a:r>
            <a:r>
              <a:rPr lang="en-GB" sz="2000" i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and 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  <a:hlinkClick r:id="rId5"/>
              </a:rPr>
              <a:t>Test Signals</a:t>
            </a:r>
            <a:r>
              <a:rPr lang="en-GB" sz="20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24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Year on year trends </a:t>
            </a:r>
            <a:r>
              <a:rPr lang="en-US" sz="2400" b="1" spc="-120" baseline="3000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(*)</a:t>
            </a:r>
            <a:r>
              <a:rPr lang="en-US" sz="2400" spc="-120" baseline="3000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endParaRPr lang="en-US" sz="2400" b="1" i="1" spc="-120" baseline="3000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70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D13ECD-7407-46E3-686E-24801B45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" y="333375"/>
            <a:ext cx="7765170" cy="63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C3BA02-0E7F-4205-89E0-34BF5A5D84E4}"/>
              </a:ext>
            </a:extLst>
          </p:cNvPr>
          <p:cNvSpPr txBox="1">
            <a:spLocks/>
          </p:cNvSpPr>
          <p:nvPr/>
        </p:nvSpPr>
        <p:spPr>
          <a:xfrm>
            <a:off x="7843529" y="141079"/>
            <a:ext cx="4056111" cy="9163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>
                <a:solidFill>
                  <a:srgbClr val="FFFFFF"/>
                </a:solidFill>
                <a:latin typeface="Avenir Next LT Pro" panose="020B0504020202020204" pitchFamily="34" charset="0"/>
              </a:rPr>
              <a:t>ITU-T Publications</a:t>
            </a:r>
          </a:p>
          <a:p>
            <a:pPr>
              <a:spcAft>
                <a:spcPts val="600"/>
              </a:spcAft>
            </a:pPr>
            <a:r>
              <a:rPr lang="en-US" sz="2000" b="1" i="1">
                <a:solidFill>
                  <a:srgbClr val="FFFFFF"/>
                </a:solidFill>
                <a:latin typeface="Avenir Next LT Pro" panose="020B0504020202020204" pitchFamily="34" charset="0"/>
              </a:rPr>
              <a:t>Version 10 (current version)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DDF78-F2E2-936E-1030-72888FBE507C}"/>
              </a:ext>
            </a:extLst>
          </p:cNvPr>
          <p:cNvSpPr txBox="1"/>
          <p:nvPr/>
        </p:nvSpPr>
        <p:spPr>
          <a:xfrm>
            <a:off x="7843529" y="1057469"/>
            <a:ext cx="4273825" cy="5869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First delivered in 2002, the software enables the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TSB Editing unit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and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involved ITU services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to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manage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 and 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process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ITU-T Publications 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with: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Pre-approval editing of draft texts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Editing,  posting &amp; archiving of final texts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Extraction &amp; publication of terms &amp; definitions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Publication of formal languages parts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Translation of AAP texts summaries &amp; titles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Scanning &amp; publication of IPR documentations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Publication of joint texts with ISO/IEC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Related e-mails referencing &amp; archiving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Workload forecasting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Users  task  management &amp; assignment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Publication cover page generation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Reporting &amp; data quality control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Contributed to the steady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decrease 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of the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publication delays 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from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almost one year 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in 2009 to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less than 2 months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 today with a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reduced workforce 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and an </a:t>
            </a:r>
            <a:r>
              <a:rPr lang="en-GB" b="1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increased quality</a:t>
            </a:r>
            <a:r>
              <a:rPr lang="en-GB" i="1" spc="-12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CF0980-1BD1-44B2-A77C-EB5DFDB13A96}"/>
              </a:ext>
            </a:extLst>
          </p:cNvPr>
          <p:cNvSpPr txBox="1">
            <a:spLocks/>
          </p:cNvSpPr>
          <p:nvPr/>
        </p:nvSpPr>
        <p:spPr>
          <a:xfrm>
            <a:off x="657224" y="303590"/>
            <a:ext cx="10772775" cy="96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>
                <a:latin typeface="Avenir Next LT Pro"/>
                <a:cs typeface="+mj-lt"/>
              </a:rPr>
              <a:t>MyWorkspace background</a:t>
            </a:r>
            <a:endParaRPr lang="en-US" b="1"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B207B-C9F1-4096-BC7C-86EB0CE4AB8E}"/>
              </a:ext>
            </a:extLst>
          </p:cNvPr>
          <p:cNvSpPr txBox="1"/>
          <p:nvPr/>
        </p:nvSpPr>
        <p:spPr>
          <a:xfrm>
            <a:off x="304800" y="1216541"/>
            <a:ext cx="11507755" cy="5463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As stimulated by WTSA</a:t>
            </a: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Resolution 32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</a:t>
            </a: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TSB 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is investigating </a:t>
            </a: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continuously </a:t>
            </a:r>
            <a:r>
              <a:rPr lang="en-US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on</a:t>
            </a:r>
            <a:r>
              <a:rPr lang="en-US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electronic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working methods improvement.</a:t>
            </a:r>
          </a:p>
          <a:p>
            <a:pPr>
              <a:spcAft>
                <a:spcPts val="900"/>
              </a:spcAft>
            </a:pP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Since online services could be difficult for members to find, TSB began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centralizing them in one place 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2016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,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increasing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 at the same time: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Accessibility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Remote collaboration 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Networking</a:t>
            </a:r>
          </a:p>
          <a:p>
            <a:pPr marL="914400" lvl="1" indent="-4572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GB" sz="28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ITU Events visibility</a:t>
            </a:r>
          </a:p>
          <a:p>
            <a:pPr>
              <a:spcAft>
                <a:spcPts val="900"/>
              </a:spcAft>
            </a:pP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First version was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ready to use </a:t>
            </a:r>
            <a:r>
              <a:rPr lang="en-GB" sz="3200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in </a:t>
            </a:r>
            <a:r>
              <a:rPr lang="en-GB" sz="3200" b="1" spc="-120">
                <a:solidFill>
                  <a:srgbClr val="50B4C8"/>
                </a:solidFill>
                <a:latin typeface="Avenir Next LT Pro"/>
                <a:cs typeface="Calibri Light" panose="020F0302020204030204"/>
              </a:rPr>
              <a:t>April 2017.</a:t>
            </a:r>
            <a:endParaRPr lang="en-GB" sz="2800" spc="-120">
              <a:solidFill>
                <a:srgbClr val="50B4C8"/>
              </a:solidFill>
              <a:latin typeface="Avenir Next LT Pro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7905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3524BBAF70C478698723C5FA36103" ma:contentTypeVersion="21" ma:contentTypeDescription="Create a new document." ma:contentTypeScope="" ma:versionID="88c18e71b63b533be7ad2e2c92dbec99">
  <xsd:schema xmlns:xsd="http://www.w3.org/2001/XMLSchema" xmlns:xs="http://www.w3.org/2001/XMLSchema" xmlns:p="http://schemas.microsoft.com/office/2006/metadata/properties" xmlns:ns2="f08aac1f-b6dc-47ba-9cd2-bd812d6249cf" xmlns:ns3="afac5303-0fe7-4378-b41f-50977ffa54f0" targetNamespace="http://schemas.microsoft.com/office/2006/metadata/properties" ma:root="true" ma:fieldsID="b2abddb0cd9907501d0f9b340c5014d4" ns2:_="" ns3:_="">
    <xsd:import namespace="f08aac1f-b6dc-47ba-9cd2-bd812d6249cf"/>
    <xsd:import namespace="afac5303-0fe7-4378-b41f-50977ffa5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aac1f-b6dc-47ba-9cd2-bd812d624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895586-ec57-4162-862b-459531235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c5303-0fe7-4378-b41f-50977ffa54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a0913fe-0f2f-4d55-a55c-b245f4ac6412}" ma:internalName="TaxCatchAll" ma:showField="CatchAllData" ma:web="afac5303-0fe7-4378-b41f-50977ffa54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8aac1f-b6dc-47ba-9cd2-bd812d6249cf">
      <Terms xmlns="http://schemas.microsoft.com/office/infopath/2007/PartnerControls"/>
    </lcf76f155ced4ddcb4097134ff3c332f>
    <TaxCatchAll xmlns="afac5303-0fe7-4378-b41f-50977ffa54f0" xsi:nil="true"/>
    <SharedWithUsers xmlns="afac5303-0fe7-4378-b41f-50977ffa54f0">
      <UserInfo>
        <DisplayName>Ntoko, Alexander</DisplayName>
        <AccountId>32</AccountId>
        <AccountType/>
      </UserInfo>
      <UserInfo>
        <DisplayName>Hinds-Anagbogu, Wendy</DisplayName>
        <AccountId>93</AccountId>
        <AccountType/>
      </UserInfo>
      <UserInfo>
        <DisplayName>OTA, Hiroshi</DisplayName>
        <AccountId>139</AccountId>
        <AccountType/>
      </UserInfo>
      <UserInfo>
        <DisplayName>Al-Mnini, Lara</DisplayName>
        <AccountId>91</AccountId>
        <AccountType/>
      </UserInfo>
      <UserInfo>
        <DisplayName>Clark, Robert</DisplayName>
        <AccountId>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228758-04C7-465E-B722-EDDC9E51E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6A989-AF45-415E-A5E7-5263B94D3EF2}">
  <ds:schemaRefs>
    <ds:schemaRef ds:uri="afac5303-0fe7-4378-b41f-50977ffa54f0"/>
    <ds:schemaRef ds:uri="f08aac1f-b6dc-47ba-9cd2-bd812d6249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398395-7455-4A5F-92D0-85CADE33431A}">
  <ds:schemaRefs>
    <ds:schemaRef ds:uri="afac5303-0fe7-4378-b41f-50977ffa54f0"/>
    <ds:schemaRef ds:uri="f08aac1f-b6dc-47ba-9cd2-bd812d6249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Widescreen</PresentationFormat>
  <Paragraphs>287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Avenir Nxt2 W1G</vt:lpstr>
      <vt:lpstr>Calibri</vt:lpstr>
      <vt:lpstr>Calibri Light</vt:lpstr>
      <vt:lpstr>Wingdings</vt:lpstr>
      <vt:lpstr>Metropolitan</vt:lpstr>
      <vt:lpstr>TSB digital transformation Streamlining standardization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MyMeetings  For ITU-T Statutory Meetings</dc:title>
  <dc:creator>Kifle, Dagem</dc:creator>
  <cp:lastModifiedBy>Al-Mnini, Lara</cp:lastModifiedBy>
  <cp:revision>2</cp:revision>
  <dcterms:created xsi:type="dcterms:W3CDTF">2020-06-29T10:15:02Z</dcterms:created>
  <dcterms:modified xsi:type="dcterms:W3CDTF">2024-01-18T08:59:01Z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0x010100AD03524BBAF70C478698723C5FA36103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  <property fmtid="{D5CDD505-2E9C-101B-9397-08002B2CF9AE}" pid="5" name="Tfs.LastKnownPath">
    <vt:lpwstr>https://ituint.sharepoint.com/sites/ITSO/Shared Documents/General/presentations/TSAG - 2023-01/TSB digital transformation - January 2024.pptx</vt:lpwstr>
  </property>
</Properties>
</file>