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0"/>
  </p:notesMasterIdLst>
  <p:handoutMasterIdLst>
    <p:handoutMasterId r:id="rId11"/>
  </p:handoutMasterIdLst>
  <p:sldIdLst>
    <p:sldId id="310" r:id="rId2"/>
    <p:sldId id="306" r:id="rId3"/>
    <p:sldId id="294" r:id="rId4"/>
    <p:sldId id="309" r:id="rId5"/>
    <p:sldId id="296" r:id="rId6"/>
    <p:sldId id="290" r:id="rId7"/>
    <p:sldId id="293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CELLS CARTAGENA Ana (CNECT)" initials="BCA(" lastIdx="0" clrIdx="0">
    <p:extLst>
      <p:ext uri="{19B8F6BF-5375-455C-9EA6-DF929625EA0E}">
        <p15:presenceInfo xmlns:p15="http://schemas.microsoft.com/office/powerpoint/2012/main" userId="S-1-5-21-1606980848-2025429265-839522115-8657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8" y="4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A2D41-A6A4-42E2-B077-EE6CAFC91589}" type="doc">
      <dgm:prSet loTypeId="urn:microsoft.com/office/officeart/2005/8/layout/venn2" loCatId="relationship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3331EE8-B19F-43CE-A5C2-9B67949C0D17}">
      <dgm:prSet phldrT="[Text]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Online Intermediaries</a:t>
          </a:r>
        </a:p>
      </dgm:t>
    </dgm:pt>
    <dgm:pt modelId="{A6CA1B18-AC95-4A59-93F5-24797D53A372}" type="parTrans" cxnId="{86DB37F0-188F-4CB5-BDA7-50F848FA750E}">
      <dgm:prSet/>
      <dgm:spPr/>
      <dgm:t>
        <a:bodyPr/>
        <a:lstStyle/>
        <a:p>
          <a:endParaRPr lang="en-US"/>
        </a:p>
      </dgm:t>
    </dgm:pt>
    <dgm:pt modelId="{AD1DAFA7-7136-4D84-9922-CC098613C44B}" type="sibTrans" cxnId="{86DB37F0-188F-4CB5-BDA7-50F848FA750E}">
      <dgm:prSet/>
      <dgm:spPr/>
      <dgm:t>
        <a:bodyPr/>
        <a:lstStyle/>
        <a:p>
          <a:endParaRPr lang="en-US"/>
        </a:p>
      </dgm:t>
    </dgm:pt>
    <dgm:pt modelId="{FBF561B4-CC7D-4978-8D8D-45466A548FA8}">
      <dgm:prSet phldrT="[Text]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shade val="80000"/>
                <a:hueOff val="37423"/>
                <a:satOff val="-15502"/>
                <a:lumOff val="120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7423"/>
                <a:satOff val="-15502"/>
                <a:lumOff val="12004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/>
            <a:t>Hosting services</a:t>
          </a:r>
        </a:p>
      </dgm:t>
    </dgm:pt>
    <dgm:pt modelId="{5350CCF1-78AF-45AF-A8FD-C46E26A99038}" type="parTrans" cxnId="{A63855BC-AFA6-4FDE-8F10-8595506208D5}">
      <dgm:prSet/>
      <dgm:spPr/>
      <dgm:t>
        <a:bodyPr/>
        <a:lstStyle/>
        <a:p>
          <a:endParaRPr lang="en-US"/>
        </a:p>
      </dgm:t>
    </dgm:pt>
    <dgm:pt modelId="{AADBD726-8041-42C4-AC45-9D9EC179E051}" type="sibTrans" cxnId="{A63855BC-AFA6-4FDE-8F10-8595506208D5}">
      <dgm:prSet/>
      <dgm:spPr/>
      <dgm:t>
        <a:bodyPr/>
        <a:lstStyle/>
        <a:p>
          <a:endParaRPr lang="en-US"/>
        </a:p>
      </dgm:t>
    </dgm:pt>
    <dgm:pt modelId="{DA1FF647-BCE7-4534-A6F2-FC2A94AD3A3C}">
      <dgm:prSet phldrT="[Text]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shade val="80000"/>
                <a:hueOff val="74846"/>
                <a:satOff val="-31005"/>
                <a:lumOff val="24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4846"/>
                <a:satOff val="-31005"/>
                <a:lumOff val="24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en-US" dirty="0"/>
            <a:t>Online platforms</a:t>
          </a:r>
        </a:p>
      </dgm:t>
    </dgm:pt>
    <dgm:pt modelId="{F38EE25C-255F-4C0E-9B27-4B23FAA33186}" type="parTrans" cxnId="{D4FE8506-4906-4913-8CAF-AE9829F7A442}">
      <dgm:prSet/>
      <dgm:spPr/>
      <dgm:t>
        <a:bodyPr/>
        <a:lstStyle/>
        <a:p>
          <a:endParaRPr lang="en-US"/>
        </a:p>
      </dgm:t>
    </dgm:pt>
    <dgm:pt modelId="{31CA4B2A-B4BE-46D9-9822-207DF7A794F8}" type="sibTrans" cxnId="{D4FE8506-4906-4913-8CAF-AE9829F7A442}">
      <dgm:prSet/>
      <dgm:spPr/>
      <dgm:t>
        <a:bodyPr/>
        <a:lstStyle/>
        <a:p>
          <a:endParaRPr lang="en-US"/>
        </a:p>
      </dgm:t>
    </dgm:pt>
    <dgm:pt modelId="{77CB8990-0F39-48E4-BC1D-EA7C3B17FE21}">
      <dgm:prSet phldrT="[Text]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shade val="80000"/>
                <a:hueOff val="112269"/>
                <a:satOff val="-46507"/>
                <a:lumOff val="360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2269"/>
                <a:satOff val="-46507"/>
                <a:lumOff val="36013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/>
            <a:t>Very large online platforms and search engines</a:t>
          </a:r>
        </a:p>
      </dgm:t>
    </dgm:pt>
    <dgm:pt modelId="{9173FD51-D4AC-423E-9617-A19C4AAD6056}" type="parTrans" cxnId="{5EA3FAD8-BEBF-4552-BE51-62D43571EC29}">
      <dgm:prSet/>
      <dgm:spPr/>
      <dgm:t>
        <a:bodyPr/>
        <a:lstStyle/>
        <a:p>
          <a:endParaRPr lang="en-US"/>
        </a:p>
      </dgm:t>
    </dgm:pt>
    <dgm:pt modelId="{01F3C420-C705-4506-82AD-FACAFDFB4C5F}" type="sibTrans" cxnId="{5EA3FAD8-BEBF-4552-BE51-62D43571EC29}">
      <dgm:prSet/>
      <dgm:spPr/>
      <dgm:t>
        <a:bodyPr/>
        <a:lstStyle/>
        <a:p>
          <a:endParaRPr lang="en-US"/>
        </a:p>
      </dgm:t>
    </dgm:pt>
    <dgm:pt modelId="{507B934E-3CDC-4778-9776-C484D0116CD1}" type="pres">
      <dgm:prSet presAssocID="{3BEA2D41-A6A4-42E2-B077-EE6CAFC91589}" presName="Name0" presStyleCnt="0">
        <dgm:presLayoutVars>
          <dgm:chMax val="7"/>
          <dgm:resizeHandles val="exact"/>
        </dgm:presLayoutVars>
      </dgm:prSet>
      <dgm:spPr/>
    </dgm:pt>
    <dgm:pt modelId="{1DA9774B-B4CB-442B-8EE2-B26B606E7DF7}" type="pres">
      <dgm:prSet presAssocID="{3BEA2D41-A6A4-42E2-B077-EE6CAFC91589}" presName="comp1" presStyleCnt="0"/>
      <dgm:spPr/>
    </dgm:pt>
    <dgm:pt modelId="{A51065C9-D2DA-406D-8059-5674E1AB2F05}" type="pres">
      <dgm:prSet presAssocID="{3BEA2D41-A6A4-42E2-B077-EE6CAFC91589}" presName="circle1" presStyleLbl="node1" presStyleIdx="0" presStyleCnt="4" custScaleX="84244" custScaleY="87811" custLinFactNeighborX="-44645" custLinFactNeighborY="-2669"/>
      <dgm:spPr/>
    </dgm:pt>
    <dgm:pt modelId="{A8CCD961-C2A0-4BED-96FF-B4180C3995CC}" type="pres">
      <dgm:prSet presAssocID="{3BEA2D41-A6A4-42E2-B077-EE6CAFC91589}" presName="c1text" presStyleLbl="node1" presStyleIdx="0" presStyleCnt="4">
        <dgm:presLayoutVars>
          <dgm:bulletEnabled val="1"/>
        </dgm:presLayoutVars>
      </dgm:prSet>
      <dgm:spPr/>
    </dgm:pt>
    <dgm:pt modelId="{F8DE1B5C-7A1F-4D2C-BC46-A1D6E793A4DF}" type="pres">
      <dgm:prSet presAssocID="{3BEA2D41-A6A4-42E2-B077-EE6CAFC91589}" presName="comp2" presStyleCnt="0"/>
      <dgm:spPr/>
    </dgm:pt>
    <dgm:pt modelId="{84404EBE-438B-4BE8-8C80-B00A8130EF96}" type="pres">
      <dgm:prSet presAssocID="{3BEA2D41-A6A4-42E2-B077-EE6CAFC91589}" presName="circle2" presStyleLbl="node1" presStyleIdx="1" presStyleCnt="4" custScaleX="84244" custScaleY="78671" custLinFactNeighborX="-57063" custLinFactNeighborY="4752"/>
      <dgm:spPr/>
    </dgm:pt>
    <dgm:pt modelId="{662EAB67-0750-4C2F-A497-C7FA94A5FE6D}" type="pres">
      <dgm:prSet presAssocID="{3BEA2D41-A6A4-42E2-B077-EE6CAFC91589}" presName="c2text" presStyleLbl="node1" presStyleIdx="1" presStyleCnt="4">
        <dgm:presLayoutVars>
          <dgm:bulletEnabled val="1"/>
        </dgm:presLayoutVars>
      </dgm:prSet>
      <dgm:spPr/>
    </dgm:pt>
    <dgm:pt modelId="{1E73C3E3-BD44-4777-90F5-31EA4A1060B1}" type="pres">
      <dgm:prSet presAssocID="{3BEA2D41-A6A4-42E2-B077-EE6CAFC91589}" presName="comp3" presStyleCnt="0"/>
      <dgm:spPr/>
    </dgm:pt>
    <dgm:pt modelId="{7EE8B943-0874-49E8-830A-2080F47F9FD1}" type="pres">
      <dgm:prSet presAssocID="{3BEA2D41-A6A4-42E2-B077-EE6CAFC91589}" presName="circle3" presStyleLbl="node1" presStyleIdx="2" presStyleCnt="4" custScaleX="84244" custScaleY="78671" custLinFactNeighborX="-76732" custLinFactNeighborY="2626"/>
      <dgm:spPr/>
    </dgm:pt>
    <dgm:pt modelId="{228E43AC-0857-4B90-A952-6785459FE013}" type="pres">
      <dgm:prSet presAssocID="{3BEA2D41-A6A4-42E2-B077-EE6CAFC91589}" presName="c3text" presStyleLbl="node1" presStyleIdx="2" presStyleCnt="4">
        <dgm:presLayoutVars>
          <dgm:bulletEnabled val="1"/>
        </dgm:presLayoutVars>
      </dgm:prSet>
      <dgm:spPr/>
    </dgm:pt>
    <dgm:pt modelId="{E8E635C2-E0FD-4098-9FBF-A2CE936DF74A}" type="pres">
      <dgm:prSet presAssocID="{3BEA2D41-A6A4-42E2-B077-EE6CAFC91589}" presName="comp4" presStyleCnt="0"/>
      <dgm:spPr/>
    </dgm:pt>
    <dgm:pt modelId="{94D4B8FB-E460-4A7E-B2FD-381F1650F1A4}" type="pres">
      <dgm:prSet presAssocID="{3BEA2D41-A6A4-42E2-B077-EE6CAFC91589}" presName="circle4" presStyleLbl="node1" presStyleIdx="3" presStyleCnt="4" custScaleX="84244" custScaleY="78671" custLinFactX="-14251" custLinFactNeighborX="-100000" custLinFactNeighborY="-314"/>
      <dgm:spPr/>
    </dgm:pt>
    <dgm:pt modelId="{D1D3B776-BD82-43C3-9B5F-B33F64CF1EF5}" type="pres">
      <dgm:prSet presAssocID="{3BEA2D41-A6A4-42E2-B077-EE6CAFC91589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4FE8506-4906-4913-8CAF-AE9829F7A442}" srcId="{3BEA2D41-A6A4-42E2-B077-EE6CAFC91589}" destId="{DA1FF647-BCE7-4534-A6F2-FC2A94AD3A3C}" srcOrd="2" destOrd="0" parTransId="{F38EE25C-255F-4C0E-9B27-4B23FAA33186}" sibTransId="{31CA4B2A-B4BE-46D9-9822-207DF7A794F8}"/>
    <dgm:cxn modelId="{C790870A-D192-45DC-919C-8B07BAA27288}" type="presOf" srcId="{FBF561B4-CC7D-4978-8D8D-45466A548FA8}" destId="{84404EBE-438B-4BE8-8C80-B00A8130EF96}" srcOrd="0" destOrd="0" presId="urn:microsoft.com/office/officeart/2005/8/layout/venn2"/>
    <dgm:cxn modelId="{8AEC602B-F416-4B01-ACEA-B671E4785F6D}" type="presOf" srcId="{83331EE8-B19F-43CE-A5C2-9B67949C0D17}" destId="{A8CCD961-C2A0-4BED-96FF-B4180C3995CC}" srcOrd="1" destOrd="0" presId="urn:microsoft.com/office/officeart/2005/8/layout/venn2"/>
    <dgm:cxn modelId="{8965F769-16D2-48F1-9934-0C4C39BC28E2}" type="presOf" srcId="{FBF561B4-CC7D-4978-8D8D-45466A548FA8}" destId="{662EAB67-0750-4C2F-A497-C7FA94A5FE6D}" srcOrd="1" destOrd="0" presId="urn:microsoft.com/office/officeart/2005/8/layout/venn2"/>
    <dgm:cxn modelId="{78B82A51-BDCD-4D63-BDB7-78EC0FDAAE8B}" type="presOf" srcId="{77CB8990-0F39-48E4-BC1D-EA7C3B17FE21}" destId="{94D4B8FB-E460-4A7E-B2FD-381F1650F1A4}" srcOrd="0" destOrd="0" presId="urn:microsoft.com/office/officeart/2005/8/layout/venn2"/>
    <dgm:cxn modelId="{705F967A-694C-4733-A017-56F023F9D747}" type="presOf" srcId="{DA1FF647-BCE7-4534-A6F2-FC2A94AD3A3C}" destId="{228E43AC-0857-4B90-A952-6785459FE013}" srcOrd="1" destOrd="0" presId="urn:microsoft.com/office/officeart/2005/8/layout/venn2"/>
    <dgm:cxn modelId="{E3D3458B-0596-4B3D-A7CE-86B939083389}" type="presOf" srcId="{3BEA2D41-A6A4-42E2-B077-EE6CAFC91589}" destId="{507B934E-3CDC-4778-9776-C484D0116CD1}" srcOrd="0" destOrd="0" presId="urn:microsoft.com/office/officeart/2005/8/layout/venn2"/>
    <dgm:cxn modelId="{1510C2A9-6EC6-4C5A-AB72-3ED287DAE055}" type="presOf" srcId="{83331EE8-B19F-43CE-A5C2-9B67949C0D17}" destId="{A51065C9-D2DA-406D-8059-5674E1AB2F05}" srcOrd="0" destOrd="0" presId="urn:microsoft.com/office/officeart/2005/8/layout/venn2"/>
    <dgm:cxn modelId="{A63855BC-AFA6-4FDE-8F10-8595506208D5}" srcId="{3BEA2D41-A6A4-42E2-B077-EE6CAFC91589}" destId="{FBF561B4-CC7D-4978-8D8D-45466A548FA8}" srcOrd="1" destOrd="0" parTransId="{5350CCF1-78AF-45AF-A8FD-C46E26A99038}" sibTransId="{AADBD726-8041-42C4-AC45-9D9EC179E051}"/>
    <dgm:cxn modelId="{9D5C67D6-813B-4E94-9F56-2FE3249159B9}" type="presOf" srcId="{77CB8990-0F39-48E4-BC1D-EA7C3B17FE21}" destId="{D1D3B776-BD82-43C3-9B5F-B33F64CF1EF5}" srcOrd="1" destOrd="0" presId="urn:microsoft.com/office/officeart/2005/8/layout/venn2"/>
    <dgm:cxn modelId="{62CC99D8-EEB3-47EE-A30F-C34BBE42B8CB}" type="presOf" srcId="{DA1FF647-BCE7-4534-A6F2-FC2A94AD3A3C}" destId="{7EE8B943-0874-49E8-830A-2080F47F9FD1}" srcOrd="0" destOrd="0" presId="urn:microsoft.com/office/officeart/2005/8/layout/venn2"/>
    <dgm:cxn modelId="{5EA3FAD8-BEBF-4552-BE51-62D43571EC29}" srcId="{3BEA2D41-A6A4-42E2-B077-EE6CAFC91589}" destId="{77CB8990-0F39-48E4-BC1D-EA7C3B17FE21}" srcOrd="3" destOrd="0" parTransId="{9173FD51-D4AC-423E-9617-A19C4AAD6056}" sibTransId="{01F3C420-C705-4506-82AD-FACAFDFB4C5F}"/>
    <dgm:cxn modelId="{86DB37F0-188F-4CB5-BDA7-50F848FA750E}" srcId="{3BEA2D41-A6A4-42E2-B077-EE6CAFC91589}" destId="{83331EE8-B19F-43CE-A5C2-9B67949C0D17}" srcOrd="0" destOrd="0" parTransId="{A6CA1B18-AC95-4A59-93F5-24797D53A372}" sibTransId="{AD1DAFA7-7136-4D84-9922-CC098613C44B}"/>
    <dgm:cxn modelId="{70E74BAC-6049-49E8-9F38-CE527F4C6056}" type="presParOf" srcId="{507B934E-3CDC-4778-9776-C484D0116CD1}" destId="{1DA9774B-B4CB-442B-8EE2-B26B606E7DF7}" srcOrd="0" destOrd="0" presId="urn:microsoft.com/office/officeart/2005/8/layout/venn2"/>
    <dgm:cxn modelId="{F96B112C-254B-49D9-997D-21E2E9B1BF1C}" type="presParOf" srcId="{1DA9774B-B4CB-442B-8EE2-B26B606E7DF7}" destId="{A51065C9-D2DA-406D-8059-5674E1AB2F05}" srcOrd="0" destOrd="0" presId="urn:microsoft.com/office/officeart/2005/8/layout/venn2"/>
    <dgm:cxn modelId="{8F61FB30-4D6C-44BF-8BFA-888679AA7603}" type="presParOf" srcId="{1DA9774B-B4CB-442B-8EE2-B26B606E7DF7}" destId="{A8CCD961-C2A0-4BED-96FF-B4180C3995CC}" srcOrd="1" destOrd="0" presId="urn:microsoft.com/office/officeart/2005/8/layout/venn2"/>
    <dgm:cxn modelId="{D274ED96-0F24-46E2-B922-51C3E86D9C02}" type="presParOf" srcId="{507B934E-3CDC-4778-9776-C484D0116CD1}" destId="{F8DE1B5C-7A1F-4D2C-BC46-A1D6E793A4DF}" srcOrd="1" destOrd="0" presId="urn:microsoft.com/office/officeart/2005/8/layout/venn2"/>
    <dgm:cxn modelId="{53A7E4FF-51AF-46BB-B8DC-8415B478DEBB}" type="presParOf" srcId="{F8DE1B5C-7A1F-4D2C-BC46-A1D6E793A4DF}" destId="{84404EBE-438B-4BE8-8C80-B00A8130EF96}" srcOrd="0" destOrd="0" presId="urn:microsoft.com/office/officeart/2005/8/layout/venn2"/>
    <dgm:cxn modelId="{D4E0D19C-0E8F-4D5C-A79E-DEE2B7AABDA2}" type="presParOf" srcId="{F8DE1B5C-7A1F-4D2C-BC46-A1D6E793A4DF}" destId="{662EAB67-0750-4C2F-A497-C7FA94A5FE6D}" srcOrd="1" destOrd="0" presId="urn:microsoft.com/office/officeart/2005/8/layout/venn2"/>
    <dgm:cxn modelId="{25A8A29A-6045-4EB4-AB7C-1EB75DA12CCA}" type="presParOf" srcId="{507B934E-3CDC-4778-9776-C484D0116CD1}" destId="{1E73C3E3-BD44-4777-90F5-31EA4A1060B1}" srcOrd="2" destOrd="0" presId="urn:microsoft.com/office/officeart/2005/8/layout/venn2"/>
    <dgm:cxn modelId="{DEE1A48C-D414-4CC5-8A01-80FFE930D5B5}" type="presParOf" srcId="{1E73C3E3-BD44-4777-90F5-31EA4A1060B1}" destId="{7EE8B943-0874-49E8-830A-2080F47F9FD1}" srcOrd="0" destOrd="0" presId="urn:microsoft.com/office/officeart/2005/8/layout/venn2"/>
    <dgm:cxn modelId="{86358BFB-EB6E-4D70-BD1B-84E5BAB14838}" type="presParOf" srcId="{1E73C3E3-BD44-4777-90F5-31EA4A1060B1}" destId="{228E43AC-0857-4B90-A952-6785459FE013}" srcOrd="1" destOrd="0" presId="urn:microsoft.com/office/officeart/2005/8/layout/venn2"/>
    <dgm:cxn modelId="{0410D151-15B5-4AC5-BF59-BE9B363D6BB9}" type="presParOf" srcId="{507B934E-3CDC-4778-9776-C484D0116CD1}" destId="{E8E635C2-E0FD-4098-9FBF-A2CE936DF74A}" srcOrd="3" destOrd="0" presId="urn:microsoft.com/office/officeart/2005/8/layout/venn2"/>
    <dgm:cxn modelId="{4040B2D2-7E9A-44F5-BD3A-D1C1BDFA0F83}" type="presParOf" srcId="{E8E635C2-E0FD-4098-9FBF-A2CE936DF74A}" destId="{94D4B8FB-E460-4A7E-B2FD-381F1650F1A4}" srcOrd="0" destOrd="0" presId="urn:microsoft.com/office/officeart/2005/8/layout/venn2"/>
    <dgm:cxn modelId="{E578C51E-F067-4608-85DE-938669BA3E26}" type="presParOf" srcId="{E8E635C2-E0FD-4098-9FBF-A2CE936DF74A}" destId="{D1D3B776-BD82-43C3-9B5F-B33F64CF1EF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E2D4C-71AA-43B4-AE9A-B56911BA8BE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C2C5D2-17F9-422C-968E-F208A835B06B}">
      <dgm:prSet phldrT="[Text]" custT="1"/>
      <dgm:spPr/>
      <dgm:t>
        <a:bodyPr/>
        <a:lstStyle/>
        <a:p>
          <a:r>
            <a:rPr lang="en-GB" sz="1050" b="1" dirty="0"/>
            <a:t>12/2020</a:t>
          </a:r>
          <a:endParaRPr lang="en-US" sz="1050" b="1" dirty="0"/>
        </a:p>
      </dgm:t>
    </dgm:pt>
    <dgm:pt modelId="{CE18C337-DDD8-43B6-926E-AA9CBD38282F}" type="parTrans" cxnId="{1A3198A5-B0E9-4519-861B-D25EE1A7BF14}">
      <dgm:prSet/>
      <dgm:spPr/>
      <dgm:t>
        <a:bodyPr/>
        <a:lstStyle/>
        <a:p>
          <a:endParaRPr lang="en-US"/>
        </a:p>
      </dgm:t>
    </dgm:pt>
    <dgm:pt modelId="{8BA0A219-7439-4DFF-A37B-022147D05186}" type="sibTrans" cxnId="{1A3198A5-B0E9-4519-861B-D25EE1A7BF14}">
      <dgm:prSet/>
      <dgm:spPr/>
      <dgm:t>
        <a:bodyPr/>
        <a:lstStyle/>
        <a:p>
          <a:endParaRPr lang="en-US"/>
        </a:p>
      </dgm:t>
    </dgm:pt>
    <dgm:pt modelId="{F8AE432D-A376-48B0-BC21-BED36FC149C8}">
      <dgm:prSet phldrT="[Text]" custT="1"/>
      <dgm:spPr/>
      <dgm:t>
        <a:bodyPr/>
        <a:lstStyle/>
        <a:p>
          <a:r>
            <a:rPr lang="en-GB" sz="1050" b="1" dirty="0"/>
            <a:t>11/2021</a:t>
          </a:r>
        </a:p>
        <a:p>
          <a:r>
            <a:rPr lang="en-GB" sz="1050" b="1" dirty="0"/>
            <a:t>01/2022</a:t>
          </a:r>
          <a:endParaRPr lang="en-US" sz="1050" b="1" dirty="0"/>
        </a:p>
      </dgm:t>
    </dgm:pt>
    <dgm:pt modelId="{AC074047-A561-4B57-83E3-CC8EB6A7C472}" type="parTrans" cxnId="{2DC014C9-7384-426C-B661-E9B2D21FD89A}">
      <dgm:prSet/>
      <dgm:spPr/>
      <dgm:t>
        <a:bodyPr/>
        <a:lstStyle/>
        <a:p>
          <a:endParaRPr lang="en-US"/>
        </a:p>
      </dgm:t>
    </dgm:pt>
    <dgm:pt modelId="{DEFC8641-B8C4-49F1-A13A-2F834E2FED86}" type="sibTrans" cxnId="{2DC014C9-7384-426C-B661-E9B2D21FD89A}">
      <dgm:prSet/>
      <dgm:spPr/>
      <dgm:t>
        <a:bodyPr/>
        <a:lstStyle/>
        <a:p>
          <a:endParaRPr lang="en-US"/>
        </a:p>
      </dgm:t>
    </dgm:pt>
    <dgm:pt modelId="{06EF835C-1D87-4BA8-A172-9E251890101B}">
      <dgm:prSet phldrT="[Text]" custT="1"/>
      <dgm:spPr/>
      <dgm:t>
        <a:bodyPr/>
        <a:lstStyle/>
        <a:p>
          <a:r>
            <a:rPr lang="en-US" sz="1600" dirty="0"/>
            <a:t>Council general approach (SI PR)</a:t>
          </a:r>
        </a:p>
      </dgm:t>
    </dgm:pt>
    <dgm:pt modelId="{4D101D12-78C5-4F0E-B9CC-9B86E3F603D3}" type="parTrans" cxnId="{F03A3F12-9467-45D0-AEAD-70FC47E174FB}">
      <dgm:prSet/>
      <dgm:spPr/>
      <dgm:t>
        <a:bodyPr/>
        <a:lstStyle/>
        <a:p>
          <a:endParaRPr lang="en-US"/>
        </a:p>
      </dgm:t>
    </dgm:pt>
    <dgm:pt modelId="{3CE7DEB8-68ED-44C1-8BAF-4FC4CA9897A5}" type="sibTrans" cxnId="{F03A3F12-9467-45D0-AEAD-70FC47E174FB}">
      <dgm:prSet/>
      <dgm:spPr/>
      <dgm:t>
        <a:bodyPr/>
        <a:lstStyle/>
        <a:p>
          <a:endParaRPr lang="en-US"/>
        </a:p>
      </dgm:t>
    </dgm:pt>
    <dgm:pt modelId="{D4E84DAE-0016-4604-8E9A-D431B3136956}">
      <dgm:prSet phldrT="[Text]" custT="1"/>
      <dgm:spPr/>
      <dgm:t>
        <a:bodyPr/>
        <a:lstStyle/>
        <a:p>
          <a:r>
            <a:rPr lang="en-US" sz="1600" dirty="0"/>
            <a:t>Adoption by co-legislators</a:t>
          </a:r>
        </a:p>
      </dgm:t>
    </dgm:pt>
    <dgm:pt modelId="{1614CF56-250A-49DF-974E-332BAE707766}" type="parTrans" cxnId="{AF794A69-BB3A-4977-9485-9DC7F125AD98}">
      <dgm:prSet/>
      <dgm:spPr/>
      <dgm:t>
        <a:bodyPr/>
        <a:lstStyle/>
        <a:p>
          <a:endParaRPr lang="en-US"/>
        </a:p>
      </dgm:t>
    </dgm:pt>
    <dgm:pt modelId="{C340E5E5-023F-4578-BA55-116B580C03AA}" type="sibTrans" cxnId="{AF794A69-BB3A-4977-9485-9DC7F125AD98}">
      <dgm:prSet/>
      <dgm:spPr/>
      <dgm:t>
        <a:bodyPr/>
        <a:lstStyle/>
        <a:p>
          <a:endParaRPr lang="en-US"/>
        </a:p>
      </dgm:t>
    </dgm:pt>
    <dgm:pt modelId="{A8DB5BF3-EF41-4B0D-9A52-6BBFE3BE65E7}">
      <dgm:prSet custT="1"/>
      <dgm:spPr/>
      <dgm:t>
        <a:bodyPr/>
        <a:lstStyle/>
        <a:p>
          <a:r>
            <a:rPr lang="en-US" sz="1050" b="1" dirty="0"/>
            <a:t>10/2022</a:t>
          </a:r>
        </a:p>
      </dgm:t>
    </dgm:pt>
    <dgm:pt modelId="{4C160BC0-4DCF-415D-A89D-0327148C8B8E}" type="parTrans" cxnId="{6F6CC592-792C-4271-ACFD-4DFD1DBB3FB0}">
      <dgm:prSet/>
      <dgm:spPr/>
      <dgm:t>
        <a:bodyPr/>
        <a:lstStyle/>
        <a:p>
          <a:endParaRPr lang="en-US"/>
        </a:p>
      </dgm:t>
    </dgm:pt>
    <dgm:pt modelId="{5BA072BF-936F-4C04-8F74-09015005B2FB}" type="sibTrans" cxnId="{6F6CC592-792C-4271-ACFD-4DFD1DBB3FB0}">
      <dgm:prSet/>
      <dgm:spPr/>
      <dgm:t>
        <a:bodyPr/>
        <a:lstStyle/>
        <a:p>
          <a:endParaRPr lang="en-US"/>
        </a:p>
      </dgm:t>
    </dgm:pt>
    <dgm:pt modelId="{56DFF0F1-7F23-4655-AF34-A91B09547642}">
      <dgm:prSet custT="1"/>
      <dgm:spPr/>
      <dgm:t>
        <a:bodyPr/>
        <a:lstStyle/>
        <a:p>
          <a:r>
            <a:rPr lang="en-US" sz="1600" dirty="0"/>
            <a:t>Entry into force</a:t>
          </a:r>
        </a:p>
      </dgm:t>
    </dgm:pt>
    <dgm:pt modelId="{C49882DC-7683-48A4-B679-ACF3625986BD}" type="parTrans" cxnId="{36A0EBB1-C1F4-4AC9-860D-732A1804CC99}">
      <dgm:prSet/>
      <dgm:spPr/>
      <dgm:t>
        <a:bodyPr/>
        <a:lstStyle/>
        <a:p>
          <a:endParaRPr lang="en-US"/>
        </a:p>
      </dgm:t>
    </dgm:pt>
    <dgm:pt modelId="{A4A87151-197F-4B98-B400-AEA087117C79}" type="sibTrans" cxnId="{36A0EBB1-C1F4-4AC9-860D-732A1804CC99}">
      <dgm:prSet/>
      <dgm:spPr/>
      <dgm:t>
        <a:bodyPr/>
        <a:lstStyle/>
        <a:p>
          <a:endParaRPr lang="en-US"/>
        </a:p>
      </dgm:t>
    </dgm:pt>
    <dgm:pt modelId="{29914B67-8C06-4E59-BCE4-FDB0E0538D60}">
      <dgm:prSet phldrT="[Text]" custT="1"/>
      <dgm:spPr/>
      <dgm:t>
        <a:bodyPr/>
        <a:lstStyle/>
        <a:p>
          <a:pPr algn="l"/>
          <a:r>
            <a:rPr lang="en-US" sz="1600" dirty="0"/>
            <a:t>Commission proposal</a:t>
          </a:r>
        </a:p>
      </dgm:t>
    </dgm:pt>
    <dgm:pt modelId="{40EA2969-1BB4-4AF8-B13F-BB67AF60DB28}" type="parTrans" cxnId="{615672F3-707A-4ADD-873D-96E89455D3CF}">
      <dgm:prSet/>
      <dgm:spPr/>
      <dgm:t>
        <a:bodyPr/>
        <a:lstStyle/>
        <a:p>
          <a:endParaRPr lang="en-US"/>
        </a:p>
      </dgm:t>
    </dgm:pt>
    <dgm:pt modelId="{08037CDB-BB27-4033-8DF0-F88F360A4D99}" type="sibTrans" cxnId="{615672F3-707A-4ADD-873D-96E89455D3CF}">
      <dgm:prSet/>
      <dgm:spPr/>
      <dgm:t>
        <a:bodyPr/>
        <a:lstStyle/>
        <a:p>
          <a:endParaRPr lang="en-US"/>
        </a:p>
      </dgm:t>
    </dgm:pt>
    <dgm:pt modelId="{4C86B1B8-46B0-4660-B86B-4D8397E3003E}">
      <dgm:prSet phldrT="[Text]" custT="1"/>
      <dgm:spPr/>
      <dgm:t>
        <a:bodyPr/>
        <a:lstStyle/>
        <a:p>
          <a:r>
            <a:rPr lang="en-US" sz="1600" dirty="0"/>
            <a:t>EP position </a:t>
          </a:r>
        </a:p>
      </dgm:t>
    </dgm:pt>
    <dgm:pt modelId="{426EA2DE-B60A-4DF9-AEAA-4ADF2D056F9F}" type="parTrans" cxnId="{CC91D182-5251-456E-8511-0BBC32A53F0B}">
      <dgm:prSet/>
      <dgm:spPr/>
      <dgm:t>
        <a:bodyPr/>
        <a:lstStyle/>
        <a:p>
          <a:endParaRPr lang="en-US"/>
        </a:p>
      </dgm:t>
    </dgm:pt>
    <dgm:pt modelId="{0FDCB819-6536-4067-A7B0-445BE4364D32}" type="sibTrans" cxnId="{CC91D182-5251-456E-8511-0BBC32A53F0B}">
      <dgm:prSet/>
      <dgm:spPr/>
      <dgm:t>
        <a:bodyPr/>
        <a:lstStyle/>
        <a:p>
          <a:endParaRPr lang="en-US"/>
        </a:p>
      </dgm:t>
    </dgm:pt>
    <dgm:pt modelId="{428EA062-0D95-4EF7-9CE5-C8D127CC2E40}">
      <dgm:prSet phldrT="[Text]" custT="1"/>
      <dgm:spPr/>
      <dgm:t>
        <a:bodyPr/>
        <a:lstStyle/>
        <a:p>
          <a:r>
            <a:rPr lang="en-GB" sz="1000" b="1" dirty="0"/>
            <a:t>11/2022</a:t>
          </a:r>
          <a:endParaRPr lang="en-US" sz="1000" b="1" dirty="0"/>
        </a:p>
      </dgm:t>
    </dgm:pt>
    <dgm:pt modelId="{416E542C-3ED5-457E-9408-DFCDBB9714C7}" type="sibTrans" cxnId="{13D9A8EE-0927-4A3E-93B7-4B2333961411}">
      <dgm:prSet/>
      <dgm:spPr/>
      <dgm:t>
        <a:bodyPr/>
        <a:lstStyle/>
        <a:p>
          <a:endParaRPr lang="en-US"/>
        </a:p>
      </dgm:t>
    </dgm:pt>
    <dgm:pt modelId="{91AB7C13-09B8-429A-881F-3B8B464D9B3D}" type="parTrans" cxnId="{13D9A8EE-0927-4A3E-93B7-4B2333961411}">
      <dgm:prSet/>
      <dgm:spPr/>
      <dgm:t>
        <a:bodyPr/>
        <a:lstStyle/>
        <a:p>
          <a:endParaRPr lang="en-US"/>
        </a:p>
      </dgm:t>
    </dgm:pt>
    <dgm:pt modelId="{BBDE7AEF-8BFE-4D2C-993F-979577C2DB7D}" type="pres">
      <dgm:prSet presAssocID="{BD2E2D4C-71AA-43B4-AE9A-B56911BA8BE7}" presName="linearFlow" presStyleCnt="0">
        <dgm:presLayoutVars>
          <dgm:dir/>
          <dgm:animLvl val="lvl"/>
          <dgm:resizeHandles val="exact"/>
        </dgm:presLayoutVars>
      </dgm:prSet>
      <dgm:spPr/>
    </dgm:pt>
    <dgm:pt modelId="{886ED3C6-4855-4CA4-97A8-E28B8F3952C3}" type="pres">
      <dgm:prSet presAssocID="{CAC2C5D2-17F9-422C-968E-F208A835B06B}" presName="composite" presStyleCnt="0"/>
      <dgm:spPr/>
    </dgm:pt>
    <dgm:pt modelId="{B1BB2D08-26FD-4B7E-87B0-F2337B82D672}" type="pres">
      <dgm:prSet presAssocID="{CAC2C5D2-17F9-422C-968E-F208A835B06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0C01867-71E1-4F77-9B1C-E5F4F50EE6F4}" type="pres">
      <dgm:prSet presAssocID="{CAC2C5D2-17F9-422C-968E-F208A835B06B}" presName="descendantText" presStyleLbl="alignAcc1" presStyleIdx="0" presStyleCnt="4" custLinFactNeighborX="235" custLinFactNeighborY="991">
        <dgm:presLayoutVars>
          <dgm:bulletEnabled val="1"/>
        </dgm:presLayoutVars>
      </dgm:prSet>
      <dgm:spPr/>
    </dgm:pt>
    <dgm:pt modelId="{B22B70F8-AE37-44FD-AE79-0A53C2D0F392}" type="pres">
      <dgm:prSet presAssocID="{8BA0A219-7439-4DFF-A37B-022147D05186}" presName="sp" presStyleCnt="0"/>
      <dgm:spPr/>
    </dgm:pt>
    <dgm:pt modelId="{D74D2A18-76CF-4885-B8E5-FD3EFAF90D39}" type="pres">
      <dgm:prSet presAssocID="{F8AE432D-A376-48B0-BC21-BED36FC149C8}" presName="composite" presStyleCnt="0"/>
      <dgm:spPr/>
    </dgm:pt>
    <dgm:pt modelId="{9EB961C9-3405-4769-AFFA-CDE8AB3BEAFC}" type="pres">
      <dgm:prSet presAssocID="{F8AE432D-A376-48B0-BC21-BED36FC149C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D39002B-28EE-42C9-9593-3AEDAF0429BA}" type="pres">
      <dgm:prSet presAssocID="{F8AE432D-A376-48B0-BC21-BED36FC149C8}" presName="descendantText" presStyleLbl="alignAcc1" presStyleIdx="1" presStyleCnt="4">
        <dgm:presLayoutVars>
          <dgm:bulletEnabled val="1"/>
        </dgm:presLayoutVars>
      </dgm:prSet>
      <dgm:spPr/>
    </dgm:pt>
    <dgm:pt modelId="{56059967-5E73-4E4E-B1E9-8AC6BDC911CE}" type="pres">
      <dgm:prSet presAssocID="{DEFC8641-B8C4-49F1-A13A-2F834E2FED86}" presName="sp" presStyleCnt="0"/>
      <dgm:spPr/>
    </dgm:pt>
    <dgm:pt modelId="{3C1E6C4E-39CB-44AC-82B0-0D6B06B3476B}" type="pres">
      <dgm:prSet presAssocID="{428EA062-0D95-4EF7-9CE5-C8D127CC2E40}" presName="composite" presStyleCnt="0"/>
      <dgm:spPr/>
    </dgm:pt>
    <dgm:pt modelId="{07FB5E7D-5AE7-4D85-9381-76631F1A1B5C}" type="pres">
      <dgm:prSet presAssocID="{428EA062-0D95-4EF7-9CE5-C8D127CC2E40}" presName="parentText" presStyleLbl="alignNode1" presStyleIdx="2" presStyleCnt="4" custLinFactY="65638" custLinFactNeighborX="1183" custLinFactNeighborY="100000">
        <dgm:presLayoutVars>
          <dgm:chMax val="1"/>
          <dgm:bulletEnabled val="1"/>
        </dgm:presLayoutVars>
      </dgm:prSet>
      <dgm:spPr/>
    </dgm:pt>
    <dgm:pt modelId="{C8D826FF-5F62-4684-B98C-4F66F430D06B}" type="pres">
      <dgm:prSet presAssocID="{428EA062-0D95-4EF7-9CE5-C8D127CC2E40}" presName="descendantText" presStyleLbl="alignAcc1" presStyleIdx="2" presStyleCnt="4" custLinFactNeighborY="0">
        <dgm:presLayoutVars>
          <dgm:bulletEnabled val="1"/>
        </dgm:presLayoutVars>
      </dgm:prSet>
      <dgm:spPr/>
    </dgm:pt>
    <dgm:pt modelId="{D3D390B8-C73D-42D3-BEC6-88B061F8FF10}" type="pres">
      <dgm:prSet presAssocID="{416E542C-3ED5-457E-9408-DFCDBB9714C7}" presName="sp" presStyleCnt="0"/>
      <dgm:spPr/>
    </dgm:pt>
    <dgm:pt modelId="{D7882C73-0C45-4DF1-8058-EAEBDA81FE53}" type="pres">
      <dgm:prSet presAssocID="{A8DB5BF3-EF41-4B0D-9A52-6BBFE3BE65E7}" presName="composite" presStyleCnt="0"/>
      <dgm:spPr/>
    </dgm:pt>
    <dgm:pt modelId="{D79112DC-596B-46BA-B114-19B635F90E81}" type="pres">
      <dgm:prSet presAssocID="{A8DB5BF3-EF41-4B0D-9A52-6BBFE3BE65E7}" presName="parentText" presStyleLbl="alignNode1" presStyleIdx="3" presStyleCnt="4" custLinFactNeighborY="-91929">
        <dgm:presLayoutVars>
          <dgm:chMax val="1"/>
          <dgm:bulletEnabled val="1"/>
        </dgm:presLayoutVars>
      </dgm:prSet>
      <dgm:spPr/>
    </dgm:pt>
    <dgm:pt modelId="{D141D80E-B196-4F2D-B544-57CC1CFDCC7F}" type="pres">
      <dgm:prSet presAssocID="{A8DB5BF3-EF41-4B0D-9A52-6BBFE3BE65E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D1D1BA0B-20BB-451D-BFE3-734086C7C1CA}" type="presOf" srcId="{D4E84DAE-0016-4604-8E9A-D431B3136956}" destId="{C8D826FF-5F62-4684-B98C-4F66F430D06B}" srcOrd="0" destOrd="0" presId="urn:microsoft.com/office/officeart/2005/8/layout/chevron2"/>
    <dgm:cxn modelId="{F03A3F12-9467-45D0-AEAD-70FC47E174FB}" srcId="{F8AE432D-A376-48B0-BC21-BED36FC149C8}" destId="{06EF835C-1D87-4BA8-A172-9E251890101B}" srcOrd="0" destOrd="0" parTransId="{4D101D12-78C5-4F0E-B9CC-9B86E3F603D3}" sibTransId="{3CE7DEB8-68ED-44C1-8BAF-4FC4CA9897A5}"/>
    <dgm:cxn modelId="{A64FB333-747E-4A96-BFF0-C96984559335}" type="presOf" srcId="{A8DB5BF3-EF41-4B0D-9A52-6BBFE3BE65E7}" destId="{D79112DC-596B-46BA-B114-19B635F90E81}" srcOrd="0" destOrd="0" presId="urn:microsoft.com/office/officeart/2005/8/layout/chevron2"/>
    <dgm:cxn modelId="{AF794A69-BB3A-4977-9485-9DC7F125AD98}" srcId="{428EA062-0D95-4EF7-9CE5-C8D127CC2E40}" destId="{D4E84DAE-0016-4604-8E9A-D431B3136956}" srcOrd="0" destOrd="0" parTransId="{1614CF56-250A-49DF-974E-332BAE707766}" sibTransId="{C340E5E5-023F-4578-BA55-116B580C03AA}"/>
    <dgm:cxn modelId="{7C270C6D-A084-4D80-8070-35A2140B397E}" type="presOf" srcId="{56DFF0F1-7F23-4655-AF34-A91B09547642}" destId="{D141D80E-B196-4F2D-B544-57CC1CFDCC7F}" srcOrd="0" destOrd="0" presId="urn:microsoft.com/office/officeart/2005/8/layout/chevron2"/>
    <dgm:cxn modelId="{FF80857F-8F72-46AF-84E7-55868B8699F0}" type="presOf" srcId="{06EF835C-1D87-4BA8-A172-9E251890101B}" destId="{4D39002B-28EE-42C9-9593-3AEDAF0429BA}" srcOrd="0" destOrd="0" presId="urn:microsoft.com/office/officeart/2005/8/layout/chevron2"/>
    <dgm:cxn modelId="{CC91D182-5251-456E-8511-0BBC32A53F0B}" srcId="{F8AE432D-A376-48B0-BC21-BED36FC149C8}" destId="{4C86B1B8-46B0-4660-B86B-4D8397E3003E}" srcOrd="1" destOrd="0" parTransId="{426EA2DE-B60A-4DF9-AEAA-4ADF2D056F9F}" sibTransId="{0FDCB819-6536-4067-A7B0-445BE4364D32}"/>
    <dgm:cxn modelId="{6F6CC592-792C-4271-ACFD-4DFD1DBB3FB0}" srcId="{BD2E2D4C-71AA-43B4-AE9A-B56911BA8BE7}" destId="{A8DB5BF3-EF41-4B0D-9A52-6BBFE3BE65E7}" srcOrd="3" destOrd="0" parTransId="{4C160BC0-4DCF-415D-A89D-0327148C8B8E}" sibTransId="{5BA072BF-936F-4C04-8F74-09015005B2FB}"/>
    <dgm:cxn modelId="{1A3198A5-B0E9-4519-861B-D25EE1A7BF14}" srcId="{BD2E2D4C-71AA-43B4-AE9A-B56911BA8BE7}" destId="{CAC2C5D2-17F9-422C-968E-F208A835B06B}" srcOrd="0" destOrd="0" parTransId="{CE18C337-DDD8-43B6-926E-AA9CBD38282F}" sibTransId="{8BA0A219-7439-4DFF-A37B-022147D05186}"/>
    <dgm:cxn modelId="{790589A6-5F8D-46BA-A7C3-343D7D1E8F39}" type="presOf" srcId="{428EA062-0D95-4EF7-9CE5-C8D127CC2E40}" destId="{07FB5E7D-5AE7-4D85-9381-76631F1A1B5C}" srcOrd="0" destOrd="0" presId="urn:microsoft.com/office/officeart/2005/8/layout/chevron2"/>
    <dgm:cxn modelId="{36A0EBB1-C1F4-4AC9-860D-732A1804CC99}" srcId="{A8DB5BF3-EF41-4B0D-9A52-6BBFE3BE65E7}" destId="{56DFF0F1-7F23-4655-AF34-A91B09547642}" srcOrd="0" destOrd="0" parTransId="{C49882DC-7683-48A4-B679-ACF3625986BD}" sibTransId="{A4A87151-197F-4B98-B400-AEA087117C79}"/>
    <dgm:cxn modelId="{D9B4D1BA-145B-4431-B794-39B049F4478E}" type="presOf" srcId="{CAC2C5D2-17F9-422C-968E-F208A835B06B}" destId="{B1BB2D08-26FD-4B7E-87B0-F2337B82D672}" srcOrd="0" destOrd="0" presId="urn:microsoft.com/office/officeart/2005/8/layout/chevron2"/>
    <dgm:cxn modelId="{345E70C0-DBB9-49EF-BA1C-3C1162A2218E}" type="presOf" srcId="{F8AE432D-A376-48B0-BC21-BED36FC149C8}" destId="{9EB961C9-3405-4769-AFFA-CDE8AB3BEAFC}" srcOrd="0" destOrd="0" presId="urn:microsoft.com/office/officeart/2005/8/layout/chevron2"/>
    <dgm:cxn modelId="{B29AF4C2-D8C0-4832-9164-5544CF0FCFE4}" type="presOf" srcId="{BD2E2D4C-71AA-43B4-AE9A-B56911BA8BE7}" destId="{BBDE7AEF-8BFE-4D2C-993F-979577C2DB7D}" srcOrd="0" destOrd="0" presId="urn:microsoft.com/office/officeart/2005/8/layout/chevron2"/>
    <dgm:cxn modelId="{825ABDC5-BEFA-445C-8B0D-2851419E03CB}" type="presOf" srcId="{4C86B1B8-46B0-4660-B86B-4D8397E3003E}" destId="{4D39002B-28EE-42C9-9593-3AEDAF0429BA}" srcOrd="0" destOrd="1" presId="urn:microsoft.com/office/officeart/2005/8/layout/chevron2"/>
    <dgm:cxn modelId="{2DC014C9-7384-426C-B661-E9B2D21FD89A}" srcId="{BD2E2D4C-71AA-43B4-AE9A-B56911BA8BE7}" destId="{F8AE432D-A376-48B0-BC21-BED36FC149C8}" srcOrd="1" destOrd="0" parTransId="{AC074047-A561-4B57-83E3-CC8EB6A7C472}" sibTransId="{DEFC8641-B8C4-49F1-A13A-2F834E2FED86}"/>
    <dgm:cxn modelId="{D91E3DCC-1CC1-4280-ACFA-F452B39E0FA5}" type="presOf" srcId="{29914B67-8C06-4E59-BCE4-FDB0E0538D60}" destId="{10C01867-71E1-4F77-9B1C-E5F4F50EE6F4}" srcOrd="0" destOrd="0" presId="urn:microsoft.com/office/officeart/2005/8/layout/chevron2"/>
    <dgm:cxn modelId="{13D9A8EE-0927-4A3E-93B7-4B2333961411}" srcId="{BD2E2D4C-71AA-43B4-AE9A-B56911BA8BE7}" destId="{428EA062-0D95-4EF7-9CE5-C8D127CC2E40}" srcOrd="2" destOrd="0" parTransId="{91AB7C13-09B8-429A-881F-3B8B464D9B3D}" sibTransId="{416E542C-3ED5-457E-9408-DFCDBB9714C7}"/>
    <dgm:cxn modelId="{615672F3-707A-4ADD-873D-96E89455D3CF}" srcId="{CAC2C5D2-17F9-422C-968E-F208A835B06B}" destId="{29914B67-8C06-4E59-BCE4-FDB0E0538D60}" srcOrd="0" destOrd="0" parTransId="{40EA2969-1BB4-4AF8-B13F-BB67AF60DB28}" sibTransId="{08037CDB-BB27-4033-8DF0-F88F360A4D99}"/>
    <dgm:cxn modelId="{59A33AAE-C260-4D23-85FD-FAC83B3122F3}" type="presParOf" srcId="{BBDE7AEF-8BFE-4D2C-993F-979577C2DB7D}" destId="{886ED3C6-4855-4CA4-97A8-E28B8F3952C3}" srcOrd="0" destOrd="0" presId="urn:microsoft.com/office/officeart/2005/8/layout/chevron2"/>
    <dgm:cxn modelId="{84219E80-AACA-4B07-9A2E-11FE34E8581C}" type="presParOf" srcId="{886ED3C6-4855-4CA4-97A8-E28B8F3952C3}" destId="{B1BB2D08-26FD-4B7E-87B0-F2337B82D672}" srcOrd="0" destOrd="0" presId="urn:microsoft.com/office/officeart/2005/8/layout/chevron2"/>
    <dgm:cxn modelId="{558F090E-29AF-41B3-A339-9A8AB94A2FF8}" type="presParOf" srcId="{886ED3C6-4855-4CA4-97A8-E28B8F3952C3}" destId="{10C01867-71E1-4F77-9B1C-E5F4F50EE6F4}" srcOrd="1" destOrd="0" presId="urn:microsoft.com/office/officeart/2005/8/layout/chevron2"/>
    <dgm:cxn modelId="{0EB4881A-7CEA-4991-A6F0-6F41CE7DCE34}" type="presParOf" srcId="{BBDE7AEF-8BFE-4D2C-993F-979577C2DB7D}" destId="{B22B70F8-AE37-44FD-AE79-0A53C2D0F392}" srcOrd="1" destOrd="0" presId="urn:microsoft.com/office/officeart/2005/8/layout/chevron2"/>
    <dgm:cxn modelId="{173D7584-0A92-45C1-96EE-4FC74CD2296E}" type="presParOf" srcId="{BBDE7AEF-8BFE-4D2C-993F-979577C2DB7D}" destId="{D74D2A18-76CF-4885-B8E5-FD3EFAF90D39}" srcOrd="2" destOrd="0" presId="urn:microsoft.com/office/officeart/2005/8/layout/chevron2"/>
    <dgm:cxn modelId="{6312EB38-36C3-4BAF-AD47-5384D9729BC4}" type="presParOf" srcId="{D74D2A18-76CF-4885-B8E5-FD3EFAF90D39}" destId="{9EB961C9-3405-4769-AFFA-CDE8AB3BEAFC}" srcOrd="0" destOrd="0" presId="urn:microsoft.com/office/officeart/2005/8/layout/chevron2"/>
    <dgm:cxn modelId="{427BC3B5-BE51-493E-B9CE-4320D76730E5}" type="presParOf" srcId="{D74D2A18-76CF-4885-B8E5-FD3EFAF90D39}" destId="{4D39002B-28EE-42C9-9593-3AEDAF0429BA}" srcOrd="1" destOrd="0" presId="urn:microsoft.com/office/officeart/2005/8/layout/chevron2"/>
    <dgm:cxn modelId="{2DC55A8B-7940-4D28-86FD-C3108542DB71}" type="presParOf" srcId="{BBDE7AEF-8BFE-4D2C-993F-979577C2DB7D}" destId="{56059967-5E73-4E4E-B1E9-8AC6BDC911CE}" srcOrd="3" destOrd="0" presId="urn:microsoft.com/office/officeart/2005/8/layout/chevron2"/>
    <dgm:cxn modelId="{78BD84ED-1317-4EA0-BEFB-C2E59D39BAA3}" type="presParOf" srcId="{BBDE7AEF-8BFE-4D2C-993F-979577C2DB7D}" destId="{3C1E6C4E-39CB-44AC-82B0-0D6B06B3476B}" srcOrd="4" destOrd="0" presId="urn:microsoft.com/office/officeart/2005/8/layout/chevron2"/>
    <dgm:cxn modelId="{03491CFA-E30A-46D8-8E7C-21F7704E7DE7}" type="presParOf" srcId="{3C1E6C4E-39CB-44AC-82B0-0D6B06B3476B}" destId="{07FB5E7D-5AE7-4D85-9381-76631F1A1B5C}" srcOrd="0" destOrd="0" presId="urn:microsoft.com/office/officeart/2005/8/layout/chevron2"/>
    <dgm:cxn modelId="{0F92E5EB-1155-4522-A51B-47D520EA4A7D}" type="presParOf" srcId="{3C1E6C4E-39CB-44AC-82B0-0D6B06B3476B}" destId="{C8D826FF-5F62-4684-B98C-4F66F430D06B}" srcOrd="1" destOrd="0" presId="urn:microsoft.com/office/officeart/2005/8/layout/chevron2"/>
    <dgm:cxn modelId="{051F2E5B-9060-4EEC-BD76-B3E704E7E2FC}" type="presParOf" srcId="{BBDE7AEF-8BFE-4D2C-993F-979577C2DB7D}" destId="{D3D390B8-C73D-42D3-BEC6-88B061F8FF10}" srcOrd="5" destOrd="0" presId="urn:microsoft.com/office/officeart/2005/8/layout/chevron2"/>
    <dgm:cxn modelId="{CCBF5828-022A-4329-A54B-149038C001E0}" type="presParOf" srcId="{BBDE7AEF-8BFE-4D2C-993F-979577C2DB7D}" destId="{D7882C73-0C45-4DF1-8058-EAEBDA81FE53}" srcOrd="6" destOrd="0" presId="urn:microsoft.com/office/officeart/2005/8/layout/chevron2"/>
    <dgm:cxn modelId="{90B14A21-2F5C-4CF3-BA3D-E96D2EEF8529}" type="presParOf" srcId="{D7882C73-0C45-4DF1-8058-EAEBDA81FE53}" destId="{D79112DC-596B-46BA-B114-19B635F90E81}" srcOrd="0" destOrd="0" presId="urn:microsoft.com/office/officeart/2005/8/layout/chevron2"/>
    <dgm:cxn modelId="{0177852C-7937-4154-BCB4-1BFA53F2AF94}" type="presParOf" srcId="{D7882C73-0C45-4DF1-8058-EAEBDA81FE53}" destId="{D141D80E-B196-4F2D-B544-57CC1CFDCC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065C9-D2DA-406D-8059-5674E1AB2F05}">
      <dsp:nvSpPr>
        <dsp:cNvPr id="0" name=""/>
        <dsp:cNvSpPr/>
      </dsp:nvSpPr>
      <dsp:spPr>
        <a:xfrm>
          <a:off x="989251" y="122244"/>
          <a:ext cx="4101068" cy="4274713"/>
        </a:xfrm>
        <a:prstGeom prst="ellipse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Intermediaries</a:t>
          </a:r>
        </a:p>
      </dsp:txBody>
      <dsp:txXfrm>
        <a:off x="2466456" y="335980"/>
        <a:ext cx="1146658" cy="641206"/>
      </dsp:txXfrm>
    </dsp:sp>
    <dsp:sp modelId="{84404EBE-438B-4BE8-8C80-B00A8130EF96}">
      <dsp:nvSpPr>
        <dsp:cNvPr id="0" name=""/>
        <dsp:cNvSpPr/>
      </dsp:nvSpPr>
      <dsp:spPr>
        <a:xfrm>
          <a:off x="1350414" y="1529496"/>
          <a:ext cx="3280854" cy="3063816"/>
        </a:xfrm>
        <a:prstGeom prst="ellipse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shade val="80000"/>
                <a:hueOff val="37423"/>
                <a:satOff val="-15502"/>
                <a:lumOff val="120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7423"/>
                <a:satOff val="-15502"/>
                <a:lumOff val="120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Hosting services</a:t>
          </a:r>
        </a:p>
      </dsp:txBody>
      <dsp:txXfrm>
        <a:off x="2417512" y="1713324"/>
        <a:ext cx="1146658" cy="551486"/>
      </dsp:txXfrm>
    </dsp:sp>
    <dsp:sp modelId="{7EE8B943-0874-49E8-830A-2080F47F9FD1}">
      <dsp:nvSpPr>
        <dsp:cNvPr id="0" name=""/>
        <dsp:cNvSpPr/>
      </dsp:nvSpPr>
      <dsp:spPr>
        <a:xfrm>
          <a:off x="1741594" y="2290917"/>
          <a:ext cx="2460641" cy="2297862"/>
        </a:xfrm>
        <a:prstGeom prst="ellipse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shade val="80000"/>
                <a:hueOff val="74846"/>
                <a:satOff val="-31005"/>
                <a:lumOff val="24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4846"/>
                <a:satOff val="-31005"/>
                <a:lumOff val="24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Online platforms</a:t>
          </a:r>
        </a:p>
      </dsp:txBody>
      <dsp:txXfrm>
        <a:off x="2398585" y="2463257"/>
        <a:ext cx="1146658" cy="517018"/>
      </dsp:txXfrm>
    </dsp:sp>
    <dsp:sp modelId="{94D4B8FB-E460-4A7E-B2FD-381F1650F1A4}">
      <dsp:nvSpPr>
        <dsp:cNvPr id="0" name=""/>
        <dsp:cNvSpPr/>
      </dsp:nvSpPr>
      <dsp:spPr>
        <a:xfrm>
          <a:off x="2168194" y="3077887"/>
          <a:ext cx="1640427" cy="1531908"/>
        </a:xfrm>
        <a:prstGeom prst="ellipse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shade val="80000"/>
                <a:hueOff val="112269"/>
                <a:satOff val="-46507"/>
                <a:lumOff val="360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2269"/>
                <a:satOff val="-46507"/>
                <a:lumOff val="360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Very large online platforms and search engines</a:t>
          </a:r>
        </a:p>
      </dsp:txBody>
      <dsp:txXfrm>
        <a:off x="2408429" y="3460864"/>
        <a:ext cx="1159957" cy="765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B2D08-26FD-4B7E-87B0-F2337B82D672}">
      <dsp:nvSpPr>
        <dsp:cNvPr id="0" name=""/>
        <dsp:cNvSpPr/>
      </dsp:nvSpPr>
      <dsp:spPr>
        <a:xfrm rot="5400000">
          <a:off x="-118940" y="120982"/>
          <a:ext cx="792937" cy="555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/>
            <a:t>12/2020</a:t>
          </a:r>
          <a:endParaRPr lang="en-US" sz="1050" b="1" kern="1200" dirty="0"/>
        </a:p>
      </dsp:txBody>
      <dsp:txXfrm rot="-5400000">
        <a:off x="1" y="279569"/>
        <a:ext cx="555056" cy="237881"/>
      </dsp:txXfrm>
    </dsp:sp>
    <dsp:sp modelId="{10C01867-71E1-4F77-9B1C-E5F4F50EE6F4}">
      <dsp:nvSpPr>
        <dsp:cNvPr id="0" name=""/>
        <dsp:cNvSpPr/>
      </dsp:nvSpPr>
      <dsp:spPr>
        <a:xfrm rot="5400000">
          <a:off x="2036315" y="-1474109"/>
          <a:ext cx="515409" cy="3477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Commission proposal</a:t>
          </a:r>
        </a:p>
      </dsp:txBody>
      <dsp:txXfrm rot="-5400000">
        <a:off x="555056" y="32310"/>
        <a:ext cx="3452767" cy="465089"/>
      </dsp:txXfrm>
    </dsp:sp>
    <dsp:sp modelId="{9EB961C9-3405-4769-AFFA-CDE8AB3BEAFC}">
      <dsp:nvSpPr>
        <dsp:cNvPr id="0" name=""/>
        <dsp:cNvSpPr/>
      </dsp:nvSpPr>
      <dsp:spPr>
        <a:xfrm rot="5400000">
          <a:off x="-118940" y="756875"/>
          <a:ext cx="792937" cy="555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/>
            <a:t>11/2021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/>
            <a:t>01/2022</a:t>
          </a:r>
          <a:endParaRPr lang="en-US" sz="1050" b="1" kern="1200" dirty="0"/>
        </a:p>
      </dsp:txBody>
      <dsp:txXfrm rot="-5400000">
        <a:off x="1" y="915462"/>
        <a:ext cx="555056" cy="237881"/>
      </dsp:txXfrm>
    </dsp:sp>
    <dsp:sp modelId="{4D39002B-28EE-42C9-9593-3AEDAF0429BA}">
      <dsp:nvSpPr>
        <dsp:cNvPr id="0" name=""/>
        <dsp:cNvSpPr/>
      </dsp:nvSpPr>
      <dsp:spPr>
        <a:xfrm rot="5400000">
          <a:off x="2036179" y="-843189"/>
          <a:ext cx="515680" cy="3477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Council general approach (SI PR)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EP position </a:t>
          </a:r>
        </a:p>
      </dsp:txBody>
      <dsp:txXfrm rot="-5400000">
        <a:off x="555056" y="663107"/>
        <a:ext cx="3452754" cy="465334"/>
      </dsp:txXfrm>
    </dsp:sp>
    <dsp:sp modelId="{07FB5E7D-5AE7-4D85-9381-76631F1A1B5C}">
      <dsp:nvSpPr>
        <dsp:cNvPr id="0" name=""/>
        <dsp:cNvSpPr/>
      </dsp:nvSpPr>
      <dsp:spPr>
        <a:xfrm rot="5400000">
          <a:off x="-112374" y="2030701"/>
          <a:ext cx="792937" cy="555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11/2022</a:t>
          </a:r>
          <a:endParaRPr lang="en-US" sz="1000" b="1" kern="1200" dirty="0"/>
        </a:p>
      </dsp:txBody>
      <dsp:txXfrm rot="-5400000">
        <a:off x="6567" y="2189288"/>
        <a:ext cx="555056" cy="237881"/>
      </dsp:txXfrm>
    </dsp:sp>
    <dsp:sp modelId="{C8D826FF-5F62-4684-B98C-4F66F430D06B}">
      <dsp:nvSpPr>
        <dsp:cNvPr id="0" name=""/>
        <dsp:cNvSpPr/>
      </dsp:nvSpPr>
      <dsp:spPr>
        <a:xfrm rot="5400000">
          <a:off x="2036315" y="-207432"/>
          <a:ext cx="515409" cy="3477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Adoption by co-legislators</a:t>
          </a:r>
        </a:p>
      </dsp:txBody>
      <dsp:txXfrm rot="-5400000">
        <a:off x="555056" y="1298987"/>
        <a:ext cx="3452767" cy="465089"/>
      </dsp:txXfrm>
    </dsp:sp>
    <dsp:sp modelId="{D79112DC-596B-46BA-B114-19B635F90E81}">
      <dsp:nvSpPr>
        <dsp:cNvPr id="0" name=""/>
        <dsp:cNvSpPr/>
      </dsp:nvSpPr>
      <dsp:spPr>
        <a:xfrm rot="5400000">
          <a:off x="-118940" y="1299719"/>
          <a:ext cx="792937" cy="555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10/2022</a:t>
          </a:r>
        </a:p>
      </dsp:txBody>
      <dsp:txXfrm rot="-5400000">
        <a:off x="1" y="1458306"/>
        <a:ext cx="555056" cy="237881"/>
      </dsp:txXfrm>
    </dsp:sp>
    <dsp:sp modelId="{D141D80E-B196-4F2D-B544-57CC1CFDCC7F}">
      <dsp:nvSpPr>
        <dsp:cNvPr id="0" name=""/>
        <dsp:cNvSpPr/>
      </dsp:nvSpPr>
      <dsp:spPr>
        <a:xfrm rot="5400000">
          <a:off x="2036315" y="428460"/>
          <a:ext cx="515409" cy="3477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Entry into force</a:t>
          </a:r>
        </a:p>
      </dsp:txBody>
      <dsp:txXfrm rot="-5400000">
        <a:off x="555056" y="1934879"/>
        <a:ext cx="3452767" cy="465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0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91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69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22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267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23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58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715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72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57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48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0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295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58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01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70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499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91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13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56" r:id="rId20"/>
    <p:sldLayoutId id="2147483662" r:id="rId21"/>
    <p:sldLayoutId id="2147483657" r:id="rId22"/>
    <p:sldLayoutId id="2147483651" r:id="rId23"/>
    <p:sldLayoutId id="2147483669" r:id="rId24"/>
    <p:sldLayoutId id="2147483670" r:id="rId25"/>
    <p:sldLayoutId id="2147483650" r:id="rId26"/>
    <p:sldLayoutId id="2147483660" r:id="rId27"/>
    <p:sldLayoutId id="2147483652" r:id="rId28"/>
    <p:sldLayoutId id="2147483661" r:id="rId29"/>
    <p:sldLayoutId id="2147483653" r:id="rId30"/>
    <p:sldLayoutId id="2147483654" r:id="rId31"/>
    <p:sldLayoutId id="2147483659" r:id="rId32"/>
    <p:sldLayoutId id="2147483658" r:id="rId33"/>
    <p:sldLayoutId id="2147483666" r:id="rId34"/>
    <p:sldLayoutId id="2147483667" r:id="rId35"/>
    <p:sldLayoutId id="2147483668" r:id="rId3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57013" y="2522552"/>
            <a:ext cx="4907559" cy="142027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14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4400" b="1" dirty="0"/>
              <a:t>Child safety in the EU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 b="1" dirty="0"/>
          </a:p>
          <a:p>
            <a:pPr>
              <a:lnSpc>
                <a:spcPct val="90000"/>
              </a:lnSpc>
            </a:pPr>
            <a:endParaRPr lang="en-GB" sz="1900" i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1F895F-E0EB-8379-9511-F8E0852114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7928" y="4671951"/>
            <a:ext cx="5327999" cy="1477178"/>
          </a:xfrm>
        </p:spPr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r>
              <a:rPr lang="en-GB" sz="1500" b="1" dirty="0"/>
              <a:t>June LOWERY-KINGSTON</a:t>
            </a:r>
          </a:p>
          <a:p>
            <a:pPr marL="0" indent="0" algn="l">
              <a:lnSpc>
                <a:spcPct val="90000"/>
              </a:lnSpc>
              <a:spcAft>
                <a:spcPts val="1200"/>
              </a:spcAft>
              <a:buNone/>
            </a:pPr>
            <a:r>
              <a:rPr lang="en-GB" sz="1500" dirty="0"/>
              <a:t>European Commission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GB" sz="1500" dirty="0">
                <a:effectLst/>
              </a:rPr>
              <a:t>Head of Unit of DG Connect </a:t>
            </a:r>
            <a:r>
              <a:rPr lang="en-GB" sz="1500">
                <a:effectLst/>
              </a:rPr>
              <a:t>G3 </a:t>
            </a:r>
            <a:br>
              <a:rPr lang="en-GB" sz="1500">
                <a:effectLst/>
              </a:rPr>
            </a:br>
            <a:r>
              <a:rPr lang="en-GB" sz="1500">
                <a:effectLst/>
              </a:rPr>
              <a:t>Accessibility</a:t>
            </a:r>
            <a:r>
              <a:rPr lang="en-GB" sz="1500" dirty="0">
                <a:effectLst/>
              </a:rPr>
              <a:t>, </a:t>
            </a:r>
            <a:r>
              <a:rPr lang="en-GB" sz="1500" dirty="0"/>
              <a:t>M</a:t>
            </a:r>
            <a:r>
              <a:rPr lang="en-GB" sz="1500" dirty="0">
                <a:effectLst/>
              </a:rPr>
              <a:t>ultilingualism and Safer </a:t>
            </a:r>
            <a:r>
              <a:rPr lang="en-GB" sz="1500" dirty="0"/>
              <a:t>I</a:t>
            </a:r>
            <a:r>
              <a:rPr lang="en-GB" sz="1500" dirty="0">
                <a:effectLst/>
              </a:rPr>
              <a:t>nternet</a:t>
            </a:r>
            <a:endParaRPr lang="en-IE" sz="1500" dirty="0">
              <a:effectLst/>
            </a:endParaRPr>
          </a:p>
          <a:p>
            <a:endParaRPr lang="de-DE" dirty="0"/>
          </a:p>
        </p:txBody>
      </p:sp>
      <p:pic>
        <p:nvPicPr>
          <p:cNvPr id="24" name="Picture 23" descr="Students using laptops in class">
            <a:extLst>
              <a:ext uri="{FF2B5EF4-FFF2-40B4-BE49-F238E27FC236}">
                <a16:creationId xmlns:a16="http://schemas.microsoft.com/office/drawing/2014/main" id="{6B62AE9C-F959-0429-D18B-731CC923A3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" r="1" b="1"/>
          <a:stretch/>
        </p:blipFill>
        <p:spPr>
          <a:xfrm>
            <a:off x="6461914" y="2326855"/>
            <a:ext cx="5328000" cy="3906435"/>
          </a:xfrm>
          <a:prstGeom prst="rect">
            <a:avLst/>
          </a:prstGeom>
          <a:noFill/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A5069776-5116-0457-D958-DEDFF7824C94}"/>
              </a:ext>
            </a:extLst>
          </p:cNvPr>
          <p:cNvSpPr txBox="1">
            <a:spLocks/>
          </p:cNvSpPr>
          <p:nvPr/>
        </p:nvSpPr>
        <p:spPr>
          <a:xfrm>
            <a:off x="847288" y="1409367"/>
            <a:ext cx="9932565" cy="860021"/>
          </a:xfrm>
          <a:prstGeom prst="rect">
            <a:avLst/>
          </a:prstGeom>
        </p:spPr>
        <p:txBody>
          <a:bodyPr vert="horz" wrap="none" lIns="91440" tIns="45720" rIns="91440" bIns="0" rtlCol="0" anchor="b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700" dirty="0"/>
              <a:t>ITU Council Working Group on Child Online Protection</a:t>
            </a:r>
            <a:br>
              <a:rPr lang="en-US" dirty="0"/>
            </a:br>
            <a:r>
              <a:rPr lang="en-US" sz="2200" dirty="0"/>
              <a:t>Nineteenth meeting, 10 October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2DD53-0E08-4053-D543-C65E66000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95" y="2909591"/>
            <a:ext cx="5040313" cy="7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01904-CA0B-F87A-41B3-B2984186EE09}"/>
              </a:ext>
            </a:extLst>
          </p:cNvPr>
          <p:cNvSpPr txBox="1"/>
          <p:nvPr/>
        </p:nvSpPr>
        <p:spPr>
          <a:xfrm>
            <a:off x="2281806" y="1773800"/>
            <a:ext cx="8624319" cy="449365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</a:pPr>
            <a:r>
              <a:rPr lang="en-GB" sz="3100" dirty="0"/>
              <a:t>Our vision is to have </a:t>
            </a:r>
            <a:r>
              <a:rPr lang="en-GB" sz="3100" b="1" dirty="0"/>
              <a:t>every child in Europe </a:t>
            </a:r>
            <a:br>
              <a:rPr lang="en-GB" sz="3100" b="1" dirty="0"/>
            </a:br>
            <a:r>
              <a:rPr lang="en-GB" sz="3100" b="1" dirty="0"/>
              <a:t>protected, respected and empowered</a:t>
            </a:r>
            <a:endParaRPr lang="en-GB" sz="3100" dirty="0"/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3100" dirty="0"/>
              <a:t>in a safe, secure and trusted digital space, </a:t>
            </a: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3100" dirty="0"/>
              <a:t>using age-appropriate digital services, </a:t>
            </a: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3100" dirty="0"/>
              <a:t>benefitting from the same rights online as offline.</a:t>
            </a:r>
            <a:endParaRPr lang="de-DE" sz="31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6627" y="508968"/>
            <a:ext cx="10515600" cy="1274820"/>
          </a:xfrm>
        </p:spPr>
        <p:txBody>
          <a:bodyPr vert="horz" lIns="91440" tIns="45720" rIns="91440" bIns="0" rtlCol="0" anchor="b" anchorCtr="0">
            <a:normAutofit fontScale="90000"/>
          </a:bodyPr>
          <a:lstStyle/>
          <a:p>
            <a:r>
              <a:rPr lang="en-GB" sz="3200" b="1" dirty="0"/>
              <a:t>BIK+ </a:t>
            </a:r>
            <a:br>
              <a:rPr lang="en-GB" sz="3200" b="1" dirty="0"/>
            </a:br>
            <a:r>
              <a:rPr lang="en-GB" sz="3200" dirty="0"/>
              <a:t>Better Internet for Kids strategy</a:t>
            </a:r>
            <a:br>
              <a:rPr lang="en-GB" sz="3200" dirty="0"/>
            </a:br>
            <a:br>
              <a:rPr lang="en-GB" sz="1300" dirty="0"/>
            </a:br>
            <a:endParaRPr lang="en-GB" sz="1300" b="1" dirty="0"/>
          </a:p>
        </p:txBody>
      </p:sp>
    </p:spTree>
    <p:extLst>
      <p:ext uri="{BB962C8B-B14F-4D97-AF65-F5344CB8AC3E}">
        <p14:creationId xmlns:p14="http://schemas.microsoft.com/office/powerpoint/2010/main" val="7070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rmAutofit/>
          </a:bodyPr>
          <a:lstStyle/>
          <a:p>
            <a:r>
              <a:rPr lang="en-GB" u="sng" dirty="0"/>
              <a:t>Three pillars of BIK+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en-GB" dirty="0"/>
              <a:t>safe and age-appropriate digital experiences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en-GB" dirty="0"/>
              <a:t>digital empowerment and skills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en-GB" dirty="0"/>
              <a:t>active digital participation. </a:t>
            </a:r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347B87-7E60-9983-D7CA-728A498B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250" y="2373583"/>
            <a:ext cx="5328000" cy="281051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en-GB" dirty="0"/>
              <a:t>EU Better internet for kids strategy (BIK+)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539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ldren playing toys">
            <a:extLst>
              <a:ext uri="{FF2B5EF4-FFF2-40B4-BE49-F238E27FC236}">
                <a16:creationId xmlns:a16="http://schemas.microsoft.com/office/drawing/2014/main" id="{30A731C5-3202-9BD1-8932-665B4ED860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0" b="1"/>
          <a:stretch/>
        </p:blipFill>
        <p:spPr>
          <a:xfrm>
            <a:off x="1054612" y="2429634"/>
            <a:ext cx="4312231" cy="3161684"/>
          </a:xfrm>
          <a:prstGeom prst="rect">
            <a:avLst/>
          </a:prstGeom>
          <a:noFill/>
        </p:spPr>
      </p:pic>
      <p:sp>
        <p:nvSpPr>
          <p:cNvPr id="7" name="Subtitle 6"/>
          <p:cNvSpPr>
            <a:spLocks noGrp="1"/>
          </p:cNvSpPr>
          <p:nvPr>
            <p:ph sz="half" idx="2"/>
          </p:nvPr>
        </p:nvSpPr>
        <p:spPr>
          <a:xfrm>
            <a:off x="6402249" y="1825625"/>
            <a:ext cx="5361125" cy="3906434"/>
          </a:xfr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 </a:t>
            </a:r>
            <a:r>
              <a:rPr kumimoji="0" lang="en-IE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voluntary Code of conduct </a:t>
            </a:r>
            <a:r>
              <a:rPr kumimoji="0" lang="en-IE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on age-appropriate </a:t>
            </a:r>
            <a:r>
              <a:rPr lang="en-IE" sz="1700" dirty="0"/>
              <a:t>design </a:t>
            </a:r>
            <a:r>
              <a:rPr kumimoji="0" lang="en-IE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is </a:t>
            </a:r>
            <a:r>
              <a:rPr kumimoji="0" lang="en-GB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one of the </a:t>
            </a: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key actions </a:t>
            </a:r>
            <a:r>
              <a:rPr kumimoji="0" lang="de-DE" sz="17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under</a:t>
            </a: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BIK+</a:t>
            </a:r>
            <a:r>
              <a:rPr kumimoji="0" lang="de-DE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  <a:endParaRPr lang="en-IE" sz="1700" dirty="0"/>
          </a:p>
          <a:p>
            <a:pPr marL="342900" indent="-342900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GB" sz="1700" dirty="0"/>
              <a:t>It w</a:t>
            </a:r>
            <a:r>
              <a:rPr lang="en-IE" sz="1700" dirty="0"/>
              <a:t>ill build on and </a:t>
            </a:r>
            <a:r>
              <a:rPr lang="en-IE" sz="1700" b="1" dirty="0"/>
              <a:t>support the implementation of the Digital Services Act</a:t>
            </a:r>
            <a:r>
              <a:rPr lang="en-IE" sz="1700" dirty="0"/>
              <a:t>, focusing on the provisions dedicated to the protection of minors.</a:t>
            </a:r>
          </a:p>
          <a:p>
            <a:pPr marL="342900" lvl="0" indent="-342900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de-DE" sz="1700" dirty="0"/>
              <a:t>A Special Group </a:t>
            </a:r>
            <a:r>
              <a:rPr lang="en-GB" sz="1700" dirty="0"/>
              <a:t>comprising 21 industry members, civil society, academics and experts will draft the BIK+ Code. </a:t>
            </a:r>
          </a:p>
          <a:p>
            <a:pPr marL="342900" indent="-342900">
              <a:lnSpc>
                <a:spcPct val="9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en-IE" sz="1700" dirty="0"/>
              <a:t>Initial topics proposed are </a:t>
            </a:r>
            <a:r>
              <a:rPr lang="en-IE" sz="1700" b="1" dirty="0"/>
              <a:t>age verification, consumer risks, safety by design and by default, child-friendly communication &amp; inclusiveness</a:t>
            </a:r>
            <a:r>
              <a:rPr lang="en-IE" sz="1700" dirty="0"/>
              <a:t>.</a:t>
            </a:r>
            <a:endParaRPr lang="en-IE" sz="1700" dirty="0">
              <a:effectLst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7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en-GB" sz="2500" dirty="0"/>
              <a:t>EU Code of Conduct on age-appropriate design (BIK+ Code)</a:t>
            </a:r>
            <a:br>
              <a:rPr lang="en-GB" sz="2500" dirty="0"/>
            </a:b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00166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5903" y="355889"/>
            <a:ext cx="10598844" cy="1032507"/>
          </a:xfrm>
        </p:spPr>
        <p:txBody>
          <a:bodyPr/>
          <a:lstStyle/>
          <a:p>
            <a:r>
              <a:rPr lang="en-US" dirty="0"/>
              <a:t>Digital Services Act (DSA): </a:t>
            </a:r>
            <a:br>
              <a:rPr lang="en-US" dirty="0"/>
            </a:br>
            <a:r>
              <a:rPr lang="en-US" dirty="0"/>
              <a:t>zoom in on protection of minors online</a:t>
            </a:r>
            <a:endParaRPr lang="en-IE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9506" y="1388396"/>
            <a:ext cx="11111927" cy="4991624"/>
            <a:chOff x="209942" y="1635856"/>
            <a:chExt cx="11207117" cy="4461764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/>
          </p:nvGraphicFramePr>
          <p:xfrm>
            <a:off x="901459" y="1635856"/>
            <a:ext cx="10515600" cy="43513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209942" y="2155188"/>
              <a:ext cx="1366168" cy="729774"/>
            </a:xfrm>
            <a:prstGeom prst="rect">
              <a:avLst/>
            </a:prstGeom>
            <a:noFill/>
            <a:ln w="44450">
              <a:solidFill>
                <a:srgbClr val="5B9BD5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Internet access providers, domain name registries…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5497" y="3219118"/>
              <a:ext cx="1408765" cy="405430"/>
            </a:xfrm>
            <a:prstGeom prst="rect">
              <a:avLst/>
            </a:prstGeom>
            <a:noFill/>
            <a:ln w="47625">
              <a:solidFill>
                <a:srgbClr val="52CAB8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24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Cloud services,  webhosting…</a:t>
              </a:r>
              <a:endPara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176" y="3811525"/>
              <a:ext cx="1455085" cy="1216290"/>
            </a:xfrm>
            <a:prstGeom prst="rect">
              <a:avLst/>
            </a:prstGeom>
            <a:noFill/>
            <a:ln w="38100">
              <a:solidFill>
                <a:srgbClr val="49BF64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Social networks, online marketplaces, app stores, collaborative economy platforms, …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176" y="5189769"/>
              <a:ext cx="1960013" cy="907851"/>
            </a:xfrm>
            <a:prstGeom prst="rect">
              <a:avLst/>
            </a:prstGeom>
            <a:noFill/>
            <a:ln w="44450">
              <a:solidFill>
                <a:srgbClr val="70AD47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Online platforms and search engines (VLOP / VLOSE) with over 45 million users in the EU, designated by EC</a:t>
              </a:r>
            </a:p>
          </p:txBody>
        </p:sp>
        <p:cxnSp>
          <p:nvCxnSpPr>
            <p:cNvPr id="20" name="Elbow Connector 19"/>
            <p:cNvCxnSpPr/>
            <p:nvPr/>
          </p:nvCxnSpPr>
          <p:spPr>
            <a:xfrm rot="10800000" flipV="1">
              <a:off x="1674262" y="3447836"/>
              <a:ext cx="1404464" cy="2856"/>
            </a:xfrm>
            <a:prstGeom prst="bentConnector3">
              <a:avLst/>
            </a:prstGeom>
            <a:ln w="47625">
              <a:solidFill>
                <a:srgbClr val="52CAB8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0800000" flipV="1">
              <a:off x="1674256" y="4320229"/>
              <a:ext cx="1417325" cy="1"/>
            </a:xfrm>
            <a:prstGeom prst="bentConnector3">
              <a:avLst/>
            </a:prstGeom>
            <a:ln w="47625">
              <a:solidFill>
                <a:srgbClr val="49BF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/>
            <p:nvPr/>
          </p:nvCxnSpPr>
          <p:spPr>
            <a:xfrm rot="10800000" flipV="1">
              <a:off x="2179189" y="5401269"/>
              <a:ext cx="1465497" cy="7725"/>
            </a:xfrm>
            <a:prstGeom prst="bentConnector3">
              <a:avLst/>
            </a:prstGeom>
            <a:ln w="47625">
              <a:solidFill>
                <a:srgbClr val="70AD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rot="10800000">
              <a:off x="1687114" y="2358551"/>
              <a:ext cx="1404468" cy="2246"/>
            </a:xfrm>
            <a:prstGeom prst="bentConnector3">
              <a:avLst/>
            </a:prstGeom>
            <a:ln w="47625">
              <a:solidFill>
                <a:srgbClr val="5B9BD5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36" name="Elbow Connector 35"/>
          <p:cNvCxnSpPr/>
          <p:nvPr/>
        </p:nvCxnSpPr>
        <p:spPr>
          <a:xfrm flipV="1">
            <a:off x="4657489" y="1956112"/>
            <a:ext cx="1557561" cy="3989"/>
          </a:xfrm>
          <a:prstGeom prst="bentConnector3">
            <a:avLst/>
          </a:prstGeom>
          <a:ln w="47625">
            <a:solidFill>
              <a:srgbClr val="5B9BD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10706" y="1601307"/>
            <a:ext cx="5181224" cy="523220"/>
          </a:xfrm>
          <a:prstGeom prst="rect">
            <a:avLst/>
          </a:prstGeom>
          <a:noFill/>
          <a:ln w="44450"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Art. 14 – for those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primarily directed at minors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explanation of their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terms and conditions easily understandable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minors.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4497104" y="4144795"/>
            <a:ext cx="1783156" cy="3510"/>
          </a:xfrm>
          <a:prstGeom prst="bentConnector3">
            <a:avLst/>
          </a:prstGeom>
          <a:ln w="47625">
            <a:solidFill>
              <a:srgbClr val="49BF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312368" y="2628781"/>
            <a:ext cx="5242116" cy="1600438"/>
          </a:xfrm>
          <a:prstGeom prst="rect">
            <a:avLst/>
          </a:prstGeom>
          <a:noFill/>
          <a:ln w="38100">
            <a:solidFill>
              <a:srgbClr val="49BF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 28 –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platforms accessible to minors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Measures to ensure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privacy, safety and security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minors in the service	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 empowered to issue guidelines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Prohibition to serve targeted ads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personal data when they have reasonable assurance the user is a minor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additional processing of personal data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80260" y="4469925"/>
            <a:ext cx="5242116" cy="1600438"/>
          </a:xfrm>
          <a:prstGeom prst="rect">
            <a:avLst/>
          </a:prstGeom>
          <a:noFill/>
          <a:ln w="44450">
            <a:solidFill>
              <a:srgbClr val="70AD47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 34 and 35 - Risk management regime for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VLOPs/VLOSEs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Identification of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systemic risks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including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negative impact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rights of the child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and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protection of minors online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of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mitigation measures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targeted to the risk (such as parental control,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 verification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Subject to independent audits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 primary enforcer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193379" y="4870946"/>
            <a:ext cx="2027273" cy="8796"/>
          </a:xfrm>
          <a:prstGeom prst="straightConnector1">
            <a:avLst/>
          </a:prstGeom>
          <a:ln w="47625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2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101277"/>
              </p:ext>
            </p:extLst>
          </p:nvPr>
        </p:nvGraphicFramePr>
        <p:xfrm>
          <a:off x="1180070" y="3450131"/>
          <a:ext cx="4032984" cy="270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1096" y="174851"/>
            <a:ext cx="10515600" cy="782357"/>
          </a:xfrm>
        </p:spPr>
        <p:txBody>
          <a:bodyPr/>
          <a:lstStyle/>
          <a:p>
            <a:r>
              <a:rPr lang="en-US" sz="3200" dirty="0"/>
              <a:t>Digital Services Act (DSA): building blocks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80070" y="1146295"/>
            <a:ext cx="10077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/>
              <a:t>Maximum </a:t>
            </a:r>
            <a:r>
              <a:rPr lang="en-US" b="1" dirty="0" err="1"/>
              <a:t>harmonisation</a:t>
            </a:r>
            <a:r>
              <a:rPr lang="en-US" b="1" dirty="0"/>
              <a:t> regulation </a:t>
            </a:r>
            <a:r>
              <a:rPr lang="en-US" dirty="0"/>
              <a:t>– single set of rules for all intermediary services in the EU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Horizontal nature</a:t>
            </a:r>
            <a:r>
              <a:rPr lang="en-US" dirty="0"/>
              <a:t>: all types of illegal content, including systemic risks, and all types of intermediary services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Imposes due diligence rules and other obligations to create a </a:t>
            </a:r>
            <a:r>
              <a:rPr lang="en-US" b="1" u="sng" dirty="0"/>
              <a:t>safer and more trustworthy online environment</a:t>
            </a:r>
            <a:endParaRPr lang="en-IE" b="1" u="sng" dirty="0"/>
          </a:p>
        </p:txBody>
      </p:sp>
      <p:sp>
        <p:nvSpPr>
          <p:cNvPr id="7" name="Rectangle 6"/>
          <p:cNvSpPr/>
          <p:nvPr/>
        </p:nvSpPr>
        <p:spPr>
          <a:xfrm>
            <a:off x="6401775" y="3292508"/>
            <a:ext cx="54854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DSA text resulting from co-legislation:</a:t>
            </a:r>
            <a:endParaRPr lang="en-IE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E" sz="1600" dirty="0"/>
              <a:t>Overall architecture and main elements </a:t>
            </a:r>
            <a:r>
              <a:rPr lang="en-IE" sz="1600" b="1" dirty="0"/>
              <a:t>fully intact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Strong political “ask” on number of issues, particularly :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b="1" dirty="0"/>
              <a:t>enhanced protection of minors</a:t>
            </a:r>
            <a:r>
              <a:rPr lang="en-GB" sz="1600" dirty="0"/>
              <a:t>, including </a:t>
            </a:r>
            <a:r>
              <a:rPr lang="en-GB" sz="1600" b="1" dirty="0"/>
              <a:t>targeted advertising</a:t>
            </a:r>
            <a:r>
              <a:rPr lang="en-GB" sz="1600" dirty="0"/>
              <a:t>, </a:t>
            </a:r>
            <a:endParaRPr lang="en-GB" sz="16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Significantly changed </a:t>
            </a:r>
            <a:r>
              <a:rPr lang="en-GB" sz="1600" b="1" dirty="0"/>
              <a:t>governance model</a:t>
            </a:r>
            <a:r>
              <a:rPr lang="en-GB" sz="1600" dirty="0"/>
              <a:t>: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b="1" dirty="0"/>
              <a:t>Primary enforcement </a:t>
            </a:r>
            <a:r>
              <a:rPr lang="en-GB" sz="1600" dirty="0"/>
              <a:t>of VLOP/VLOSE related obligations </a:t>
            </a:r>
            <a:r>
              <a:rPr lang="en-GB" sz="1600" b="1" dirty="0"/>
              <a:t>by European Commission (EC)</a:t>
            </a:r>
          </a:p>
        </p:txBody>
      </p:sp>
    </p:spTree>
    <p:extLst>
      <p:ext uri="{BB962C8B-B14F-4D97-AF65-F5344CB8AC3E}">
        <p14:creationId xmlns:p14="http://schemas.microsoft.com/office/powerpoint/2010/main" val="417491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4494" y="394130"/>
            <a:ext cx="10515600" cy="782357"/>
          </a:xfrm>
        </p:spPr>
        <p:txBody>
          <a:bodyPr/>
          <a:lstStyle/>
          <a:p>
            <a:r>
              <a:rPr lang="en-GB" dirty="0"/>
              <a:t>When will the new rules apply?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1334" y="-767266"/>
            <a:ext cx="4923342" cy="3154498"/>
            <a:chOff x="3330929" y="0"/>
            <a:chExt cx="4923342" cy="3154498"/>
          </a:xfrm>
        </p:grpSpPr>
        <p:sp>
          <p:nvSpPr>
            <p:cNvPr id="7" name="Rectangle 6"/>
            <p:cNvSpPr/>
            <p:nvPr/>
          </p:nvSpPr>
          <p:spPr>
            <a:xfrm>
              <a:off x="3330929" y="0"/>
              <a:ext cx="1668913" cy="15525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6585358" y="2507263"/>
              <a:ext cx="1668913" cy="647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>
              <a:defPPr>
                <a:defRPr lang="en-US"/>
              </a:defPPr>
              <a:lvl1pPr marR="0" lvl="0" indent="0" algn="ctr" defTabSz="53340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kumimoji="0" sz="1050" b="1" i="0" u="none" strike="noStrike" cap="none" spc="0" normalizeH="0" baseline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r>
                <a:rPr lang="en-US" sz="1400" b="0" dirty="0">
                  <a:latin typeface="+mn-lt"/>
                </a:rPr>
                <a:t>Publication of numbers of active users by platforms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744951" y="1414466"/>
            <a:ext cx="2260139" cy="948899"/>
            <a:chOff x="4948214" y="1803195"/>
            <a:chExt cx="7050659" cy="948899"/>
          </a:xfrm>
        </p:grpSpPr>
        <p:sp>
          <p:nvSpPr>
            <p:cNvPr id="98" name="Notched Right Arrow 97"/>
            <p:cNvSpPr/>
            <p:nvPr/>
          </p:nvSpPr>
          <p:spPr>
            <a:xfrm>
              <a:off x="4948214" y="1808876"/>
              <a:ext cx="7050659" cy="943218"/>
            </a:xfrm>
            <a:prstGeom prst="notchedRightArrow">
              <a:avLst/>
            </a:prstGeom>
            <a:solidFill>
              <a:srgbClr val="CFD5EA">
                <a:alpha val="56863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9" name="TextBox 98"/>
            <p:cNvSpPr txBox="1"/>
            <p:nvPr/>
          </p:nvSpPr>
          <p:spPr>
            <a:xfrm>
              <a:off x="5706244" y="1803195"/>
              <a:ext cx="5218471" cy="7329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rgbClr val="002060"/>
                  </a:solidFill>
                </a:rPr>
                <a:t>Obligations apply to all services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28087" y="2335170"/>
            <a:ext cx="9877003" cy="4204972"/>
            <a:chOff x="1128087" y="2334983"/>
            <a:chExt cx="9877003" cy="4204972"/>
          </a:xfrm>
        </p:grpSpPr>
        <p:sp>
          <p:nvSpPr>
            <p:cNvPr id="4" name="Notched Right Arrow 3"/>
            <p:cNvSpPr/>
            <p:nvPr/>
          </p:nvSpPr>
          <p:spPr>
            <a:xfrm>
              <a:off x="1128087" y="2393650"/>
              <a:ext cx="9877003" cy="1552575"/>
            </a:xfrm>
            <a:prstGeom prst="notchedRightArrow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val 4"/>
            <p:cNvSpPr/>
            <p:nvPr/>
          </p:nvSpPr>
          <p:spPr>
            <a:xfrm>
              <a:off x="3895323" y="2927157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721681" y="2929574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164634" y="2940235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" name="Group 11"/>
            <p:cNvGrpSpPr/>
            <p:nvPr/>
          </p:nvGrpSpPr>
          <p:grpSpPr>
            <a:xfrm>
              <a:off x="4490581" y="3628662"/>
              <a:ext cx="1878756" cy="878229"/>
              <a:chOff x="5068983" y="1095349"/>
              <a:chExt cx="1878756" cy="87822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068983" y="1095349"/>
                <a:ext cx="1878756" cy="878229"/>
              </a:xfrm>
              <a:prstGeom prst="rect">
                <a:avLst/>
              </a:prstGeom>
              <a:noFill/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TextBox 13"/>
              <p:cNvSpPr txBox="1"/>
              <p:nvPr/>
            </p:nvSpPr>
            <p:spPr>
              <a:xfrm>
                <a:off x="5068983" y="1095349"/>
                <a:ext cx="1878756" cy="8782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t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First designation</a:t>
                </a:r>
                <a:b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VLOPs/VLOSEs</a:t>
                </a: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 April 2023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218179" y="4129982"/>
              <a:ext cx="1837682" cy="2409973"/>
              <a:chOff x="6670782" y="0"/>
              <a:chExt cx="1837682" cy="240997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002131" y="0"/>
                <a:ext cx="1506333" cy="155257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TextBox 16"/>
              <p:cNvSpPr txBox="1"/>
              <p:nvPr/>
            </p:nvSpPr>
            <p:spPr>
              <a:xfrm>
                <a:off x="6670782" y="617705"/>
                <a:ext cx="1783289" cy="17922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85344" bIns="85344" numCol="1" spcCol="1270" anchor="b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284627" y="2990273"/>
              <a:ext cx="8961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+ admin delay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97809" y="2985044"/>
              <a:ext cx="9856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+ 4 months</a:t>
              </a: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482080" y="2334983"/>
              <a:ext cx="1247457" cy="337931"/>
              <a:chOff x="2291016" y="4512365"/>
              <a:chExt cx="1247457" cy="337931"/>
            </a:xfrm>
            <a:noFill/>
          </p:grpSpPr>
          <p:sp>
            <p:nvSpPr>
              <p:cNvPr id="87" name="Rounded Rectangle 86"/>
              <p:cNvSpPr/>
              <p:nvPr/>
            </p:nvSpPr>
            <p:spPr>
              <a:xfrm>
                <a:off x="2321782" y="4512365"/>
                <a:ext cx="597484" cy="33793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291016" y="4536783"/>
                <a:ext cx="1247457" cy="3077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ea typeface="+mn-ea"/>
                    <a:cs typeface="+mn-cs"/>
                  </a:rPr>
                  <a:t>17 </a:t>
                </a:r>
                <a:r>
                  <a:rPr kumimoji="0" lang="fr-BE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ea typeface="+mn-ea"/>
                    <a:cs typeface="+mn-cs"/>
                  </a:rPr>
                  <a:t>Feb</a:t>
                </a:r>
                <a:r>
                  <a:rPr kumimoji="0" lang="fr-B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ea typeface="+mn-ea"/>
                    <a:cs typeface="+mn-cs"/>
                  </a:rPr>
                  <a:t> 2023 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8186380" y="3884224"/>
              <a:ext cx="1795763" cy="642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Latest date for MS to appoint </a:t>
              </a:r>
              <a:b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Service Coordinators (DSC)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8890192" y="2896920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TextBox 96"/>
            <p:cNvSpPr txBox="1"/>
            <p:nvPr/>
          </p:nvSpPr>
          <p:spPr>
            <a:xfrm>
              <a:off x="8525167" y="2384185"/>
              <a:ext cx="1118191" cy="307777"/>
            </a:xfrm>
            <a:prstGeom prst="rect">
              <a:avLst/>
            </a:prstGeom>
            <a:noFill/>
            <a:ln>
              <a:solidFill>
                <a:srgbClr val="5096D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 b="1">
                  <a:solidFill>
                    <a:schemeClr val="accent1"/>
                  </a:solidFill>
                  <a:latin typeface="Calibri" panose="020F0502020204030204"/>
                </a:defRPr>
              </a:lvl1pPr>
            </a:lstStyle>
            <a:p>
              <a:r>
                <a:rPr lang="fr-BE" sz="1400" dirty="0"/>
                <a:t>17 </a:t>
              </a:r>
              <a:r>
                <a:rPr lang="fr-BE" sz="1400" dirty="0" err="1"/>
                <a:t>Feb</a:t>
              </a:r>
              <a:r>
                <a:rPr lang="fr-BE" sz="1400" dirty="0"/>
                <a:t> 2024 </a:t>
              </a:r>
              <a:endParaRPr lang="en-GB" sz="14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726812" y="2940235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9" name="Group 38"/>
            <p:cNvGrpSpPr/>
            <p:nvPr/>
          </p:nvGrpSpPr>
          <p:grpSpPr>
            <a:xfrm>
              <a:off x="1202632" y="2368986"/>
              <a:ext cx="1089746" cy="337931"/>
              <a:chOff x="2001405" y="4512365"/>
              <a:chExt cx="1089746" cy="337931"/>
            </a:xfrm>
            <a:noFill/>
          </p:grpSpPr>
          <p:sp>
            <p:nvSpPr>
              <p:cNvPr id="40" name="Rounded Rectangle 39"/>
              <p:cNvSpPr/>
              <p:nvPr/>
            </p:nvSpPr>
            <p:spPr>
              <a:xfrm>
                <a:off x="2321782" y="4512365"/>
                <a:ext cx="597484" cy="33793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01405" y="4514163"/>
                <a:ext cx="1089746" cy="3077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BE" sz="1400" b="1" dirty="0">
                    <a:solidFill>
                      <a:schemeClr val="accent1"/>
                    </a:solidFill>
                    <a:latin typeface="+mj-lt"/>
                  </a:rPr>
                  <a:t>27</a:t>
                </a:r>
                <a:r>
                  <a:rPr kumimoji="0" lang="fr-B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fr-BE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j-lt"/>
                    <a:ea typeface="+mn-ea"/>
                    <a:cs typeface="+mn-cs"/>
                  </a:rPr>
                  <a:t>Oct</a:t>
                </a:r>
                <a:r>
                  <a:rPr kumimoji="0" lang="fr-B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latin typeface="+mj-lt"/>
                    <a:ea typeface="+mn-ea"/>
                    <a:cs typeface="+mn-cs"/>
                  </a:rPr>
                  <a:t> 22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186910" y="2713205"/>
              <a:ext cx="1198366" cy="1416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>
              <a:defPPr>
                <a:defRPr lang="en-US"/>
              </a:defPPr>
              <a:lvl1pPr marR="0" lvl="0" indent="0" algn="ctr" defTabSz="53340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kumimoji="0" sz="1050" b="1" i="0" u="none" strike="noStrike" cap="none" spc="0" normalizeH="0" baseline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r>
                <a:rPr lang="en-US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Publication in OJ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2440831" y="2940375"/>
              <a:ext cx="388143" cy="38814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2276017" y="2629483"/>
              <a:ext cx="1089746" cy="15004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>
              <a:defPPr>
                <a:defRPr lang="en-US"/>
              </a:defPPr>
              <a:lvl1pPr marR="0" lvl="0" indent="0" algn="ctr" defTabSz="533400" fontAlgn="auto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kumimoji="0" sz="1050" b="1" i="0" u="none" strike="noStrike" cap="none" spc="0" normalizeH="0" baseline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r>
                <a:rPr lang="en-GB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Entry into force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285344" y="2364715"/>
              <a:ext cx="1030223" cy="337931"/>
              <a:chOff x="2321782" y="4512365"/>
              <a:chExt cx="1030223" cy="337931"/>
            </a:xfrm>
            <a:noFill/>
          </p:grpSpPr>
          <p:sp>
            <p:nvSpPr>
              <p:cNvPr id="47" name="Rounded Rectangle 46"/>
              <p:cNvSpPr/>
              <p:nvPr/>
            </p:nvSpPr>
            <p:spPr>
              <a:xfrm>
                <a:off x="2321782" y="4512365"/>
                <a:ext cx="597484" cy="33793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332174" y="4517648"/>
                <a:ext cx="1019831" cy="3077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uLnTx/>
                    <a:uFillTx/>
                    <a:ea typeface="+mn-ea"/>
                    <a:cs typeface="+mn-cs"/>
                  </a:rPr>
                  <a:t>16 Nov 22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5875BB7-19D8-5CCE-11A7-5EF751D3811C}"/>
              </a:ext>
            </a:extLst>
          </p:cNvPr>
          <p:cNvSpPr txBox="1"/>
          <p:nvPr/>
        </p:nvSpPr>
        <p:spPr>
          <a:xfrm>
            <a:off x="6181343" y="3651875"/>
            <a:ext cx="1506333" cy="1718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Entry into application of obligations for designated VLOPs and VLOSEs</a:t>
            </a:r>
          </a:p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August /</a:t>
            </a:r>
            <a:b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Arial" panose="020B0604020202020204" pitchFamily="34" charset="0"/>
              </a:rPr>
              <a:t>September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142300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351" y="1554422"/>
            <a:ext cx="10065224" cy="872647"/>
          </a:xfrm>
        </p:spPr>
        <p:txBody>
          <a:bodyPr anchor="t">
            <a:normAutofit/>
          </a:bodyPr>
          <a:lstStyle/>
          <a:p>
            <a:r>
              <a:rPr lang="en-GB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351" y="2943225"/>
            <a:ext cx="10065224" cy="102199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Do you want to Connect? </a:t>
            </a:r>
          </a:p>
          <a:p>
            <a:r>
              <a:rPr lang="en-US" dirty="0"/>
              <a:t>Email: CNECT-G3@ec.europa.eu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499E8FBA95843A6673D7F9A8CC40A" ma:contentTypeVersion="2" ma:contentTypeDescription="Create a new document." ma:contentTypeScope="" ma:versionID="9f93dd66defeee1aa42f6ad4ade2d3c3">
  <xsd:schema xmlns:xsd="http://www.w3.org/2001/XMLSchema" xmlns:xs="http://www.w3.org/2001/XMLSchema" xmlns:p="http://schemas.microsoft.com/office/2006/metadata/properties" xmlns:ns1="http://schemas.microsoft.com/sharepoint/v3" xmlns:ns2="ab416054-06d4-44bb-b647-9dee5ffebbc0" targetNamespace="http://schemas.microsoft.com/office/2006/metadata/properties" ma:root="true" ma:fieldsID="92fd9e9dff9d791cd57ae1dad0d1b259" ns1:_="" ns2:_="">
    <xsd:import namespace="http://schemas.microsoft.com/sharepoint/v3"/>
    <xsd:import namespace="ab416054-06d4-44bb-b647-9dee5ffebbc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16054-06d4-44bb-b647-9dee5ffebb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84CDA6A-E0CA-4066-85A0-31711FC6C371}"/>
</file>

<file path=customXml/itemProps2.xml><?xml version="1.0" encoding="utf-8"?>
<ds:datastoreItem xmlns:ds="http://schemas.openxmlformats.org/officeDocument/2006/customXml" ds:itemID="{4E97817B-A77A-4BED-B5B0-099E5C2A000A}"/>
</file>

<file path=customXml/itemProps3.xml><?xml version="1.0" encoding="utf-8"?>
<ds:datastoreItem xmlns:ds="http://schemas.openxmlformats.org/officeDocument/2006/customXml" ds:itemID="{09942420-C56F-4BB7-9B29-4A1E01F1BA0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658</Words>
  <Application>Microsoft Office PowerPoint</Application>
  <PresentationFormat>Widescreen</PresentationFormat>
  <Paragraphs>93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1_Office Theme</vt:lpstr>
      <vt:lpstr>PowerPoint Presentation</vt:lpstr>
      <vt:lpstr>BIK+  Better Internet for Kids strategy  </vt:lpstr>
      <vt:lpstr>EU Better internet for kids strategy (BIK+) </vt:lpstr>
      <vt:lpstr>EU Code of Conduct on age-appropriate design (BIK+ Code) </vt:lpstr>
      <vt:lpstr>Digital Services Act (DSA):  zoom in on protection of minors online</vt:lpstr>
      <vt:lpstr>Digital Services Act (DSA): building blocks</vt:lpstr>
      <vt:lpstr>When will the new rules apply? 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on Social Affairs, Health and Sustainable Development  Sub-Committee on Children</dc:title>
  <dc:creator>BALCELLS CARTAGENA Ana (CNECT)</dc:creator>
  <cp:lastModifiedBy>LOWERY-KINGSTON June (CNECT)</cp:lastModifiedBy>
  <cp:revision>17</cp:revision>
  <dcterms:created xsi:type="dcterms:W3CDTF">2023-01-24T09:44:38Z</dcterms:created>
  <dcterms:modified xsi:type="dcterms:W3CDTF">2023-09-27T17:09:06Z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2023-01-24T14:48:27Z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de4307b9-7ca3-420e-b868-b25e135b80f7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0x0101006D5499E8FBA95843A6673D7F9A8CC40A</vt:lpwstr>
  </property>
</Properties>
</file>