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16.xml" ContentType="application/vnd.openxmlformats-officedocument.presentationml.notesSlide+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charts/chart1.xml" ContentType="application/vnd.openxmlformats-officedocument.drawingml.chart+xml"/>
  <Override PartName="/ppt/diagrams/colors6.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5.xml" ContentType="application/vnd.openxmlformats-officedocument.theme+xml"/>
  <Override PartName="/ppt/diagrams/colors2.xml" ContentType="application/vnd.openxmlformats-officedocument.drawingml.diagramColors+xml"/>
  <Override PartName="/ppt/diagrams/layout2.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charts/chart2.xml" ContentType="application/vnd.openxmlformats-officedocument.drawingml.chart+xml"/>
  <Override PartName="/ppt/theme/themeOverride1.xml" ContentType="application/vnd.openxmlformats-officedocument.themeOverride+xml"/>
  <Override PartName="/ppt/notesMasters/notesMaster1.xml" ContentType="application/vnd.openxmlformats-officedocument.presentationml.notesMaster+xml"/>
  <Override PartName="/ppt/diagrams/quickStyle6.xml" ContentType="application/vnd.openxmlformats-officedocument.drawingml.diagramStyle+xml"/>
  <Override PartName="/ppt/handoutMasters/handoutMaster1.xml" ContentType="application/vnd.openxmlformats-officedocument.presentationml.handoutMaster+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6.xml" ContentType="application/vnd.openxmlformats-officedocument.drawingml.diagramLayout+xml"/>
  <Override PartName="/ppt/diagrams/quickStyle2.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drawing6.xml" ContentType="application/vnd.ms-office.drawingml.diagramDrawing+xml"/>
  <Override PartName="/ppt/diagrams/layout4.xml" ContentType="application/vnd.openxmlformats-officedocument.drawingml.diagramLayout+xml"/>
  <Override PartName="/ppt/theme/theme1.xml" ContentType="application/vnd.openxmlformats-officedocument.theme+xml"/>
  <Override PartName="/ppt/diagrams/colors4.xml" ContentType="application/vnd.openxmlformats-officedocument.drawingml.diagramColors+xml"/>
  <Override PartName="/ppt/diagrams/drawing5.xml" ContentType="application/vnd.ms-office.drawingml.diagramDrawing+xml"/>
  <Override PartName="/ppt/diagrams/colors5.xml" ContentType="application/vnd.openxmlformats-officedocument.drawingml.diagramColors+xml"/>
  <Override PartName="/ppt/diagrams/quickStyle4.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Lst>
  <p:notesMasterIdLst>
    <p:notesMasterId r:id="rId33"/>
  </p:notesMasterIdLst>
  <p:handoutMasterIdLst>
    <p:handoutMasterId r:id="rId34"/>
  </p:handoutMasterIdLst>
  <p:sldIdLst>
    <p:sldId id="256" r:id="rId4"/>
    <p:sldId id="281" r:id="rId5"/>
    <p:sldId id="258" r:id="rId6"/>
    <p:sldId id="282" r:id="rId7"/>
    <p:sldId id="259" r:id="rId8"/>
    <p:sldId id="265" r:id="rId9"/>
    <p:sldId id="261" r:id="rId10"/>
    <p:sldId id="286" r:id="rId11"/>
    <p:sldId id="267" r:id="rId12"/>
    <p:sldId id="283" r:id="rId13"/>
    <p:sldId id="273" r:id="rId14"/>
    <p:sldId id="268" r:id="rId15"/>
    <p:sldId id="266" r:id="rId16"/>
    <p:sldId id="269" r:id="rId17"/>
    <p:sldId id="270" r:id="rId18"/>
    <p:sldId id="271" r:id="rId19"/>
    <p:sldId id="285" r:id="rId20"/>
    <p:sldId id="284" r:id="rId21"/>
    <p:sldId id="275" r:id="rId22"/>
    <p:sldId id="277" r:id="rId23"/>
    <p:sldId id="272" r:id="rId24"/>
    <p:sldId id="276" r:id="rId25"/>
    <p:sldId id="278" r:id="rId26"/>
    <p:sldId id="279" r:id="rId27"/>
    <p:sldId id="280" r:id="rId28"/>
    <p:sldId id="287" r:id="rId29"/>
    <p:sldId id="288" r:id="rId30"/>
    <p:sldId id="289" r:id="rId31"/>
    <p:sldId id="262"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6E6E"/>
    <a:srgbClr val="7B160B"/>
    <a:srgbClr val="A65416"/>
    <a:srgbClr val="399AB5"/>
    <a:srgbClr val="1A4652"/>
    <a:srgbClr val="9E0000"/>
    <a:srgbClr val="7C1F02"/>
    <a:srgbClr val="A14825"/>
    <a:srgbClr val="D66764"/>
    <a:srgbClr val="C45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72269" autoAdjust="0"/>
  </p:normalViewPr>
  <p:slideViewPr>
    <p:cSldViewPr>
      <p:cViewPr>
        <p:scale>
          <a:sx n="81" d="100"/>
          <a:sy n="81" d="100"/>
        </p:scale>
        <p:origin x="-869" y="29"/>
      </p:cViewPr>
      <p:guideLst>
        <p:guide orient="horz" pos="2160"/>
        <p:guide pos="2880"/>
      </p:guideLst>
    </p:cSldViewPr>
  </p:slideViewPr>
  <p:notesTextViewPr>
    <p:cViewPr>
      <p:scale>
        <a:sx n="100" d="100"/>
        <a:sy n="100" d="100"/>
      </p:scale>
      <p:origin x="0" y="0"/>
    </p:cViewPr>
  </p:notesTextViewPr>
  <p:notesViewPr>
    <p:cSldViewPr>
      <p:cViewPr varScale="1">
        <p:scale>
          <a:sx n="101" d="100"/>
          <a:sy n="101" d="100"/>
        </p:scale>
        <p:origin x="-18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howLegendKey val="0"/>
            <c:showVal val="0"/>
            <c:showCatName val="0"/>
            <c:showSerName val="0"/>
            <c:showPercent val="1"/>
            <c:showBubbleSize val="0"/>
            <c:showLeaderLines val="1"/>
          </c:dLbls>
          <c:cat>
            <c:strRef>
              <c:f>Sheet1!$A$2:$A$5</c:f>
              <c:strCache>
                <c:ptCount val="4"/>
                <c:pt idx="0">
                  <c:v>Image-related</c:v>
                </c:pt>
                <c:pt idx="1">
                  <c:v>Evidence-based</c:v>
                </c:pt>
                <c:pt idx="2">
                  <c:v>Resource-based</c:v>
                </c:pt>
                <c:pt idx="3">
                  <c:v>Non-quantified comments</c:v>
                </c:pt>
              </c:strCache>
            </c:strRef>
          </c:cat>
          <c:val>
            <c:numRef>
              <c:f>Sheet1!$B$2:$B$5</c:f>
              <c:numCache>
                <c:formatCode>General</c:formatCode>
                <c:ptCount val="4"/>
                <c:pt idx="0">
                  <c:v>30</c:v>
                </c:pt>
                <c:pt idx="1">
                  <c:v>40</c:v>
                </c:pt>
                <c:pt idx="2">
                  <c:v>25</c:v>
                </c:pt>
                <c:pt idx="3">
                  <c:v>5</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view3D>
      <c:rotX val="20"/>
      <c:rotY val="10"/>
      <c:rAngAx val="0"/>
      <c:perspective val="30"/>
    </c:view3D>
    <c:floor>
      <c:thickness val="0"/>
    </c:floor>
    <c:sideWall>
      <c:thickness val="0"/>
    </c:sideWall>
    <c:backWall>
      <c:thickness val="0"/>
    </c:backWall>
    <c:plotArea>
      <c:layout/>
      <c:pie3DChart>
        <c:varyColors val="1"/>
        <c:ser>
          <c:idx val="0"/>
          <c:order val="0"/>
          <c:explosion val="25"/>
          <c:dLbls>
            <c:dLbl>
              <c:idx val="9"/>
              <c:layout>
                <c:manualLayout>
                  <c:x val="3.7102315187201869E-2"/>
                  <c:y val="-7.5834933073868571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200">
                    <a:solidFill>
                      <a:schemeClr val="tx1">
                        <a:lumMod val="50000"/>
                      </a:schemeClr>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'[Pie chart CoE Yev.xlsx]Global'!$C$87:$M$87</c:f>
              <c:strCache>
                <c:ptCount val="11"/>
                <c:pt idx="0">
                  <c:v>Policy and Regulations</c:v>
                </c:pt>
                <c:pt idx="1">
                  <c:v>Broadband Access</c:v>
                </c:pt>
                <c:pt idx="2">
                  <c:v>Cybersecurity</c:v>
                </c:pt>
                <c:pt idx="3">
                  <c:v>Conformance and Interoperability</c:v>
                </c:pt>
                <c:pt idx="4">
                  <c:v>Spectrum Management</c:v>
                </c:pt>
                <c:pt idx="5">
                  <c:v>Digital Broadcasting</c:v>
                </c:pt>
                <c:pt idx="6">
                  <c:v>ICT Applications and Services</c:v>
                </c:pt>
                <c:pt idx="7">
                  <c:v>e-Waste</c:v>
                </c:pt>
                <c:pt idx="8">
                  <c:v>ICT  and climate change</c:v>
                </c:pt>
                <c:pt idx="9">
                  <c:v>Internet Governence</c:v>
                </c:pt>
                <c:pt idx="10">
                  <c:v>Emergency Telecommunications</c:v>
                </c:pt>
              </c:strCache>
            </c:strRef>
          </c:cat>
          <c:val>
            <c:numRef>
              <c:f>'[Pie chart CoE Yev.xlsx]Global'!$C$88:$M$88</c:f>
              <c:numCache>
                <c:formatCode>0.0%</c:formatCode>
                <c:ptCount val="11"/>
                <c:pt idx="0">
                  <c:v>0.14736842105263157</c:v>
                </c:pt>
                <c:pt idx="1">
                  <c:v>0.29473684210526313</c:v>
                </c:pt>
                <c:pt idx="2">
                  <c:v>7.3684210526315783E-2</c:v>
                </c:pt>
                <c:pt idx="3">
                  <c:v>4.2105263157894736E-2</c:v>
                </c:pt>
                <c:pt idx="4">
                  <c:v>5.2631578947368418E-2</c:v>
                </c:pt>
                <c:pt idx="5">
                  <c:v>8.4210526315789472E-2</c:v>
                </c:pt>
                <c:pt idx="6">
                  <c:v>0.22105263157894736</c:v>
                </c:pt>
                <c:pt idx="7">
                  <c:v>2.1052631578947368E-2</c:v>
                </c:pt>
                <c:pt idx="8">
                  <c:v>2.1052631578947368E-2</c:v>
                </c:pt>
                <c:pt idx="9">
                  <c:v>4.2105263157894736E-2</c:v>
                </c:pt>
                <c:pt idx="10">
                  <c:v>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18FA4-6EB2-4EE9-92FB-ED6EFEA00937}" type="doc">
      <dgm:prSet loTypeId="urn:microsoft.com/office/officeart/2005/8/layout/chevron2" loCatId="process" qsTypeId="urn:microsoft.com/office/officeart/2005/8/quickstyle/3d2" qsCatId="3D" csTypeId="urn:microsoft.com/office/officeart/2005/8/colors/colorful4" csCatId="colorful" phldr="1"/>
      <dgm:spPr/>
      <dgm:t>
        <a:bodyPr/>
        <a:lstStyle/>
        <a:p>
          <a:endParaRPr lang="en-US"/>
        </a:p>
      </dgm:t>
    </dgm:pt>
    <dgm:pt modelId="{2A57F63F-3400-48C7-8AAB-72862FA60D46}">
      <dgm:prSet phldrT="[Text]"/>
      <dgm:spPr/>
      <dgm:t>
        <a:bodyPr/>
        <a:lstStyle/>
        <a:p>
          <a:r>
            <a:rPr lang="en-US" b="1" dirty="0" smtClean="0"/>
            <a:t>Why?</a:t>
          </a:r>
          <a:endParaRPr lang="en-US" b="1" dirty="0"/>
        </a:p>
      </dgm:t>
    </dgm:pt>
    <dgm:pt modelId="{8C2E429B-73B9-4157-92BD-6AC9621639BE}" type="parTrans" cxnId="{D031A29A-F20A-4863-9B9B-206673204FB7}">
      <dgm:prSet/>
      <dgm:spPr/>
      <dgm:t>
        <a:bodyPr/>
        <a:lstStyle/>
        <a:p>
          <a:endParaRPr lang="en-US"/>
        </a:p>
      </dgm:t>
    </dgm:pt>
    <dgm:pt modelId="{8044F374-37E0-49C6-A9E8-EBC93844A703}" type="sibTrans" cxnId="{D031A29A-F20A-4863-9B9B-206673204FB7}">
      <dgm:prSet/>
      <dgm:spPr/>
      <dgm:t>
        <a:bodyPr/>
        <a:lstStyle/>
        <a:p>
          <a:endParaRPr lang="en-US"/>
        </a:p>
      </dgm:t>
    </dgm:pt>
    <dgm:pt modelId="{83B64BD1-D8F0-4F86-9B1E-0CF7BD6F6DF5}">
      <dgm:prSet phldrT="[Text]" custT="1"/>
      <dgm:spPr/>
      <dgm:t>
        <a:bodyPr/>
        <a:lstStyle/>
        <a:p>
          <a:r>
            <a:rPr lang="en-US" sz="2000" dirty="0" smtClean="0"/>
            <a:t>Changing sector environment </a:t>
          </a:r>
          <a:endParaRPr lang="en-US" sz="2000" dirty="0"/>
        </a:p>
      </dgm:t>
    </dgm:pt>
    <dgm:pt modelId="{7710FF20-2AE0-4670-8204-7EED5B348130}" type="parTrans" cxnId="{36792B57-F0A0-4624-BD32-CFF4AB07AF45}">
      <dgm:prSet/>
      <dgm:spPr/>
      <dgm:t>
        <a:bodyPr/>
        <a:lstStyle/>
        <a:p>
          <a:endParaRPr lang="en-US"/>
        </a:p>
      </dgm:t>
    </dgm:pt>
    <dgm:pt modelId="{55948857-9BC7-434A-B50F-CAFC11B34F40}" type="sibTrans" cxnId="{36792B57-F0A0-4624-BD32-CFF4AB07AF45}">
      <dgm:prSet/>
      <dgm:spPr/>
      <dgm:t>
        <a:bodyPr/>
        <a:lstStyle/>
        <a:p>
          <a:endParaRPr lang="en-US"/>
        </a:p>
      </dgm:t>
    </dgm:pt>
    <dgm:pt modelId="{389C30DD-5C45-470C-8B57-776B93539F82}">
      <dgm:prSet phldrT="[Text]"/>
      <dgm:spPr/>
      <dgm:t>
        <a:bodyPr/>
        <a:lstStyle/>
        <a:p>
          <a:r>
            <a:rPr lang="en-US" b="1" dirty="0" smtClean="0"/>
            <a:t>When?</a:t>
          </a:r>
          <a:endParaRPr lang="en-US" b="1" dirty="0"/>
        </a:p>
      </dgm:t>
    </dgm:pt>
    <dgm:pt modelId="{258ED0F3-32B8-4D8F-8117-0F098A4F94EB}" type="parTrans" cxnId="{975E5027-AD92-48C7-8252-DBD1CFC1A160}">
      <dgm:prSet/>
      <dgm:spPr/>
      <dgm:t>
        <a:bodyPr/>
        <a:lstStyle/>
        <a:p>
          <a:endParaRPr lang="en-US"/>
        </a:p>
      </dgm:t>
    </dgm:pt>
    <dgm:pt modelId="{A5202C73-90EA-43B3-B9CF-A585BC900B2E}" type="sibTrans" cxnId="{975E5027-AD92-48C7-8252-DBD1CFC1A160}">
      <dgm:prSet/>
      <dgm:spPr/>
      <dgm:t>
        <a:bodyPr/>
        <a:lstStyle/>
        <a:p>
          <a:endParaRPr lang="en-US"/>
        </a:p>
      </dgm:t>
    </dgm:pt>
    <dgm:pt modelId="{6E39465B-6C1F-45E3-9FD5-33EFF47F2A88}">
      <dgm:prSet phldrT="[Text]" custT="1"/>
      <dgm:spPr/>
      <dgm:t>
        <a:bodyPr/>
        <a:lstStyle/>
        <a:p>
          <a:r>
            <a:rPr lang="en-US" sz="2000" smtClean="0"/>
            <a:t>WTDC-10</a:t>
          </a:r>
          <a:endParaRPr lang="en-US" sz="2000" dirty="0"/>
        </a:p>
      </dgm:t>
    </dgm:pt>
    <dgm:pt modelId="{6C30F60A-2D20-45AB-BD11-CE1AB7BFB70F}" type="parTrans" cxnId="{EA69090D-30EA-40BE-BC95-2983E6564EA2}">
      <dgm:prSet/>
      <dgm:spPr/>
      <dgm:t>
        <a:bodyPr/>
        <a:lstStyle/>
        <a:p>
          <a:endParaRPr lang="en-US"/>
        </a:p>
      </dgm:t>
    </dgm:pt>
    <dgm:pt modelId="{1203BC93-5CB8-4E58-AF87-4A7C31BAA9B7}" type="sibTrans" cxnId="{EA69090D-30EA-40BE-BC95-2983E6564EA2}">
      <dgm:prSet/>
      <dgm:spPr/>
      <dgm:t>
        <a:bodyPr/>
        <a:lstStyle/>
        <a:p>
          <a:endParaRPr lang="en-US"/>
        </a:p>
      </dgm:t>
    </dgm:pt>
    <dgm:pt modelId="{6EED7356-3CE4-480B-B965-4EE323939B7A}">
      <dgm:prSet phldrT="[Text]"/>
      <dgm:spPr/>
      <dgm:t>
        <a:bodyPr/>
        <a:lstStyle/>
        <a:p>
          <a:r>
            <a:rPr lang="en-US" b="1" dirty="0" smtClean="0"/>
            <a:t>What?</a:t>
          </a:r>
          <a:endParaRPr lang="en-US" b="1" dirty="0"/>
        </a:p>
      </dgm:t>
    </dgm:pt>
    <dgm:pt modelId="{2A8F45D7-9A21-4723-A32A-AC055F4C2738}" type="parTrans" cxnId="{76402861-91E4-4C44-A152-93A30ED2ECE9}">
      <dgm:prSet/>
      <dgm:spPr/>
      <dgm:t>
        <a:bodyPr/>
        <a:lstStyle/>
        <a:p>
          <a:endParaRPr lang="en-US"/>
        </a:p>
      </dgm:t>
    </dgm:pt>
    <dgm:pt modelId="{747DB2DB-A2D6-4166-A861-E7DA537A1BF2}" type="sibTrans" cxnId="{76402861-91E4-4C44-A152-93A30ED2ECE9}">
      <dgm:prSet/>
      <dgm:spPr/>
      <dgm:t>
        <a:bodyPr/>
        <a:lstStyle/>
        <a:p>
          <a:endParaRPr lang="en-US"/>
        </a:p>
      </dgm:t>
    </dgm:pt>
    <dgm:pt modelId="{B12A09E7-9B6B-4253-97CD-12D8417D0084}">
      <dgm:prSet phldrT="[Text]" custT="1"/>
      <dgm:spPr/>
      <dgm:t>
        <a:bodyPr/>
        <a:lstStyle/>
        <a:p>
          <a:r>
            <a:rPr lang="en-US" sz="2000" smtClean="0"/>
            <a:t>New CoEs strategy</a:t>
          </a:r>
          <a:endParaRPr lang="en-US" sz="2000" dirty="0"/>
        </a:p>
      </dgm:t>
    </dgm:pt>
    <dgm:pt modelId="{07E0EFA9-09F2-4225-A40A-413A29E3A1D0}" type="parTrans" cxnId="{CEA264B6-DF4C-4165-8001-635057A29CB9}">
      <dgm:prSet/>
      <dgm:spPr/>
      <dgm:t>
        <a:bodyPr/>
        <a:lstStyle/>
        <a:p>
          <a:endParaRPr lang="en-US"/>
        </a:p>
      </dgm:t>
    </dgm:pt>
    <dgm:pt modelId="{CEE97C09-1200-4FD3-9718-DC5EAC2F71FE}" type="sibTrans" cxnId="{CEA264B6-DF4C-4165-8001-635057A29CB9}">
      <dgm:prSet/>
      <dgm:spPr/>
      <dgm:t>
        <a:bodyPr/>
        <a:lstStyle/>
        <a:p>
          <a:endParaRPr lang="en-US"/>
        </a:p>
      </dgm:t>
    </dgm:pt>
    <dgm:pt modelId="{99BE7F18-76DF-4EE3-97FC-8793B4ED8309}">
      <dgm:prSet phldrT="[Text]" custT="1"/>
      <dgm:spPr/>
      <dgm:t>
        <a:bodyPr/>
        <a:lstStyle/>
        <a:p>
          <a:r>
            <a:rPr lang="en-US" sz="2000" dirty="0" smtClean="0"/>
            <a:t>Processes and procedures document</a:t>
          </a:r>
          <a:endParaRPr lang="en-US" sz="2000" dirty="0"/>
        </a:p>
      </dgm:t>
    </dgm:pt>
    <dgm:pt modelId="{C144D811-A093-4E9C-A649-92501D8CE0E3}" type="sibTrans" cxnId="{48F05D71-9F2F-4475-86B5-356521B175D6}">
      <dgm:prSet/>
      <dgm:spPr/>
      <dgm:t>
        <a:bodyPr/>
        <a:lstStyle/>
        <a:p>
          <a:endParaRPr lang="en-US"/>
        </a:p>
      </dgm:t>
    </dgm:pt>
    <dgm:pt modelId="{D5A252FC-3171-4520-AE4C-8CEE8490E416}" type="parTrans" cxnId="{48F05D71-9F2F-4475-86B5-356521B175D6}">
      <dgm:prSet/>
      <dgm:spPr/>
      <dgm:t>
        <a:bodyPr/>
        <a:lstStyle/>
        <a:p>
          <a:endParaRPr lang="en-US"/>
        </a:p>
      </dgm:t>
    </dgm:pt>
    <dgm:pt modelId="{0C21E12B-B06F-4989-A4E4-461B3C3FF9AA}">
      <dgm:prSet phldrT="[Text]" custT="1"/>
      <dgm:spPr/>
      <dgm:t>
        <a:bodyPr/>
        <a:lstStyle/>
        <a:p>
          <a:r>
            <a:rPr lang="en-US" sz="2000" dirty="0" smtClean="0"/>
            <a:t>Resolution 73</a:t>
          </a:r>
          <a:endParaRPr lang="en-US" sz="2000" dirty="0"/>
        </a:p>
      </dgm:t>
    </dgm:pt>
    <dgm:pt modelId="{9F04FDD7-F0C8-49EA-AB59-E15C39332E13}" type="sibTrans" cxnId="{F2650263-D780-4697-8263-A2143C6F2701}">
      <dgm:prSet/>
      <dgm:spPr/>
      <dgm:t>
        <a:bodyPr/>
        <a:lstStyle/>
        <a:p>
          <a:endParaRPr lang="en-US"/>
        </a:p>
      </dgm:t>
    </dgm:pt>
    <dgm:pt modelId="{CDA34EF4-2AFA-4A0B-BA46-B20629E451E5}" type="parTrans" cxnId="{F2650263-D780-4697-8263-A2143C6F2701}">
      <dgm:prSet/>
      <dgm:spPr/>
      <dgm:t>
        <a:bodyPr/>
        <a:lstStyle/>
        <a:p>
          <a:endParaRPr lang="en-US"/>
        </a:p>
      </dgm:t>
    </dgm:pt>
    <dgm:pt modelId="{3D959B16-FB55-4F90-9D06-068383885AFA}">
      <dgm:prSet phldrT="[Text]"/>
      <dgm:spPr/>
      <dgm:t>
        <a:bodyPr/>
        <a:lstStyle/>
        <a:p>
          <a:r>
            <a:rPr lang="en-US" sz="2100" dirty="0" smtClean="0"/>
            <a:t>New capacity building responses</a:t>
          </a:r>
          <a:endParaRPr lang="en-US" sz="2100" dirty="0"/>
        </a:p>
      </dgm:t>
    </dgm:pt>
    <dgm:pt modelId="{84011E67-B65A-4F94-8CE4-AA36421967D8}" type="sibTrans" cxnId="{5003E11A-EB0C-480E-9139-C01EC844D365}">
      <dgm:prSet/>
      <dgm:spPr/>
      <dgm:t>
        <a:bodyPr/>
        <a:lstStyle/>
        <a:p>
          <a:endParaRPr lang="en-US"/>
        </a:p>
      </dgm:t>
    </dgm:pt>
    <dgm:pt modelId="{38710F61-9E04-42D2-9E74-2792B0D79B54}" type="parTrans" cxnId="{5003E11A-EB0C-480E-9139-C01EC844D365}">
      <dgm:prSet/>
      <dgm:spPr/>
      <dgm:t>
        <a:bodyPr/>
        <a:lstStyle/>
        <a:p>
          <a:endParaRPr lang="en-US"/>
        </a:p>
      </dgm:t>
    </dgm:pt>
    <dgm:pt modelId="{571BCA7A-A75F-4FFF-8910-BA33B04FB802}" type="pres">
      <dgm:prSet presAssocID="{76318FA4-6EB2-4EE9-92FB-ED6EFEA00937}" presName="linearFlow" presStyleCnt="0">
        <dgm:presLayoutVars>
          <dgm:dir/>
          <dgm:animLvl val="lvl"/>
          <dgm:resizeHandles val="exact"/>
        </dgm:presLayoutVars>
      </dgm:prSet>
      <dgm:spPr/>
      <dgm:t>
        <a:bodyPr/>
        <a:lstStyle/>
        <a:p>
          <a:endParaRPr lang="en-US"/>
        </a:p>
      </dgm:t>
    </dgm:pt>
    <dgm:pt modelId="{F0276B23-28AB-40D0-8554-CFC74A2C2BA6}" type="pres">
      <dgm:prSet presAssocID="{2A57F63F-3400-48C7-8AAB-72862FA60D46}" presName="composite" presStyleCnt="0"/>
      <dgm:spPr/>
      <dgm:t>
        <a:bodyPr/>
        <a:lstStyle/>
        <a:p>
          <a:endParaRPr lang="en-US"/>
        </a:p>
      </dgm:t>
    </dgm:pt>
    <dgm:pt modelId="{496B519E-2F94-4E85-BBF4-4DB9343A578A}" type="pres">
      <dgm:prSet presAssocID="{2A57F63F-3400-48C7-8AAB-72862FA60D46}" presName="parentText" presStyleLbl="alignNode1" presStyleIdx="0" presStyleCnt="3">
        <dgm:presLayoutVars>
          <dgm:chMax val="1"/>
          <dgm:bulletEnabled val="1"/>
        </dgm:presLayoutVars>
      </dgm:prSet>
      <dgm:spPr/>
      <dgm:t>
        <a:bodyPr/>
        <a:lstStyle/>
        <a:p>
          <a:endParaRPr lang="en-US"/>
        </a:p>
      </dgm:t>
    </dgm:pt>
    <dgm:pt modelId="{2426BD2C-5E45-40F0-A015-BD33E91759C1}" type="pres">
      <dgm:prSet presAssocID="{2A57F63F-3400-48C7-8AAB-72862FA60D46}" presName="descendantText" presStyleLbl="alignAcc1" presStyleIdx="0" presStyleCnt="3">
        <dgm:presLayoutVars>
          <dgm:bulletEnabled val="1"/>
        </dgm:presLayoutVars>
      </dgm:prSet>
      <dgm:spPr/>
      <dgm:t>
        <a:bodyPr/>
        <a:lstStyle/>
        <a:p>
          <a:endParaRPr lang="en-US"/>
        </a:p>
      </dgm:t>
    </dgm:pt>
    <dgm:pt modelId="{49AA9B22-2A60-410A-B5C0-362B774A1B5D}" type="pres">
      <dgm:prSet presAssocID="{8044F374-37E0-49C6-A9E8-EBC93844A703}" presName="sp" presStyleCnt="0"/>
      <dgm:spPr/>
      <dgm:t>
        <a:bodyPr/>
        <a:lstStyle/>
        <a:p>
          <a:endParaRPr lang="en-US"/>
        </a:p>
      </dgm:t>
    </dgm:pt>
    <dgm:pt modelId="{7BC9ED43-E722-4378-A681-F9C4310FDFA5}" type="pres">
      <dgm:prSet presAssocID="{389C30DD-5C45-470C-8B57-776B93539F82}" presName="composite" presStyleCnt="0"/>
      <dgm:spPr/>
      <dgm:t>
        <a:bodyPr/>
        <a:lstStyle/>
        <a:p>
          <a:endParaRPr lang="en-US"/>
        </a:p>
      </dgm:t>
    </dgm:pt>
    <dgm:pt modelId="{EA340BC5-FF17-4A40-9591-9E5A465FAE0E}" type="pres">
      <dgm:prSet presAssocID="{389C30DD-5C45-470C-8B57-776B93539F82}" presName="parentText" presStyleLbl="alignNode1" presStyleIdx="1" presStyleCnt="3">
        <dgm:presLayoutVars>
          <dgm:chMax val="1"/>
          <dgm:bulletEnabled val="1"/>
        </dgm:presLayoutVars>
      </dgm:prSet>
      <dgm:spPr/>
      <dgm:t>
        <a:bodyPr/>
        <a:lstStyle/>
        <a:p>
          <a:endParaRPr lang="en-US"/>
        </a:p>
      </dgm:t>
    </dgm:pt>
    <dgm:pt modelId="{1B36BF30-9428-4490-A539-AB7DCB6FA23C}" type="pres">
      <dgm:prSet presAssocID="{389C30DD-5C45-470C-8B57-776B93539F82}" presName="descendantText" presStyleLbl="alignAcc1" presStyleIdx="1" presStyleCnt="3">
        <dgm:presLayoutVars>
          <dgm:bulletEnabled val="1"/>
        </dgm:presLayoutVars>
      </dgm:prSet>
      <dgm:spPr/>
      <dgm:t>
        <a:bodyPr/>
        <a:lstStyle/>
        <a:p>
          <a:endParaRPr lang="en-US"/>
        </a:p>
      </dgm:t>
    </dgm:pt>
    <dgm:pt modelId="{228BD1F1-F5C8-4138-9741-90D88D9DC8A3}" type="pres">
      <dgm:prSet presAssocID="{A5202C73-90EA-43B3-B9CF-A585BC900B2E}" presName="sp" presStyleCnt="0"/>
      <dgm:spPr/>
      <dgm:t>
        <a:bodyPr/>
        <a:lstStyle/>
        <a:p>
          <a:endParaRPr lang="en-US"/>
        </a:p>
      </dgm:t>
    </dgm:pt>
    <dgm:pt modelId="{D65423AA-766B-4D36-A603-AB8738FB3B69}" type="pres">
      <dgm:prSet presAssocID="{6EED7356-3CE4-480B-B965-4EE323939B7A}" presName="composite" presStyleCnt="0"/>
      <dgm:spPr/>
      <dgm:t>
        <a:bodyPr/>
        <a:lstStyle/>
        <a:p>
          <a:endParaRPr lang="en-US"/>
        </a:p>
      </dgm:t>
    </dgm:pt>
    <dgm:pt modelId="{4F50D27F-B68E-47CE-AB01-7C8ACB8829F1}" type="pres">
      <dgm:prSet presAssocID="{6EED7356-3CE4-480B-B965-4EE323939B7A}" presName="parentText" presStyleLbl="alignNode1" presStyleIdx="2" presStyleCnt="3">
        <dgm:presLayoutVars>
          <dgm:chMax val="1"/>
          <dgm:bulletEnabled val="1"/>
        </dgm:presLayoutVars>
      </dgm:prSet>
      <dgm:spPr/>
      <dgm:t>
        <a:bodyPr/>
        <a:lstStyle/>
        <a:p>
          <a:endParaRPr lang="en-US"/>
        </a:p>
      </dgm:t>
    </dgm:pt>
    <dgm:pt modelId="{D34C7935-D555-47E4-B8F9-4733FA9FE942}" type="pres">
      <dgm:prSet presAssocID="{6EED7356-3CE4-480B-B965-4EE323939B7A}" presName="descendantText" presStyleLbl="alignAcc1" presStyleIdx="2" presStyleCnt="3">
        <dgm:presLayoutVars>
          <dgm:bulletEnabled val="1"/>
        </dgm:presLayoutVars>
      </dgm:prSet>
      <dgm:spPr/>
      <dgm:t>
        <a:bodyPr/>
        <a:lstStyle/>
        <a:p>
          <a:endParaRPr lang="en-US"/>
        </a:p>
      </dgm:t>
    </dgm:pt>
  </dgm:ptLst>
  <dgm:cxnLst>
    <dgm:cxn modelId="{4D9C1B86-6203-4E85-925B-AD3DDA9A1D08}" type="presOf" srcId="{B12A09E7-9B6B-4253-97CD-12D8417D0084}" destId="{D34C7935-D555-47E4-B8F9-4733FA9FE942}" srcOrd="0" destOrd="0" presId="urn:microsoft.com/office/officeart/2005/8/layout/chevron2"/>
    <dgm:cxn modelId="{96A79A9C-23B2-4047-83B3-F3A0CA8E7E9F}" type="presOf" srcId="{99BE7F18-76DF-4EE3-97FC-8793B4ED8309}" destId="{D34C7935-D555-47E4-B8F9-4733FA9FE942}" srcOrd="0" destOrd="1" presId="urn:microsoft.com/office/officeart/2005/8/layout/chevron2"/>
    <dgm:cxn modelId="{EA69090D-30EA-40BE-BC95-2983E6564EA2}" srcId="{389C30DD-5C45-470C-8B57-776B93539F82}" destId="{6E39465B-6C1F-45E3-9FD5-33EFF47F2A88}" srcOrd="0" destOrd="0" parTransId="{6C30F60A-2D20-45AB-BD11-CE1AB7BFB70F}" sibTransId="{1203BC93-5CB8-4E58-AF87-4A7C31BAA9B7}"/>
    <dgm:cxn modelId="{C7054222-FE4F-4BEE-955D-5D697A9F6AD3}" type="presOf" srcId="{6E39465B-6C1F-45E3-9FD5-33EFF47F2A88}" destId="{1B36BF30-9428-4490-A539-AB7DCB6FA23C}" srcOrd="0" destOrd="0" presId="urn:microsoft.com/office/officeart/2005/8/layout/chevron2"/>
    <dgm:cxn modelId="{36792B57-F0A0-4624-BD32-CFF4AB07AF45}" srcId="{2A57F63F-3400-48C7-8AAB-72862FA60D46}" destId="{83B64BD1-D8F0-4F86-9B1E-0CF7BD6F6DF5}" srcOrd="0" destOrd="0" parTransId="{7710FF20-2AE0-4670-8204-7EED5B348130}" sibTransId="{55948857-9BC7-434A-B50F-CAFC11B34F40}"/>
    <dgm:cxn modelId="{4AC42C79-3182-40DA-B07D-1DAA363C50A2}" type="presOf" srcId="{0C21E12B-B06F-4989-A4E4-461B3C3FF9AA}" destId="{1B36BF30-9428-4490-A539-AB7DCB6FA23C}" srcOrd="0" destOrd="1" presId="urn:microsoft.com/office/officeart/2005/8/layout/chevron2"/>
    <dgm:cxn modelId="{48F05D71-9F2F-4475-86B5-356521B175D6}" srcId="{6EED7356-3CE4-480B-B965-4EE323939B7A}" destId="{99BE7F18-76DF-4EE3-97FC-8793B4ED8309}" srcOrd="1" destOrd="0" parTransId="{D5A252FC-3171-4520-AE4C-8CEE8490E416}" sibTransId="{C144D811-A093-4E9C-A649-92501D8CE0E3}"/>
    <dgm:cxn modelId="{3500AE37-E74E-4544-AF6C-B597D82E1790}" type="presOf" srcId="{2A57F63F-3400-48C7-8AAB-72862FA60D46}" destId="{496B519E-2F94-4E85-BBF4-4DB9343A578A}" srcOrd="0" destOrd="0" presId="urn:microsoft.com/office/officeart/2005/8/layout/chevron2"/>
    <dgm:cxn modelId="{FB266DC4-3DCC-4D6D-9C7E-C1AC8EA88DA3}" type="presOf" srcId="{6EED7356-3CE4-480B-B965-4EE323939B7A}" destId="{4F50D27F-B68E-47CE-AB01-7C8ACB8829F1}" srcOrd="0" destOrd="0" presId="urn:microsoft.com/office/officeart/2005/8/layout/chevron2"/>
    <dgm:cxn modelId="{CEA264B6-DF4C-4165-8001-635057A29CB9}" srcId="{6EED7356-3CE4-480B-B965-4EE323939B7A}" destId="{B12A09E7-9B6B-4253-97CD-12D8417D0084}" srcOrd="0" destOrd="0" parTransId="{07E0EFA9-09F2-4225-A40A-413A29E3A1D0}" sibTransId="{CEE97C09-1200-4FD3-9718-DC5EAC2F71FE}"/>
    <dgm:cxn modelId="{CD6C6736-B565-4A75-A144-083ACD7A33BE}" type="presOf" srcId="{83B64BD1-D8F0-4F86-9B1E-0CF7BD6F6DF5}" destId="{2426BD2C-5E45-40F0-A015-BD33E91759C1}" srcOrd="0" destOrd="0" presId="urn:microsoft.com/office/officeart/2005/8/layout/chevron2"/>
    <dgm:cxn modelId="{76402861-91E4-4C44-A152-93A30ED2ECE9}" srcId="{76318FA4-6EB2-4EE9-92FB-ED6EFEA00937}" destId="{6EED7356-3CE4-480B-B965-4EE323939B7A}" srcOrd="2" destOrd="0" parTransId="{2A8F45D7-9A21-4723-A32A-AC055F4C2738}" sibTransId="{747DB2DB-A2D6-4166-A861-E7DA537A1BF2}"/>
    <dgm:cxn modelId="{E9014729-2DE6-4549-B093-82D84BA1D161}" type="presOf" srcId="{76318FA4-6EB2-4EE9-92FB-ED6EFEA00937}" destId="{571BCA7A-A75F-4FFF-8910-BA33B04FB802}" srcOrd="0" destOrd="0" presId="urn:microsoft.com/office/officeart/2005/8/layout/chevron2"/>
    <dgm:cxn modelId="{5003E11A-EB0C-480E-9139-C01EC844D365}" srcId="{2A57F63F-3400-48C7-8AAB-72862FA60D46}" destId="{3D959B16-FB55-4F90-9D06-068383885AFA}" srcOrd="1" destOrd="0" parTransId="{38710F61-9E04-42D2-9E74-2792B0D79B54}" sibTransId="{84011E67-B65A-4F94-8CE4-AA36421967D8}"/>
    <dgm:cxn modelId="{73B3DC17-05B3-4722-B3A2-5B29302365BD}" type="presOf" srcId="{389C30DD-5C45-470C-8B57-776B93539F82}" destId="{EA340BC5-FF17-4A40-9591-9E5A465FAE0E}" srcOrd="0" destOrd="0" presId="urn:microsoft.com/office/officeart/2005/8/layout/chevron2"/>
    <dgm:cxn modelId="{F2650263-D780-4697-8263-A2143C6F2701}" srcId="{389C30DD-5C45-470C-8B57-776B93539F82}" destId="{0C21E12B-B06F-4989-A4E4-461B3C3FF9AA}" srcOrd="1" destOrd="0" parTransId="{CDA34EF4-2AFA-4A0B-BA46-B20629E451E5}" sibTransId="{9F04FDD7-F0C8-49EA-AB59-E15C39332E13}"/>
    <dgm:cxn modelId="{975E5027-AD92-48C7-8252-DBD1CFC1A160}" srcId="{76318FA4-6EB2-4EE9-92FB-ED6EFEA00937}" destId="{389C30DD-5C45-470C-8B57-776B93539F82}" srcOrd="1" destOrd="0" parTransId="{258ED0F3-32B8-4D8F-8117-0F098A4F94EB}" sibTransId="{A5202C73-90EA-43B3-B9CF-A585BC900B2E}"/>
    <dgm:cxn modelId="{173BC06F-6E1B-43F3-956B-DAAFC17F16E2}" type="presOf" srcId="{3D959B16-FB55-4F90-9D06-068383885AFA}" destId="{2426BD2C-5E45-40F0-A015-BD33E91759C1}" srcOrd="0" destOrd="1" presId="urn:microsoft.com/office/officeart/2005/8/layout/chevron2"/>
    <dgm:cxn modelId="{D031A29A-F20A-4863-9B9B-206673204FB7}" srcId="{76318FA4-6EB2-4EE9-92FB-ED6EFEA00937}" destId="{2A57F63F-3400-48C7-8AAB-72862FA60D46}" srcOrd="0" destOrd="0" parTransId="{8C2E429B-73B9-4157-92BD-6AC9621639BE}" sibTransId="{8044F374-37E0-49C6-A9E8-EBC93844A703}"/>
    <dgm:cxn modelId="{21D193DC-563B-4B0A-A331-83F6E6CEB616}" type="presParOf" srcId="{571BCA7A-A75F-4FFF-8910-BA33B04FB802}" destId="{F0276B23-28AB-40D0-8554-CFC74A2C2BA6}" srcOrd="0" destOrd="0" presId="urn:microsoft.com/office/officeart/2005/8/layout/chevron2"/>
    <dgm:cxn modelId="{C071264F-FE0D-40BE-92F7-8CBB51103A53}" type="presParOf" srcId="{F0276B23-28AB-40D0-8554-CFC74A2C2BA6}" destId="{496B519E-2F94-4E85-BBF4-4DB9343A578A}" srcOrd="0" destOrd="0" presId="urn:microsoft.com/office/officeart/2005/8/layout/chevron2"/>
    <dgm:cxn modelId="{BC438A0D-4DC8-4215-91B3-A982740D5C09}" type="presParOf" srcId="{F0276B23-28AB-40D0-8554-CFC74A2C2BA6}" destId="{2426BD2C-5E45-40F0-A015-BD33E91759C1}" srcOrd="1" destOrd="0" presId="urn:microsoft.com/office/officeart/2005/8/layout/chevron2"/>
    <dgm:cxn modelId="{C1953AA0-55EB-47B7-A4CA-7E5B53107C03}" type="presParOf" srcId="{571BCA7A-A75F-4FFF-8910-BA33B04FB802}" destId="{49AA9B22-2A60-410A-B5C0-362B774A1B5D}" srcOrd="1" destOrd="0" presId="urn:microsoft.com/office/officeart/2005/8/layout/chevron2"/>
    <dgm:cxn modelId="{99B881EB-2268-433A-9A4C-560993255CC8}" type="presParOf" srcId="{571BCA7A-A75F-4FFF-8910-BA33B04FB802}" destId="{7BC9ED43-E722-4378-A681-F9C4310FDFA5}" srcOrd="2" destOrd="0" presId="urn:microsoft.com/office/officeart/2005/8/layout/chevron2"/>
    <dgm:cxn modelId="{00B71BB2-C3C0-4685-8C7A-71FB6C718817}" type="presParOf" srcId="{7BC9ED43-E722-4378-A681-F9C4310FDFA5}" destId="{EA340BC5-FF17-4A40-9591-9E5A465FAE0E}" srcOrd="0" destOrd="0" presId="urn:microsoft.com/office/officeart/2005/8/layout/chevron2"/>
    <dgm:cxn modelId="{3AAF306E-7D19-41AC-826F-4BCED752E819}" type="presParOf" srcId="{7BC9ED43-E722-4378-A681-F9C4310FDFA5}" destId="{1B36BF30-9428-4490-A539-AB7DCB6FA23C}" srcOrd="1" destOrd="0" presId="urn:microsoft.com/office/officeart/2005/8/layout/chevron2"/>
    <dgm:cxn modelId="{CB04C37E-74CD-450F-85BB-A6357C038011}" type="presParOf" srcId="{571BCA7A-A75F-4FFF-8910-BA33B04FB802}" destId="{228BD1F1-F5C8-4138-9741-90D88D9DC8A3}" srcOrd="3" destOrd="0" presId="urn:microsoft.com/office/officeart/2005/8/layout/chevron2"/>
    <dgm:cxn modelId="{7E1964A0-2811-4626-877A-FEEC410A572B}" type="presParOf" srcId="{571BCA7A-A75F-4FFF-8910-BA33B04FB802}" destId="{D65423AA-766B-4D36-A603-AB8738FB3B69}" srcOrd="4" destOrd="0" presId="urn:microsoft.com/office/officeart/2005/8/layout/chevron2"/>
    <dgm:cxn modelId="{B58958F5-B8D6-4714-A07E-A1C2E9956621}" type="presParOf" srcId="{D65423AA-766B-4D36-A603-AB8738FB3B69}" destId="{4F50D27F-B68E-47CE-AB01-7C8ACB8829F1}" srcOrd="0" destOrd="0" presId="urn:microsoft.com/office/officeart/2005/8/layout/chevron2"/>
    <dgm:cxn modelId="{231D5750-8FD2-4C37-B0A7-CE4BA19E3F22}" type="presParOf" srcId="{D65423AA-766B-4D36-A603-AB8738FB3B69}" destId="{D34C7935-D555-47E4-B8F9-4733FA9FE94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94C39-D5D6-4137-B87F-A629AD6419E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33749F0-A2E1-47CC-A52B-28712782EF36}">
      <dgm:prSet phldrT="[Text]"/>
      <dgm:spPr/>
      <dgm:t>
        <a:bodyPr/>
        <a:lstStyle/>
        <a:p>
          <a:r>
            <a:rPr lang="en-US" dirty="0" smtClean="0"/>
            <a:t>APPLICATION</a:t>
          </a:r>
          <a:endParaRPr lang="en-US" dirty="0"/>
        </a:p>
      </dgm:t>
    </dgm:pt>
    <dgm:pt modelId="{5A46CB04-6266-4FFD-9431-46C2B4BBF190}" type="parTrans" cxnId="{C6A7B1A8-7832-4DF8-8E38-4CB1FE0812DC}">
      <dgm:prSet/>
      <dgm:spPr/>
      <dgm:t>
        <a:bodyPr/>
        <a:lstStyle/>
        <a:p>
          <a:endParaRPr lang="en-US"/>
        </a:p>
      </dgm:t>
    </dgm:pt>
    <dgm:pt modelId="{A5435B74-0327-4E9A-A7A2-AAC71E93CF8A}" type="sibTrans" cxnId="{C6A7B1A8-7832-4DF8-8E38-4CB1FE0812DC}">
      <dgm:prSet/>
      <dgm:spPr/>
      <dgm:t>
        <a:bodyPr/>
        <a:lstStyle/>
        <a:p>
          <a:endParaRPr lang="en-US"/>
        </a:p>
      </dgm:t>
    </dgm:pt>
    <dgm:pt modelId="{556F8430-B9C1-4C16-A1D2-7D5C136179C0}">
      <dgm:prSet phldrT="[Text]" custT="1"/>
      <dgm:spPr/>
      <dgm:t>
        <a:bodyPr/>
        <a:lstStyle/>
        <a:p>
          <a:r>
            <a:rPr lang="en-US" sz="2000" dirty="0" smtClean="0"/>
            <a:t>Invitation by the BDT Director after WTDC-14</a:t>
          </a:r>
          <a:endParaRPr lang="en-US" sz="2000" dirty="0"/>
        </a:p>
      </dgm:t>
    </dgm:pt>
    <dgm:pt modelId="{735B59D1-7182-44B3-A408-F8B8221E0BB8}" type="parTrans" cxnId="{0DF27A93-F534-43FE-B3A2-FAD8DE01D162}">
      <dgm:prSet/>
      <dgm:spPr/>
      <dgm:t>
        <a:bodyPr/>
        <a:lstStyle/>
        <a:p>
          <a:endParaRPr lang="en-US"/>
        </a:p>
      </dgm:t>
    </dgm:pt>
    <dgm:pt modelId="{0C586740-C1FB-4597-8D15-FD96150EA161}" type="sibTrans" cxnId="{0DF27A93-F534-43FE-B3A2-FAD8DE01D162}">
      <dgm:prSet/>
      <dgm:spPr/>
      <dgm:t>
        <a:bodyPr/>
        <a:lstStyle/>
        <a:p>
          <a:endParaRPr lang="en-US"/>
        </a:p>
      </dgm:t>
    </dgm:pt>
    <dgm:pt modelId="{40C496EA-1473-47EE-ABFD-551A71F64A96}">
      <dgm:prSet phldrT="[Text]" custT="1"/>
      <dgm:spPr/>
      <dgm:t>
        <a:bodyPr/>
        <a:lstStyle/>
        <a:p>
          <a:r>
            <a:rPr lang="en-US" sz="2000" dirty="0" smtClean="0"/>
            <a:t>Endorsed submitted application form</a:t>
          </a:r>
          <a:endParaRPr lang="en-US" sz="2000" dirty="0"/>
        </a:p>
      </dgm:t>
    </dgm:pt>
    <dgm:pt modelId="{290CD0A8-364C-43F1-B515-2C0A0041640A}" type="parTrans" cxnId="{E2E5A265-2D22-4BA5-BF39-328669171C5A}">
      <dgm:prSet/>
      <dgm:spPr/>
      <dgm:t>
        <a:bodyPr/>
        <a:lstStyle/>
        <a:p>
          <a:endParaRPr lang="en-US"/>
        </a:p>
      </dgm:t>
    </dgm:pt>
    <dgm:pt modelId="{7E505FCF-140D-4876-A72C-F58F12F92926}" type="sibTrans" cxnId="{E2E5A265-2D22-4BA5-BF39-328669171C5A}">
      <dgm:prSet/>
      <dgm:spPr/>
      <dgm:t>
        <a:bodyPr/>
        <a:lstStyle/>
        <a:p>
          <a:endParaRPr lang="en-US"/>
        </a:p>
      </dgm:t>
    </dgm:pt>
    <dgm:pt modelId="{C0A59785-7E57-4D75-989E-4FF3B5D550FD}">
      <dgm:prSet phldrT="[Text]"/>
      <dgm:spPr/>
      <dgm:t>
        <a:bodyPr/>
        <a:lstStyle/>
        <a:p>
          <a:r>
            <a:rPr lang="en-US" dirty="0" smtClean="0"/>
            <a:t>EVALUATION</a:t>
          </a:r>
          <a:endParaRPr lang="en-US" dirty="0"/>
        </a:p>
      </dgm:t>
    </dgm:pt>
    <dgm:pt modelId="{1F2A4FB6-8E4F-4C50-AFA1-F97F84F7035F}" type="parTrans" cxnId="{F685F679-F379-4AB2-A356-A6C8E2457549}">
      <dgm:prSet/>
      <dgm:spPr/>
      <dgm:t>
        <a:bodyPr/>
        <a:lstStyle/>
        <a:p>
          <a:endParaRPr lang="en-US"/>
        </a:p>
      </dgm:t>
    </dgm:pt>
    <dgm:pt modelId="{7B203A0D-8C85-412E-BC13-9D7DEE425CDA}" type="sibTrans" cxnId="{F685F679-F379-4AB2-A356-A6C8E2457549}">
      <dgm:prSet/>
      <dgm:spPr/>
      <dgm:t>
        <a:bodyPr/>
        <a:lstStyle/>
        <a:p>
          <a:endParaRPr lang="en-US"/>
        </a:p>
      </dgm:t>
    </dgm:pt>
    <dgm:pt modelId="{F17294F1-F32A-4BBE-9D10-334A6A8D3BCC}">
      <dgm:prSet phldrT="[Text]" custT="1"/>
      <dgm:spPr/>
      <dgm:t>
        <a:bodyPr/>
        <a:lstStyle/>
        <a:p>
          <a:r>
            <a:rPr lang="en-US" sz="2000" dirty="0" smtClean="0"/>
            <a:t>Based on Processes and Procedures document by the ITU headquarters </a:t>
          </a:r>
          <a:endParaRPr lang="en-US" sz="2000" dirty="0"/>
        </a:p>
      </dgm:t>
    </dgm:pt>
    <dgm:pt modelId="{88BA4E20-0433-443E-9C44-7962E84BCE8F}" type="parTrans" cxnId="{AF72BC52-E337-48EB-8DA5-617996EFD438}">
      <dgm:prSet/>
      <dgm:spPr/>
      <dgm:t>
        <a:bodyPr/>
        <a:lstStyle/>
        <a:p>
          <a:endParaRPr lang="en-US"/>
        </a:p>
      </dgm:t>
    </dgm:pt>
    <dgm:pt modelId="{841CDE46-CCBA-495E-8737-F1B0298804AC}" type="sibTrans" cxnId="{AF72BC52-E337-48EB-8DA5-617996EFD438}">
      <dgm:prSet/>
      <dgm:spPr/>
      <dgm:t>
        <a:bodyPr/>
        <a:lstStyle/>
        <a:p>
          <a:endParaRPr lang="en-US"/>
        </a:p>
      </dgm:t>
    </dgm:pt>
    <dgm:pt modelId="{C49918C9-8C7F-4FC6-B2E3-678A286EA0B1}">
      <dgm:prSet phldrT="[Text]"/>
      <dgm:spPr/>
      <dgm:t>
        <a:bodyPr/>
        <a:lstStyle/>
        <a:p>
          <a:r>
            <a:rPr lang="en-US" dirty="0" smtClean="0"/>
            <a:t>SELECTION</a:t>
          </a:r>
          <a:endParaRPr lang="en-US" dirty="0"/>
        </a:p>
      </dgm:t>
    </dgm:pt>
    <dgm:pt modelId="{4DE70D7B-2F11-42F0-8C05-202174D0B712}" type="parTrans" cxnId="{94639871-D0B2-4F7B-98D9-159A648C2B20}">
      <dgm:prSet/>
      <dgm:spPr/>
      <dgm:t>
        <a:bodyPr/>
        <a:lstStyle/>
        <a:p>
          <a:endParaRPr lang="en-US"/>
        </a:p>
      </dgm:t>
    </dgm:pt>
    <dgm:pt modelId="{FBC4EE48-3670-468A-AC80-1B9B475FB820}" type="sibTrans" cxnId="{94639871-D0B2-4F7B-98D9-159A648C2B20}">
      <dgm:prSet/>
      <dgm:spPr/>
      <dgm:t>
        <a:bodyPr/>
        <a:lstStyle/>
        <a:p>
          <a:endParaRPr lang="en-US"/>
        </a:p>
      </dgm:t>
    </dgm:pt>
    <dgm:pt modelId="{182B9A48-B061-42B7-B597-8CFD943BF979}">
      <dgm:prSet phldrT="[Text]" custT="1"/>
      <dgm:spPr/>
      <dgm:t>
        <a:bodyPr/>
        <a:lstStyle/>
        <a:p>
          <a:r>
            <a:rPr lang="en-US" sz="2000" dirty="0" smtClean="0"/>
            <a:t>Considered by GCBI</a:t>
          </a:r>
          <a:endParaRPr lang="en-US" sz="2000" dirty="0"/>
        </a:p>
      </dgm:t>
    </dgm:pt>
    <dgm:pt modelId="{B6689755-0AA3-4B72-8095-7C482359DFD4}" type="parTrans" cxnId="{2E2F9B47-9D0E-4297-A398-6BEDA44C847B}">
      <dgm:prSet/>
      <dgm:spPr/>
      <dgm:t>
        <a:bodyPr/>
        <a:lstStyle/>
        <a:p>
          <a:endParaRPr lang="en-US"/>
        </a:p>
      </dgm:t>
    </dgm:pt>
    <dgm:pt modelId="{61F500BB-9D85-42F9-A41E-018CEF1B24FC}" type="sibTrans" cxnId="{2E2F9B47-9D0E-4297-A398-6BEDA44C847B}">
      <dgm:prSet/>
      <dgm:spPr/>
      <dgm:t>
        <a:bodyPr/>
        <a:lstStyle/>
        <a:p>
          <a:endParaRPr lang="en-US"/>
        </a:p>
      </dgm:t>
    </dgm:pt>
    <dgm:pt modelId="{C8D8EA56-64EA-440F-8EFF-6EDA1B115D22}">
      <dgm:prSet phldrT="[Text]" custT="1"/>
      <dgm:spPr/>
      <dgm:t>
        <a:bodyPr/>
        <a:lstStyle/>
        <a:p>
          <a:r>
            <a:rPr lang="en-US" sz="2000" dirty="0" smtClean="0"/>
            <a:t>Selected by the BDT Director</a:t>
          </a:r>
          <a:endParaRPr lang="en-US" sz="2000" dirty="0"/>
        </a:p>
      </dgm:t>
    </dgm:pt>
    <dgm:pt modelId="{4466A5CE-04FE-4AD1-95A9-D4119159DA70}" type="parTrans" cxnId="{1E8A56C3-3067-4A12-81C0-34B903E5A051}">
      <dgm:prSet/>
      <dgm:spPr/>
      <dgm:t>
        <a:bodyPr/>
        <a:lstStyle/>
        <a:p>
          <a:endParaRPr lang="en-US"/>
        </a:p>
      </dgm:t>
    </dgm:pt>
    <dgm:pt modelId="{ACC0C8CB-8C52-43CC-80CB-05D9B385824F}" type="sibTrans" cxnId="{1E8A56C3-3067-4A12-81C0-34B903E5A051}">
      <dgm:prSet/>
      <dgm:spPr/>
      <dgm:t>
        <a:bodyPr/>
        <a:lstStyle/>
        <a:p>
          <a:endParaRPr lang="en-US"/>
        </a:p>
      </dgm:t>
    </dgm:pt>
    <dgm:pt modelId="{879C1D8E-C551-4172-9EA0-2BCEF5217B9C}">
      <dgm:prSet phldrT="[Text]" custT="1"/>
      <dgm:spPr/>
      <dgm:t>
        <a:bodyPr/>
        <a:lstStyle/>
        <a:p>
          <a:r>
            <a:rPr lang="en-US" sz="2000" dirty="0" smtClean="0"/>
            <a:t>Endorsed by TDAG</a:t>
          </a:r>
          <a:endParaRPr lang="en-US" sz="2000" dirty="0"/>
        </a:p>
      </dgm:t>
    </dgm:pt>
    <dgm:pt modelId="{41A8CE49-6970-4F9C-B980-317D8AC5A5EE}" type="parTrans" cxnId="{DD9EEF41-98B0-47A8-94BE-985645EA31E0}">
      <dgm:prSet/>
      <dgm:spPr/>
      <dgm:t>
        <a:bodyPr/>
        <a:lstStyle/>
        <a:p>
          <a:endParaRPr lang="en-US"/>
        </a:p>
      </dgm:t>
    </dgm:pt>
    <dgm:pt modelId="{6A700FA5-8E80-454D-A01B-2051CAF1C6A2}" type="sibTrans" cxnId="{DD9EEF41-98B0-47A8-94BE-985645EA31E0}">
      <dgm:prSet/>
      <dgm:spPr/>
      <dgm:t>
        <a:bodyPr/>
        <a:lstStyle/>
        <a:p>
          <a:endParaRPr lang="en-US"/>
        </a:p>
      </dgm:t>
    </dgm:pt>
    <dgm:pt modelId="{2051C9F4-D1F9-47E6-A0BD-E3D7C8B5FA96}" type="pres">
      <dgm:prSet presAssocID="{14D94C39-D5D6-4137-B87F-A629AD6419EB}" presName="Name0" presStyleCnt="0">
        <dgm:presLayoutVars>
          <dgm:dir/>
          <dgm:animLvl val="lvl"/>
          <dgm:resizeHandles val="exact"/>
        </dgm:presLayoutVars>
      </dgm:prSet>
      <dgm:spPr/>
      <dgm:t>
        <a:bodyPr/>
        <a:lstStyle/>
        <a:p>
          <a:endParaRPr lang="en-US"/>
        </a:p>
      </dgm:t>
    </dgm:pt>
    <dgm:pt modelId="{AE64F4D9-A68C-408E-B07A-2CB3F8695DA4}" type="pres">
      <dgm:prSet presAssocID="{A33749F0-A2E1-47CC-A52B-28712782EF36}" presName="linNode" presStyleCnt="0"/>
      <dgm:spPr/>
    </dgm:pt>
    <dgm:pt modelId="{2CBDC33D-4FA0-4474-8973-1B61B0388061}" type="pres">
      <dgm:prSet presAssocID="{A33749F0-A2E1-47CC-A52B-28712782EF36}" presName="parentText" presStyleLbl="node1" presStyleIdx="0" presStyleCnt="3">
        <dgm:presLayoutVars>
          <dgm:chMax val="1"/>
          <dgm:bulletEnabled val="1"/>
        </dgm:presLayoutVars>
      </dgm:prSet>
      <dgm:spPr/>
      <dgm:t>
        <a:bodyPr/>
        <a:lstStyle/>
        <a:p>
          <a:endParaRPr lang="en-US"/>
        </a:p>
      </dgm:t>
    </dgm:pt>
    <dgm:pt modelId="{E85CB9FD-5EB6-450F-B332-979EBC625978}" type="pres">
      <dgm:prSet presAssocID="{A33749F0-A2E1-47CC-A52B-28712782EF36}" presName="descendantText" presStyleLbl="alignAccFollowNode1" presStyleIdx="0" presStyleCnt="3">
        <dgm:presLayoutVars>
          <dgm:bulletEnabled val="1"/>
        </dgm:presLayoutVars>
      </dgm:prSet>
      <dgm:spPr/>
      <dgm:t>
        <a:bodyPr/>
        <a:lstStyle/>
        <a:p>
          <a:endParaRPr lang="en-US"/>
        </a:p>
      </dgm:t>
    </dgm:pt>
    <dgm:pt modelId="{071F53F8-0827-4A91-80A4-7FDDA57AD68A}" type="pres">
      <dgm:prSet presAssocID="{A5435B74-0327-4E9A-A7A2-AAC71E93CF8A}" presName="sp" presStyleCnt="0"/>
      <dgm:spPr/>
    </dgm:pt>
    <dgm:pt modelId="{0E3DAEDA-004E-4EB5-B694-E3A7EAA4B11B}" type="pres">
      <dgm:prSet presAssocID="{C0A59785-7E57-4D75-989E-4FF3B5D550FD}" presName="linNode" presStyleCnt="0"/>
      <dgm:spPr/>
    </dgm:pt>
    <dgm:pt modelId="{C41B2763-4E6C-4C8D-BBBA-23A87490210D}" type="pres">
      <dgm:prSet presAssocID="{C0A59785-7E57-4D75-989E-4FF3B5D550FD}" presName="parentText" presStyleLbl="node1" presStyleIdx="1" presStyleCnt="3">
        <dgm:presLayoutVars>
          <dgm:chMax val="1"/>
          <dgm:bulletEnabled val="1"/>
        </dgm:presLayoutVars>
      </dgm:prSet>
      <dgm:spPr/>
      <dgm:t>
        <a:bodyPr/>
        <a:lstStyle/>
        <a:p>
          <a:endParaRPr lang="en-US"/>
        </a:p>
      </dgm:t>
    </dgm:pt>
    <dgm:pt modelId="{90EDCEED-0689-4596-AD9B-8C11979ED7A9}" type="pres">
      <dgm:prSet presAssocID="{C0A59785-7E57-4D75-989E-4FF3B5D550FD}" presName="descendantText" presStyleLbl="alignAccFollowNode1" presStyleIdx="1" presStyleCnt="3">
        <dgm:presLayoutVars>
          <dgm:bulletEnabled val="1"/>
        </dgm:presLayoutVars>
      </dgm:prSet>
      <dgm:spPr/>
      <dgm:t>
        <a:bodyPr/>
        <a:lstStyle/>
        <a:p>
          <a:endParaRPr lang="en-US"/>
        </a:p>
      </dgm:t>
    </dgm:pt>
    <dgm:pt modelId="{33BD679D-1E2A-4C96-B785-632CFA81D020}" type="pres">
      <dgm:prSet presAssocID="{7B203A0D-8C85-412E-BC13-9D7DEE425CDA}" presName="sp" presStyleCnt="0"/>
      <dgm:spPr/>
    </dgm:pt>
    <dgm:pt modelId="{76CC8935-4D6A-4638-B8F9-F4A367A5A6BE}" type="pres">
      <dgm:prSet presAssocID="{C49918C9-8C7F-4FC6-B2E3-678A286EA0B1}" presName="linNode" presStyleCnt="0"/>
      <dgm:spPr/>
    </dgm:pt>
    <dgm:pt modelId="{0304A372-AEC4-4982-9040-AF9B274A2D7F}" type="pres">
      <dgm:prSet presAssocID="{C49918C9-8C7F-4FC6-B2E3-678A286EA0B1}" presName="parentText" presStyleLbl="node1" presStyleIdx="2" presStyleCnt="3" custLinFactNeighborX="-985" custLinFactNeighborY="8796">
        <dgm:presLayoutVars>
          <dgm:chMax val="1"/>
          <dgm:bulletEnabled val="1"/>
        </dgm:presLayoutVars>
      </dgm:prSet>
      <dgm:spPr/>
      <dgm:t>
        <a:bodyPr/>
        <a:lstStyle/>
        <a:p>
          <a:endParaRPr lang="en-US"/>
        </a:p>
      </dgm:t>
    </dgm:pt>
    <dgm:pt modelId="{DAAFDDF8-9141-4402-A47E-606C7B08B88D}" type="pres">
      <dgm:prSet presAssocID="{C49918C9-8C7F-4FC6-B2E3-678A286EA0B1}" presName="descendantText" presStyleLbl="alignAccFollowNode1" presStyleIdx="2" presStyleCnt="3">
        <dgm:presLayoutVars>
          <dgm:bulletEnabled val="1"/>
        </dgm:presLayoutVars>
      </dgm:prSet>
      <dgm:spPr/>
      <dgm:t>
        <a:bodyPr/>
        <a:lstStyle/>
        <a:p>
          <a:endParaRPr lang="en-US"/>
        </a:p>
      </dgm:t>
    </dgm:pt>
  </dgm:ptLst>
  <dgm:cxnLst>
    <dgm:cxn modelId="{C9578617-0D4C-45F6-8814-9A5006F4484B}" type="presOf" srcId="{40C496EA-1473-47EE-ABFD-551A71F64A96}" destId="{E85CB9FD-5EB6-450F-B332-979EBC625978}" srcOrd="0" destOrd="1" presId="urn:microsoft.com/office/officeart/2005/8/layout/vList5"/>
    <dgm:cxn modelId="{C14BDE8F-A501-4664-9FB4-7C16D70A36C3}" type="presOf" srcId="{182B9A48-B061-42B7-B597-8CFD943BF979}" destId="{DAAFDDF8-9141-4402-A47E-606C7B08B88D}" srcOrd="0" destOrd="0" presId="urn:microsoft.com/office/officeart/2005/8/layout/vList5"/>
    <dgm:cxn modelId="{E2E5A265-2D22-4BA5-BF39-328669171C5A}" srcId="{A33749F0-A2E1-47CC-A52B-28712782EF36}" destId="{40C496EA-1473-47EE-ABFD-551A71F64A96}" srcOrd="1" destOrd="0" parTransId="{290CD0A8-364C-43F1-B515-2C0A0041640A}" sibTransId="{7E505FCF-140D-4876-A72C-F58F12F92926}"/>
    <dgm:cxn modelId="{2BED48BD-0E25-49FF-864D-94E285F1F0BC}" type="presOf" srcId="{C0A59785-7E57-4D75-989E-4FF3B5D550FD}" destId="{C41B2763-4E6C-4C8D-BBBA-23A87490210D}" srcOrd="0" destOrd="0" presId="urn:microsoft.com/office/officeart/2005/8/layout/vList5"/>
    <dgm:cxn modelId="{985ED416-6741-4B4E-95CA-E637A2918AF9}" type="presOf" srcId="{A33749F0-A2E1-47CC-A52B-28712782EF36}" destId="{2CBDC33D-4FA0-4474-8973-1B61B0388061}" srcOrd="0" destOrd="0" presId="urn:microsoft.com/office/officeart/2005/8/layout/vList5"/>
    <dgm:cxn modelId="{25BF2075-75D8-484C-99D1-BE0F21900F93}" type="presOf" srcId="{879C1D8E-C551-4172-9EA0-2BCEF5217B9C}" destId="{DAAFDDF8-9141-4402-A47E-606C7B08B88D}" srcOrd="0" destOrd="2" presId="urn:microsoft.com/office/officeart/2005/8/layout/vList5"/>
    <dgm:cxn modelId="{AF72BC52-E337-48EB-8DA5-617996EFD438}" srcId="{C0A59785-7E57-4D75-989E-4FF3B5D550FD}" destId="{F17294F1-F32A-4BBE-9D10-334A6A8D3BCC}" srcOrd="0" destOrd="0" parTransId="{88BA4E20-0433-443E-9C44-7962E84BCE8F}" sibTransId="{841CDE46-CCBA-495E-8737-F1B0298804AC}"/>
    <dgm:cxn modelId="{94639871-D0B2-4F7B-98D9-159A648C2B20}" srcId="{14D94C39-D5D6-4137-B87F-A629AD6419EB}" destId="{C49918C9-8C7F-4FC6-B2E3-678A286EA0B1}" srcOrd="2" destOrd="0" parTransId="{4DE70D7B-2F11-42F0-8C05-202174D0B712}" sibTransId="{FBC4EE48-3670-468A-AC80-1B9B475FB820}"/>
    <dgm:cxn modelId="{2E2F9B47-9D0E-4297-A398-6BEDA44C847B}" srcId="{C49918C9-8C7F-4FC6-B2E3-678A286EA0B1}" destId="{182B9A48-B061-42B7-B597-8CFD943BF979}" srcOrd="0" destOrd="0" parTransId="{B6689755-0AA3-4B72-8095-7C482359DFD4}" sibTransId="{61F500BB-9D85-42F9-A41E-018CEF1B24FC}"/>
    <dgm:cxn modelId="{B2FCC90F-7D6F-4F0E-AFED-30176FDCD6A5}" type="presOf" srcId="{C8D8EA56-64EA-440F-8EFF-6EDA1B115D22}" destId="{DAAFDDF8-9141-4402-A47E-606C7B08B88D}" srcOrd="0" destOrd="1" presId="urn:microsoft.com/office/officeart/2005/8/layout/vList5"/>
    <dgm:cxn modelId="{C6A7B1A8-7832-4DF8-8E38-4CB1FE0812DC}" srcId="{14D94C39-D5D6-4137-B87F-A629AD6419EB}" destId="{A33749F0-A2E1-47CC-A52B-28712782EF36}" srcOrd="0" destOrd="0" parTransId="{5A46CB04-6266-4FFD-9431-46C2B4BBF190}" sibTransId="{A5435B74-0327-4E9A-A7A2-AAC71E93CF8A}"/>
    <dgm:cxn modelId="{27FD4010-CCB7-4418-B51D-E9267B3BD8A6}" type="presOf" srcId="{C49918C9-8C7F-4FC6-B2E3-678A286EA0B1}" destId="{0304A372-AEC4-4982-9040-AF9B274A2D7F}" srcOrd="0" destOrd="0" presId="urn:microsoft.com/office/officeart/2005/8/layout/vList5"/>
    <dgm:cxn modelId="{D9848707-E3D5-41D2-985E-8A43A100FB4A}" type="presOf" srcId="{556F8430-B9C1-4C16-A1D2-7D5C136179C0}" destId="{E85CB9FD-5EB6-450F-B332-979EBC625978}" srcOrd="0" destOrd="0" presId="urn:microsoft.com/office/officeart/2005/8/layout/vList5"/>
    <dgm:cxn modelId="{1E8A56C3-3067-4A12-81C0-34B903E5A051}" srcId="{C49918C9-8C7F-4FC6-B2E3-678A286EA0B1}" destId="{C8D8EA56-64EA-440F-8EFF-6EDA1B115D22}" srcOrd="1" destOrd="0" parTransId="{4466A5CE-04FE-4AD1-95A9-D4119159DA70}" sibTransId="{ACC0C8CB-8C52-43CC-80CB-05D9B385824F}"/>
    <dgm:cxn modelId="{0DF27A93-F534-43FE-B3A2-FAD8DE01D162}" srcId="{A33749F0-A2E1-47CC-A52B-28712782EF36}" destId="{556F8430-B9C1-4C16-A1D2-7D5C136179C0}" srcOrd="0" destOrd="0" parTransId="{735B59D1-7182-44B3-A408-F8B8221E0BB8}" sibTransId="{0C586740-C1FB-4597-8D15-FD96150EA161}"/>
    <dgm:cxn modelId="{D8BA1575-EFAA-49AE-903C-B50DEF362FCC}" type="presOf" srcId="{F17294F1-F32A-4BBE-9D10-334A6A8D3BCC}" destId="{90EDCEED-0689-4596-AD9B-8C11979ED7A9}" srcOrd="0" destOrd="0" presId="urn:microsoft.com/office/officeart/2005/8/layout/vList5"/>
    <dgm:cxn modelId="{526E8686-B9EC-4C10-AAB9-ACF075B19351}" type="presOf" srcId="{14D94C39-D5D6-4137-B87F-A629AD6419EB}" destId="{2051C9F4-D1F9-47E6-A0BD-E3D7C8B5FA96}" srcOrd="0" destOrd="0" presId="urn:microsoft.com/office/officeart/2005/8/layout/vList5"/>
    <dgm:cxn modelId="{F685F679-F379-4AB2-A356-A6C8E2457549}" srcId="{14D94C39-D5D6-4137-B87F-A629AD6419EB}" destId="{C0A59785-7E57-4D75-989E-4FF3B5D550FD}" srcOrd="1" destOrd="0" parTransId="{1F2A4FB6-8E4F-4C50-AFA1-F97F84F7035F}" sibTransId="{7B203A0D-8C85-412E-BC13-9D7DEE425CDA}"/>
    <dgm:cxn modelId="{DD9EEF41-98B0-47A8-94BE-985645EA31E0}" srcId="{C49918C9-8C7F-4FC6-B2E3-678A286EA0B1}" destId="{879C1D8E-C551-4172-9EA0-2BCEF5217B9C}" srcOrd="2" destOrd="0" parTransId="{41A8CE49-6970-4F9C-B980-317D8AC5A5EE}" sibTransId="{6A700FA5-8E80-454D-A01B-2051CAF1C6A2}"/>
    <dgm:cxn modelId="{A559BACC-6526-4293-B590-7C0A1ECCA39C}" type="presParOf" srcId="{2051C9F4-D1F9-47E6-A0BD-E3D7C8B5FA96}" destId="{AE64F4D9-A68C-408E-B07A-2CB3F8695DA4}" srcOrd="0" destOrd="0" presId="urn:microsoft.com/office/officeart/2005/8/layout/vList5"/>
    <dgm:cxn modelId="{1B258D4A-BECF-4562-B6D3-0CD2FD1E9DB6}" type="presParOf" srcId="{AE64F4D9-A68C-408E-B07A-2CB3F8695DA4}" destId="{2CBDC33D-4FA0-4474-8973-1B61B0388061}" srcOrd="0" destOrd="0" presId="urn:microsoft.com/office/officeart/2005/8/layout/vList5"/>
    <dgm:cxn modelId="{F5AEE1D4-2494-4979-A149-07454AC4F51A}" type="presParOf" srcId="{AE64F4D9-A68C-408E-B07A-2CB3F8695DA4}" destId="{E85CB9FD-5EB6-450F-B332-979EBC625978}" srcOrd="1" destOrd="0" presId="urn:microsoft.com/office/officeart/2005/8/layout/vList5"/>
    <dgm:cxn modelId="{4C8E88F8-C8BB-41BA-9489-A1B659DC7713}" type="presParOf" srcId="{2051C9F4-D1F9-47E6-A0BD-E3D7C8B5FA96}" destId="{071F53F8-0827-4A91-80A4-7FDDA57AD68A}" srcOrd="1" destOrd="0" presId="urn:microsoft.com/office/officeart/2005/8/layout/vList5"/>
    <dgm:cxn modelId="{32716AC0-FEDB-49EE-B734-DDFB24159D1A}" type="presParOf" srcId="{2051C9F4-D1F9-47E6-A0BD-E3D7C8B5FA96}" destId="{0E3DAEDA-004E-4EB5-B694-E3A7EAA4B11B}" srcOrd="2" destOrd="0" presId="urn:microsoft.com/office/officeart/2005/8/layout/vList5"/>
    <dgm:cxn modelId="{386A31A2-354C-4BE6-AD6D-56710ACDEF18}" type="presParOf" srcId="{0E3DAEDA-004E-4EB5-B694-E3A7EAA4B11B}" destId="{C41B2763-4E6C-4C8D-BBBA-23A87490210D}" srcOrd="0" destOrd="0" presId="urn:microsoft.com/office/officeart/2005/8/layout/vList5"/>
    <dgm:cxn modelId="{3D50298D-EDCC-4E6E-9315-9105EA3DC0AC}" type="presParOf" srcId="{0E3DAEDA-004E-4EB5-B694-E3A7EAA4B11B}" destId="{90EDCEED-0689-4596-AD9B-8C11979ED7A9}" srcOrd="1" destOrd="0" presId="urn:microsoft.com/office/officeart/2005/8/layout/vList5"/>
    <dgm:cxn modelId="{BA8DE016-D6C0-4D84-BC84-03C8FAE9CCE1}" type="presParOf" srcId="{2051C9F4-D1F9-47E6-A0BD-E3D7C8B5FA96}" destId="{33BD679D-1E2A-4C96-B785-632CFA81D020}" srcOrd="3" destOrd="0" presId="urn:microsoft.com/office/officeart/2005/8/layout/vList5"/>
    <dgm:cxn modelId="{C759A7A7-915C-4282-A748-C71218DAE820}" type="presParOf" srcId="{2051C9F4-D1F9-47E6-A0BD-E3D7C8B5FA96}" destId="{76CC8935-4D6A-4638-B8F9-F4A367A5A6BE}" srcOrd="4" destOrd="0" presId="urn:microsoft.com/office/officeart/2005/8/layout/vList5"/>
    <dgm:cxn modelId="{CE495A5E-91AD-48FE-9EBF-9DF2597864BC}" type="presParOf" srcId="{76CC8935-4D6A-4638-B8F9-F4A367A5A6BE}" destId="{0304A372-AEC4-4982-9040-AF9B274A2D7F}" srcOrd="0" destOrd="0" presId="urn:microsoft.com/office/officeart/2005/8/layout/vList5"/>
    <dgm:cxn modelId="{0CD31B70-7912-4427-BB70-E36921C7FCA1}" type="presParOf" srcId="{76CC8935-4D6A-4638-B8F9-F4A367A5A6BE}" destId="{DAAFDDF8-9141-4402-A47E-606C7B08B88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65A4CA-5EFC-4D1D-8807-4C65A3DCFD76}" type="doc">
      <dgm:prSet loTypeId="urn:microsoft.com/office/officeart/2005/8/layout/gear1" loCatId="process" qsTypeId="urn:microsoft.com/office/officeart/2005/8/quickstyle/3d3" qsCatId="3D" csTypeId="urn:microsoft.com/office/officeart/2005/8/colors/accent4_5" csCatId="accent4" phldr="1"/>
      <dgm:spPr/>
      <dgm:t>
        <a:bodyPr/>
        <a:lstStyle/>
        <a:p>
          <a:endParaRPr lang="en-US"/>
        </a:p>
      </dgm:t>
    </dgm:pt>
    <dgm:pt modelId="{D852E87F-B397-42E1-922E-7CF5D5522B0E}">
      <dgm:prSet phldrT="[Text]" custT="1"/>
      <dgm:spPr/>
      <dgm:t>
        <a:bodyPr/>
        <a:lstStyle/>
        <a:p>
          <a:r>
            <a:rPr lang="en-US" sz="2000" b="1" dirty="0" smtClean="0"/>
            <a:t>Awarding of certificates</a:t>
          </a:r>
          <a:endParaRPr lang="en-US" sz="2000" b="1" dirty="0"/>
        </a:p>
      </dgm:t>
    </dgm:pt>
    <dgm:pt modelId="{E9A423EA-0DF1-4B36-AFFB-0874AEF280D4}" type="parTrans" cxnId="{63422D82-8F14-4B18-9B66-1D716EA9D45B}">
      <dgm:prSet/>
      <dgm:spPr/>
      <dgm:t>
        <a:bodyPr/>
        <a:lstStyle/>
        <a:p>
          <a:endParaRPr lang="en-US"/>
        </a:p>
      </dgm:t>
    </dgm:pt>
    <dgm:pt modelId="{6CD1EF04-A359-4A55-87C4-DA573E4C5CE7}" type="sibTrans" cxnId="{63422D82-8F14-4B18-9B66-1D716EA9D45B}">
      <dgm:prSet/>
      <dgm:spPr/>
      <dgm:t>
        <a:bodyPr/>
        <a:lstStyle/>
        <a:p>
          <a:endParaRPr lang="en-US"/>
        </a:p>
      </dgm:t>
    </dgm:pt>
    <dgm:pt modelId="{94648ABA-3DFA-4FA3-96C3-D8B095BBD4CA}">
      <dgm:prSet phldrT="[Text]" custT="1"/>
      <dgm:spPr/>
      <dgm:t>
        <a:bodyPr/>
        <a:lstStyle/>
        <a:p>
          <a:r>
            <a:rPr lang="en-US" sz="1600" b="1" dirty="0" smtClean="0"/>
            <a:t>Partnership</a:t>
          </a:r>
          <a:endParaRPr lang="en-US" sz="1600" b="1" dirty="0"/>
        </a:p>
      </dgm:t>
    </dgm:pt>
    <dgm:pt modelId="{3516AC14-2513-4D40-B88B-5EADF87F6245}" type="parTrans" cxnId="{7EB72AC4-D9D3-450A-8F8F-C52A1C8CD3F0}">
      <dgm:prSet/>
      <dgm:spPr/>
      <dgm:t>
        <a:bodyPr/>
        <a:lstStyle/>
        <a:p>
          <a:endParaRPr lang="en-US"/>
        </a:p>
      </dgm:t>
    </dgm:pt>
    <dgm:pt modelId="{90BB9D1E-BC30-4717-80CC-62A0F2ED817B}" type="sibTrans" cxnId="{7EB72AC4-D9D3-450A-8F8F-C52A1C8CD3F0}">
      <dgm:prSet/>
      <dgm:spPr/>
      <dgm:t>
        <a:bodyPr/>
        <a:lstStyle/>
        <a:p>
          <a:endParaRPr lang="en-US"/>
        </a:p>
      </dgm:t>
    </dgm:pt>
    <dgm:pt modelId="{1099212C-377B-493B-BDAC-51D872A3C7B5}">
      <dgm:prSet phldrT="[Text]" phldr="1"/>
      <dgm:spPr/>
      <dgm:t>
        <a:bodyPr/>
        <a:lstStyle/>
        <a:p>
          <a:endParaRPr lang="en-US"/>
        </a:p>
      </dgm:t>
    </dgm:pt>
    <dgm:pt modelId="{D06ACA25-A0AB-4C00-AF0D-74BE1FF9D797}" type="parTrans" cxnId="{55DC27D3-3D6C-4512-82D2-156C834212E2}">
      <dgm:prSet/>
      <dgm:spPr/>
      <dgm:t>
        <a:bodyPr/>
        <a:lstStyle/>
        <a:p>
          <a:endParaRPr lang="en-US"/>
        </a:p>
      </dgm:t>
    </dgm:pt>
    <dgm:pt modelId="{B7580F57-B6D4-4A25-AE0B-19920BDA501A}" type="sibTrans" cxnId="{55DC27D3-3D6C-4512-82D2-156C834212E2}">
      <dgm:prSet/>
      <dgm:spPr/>
      <dgm:t>
        <a:bodyPr/>
        <a:lstStyle/>
        <a:p>
          <a:endParaRPr lang="en-US"/>
        </a:p>
      </dgm:t>
    </dgm:pt>
    <dgm:pt modelId="{DA250939-1502-4FA5-A423-A879984C013F}">
      <dgm:prSet custT="1"/>
      <dgm:spPr/>
      <dgm:t>
        <a:bodyPr/>
        <a:lstStyle/>
        <a:p>
          <a:r>
            <a:rPr lang="en-US" sz="2000" b="1" dirty="0" smtClean="0"/>
            <a:t>Fees and funding</a:t>
          </a:r>
          <a:endParaRPr lang="en-US" sz="2000" b="1" dirty="0"/>
        </a:p>
      </dgm:t>
    </dgm:pt>
    <dgm:pt modelId="{B8F975FC-103C-422F-87B6-3D309780BAF3}" type="parTrans" cxnId="{F4FCD510-A9D0-4209-85EB-071D0AE823FE}">
      <dgm:prSet/>
      <dgm:spPr/>
      <dgm:t>
        <a:bodyPr/>
        <a:lstStyle/>
        <a:p>
          <a:endParaRPr lang="en-US"/>
        </a:p>
      </dgm:t>
    </dgm:pt>
    <dgm:pt modelId="{C9EB4782-302A-4AF9-886C-57490B00513D}" type="sibTrans" cxnId="{F4FCD510-A9D0-4209-85EB-071D0AE823FE}">
      <dgm:prSet/>
      <dgm:spPr/>
      <dgm:t>
        <a:bodyPr/>
        <a:lstStyle/>
        <a:p>
          <a:endParaRPr lang="en-US"/>
        </a:p>
      </dgm:t>
    </dgm:pt>
    <dgm:pt modelId="{BA45439C-8F57-4CD2-829C-A7E6890F2928}">
      <dgm:prSet/>
      <dgm:spPr/>
      <dgm:t>
        <a:bodyPr/>
        <a:lstStyle/>
        <a:p>
          <a:endParaRPr lang="en-US"/>
        </a:p>
      </dgm:t>
    </dgm:pt>
    <dgm:pt modelId="{76E20B20-438D-4C40-B818-11B6E0F1E3DE}" type="parTrans" cxnId="{16E01AC8-A74B-4974-B72C-473CA1E3D7EE}">
      <dgm:prSet/>
      <dgm:spPr/>
      <dgm:t>
        <a:bodyPr/>
        <a:lstStyle/>
        <a:p>
          <a:endParaRPr lang="en-US"/>
        </a:p>
      </dgm:t>
    </dgm:pt>
    <dgm:pt modelId="{AA289741-E97C-42EA-BD0A-BD64088F09F0}" type="sibTrans" cxnId="{16E01AC8-A74B-4974-B72C-473CA1E3D7EE}">
      <dgm:prSet/>
      <dgm:spPr/>
      <dgm:t>
        <a:bodyPr/>
        <a:lstStyle/>
        <a:p>
          <a:endParaRPr lang="en-US"/>
        </a:p>
      </dgm:t>
    </dgm:pt>
    <dgm:pt modelId="{C9184F14-2952-47FC-B04B-0B8507F00756}">
      <dgm:prSet/>
      <dgm:spPr/>
      <dgm:t>
        <a:bodyPr/>
        <a:lstStyle/>
        <a:p>
          <a:endParaRPr lang="en-US"/>
        </a:p>
      </dgm:t>
    </dgm:pt>
    <dgm:pt modelId="{37789DD6-98A5-45D7-A867-34AD6AD1A438}" type="parTrans" cxnId="{184BCBFA-5D3B-46F4-BF05-09C9E8971CB8}">
      <dgm:prSet/>
      <dgm:spPr/>
      <dgm:t>
        <a:bodyPr/>
        <a:lstStyle/>
        <a:p>
          <a:endParaRPr lang="en-US"/>
        </a:p>
      </dgm:t>
    </dgm:pt>
    <dgm:pt modelId="{9EB3C3AC-B9FC-4D1B-8E24-380F832626E6}" type="sibTrans" cxnId="{184BCBFA-5D3B-46F4-BF05-09C9E8971CB8}">
      <dgm:prSet/>
      <dgm:spPr/>
      <dgm:t>
        <a:bodyPr/>
        <a:lstStyle/>
        <a:p>
          <a:endParaRPr lang="en-US"/>
        </a:p>
      </dgm:t>
    </dgm:pt>
    <dgm:pt modelId="{8B4615AE-80C2-43F6-AFD6-DC52AC8DB1C3}" type="pres">
      <dgm:prSet presAssocID="{F765A4CA-5EFC-4D1D-8807-4C65A3DCFD76}" presName="composite" presStyleCnt="0">
        <dgm:presLayoutVars>
          <dgm:chMax val="3"/>
          <dgm:animLvl val="lvl"/>
          <dgm:resizeHandles val="exact"/>
        </dgm:presLayoutVars>
      </dgm:prSet>
      <dgm:spPr/>
      <dgm:t>
        <a:bodyPr/>
        <a:lstStyle/>
        <a:p>
          <a:endParaRPr lang="en-US"/>
        </a:p>
      </dgm:t>
    </dgm:pt>
    <dgm:pt modelId="{057C4F2D-8810-4444-8A13-CB7A48F34786}" type="pres">
      <dgm:prSet presAssocID="{D852E87F-B397-42E1-922E-7CF5D5522B0E}" presName="gear1" presStyleLbl="node1" presStyleIdx="0" presStyleCnt="3">
        <dgm:presLayoutVars>
          <dgm:chMax val="1"/>
          <dgm:bulletEnabled val="1"/>
        </dgm:presLayoutVars>
      </dgm:prSet>
      <dgm:spPr/>
      <dgm:t>
        <a:bodyPr/>
        <a:lstStyle/>
        <a:p>
          <a:endParaRPr lang="en-US"/>
        </a:p>
      </dgm:t>
    </dgm:pt>
    <dgm:pt modelId="{2BA34DB9-9621-4FA8-9E1F-40172D1B23D4}" type="pres">
      <dgm:prSet presAssocID="{D852E87F-B397-42E1-922E-7CF5D5522B0E}" presName="gear1srcNode" presStyleLbl="node1" presStyleIdx="0" presStyleCnt="3"/>
      <dgm:spPr/>
      <dgm:t>
        <a:bodyPr/>
        <a:lstStyle/>
        <a:p>
          <a:endParaRPr lang="en-US"/>
        </a:p>
      </dgm:t>
    </dgm:pt>
    <dgm:pt modelId="{D83BB773-6E51-48C5-AC54-554986A449DD}" type="pres">
      <dgm:prSet presAssocID="{D852E87F-B397-42E1-922E-7CF5D5522B0E}" presName="gear1dstNode" presStyleLbl="node1" presStyleIdx="0" presStyleCnt="3"/>
      <dgm:spPr/>
      <dgm:t>
        <a:bodyPr/>
        <a:lstStyle/>
        <a:p>
          <a:endParaRPr lang="en-US"/>
        </a:p>
      </dgm:t>
    </dgm:pt>
    <dgm:pt modelId="{1937C685-E4BC-4F18-B81C-8B089854708D}" type="pres">
      <dgm:prSet presAssocID="{94648ABA-3DFA-4FA3-96C3-D8B095BBD4CA}" presName="gear2" presStyleLbl="node1" presStyleIdx="1" presStyleCnt="3">
        <dgm:presLayoutVars>
          <dgm:chMax val="1"/>
          <dgm:bulletEnabled val="1"/>
        </dgm:presLayoutVars>
      </dgm:prSet>
      <dgm:spPr/>
      <dgm:t>
        <a:bodyPr/>
        <a:lstStyle/>
        <a:p>
          <a:endParaRPr lang="en-US"/>
        </a:p>
      </dgm:t>
    </dgm:pt>
    <dgm:pt modelId="{2C6E465F-C83C-4A6F-B7A2-ADB8561F66A5}" type="pres">
      <dgm:prSet presAssocID="{94648ABA-3DFA-4FA3-96C3-D8B095BBD4CA}" presName="gear2srcNode" presStyleLbl="node1" presStyleIdx="1" presStyleCnt="3"/>
      <dgm:spPr/>
      <dgm:t>
        <a:bodyPr/>
        <a:lstStyle/>
        <a:p>
          <a:endParaRPr lang="en-US"/>
        </a:p>
      </dgm:t>
    </dgm:pt>
    <dgm:pt modelId="{B6728CC4-4452-4C7C-A693-F990364D43C4}" type="pres">
      <dgm:prSet presAssocID="{94648ABA-3DFA-4FA3-96C3-D8B095BBD4CA}" presName="gear2dstNode" presStyleLbl="node1" presStyleIdx="1" presStyleCnt="3"/>
      <dgm:spPr/>
      <dgm:t>
        <a:bodyPr/>
        <a:lstStyle/>
        <a:p>
          <a:endParaRPr lang="en-US"/>
        </a:p>
      </dgm:t>
    </dgm:pt>
    <dgm:pt modelId="{9C4412C9-0E2A-40D2-862B-D55529523B1D}" type="pres">
      <dgm:prSet presAssocID="{DA250939-1502-4FA5-A423-A879984C013F}" presName="gear3" presStyleLbl="node1" presStyleIdx="2" presStyleCnt="3"/>
      <dgm:spPr/>
      <dgm:t>
        <a:bodyPr/>
        <a:lstStyle/>
        <a:p>
          <a:endParaRPr lang="en-US"/>
        </a:p>
      </dgm:t>
    </dgm:pt>
    <dgm:pt modelId="{EAAA7EC1-DCAF-4C5B-8179-A296DBA4D829}" type="pres">
      <dgm:prSet presAssocID="{DA250939-1502-4FA5-A423-A879984C013F}" presName="gear3tx" presStyleLbl="node1" presStyleIdx="2" presStyleCnt="3">
        <dgm:presLayoutVars>
          <dgm:chMax val="1"/>
          <dgm:bulletEnabled val="1"/>
        </dgm:presLayoutVars>
      </dgm:prSet>
      <dgm:spPr/>
      <dgm:t>
        <a:bodyPr/>
        <a:lstStyle/>
        <a:p>
          <a:endParaRPr lang="en-US"/>
        </a:p>
      </dgm:t>
    </dgm:pt>
    <dgm:pt modelId="{C1B0B46C-66E5-4AB2-BA15-543C26A2DB69}" type="pres">
      <dgm:prSet presAssocID="{DA250939-1502-4FA5-A423-A879984C013F}" presName="gear3srcNode" presStyleLbl="node1" presStyleIdx="2" presStyleCnt="3"/>
      <dgm:spPr/>
      <dgm:t>
        <a:bodyPr/>
        <a:lstStyle/>
        <a:p>
          <a:endParaRPr lang="en-US"/>
        </a:p>
      </dgm:t>
    </dgm:pt>
    <dgm:pt modelId="{DFC2B487-AFA8-47B2-AEC4-685268600E49}" type="pres">
      <dgm:prSet presAssocID="{DA250939-1502-4FA5-A423-A879984C013F}" presName="gear3dstNode" presStyleLbl="node1" presStyleIdx="2" presStyleCnt="3"/>
      <dgm:spPr/>
      <dgm:t>
        <a:bodyPr/>
        <a:lstStyle/>
        <a:p>
          <a:endParaRPr lang="en-US"/>
        </a:p>
      </dgm:t>
    </dgm:pt>
    <dgm:pt modelId="{B1CBA795-3E96-4CB3-9F01-2FDCACC0AB7D}" type="pres">
      <dgm:prSet presAssocID="{6CD1EF04-A359-4A55-87C4-DA573E4C5CE7}" presName="connector1" presStyleLbl="sibTrans2D1" presStyleIdx="0" presStyleCnt="3"/>
      <dgm:spPr/>
      <dgm:t>
        <a:bodyPr/>
        <a:lstStyle/>
        <a:p>
          <a:endParaRPr lang="en-US"/>
        </a:p>
      </dgm:t>
    </dgm:pt>
    <dgm:pt modelId="{D3CF86D2-E163-4188-B9A2-D6383EA6D278}" type="pres">
      <dgm:prSet presAssocID="{90BB9D1E-BC30-4717-80CC-62A0F2ED817B}" presName="connector2" presStyleLbl="sibTrans2D1" presStyleIdx="1" presStyleCnt="3"/>
      <dgm:spPr/>
      <dgm:t>
        <a:bodyPr/>
        <a:lstStyle/>
        <a:p>
          <a:endParaRPr lang="en-US"/>
        </a:p>
      </dgm:t>
    </dgm:pt>
    <dgm:pt modelId="{DC85F9C0-239C-4EE0-B2B3-E66AA01BC92A}" type="pres">
      <dgm:prSet presAssocID="{C9EB4782-302A-4AF9-886C-57490B00513D}" presName="connector3" presStyleLbl="sibTrans2D1" presStyleIdx="2" presStyleCnt="3"/>
      <dgm:spPr/>
      <dgm:t>
        <a:bodyPr/>
        <a:lstStyle/>
        <a:p>
          <a:endParaRPr lang="en-US"/>
        </a:p>
      </dgm:t>
    </dgm:pt>
  </dgm:ptLst>
  <dgm:cxnLst>
    <dgm:cxn modelId="{63F93C30-66A8-4500-B258-975B2A00A2EF}" type="presOf" srcId="{C9EB4782-302A-4AF9-886C-57490B00513D}" destId="{DC85F9C0-239C-4EE0-B2B3-E66AA01BC92A}" srcOrd="0" destOrd="0" presId="urn:microsoft.com/office/officeart/2005/8/layout/gear1"/>
    <dgm:cxn modelId="{708F1C28-3204-470A-937C-13DC90ED23CC}" type="presOf" srcId="{DA250939-1502-4FA5-A423-A879984C013F}" destId="{9C4412C9-0E2A-40D2-862B-D55529523B1D}" srcOrd="0" destOrd="0" presId="urn:microsoft.com/office/officeart/2005/8/layout/gear1"/>
    <dgm:cxn modelId="{E0A83B7C-9281-4618-8626-251DC47009C6}" type="presOf" srcId="{94648ABA-3DFA-4FA3-96C3-D8B095BBD4CA}" destId="{2C6E465F-C83C-4A6F-B7A2-ADB8561F66A5}" srcOrd="1" destOrd="0" presId="urn:microsoft.com/office/officeart/2005/8/layout/gear1"/>
    <dgm:cxn modelId="{7EB72AC4-D9D3-450A-8F8F-C52A1C8CD3F0}" srcId="{F765A4CA-5EFC-4D1D-8807-4C65A3DCFD76}" destId="{94648ABA-3DFA-4FA3-96C3-D8B095BBD4CA}" srcOrd="1" destOrd="0" parTransId="{3516AC14-2513-4D40-B88B-5EADF87F6245}" sibTransId="{90BB9D1E-BC30-4717-80CC-62A0F2ED817B}"/>
    <dgm:cxn modelId="{16E01AC8-A74B-4974-B72C-473CA1E3D7EE}" srcId="{F765A4CA-5EFC-4D1D-8807-4C65A3DCFD76}" destId="{BA45439C-8F57-4CD2-829C-A7E6890F2928}" srcOrd="4" destOrd="0" parTransId="{76E20B20-438D-4C40-B818-11B6E0F1E3DE}" sibTransId="{AA289741-E97C-42EA-BD0A-BD64088F09F0}"/>
    <dgm:cxn modelId="{3A047E16-5272-485C-8F83-2D6486F39D45}" type="presOf" srcId="{DA250939-1502-4FA5-A423-A879984C013F}" destId="{EAAA7EC1-DCAF-4C5B-8179-A296DBA4D829}" srcOrd="1" destOrd="0" presId="urn:microsoft.com/office/officeart/2005/8/layout/gear1"/>
    <dgm:cxn modelId="{352C1D69-514F-4837-96CA-011E3E0A1D72}" type="presOf" srcId="{D852E87F-B397-42E1-922E-7CF5D5522B0E}" destId="{D83BB773-6E51-48C5-AC54-554986A449DD}" srcOrd="2" destOrd="0" presId="urn:microsoft.com/office/officeart/2005/8/layout/gear1"/>
    <dgm:cxn modelId="{92CA6CF7-A617-4F6E-BBC6-A3C4924F5486}" type="presOf" srcId="{6CD1EF04-A359-4A55-87C4-DA573E4C5CE7}" destId="{B1CBA795-3E96-4CB3-9F01-2FDCACC0AB7D}" srcOrd="0" destOrd="0" presId="urn:microsoft.com/office/officeart/2005/8/layout/gear1"/>
    <dgm:cxn modelId="{CAE5ED1E-284E-4833-BC07-EECE8A92630B}" type="presOf" srcId="{D852E87F-B397-42E1-922E-7CF5D5522B0E}" destId="{2BA34DB9-9621-4FA8-9E1F-40172D1B23D4}" srcOrd="1" destOrd="0" presId="urn:microsoft.com/office/officeart/2005/8/layout/gear1"/>
    <dgm:cxn modelId="{F048FA57-AFA0-4A65-BE70-62CB0B0CD1E0}" type="presOf" srcId="{DA250939-1502-4FA5-A423-A879984C013F}" destId="{DFC2B487-AFA8-47B2-AEC4-685268600E49}" srcOrd="3" destOrd="0" presId="urn:microsoft.com/office/officeart/2005/8/layout/gear1"/>
    <dgm:cxn modelId="{F4FCD510-A9D0-4209-85EB-071D0AE823FE}" srcId="{F765A4CA-5EFC-4D1D-8807-4C65A3DCFD76}" destId="{DA250939-1502-4FA5-A423-A879984C013F}" srcOrd="2" destOrd="0" parTransId="{B8F975FC-103C-422F-87B6-3D309780BAF3}" sibTransId="{C9EB4782-302A-4AF9-886C-57490B00513D}"/>
    <dgm:cxn modelId="{63422D82-8F14-4B18-9B66-1D716EA9D45B}" srcId="{F765A4CA-5EFC-4D1D-8807-4C65A3DCFD76}" destId="{D852E87F-B397-42E1-922E-7CF5D5522B0E}" srcOrd="0" destOrd="0" parTransId="{E9A423EA-0DF1-4B36-AFFB-0874AEF280D4}" sibTransId="{6CD1EF04-A359-4A55-87C4-DA573E4C5CE7}"/>
    <dgm:cxn modelId="{9F0DF18C-EC76-4B34-8A04-6D26B41766BC}" type="presOf" srcId="{90BB9D1E-BC30-4717-80CC-62A0F2ED817B}" destId="{D3CF86D2-E163-4188-B9A2-D6383EA6D278}" srcOrd="0" destOrd="0" presId="urn:microsoft.com/office/officeart/2005/8/layout/gear1"/>
    <dgm:cxn modelId="{3496DA1A-BB7B-4166-9DD7-BC50D502CF18}" type="presOf" srcId="{F765A4CA-5EFC-4D1D-8807-4C65A3DCFD76}" destId="{8B4615AE-80C2-43F6-AFD6-DC52AC8DB1C3}" srcOrd="0" destOrd="0" presId="urn:microsoft.com/office/officeart/2005/8/layout/gear1"/>
    <dgm:cxn modelId="{55DC27D3-3D6C-4512-82D2-156C834212E2}" srcId="{F765A4CA-5EFC-4D1D-8807-4C65A3DCFD76}" destId="{1099212C-377B-493B-BDAC-51D872A3C7B5}" srcOrd="3" destOrd="0" parTransId="{D06ACA25-A0AB-4C00-AF0D-74BE1FF9D797}" sibTransId="{B7580F57-B6D4-4A25-AE0B-19920BDA501A}"/>
    <dgm:cxn modelId="{A3FC8E37-C6C0-4AA5-9613-81416DA98529}" type="presOf" srcId="{94648ABA-3DFA-4FA3-96C3-D8B095BBD4CA}" destId="{B6728CC4-4452-4C7C-A693-F990364D43C4}" srcOrd="2" destOrd="0" presId="urn:microsoft.com/office/officeart/2005/8/layout/gear1"/>
    <dgm:cxn modelId="{AF8B64AF-04C2-4AFE-9556-C403AF7C6724}" type="presOf" srcId="{94648ABA-3DFA-4FA3-96C3-D8B095BBD4CA}" destId="{1937C685-E4BC-4F18-B81C-8B089854708D}" srcOrd="0" destOrd="0" presId="urn:microsoft.com/office/officeart/2005/8/layout/gear1"/>
    <dgm:cxn modelId="{184BCBFA-5D3B-46F4-BF05-09C9E8971CB8}" srcId="{F765A4CA-5EFC-4D1D-8807-4C65A3DCFD76}" destId="{C9184F14-2952-47FC-B04B-0B8507F00756}" srcOrd="5" destOrd="0" parTransId="{37789DD6-98A5-45D7-A867-34AD6AD1A438}" sibTransId="{9EB3C3AC-B9FC-4D1B-8E24-380F832626E6}"/>
    <dgm:cxn modelId="{5ECE672C-94A6-4278-A0FE-A7D3159438F9}" type="presOf" srcId="{DA250939-1502-4FA5-A423-A879984C013F}" destId="{C1B0B46C-66E5-4AB2-BA15-543C26A2DB69}" srcOrd="2" destOrd="0" presId="urn:microsoft.com/office/officeart/2005/8/layout/gear1"/>
    <dgm:cxn modelId="{6AE70D21-B8CB-4523-A050-8D80655FC2E2}" type="presOf" srcId="{D852E87F-B397-42E1-922E-7CF5D5522B0E}" destId="{057C4F2D-8810-4444-8A13-CB7A48F34786}" srcOrd="0" destOrd="0" presId="urn:microsoft.com/office/officeart/2005/8/layout/gear1"/>
    <dgm:cxn modelId="{3DE0C901-B4AC-420F-9318-2BD8B8147B89}" type="presParOf" srcId="{8B4615AE-80C2-43F6-AFD6-DC52AC8DB1C3}" destId="{057C4F2D-8810-4444-8A13-CB7A48F34786}" srcOrd="0" destOrd="0" presId="urn:microsoft.com/office/officeart/2005/8/layout/gear1"/>
    <dgm:cxn modelId="{E1A42AF0-6A08-42DA-AAAD-086397B6296E}" type="presParOf" srcId="{8B4615AE-80C2-43F6-AFD6-DC52AC8DB1C3}" destId="{2BA34DB9-9621-4FA8-9E1F-40172D1B23D4}" srcOrd="1" destOrd="0" presId="urn:microsoft.com/office/officeart/2005/8/layout/gear1"/>
    <dgm:cxn modelId="{DE35104A-538C-4BC3-911B-663669F206FA}" type="presParOf" srcId="{8B4615AE-80C2-43F6-AFD6-DC52AC8DB1C3}" destId="{D83BB773-6E51-48C5-AC54-554986A449DD}" srcOrd="2" destOrd="0" presId="urn:microsoft.com/office/officeart/2005/8/layout/gear1"/>
    <dgm:cxn modelId="{8C2CB8F5-E113-46B8-BD67-6727843A86E4}" type="presParOf" srcId="{8B4615AE-80C2-43F6-AFD6-DC52AC8DB1C3}" destId="{1937C685-E4BC-4F18-B81C-8B089854708D}" srcOrd="3" destOrd="0" presId="urn:microsoft.com/office/officeart/2005/8/layout/gear1"/>
    <dgm:cxn modelId="{4F6D3905-3CBC-4B47-A727-B51CCD903204}" type="presParOf" srcId="{8B4615AE-80C2-43F6-AFD6-DC52AC8DB1C3}" destId="{2C6E465F-C83C-4A6F-B7A2-ADB8561F66A5}" srcOrd="4" destOrd="0" presId="urn:microsoft.com/office/officeart/2005/8/layout/gear1"/>
    <dgm:cxn modelId="{38AE9AAB-9C46-41D4-A559-E0F93C450ABB}" type="presParOf" srcId="{8B4615AE-80C2-43F6-AFD6-DC52AC8DB1C3}" destId="{B6728CC4-4452-4C7C-A693-F990364D43C4}" srcOrd="5" destOrd="0" presId="urn:microsoft.com/office/officeart/2005/8/layout/gear1"/>
    <dgm:cxn modelId="{64587D9F-AF9C-4D29-923D-24E797BBE6AB}" type="presParOf" srcId="{8B4615AE-80C2-43F6-AFD6-DC52AC8DB1C3}" destId="{9C4412C9-0E2A-40D2-862B-D55529523B1D}" srcOrd="6" destOrd="0" presId="urn:microsoft.com/office/officeart/2005/8/layout/gear1"/>
    <dgm:cxn modelId="{D63B83BE-7A3B-4507-A6CD-6D7A633D7B1F}" type="presParOf" srcId="{8B4615AE-80C2-43F6-AFD6-DC52AC8DB1C3}" destId="{EAAA7EC1-DCAF-4C5B-8179-A296DBA4D829}" srcOrd="7" destOrd="0" presId="urn:microsoft.com/office/officeart/2005/8/layout/gear1"/>
    <dgm:cxn modelId="{5F134F64-D491-428A-B925-95121E91724E}" type="presParOf" srcId="{8B4615AE-80C2-43F6-AFD6-DC52AC8DB1C3}" destId="{C1B0B46C-66E5-4AB2-BA15-543C26A2DB69}" srcOrd="8" destOrd="0" presId="urn:microsoft.com/office/officeart/2005/8/layout/gear1"/>
    <dgm:cxn modelId="{88A1E000-6DB8-467A-A634-4310F265883B}" type="presParOf" srcId="{8B4615AE-80C2-43F6-AFD6-DC52AC8DB1C3}" destId="{DFC2B487-AFA8-47B2-AEC4-685268600E49}" srcOrd="9" destOrd="0" presId="urn:microsoft.com/office/officeart/2005/8/layout/gear1"/>
    <dgm:cxn modelId="{C842E5D5-32E9-43E5-9F8E-4ABCDEF5A477}" type="presParOf" srcId="{8B4615AE-80C2-43F6-AFD6-DC52AC8DB1C3}" destId="{B1CBA795-3E96-4CB3-9F01-2FDCACC0AB7D}" srcOrd="10" destOrd="0" presId="urn:microsoft.com/office/officeart/2005/8/layout/gear1"/>
    <dgm:cxn modelId="{5CEF5436-7BD2-4685-8F41-E0C7CC3EA26A}" type="presParOf" srcId="{8B4615AE-80C2-43F6-AFD6-DC52AC8DB1C3}" destId="{D3CF86D2-E163-4188-B9A2-D6383EA6D278}" srcOrd="11" destOrd="0" presId="urn:microsoft.com/office/officeart/2005/8/layout/gear1"/>
    <dgm:cxn modelId="{97291FD8-E0FC-45D0-AA7D-766C15DF77AE}" type="presParOf" srcId="{8B4615AE-80C2-43F6-AFD6-DC52AC8DB1C3}" destId="{DC85F9C0-239C-4EE0-B2B3-E66AA01BC92A}"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E93229-E24B-410C-95B4-A1685AA91E9E}" type="doc">
      <dgm:prSet loTypeId="urn:microsoft.com/office/officeart/2008/layout/VerticalCurvedList" loCatId="list" qsTypeId="urn:microsoft.com/office/officeart/2005/8/quickstyle/3d2" qsCatId="3D" csTypeId="urn:microsoft.com/office/officeart/2005/8/colors/accent4_4" csCatId="accent4" phldr="1"/>
      <dgm:spPr/>
      <dgm:t>
        <a:bodyPr/>
        <a:lstStyle/>
        <a:p>
          <a:endParaRPr lang="en-US"/>
        </a:p>
      </dgm:t>
    </dgm:pt>
    <dgm:pt modelId="{1FBDE06C-7DF8-4F08-B15F-795BD6C2DC35}">
      <dgm:prSet phldrT="[Text]"/>
      <dgm:spPr/>
      <dgm:t>
        <a:bodyPr/>
        <a:lstStyle/>
        <a:p>
          <a:r>
            <a:rPr lang="en-US" dirty="0" smtClean="0"/>
            <a:t>Launching 4 weeks after selection of the </a:t>
          </a:r>
          <a:r>
            <a:rPr lang="en-US" dirty="0" err="1" smtClean="0"/>
            <a:t>CoEs</a:t>
          </a:r>
          <a:endParaRPr lang="en-US" dirty="0"/>
        </a:p>
      </dgm:t>
    </dgm:pt>
    <dgm:pt modelId="{0EBA2A6F-143C-4348-B77D-EF4F6AAF6E21}" type="parTrans" cxnId="{EA028D7E-D826-43F9-B52C-F69D9D031659}">
      <dgm:prSet/>
      <dgm:spPr/>
      <dgm:t>
        <a:bodyPr/>
        <a:lstStyle/>
        <a:p>
          <a:endParaRPr lang="en-US"/>
        </a:p>
      </dgm:t>
    </dgm:pt>
    <dgm:pt modelId="{6D5CFFAE-3159-497C-AAC6-74A2F57AC6C7}" type="sibTrans" cxnId="{EA028D7E-D826-43F9-B52C-F69D9D031659}">
      <dgm:prSet/>
      <dgm:spPr/>
      <dgm:t>
        <a:bodyPr/>
        <a:lstStyle/>
        <a:p>
          <a:endParaRPr lang="en-US"/>
        </a:p>
      </dgm:t>
    </dgm:pt>
    <dgm:pt modelId="{BD158654-2DF5-40A6-B3B9-58E6B3207F48}">
      <dgm:prSet phldrT="[Text]"/>
      <dgm:spPr/>
      <dgm:t>
        <a:bodyPr/>
        <a:lstStyle/>
        <a:p>
          <a:r>
            <a:rPr lang="en-US" dirty="0" smtClean="0"/>
            <a:t>Applying by filling a form</a:t>
          </a:r>
          <a:endParaRPr lang="en-US" dirty="0"/>
        </a:p>
      </dgm:t>
    </dgm:pt>
    <dgm:pt modelId="{4BA33243-E81D-49F9-A78C-EAB21449C8C7}" type="parTrans" cxnId="{8E9AE2EC-E1A0-4531-956B-1457A7420158}">
      <dgm:prSet/>
      <dgm:spPr/>
      <dgm:t>
        <a:bodyPr/>
        <a:lstStyle/>
        <a:p>
          <a:endParaRPr lang="en-US"/>
        </a:p>
      </dgm:t>
    </dgm:pt>
    <dgm:pt modelId="{02211354-A9C7-435D-A48D-8DF2126E4BB7}" type="sibTrans" cxnId="{8E9AE2EC-E1A0-4531-956B-1457A7420158}">
      <dgm:prSet/>
      <dgm:spPr/>
      <dgm:t>
        <a:bodyPr/>
        <a:lstStyle/>
        <a:p>
          <a:endParaRPr lang="en-US"/>
        </a:p>
      </dgm:t>
    </dgm:pt>
    <dgm:pt modelId="{327694F6-A378-4184-99D3-7849E35D39FB}">
      <dgm:prSet phldrT="[Text]"/>
      <dgm:spPr/>
      <dgm:t>
        <a:bodyPr/>
        <a:lstStyle/>
        <a:p>
          <a:r>
            <a:rPr lang="en-US" dirty="0" smtClean="0"/>
            <a:t>Signing partner agreement</a:t>
          </a:r>
          <a:endParaRPr lang="en-US" dirty="0"/>
        </a:p>
      </dgm:t>
    </dgm:pt>
    <dgm:pt modelId="{CC584A62-EAE5-4175-BB3E-1675E8EC5F68}" type="parTrans" cxnId="{1E5F15BF-E324-4C18-B7C3-F30A2C782402}">
      <dgm:prSet/>
      <dgm:spPr/>
      <dgm:t>
        <a:bodyPr/>
        <a:lstStyle/>
        <a:p>
          <a:endParaRPr lang="en-US"/>
        </a:p>
      </dgm:t>
    </dgm:pt>
    <dgm:pt modelId="{FC876982-422E-4EF3-B7EB-203E1C3BA2DE}" type="sibTrans" cxnId="{1E5F15BF-E324-4C18-B7C3-F30A2C782402}">
      <dgm:prSet/>
      <dgm:spPr/>
      <dgm:t>
        <a:bodyPr/>
        <a:lstStyle/>
        <a:p>
          <a:endParaRPr lang="en-US"/>
        </a:p>
      </dgm:t>
    </dgm:pt>
    <dgm:pt modelId="{DA72A99E-0276-471D-9542-70B812CF496F}" type="pres">
      <dgm:prSet presAssocID="{28E93229-E24B-410C-95B4-A1685AA91E9E}" presName="Name0" presStyleCnt="0">
        <dgm:presLayoutVars>
          <dgm:chMax val="7"/>
          <dgm:chPref val="7"/>
          <dgm:dir/>
        </dgm:presLayoutVars>
      </dgm:prSet>
      <dgm:spPr/>
      <dgm:t>
        <a:bodyPr/>
        <a:lstStyle/>
        <a:p>
          <a:endParaRPr lang="en-US"/>
        </a:p>
      </dgm:t>
    </dgm:pt>
    <dgm:pt modelId="{C18D208D-3E54-4D10-BAF5-D8F4EACAAEED}" type="pres">
      <dgm:prSet presAssocID="{28E93229-E24B-410C-95B4-A1685AA91E9E}" presName="Name1" presStyleCnt="0"/>
      <dgm:spPr/>
      <dgm:t>
        <a:bodyPr/>
        <a:lstStyle/>
        <a:p>
          <a:endParaRPr lang="en-US"/>
        </a:p>
      </dgm:t>
    </dgm:pt>
    <dgm:pt modelId="{070FE159-ECBE-416F-BA4A-B911DBDAC421}" type="pres">
      <dgm:prSet presAssocID="{28E93229-E24B-410C-95B4-A1685AA91E9E}" presName="cycle" presStyleCnt="0"/>
      <dgm:spPr/>
      <dgm:t>
        <a:bodyPr/>
        <a:lstStyle/>
        <a:p>
          <a:endParaRPr lang="en-US"/>
        </a:p>
      </dgm:t>
    </dgm:pt>
    <dgm:pt modelId="{027EF4EB-F75B-4E88-85DB-B6404E6E4813}" type="pres">
      <dgm:prSet presAssocID="{28E93229-E24B-410C-95B4-A1685AA91E9E}" presName="srcNode" presStyleLbl="node1" presStyleIdx="0" presStyleCnt="3"/>
      <dgm:spPr/>
      <dgm:t>
        <a:bodyPr/>
        <a:lstStyle/>
        <a:p>
          <a:endParaRPr lang="en-US"/>
        </a:p>
      </dgm:t>
    </dgm:pt>
    <dgm:pt modelId="{42833A7D-DAAB-4D37-9BB8-7578B8B882EA}" type="pres">
      <dgm:prSet presAssocID="{28E93229-E24B-410C-95B4-A1685AA91E9E}" presName="conn" presStyleLbl="parChTrans1D2" presStyleIdx="0" presStyleCnt="1"/>
      <dgm:spPr/>
      <dgm:t>
        <a:bodyPr/>
        <a:lstStyle/>
        <a:p>
          <a:endParaRPr lang="en-US"/>
        </a:p>
      </dgm:t>
    </dgm:pt>
    <dgm:pt modelId="{2555989D-3317-423B-9FAC-587C6950AC4A}" type="pres">
      <dgm:prSet presAssocID="{28E93229-E24B-410C-95B4-A1685AA91E9E}" presName="extraNode" presStyleLbl="node1" presStyleIdx="0" presStyleCnt="3"/>
      <dgm:spPr/>
      <dgm:t>
        <a:bodyPr/>
        <a:lstStyle/>
        <a:p>
          <a:endParaRPr lang="en-US"/>
        </a:p>
      </dgm:t>
    </dgm:pt>
    <dgm:pt modelId="{D667F1B3-E57B-4CD2-9072-FF86B735C876}" type="pres">
      <dgm:prSet presAssocID="{28E93229-E24B-410C-95B4-A1685AA91E9E}" presName="dstNode" presStyleLbl="node1" presStyleIdx="0" presStyleCnt="3"/>
      <dgm:spPr/>
      <dgm:t>
        <a:bodyPr/>
        <a:lstStyle/>
        <a:p>
          <a:endParaRPr lang="en-US"/>
        </a:p>
      </dgm:t>
    </dgm:pt>
    <dgm:pt modelId="{C3B83381-C6C3-4D4E-BABC-3C075144F6B7}" type="pres">
      <dgm:prSet presAssocID="{1FBDE06C-7DF8-4F08-B15F-795BD6C2DC35}" presName="text_1" presStyleLbl="node1" presStyleIdx="0" presStyleCnt="3">
        <dgm:presLayoutVars>
          <dgm:bulletEnabled val="1"/>
        </dgm:presLayoutVars>
      </dgm:prSet>
      <dgm:spPr/>
      <dgm:t>
        <a:bodyPr/>
        <a:lstStyle/>
        <a:p>
          <a:endParaRPr lang="en-US"/>
        </a:p>
      </dgm:t>
    </dgm:pt>
    <dgm:pt modelId="{5A785326-34E0-4DFD-A03D-C8BCB9866FAD}" type="pres">
      <dgm:prSet presAssocID="{1FBDE06C-7DF8-4F08-B15F-795BD6C2DC35}" presName="accent_1" presStyleCnt="0"/>
      <dgm:spPr/>
      <dgm:t>
        <a:bodyPr/>
        <a:lstStyle/>
        <a:p>
          <a:endParaRPr lang="en-US"/>
        </a:p>
      </dgm:t>
    </dgm:pt>
    <dgm:pt modelId="{252C2B3E-4D3C-4B0D-95B7-674001CBE2B5}" type="pres">
      <dgm:prSet presAssocID="{1FBDE06C-7DF8-4F08-B15F-795BD6C2DC35}" presName="accentRepeatNode" presStyleLbl="solidFgAcc1" presStyleIdx="0" presStyleCnt="3"/>
      <dgm:spPr>
        <a:solidFill>
          <a:schemeClr val="accent4">
            <a:lumMod val="50000"/>
          </a:schemeClr>
        </a:solidFill>
      </dgm:spPr>
      <dgm:t>
        <a:bodyPr/>
        <a:lstStyle/>
        <a:p>
          <a:endParaRPr lang="en-US"/>
        </a:p>
      </dgm:t>
    </dgm:pt>
    <dgm:pt modelId="{655B63D6-DF36-4A1D-8C2D-D71F25341FD0}" type="pres">
      <dgm:prSet presAssocID="{BD158654-2DF5-40A6-B3B9-58E6B3207F48}" presName="text_2" presStyleLbl="node1" presStyleIdx="1" presStyleCnt="3">
        <dgm:presLayoutVars>
          <dgm:bulletEnabled val="1"/>
        </dgm:presLayoutVars>
      </dgm:prSet>
      <dgm:spPr/>
      <dgm:t>
        <a:bodyPr/>
        <a:lstStyle/>
        <a:p>
          <a:endParaRPr lang="en-US"/>
        </a:p>
      </dgm:t>
    </dgm:pt>
    <dgm:pt modelId="{DB971285-C1E8-4184-85ED-E7DADE2860B1}" type="pres">
      <dgm:prSet presAssocID="{BD158654-2DF5-40A6-B3B9-58E6B3207F48}" presName="accent_2" presStyleCnt="0"/>
      <dgm:spPr/>
      <dgm:t>
        <a:bodyPr/>
        <a:lstStyle/>
        <a:p>
          <a:endParaRPr lang="en-US"/>
        </a:p>
      </dgm:t>
    </dgm:pt>
    <dgm:pt modelId="{47C84151-3327-44B1-A543-84252A50D515}" type="pres">
      <dgm:prSet presAssocID="{BD158654-2DF5-40A6-B3B9-58E6B3207F48}" presName="accentRepeatNode" presStyleLbl="solidFgAcc1" presStyleIdx="1" presStyleCnt="3"/>
      <dgm:spPr>
        <a:solidFill>
          <a:schemeClr val="accent4">
            <a:lumMod val="50000"/>
          </a:schemeClr>
        </a:solidFill>
      </dgm:spPr>
      <dgm:t>
        <a:bodyPr/>
        <a:lstStyle/>
        <a:p>
          <a:endParaRPr lang="en-US"/>
        </a:p>
      </dgm:t>
    </dgm:pt>
    <dgm:pt modelId="{2139E70F-5054-4A30-8529-350D02544072}" type="pres">
      <dgm:prSet presAssocID="{327694F6-A378-4184-99D3-7849E35D39FB}" presName="text_3" presStyleLbl="node1" presStyleIdx="2" presStyleCnt="3">
        <dgm:presLayoutVars>
          <dgm:bulletEnabled val="1"/>
        </dgm:presLayoutVars>
      </dgm:prSet>
      <dgm:spPr/>
      <dgm:t>
        <a:bodyPr/>
        <a:lstStyle/>
        <a:p>
          <a:endParaRPr lang="en-US"/>
        </a:p>
      </dgm:t>
    </dgm:pt>
    <dgm:pt modelId="{B749E3CF-AECC-4780-BD17-1699F8CF7ADE}" type="pres">
      <dgm:prSet presAssocID="{327694F6-A378-4184-99D3-7849E35D39FB}" presName="accent_3" presStyleCnt="0"/>
      <dgm:spPr/>
      <dgm:t>
        <a:bodyPr/>
        <a:lstStyle/>
        <a:p>
          <a:endParaRPr lang="en-US"/>
        </a:p>
      </dgm:t>
    </dgm:pt>
    <dgm:pt modelId="{1BCF7CBA-7538-4D26-9577-A1D6730F62C6}" type="pres">
      <dgm:prSet presAssocID="{327694F6-A378-4184-99D3-7849E35D39FB}" presName="accentRepeatNode" presStyleLbl="solidFgAcc1" presStyleIdx="2" presStyleCnt="3"/>
      <dgm:spPr>
        <a:solidFill>
          <a:schemeClr val="accent4">
            <a:lumMod val="50000"/>
          </a:schemeClr>
        </a:solidFill>
      </dgm:spPr>
      <dgm:t>
        <a:bodyPr/>
        <a:lstStyle/>
        <a:p>
          <a:endParaRPr lang="en-US"/>
        </a:p>
      </dgm:t>
    </dgm:pt>
  </dgm:ptLst>
  <dgm:cxnLst>
    <dgm:cxn modelId="{EC025289-12DF-4F26-8D3C-3C84E0154F07}" type="presOf" srcId="{1FBDE06C-7DF8-4F08-B15F-795BD6C2DC35}" destId="{C3B83381-C6C3-4D4E-BABC-3C075144F6B7}" srcOrd="0" destOrd="0" presId="urn:microsoft.com/office/officeart/2008/layout/VerticalCurvedList"/>
    <dgm:cxn modelId="{572A9324-4EEF-4AC8-955F-3072E21119BD}" type="presOf" srcId="{327694F6-A378-4184-99D3-7849E35D39FB}" destId="{2139E70F-5054-4A30-8529-350D02544072}" srcOrd="0" destOrd="0" presId="urn:microsoft.com/office/officeart/2008/layout/VerticalCurvedList"/>
    <dgm:cxn modelId="{EA028D7E-D826-43F9-B52C-F69D9D031659}" srcId="{28E93229-E24B-410C-95B4-A1685AA91E9E}" destId="{1FBDE06C-7DF8-4F08-B15F-795BD6C2DC35}" srcOrd="0" destOrd="0" parTransId="{0EBA2A6F-143C-4348-B77D-EF4F6AAF6E21}" sibTransId="{6D5CFFAE-3159-497C-AAC6-74A2F57AC6C7}"/>
    <dgm:cxn modelId="{A8F01831-32A7-4A29-8B8D-10C4F2285A56}" type="presOf" srcId="{6D5CFFAE-3159-497C-AAC6-74A2F57AC6C7}" destId="{42833A7D-DAAB-4D37-9BB8-7578B8B882EA}" srcOrd="0" destOrd="0" presId="urn:microsoft.com/office/officeart/2008/layout/VerticalCurvedList"/>
    <dgm:cxn modelId="{62AAA39E-F67E-4CFE-9D58-B32ED31C8697}" type="presOf" srcId="{28E93229-E24B-410C-95B4-A1685AA91E9E}" destId="{DA72A99E-0276-471D-9542-70B812CF496F}" srcOrd="0" destOrd="0" presId="urn:microsoft.com/office/officeart/2008/layout/VerticalCurvedList"/>
    <dgm:cxn modelId="{1E5F15BF-E324-4C18-B7C3-F30A2C782402}" srcId="{28E93229-E24B-410C-95B4-A1685AA91E9E}" destId="{327694F6-A378-4184-99D3-7849E35D39FB}" srcOrd="2" destOrd="0" parTransId="{CC584A62-EAE5-4175-BB3E-1675E8EC5F68}" sibTransId="{FC876982-422E-4EF3-B7EB-203E1C3BA2DE}"/>
    <dgm:cxn modelId="{8B9D557D-AD5D-4253-960C-5B810C253A01}" type="presOf" srcId="{BD158654-2DF5-40A6-B3B9-58E6B3207F48}" destId="{655B63D6-DF36-4A1D-8C2D-D71F25341FD0}" srcOrd="0" destOrd="0" presId="urn:microsoft.com/office/officeart/2008/layout/VerticalCurvedList"/>
    <dgm:cxn modelId="{8E9AE2EC-E1A0-4531-956B-1457A7420158}" srcId="{28E93229-E24B-410C-95B4-A1685AA91E9E}" destId="{BD158654-2DF5-40A6-B3B9-58E6B3207F48}" srcOrd="1" destOrd="0" parTransId="{4BA33243-E81D-49F9-A78C-EAB21449C8C7}" sibTransId="{02211354-A9C7-435D-A48D-8DF2126E4BB7}"/>
    <dgm:cxn modelId="{FBF09403-3D47-46E1-9A15-427128CF144E}" type="presParOf" srcId="{DA72A99E-0276-471D-9542-70B812CF496F}" destId="{C18D208D-3E54-4D10-BAF5-D8F4EACAAEED}" srcOrd="0" destOrd="0" presId="urn:microsoft.com/office/officeart/2008/layout/VerticalCurvedList"/>
    <dgm:cxn modelId="{0D80C411-0C23-4F44-958B-9E8921DFA4FB}" type="presParOf" srcId="{C18D208D-3E54-4D10-BAF5-D8F4EACAAEED}" destId="{070FE159-ECBE-416F-BA4A-B911DBDAC421}" srcOrd="0" destOrd="0" presId="urn:microsoft.com/office/officeart/2008/layout/VerticalCurvedList"/>
    <dgm:cxn modelId="{CAF1E384-8D29-4B70-846F-CC3D41326CC3}" type="presParOf" srcId="{070FE159-ECBE-416F-BA4A-B911DBDAC421}" destId="{027EF4EB-F75B-4E88-85DB-B6404E6E4813}" srcOrd="0" destOrd="0" presId="urn:microsoft.com/office/officeart/2008/layout/VerticalCurvedList"/>
    <dgm:cxn modelId="{C7044ACE-D4AC-4740-AEAE-C0A233967963}" type="presParOf" srcId="{070FE159-ECBE-416F-BA4A-B911DBDAC421}" destId="{42833A7D-DAAB-4D37-9BB8-7578B8B882EA}" srcOrd="1" destOrd="0" presId="urn:microsoft.com/office/officeart/2008/layout/VerticalCurvedList"/>
    <dgm:cxn modelId="{323879BF-4832-4F30-959C-F6ADD5B08BA1}" type="presParOf" srcId="{070FE159-ECBE-416F-BA4A-B911DBDAC421}" destId="{2555989D-3317-423B-9FAC-587C6950AC4A}" srcOrd="2" destOrd="0" presId="urn:microsoft.com/office/officeart/2008/layout/VerticalCurvedList"/>
    <dgm:cxn modelId="{2E6A5941-A5F8-4BF1-9F78-F336156A7B5D}" type="presParOf" srcId="{070FE159-ECBE-416F-BA4A-B911DBDAC421}" destId="{D667F1B3-E57B-4CD2-9072-FF86B735C876}" srcOrd="3" destOrd="0" presId="urn:microsoft.com/office/officeart/2008/layout/VerticalCurvedList"/>
    <dgm:cxn modelId="{EEB52C66-50D1-4973-9585-2987EA12495A}" type="presParOf" srcId="{C18D208D-3E54-4D10-BAF5-D8F4EACAAEED}" destId="{C3B83381-C6C3-4D4E-BABC-3C075144F6B7}" srcOrd="1" destOrd="0" presId="urn:microsoft.com/office/officeart/2008/layout/VerticalCurvedList"/>
    <dgm:cxn modelId="{1BA8A14E-6E22-4B30-9A74-C90E8D1F1AF0}" type="presParOf" srcId="{C18D208D-3E54-4D10-BAF5-D8F4EACAAEED}" destId="{5A785326-34E0-4DFD-A03D-C8BCB9866FAD}" srcOrd="2" destOrd="0" presId="urn:microsoft.com/office/officeart/2008/layout/VerticalCurvedList"/>
    <dgm:cxn modelId="{2218A6EF-FDB6-4A81-B5ED-4E16510FC3C8}" type="presParOf" srcId="{5A785326-34E0-4DFD-A03D-C8BCB9866FAD}" destId="{252C2B3E-4D3C-4B0D-95B7-674001CBE2B5}" srcOrd="0" destOrd="0" presId="urn:microsoft.com/office/officeart/2008/layout/VerticalCurvedList"/>
    <dgm:cxn modelId="{79DD264D-60CD-4D71-A588-3EA884302B87}" type="presParOf" srcId="{C18D208D-3E54-4D10-BAF5-D8F4EACAAEED}" destId="{655B63D6-DF36-4A1D-8C2D-D71F25341FD0}" srcOrd="3" destOrd="0" presId="urn:microsoft.com/office/officeart/2008/layout/VerticalCurvedList"/>
    <dgm:cxn modelId="{9100513C-87EB-432F-8249-2375DF9DD34C}" type="presParOf" srcId="{C18D208D-3E54-4D10-BAF5-D8F4EACAAEED}" destId="{DB971285-C1E8-4184-85ED-E7DADE2860B1}" srcOrd="4" destOrd="0" presId="urn:microsoft.com/office/officeart/2008/layout/VerticalCurvedList"/>
    <dgm:cxn modelId="{89FCE7B7-05AA-4296-BDF5-06392B45B07F}" type="presParOf" srcId="{DB971285-C1E8-4184-85ED-E7DADE2860B1}" destId="{47C84151-3327-44B1-A543-84252A50D515}" srcOrd="0" destOrd="0" presId="urn:microsoft.com/office/officeart/2008/layout/VerticalCurvedList"/>
    <dgm:cxn modelId="{9A87254B-7B0C-4463-A033-4D5F42B7676E}" type="presParOf" srcId="{C18D208D-3E54-4D10-BAF5-D8F4EACAAEED}" destId="{2139E70F-5054-4A30-8529-350D02544072}" srcOrd="5" destOrd="0" presId="urn:microsoft.com/office/officeart/2008/layout/VerticalCurvedList"/>
    <dgm:cxn modelId="{7601ED41-8ED0-492C-BBD8-76E1360E2A24}" type="presParOf" srcId="{C18D208D-3E54-4D10-BAF5-D8F4EACAAEED}" destId="{B749E3CF-AECC-4780-BD17-1699F8CF7ADE}" srcOrd="6" destOrd="0" presId="urn:microsoft.com/office/officeart/2008/layout/VerticalCurvedList"/>
    <dgm:cxn modelId="{1D2EEB5D-04EC-48CC-8B9D-29D8CB3E32D5}" type="presParOf" srcId="{B749E3CF-AECC-4780-BD17-1699F8CF7ADE}" destId="{1BCF7CBA-7538-4D26-9577-A1D6730F62C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9A233E-1010-434A-9CBE-8D0F4E21CC97}"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n-US"/>
        </a:p>
      </dgm:t>
    </dgm:pt>
    <dgm:pt modelId="{21A19027-2FFE-4E5B-A0F7-6CAD9168B79A}">
      <dgm:prSet phldrT="[Text]" phldr="1"/>
      <dgm:spPr/>
      <dgm:t>
        <a:bodyPr/>
        <a:lstStyle/>
        <a:p>
          <a:endParaRPr lang="en-US"/>
        </a:p>
      </dgm:t>
    </dgm:pt>
    <dgm:pt modelId="{AA56C8BF-C7C3-4CB2-A318-516966A570F3}" type="parTrans" cxnId="{8C012A3B-F5C1-40EE-84CE-C8E82FE9B8FC}">
      <dgm:prSet/>
      <dgm:spPr/>
      <dgm:t>
        <a:bodyPr/>
        <a:lstStyle/>
        <a:p>
          <a:endParaRPr lang="en-US"/>
        </a:p>
      </dgm:t>
    </dgm:pt>
    <dgm:pt modelId="{2EA67DEE-33DC-4CC0-8DF1-75CA8020D610}" type="sibTrans" cxnId="{8C012A3B-F5C1-40EE-84CE-C8E82FE9B8FC}">
      <dgm:prSet/>
      <dgm:spPr/>
      <dgm:t>
        <a:bodyPr/>
        <a:lstStyle/>
        <a:p>
          <a:endParaRPr lang="en-US"/>
        </a:p>
      </dgm:t>
    </dgm:pt>
    <dgm:pt modelId="{ED648B52-90AF-41E7-B918-5A3234BE9215}">
      <dgm:prSet phldrT="[Text]"/>
      <dgm:spPr/>
      <dgm:t>
        <a:bodyPr/>
        <a:lstStyle/>
        <a:p>
          <a:r>
            <a:rPr lang="en-US" b="1" dirty="0" smtClean="0"/>
            <a:t>General support to </a:t>
          </a:r>
          <a:r>
            <a:rPr lang="en-US" b="1" dirty="0" err="1" smtClean="0"/>
            <a:t>CoEs</a:t>
          </a:r>
          <a:endParaRPr lang="en-US" b="1" dirty="0"/>
        </a:p>
      </dgm:t>
    </dgm:pt>
    <dgm:pt modelId="{49AB7ADE-CB61-403B-856F-AA9C02C099CC}" type="parTrans" cxnId="{99B5CAFA-6649-4A3C-80FF-B46D6CD61A1A}">
      <dgm:prSet/>
      <dgm:spPr/>
      <dgm:t>
        <a:bodyPr/>
        <a:lstStyle/>
        <a:p>
          <a:endParaRPr lang="en-US"/>
        </a:p>
      </dgm:t>
    </dgm:pt>
    <dgm:pt modelId="{96210E5C-5BC1-4576-95CB-953FE4CCB00C}" type="sibTrans" cxnId="{99B5CAFA-6649-4A3C-80FF-B46D6CD61A1A}">
      <dgm:prSet/>
      <dgm:spPr/>
      <dgm:t>
        <a:bodyPr/>
        <a:lstStyle/>
        <a:p>
          <a:endParaRPr lang="en-US"/>
        </a:p>
      </dgm:t>
    </dgm:pt>
    <dgm:pt modelId="{B471336B-EE88-4DBD-BEF6-D7761337AF0E}">
      <dgm:prSet phldrT="[Text]"/>
      <dgm:spPr/>
      <dgm:t>
        <a:bodyPr/>
        <a:lstStyle/>
        <a:p>
          <a:r>
            <a:rPr lang="en-US" b="1" dirty="0" smtClean="0"/>
            <a:t>Content development</a:t>
          </a:r>
          <a:endParaRPr lang="en-US" b="1" dirty="0"/>
        </a:p>
      </dgm:t>
    </dgm:pt>
    <dgm:pt modelId="{BB40A358-9540-4496-B42A-DDF9870346A9}" type="parTrans" cxnId="{8317BF05-1EEE-4D17-9D3C-B0967DEF5EFC}">
      <dgm:prSet/>
      <dgm:spPr/>
      <dgm:t>
        <a:bodyPr/>
        <a:lstStyle/>
        <a:p>
          <a:endParaRPr lang="en-US"/>
        </a:p>
      </dgm:t>
    </dgm:pt>
    <dgm:pt modelId="{1C2BEE28-057E-44A7-8D10-D6124D075A71}" type="sibTrans" cxnId="{8317BF05-1EEE-4D17-9D3C-B0967DEF5EFC}">
      <dgm:prSet/>
      <dgm:spPr/>
      <dgm:t>
        <a:bodyPr/>
        <a:lstStyle/>
        <a:p>
          <a:endParaRPr lang="en-US"/>
        </a:p>
      </dgm:t>
    </dgm:pt>
    <dgm:pt modelId="{61BCE6E8-6EA9-467D-B9AD-5C9748CF9F9F}">
      <dgm:prSet phldrT="[Text]"/>
      <dgm:spPr/>
      <dgm:t>
        <a:bodyPr/>
        <a:lstStyle/>
        <a:p>
          <a:r>
            <a:rPr lang="en-US" b="1" dirty="0" smtClean="0"/>
            <a:t>Quality assurance</a:t>
          </a:r>
          <a:endParaRPr lang="en-US" b="1" dirty="0"/>
        </a:p>
      </dgm:t>
    </dgm:pt>
    <dgm:pt modelId="{D31A9CBC-875F-4394-A1EE-BA08D5176D35}" type="sibTrans" cxnId="{0782F56F-F681-4B5D-859C-6A58FD9B1AE2}">
      <dgm:prSet/>
      <dgm:spPr/>
      <dgm:t>
        <a:bodyPr/>
        <a:lstStyle/>
        <a:p>
          <a:endParaRPr lang="en-US"/>
        </a:p>
      </dgm:t>
    </dgm:pt>
    <dgm:pt modelId="{535508DA-6603-44E8-A86C-8AD50D56A446}" type="parTrans" cxnId="{0782F56F-F681-4B5D-859C-6A58FD9B1AE2}">
      <dgm:prSet/>
      <dgm:spPr/>
      <dgm:t>
        <a:bodyPr/>
        <a:lstStyle/>
        <a:p>
          <a:endParaRPr lang="en-US"/>
        </a:p>
      </dgm:t>
    </dgm:pt>
    <dgm:pt modelId="{E8E5CA12-88CB-40A4-95C3-D2713DA78A4D}">
      <dgm:prSet phldrT="[Text]"/>
      <dgm:spPr/>
      <dgm:t>
        <a:bodyPr/>
        <a:lstStyle/>
        <a:p>
          <a:endParaRPr lang="en-US" dirty="0"/>
        </a:p>
      </dgm:t>
    </dgm:pt>
    <dgm:pt modelId="{CFA00E2F-A2CC-4FED-AB5C-0B9C221E9F61}" type="sibTrans" cxnId="{42133CAB-87F2-4DAE-AD15-078605C56665}">
      <dgm:prSet/>
      <dgm:spPr/>
      <dgm:t>
        <a:bodyPr/>
        <a:lstStyle/>
        <a:p>
          <a:endParaRPr lang="en-US"/>
        </a:p>
      </dgm:t>
    </dgm:pt>
    <dgm:pt modelId="{669AFEF7-C0E7-4EF1-B796-060E3F4A0869}" type="parTrans" cxnId="{42133CAB-87F2-4DAE-AD15-078605C56665}">
      <dgm:prSet/>
      <dgm:spPr/>
      <dgm:t>
        <a:bodyPr/>
        <a:lstStyle/>
        <a:p>
          <a:endParaRPr lang="en-US"/>
        </a:p>
      </dgm:t>
    </dgm:pt>
    <dgm:pt modelId="{3C0898FC-8CD3-448F-855B-D32F323DEF3C}" type="pres">
      <dgm:prSet presAssocID="{D79A233E-1010-434A-9CBE-8D0F4E21CC97}" presName="cycle" presStyleCnt="0">
        <dgm:presLayoutVars>
          <dgm:dir/>
          <dgm:resizeHandles val="exact"/>
        </dgm:presLayoutVars>
      </dgm:prSet>
      <dgm:spPr/>
      <dgm:t>
        <a:bodyPr/>
        <a:lstStyle/>
        <a:p>
          <a:endParaRPr lang="en-US"/>
        </a:p>
      </dgm:t>
    </dgm:pt>
    <dgm:pt modelId="{1116B594-52DC-41E1-80CD-24D8E256E320}" type="pres">
      <dgm:prSet presAssocID="{61BCE6E8-6EA9-467D-B9AD-5C9748CF9F9F}" presName="dummy" presStyleCnt="0"/>
      <dgm:spPr/>
      <dgm:t>
        <a:bodyPr/>
        <a:lstStyle/>
        <a:p>
          <a:endParaRPr lang="en-US"/>
        </a:p>
      </dgm:t>
    </dgm:pt>
    <dgm:pt modelId="{760B5E09-3C81-43BC-8B28-6B6BF979EEDE}" type="pres">
      <dgm:prSet presAssocID="{61BCE6E8-6EA9-467D-B9AD-5C9748CF9F9F}" presName="node" presStyleLbl="revTx" presStyleIdx="0" presStyleCnt="5">
        <dgm:presLayoutVars>
          <dgm:bulletEnabled val="1"/>
        </dgm:presLayoutVars>
      </dgm:prSet>
      <dgm:spPr/>
      <dgm:t>
        <a:bodyPr/>
        <a:lstStyle/>
        <a:p>
          <a:endParaRPr lang="en-US"/>
        </a:p>
      </dgm:t>
    </dgm:pt>
    <dgm:pt modelId="{2008CDB8-3EDD-43DA-82CE-A713E68E5FD6}" type="pres">
      <dgm:prSet presAssocID="{D31A9CBC-875F-4394-A1EE-BA08D5176D35}" presName="sibTrans" presStyleLbl="node1" presStyleIdx="0" presStyleCnt="5"/>
      <dgm:spPr/>
      <dgm:t>
        <a:bodyPr/>
        <a:lstStyle/>
        <a:p>
          <a:endParaRPr lang="en-US"/>
        </a:p>
      </dgm:t>
    </dgm:pt>
    <dgm:pt modelId="{BCD97B69-4FDF-4FB9-8D6A-0BFF2B03F02F}" type="pres">
      <dgm:prSet presAssocID="{E8E5CA12-88CB-40A4-95C3-D2713DA78A4D}" presName="dummy" presStyleCnt="0"/>
      <dgm:spPr/>
      <dgm:t>
        <a:bodyPr/>
        <a:lstStyle/>
        <a:p>
          <a:endParaRPr lang="en-US"/>
        </a:p>
      </dgm:t>
    </dgm:pt>
    <dgm:pt modelId="{F4BEBBEB-A4F0-4B11-AA99-3F0AE3B4757D}" type="pres">
      <dgm:prSet presAssocID="{E8E5CA12-88CB-40A4-95C3-D2713DA78A4D}" presName="node" presStyleLbl="revTx" presStyleIdx="1" presStyleCnt="5">
        <dgm:presLayoutVars>
          <dgm:bulletEnabled val="1"/>
        </dgm:presLayoutVars>
      </dgm:prSet>
      <dgm:spPr/>
      <dgm:t>
        <a:bodyPr/>
        <a:lstStyle/>
        <a:p>
          <a:endParaRPr lang="en-US"/>
        </a:p>
      </dgm:t>
    </dgm:pt>
    <dgm:pt modelId="{2310746B-BAC5-4CAA-8949-D84CC2BD1B48}" type="pres">
      <dgm:prSet presAssocID="{CFA00E2F-A2CC-4FED-AB5C-0B9C221E9F61}" presName="sibTrans" presStyleLbl="node1" presStyleIdx="1" presStyleCnt="5"/>
      <dgm:spPr/>
      <dgm:t>
        <a:bodyPr/>
        <a:lstStyle/>
        <a:p>
          <a:endParaRPr lang="en-US"/>
        </a:p>
      </dgm:t>
    </dgm:pt>
    <dgm:pt modelId="{C2DB9253-CEDB-413A-AC52-CB87DDE56C86}" type="pres">
      <dgm:prSet presAssocID="{21A19027-2FFE-4E5B-A0F7-6CAD9168B79A}" presName="dummy" presStyleCnt="0"/>
      <dgm:spPr/>
      <dgm:t>
        <a:bodyPr/>
        <a:lstStyle/>
        <a:p>
          <a:endParaRPr lang="en-US"/>
        </a:p>
      </dgm:t>
    </dgm:pt>
    <dgm:pt modelId="{CA9F0059-87B3-4A8D-AC6B-E8F11DE171BC}" type="pres">
      <dgm:prSet presAssocID="{21A19027-2FFE-4E5B-A0F7-6CAD9168B79A}" presName="node" presStyleLbl="revTx" presStyleIdx="2" presStyleCnt="5">
        <dgm:presLayoutVars>
          <dgm:bulletEnabled val="1"/>
        </dgm:presLayoutVars>
      </dgm:prSet>
      <dgm:spPr/>
      <dgm:t>
        <a:bodyPr/>
        <a:lstStyle/>
        <a:p>
          <a:endParaRPr lang="en-US"/>
        </a:p>
      </dgm:t>
    </dgm:pt>
    <dgm:pt modelId="{BCF6B338-8DE2-433D-8CB5-BF2A0F52B7A5}" type="pres">
      <dgm:prSet presAssocID="{2EA67DEE-33DC-4CC0-8DF1-75CA8020D610}" presName="sibTrans" presStyleLbl="node1" presStyleIdx="2" presStyleCnt="5"/>
      <dgm:spPr/>
      <dgm:t>
        <a:bodyPr/>
        <a:lstStyle/>
        <a:p>
          <a:endParaRPr lang="en-US"/>
        </a:p>
      </dgm:t>
    </dgm:pt>
    <dgm:pt modelId="{BF8812AA-75FC-49A3-B760-2C25C06095A5}" type="pres">
      <dgm:prSet presAssocID="{ED648B52-90AF-41E7-B918-5A3234BE9215}" presName="dummy" presStyleCnt="0"/>
      <dgm:spPr/>
      <dgm:t>
        <a:bodyPr/>
        <a:lstStyle/>
        <a:p>
          <a:endParaRPr lang="en-US"/>
        </a:p>
      </dgm:t>
    </dgm:pt>
    <dgm:pt modelId="{ED0A4B62-EBD4-4D91-A81E-722D74FB2A16}" type="pres">
      <dgm:prSet presAssocID="{ED648B52-90AF-41E7-B918-5A3234BE9215}" presName="node" presStyleLbl="revTx" presStyleIdx="3" presStyleCnt="5">
        <dgm:presLayoutVars>
          <dgm:bulletEnabled val="1"/>
        </dgm:presLayoutVars>
      </dgm:prSet>
      <dgm:spPr/>
      <dgm:t>
        <a:bodyPr/>
        <a:lstStyle/>
        <a:p>
          <a:endParaRPr lang="en-US"/>
        </a:p>
      </dgm:t>
    </dgm:pt>
    <dgm:pt modelId="{1D751B0C-AAE4-4A9E-9197-99B0902889E2}" type="pres">
      <dgm:prSet presAssocID="{96210E5C-5BC1-4576-95CB-953FE4CCB00C}" presName="sibTrans" presStyleLbl="node1" presStyleIdx="3" presStyleCnt="5"/>
      <dgm:spPr/>
      <dgm:t>
        <a:bodyPr/>
        <a:lstStyle/>
        <a:p>
          <a:endParaRPr lang="en-US"/>
        </a:p>
      </dgm:t>
    </dgm:pt>
    <dgm:pt modelId="{0CF3407B-C297-4802-9660-6F66800F6776}" type="pres">
      <dgm:prSet presAssocID="{B471336B-EE88-4DBD-BEF6-D7761337AF0E}" presName="dummy" presStyleCnt="0"/>
      <dgm:spPr/>
      <dgm:t>
        <a:bodyPr/>
        <a:lstStyle/>
        <a:p>
          <a:endParaRPr lang="en-US"/>
        </a:p>
      </dgm:t>
    </dgm:pt>
    <dgm:pt modelId="{8E706F5E-AE6E-41F4-92D9-4539B9E527DD}" type="pres">
      <dgm:prSet presAssocID="{B471336B-EE88-4DBD-BEF6-D7761337AF0E}" presName="node" presStyleLbl="revTx" presStyleIdx="4" presStyleCnt="5">
        <dgm:presLayoutVars>
          <dgm:bulletEnabled val="1"/>
        </dgm:presLayoutVars>
      </dgm:prSet>
      <dgm:spPr/>
      <dgm:t>
        <a:bodyPr/>
        <a:lstStyle/>
        <a:p>
          <a:endParaRPr lang="en-US"/>
        </a:p>
      </dgm:t>
    </dgm:pt>
    <dgm:pt modelId="{4B76046A-5510-42EF-8D15-7FED5FE49B4F}" type="pres">
      <dgm:prSet presAssocID="{1C2BEE28-057E-44A7-8D10-D6124D075A71}" presName="sibTrans" presStyleLbl="node1" presStyleIdx="4" presStyleCnt="5"/>
      <dgm:spPr/>
      <dgm:t>
        <a:bodyPr/>
        <a:lstStyle/>
        <a:p>
          <a:endParaRPr lang="en-US"/>
        </a:p>
      </dgm:t>
    </dgm:pt>
  </dgm:ptLst>
  <dgm:cxnLst>
    <dgm:cxn modelId="{8317BF05-1EEE-4D17-9D3C-B0967DEF5EFC}" srcId="{D79A233E-1010-434A-9CBE-8D0F4E21CC97}" destId="{B471336B-EE88-4DBD-BEF6-D7761337AF0E}" srcOrd="4" destOrd="0" parTransId="{BB40A358-9540-4496-B42A-DDF9870346A9}" sibTransId="{1C2BEE28-057E-44A7-8D10-D6124D075A71}"/>
    <dgm:cxn modelId="{B3DC3596-9FD2-43E1-BCC5-D6F5F6B64EDC}" type="presOf" srcId="{B471336B-EE88-4DBD-BEF6-D7761337AF0E}" destId="{8E706F5E-AE6E-41F4-92D9-4539B9E527DD}" srcOrd="0" destOrd="0" presId="urn:microsoft.com/office/officeart/2005/8/layout/cycle1"/>
    <dgm:cxn modelId="{4A5F0236-33FE-4D41-86D7-6B8E2D950773}" type="presOf" srcId="{CFA00E2F-A2CC-4FED-AB5C-0B9C221E9F61}" destId="{2310746B-BAC5-4CAA-8949-D84CC2BD1B48}" srcOrd="0" destOrd="0" presId="urn:microsoft.com/office/officeart/2005/8/layout/cycle1"/>
    <dgm:cxn modelId="{9D615DFA-6FDE-4567-8DB0-1F03D7D0808F}" type="presOf" srcId="{D31A9CBC-875F-4394-A1EE-BA08D5176D35}" destId="{2008CDB8-3EDD-43DA-82CE-A713E68E5FD6}" srcOrd="0" destOrd="0" presId="urn:microsoft.com/office/officeart/2005/8/layout/cycle1"/>
    <dgm:cxn modelId="{8C012A3B-F5C1-40EE-84CE-C8E82FE9B8FC}" srcId="{D79A233E-1010-434A-9CBE-8D0F4E21CC97}" destId="{21A19027-2FFE-4E5B-A0F7-6CAD9168B79A}" srcOrd="2" destOrd="0" parTransId="{AA56C8BF-C7C3-4CB2-A318-516966A570F3}" sibTransId="{2EA67DEE-33DC-4CC0-8DF1-75CA8020D610}"/>
    <dgm:cxn modelId="{AAC2BAF7-FCE2-4E1C-AE69-254016C0F024}" type="presOf" srcId="{61BCE6E8-6EA9-467D-B9AD-5C9748CF9F9F}" destId="{760B5E09-3C81-43BC-8B28-6B6BF979EEDE}" srcOrd="0" destOrd="0" presId="urn:microsoft.com/office/officeart/2005/8/layout/cycle1"/>
    <dgm:cxn modelId="{5DB5267B-2F74-4DEE-A66F-8610C1EE53F5}" type="presOf" srcId="{2EA67DEE-33DC-4CC0-8DF1-75CA8020D610}" destId="{BCF6B338-8DE2-433D-8CB5-BF2A0F52B7A5}" srcOrd="0" destOrd="0" presId="urn:microsoft.com/office/officeart/2005/8/layout/cycle1"/>
    <dgm:cxn modelId="{42133CAB-87F2-4DAE-AD15-078605C56665}" srcId="{D79A233E-1010-434A-9CBE-8D0F4E21CC97}" destId="{E8E5CA12-88CB-40A4-95C3-D2713DA78A4D}" srcOrd="1" destOrd="0" parTransId="{669AFEF7-C0E7-4EF1-B796-060E3F4A0869}" sibTransId="{CFA00E2F-A2CC-4FED-AB5C-0B9C221E9F61}"/>
    <dgm:cxn modelId="{D87DE985-48A7-43E0-9CB6-05D07581F9FC}" type="presOf" srcId="{ED648B52-90AF-41E7-B918-5A3234BE9215}" destId="{ED0A4B62-EBD4-4D91-A81E-722D74FB2A16}" srcOrd="0" destOrd="0" presId="urn:microsoft.com/office/officeart/2005/8/layout/cycle1"/>
    <dgm:cxn modelId="{A9A30331-58C2-470F-AFDE-D132D75B8BAF}" type="presOf" srcId="{E8E5CA12-88CB-40A4-95C3-D2713DA78A4D}" destId="{F4BEBBEB-A4F0-4B11-AA99-3F0AE3B4757D}" srcOrd="0" destOrd="0" presId="urn:microsoft.com/office/officeart/2005/8/layout/cycle1"/>
    <dgm:cxn modelId="{39119823-0873-466A-B278-146B05A5589D}" type="presOf" srcId="{1C2BEE28-057E-44A7-8D10-D6124D075A71}" destId="{4B76046A-5510-42EF-8D15-7FED5FE49B4F}" srcOrd="0" destOrd="0" presId="urn:microsoft.com/office/officeart/2005/8/layout/cycle1"/>
    <dgm:cxn modelId="{99B5CAFA-6649-4A3C-80FF-B46D6CD61A1A}" srcId="{D79A233E-1010-434A-9CBE-8D0F4E21CC97}" destId="{ED648B52-90AF-41E7-B918-5A3234BE9215}" srcOrd="3" destOrd="0" parTransId="{49AB7ADE-CB61-403B-856F-AA9C02C099CC}" sibTransId="{96210E5C-5BC1-4576-95CB-953FE4CCB00C}"/>
    <dgm:cxn modelId="{7D1B8320-5AB6-4A78-B579-B2D41EBD9B74}" type="presOf" srcId="{96210E5C-5BC1-4576-95CB-953FE4CCB00C}" destId="{1D751B0C-AAE4-4A9E-9197-99B0902889E2}" srcOrd="0" destOrd="0" presId="urn:microsoft.com/office/officeart/2005/8/layout/cycle1"/>
    <dgm:cxn modelId="{F79B2EF0-F23C-4F78-91AB-0DD220490873}" type="presOf" srcId="{D79A233E-1010-434A-9CBE-8D0F4E21CC97}" destId="{3C0898FC-8CD3-448F-855B-D32F323DEF3C}" srcOrd="0" destOrd="0" presId="urn:microsoft.com/office/officeart/2005/8/layout/cycle1"/>
    <dgm:cxn modelId="{0763901F-58B2-4313-A814-7C2E522037C2}" type="presOf" srcId="{21A19027-2FFE-4E5B-A0F7-6CAD9168B79A}" destId="{CA9F0059-87B3-4A8D-AC6B-E8F11DE171BC}" srcOrd="0" destOrd="0" presId="urn:microsoft.com/office/officeart/2005/8/layout/cycle1"/>
    <dgm:cxn modelId="{0782F56F-F681-4B5D-859C-6A58FD9B1AE2}" srcId="{D79A233E-1010-434A-9CBE-8D0F4E21CC97}" destId="{61BCE6E8-6EA9-467D-B9AD-5C9748CF9F9F}" srcOrd="0" destOrd="0" parTransId="{535508DA-6603-44E8-A86C-8AD50D56A446}" sibTransId="{D31A9CBC-875F-4394-A1EE-BA08D5176D35}"/>
    <dgm:cxn modelId="{FFB6B4E9-A0EF-464F-9F3E-08D969E10BB7}" type="presParOf" srcId="{3C0898FC-8CD3-448F-855B-D32F323DEF3C}" destId="{1116B594-52DC-41E1-80CD-24D8E256E320}" srcOrd="0" destOrd="0" presId="urn:microsoft.com/office/officeart/2005/8/layout/cycle1"/>
    <dgm:cxn modelId="{963CAFB9-542E-4C46-A40F-BD9CB94E0D94}" type="presParOf" srcId="{3C0898FC-8CD3-448F-855B-D32F323DEF3C}" destId="{760B5E09-3C81-43BC-8B28-6B6BF979EEDE}" srcOrd="1" destOrd="0" presId="urn:microsoft.com/office/officeart/2005/8/layout/cycle1"/>
    <dgm:cxn modelId="{859757DD-4C05-4521-9338-8FD1D9EDFD66}" type="presParOf" srcId="{3C0898FC-8CD3-448F-855B-D32F323DEF3C}" destId="{2008CDB8-3EDD-43DA-82CE-A713E68E5FD6}" srcOrd="2" destOrd="0" presId="urn:microsoft.com/office/officeart/2005/8/layout/cycle1"/>
    <dgm:cxn modelId="{80804B71-EE60-4E65-AABD-D4954D3F5352}" type="presParOf" srcId="{3C0898FC-8CD3-448F-855B-D32F323DEF3C}" destId="{BCD97B69-4FDF-4FB9-8D6A-0BFF2B03F02F}" srcOrd="3" destOrd="0" presId="urn:microsoft.com/office/officeart/2005/8/layout/cycle1"/>
    <dgm:cxn modelId="{A44EA842-C56D-4DA1-BC9D-C77EBD4680BB}" type="presParOf" srcId="{3C0898FC-8CD3-448F-855B-D32F323DEF3C}" destId="{F4BEBBEB-A4F0-4B11-AA99-3F0AE3B4757D}" srcOrd="4" destOrd="0" presId="urn:microsoft.com/office/officeart/2005/8/layout/cycle1"/>
    <dgm:cxn modelId="{79F904D4-874E-40F9-8DE9-82E6248A5D64}" type="presParOf" srcId="{3C0898FC-8CD3-448F-855B-D32F323DEF3C}" destId="{2310746B-BAC5-4CAA-8949-D84CC2BD1B48}" srcOrd="5" destOrd="0" presId="urn:microsoft.com/office/officeart/2005/8/layout/cycle1"/>
    <dgm:cxn modelId="{41B49AC7-46B6-403E-B8C5-CDFE747ADA88}" type="presParOf" srcId="{3C0898FC-8CD3-448F-855B-D32F323DEF3C}" destId="{C2DB9253-CEDB-413A-AC52-CB87DDE56C86}" srcOrd="6" destOrd="0" presId="urn:microsoft.com/office/officeart/2005/8/layout/cycle1"/>
    <dgm:cxn modelId="{E59DD415-C4F8-4298-84A6-A444A038ADE0}" type="presParOf" srcId="{3C0898FC-8CD3-448F-855B-D32F323DEF3C}" destId="{CA9F0059-87B3-4A8D-AC6B-E8F11DE171BC}" srcOrd="7" destOrd="0" presId="urn:microsoft.com/office/officeart/2005/8/layout/cycle1"/>
    <dgm:cxn modelId="{4BB00C04-54B0-4763-8178-7DA706577A93}" type="presParOf" srcId="{3C0898FC-8CD3-448F-855B-D32F323DEF3C}" destId="{BCF6B338-8DE2-433D-8CB5-BF2A0F52B7A5}" srcOrd="8" destOrd="0" presId="urn:microsoft.com/office/officeart/2005/8/layout/cycle1"/>
    <dgm:cxn modelId="{4A7DFA95-580E-41EB-AA8F-93BA9209BB77}" type="presParOf" srcId="{3C0898FC-8CD3-448F-855B-D32F323DEF3C}" destId="{BF8812AA-75FC-49A3-B760-2C25C06095A5}" srcOrd="9" destOrd="0" presId="urn:microsoft.com/office/officeart/2005/8/layout/cycle1"/>
    <dgm:cxn modelId="{B2FE5E6B-F9D1-40C4-B631-3ED5BF951E49}" type="presParOf" srcId="{3C0898FC-8CD3-448F-855B-D32F323DEF3C}" destId="{ED0A4B62-EBD4-4D91-A81E-722D74FB2A16}" srcOrd="10" destOrd="0" presId="urn:microsoft.com/office/officeart/2005/8/layout/cycle1"/>
    <dgm:cxn modelId="{70B813E5-7154-4E11-806A-71C0F1A591F0}" type="presParOf" srcId="{3C0898FC-8CD3-448F-855B-D32F323DEF3C}" destId="{1D751B0C-AAE4-4A9E-9197-99B0902889E2}" srcOrd="11" destOrd="0" presId="urn:microsoft.com/office/officeart/2005/8/layout/cycle1"/>
    <dgm:cxn modelId="{4B99A1CA-ACB9-4BAD-B2CA-68C876327E13}" type="presParOf" srcId="{3C0898FC-8CD3-448F-855B-D32F323DEF3C}" destId="{0CF3407B-C297-4802-9660-6F66800F6776}" srcOrd="12" destOrd="0" presId="urn:microsoft.com/office/officeart/2005/8/layout/cycle1"/>
    <dgm:cxn modelId="{E1AD383B-C131-47C2-B421-8C5EC3FF645E}" type="presParOf" srcId="{3C0898FC-8CD3-448F-855B-D32F323DEF3C}" destId="{8E706F5E-AE6E-41F4-92D9-4539B9E527DD}" srcOrd="13" destOrd="0" presId="urn:microsoft.com/office/officeart/2005/8/layout/cycle1"/>
    <dgm:cxn modelId="{FE610B0B-FEC2-4404-BB50-D421303FA931}" type="presParOf" srcId="{3C0898FC-8CD3-448F-855B-D32F323DEF3C}" destId="{4B76046A-5510-42EF-8D15-7FED5FE49B4F}"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1EEAFB-11DC-4791-9169-C09F61392C24}" type="doc">
      <dgm:prSet loTypeId="urn:microsoft.com/office/officeart/2005/8/layout/bProcess4" loCatId="process" qsTypeId="urn:microsoft.com/office/officeart/2005/8/quickstyle/3d2" qsCatId="3D" csTypeId="urn:microsoft.com/office/officeart/2005/8/colors/accent0_3" csCatId="mainScheme" phldr="1"/>
      <dgm:spPr/>
      <dgm:t>
        <a:bodyPr/>
        <a:lstStyle/>
        <a:p>
          <a:endParaRPr lang="en-US"/>
        </a:p>
      </dgm:t>
    </dgm:pt>
    <dgm:pt modelId="{A19C45EA-D4A4-4B6A-9456-229B3DC338B0}">
      <dgm:prSet phldrT="[Text]"/>
      <dgm:spPr/>
      <dgm:t>
        <a:bodyPr/>
        <a:lstStyle/>
        <a:p>
          <a:r>
            <a:rPr lang="en-US" dirty="0" smtClean="0"/>
            <a:t>Assessment test</a:t>
          </a:r>
          <a:endParaRPr lang="en-US" dirty="0"/>
        </a:p>
      </dgm:t>
    </dgm:pt>
    <dgm:pt modelId="{AA381869-5666-4728-B0EB-396CC4528917}" type="parTrans" cxnId="{AC036469-C2CA-49E4-8C93-D7FE432B6116}">
      <dgm:prSet/>
      <dgm:spPr/>
      <dgm:t>
        <a:bodyPr/>
        <a:lstStyle/>
        <a:p>
          <a:endParaRPr lang="en-US"/>
        </a:p>
      </dgm:t>
    </dgm:pt>
    <dgm:pt modelId="{59D8B7A3-9FAF-4D8C-B071-4E5FE389B265}" type="sibTrans" cxnId="{AC036469-C2CA-49E4-8C93-D7FE432B6116}">
      <dgm:prSet/>
      <dgm:spPr/>
      <dgm:t>
        <a:bodyPr/>
        <a:lstStyle/>
        <a:p>
          <a:endParaRPr lang="en-US"/>
        </a:p>
      </dgm:t>
    </dgm:pt>
    <dgm:pt modelId="{801C8FE9-8612-41C7-80A9-6FBABFE62C2F}">
      <dgm:prSet phldrT="[Text]"/>
      <dgm:spPr/>
      <dgm:t>
        <a:bodyPr/>
        <a:lstStyle/>
        <a:p>
          <a:r>
            <a:rPr lang="en-US" dirty="0" smtClean="0"/>
            <a:t>Submission of the certificate to BDT Director within 1 month</a:t>
          </a:r>
          <a:endParaRPr lang="en-US" dirty="0"/>
        </a:p>
      </dgm:t>
    </dgm:pt>
    <dgm:pt modelId="{9703EA78-77E4-4C71-B675-81C3FB13FB34}" type="parTrans" cxnId="{89F7B0A0-E36D-4749-9F11-667176EEDFE4}">
      <dgm:prSet/>
      <dgm:spPr/>
      <dgm:t>
        <a:bodyPr/>
        <a:lstStyle/>
        <a:p>
          <a:endParaRPr lang="en-US"/>
        </a:p>
      </dgm:t>
    </dgm:pt>
    <dgm:pt modelId="{12BD2FFC-8F2C-49EE-BB39-4A88B81D5167}" type="sibTrans" cxnId="{89F7B0A0-E36D-4749-9F11-667176EEDFE4}">
      <dgm:prSet/>
      <dgm:spPr/>
      <dgm:t>
        <a:bodyPr/>
        <a:lstStyle/>
        <a:p>
          <a:endParaRPr lang="en-US"/>
        </a:p>
      </dgm:t>
    </dgm:pt>
    <dgm:pt modelId="{B30C2A85-6092-4913-AE2F-78B01AF6916C}">
      <dgm:prSet phldrT="[Text]"/>
      <dgm:spPr/>
      <dgm:t>
        <a:bodyPr/>
        <a:lstStyle/>
        <a:p>
          <a:r>
            <a:rPr lang="en-US" dirty="0" smtClean="0"/>
            <a:t>Signing by respective signatories within 2 weeks</a:t>
          </a:r>
          <a:endParaRPr lang="en-US" dirty="0"/>
        </a:p>
      </dgm:t>
    </dgm:pt>
    <dgm:pt modelId="{B2381726-A68A-4530-9BEE-40378D8C93EF}" type="parTrans" cxnId="{E7BD973B-6E50-4A74-9F60-C8649A3B1C10}">
      <dgm:prSet/>
      <dgm:spPr/>
      <dgm:t>
        <a:bodyPr/>
        <a:lstStyle/>
        <a:p>
          <a:endParaRPr lang="en-US"/>
        </a:p>
      </dgm:t>
    </dgm:pt>
    <dgm:pt modelId="{D7CE53B2-16FB-493E-BF25-95D2742E9826}" type="sibTrans" cxnId="{E7BD973B-6E50-4A74-9F60-C8649A3B1C10}">
      <dgm:prSet/>
      <dgm:spPr/>
      <dgm:t>
        <a:bodyPr/>
        <a:lstStyle/>
        <a:p>
          <a:endParaRPr lang="en-US"/>
        </a:p>
      </dgm:t>
    </dgm:pt>
    <dgm:pt modelId="{E390C661-9170-4CE6-9EDA-1E93E4341E36}">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Entry of names by the  Regional Offices and provision for participants</a:t>
          </a:r>
        </a:p>
        <a:p>
          <a:pPr defTabSz="844550">
            <a:lnSpc>
              <a:spcPct val="90000"/>
            </a:lnSpc>
            <a:spcBef>
              <a:spcPct val="0"/>
            </a:spcBef>
            <a:spcAft>
              <a:spcPct val="35000"/>
            </a:spcAft>
          </a:pPr>
          <a:endParaRPr lang="en-US" dirty="0"/>
        </a:p>
      </dgm:t>
    </dgm:pt>
    <dgm:pt modelId="{11D6C5C2-01BA-464F-934B-4847C1004326}" type="parTrans" cxnId="{3BB53D63-195E-4021-8B97-5A23509C9CDA}">
      <dgm:prSet/>
      <dgm:spPr/>
      <dgm:t>
        <a:bodyPr/>
        <a:lstStyle/>
        <a:p>
          <a:endParaRPr lang="en-US"/>
        </a:p>
      </dgm:t>
    </dgm:pt>
    <dgm:pt modelId="{762083A5-3028-4CC9-A80E-078AF0E4CC9D}" type="sibTrans" cxnId="{3BB53D63-195E-4021-8B97-5A23509C9CDA}">
      <dgm:prSet/>
      <dgm:spPr/>
      <dgm:t>
        <a:bodyPr/>
        <a:lstStyle/>
        <a:p>
          <a:endParaRPr lang="en-US"/>
        </a:p>
      </dgm:t>
    </dgm:pt>
    <dgm:pt modelId="{D3A47CD1-13D3-4E5C-A5E8-3722DF2E2395}">
      <dgm:prSet phldrT="[Text]"/>
      <dgm:spPr/>
      <dgm:t>
        <a:bodyPr/>
        <a:lstStyle/>
        <a:p>
          <a:r>
            <a:rPr lang="en-US" dirty="0" smtClean="0"/>
            <a:t>Provision of individual certificates</a:t>
          </a:r>
          <a:endParaRPr lang="en-US" dirty="0"/>
        </a:p>
      </dgm:t>
    </dgm:pt>
    <dgm:pt modelId="{4051DCE3-98C7-4B03-87C9-9AC247625572}" type="sibTrans" cxnId="{76C639B3-58D0-43E1-8808-2CDCBCF5DCA8}">
      <dgm:prSet/>
      <dgm:spPr/>
      <dgm:t>
        <a:bodyPr/>
        <a:lstStyle/>
        <a:p>
          <a:endParaRPr lang="en-US"/>
        </a:p>
      </dgm:t>
    </dgm:pt>
    <dgm:pt modelId="{A8200BB9-1F37-4C4D-9161-C81821270A35}" type="parTrans" cxnId="{76C639B3-58D0-43E1-8808-2CDCBCF5DCA8}">
      <dgm:prSet/>
      <dgm:spPr/>
      <dgm:t>
        <a:bodyPr/>
        <a:lstStyle/>
        <a:p>
          <a:endParaRPr lang="en-US"/>
        </a:p>
      </dgm:t>
    </dgm:pt>
    <dgm:pt modelId="{53E2B19B-B561-41C7-8C74-257B5EC27050}" type="pres">
      <dgm:prSet presAssocID="{931EEAFB-11DC-4791-9169-C09F61392C24}" presName="Name0" presStyleCnt="0">
        <dgm:presLayoutVars>
          <dgm:dir/>
          <dgm:resizeHandles/>
        </dgm:presLayoutVars>
      </dgm:prSet>
      <dgm:spPr/>
      <dgm:t>
        <a:bodyPr/>
        <a:lstStyle/>
        <a:p>
          <a:endParaRPr lang="en-US"/>
        </a:p>
      </dgm:t>
    </dgm:pt>
    <dgm:pt modelId="{5828E29A-CDD0-4721-9F2D-F8B6603B6C00}" type="pres">
      <dgm:prSet presAssocID="{A19C45EA-D4A4-4B6A-9456-229B3DC338B0}" presName="compNode" presStyleCnt="0"/>
      <dgm:spPr/>
      <dgm:t>
        <a:bodyPr/>
        <a:lstStyle/>
        <a:p>
          <a:endParaRPr lang="en-US"/>
        </a:p>
      </dgm:t>
    </dgm:pt>
    <dgm:pt modelId="{B1255ACF-3139-46A6-A81C-7EC64D9C5841}" type="pres">
      <dgm:prSet presAssocID="{A19C45EA-D4A4-4B6A-9456-229B3DC338B0}" presName="dummyConnPt" presStyleCnt="0"/>
      <dgm:spPr/>
      <dgm:t>
        <a:bodyPr/>
        <a:lstStyle/>
        <a:p>
          <a:endParaRPr lang="en-US"/>
        </a:p>
      </dgm:t>
    </dgm:pt>
    <dgm:pt modelId="{9E1AA95E-ADE3-47D4-B44E-2A022FC5F8A5}" type="pres">
      <dgm:prSet presAssocID="{A19C45EA-D4A4-4B6A-9456-229B3DC338B0}" presName="node" presStyleLbl="node1" presStyleIdx="0" presStyleCnt="5" custLinFactNeighborX="61680" custLinFactNeighborY="8922">
        <dgm:presLayoutVars>
          <dgm:bulletEnabled val="1"/>
        </dgm:presLayoutVars>
      </dgm:prSet>
      <dgm:spPr/>
      <dgm:t>
        <a:bodyPr/>
        <a:lstStyle/>
        <a:p>
          <a:endParaRPr lang="en-US"/>
        </a:p>
      </dgm:t>
    </dgm:pt>
    <dgm:pt modelId="{DD129FC4-41D5-4081-A3CE-6A79C20A4083}" type="pres">
      <dgm:prSet presAssocID="{59D8B7A3-9FAF-4D8C-B071-4E5FE389B265}" presName="sibTrans" presStyleLbl="bgSibTrans2D1" presStyleIdx="0" presStyleCnt="4"/>
      <dgm:spPr/>
      <dgm:t>
        <a:bodyPr/>
        <a:lstStyle/>
        <a:p>
          <a:endParaRPr lang="en-US"/>
        </a:p>
      </dgm:t>
    </dgm:pt>
    <dgm:pt modelId="{2DD9F3F4-4E6E-4E54-8E11-C32D8ECDECA5}" type="pres">
      <dgm:prSet presAssocID="{801C8FE9-8612-41C7-80A9-6FBABFE62C2F}" presName="compNode" presStyleCnt="0"/>
      <dgm:spPr/>
      <dgm:t>
        <a:bodyPr/>
        <a:lstStyle/>
        <a:p>
          <a:endParaRPr lang="en-US"/>
        </a:p>
      </dgm:t>
    </dgm:pt>
    <dgm:pt modelId="{06E7DE87-8A01-4249-927C-E1E81C8E2838}" type="pres">
      <dgm:prSet presAssocID="{801C8FE9-8612-41C7-80A9-6FBABFE62C2F}" presName="dummyConnPt" presStyleCnt="0"/>
      <dgm:spPr/>
      <dgm:t>
        <a:bodyPr/>
        <a:lstStyle/>
        <a:p>
          <a:endParaRPr lang="en-US"/>
        </a:p>
      </dgm:t>
    </dgm:pt>
    <dgm:pt modelId="{DEF741C8-F600-4A11-B415-9CAB24CE25D5}" type="pres">
      <dgm:prSet presAssocID="{801C8FE9-8612-41C7-80A9-6FBABFE62C2F}" presName="node" presStyleLbl="node1" presStyleIdx="1" presStyleCnt="5" custLinFactNeighborX="-28675" custLinFactNeighborY="1080">
        <dgm:presLayoutVars>
          <dgm:bulletEnabled val="1"/>
        </dgm:presLayoutVars>
      </dgm:prSet>
      <dgm:spPr/>
      <dgm:t>
        <a:bodyPr/>
        <a:lstStyle/>
        <a:p>
          <a:endParaRPr lang="en-US"/>
        </a:p>
      </dgm:t>
    </dgm:pt>
    <dgm:pt modelId="{77155EE2-B434-408D-A4C5-DB03840EACB2}" type="pres">
      <dgm:prSet presAssocID="{12BD2FFC-8F2C-49EE-BB39-4A88B81D5167}" presName="sibTrans" presStyleLbl="bgSibTrans2D1" presStyleIdx="1" presStyleCnt="4"/>
      <dgm:spPr/>
      <dgm:t>
        <a:bodyPr/>
        <a:lstStyle/>
        <a:p>
          <a:endParaRPr lang="en-US"/>
        </a:p>
      </dgm:t>
    </dgm:pt>
    <dgm:pt modelId="{B30CDD02-E379-488B-8437-3CE16B2CD74D}" type="pres">
      <dgm:prSet presAssocID="{B30C2A85-6092-4913-AE2F-78B01AF6916C}" presName="compNode" presStyleCnt="0"/>
      <dgm:spPr/>
      <dgm:t>
        <a:bodyPr/>
        <a:lstStyle/>
        <a:p>
          <a:endParaRPr lang="en-US"/>
        </a:p>
      </dgm:t>
    </dgm:pt>
    <dgm:pt modelId="{212D554F-A56B-4B48-B2D8-E12DEA36BD40}" type="pres">
      <dgm:prSet presAssocID="{B30C2A85-6092-4913-AE2F-78B01AF6916C}" presName="dummyConnPt" presStyleCnt="0"/>
      <dgm:spPr/>
      <dgm:t>
        <a:bodyPr/>
        <a:lstStyle/>
        <a:p>
          <a:endParaRPr lang="en-US"/>
        </a:p>
      </dgm:t>
    </dgm:pt>
    <dgm:pt modelId="{194EFCDB-159D-4081-BD6C-8A506DA70C2B}" type="pres">
      <dgm:prSet presAssocID="{B30C2A85-6092-4913-AE2F-78B01AF6916C}" presName="node" presStyleLbl="node1" presStyleIdx="2" presStyleCnt="5">
        <dgm:presLayoutVars>
          <dgm:bulletEnabled val="1"/>
        </dgm:presLayoutVars>
      </dgm:prSet>
      <dgm:spPr/>
      <dgm:t>
        <a:bodyPr/>
        <a:lstStyle/>
        <a:p>
          <a:endParaRPr lang="en-US"/>
        </a:p>
      </dgm:t>
    </dgm:pt>
    <dgm:pt modelId="{46245FF5-9042-4AF3-BD9B-0D67F47E7E74}" type="pres">
      <dgm:prSet presAssocID="{D7CE53B2-16FB-493E-BF25-95D2742E9826}" presName="sibTrans" presStyleLbl="bgSibTrans2D1" presStyleIdx="2" presStyleCnt="4"/>
      <dgm:spPr/>
      <dgm:t>
        <a:bodyPr/>
        <a:lstStyle/>
        <a:p>
          <a:endParaRPr lang="en-US"/>
        </a:p>
      </dgm:t>
    </dgm:pt>
    <dgm:pt modelId="{DEFBDA1D-F80B-4689-8043-19625BEC402A}" type="pres">
      <dgm:prSet presAssocID="{D3A47CD1-13D3-4E5C-A5E8-3722DF2E2395}" presName="compNode" presStyleCnt="0"/>
      <dgm:spPr/>
      <dgm:t>
        <a:bodyPr/>
        <a:lstStyle/>
        <a:p>
          <a:endParaRPr lang="en-US"/>
        </a:p>
      </dgm:t>
    </dgm:pt>
    <dgm:pt modelId="{13836835-A832-4D85-AD30-40BCCBD4F31C}" type="pres">
      <dgm:prSet presAssocID="{D3A47CD1-13D3-4E5C-A5E8-3722DF2E2395}" presName="dummyConnPt" presStyleCnt="0"/>
      <dgm:spPr/>
      <dgm:t>
        <a:bodyPr/>
        <a:lstStyle/>
        <a:p>
          <a:endParaRPr lang="en-US"/>
        </a:p>
      </dgm:t>
    </dgm:pt>
    <dgm:pt modelId="{E5A05C7B-2FFE-4000-905E-C38A5BDE2BC1}" type="pres">
      <dgm:prSet presAssocID="{D3A47CD1-13D3-4E5C-A5E8-3722DF2E2395}" presName="node" presStyleLbl="node1" presStyleIdx="3" presStyleCnt="5">
        <dgm:presLayoutVars>
          <dgm:bulletEnabled val="1"/>
        </dgm:presLayoutVars>
      </dgm:prSet>
      <dgm:spPr/>
      <dgm:t>
        <a:bodyPr/>
        <a:lstStyle/>
        <a:p>
          <a:endParaRPr lang="en-US"/>
        </a:p>
      </dgm:t>
    </dgm:pt>
    <dgm:pt modelId="{4FDDB1FF-8609-46A0-8453-2B7F4F5B205B}" type="pres">
      <dgm:prSet presAssocID="{4051DCE3-98C7-4B03-87C9-9AC247625572}" presName="sibTrans" presStyleLbl="bgSibTrans2D1" presStyleIdx="3" presStyleCnt="4"/>
      <dgm:spPr/>
      <dgm:t>
        <a:bodyPr/>
        <a:lstStyle/>
        <a:p>
          <a:endParaRPr lang="en-US"/>
        </a:p>
      </dgm:t>
    </dgm:pt>
    <dgm:pt modelId="{05BF24CE-DE1F-4489-964C-C1FA9C3BE13D}" type="pres">
      <dgm:prSet presAssocID="{E390C661-9170-4CE6-9EDA-1E93E4341E36}" presName="compNode" presStyleCnt="0"/>
      <dgm:spPr/>
      <dgm:t>
        <a:bodyPr/>
        <a:lstStyle/>
        <a:p>
          <a:endParaRPr lang="en-US"/>
        </a:p>
      </dgm:t>
    </dgm:pt>
    <dgm:pt modelId="{A744C5AE-E1F3-4261-89B0-9783DBD849F0}" type="pres">
      <dgm:prSet presAssocID="{E390C661-9170-4CE6-9EDA-1E93E4341E36}" presName="dummyConnPt" presStyleCnt="0"/>
      <dgm:spPr/>
      <dgm:t>
        <a:bodyPr/>
        <a:lstStyle/>
        <a:p>
          <a:endParaRPr lang="en-US"/>
        </a:p>
      </dgm:t>
    </dgm:pt>
    <dgm:pt modelId="{795C82DD-629E-45ED-8293-EBF9B6D4105F}" type="pres">
      <dgm:prSet presAssocID="{E390C661-9170-4CE6-9EDA-1E93E4341E36}" presName="node" presStyleLbl="node1" presStyleIdx="4" presStyleCnt="5" custLinFactNeighborX="46154" custLinFactNeighborY="1080">
        <dgm:presLayoutVars>
          <dgm:bulletEnabled val="1"/>
        </dgm:presLayoutVars>
      </dgm:prSet>
      <dgm:spPr/>
      <dgm:t>
        <a:bodyPr/>
        <a:lstStyle/>
        <a:p>
          <a:endParaRPr lang="en-US"/>
        </a:p>
      </dgm:t>
    </dgm:pt>
  </dgm:ptLst>
  <dgm:cxnLst>
    <dgm:cxn modelId="{89F7B0A0-E36D-4749-9F11-667176EEDFE4}" srcId="{931EEAFB-11DC-4791-9169-C09F61392C24}" destId="{801C8FE9-8612-41C7-80A9-6FBABFE62C2F}" srcOrd="1" destOrd="0" parTransId="{9703EA78-77E4-4C71-B675-81C3FB13FB34}" sibTransId="{12BD2FFC-8F2C-49EE-BB39-4A88B81D5167}"/>
    <dgm:cxn modelId="{AC036469-C2CA-49E4-8C93-D7FE432B6116}" srcId="{931EEAFB-11DC-4791-9169-C09F61392C24}" destId="{A19C45EA-D4A4-4B6A-9456-229B3DC338B0}" srcOrd="0" destOrd="0" parTransId="{AA381869-5666-4728-B0EB-396CC4528917}" sibTransId="{59D8B7A3-9FAF-4D8C-B071-4E5FE389B265}"/>
    <dgm:cxn modelId="{5193E052-D04B-461E-9E94-BFAAAE6653C0}" type="presOf" srcId="{D7CE53B2-16FB-493E-BF25-95D2742E9826}" destId="{46245FF5-9042-4AF3-BD9B-0D67F47E7E74}" srcOrd="0" destOrd="0" presId="urn:microsoft.com/office/officeart/2005/8/layout/bProcess4"/>
    <dgm:cxn modelId="{B91BAFB4-C1ED-4346-BBCF-A324DC52A6BF}" type="presOf" srcId="{931EEAFB-11DC-4791-9169-C09F61392C24}" destId="{53E2B19B-B561-41C7-8C74-257B5EC27050}" srcOrd="0" destOrd="0" presId="urn:microsoft.com/office/officeart/2005/8/layout/bProcess4"/>
    <dgm:cxn modelId="{3BB53D63-195E-4021-8B97-5A23509C9CDA}" srcId="{931EEAFB-11DC-4791-9169-C09F61392C24}" destId="{E390C661-9170-4CE6-9EDA-1E93E4341E36}" srcOrd="4" destOrd="0" parTransId="{11D6C5C2-01BA-464F-934B-4847C1004326}" sibTransId="{762083A5-3028-4CC9-A80E-078AF0E4CC9D}"/>
    <dgm:cxn modelId="{47782861-EA29-45C6-A8DD-EF7178B4E092}" type="presOf" srcId="{12BD2FFC-8F2C-49EE-BB39-4A88B81D5167}" destId="{77155EE2-B434-408D-A4C5-DB03840EACB2}" srcOrd="0" destOrd="0" presId="urn:microsoft.com/office/officeart/2005/8/layout/bProcess4"/>
    <dgm:cxn modelId="{48DD980E-C45F-456A-A7C4-D16BB816CEF2}" type="presOf" srcId="{E390C661-9170-4CE6-9EDA-1E93E4341E36}" destId="{795C82DD-629E-45ED-8293-EBF9B6D4105F}" srcOrd="0" destOrd="0" presId="urn:microsoft.com/office/officeart/2005/8/layout/bProcess4"/>
    <dgm:cxn modelId="{FF01D49F-F4CF-40D2-8F48-F9927D41A680}" type="presOf" srcId="{A19C45EA-D4A4-4B6A-9456-229B3DC338B0}" destId="{9E1AA95E-ADE3-47D4-B44E-2A022FC5F8A5}" srcOrd="0" destOrd="0" presId="urn:microsoft.com/office/officeart/2005/8/layout/bProcess4"/>
    <dgm:cxn modelId="{C0FEC477-EB8D-4BE1-935D-045C955BAD64}" type="presOf" srcId="{4051DCE3-98C7-4B03-87C9-9AC247625572}" destId="{4FDDB1FF-8609-46A0-8453-2B7F4F5B205B}" srcOrd="0" destOrd="0" presId="urn:microsoft.com/office/officeart/2005/8/layout/bProcess4"/>
    <dgm:cxn modelId="{02FD9517-4D64-436F-980C-317B21BD6D7F}" type="presOf" srcId="{59D8B7A3-9FAF-4D8C-B071-4E5FE389B265}" destId="{DD129FC4-41D5-4081-A3CE-6A79C20A4083}" srcOrd="0" destOrd="0" presId="urn:microsoft.com/office/officeart/2005/8/layout/bProcess4"/>
    <dgm:cxn modelId="{9650BF32-99BE-4DBE-92EC-211A7338096A}" type="presOf" srcId="{B30C2A85-6092-4913-AE2F-78B01AF6916C}" destId="{194EFCDB-159D-4081-BD6C-8A506DA70C2B}" srcOrd="0" destOrd="0" presId="urn:microsoft.com/office/officeart/2005/8/layout/bProcess4"/>
    <dgm:cxn modelId="{5A3769BA-8B64-4D3D-B54D-B65E57C169AA}" type="presOf" srcId="{801C8FE9-8612-41C7-80A9-6FBABFE62C2F}" destId="{DEF741C8-F600-4A11-B415-9CAB24CE25D5}" srcOrd="0" destOrd="0" presId="urn:microsoft.com/office/officeart/2005/8/layout/bProcess4"/>
    <dgm:cxn modelId="{1E04FB1E-43E3-4AB0-8B4C-70600880E062}" type="presOf" srcId="{D3A47CD1-13D3-4E5C-A5E8-3722DF2E2395}" destId="{E5A05C7B-2FFE-4000-905E-C38A5BDE2BC1}" srcOrd="0" destOrd="0" presId="urn:microsoft.com/office/officeart/2005/8/layout/bProcess4"/>
    <dgm:cxn modelId="{E7BD973B-6E50-4A74-9F60-C8649A3B1C10}" srcId="{931EEAFB-11DC-4791-9169-C09F61392C24}" destId="{B30C2A85-6092-4913-AE2F-78B01AF6916C}" srcOrd="2" destOrd="0" parTransId="{B2381726-A68A-4530-9BEE-40378D8C93EF}" sibTransId="{D7CE53B2-16FB-493E-BF25-95D2742E9826}"/>
    <dgm:cxn modelId="{76C639B3-58D0-43E1-8808-2CDCBCF5DCA8}" srcId="{931EEAFB-11DC-4791-9169-C09F61392C24}" destId="{D3A47CD1-13D3-4E5C-A5E8-3722DF2E2395}" srcOrd="3" destOrd="0" parTransId="{A8200BB9-1F37-4C4D-9161-C81821270A35}" sibTransId="{4051DCE3-98C7-4B03-87C9-9AC247625572}"/>
    <dgm:cxn modelId="{E9DA8E54-90E1-4F8F-8C1D-09221AC76E0F}" type="presParOf" srcId="{53E2B19B-B561-41C7-8C74-257B5EC27050}" destId="{5828E29A-CDD0-4721-9F2D-F8B6603B6C00}" srcOrd="0" destOrd="0" presId="urn:microsoft.com/office/officeart/2005/8/layout/bProcess4"/>
    <dgm:cxn modelId="{3D7C90DB-8203-483B-BDDF-20F44933B593}" type="presParOf" srcId="{5828E29A-CDD0-4721-9F2D-F8B6603B6C00}" destId="{B1255ACF-3139-46A6-A81C-7EC64D9C5841}" srcOrd="0" destOrd="0" presId="urn:microsoft.com/office/officeart/2005/8/layout/bProcess4"/>
    <dgm:cxn modelId="{1384118A-D7D2-4A4C-8C1B-93BB395B2F41}" type="presParOf" srcId="{5828E29A-CDD0-4721-9F2D-F8B6603B6C00}" destId="{9E1AA95E-ADE3-47D4-B44E-2A022FC5F8A5}" srcOrd="1" destOrd="0" presId="urn:microsoft.com/office/officeart/2005/8/layout/bProcess4"/>
    <dgm:cxn modelId="{46014690-2B5C-46B9-8CAB-8611817C248E}" type="presParOf" srcId="{53E2B19B-B561-41C7-8C74-257B5EC27050}" destId="{DD129FC4-41D5-4081-A3CE-6A79C20A4083}" srcOrd="1" destOrd="0" presId="urn:microsoft.com/office/officeart/2005/8/layout/bProcess4"/>
    <dgm:cxn modelId="{A283E570-8893-4CEA-8883-F570FB382643}" type="presParOf" srcId="{53E2B19B-B561-41C7-8C74-257B5EC27050}" destId="{2DD9F3F4-4E6E-4E54-8E11-C32D8ECDECA5}" srcOrd="2" destOrd="0" presId="urn:microsoft.com/office/officeart/2005/8/layout/bProcess4"/>
    <dgm:cxn modelId="{2495EAC7-4ABA-42F8-B1B6-F6CA1C938455}" type="presParOf" srcId="{2DD9F3F4-4E6E-4E54-8E11-C32D8ECDECA5}" destId="{06E7DE87-8A01-4249-927C-E1E81C8E2838}" srcOrd="0" destOrd="0" presId="urn:microsoft.com/office/officeart/2005/8/layout/bProcess4"/>
    <dgm:cxn modelId="{B6A6E748-AD23-401C-A9FE-1FA58C15F66B}" type="presParOf" srcId="{2DD9F3F4-4E6E-4E54-8E11-C32D8ECDECA5}" destId="{DEF741C8-F600-4A11-B415-9CAB24CE25D5}" srcOrd="1" destOrd="0" presId="urn:microsoft.com/office/officeart/2005/8/layout/bProcess4"/>
    <dgm:cxn modelId="{1102222E-90BC-471C-9BC9-C79A33C3685B}" type="presParOf" srcId="{53E2B19B-B561-41C7-8C74-257B5EC27050}" destId="{77155EE2-B434-408D-A4C5-DB03840EACB2}" srcOrd="3" destOrd="0" presId="urn:microsoft.com/office/officeart/2005/8/layout/bProcess4"/>
    <dgm:cxn modelId="{68169027-980F-494B-8F79-AC4D82D00DF9}" type="presParOf" srcId="{53E2B19B-B561-41C7-8C74-257B5EC27050}" destId="{B30CDD02-E379-488B-8437-3CE16B2CD74D}" srcOrd="4" destOrd="0" presId="urn:microsoft.com/office/officeart/2005/8/layout/bProcess4"/>
    <dgm:cxn modelId="{37615895-900A-4722-ABBB-BFC9BC422A9A}" type="presParOf" srcId="{B30CDD02-E379-488B-8437-3CE16B2CD74D}" destId="{212D554F-A56B-4B48-B2D8-E12DEA36BD40}" srcOrd="0" destOrd="0" presId="urn:microsoft.com/office/officeart/2005/8/layout/bProcess4"/>
    <dgm:cxn modelId="{82D841CD-D80D-4B5D-94F6-22193119D709}" type="presParOf" srcId="{B30CDD02-E379-488B-8437-3CE16B2CD74D}" destId="{194EFCDB-159D-4081-BD6C-8A506DA70C2B}" srcOrd="1" destOrd="0" presId="urn:microsoft.com/office/officeart/2005/8/layout/bProcess4"/>
    <dgm:cxn modelId="{AE6C64C6-30F6-4FCF-A77D-32FB5A49FD3A}" type="presParOf" srcId="{53E2B19B-B561-41C7-8C74-257B5EC27050}" destId="{46245FF5-9042-4AF3-BD9B-0D67F47E7E74}" srcOrd="5" destOrd="0" presId="urn:microsoft.com/office/officeart/2005/8/layout/bProcess4"/>
    <dgm:cxn modelId="{4016802F-407D-4EB6-83B5-EF47227FF42E}" type="presParOf" srcId="{53E2B19B-B561-41C7-8C74-257B5EC27050}" destId="{DEFBDA1D-F80B-4689-8043-19625BEC402A}" srcOrd="6" destOrd="0" presId="urn:microsoft.com/office/officeart/2005/8/layout/bProcess4"/>
    <dgm:cxn modelId="{00471542-B886-4C92-B3C1-01A317254F06}" type="presParOf" srcId="{DEFBDA1D-F80B-4689-8043-19625BEC402A}" destId="{13836835-A832-4D85-AD30-40BCCBD4F31C}" srcOrd="0" destOrd="0" presId="urn:microsoft.com/office/officeart/2005/8/layout/bProcess4"/>
    <dgm:cxn modelId="{1220C4A2-6623-467E-A946-FFAF5F90CEA6}" type="presParOf" srcId="{DEFBDA1D-F80B-4689-8043-19625BEC402A}" destId="{E5A05C7B-2FFE-4000-905E-C38A5BDE2BC1}" srcOrd="1" destOrd="0" presId="urn:microsoft.com/office/officeart/2005/8/layout/bProcess4"/>
    <dgm:cxn modelId="{D49DC740-D68F-463E-B769-1CDD86A8930B}" type="presParOf" srcId="{53E2B19B-B561-41C7-8C74-257B5EC27050}" destId="{4FDDB1FF-8609-46A0-8453-2B7F4F5B205B}" srcOrd="7" destOrd="0" presId="urn:microsoft.com/office/officeart/2005/8/layout/bProcess4"/>
    <dgm:cxn modelId="{485E5D9A-47D6-45AB-9981-7F7FEEA94472}" type="presParOf" srcId="{53E2B19B-B561-41C7-8C74-257B5EC27050}" destId="{05BF24CE-DE1F-4489-964C-C1FA9C3BE13D}" srcOrd="8" destOrd="0" presId="urn:microsoft.com/office/officeart/2005/8/layout/bProcess4"/>
    <dgm:cxn modelId="{A220B8ED-362E-4ACD-9F97-7717E9948545}" type="presParOf" srcId="{05BF24CE-DE1F-4489-964C-C1FA9C3BE13D}" destId="{A744C5AE-E1F3-4261-89B0-9783DBD849F0}" srcOrd="0" destOrd="0" presId="urn:microsoft.com/office/officeart/2005/8/layout/bProcess4"/>
    <dgm:cxn modelId="{8EDBAE2E-3BDF-4FE3-8B81-3AAB75EC76C5}" type="presParOf" srcId="{05BF24CE-DE1F-4489-964C-C1FA9C3BE13D}" destId="{795C82DD-629E-45ED-8293-EBF9B6D4105F}"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539C79-BF55-44BD-80FB-95D1FC47DCAB}" type="doc">
      <dgm:prSet loTypeId="urn:microsoft.com/office/officeart/2005/8/layout/funnel1" loCatId="process" qsTypeId="urn:microsoft.com/office/officeart/2005/8/quickstyle/3d2" qsCatId="3D" csTypeId="urn:microsoft.com/office/officeart/2005/8/colors/accent0_3" csCatId="mainScheme" phldr="1"/>
      <dgm:spPr/>
      <dgm:t>
        <a:bodyPr/>
        <a:lstStyle/>
        <a:p>
          <a:endParaRPr lang="en-US"/>
        </a:p>
      </dgm:t>
    </dgm:pt>
    <dgm:pt modelId="{0C573B5E-B08E-4FB3-9D6F-C058EA9CBE54}">
      <dgm:prSet phldrT="[Text]"/>
      <dgm:spPr/>
      <dgm:t>
        <a:bodyPr/>
        <a:lstStyle/>
        <a:p>
          <a:r>
            <a:rPr lang="en-US" dirty="0" smtClean="0"/>
            <a:t>Evaluation by participants</a:t>
          </a:r>
          <a:endParaRPr lang="en-US" dirty="0"/>
        </a:p>
      </dgm:t>
    </dgm:pt>
    <dgm:pt modelId="{85CFA944-D138-4FAD-A0AD-F562B54380E8}" type="parTrans" cxnId="{E80ED9AD-3D24-4D91-B931-ACECAB78AC79}">
      <dgm:prSet/>
      <dgm:spPr/>
      <dgm:t>
        <a:bodyPr/>
        <a:lstStyle/>
        <a:p>
          <a:endParaRPr lang="en-US"/>
        </a:p>
      </dgm:t>
    </dgm:pt>
    <dgm:pt modelId="{3DDF7CD5-1EBA-4201-B99C-AA0C15EDB9E4}" type="sibTrans" cxnId="{E80ED9AD-3D24-4D91-B931-ACECAB78AC79}">
      <dgm:prSet/>
      <dgm:spPr/>
      <dgm:t>
        <a:bodyPr/>
        <a:lstStyle/>
        <a:p>
          <a:endParaRPr lang="en-US"/>
        </a:p>
      </dgm:t>
    </dgm:pt>
    <dgm:pt modelId="{69DD9F47-D678-4A71-B9E0-0AF8318048F5}">
      <dgm:prSet phldrT="[Text]"/>
      <dgm:spPr/>
      <dgm:t>
        <a:bodyPr/>
        <a:lstStyle/>
        <a:p>
          <a:r>
            <a:rPr lang="en-US" dirty="0" smtClean="0"/>
            <a:t>M&amp;E by ITU based on KPIs</a:t>
          </a:r>
          <a:endParaRPr lang="en-US" dirty="0"/>
        </a:p>
      </dgm:t>
    </dgm:pt>
    <dgm:pt modelId="{89E3C30F-EB7B-408F-A71B-0186EDE100F1}" type="parTrans" cxnId="{79A43077-6C05-4016-83FF-8384C6906A6A}">
      <dgm:prSet/>
      <dgm:spPr/>
      <dgm:t>
        <a:bodyPr/>
        <a:lstStyle/>
        <a:p>
          <a:endParaRPr lang="en-US"/>
        </a:p>
      </dgm:t>
    </dgm:pt>
    <dgm:pt modelId="{F86CD36C-9C55-493F-AFD3-2AFC40ECC288}" type="sibTrans" cxnId="{79A43077-6C05-4016-83FF-8384C6906A6A}">
      <dgm:prSet/>
      <dgm:spPr/>
      <dgm:t>
        <a:bodyPr/>
        <a:lstStyle/>
        <a:p>
          <a:endParaRPr lang="en-US"/>
        </a:p>
      </dgm:t>
    </dgm:pt>
    <dgm:pt modelId="{F31F9A3C-AAFE-43DE-A949-979BDD7DFFD5}">
      <dgm:prSet phldrT="[Text]"/>
      <dgm:spPr/>
      <dgm:t>
        <a:bodyPr/>
        <a:lstStyle/>
        <a:p>
          <a:endParaRPr lang="en-US" dirty="0"/>
        </a:p>
      </dgm:t>
    </dgm:pt>
    <dgm:pt modelId="{12072B52-A5C1-4295-A5B7-C0AA310B8004}" type="parTrans" cxnId="{D942D2F1-E4E7-424D-B6CD-FD8D74CEFE2F}">
      <dgm:prSet/>
      <dgm:spPr/>
      <dgm:t>
        <a:bodyPr/>
        <a:lstStyle/>
        <a:p>
          <a:endParaRPr lang="en-US"/>
        </a:p>
      </dgm:t>
    </dgm:pt>
    <dgm:pt modelId="{4B2CE857-9E31-4EB1-AA57-67EC4273F1BC}" type="sibTrans" cxnId="{D942D2F1-E4E7-424D-B6CD-FD8D74CEFE2F}">
      <dgm:prSet/>
      <dgm:spPr/>
      <dgm:t>
        <a:bodyPr/>
        <a:lstStyle/>
        <a:p>
          <a:endParaRPr lang="en-US"/>
        </a:p>
      </dgm:t>
    </dgm:pt>
    <dgm:pt modelId="{2E58AA88-FF72-49EC-B240-649C1E4E289D}" type="pres">
      <dgm:prSet presAssocID="{D6539C79-BF55-44BD-80FB-95D1FC47DCAB}" presName="Name0" presStyleCnt="0">
        <dgm:presLayoutVars>
          <dgm:chMax val="4"/>
          <dgm:resizeHandles val="exact"/>
        </dgm:presLayoutVars>
      </dgm:prSet>
      <dgm:spPr/>
      <dgm:t>
        <a:bodyPr/>
        <a:lstStyle/>
        <a:p>
          <a:endParaRPr lang="en-US"/>
        </a:p>
      </dgm:t>
    </dgm:pt>
    <dgm:pt modelId="{D7CD0498-4B0C-484B-93C5-2761B05D9C06}" type="pres">
      <dgm:prSet presAssocID="{D6539C79-BF55-44BD-80FB-95D1FC47DCAB}" presName="ellipse" presStyleLbl="trBgShp" presStyleIdx="0" presStyleCnt="1"/>
      <dgm:spPr/>
      <dgm:t>
        <a:bodyPr/>
        <a:lstStyle/>
        <a:p>
          <a:endParaRPr lang="en-US"/>
        </a:p>
      </dgm:t>
    </dgm:pt>
    <dgm:pt modelId="{CCE270BF-3D28-4675-AEC7-7B0F2A4294C1}" type="pres">
      <dgm:prSet presAssocID="{D6539C79-BF55-44BD-80FB-95D1FC47DCAB}" presName="arrow1" presStyleLbl="fgShp" presStyleIdx="0" presStyleCnt="1"/>
      <dgm:spPr/>
      <dgm:t>
        <a:bodyPr/>
        <a:lstStyle/>
        <a:p>
          <a:endParaRPr lang="en-US"/>
        </a:p>
      </dgm:t>
    </dgm:pt>
    <dgm:pt modelId="{CDA44A8F-2B5A-4F01-8F1D-A1A7CF99DC63}" type="pres">
      <dgm:prSet presAssocID="{D6539C79-BF55-44BD-80FB-95D1FC47DCAB}" presName="rectangle" presStyleLbl="revTx" presStyleIdx="0" presStyleCnt="1">
        <dgm:presLayoutVars>
          <dgm:bulletEnabled val="1"/>
        </dgm:presLayoutVars>
      </dgm:prSet>
      <dgm:spPr/>
      <dgm:t>
        <a:bodyPr/>
        <a:lstStyle/>
        <a:p>
          <a:endParaRPr lang="en-US"/>
        </a:p>
      </dgm:t>
    </dgm:pt>
    <dgm:pt modelId="{666D0776-4BDB-4DD7-896C-4B32D90C1E56}" type="pres">
      <dgm:prSet presAssocID="{69DD9F47-D678-4A71-B9E0-0AF8318048F5}" presName="item1" presStyleLbl="node1" presStyleIdx="0" presStyleCnt="2" custScaleX="114462" custScaleY="114463" custLinFactNeighborX="46787" custLinFactNeighborY="-45912">
        <dgm:presLayoutVars>
          <dgm:bulletEnabled val="1"/>
        </dgm:presLayoutVars>
      </dgm:prSet>
      <dgm:spPr/>
      <dgm:t>
        <a:bodyPr/>
        <a:lstStyle/>
        <a:p>
          <a:endParaRPr lang="en-US"/>
        </a:p>
      </dgm:t>
    </dgm:pt>
    <dgm:pt modelId="{2736FE1B-59A5-40FB-87BF-3AAB03627D2D}" type="pres">
      <dgm:prSet presAssocID="{F31F9A3C-AAFE-43DE-A949-979BDD7DFFD5}" presName="item2" presStyleLbl="node1" presStyleIdx="1" presStyleCnt="2" custScaleX="119655" custScaleY="116785" custLinFactNeighborX="9061" custLinFactNeighborY="-9235">
        <dgm:presLayoutVars>
          <dgm:bulletEnabled val="1"/>
        </dgm:presLayoutVars>
      </dgm:prSet>
      <dgm:spPr/>
      <dgm:t>
        <a:bodyPr/>
        <a:lstStyle/>
        <a:p>
          <a:endParaRPr lang="en-US"/>
        </a:p>
      </dgm:t>
    </dgm:pt>
    <dgm:pt modelId="{C96BED15-7C9D-472B-AD3A-4BE9CA2ABAE9}" type="pres">
      <dgm:prSet presAssocID="{D6539C79-BF55-44BD-80FB-95D1FC47DCAB}" presName="funnel" presStyleLbl="trAlignAcc1" presStyleIdx="0" presStyleCnt="1" custScaleX="125517" custScaleY="102234" custLinFactNeighborY="1107"/>
      <dgm:spPr/>
      <dgm:t>
        <a:bodyPr/>
        <a:lstStyle/>
        <a:p>
          <a:endParaRPr lang="en-US"/>
        </a:p>
      </dgm:t>
    </dgm:pt>
  </dgm:ptLst>
  <dgm:cxnLst>
    <dgm:cxn modelId="{38E26146-BC3D-4C17-9546-ADF82E43F164}" type="presOf" srcId="{F31F9A3C-AAFE-43DE-A949-979BDD7DFFD5}" destId="{CDA44A8F-2B5A-4F01-8F1D-A1A7CF99DC63}" srcOrd="0" destOrd="0" presId="urn:microsoft.com/office/officeart/2005/8/layout/funnel1"/>
    <dgm:cxn modelId="{E6C47C45-E7B8-4779-9106-896699702F86}" type="presOf" srcId="{0C573B5E-B08E-4FB3-9D6F-C058EA9CBE54}" destId="{2736FE1B-59A5-40FB-87BF-3AAB03627D2D}" srcOrd="0" destOrd="0" presId="urn:microsoft.com/office/officeart/2005/8/layout/funnel1"/>
    <dgm:cxn modelId="{E80ED9AD-3D24-4D91-B931-ACECAB78AC79}" srcId="{D6539C79-BF55-44BD-80FB-95D1FC47DCAB}" destId="{0C573B5E-B08E-4FB3-9D6F-C058EA9CBE54}" srcOrd="0" destOrd="0" parTransId="{85CFA944-D138-4FAD-A0AD-F562B54380E8}" sibTransId="{3DDF7CD5-1EBA-4201-B99C-AA0C15EDB9E4}"/>
    <dgm:cxn modelId="{D942D2F1-E4E7-424D-B6CD-FD8D74CEFE2F}" srcId="{D6539C79-BF55-44BD-80FB-95D1FC47DCAB}" destId="{F31F9A3C-AAFE-43DE-A949-979BDD7DFFD5}" srcOrd="2" destOrd="0" parTransId="{12072B52-A5C1-4295-A5B7-C0AA310B8004}" sibTransId="{4B2CE857-9E31-4EB1-AA57-67EC4273F1BC}"/>
    <dgm:cxn modelId="{DEE94E5B-6FD2-4600-AF3A-0DB80F39A0F1}" type="presOf" srcId="{69DD9F47-D678-4A71-B9E0-0AF8318048F5}" destId="{666D0776-4BDB-4DD7-896C-4B32D90C1E56}" srcOrd="0" destOrd="0" presId="urn:microsoft.com/office/officeart/2005/8/layout/funnel1"/>
    <dgm:cxn modelId="{79A43077-6C05-4016-83FF-8384C6906A6A}" srcId="{D6539C79-BF55-44BD-80FB-95D1FC47DCAB}" destId="{69DD9F47-D678-4A71-B9E0-0AF8318048F5}" srcOrd="1" destOrd="0" parTransId="{89E3C30F-EB7B-408F-A71B-0186EDE100F1}" sibTransId="{F86CD36C-9C55-493F-AFD3-2AFC40ECC288}"/>
    <dgm:cxn modelId="{696D117E-179A-4B3B-9950-370A534D92F5}" type="presOf" srcId="{D6539C79-BF55-44BD-80FB-95D1FC47DCAB}" destId="{2E58AA88-FF72-49EC-B240-649C1E4E289D}" srcOrd="0" destOrd="0" presId="urn:microsoft.com/office/officeart/2005/8/layout/funnel1"/>
    <dgm:cxn modelId="{6BD26CD3-1923-4BA0-BE12-AF4285E701F7}" type="presParOf" srcId="{2E58AA88-FF72-49EC-B240-649C1E4E289D}" destId="{D7CD0498-4B0C-484B-93C5-2761B05D9C06}" srcOrd="0" destOrd="0" presId="urn:microsoft.com/office/officeart/2005/8/layout/funnel1"/>
    <dgm:cxn modelId="{DF8A861B-8798-476D-8A4E-1E0DB6CDB2CF}" type="presParOf" srcId="{2E58AA88-FF72-49EC-B240-649C1E4E289D}" destId="{CCE270BF-3D28-4675-AEC7-7B0F2A4294C1}" srcOrd="1" destOrd="0" presId="urn:microsoft.com/office/officeart/2005/8/layout/funnel1"/>
    <dgm:cxn modelId="{C9BD0398-8319-4A6A-8FD3-AB170C389BF8}" type="presParOf" srcId="{2E58AA88-FF72-49EC-B240-649C1E4E289D}" destId="{CDA44A8F-2B5A-4F01-8F1D-A1A7CF99DC63}" srcOrd="2" destOrd="0" presId="urn:microsoft.com/office/officeart/2005/8/layout/funnel1"/>
    <dgm:cxn modelId="{04032E15-CF4E-41C4-862D-06538E9C19BE}" type="presParOf" srcId="{2E58AA88-FF72-49EC-B240-649C1E4E289D}" destId="{666D0776-4BDB-4DD7-896C-4B32D90C1E56}" srcOrd="3" destOrd="0" presId="urn:microsoft.com/office/officeart/2005/8/layout/funnel1"/>
    <dgm:cxn modelId="{55861B04-B8D9-43FB-8A28-2A0F8C9E0ED9}" type="presParOf" srcId="{2E58AA88-FF72-49EC-B240-649C1E4E289D}" destId="{2736FE1B-59A5-40FB-87BF-3AAB03627D2D}" srcOrd="4" destOrd="0" presId="urn:microsoft.com/office/officeart/2005/8/layout/funnel1"/>
    <dgm:cxn modelId="{919A9E56-661D-49FB-86F1-1B35ED6B6201}" type="presParOf" srcId="{2E58AA88-FF72-49EC-B240-649C1E4E289D}" destId="{C96BED15-7C9D-472B-AD3A-4BE9CA2ABAE9}" srcOrd="5"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538D07-7A90-4145-982D-294A0BCA18AF}" type="doc">
      <dgm:prSet loTypeId="urn:microsoft.com/office/officeart/2005/8/layout/arrow5" loCatId="process" qsTypeId="urn:microsoft.com/office/officeart/2005/8/quickstyle/3d1" qsCatId="3D" csTypeId="urn:microsoft.com/office/officeart/2005/8/colors/accent4_2" csCatId="accent4" phldr="1"/>
      <dgm:spPr/>
      <dgm:t>
        <a:bodyPr/>
        <a:lstStyle/>
        <a:p>
          <a:endParaRPr lang="en-US"/>
        </a:p>
      </dgm:t>
    </dgm:pt>
    <dgm:pt modelId="{85BFA2F6-7DDB-483B-B0AE-96D9A243FB01}">
      <dgm:prSet phldrT="[Text]"/>
      <dgm:spPr/>
      <dgm:t>
        <a:bodyPr/>
        <a:lstStyle/>
        <a:p>
          <a:r>
            <a:rPr lang="en-US" dirty="0" smtClean="0"/>
            <a:t>Training process</a:t>
          </a:r>
          <a:endParaRPr lang="en-US" dirty="0"/>
        </a:p>
      </dgm:t>
    </dgm:pt>
    <dgm:pt modelId="{4C28ECA1-0E11-4118-B84A-3969D07B8EC4}" type="parTrans" cxnId="{43F51E4A-E8CB-4578-8D1D-FDAD8D7B4886}">
      <dgm:prSet/>
      <dgm:spPr/>
      <dgm:t>
        <a:bodyPr/>
        <a:lstStyle/>
        <a:p>
          <a:endParaRPr lang="en-US"/>
        </a:p>
      </dgm:t>
    </dgm:pt>
    <dgm:pt modelId="{B855C4D0-79A6-42B6-97EF-1D6509979835}" type="sibTrans" cxnId="{43F51E4A-E8CB-4578-8D1D-FDAD8D7B4886}">
      <dgm:prSet/>
      <dgm:spPr/>
      <dgm:t>
        <a:bodyPr/>
        <a:lstStyle/>
        <a:p>
          <a:endParaRPr lang="en-US"/>
        </a:p>
      </dgm:t>
    </dgm:pt>
    <dgm:pt modelId="{B474EA33-AC7F-4FB0-A6BB-F0DAEBB67A06}">
      <dgm:prSet phldrT="[Text]"/>
      <dgm:spPr/>
      <dgm:t>
        <a:bodyPr/>
        <a:lstStyle/>
        <a:p>
          <a:r>
            <a:rPr lang="en-US" dirty="0" smtClean="0"/>
            <a:t>Teaching staff</a:t>
          </a:r>
          <a:endParaRPr lang="en-US" dirty="0"/>
        </a:p>
      </dgm:t>
    </dgm:pt>
    <dgm:pt modelId="{4051BD7C-2248-42BA-8CFD-36B0B6F88E97}" type="parTrans" cxnId="{3E9A6468-0353-4779-B9C7-093A5CD3BDE3}">
      <dgm:prSet/>
      <dgm:spPr/>
      <dgm:t>
        <a:bodyPr/>
        <a:lstStyle/>
        <a:p>
          <a:endParaRPr lang="en-US"/>
        </a:p>
      </dgm:t>
    </dgm:pt>
    <dgm:pt modelId="{B3D9C376-F4CA-4B7D-8B71-3009817130E1}" type="sibTrans" cxnId="{3E9A6468-0353-4779-B9C7-093A5CD3BDE3}">
      <dgm:prSet/>
      <dgm:spPr/>
      <dgm:t>
        <a:bodyPr/>
        <a:lstStyle/>
        <a:p>
          <a:endParaRPr lang="en-US"/>
        </a:p>
      </dgm:t>
    </dgm:pt>
    <dgm:pt modelId="{8DB6D31E-ECF3-4B07-8DB5-D4BE3B7D4409}" type="pres">
      <dgm:prSet presAssocID="{91538D07-7A90-4145-982D-294A0BCA18AF}" presName="diagram" presStyleCnt="0">
        <dgm:presLayoutVars>
          <dgm:dir/>
          <dgm:resizeHandles val="exact"/>
        </dgm:presLayoutVars>
      </dgm:prSet>
      <dgm:spPr/>
      <dgm:t>
        <a:bodyPr/>
        <a:lstStyle/>
        <a:p>
          <a:endParaRPr lang="en-US"/>
        </a:p>
      </dgm:t>
    </dgm:pt>
    <dgm:pt modelId="{F12C0ED0-08C4-493A-8C4C-C4A6AAF2A43C}" type="pres">
      <dgm:prSet presAssocID="{85BFA2F6-7DDB-483B-B0AE-96D9A243FB01}" presName="arrow" presStyleLbl="node1" presStyleIdx="0" presStyleCnt="2" custScaleX="56105" custScaleY="62683" custRadScaleRad="135283" custRadScaleInc="8182">
        <dgm:presLayoutVars>
          <dgm:bulletEnabled val="1"/>
        </dgm:presLayoutVars>
      </dgm:prSet>
      <dgm:spPr/>
      <dgm:t>
        <a:bodyPr/>
        <a:lstStyle/>
        <a:p>
          <a:endParaRPr lang="en-US"/>
        </a:p>
      </dgm:t>
    </dgm:pt>
    <dgm:pt modelId="{8E381C84-D2C7-467C-B0ED-B76CF1E37326}" type="pres">
      <dgm:prSet presAssocID="{B474EA33-AC7F-4FB0-A6BB-F0DAEBB67A06}" presName="arrow" presStyleLbl="node1" presStyleIdx="1" presStyleCnt="2" custScaleX="57495" custScaleY="64881" custRadScaleRad="137180" custRadScaleInc="-7448">
        <dgm:presLayoutVars>
          <dgm:bulletEnabled val="1"/>
        </dgm:presLayoutVars>
      </dgm:prSet>
      <dgm:spPr/>
      <dgm:t>
        <a:bodyPr/>
        <a:lstStyle/>
        <a:p>
          <a:endParaRPr lang="en-US"/>
        </a:p>
      </dgm:t>
    </dgm:pt>
  </dgm:ptLst>
  <dgm:cxnLst>
    <dgm:cxn modelId="{43F51E4A-E8CB-4578-8D1D-FDAD8D7B4886}" srcId="{91538D07-7A90-4145-982D-294A0BCA18AF}" destId="{85BFA2F6-7DDB-483B-B0AE-96D9A243FB01}" srcOrd="0" destOrd="0" parTransId="{4C28ECA1-0E11-4118-B84A-3969D07B8EC4}" sibTransId="{B855C4D0-79A6-42B6-97EF-1D6509979835}"/>
    <dgm:cxn modelId="{49058552-CFD5-4ADC-B8EB-1B7966521824}" type="presOf" srcId="{B474EA33-AC7F-4FB0-A6BB-F0DAEBB67A06}" destId="{8E381C84-D2C7-467C-B0ED-B76CF1E37326}" srcOrd="0" destOrd="0" presId="urn:microsoft.com/office/officeart/2005/8/layout/arrow5"/>
    <dgm:cxn modelId="{EF199A26-2E5C-4796-86D9-4D176FA16D86}" type="presOf" srcId="{91538D07-7A90-4145-982D-294A0BCA18AF}" destId="{8DB6D31E-ECF3-4B07-8DB5-D4BE3B7D4409}" srcOrd="0" destOrd="0" presId="urn:microsoft.com/office/officeart/2005/8/layout/arrow5"/>
    <dgm:cxn modelId="{3E9A6468-0353-4779-B9C7-093A5CD3BDE3}" srcId="{91538D07-7A90-4145-982D-294A0BCA18AF}" destId="{B474EA33-AC7F-4FB0-A6BB-F0DAEBB67A06}" srcOrd="1" destOrd="0" parTransId="{4051BD7C-2248-42BA-8CFD-36B0B6F88E97}" sibTransId="{B3D9C376-F4CA-4B7D-8B71-3009817130E1}"/>
    <dgm:cxn modelId="{104E699C-9272-423D-8812-A776982C38CD}" type="presOf" srcId="{85BFA2F6-7DDB-483B-B0AE-96D9A243FB01}" destId="{F12C0ED0-08C4-493A-8C4C-C4A6AAF2A43C}" srcOrd="0" destOrd="0" presId="urn:microsoft.com/office/officeart/2005/8/layout/arrow5"/>
    <dgm:cxn modelId="{0B1B52C0-BE27-407F-8260-F876C4B4C93E}" type="presParOf" srcId="{8DB6D31E-ECF3-4B07-8DB5-D4BE3B7D4409}" destId="{F12C0ED0-08C4-493A-8C4C-C4A6AAF2A43C}" srcOrd="0" destOrd="0" presId="urn:microsoft.com/office/officeart/2005/8/layout/arrow5"/>
    <dgm:cxn modelId="{4BBCE06A-FF49-469F-AF5A-B75674358ED6}" type="presParOf" srcId="{8DB6D31E-ECF3-4B07-8DB5-D4BE3B7D4409}" destId="{8E381C84-D2C7-467C-B0ED-B76CF1E37326}" srcOrd="1" destOrd="0" presId="urn:microsoft.com/office/officeart/2005/8/layout/arrow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B519E-2F94-4E85-BBF4-4DB9343A578A}">
      <dsp:nvSpPr>
        <dsp:cNvPr id="0" name=""/>
        <dsp:cNvSpPr/>
      </dsp:nvSpPr>
      <dsp:spPr>
        <a:xfrm rot="5400000">
          <a:off x="-171447" y="171585"/>
          <a:ext cx="1142986" cy="800090"/>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Why?</a:t>
          </a:r>
          <a:endParaRPr lang="en-US" sz="2000" b="1" kern="1200" dirty="0"/>
        </a:p>
      </dsp:txBody>
      <dsp:txXfrm rot="-5400000">
        <a:off x="1" y="400182"/>
        <a:ext cx="800090" cy="342896"/>
      </dsp:txXfrm>
    </dsp:sp>
    <dsp:sp modelId="{2426BD2C-5E45-40F0-A015-BD33E91759C1}">
      <dsp:nvSpPr>
        <dsp:cNvPr id="0" name=""/>
        <dsp:cNvSpPr/>
      </dsp:nvSpPr>
      <dsp:spPr>
        <a:xfrm rot="5400000">
          <a:off x="2548854" y="-1748626"/>
          <a:ext cx="742941" cy="4240469"/>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Changing sector environment </a:t>
          </a:r>
          <a:endParaRPr lang="en-US" sz="2000" kern="1200" dirty="0"/>
        </a:p>
        <a:p>
          <a:pPr marL="228600" lvl="1" indent="-228600" algn="l" defTabSz="933450">
            <a:lnSpc>
              <a:spcPct val="90000"/>
            </a:lnSpc>
            <a:spcBef>
              <a:spcPct val="0"/>
            </a:spcBef>
            <a:spcAft>
              <a:spcPct val="15000"/>
            </a:spcAft>
            <a:buChar char="••"/>
          </a:pPr>
          <a:r>
            <a:rPr lang="en-US" sz="2100" kern="1200" dirty="0" smtClean="0"/>
            <a:t>New capacity building responses</a:t>
          </a:r>
          <a:endParaRPr lang="en-US" sz="2100" kern="1200" dirty="0"/>
        </a:p>
      </dsp:txBody>
      <dsp:txXfrm rot="-5400000">
        <a:off x="800091" y="36404"/>
        <a:ext cx="4204202" cy="670407"/>
      </dsp:txXfrm>
    </dsp:sp>
    <dsp:sp modelId="{EA340BC5-FF17-4A40-9591-9E5A465FAE0E}">
      <dsp:nvSpPr>
        <dsp:cNvPr id="0" name=""/>
        <dsp:cNvSpPr/>
      </dsp:nvSpPr>
      <dsp:spPr>
        <a:xfrm rot="5400000">
          <a:off x="-171447" y="1112122"/>
          <a:ext cx="1142986" cy="800090"/>
        </a:xfrm>
        <a:prstGeom prst="chevr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When?</a:t>
          </a:r>
          <a:endParaRPr lang="en-US" sz="2000" b="1" kern="1200" dirty="0"/>
        </a:p>
      </dsp:txBody>
      <dsp:txXfrm rot="-5400000">
        <a:off x="1" y="1340719"/>
        <a:ext cx="800090" cy="342896"/>
      </dsp:txXfrm>
    </dsp:sp>
    <dsp:sp modelId="{1B36BF30-9428-4490-A539-AB7DCB6FA23C}">
      <dsp:nvSpPr>
        <dsp:cNvPr id="0" name=""/>
        <dsp:cNvSpPr/>
      </dsp:nvSpPr>
      <dsp:spPr>
        <a:xfrm rot="5400000">
          <a:off x="2548854" y="-808089"/>
          <a:ext cx="742941" cy="4240469"/>
        </a:xfrm>
        <a:prstGeom prst="round2Same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t>WTDC-10</a:t>
          </a:r>
          <a:endParaRPr lang="en-US" sz="2000" kern="1200" dirty="0"/>
        </a:p>
        <a:p>
          <a:pPr marL="228600" lvl="1" indent="-228600" algn="l" defTabSz="889000">
            <a:lnSpc>
              <a:spcPct val="90000"/>
            </a:lnSpc>
            <a:spcBef>
              <a:spcPct val="0"/>
            </a:spcBef>
            <a:spcAft>
              <a:spcPct val="15000"/>
            </a:spcAft>
            <a:buChar char="••"/>
          </a:pPr>
          <a:r>
            <a:rPr lang="en-US" sz="2000" kern="1200" dirty="0" smtClean="0"/>
            <a:t>Resolution 73</a:t>
          </a:r>
          <a:endParaRPr lang="en-US" sz="2000" kern="1200" dirty="0"/>
        </a:p>
      </dsp:txBody>
      <dsp:txXfrm rot="-5400000">
        <a:off x="800091" y="976941"/>
        <a:ext cx="4204202" cy="670407"/>
      </dsp:txXfrm>
    </dsp:sp>
    <dsp:sp modelId="{4F50D27F-B68E-47CE-AB01-7C8ACB8829F1}">
      <dsp:nvSpPr>
        <dsp:cNvPr id="0" name=""/>
        <dsp:cNvSpPr/>
      </dsp:nvSpPr>
      <dsp:spPr>
        <a:xfrm rot="5400000">
          <a:off x="-171447" y="2052659"/>
          <a:ext cx="1142986" cy="800090"/>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What?</a:t>
          </a:r>
          <a:endParaRPr lang="en-US" sz="2000" b="1" kern="1200" dirty="0"/>
        </a:p>
      </dsp:txBody>
      <dsp:txXfrm rot="-5400000">
        <a:off x="1" y="2281256"/>
        <a:ext cx="800090" cy="342896"/>
      </dsp:txXfrm>
    </dsp:sp>
    <dsp:sp modelId="{D34C7935-D555-47E4-B8F9-4733FA9FE942}">
      <dsp:nvSpPr>
        <dsp:cNvPr id="0" name=""/>
        <dsp:cNvSpPr/>
      </dsp:nvSpPr>
      <dsp:spPr>
        <a:xfrm rot="5400000">
          <a:off x="2548854" y="132447"/>
          <a:ext cx="742941" cy="4240469"/>
        </a:xfrm>
        <a:prstGeom prst="round2Same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t>New CoEs strategy</a:t>
          </a:r>
          <a:endParaRPr lang="en-US" sz="2000" kern="1200" dirty="0"/>
        </a:p>
        <a:p>
          <a:pPr marL="228600" lvl="1" indent="-228600" algn="l" defTabSz="889000">
            <a:lnSpc>
              <a:spcPct val="90000"/>
            </a:lnSpc>
            <a:spcBef>
              <a:spcPct val="0"/>
            </a:spcBef>
            <a:spcAft>
              <a:spcPct val="15000"/>
            </a:spcAft>
            <a:buChar char="••"/>
          </a:pPr>
          <a:r>
            <a:rPr lang="en-US" sz="2000" kern="1200" dirty="0" smtClean="0"/>
            <a:t>Processes and procedures document</a:t>
          </a:r>
          <a:endParaRPr lang="en-US" sz="2000" kern="1200" dirty="0"/>
        </a:p>
      </dsp:txBody>
      <dsp:txXfrm rot="-5400000">
        <a:off x="800091" y="1917478"/>
        <a:ext cx="4204202" cy="670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CB9FD-5EB6-450F-B332-979EBC625978}">
      <dsp:nvSpPr>
        <dsp:cNvPr id="0" name=""/>
        <dsp:cNvSpPr/>
      </dsp:nvSpPr>
      <dsp:spPr>
        <a:xfrm rot="5400000">
          <a:off x="5255031" y="-2091736"/>
          <a:ext cx="973491" cy="54040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Invitation by the BDT Director after WTDC-14</a:t>
          </a:r>
          <a:endParaRPr lang="en-US" sz="2000" kern="1200" dirty="0"/>
        </a:p>
        <a:p>
          <a:pPr marL="228600" lvl="1" indent="-228600" algn="l" defTabSz="889000">
            <a:lnSpc>
              <a:spcPct val="90000"/>
            </a:lnSpc>
            <a:spcBef>
              <a:spcPct val="0"/>
            </a:spcBef>
            <a:spcAft>
              <a:spcPct val="15000"/>
            </a:spcAft>
            <a:buChar char="••"/>
          </a:pPr>
          <a:r>
            <a:rPr lang="en-US" sz="2000" kern="1200" dirty="0" smtClean="0"/>
            <a:t>Endorsed submitted application form</a:t>
          </a:r>
          <a:endParaRPr lang="en-US" sz="2000" kern="1200" dirty="0"/>
        </a:p>
      </dsp:txBody>
      <dsp:txXfrm rot="-5400000">
        <a:off x="3039764" y="171053"/>
        <a:ext cx="5356503" cy="878447"/>
      </dsp:txXfrm>
    </dsp:sp>
    <dsp:sp modelId="{2CBDC33D-4FA0-4474-8973-1B61B0388061}">
      <dsp:nvSpPr>
        <dsp:cNvPr id="0" name=""/>
        <dsp:cNvSpPr/>
      </dsp:nvSpPr>
      <dsp:spPr>
        <a:xfrm>
          <a:off x="0" y="1843"/>
          <a:ext cx="3039764" cy="12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APPLICATION</a:t>
          </a:r>
          <a:endParaRPr lang="en-US" sz="3600" kern="1200" dirty="0"/>
        </a:p>
      </dsp:txBody>
      <dsp:txXfrm>
        <a:off x="59402" y="61245"/>
        <a:ext cx="2920960" cy="1098060"/>
      </dsp:txXfrm>
    </dsp:sp>
    <dsp:sp modelId="{90EDCEED-0689-4596-AD9B-8C11979ED7A9}">
      <dsp:nvSpPr>
        <dsp:cNvPr id="0" name=""/>
        <dsp:cNvSpPr/>
      </dsp:nvSpPr>
      <dsp:spPr>
        <a:xfrm rot="5400000">
          <a:off x="5255031" y="-814028"/>
          <a:ext cx="973491" cy="54040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Based on Processes and Procedures document by the ITU headquarters </a:t>
          </a:r>
          <a:endParaRPr lang="en-US" sz="2000" kern="1200" dirty="0"/>
        </a:p>
      </dsp:txBody>
      <dsp:txXfrm rot="-5400000">
        <a:off x="3039764" y="1448761"/>
        <a:ext cx="5356503" cy="878447"/>
      </dsp:txXfrm>
    </dsp:sp>
    <dsp:sp modelId="{C41B2763-4E6C-4C8D-BBBA-23A87490210D}">
      <dsp:nvSpPr>
        <dsp:cNvPr id="0" name=""/>
        <dsp:cNvSpPr/>
      </dsp:nvSpPr>
      <dsp:spPr>
        <a:xfrm>
          <a:off x="0" y="1279551"/>
          <a:ext cx="3039764" cy="12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EVALUATION</a:t>
          </a:r>
          <a:endParaRPr lang="en-US" sz="3600" kern="1200" dirty="0"/>
        </a:p>
      </dsp:txBody>
      <dsp:txXfrm>
        <a:off x="59402" y="1338953"/>
        <a:ext cx="2920960" cy="1098060"/>
      </dsp:txXfrm>
    </dsp:sp>
    <dsp:sp modelId="{DAAFDDF8-9141-4402-A47E-606C7B08B88D}">
      <dsp:nvSpPr>
        <dsp:cNvPr id="0" name=""/>
        <dsp:cNvSpPr/>
      </dsp:nvSpPr>
      <dsp:spPr>
        <a:xfrm rot="5400000">
          <a:off x="5255031" y="463679"/>
          <a:ext cx="973491" cy="540402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Considered by GCBI</a:t>
          </a:r>
          <a:endParaRPr lang="en-US" sz="2000" kern="1200" dirty="0"/>
        </a:p>
        <a:p>
          <a:pPr marL="228600" lvl="1" indent="-228600" algn="l" defTabSz="889000">
            <a:lnSpc>
              <a:spcPct val="90000"/>
            </a:lnSpc>
            <a:spcBef>
              <a:spcPct val="0"/>
            </a:spcBef>
            <a:spcAft>
              <a:spcPct val="15000"/>
            </a:spcAft>
            <a:buChar char="••"/>
          </a:pPr>
          <a:r>
            <a:rPr lang="en-US" sz="2000" kern="1200" dirty="0" smtClean="0"/>
            <a:t>Selected by the BDT Director</a:t>
          </a:r>
          <a:endParaRPr lang="en-US" sz="2000" kern="1200" dirty="0"/>
        </a:p>
        <a:p>
          <a:pPr marL="228600" lvl="1" indent="-228600" algn="l" defTabSz="889000">
            <a:lnSpc>
              <a:spcPct val="90000"/>
            </a:lnSpc>
            <a:spcBef>
              <a:spcPct val="0"/>
            </a:spcBef>
            <a:spcAft>
              <a:spcPct val="15000"/>
            </a:spcAft>
            <a:buChar char="••"/>
          </a:pPr>
          <a:r>
            <a:rPr lang="en-US" sz="2000" kern="1200" dirty="0" smtClean="0"/>
            <a:t>Endorsed by TDAG</a:t>
          </a:r>
          <a:endParaRPr lang="en-US" sz="2000" kern="1200" dirty="0"/>
        </a:p>
      </dsp:txBody>
      <dsp:txXfrm rot="-5400000">
        <a:off x="3039764" y="2726468"/>
        <a:ext cx="5356503" cy="878447"/>
      </dsp:txXfrm>
    </dsp:sp>
    <dsp:sp modelId="{0304A372-AEC4-4982-9040-AF9B274A2D7F}">
      <dsp:nvSpPr>
        <dsp:cNvPr id="0" name=""/>
        <dsp:cNvSpPr/>
      </dsp:nvSpPr>
      <dsp:spPr>
        <a:xfrm>
          <a:off x="0" y="2559103"/>
          <a:ext cx="3039764" cy="12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t>SELECTION</a:t>
          </a:r>
          <a:endParaRPr lang="en-US" sz="3600" kern="1200" dirty="0"/>
        </a:p>
      </dsp:txBody>
      <dsp:txXfrm>
        <a:off x="59402" y="2618505"/>
        <a:ext cx="2920960" cy="1098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C4F2D-8810-4444-8A13-CB7A48F34786}">
      <dsp:nvSpPr>
        <dsp:cNvPr id="0" name=""/>
        <dsp:cNvSpPr/>
      </dsp:nvSpPr>
      <dsp:spPr>
        <a:xfrm>
          <a:off x="3844957" y="2335484"/>
          <a:ext cx="2854481" cy="2854481"/>
        </a:xfrm>
        <a:prstGeom prst="gear9">
          <a:avLst/>
        </a:prstGeom>
        <a:solidFill>
          <a:schemeClr val="accent4">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Awarding of certificates</a:t>
          </a:r>
          <a:endParaRPr lang="en-US" sz="2000" b="1" kern="1200" dirty="0"/>
        </a:p>
      </dsp:txBody>
      <dsp:txXfrm>
        <a:off x="4418835" y="3004133"/>
        <a:ext cx="1706725" cy="1467262"/>
      </dsp:txXfrm>
    </dsp:sp>
    <dsp:sp modelId="{1937C685-E4BC-4F18-B81C-8B089854708D}">
      <dsp:nvSpPr>
        <dsp:cNvPr id="0" name=""/>
        <dsp:cNvSpPr/>
      </dsp:nvSpPr>
      <dsp:spPr>
        <a:xfrm>
          <a:off x="2184168" y="1660789"/>
          <a:ext cx="2075986" cy="2075986"/>
        </a:xfrm>
        <a:prstGeom prst="gear6">
          <a:avLst/>
        </a:prstGeom>
        <a:solidFill>
          <a:schemeClr val="accent4">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Partnership</a:t>
          </a:r>
          <a:endParaRPr lang="en-US" sz="1600" b="1" kern="1200" dirty="0"/>
        </a:p>
      </dsp:txBody>
      <dsp:txXfrm>
        <a:off x="2706804" y="2186583"/>
        <a:ext cx="1030714" cy="1024398"/>
      </dsp:txXfrm>
    </dsp:sp>
    <dsp:sp modelId="{9C4412C9-0E2A-40D2-862B-D55529523B1D}">
      <dsp:nvSpPr>
        <dsp:cNvPr id="0" name=""/>
        <dsp:cNvSpPr/>
      </dsp:nvSpPr>
      <dsp:spPr>
        <a:xfrm rot="20700000">
          <a:off x="3346932" y="228570"/>
          <a:ext cx="2034042" cy="2034042"/>
        </a:xfrm>
        <a:prstGeom prst="gear6">
          <a:avLst/>
        </a:prstGeom>
        <a:solidFill>
          <a:schemeClr val="accent4">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Fees and funding</a:t>
          </a:r>
          <a:endParaRPr lang="en-US" sz="2000" b="1" kern="1200" dirty="0"/>
        </a:p>
      </dsp:txBody>
      <dsp:txXfrm rot="-20700000">
        <a:off x="3793058" y="674695"/>
        <a:ext cx="1141792" cy="1141792"/>
      </dsp:txXfrm>
    </dsp:sp>
    <dsp:sp modelId="{B1CBA795-3E96-4CB3-9F01-2FDCACC0AB7D}">
      <dsp:nvSpPr>
        <dsp:cNvPr id="0" name=""/>
        <dsp:cNvSpPr/>
      </dsp:nvSpPr>
      <dsp:spPr>
        <a:xfrm>
          <a:off x="3636552" y="1898415"/>
          <a:ext cx="3653736" cy="3653736"/>
        </a:xfrm>
        <a:prstGeom prst="circularArrow">
          <a:avLst>
            <a:gd name="adj1" fmla="val 4687"/>
            <a:gd name="adj2" fmla="val 299029"/>
            <a:gd name="adj3" fmla="val 2535728"/>
            <a:gd name="adj4" fmla="val 15819762"/>
            <a:gd name="adj5" fmla="val 5469"/>
          </a:avLst>
        </a:prstGeom>
        <a:solidFill>
          <a:schemeClr val="accent4">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3CF86D2-E163-4188-B9A2-D6383EA6D278}">
      <dsp:nvSpPr>
        <dsp:cNvPr id="0" name=""/>
        <dsp:cNvSpPr/>
      </dsp:nvSpPr>
      <dsp:spPr>
        <a:xfrm>
          <a:off x="1816515" y="1197178"/>
          <a:ext cx="2654667" cy="2654667"/>
        </a:xfrm>
        <a:prstGeom prst="leftCircularArrow">
          <a:avLst>
            <a:gd name="adj1" fmla="val 6452"/>
            <a:gd name="adj2" fmla="val 429999"/>
            <a:gd name="adj3" fmla="val 10489124"/>
            <a:gd name="adj4" fmla="val 14837806"/>
            <a:gd name="adj5" fmla="val 7527"/>
          </a:avLst>
        </a:prstGeom>
        <a:solidFill>
          <a:schemeClr val="accent4">
            <a:shade val="90000"/>
            <a:hueOff val="-108785"/>
            <a:satOff val="-2965"/>
            <a:lumOff val="1602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C85F9C0-239C-4EE0-B2B3-E66AA01BC92A}">
      <dsp:nvSpPr>
        <dsp:cNvPr id="0" name=""/>
        <dsp:cNvSpPr/>
      </dsp:nvSpPr>
      <dsp:spPr>
        <a:xfrm>
          <a:off x="2876437" y="-221234"/>
          <a:ext cx="2862266" cy="2862266"/>
        </a:xfrm>
        <a:prstGeom prst="circularArrow">
          <a:avLst>
            <a:gd name="adj1" fmla="val 5984"/>
            <a:gd name="adj2" fmla="val 394124"/>
            <a:gd name="adj3" fmla="val 13313824"/>
            <a:gd name="adj4" fmla="val 10508221"/>
            <a:gd name="adj5" fmla="val 6981"/>
          </a:avLst>
        </a:prstGeom>
        <a:solidFill>
          <a:schemeClr val="accent4">
            <a:shade val="90000"/>
            <a:hueOff val="-217570"/>
            <a:satOff val="-5929"/>
            <a:lumOff val="3205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D9C040-1FC1-4CC1-BBC3-9DA53038DB0C}" type="datetimeFigureOut">
              <a:rPr lang="en-US" smtClean="0"/>
              <a:t>12/02/2015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D1C2F1-9F52-4F59-9FD3-2D1DDF5D8469}" type="slidenum">
              <a:rPr lang="en-US" smtClean="0"/>
              <a:t>‹#›</a:t>
            </a:fld>
            <a:endParaRPr lang="en-US"/>
          </a:p>
        </p:txBody>
      </p:sp>
    </p:spTree>
    <p:extLst>
      <p:ext uri="{BB962C8B-B14F-4D97-AF65-F5344CB8AC3E}">
        <p14:creationId xmlns:p14="http://schemas.microsoft.com/office/powerpoint/2010/main" val="821980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535D9-13D4-4E2B-AF7C-B81975B86A1B}" type="datetimeFigureOut">
              <a:rPr lang="zh-CN" altLang="en-US" smtClean="0"/>
              <a:t>2015/2/12</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F640A-6326-4715-8FB1-029858259961}" type="slidenum">
              <a:rPr lang="zh-CN" altLang="en-US" smtClean="0"/>
              <a:t>‹#›</a:t>
            </a:fld>
            <a:endParaRPr lang="zh-CN" altLang="en-US"/>
          </a:p>
        </p:txBody>
      </p:sp>
    </p:spTree>
    <p:extLst>
      <p:ext uri="{BB962C8B-B14F-4D97-AF65-F5344CB8AC3E}">
        <p14:creationId xmlns:p14="http://schemas.microsoft.com/office/powerpoint/2010/main" val="206186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There are different types of partnerships, and each type of partnership is dependent on the type of services they provide, as well as the scope of those services. They can also be defined by whether they are local, regional or international.</a:t>
            </a:r>
          </a:p>
          <a:p>
            <a:r>
              <a:rPr lang="en-US" altLang="zh-CN" b="1" dirty="0" smtClean="0"/>
              <a:t>The funding partner </a:t>
            </a:r>
            <a:r>
              <a:rPr lang="en-US" altLang="zh-CN" dirty="0" smtClean="0"/>
              <a:t>is an institution, which provides funds for the implementations of </a:t>
            </a:r>
            <a:r>
              <a:rPr lang="en-US" altLang="zh-CN" dirty="0" err="1" smtClean="0"/>
              <a:t>CoEs</a:t>
            </a:r>
            <a:r>
              <a:rPr lang="en-US" altLang="zh-CN" dirty="0" smtClean="0"/>
              <a:t> activities</a:t>
            </a:r>
          </a:p>
          <a:p>
            <a:r>
              <a:rPr lang="en-US" altLang="zh-CN" b="1" dirty="0" smtClean="0"/>
              <a:t>A Content Partner </a:t>
            </a:r>
            <a:r>
              <a:rPr lang="en-US" altLang="zh-CN" dirty="0" smtClean="0"/>
              <a:t>is a partner that provides telecommunications/ICT training materials or curricula, according to their relevant subject-matter expertise</a:t>
            </a:r>
          </a:p>
          <a:p>
            <a:r>
              <a:rPr lang="en-US" altLang="zh-CN" b="1" dirty="0" smtClean="0"/>
              <a:t>An Academic partner </a:t>
            </a:r>
            <a:r>
              <a:rPr lang="en-US" altLang="zh-CN" dirty="0" smtClean="0"/>
              <a:t>is an institution that runs ITU </a:t>
            </a:r>
            <a:r>
              <a:rPr lang="en-US" altLang="zh-CN" dirty="0" err="1" smtClean="0"/>
              <a:t>programmes</a:t>
            </a:r>
            <a:r>
              <a:rPr lang="en-US" altLang="zh-CN" dirty="0" smtClean="0"/>
              <a:t> and /or accredits such </a:t>
            </a:r>
            <a:r>
              <a:rPr lang="en-US" altLang="zh-CN" dirty="0" err="1" smtClean="0"/>
              <a:t>programmes</a:t>
            </a:r>
            <a:r>
              <a:rPr lang="en-US" altLang="zh-CN" dirty="0" smtClean="0"/>
              <a:t> for purposes of awarding internationally recognized certificates. It acts as guarantor of the quality of the training </a:t>
            </a:r>
            <a:r>
              <a:rPr lang="en-US" altLang="zh-CN" dirty="0" err="1" smtClean="0"/>
              <a:t>programmes</a:t>
            </a:r>
            <a:r>
              <a:rPr lang="en-US" altLang="zh-CN" dirty="0" smtClean="0"/>
              <a:t> developed by ITU by accepting to award accredited status to these </a:t>
            </a:r>
            <a:r>
              <a:rPr lang="en-US" altLang="zh-CN" dirty="0" err="1" smtClean="0"/>
              <a:t>programmes</a:t>
            </a:r>
            <a:r>
              <a:rPr lang="en-US" altLang="zh-CN" dirty="0" smtClean="0"/>
              <a:t>.</a:t>
            </a:r>
          </a:p>
          <a:p>
            <a:r>
              <a:rPr lang="en-US" altLang="zh-CN" b="1" dirty="0" smtClean="0"/>
              <a:t>Training Delivery Partners </a:t>
            </a:r>
            <a:r>
              <a:rPr lang="en-US" altLang="zh-CN" dirty="0" smtClean="0"/>
              <a:t>are made of the </a:t>
            </a:r>
            <a:r>
              <a:rPr lang="en-US" altLang="zh-CN" dirty="0" err="1" smtClean="0"/>
              <a:t>Centres</a:t>
            </a:r>
            <a:r>
              <a:rPr lang="en-US" altLang="zh-CN" dirty="0" smtClean="0"/>
              <a:t> of Excellence, their affiliates or institutions that work in collaboration with the </a:t>
            </a:r>
            <a:r>
              <a:rPr lang="en-US" altLang="zh-CN" dirty="0" err="1" smtClean="0"/>
              <a:t>CoEs</a:t>
            </a:r>
            <a:r>
              <a:rPr lang="en-US" altLang="zh-CN" dirty="0" smtClean="0"/>
              <a:t> to deliver training.</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call for partners will be launched within 4 weeks after the selection of the new </a:t>
            </a:r>
            <a:r>
              <a:rPr lang="en-US" altLang="zh-CN" dirty="0" err="1" smtClean="0"/>
              <a:t>CoEs</a:t>
            </a:r>
            <a:endParaRPr lang="en-US" altLang="zh-CN" dirty="0" smtClean="0"/>
          </a:p>
          <a:p>
            <a:r>
              <a:rPr lang="en-US" altLang="zh-CN" dirty="0" smtClean="0"/>
              <a:t>Institutions interested in working with </a:t>
            </a:r>
            <a:r>
              <a:rPr lang="en-US" altLang="zh-CN" dirty="0" err="1" smtClean="0"/>
              <a:t>CoEs</a:t>
            </a:r>
            <a:r>
              <a:rPr lang="en-US" altLang="zh-CN" dirty="0" smtClean="0"/>
              <a:t> or within the </a:t>
            </a:r>
            <a:r>
              <a:rPr lang="en-US" altLang="zh-CN" dirty="0" err="1" smtClean="0"/>
              <a:t>CoEs</a:t>
            </a:r>
            <a:r>
              <a:rPr lang="en-US" altLang="zh-CN" dirty="0" smtClean="0"/>
              <a:t> network shall express their interest any time during the cycle, but preferably in the beginning of the cycle.</a:t>
            </a:r>
          </a:p>
          <a:p>
            <a:r>
              <a:rPr lang="en-US" altLang="zh-CN" dirty="0" smtClean="0"/>
              <a:t>Institutions interested to become a </a:t>
            </a:r>
            <a:r>
              <a:rPr lang="en-US" altLang="zh-CN" dirty="0" err="1" smtClean="0"/>
              <a:t>CoEs</a:t>
            </a:r>
            <a:r>
              <a:rPr lang="en-US" altLang="zh-CN" dirty="0" smtClean="0"/>
              <a:t> partner or a </a:t>
            </a:r>
            <a:r>
              <a:rPr lang="en-US" altLang="zh-CN" dirty="0" err="1" smtClean="0"/>
              <a:t>CoEs</a:t>
            </a:r>
            <a:r>
              <a:rPr lang="en-US" altLang="zh-CN" dirty="0" smtClean="0"/>
              <a:t> network partner shall complete a call for partners form. The form shall be sent via e-mail to the respective ITU office indicated in the form.</a:t>
            </a:r>
          </a:p>
          <a:p>
            <a:r>
              <a:rPr lang="en-US" altLang="zh-CN" dirty="0" smtClean="0"/>
              <a:t>Partner agreement will be signed with each selected partner</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a:t>
            </a:r>
            <a:r>
              <a:rPr lang="en-US" altLang="zh-CN" dirty="0" err="1" smtClean="0"/>
              <a:t>Centres</a:t>
            </a:r>
            <a:r>
              <a:rPr lang="en-US" altLang="zh-CN" dirty="0" smtClean="0"/>
              <a:t> of Excellence are expected to make some budgetary provision for the implementation of the </a:t>
            </a:r>
            <a:r>
              <a:rPr lang="en-US" altLang="zh-CN" dirty="0" err="1" smtClean="0"/>
              <a:t>CoEs</a:t>
            </a:r>
            <a:r>
              <a:rPr lang="en-US" altLang="zh-CN" dirty="0" smtClean="0"/>
              <a:t> activities.</a:t>
            </a:r>
          </a:p>
          <a:p>
            <a:r>
              <a:rPr lang="en-US" altLang="zh-CN" dirty="0" smtClean="0"/>
              <a:t>However, over and above that, the </a:t>
            </a:r>
            <a:r>
              <a:rPr lang="en-US" altLang="zh-CN" dirty="0" err="1" smtClean="0"/>
              <a:t>Centres</a:t>
            </a:r>
            <a:r>
              <a:rPr lang="en-US" altLang="zh-CN" dirty="0" smtClean="0"/>
              <a:t> of Excellence activities shall be driven by a self-sustained operational model.</a:t>
            </a:r>
          </a:p>
          <a:p>
            <a:r>
              <a:rPr lang="en-US" altLang="zh-CN" dirty="0" smtClean="0"/>
              <a:t>The </a:t>
            </a:r>
            <a:r>
              <a:rPr lang="en-US" altLang="zh-CN" dirty="0" err="1" smtClean="0"/>
              <a:t>CoEs</a:t>
            </a:r>
            <a:r>
              <a:rPr lang="en-US" altLang="zh-CN" dirty="0" smtClean="0"/>
              <a:t> shall charge training fees for training activities as determined by the respective Steering Committees.</a:t>
            </a:r>
          </a:p>
          <a:p>
            <a:r>
              <a:rPr lang="en-US" altLang="zh-CN" dirty="0" smtClean="0"/>
              <a:t>All fees for each </a:t>
            </a:r>
            <a:r>
              <a:rPr lang="en-US" altLang="zh-CN" dirty="0" err="1" smtClean="0"/>
              <a:t>CoEs</a:t>
            </a:r>
            <a:r>
              <a:rPr lang="en-US" altLang="zh-CN" dirty="0" smtClean="0"/>
              <a:t> training activity shall be collected by ITU and deposited into an ITU account.</a:t>
            </a:r>
          </a:p>
          <a:p>
            <a:r>
              <a:rPr lang="en-US" altLang="zh-CN" dirty="0" smtClean="0"/>
              <a:t>Where </a:t>
            </a:r>
            <a:r>
              <a:rPr lang="en-US" altLang="zh-CN" dirty="0" err="1" smtClean="0"/>
              <a:t>CoEs</a:t>
            </a:r>
            <a:r>
              <a:rPr lang="en-US" altLang="zh-CN" dirty="0" smtClean="0"/>
              <a:t> promote </a:t>
            </a:r>
            <a:r>
              <a:rPr lang="en-US" altLang="zh-CN" dirty="0" err="1" smtClean="0"/>
              <a:t>CoE</a:t>
            </a:r>
            <a:r>
              <a:rPr lang="en-US" altLang="zh-CN" dirty="0" smtClean="0"/>
              <a:t> events through their own channels, they shall ensure that for payment purposes, reference is made to the relevant ITU account for the fees collection.</a:t>
            </a:r>
          </a:p>
          <a:p>
            <a:r>
              <a:rPr lang="en-US" altLang="zh-CN" dirty="0" smtClean="0"/>
              <a:t>Distribution of training fees shall be decided by each respective SC within the following broad guidelines:</a:t>
            </a:r>
          </a:p>
          <a:p>
            <a:r>
              <a:rPr lang="en-US" altLang="zh-CN" dirty="0" smtClean="0"/>
              <a:t> ITU shall retain between 20%-30% of fees collected per each </a:t>
            </a:r>
            <a:r>
              <a:rPr lang="en-US" altLang="zh-CN" dirty="0" err="1" smtClean="0"/>
              <a:t>CoEs</a:t>
            </a:r>
            <a:r>
              <a:rPr lang="en-US" altLang="zh-CN" dirty="0" smtClean="0"/>
              <a:t> training activity, to be used for purposes of supporting the </a:t>
            </a:r>
            <a:r>
              <a:rPr lang="en-US" altLang="zh-CN" dirty="0" err="1" smtClean="0"/>
              <a:t>CoEs</a:t>
            </a:r>
            <a:r>
              <a:rPr lang="en-US" altLang="zh-CN" dirty="0" smtClean="0"/>
              <a:t> network activities such as:</a:t>
            </a:r>
          </a:p>
          <a:p>
            <a:r>
              <a:rPr lang="en-US" altLang="zh-CN" dirty="0" smtClean="0"/>
              <a:t> Content development;</a:t>
            </a:r>
          </a:p>
          <a:p>
            <a:r>
              <a:rPr lang="en-US" altLang="zh-CN" dirty="0" smtClean="0"/>
              <a:t> Quality assurance (appointment of experts for the content review);</a:t>
            </a:r>
          </a:p>
          <a:p>
            <a:r>
              <a:rPr lang="en-US" altLang="zh-CN" dirty="0" smtClean="0"/>
              <a:t> General support to the </a:t>
            </a:r>
            <a:r>
              <a:rPr lang="en-US" altLang="zh-CN" dirty="0" err="1" smtClean="0"/>
              <a:t>CoEs</a:t>
            </a:r>
            <a:r>
              <a:rPr lang="en-US" altLang="zh-CN" dirty="0" smtClean="0"/>
              <a:t>.</a:t>
            </a:r>
          </a:p>
          <a:p>
            <a:r>
              <a:rPr lang="en-US" altLang="zh-CN" dirty="0" smtClean="0"/>
              <a:t>The respective Steering Committees shall decide the actual percentage to be retained, within the prescribed range.</a:t>
            </a:r>
          </a:p>
          <a:p>
            <a:r>
              <a:rPr lang="en-US" altLang="zh-CN" dirty="0" smtClean="0"/>
              <a:t>ITU shall forward to the </a:t>
            </a:r>
            <a:r>
              <a:rPr lang="en-US" altLang="zh-CN" dirty="0" err="1" smtClean="0"/>
              <a:t>CoEs</a:t>
            </a:r>
            <a:r>
              <a:rPr lang="en-US" altLang="zh-CN" dirty="0" smtClean="0"/>
              <a:t> the balance of between 70%-80% of the collected fees every 6 months.</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Under the new </a:t>
            </a:r>
            <a:r>
              <a:rPr lang="en-US" altLang="zh-CN" dirty="0" err="1" smtClean="0"/>
              <a:t>Centres</a:t>
            </a:r>
            <a:r>
              <a:rPr lang="en-US" altLang="zh-CN" dirty="0" smtClean="0"/>
              <a:t> of Excellence strategy, </a:t>
            </a:r>
            <a:r>
              <a:rPr lang="en-US" altLang="zh-CN" dirty="0" err="1" smtClean="0"/>
              <a:t>Centres</a:t>
            </a:r>
            <a:r>
              <a:rPr lang="en-US" altLang="zh-CN" dirty="0" smtClean="0"/>
              <a:t> of Excellence shall grant certificates of achievement based on assessment tests undertaken at the end of each training. In this regard, </a:t>
            </a:r>
            <a:r>
              <a:rPr lang="en-US" altLang="zh-CN" dirty="0" err="1" smtClean="0"/>
              <a:t>Centres</a:t>
            </a:r>
            <a:r>
              <a:rPr lang="en-US" altLang="zh-CN" dirty="0" smtClean="0"/>
              <a:t> of Excellence are required to develop assessment tools for each training they deliver under the </a:t>
            </a:r>
            <a:r>
              <a:rPr lang="en-US" altLang="zh-CN" dirty="0" err="1" smtClean="0"/>
              <a:t>programme</a:t>
            </a:r>
            <a:r>
              <a:rPr lang="en-US" altLang="zh-CN" dirty="0" smtClean="0"/>
              <a:t>.</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err="1" smtClean="0"/>
              <a:t>CoEs</a:t>
            </a:r>
            <a:r>
              <a:rPr lang="en-US" altLang="zh-CN" dirty="0" smtClean="0"/>
              <a:t> certificates shall be issued under the banner of the ITU Academy by the respective </a:t>
            </a:r>
            <a:r>
              <a:rPr lang="en-US" altLang="zh-CN" dirty="0" err="1" smtClean="0"/>
              <a:t>Centres</a:t>
            </a:r>
            <a:r>
              <a:rPr lang="en-US" altLang="zh-CN" dirty="0" smtClean="0"/>
              <a:t> of Excellence for each course, using a standard certificate prepared by the ITU Headquarters. The certificate shall be submitted to BDT Director for signature. This certificate shall be accompanied by the list of participants to be awarded the certificates together with the table of test results.</a:t>
            </a:r>
          </a:p>
          <a:p>
            <a:r>
              <a:rPr lang="en-US" altLang="zh-CN" dirty="0" smtClean="0"/>
              <a:t>Requests for signature of the certificate should be submitted within one month of the end of the presentation of the course report (including list of participants) and signed by the respective signatories within two weeks of submission.</a:t>
            </a:r>
          </a:p>
          <a:p>
            <a:r>
              <a:rPr lang="en-US" altLang="zh-CN" dirty="0" smtClean="0"/>
              <a:t>Once the certificate has been signed, it is forwarded to the regional offices for entry of the names of the participants as per the list provided.</a:t>
            </a:r>
          </a:p>
          <a:p>
            <a:r>
              <a:rPr lang="en-US" altLang="zh-CN" dirty="0" smtClean="0"/>
              <a:t>The regional offices shall forward the individual certificates to the participants directly or through the respective </a:t>
            </a:r>
            <a:r>
              <a:rPr lang="en-US" altLang="zh-CN" dirty="0" err="1" smtClean="0"/>
              <a:t>Centres</a:t>
            </a:r>
            <a:r>
              <a:rPr lang="en-US" altLang="zh-CN" dirty="0" smtClean="0"/>
              <a:t>. It can be done either electronically or by using printed hard copies.</a:t>
            </a:r>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ITU shall be responsible for undertaking the monitoring of the activities and functioning of the </a:t>
            </a:r>
            <a:r>
              <a:rPr lang="en-US" altLang="zh-CN" dirty="0" err="1" smtClean="0"/>
              <a:t>Centres</a:t>
            </a:r>
            <a:r>
              <a:rPr lang="en-US" altLang="zh-CN" dirty="0" smtClean="0"/>
              <a:t> of Excellence on a regular basis</a:t>
            </a:r>
            <a:r>
              <a:rPr lang="en-US" altLang="zh-CN" baseline="0" dirty="0" smtClean="0"/>
              <a:t> i</a:t>
            </a:r>
            <a:r>
              <a:rPr lang="en-US" altLang="zh-CN" dirty="0" smtClean="0"/>
              <a:t>n order to ascertain that </a:t>
            </a:r>
            <a:r>
              <a:rPr lang="en-US" altLang="zh-CN" dirty="0" err="1" smtClean="0"/>
              <a:t>Centres</a:t>
            </a:r>
            <a:r>
              <a:rPr lang="en-US" altLang="zh-CN" dirty="0" smtClean="0"/>
              <a:t> deliver “excellence”.</a:t>
            </a:r>
            <a:endParaRPr lang="zh-CN" altLang="en-US" dirty="0" smtClean="0"/>
          </a:p>
          <a:p>
            <a:endParaRPr lang="en-US" altLang="zh-CN" dirty="0" smtClean="0"/>
          </a:p>
          <a:p>
            <a:r>
              <a:rPr lang="en-US" altLang="zh-CN" dirty="0" smtClean="0"/>
              <a:t>The result of this monitoring will give inputs to the assessments of the </a:t>
            </a:r>
            <a:r>
              <a:rPr lang="en-US" altLang="zh-CN" dirty="0" err="1" smtClean="0"/>
              <a:t>Centres</a:t>
            </a:r>
            <a:r>
              <a:rPr lang="en-US" altLang="zh-CN" dirty="0" smtClean="0"/>
              <a:t> and their performance at the end of each year.</a:t>
            </a:r>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monitoring and evaluation process shall include the following components:</a:t>
            </a:r>
          </a:p>
          <a:p>
            <a:endParaRPr lang="en-US" altLang="zh-CN" dirty="0" smtClean="0"/>
          </a:p>
          <a:p>
            <a:r>
              <a:rPr lang="en-US" altLang="zh-CN" dirty="0" smtClean="0"/>
              <a:t> Key Performance Indicators;</a:t>
            </a:r>
          </a:p>
          <a:p>
            <a:r>
              <a:rPr lang="en-US" altLang="zh-CN" dirty="0" smtClean="0"/>
              <a:t> Monitoring and Evaluation:</a:t>
            </a:r>
          </a:p>
          <a:p>
            <a:pPr marL="0" indent="0">
              <a:buFont typeface="Arial" panose="020B0604020202020204" pitchFamily="34" charset="0"/>
              <a:buNone/>
            </a:pPr>
            <a:r>
              <a:rPr lang="en-US" altLang="zh-CN" dirty="0" smtClean="0"/>
              <a:t>   a) Evaluation by participants;</a:t>
            </a:r>
          </a:p>
          <a:p>
            <a:pPr marL="0" indent="0">
              <a:buFont typeface="Arial" panose="020B0604020202020204" pitchFamily="34" charset="0"/>
              <a:buNone/>
            </a:pPr>
            <a:r>
              <a:rPr lang="en-US" altLang="zh-CN" dirty="0" smtClean="0"/>
              <a:t>   b) Monitoring and evaluation by ITU.</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evaluation of the </a:t>
            </a:r>
            <a:r>
              <a:rPr lang="en-US" altLang="zh-CN" dirty="0" err="1" smtClean="0"/>
              <a:t>CoEs</a:t>
            </a:r>
            <a:r>
              <a:rPr lang="en-US" altLang="zh-CN" dirty="0" smtClean="0"/>
              <a:t>, based on the Key Performance Indicators, will be carried out once a year. </a:t>
            </a:r>
          </a:p>
          <a:p>
            <a:endParaRPr lang="en-US" altLang="zh-CN" dirty="0" smtClean="0"/>
          </a:p>
          <a:p>
            <a:r>
              <a:rPr lang="en-US" altLang="zh-CN" dirty="0" smtClean="0"/>
              <a:t>The following KPIs shall be used for regular monitoring of the performance of individual </a:t>
            </a:r>
            <a:r>
              <a:rPr lang="en-US" altLang="zh-CN" dirty="0" err="1" smtClean="0"/>
              <a:t>Centres</a:t>
            </a:r>
            <a:r>
              <a:rPr lang="en-US" altLang="zh-CN" dirty="0" smtClean="0"/>
              <a:t>:</a:t>
            </a:r>
          </a:p>
          <a:p>
            <a:r>
              <a:rPr lang="en-US" altLang="zh-CN" dirty="0" smtClean="0"/>
              <a:t> Number of training activities implemented in each </a:t>
            </a:r>
            <a:r>
              <a:rPr lang="en-US" altLang="zh-CN" dirty="0" err="1" smtClean="0"/>
              <a:t>CoEs</a:t>
            </a:r>
            <a:r>
              <a:rPr lang="en-US" altLang="zh-CN" dirty="0" smtClean="0"/>
              <a:t> region;</a:t>
            </a:r>
          </a:p>
          <a:p>
            <a:r>
              <a:rPr lang="en-US" altLang="zh-CN" dirty="0" smtClean="0"/>
              <a:t> Number of training activities implemented at the international level;</a:t>
            </a:r>
          </a:p>
          <a:p>
            <a:r>
              <a:rPr lang="en-US" altLang="zh-CN" dirty="0" smtClean="0"/>
              <a:t> Number of participants per course and per year,</a:t>
            </a:r>
            <a:r>
              <a:rPr lang="en-US" altLang="zh-CN" baseline="0" dirty="0" smtClean="0"/>
              <a:t> </a:t>
            </a:r>
            <a:r>
              <a:rPr lang="en-US" altLang="zh-CN" b="1" baseline="0" dirty="0" err="1" smtClean="0"/>
              <a:t>ect</a:t>
            </a:r>
            <a:r>
              <a:rPr lang="en-US" altLang="zh-CN" b="1" baseline="0" dirty="0" smtClean="0"/>
              <a:t>.</a:t>
            </a:r>
            <a:endParaRPr lang="en-US" altLang="zh-CN" b="1" dirty="0" smtClean="0"/>
          </a:p>
          <a:p>
            <a:endParaRPr lang="en-US" altLang="zh-CN" dirty="0" smtClean="0"/>
          </a:p>
          <a:p>
            <a:r>
              <a:rPr lang="en-US" altLang="zh-CN" dirty="0" smtClean="0"/>
              <a:t>A Form provided, shall be completed by the ITU Regional Office. A short report together with the Form and relevant documents received from </a:t>
            </a:r>
            <a:r>
              <a:rPr lang="en-US" altLang="zh-CN" dirty="0" err="1" smtClean="0"/>
              <a:t>CoEs</a:t>
            </a:r>
            <a:r>
              <a:rPr lang="en-US" altLang="zh-CN" dirty="0" smtClean="0"/>
              <a:t>, shall be submitted to ITU/BDT by the regions. This information shall be provided at least 1 month before the meeting of the SCs for that particular year.</a:t>
            </a:r>
          </a:p>
          <a:p>
            <a:r>
              <a:rPr lang="en-US" altLang="zh-CN" dirty="0" smtClean="0"/>
              <a:t>The report shall be part of the agenda of meeting of the SCs. Recommendations concerning the performance of the </a:t>
            </a:r>
            <a:r>
              <a:rPr lang="en-US" altLang="zh-CN" dirty="0" err="1" smtClean="0"/>
              <a:t>CoEs</a:t>
            </a:r>
            <a:r>
              <a:rPr lang="en-US" altLang="zh-CN" dirty="0" smtClean="0"/>
              <a:t> shall be submitted to the BDT Director.</a:t>
            </a:r>
          </a:p>
          <a:p>
            <a:r>
              <a:rPr lang="en-US" altLang="zh-CN" dirty="0" smtClean="0"/>
              <a:t>The BDT Director will make a decision concerning further activity of the </a:t>
            </a:r>
            <a:r>
              <a:rPr lang="en-US" altLang="zh-CN" dirty="0" err="1" smtClean="0"/>
              <a:t>CoEs</a:t>
            </a:r>
            <a:r>
              <a:rPr lang="en-US" altLang="zh-CN" dirty="0" smtClean="0"/>
              <a:t>.</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a:t>
            </a:r>
            <a:r>
              <a:rPr lang="en-US" altLang="zh-CN" dirty="0" err="1" smtClean="0"/>
              <a:t>CoEs</a:t>
            </a:r>
            <a:r>
              <a:rPr lang="en-US" altLang="zh-CN" dirty="0" smtClean="0"/>
              <a:t> initiative started operating in 2000, and evolved over the years to become one of the ITU’s key training delivery mechanisms. This project-based initiative witnessed a growth in the number of </a:t>
            </a:r>
            <a:r>
              <a:rPr lang="en-US" altLang="zh-CN" dirty="0" err="1" smtClean="0"/>
              <a:t>Centres</a:t>
            </a:r>
            <a:r>
              <a:rPr lang="en-US" altLang="zh-CN" dirty="0" smtClean="0"/>
              <a:t> from two </a:t>
            </a:r>
            <a:r>
              <a:rPr lang="en-US" altLang="zh-CN" dirty="0" err="1" smtClean="0"/>
              <a:t>Centres</a:t>
            </a:r>
            <a:r>
              <a:rPr lang="en-US" altLang="zh-CN" dirty="0" smtClean="0"/>
              <a:t> in one region in 2000 to more than 60 </a:t>
            </a:r>
            <a:r>
              <a:rPr lang="en-US" altLang="zh-CN" dirty="0" err="1" smtClean="0"/>
              <a:t>Centres</a:t>
            </a:r>
            <a:r>
              <a:rPr lang="en-US" altLang="zh-CN" dirty="0" smtClean="0"/>
              <a:t> worldwide, running an average of 100 training activities per year. For example, in 2012 alone, over 130 training interventions were organized for approximately 3000 participants.</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Evaluation of diverse elements involved in the training process and evaluation of the teaching staff shall be done by participants of the particular training. </a:t>
            </a:r>
          </a:p>
          <a:p>
            <a:r>
              <a:rPr lang="en-US" altLang="zh-CN" dirty="0" smtClean="0"/>
              <a:t>All participants will have to complete a standardized evaluation form soon after each training course. Preferably this form shall be online. For face-to-face courses, every </a:t>
            </a:r>
            <a:r>
              <a:rPr lang="en-US" altLang="zh-CN" dirty="0" err="1" smtClean="0"/>
              <a:t>CoE</a:t>
            </a:r>
            <a:r>
              <a:rPr lang="en-US" altLang="zh-CN" dirty="0" smtClean="0"/>
              <a:t> shall ensure that the form will be completed by each participant. In case of online courses, an online form shall be completed at the end of each course.</a:t>
            </a:r>
          </a:p>
          <a:p>
            <a:endParaRPr lang="en-US" altLang="zh-CN" dirty="0" smtClean="0"/>
          </a:p>
          <a:p>
            <a:r>
              <a:rPr lang="en-US" altLang="zh-CN" dirty="0" smtClean="0"/>
              <a:t>A report consolidating all evaluation forms shall be prepared by the </a:t>
            </a:r>
            <a:r>
              <a:rPr lang="en-US" altLang="zh-CN" dirty="0" err="1" smtClean="0"/>
              <a:t>CoEs</a:t>
            </a:r>
            <a:r>
              <a:rPr lang="en-US" altLang="zh-CN" dirty="0" smtClean="0"/>
              <a:t> and submitted to the ITU Regional Offices no later than 1 week after the course. A feedback from evaluation forms shall be considered to ensure the high quality performance of the </a:t>
            </a:r>
            <a:r>
              <a:rPr lang="en-US" altLang="zh-CN" dirty="0" err="1" smtClean="0"/>
              <a:t>Centres</a:t>
            </a:r>
            <a:r>
              <a:rPr lang="en-US" altLang="zh-CN" dirty="0" smtClean="0"/>
              <a:t>.</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new </a:t>
            </a:r>
            <a:r>
              <a:rPr lang="en-US" altLang="zh-CN" dirty="0" err="1" smtClean="0"/>
              <a:t>Centres</a:t>
            </a:r>
            <a:r>
              <a:rPr lang="en-US" altLang="zh-CN" dirty="0" smtClean="0"/>
              <a:t> of Excellence strategy has a governance structure whose main role will be to oversee the functioning of the </a:t>
            </a:r>
            <a:r>
              <a:rPr lang="en-US" altLang="zh-CN" dirty="0" err="1" smtClean="0"/>
              <a:t>CoEs</a:t>
            </a:r>
            <a:r>
              <a:rPr lang="en-US" altLang="zh-CN" dirty="0" smtClean="0"/>
              <a:t>. The governance structure is composed of two institutions, namely:</a:t>
            </a:r>
          </a:p>
          <a:p>
            <a:endParaRPr lang="en-US" altLang="zh-CN" dirty="0" smtClean="0"/>
          </a:p>
          <a:p>
            <a:r>
              <a:rPr lang="en-US" altLang="zh-CN" dirty="0" smtClean="0"/>
              <a:t> Steering Committees;</a:t>
            </a:r>
          </a:p>
          <a:p>
            <a:r>
              <a:rPr lang="en-US" altLang="zh-CN" dirty="0" smtClean="0"/>
              <a:t> ITU.</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Steering Committees members shall be chosen from amongst the following stakeholders of the </a:t>
            </a:r>
            <a:r>
              <a:rPr lang="en-US" altLang="zh-CN" dirty="0" err="1" smtClean="0"/>
              <a:t>CoEs</a:t>
            </a:r>
            <a:r>
              <a:rPr lang="en-US" altLang="zh-CN" dirty="0" smtClean="0"/>
              <a:t> initiative:</a:t>
            </a:r>
          </a:p>
          <a:p>
            <a:r>
              <a:rPr lang="en-US" altLang="zh-CN" dirty="0" smtClean="0"/>
              <a:t> Operators;</a:t>
            </a:r>
          </a:p>
          <a:p>
            <a:r>
              <a:rPr lang="en-US" altLang="zh-CN" dirty="0" smtClean="0"/>
              <a:t> Regulators;</a:t>
            </a:r>
          </a:p>
          <a:p>
            <a:r>
              <a:rPr lang="en-US" altLang="zh-CN" dirty="0" smtClean="0"/>
              <a:t> Regional telecommunication bodies.</a:t>
            </a:r>
          </a:p>
          <a:p>
            <a:endParaRPr lang="en-US" altLang="zh-CN" dirty="0" smtClean="0"/>
          </a:p>
          <a:p>
            <a:r>
              <a:rPr lang="en-US" altLang="zh-CN" dirty="0" smtClean="0"/>
              <a:t>The Steering Committee shall be composed of 11 members as follows:</a:t>
            </a:r>
          </a:p>
          <a:p>
            <a:r>
              <a:rPr lang="en-US" altLang="zh-CN" dirty="0" smtClean="0"/>
              <a:t> 6 representatives of Member States and/or Sector Members from the countries represented by the </a:t>
            </a:r>
            <a:r>
              <a:rPr lang="en-US" altLang="zh-CN" dirty="0" err="1" smtClean="0"/>
              <a:t>CoEs</a:t>
            </a:r>
            <a:r>
              <a:rPr lang="en-US" altLang="zh-CN" dirty="0" smtClean="0"/>
              <a:t> in each region;</a:t>
            </a:r>
          </a:p>
          <a:p>
            <a:r>
              <a:rPr lang="en-US" altLang="zh-CN" dirty="0" smtClean="0"/>
              <a:t> 2 regional representatives of GCBI;</a:t>
            </a:r>
          </a:p>
          <a:p>
            <a:r>
              <a:rPr lang="en-US" altLang="zh-CN" dirty="0" smtClean="0"/>
              <a:t> 2 additional representatives from the regional Member States chosen by ITU based on their request. ITU shall invite Member States and/or Sector Members to express their willingness to be considered for the two positions on the Steering Committees from Administrations who do not have a selected </a:t>
            </a:r>
            <a:r>
              <a:rPr lang="en-US" altLang="zh-CN" dirty="0" err="1" smtClean="0"/>
              <a:t>CoE</a:t>
            </a:r>
            <a:r>
              <a:rPr lang="en-US" altLang="zh-CN" dirty="0" smtClean="0"/>
              <a:t>;</a:t>
            </a:r>
          </a:p>
          <a:p>
            <a:r>
              <a:rPr lang="en-US" altLang="zh-CN" dirty="0" smtClean="0"/>
              <a:t> ITU.</a:t>
            </a:r>
          </a:p>
          <a:p>
            <a:endParaRPr lang="en-US" altLang="zh-CN" dirty="0" smtClean="0"/>
          </a:p>
          <a:p>
            <a:r>
              <a:rPr lang="en-US" altLang="zh-CN" dirty="0" smtClean="0"/>
              <a:t>The additional representatives of the Steering Committee referred to above shall be ex-officio members of previous Steering Committees.</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More specifically, the Steering Committees shall:</a:t>
            </a:r>
          </a:p>
          <a:p>
            <a:endParaRPr lang="en-US" altLang="zh-CN" dirty="0" smtClean="0"/>
          </a:p>
          <a:p>
            <a:r>
              <a:rPr lang="en-US" altLang="zh-CN" dirty="0" smtClean="0"/>
              <a:t> Recommend and give advice to ITU on operations of the </a:t>
            </a:r>
            <a:r>
              <a:rPr lang="en-US" altLang="zh-CN" dirty="0" err="1" smtClean="0"/>
              <a:t>CoEs</a:t>
            </a:r>
            <a:r>
              <a:rPr lang="en-US" altLang="zh-CN" dirty="0" smtClean="0"/>
              <a:t> and the ways of improving the </a:t>
            </a:r>
            <a:r>
              <a:rPr lang="en-US" altLang="zh-CN" dirty="0" err="1" smtClean="0"/>
              <a:t>CoEs</a:t>
            </a:r>
            <a:r>
              <a:rPr lang="en-US" altLang="zh-CN" dirty="0" smtClean="0"/>
              <a:t> initiative, including strategic recommendations;</a:t>
            </a:r>
          </a:p>
          <a:p>
            <a:r>
              <a:rPr lang="en-US" altLang="zh-CN" dirty="0" smtClean="0"/>
              <a:t> Determine the range of fees to be applied;</a:t>
            </a:r>
          </a:p>
          <a:p>
            <a:r>
              <a:rPr lang="en-US" altLang="zh-CN" dirty="0" smtClean="0"/>
              <a:t> Determine distribution of training fees </a:t>
            </a:r>
          </a:p>
          <a:p>
            <a:r>
              <a:rPr lang="en-US" altLang="zh-CN" dirty="0" smtClean="0"/>
              <a:t> Recommend the implementation of the quality assurance process;</a:t>
            </a:r>
          </a:p>
          <a:p>
            <a:r>
              <a:rPr lang="en-US" altLang="zh-CN" dirty="0" smtClean="0"/>
              <a:t> Recommend evaluation of </a:t>
            </a:r>
            <a:r>
              <a:rPr lang="en-US" altLang="zh-CN" dirty="0" err="1" smtClean="0"/>
              <a:t>Centres</a:t>
            </a:r>
            <a:r>
              <a:rPr lang="en-US" altLang="zh-CN" dirty="0" smtClean="0"/>
              <a:t> performance within broad guidelines and criteria set at the global level;</a:t>
            </a:r>
          </a:p>
          <a:p>
            <a:r>
              <a:rPr lang="en-US" altLang="zh-CN" dirty="0" smtClean="0"/>
              <a:t> Recommend a regional annual training plan;</a:t>
            </a:r>
          </a:p>
          <a:p>
            <a:r>
              <a:rPr lang="en-US" altLang="zh-CN" dirty="0" smtClean="0"/>
              <a:t> Recommend pricing policies and guidelines;</a:t>
            </a:r>
          </a:p>
          <a:p>
            <a:r>
              <a:rPr lang="en-US" altLang="zh-CN" dirty="0" smtClean="0"/>
              <a:t> Facilitate cooperation between regional </a:t>
            </a:r>
            <a:r>
              <a:rPr lang="en-US" altLang="zh-CN" dirty="0" err="1" smtClean="0"/>
              <a:t>Centres</a:t>
            </a:r>
            <a:r>
              <a:rPr lang="en-US" altLang="zh-CN" dirty="0" smtClean="0"/>
              <a:t>;</a:t>
            </a:r>
          </a:p>
          <a:p>
            <a:r>
              <a:rPr lang="en-US" altLang="zh-CN" dirty="0" smtClean="0"/>
              <a:t> Induct new partners and assist in promoting the activities of the </a:t>
            </a:r>
            <a:r>
              <a:rPr lang="en-US" altLang="zh-CN" dirty="0" err="1" smtClean="0"/>
              <a:t>Centres</a:t>
            </a:r>
            <a:r>
              <a:rPr lang="en-US" altLang="zh-CN" dirty="0" smtClean="0"/>
              <a:t> of Excellence.</a:t>
            </a:r>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 Within a month after the selection of the </a:t>
            </a:r>
            <a:r>
              <a:rPr lang="en-US" altLang="zh-CN" dirty="0" err="1" smtClean="0"/>
              <a:t>Centres</a:t>
            </a:r>
            <a:r>
              <a:rPr lang="en-US" altLang="zh-CN" dirty="0" smtClean="0"/>
              <a:t> of Excellence, ITU shall announce the Member States that qualify as members of the Steering Committees.</a:t>
            </a:r>
          </a:p>
          <a:p>
            <a:r>
              <a:rPr lang="en-US" altLang="zh-CN" dirty="0" smtClean="0"/>
              <a:t> Only elected Steering Committee members shall have decision making powers.</a:t>
            </a:r>
          </a:p>
          <a:p>
            <a:r>
              <a:rPr lang="en-US" altLang="zh-CN" dirty="0" smtClean="0"/>
              <a:t> Stakeholders who are not elected members of the SC can attend SC meetings as part of the delegation of the Member States / Sector Members, or as observers.</a:t>
            </a:r>
          </a:p>
          <a:p>
            <a:r>
              <a:rPr lang="en-US" altLang="zh-CN" dirty="0" smtClean="0"/>
              <a:t> Each Steering Committee shall elect a chairman, amongst the selected members, to coordinate its work for one year till the next SC meeting.</a:t>
            </a:r>
          </a:p>
          <a:p>
            <a:r>
              <a:rPr lang="en-US" altLang="zh-CN" dirty="0" smtClean="0"/>
              <a:t> The hosting of SC meetings shall be on a rotational basis amongst SC members.</a:t>
            </a:r>
          </a:p>
          <a:p>
            <a:r>
              <a:rPr lang="en-US" altLang="zh-CN" dirty="0" smtClean="0"/>
              <a:t> The host of each SC meeting shall assume the chairmanship of the SC for the coming year.</a:t>
            </a:r>
          </a:p>
          <a:p>
            <a:r>
              <a:rPr lang="en-US" altLang="zh-CN" dirty="0" smtClean="0"/>
              <a:t> An eligible SC member not willing to participate in SC activities or a member withdrawing, for whatever reason, shall be replaced by another member from amongst interested stakeholders.</a:t>
            </a:r>
          </a:p>
          <a:p>
            <a:r>
              <a:rPr lang="en-US" altLang="zh-CN" dirty="0" smtClean="0"/>
              <a:t>The duration of the meeting shall be held in no more than 3 days;</a:t>
            </a:r>
          </a:p>
          <a:p>
            <a:r>
              <a:rPr lang="en-US" altLang="zh-CN" dirty="0" smtClean="0"/>
              <a:t> The meeting shall be in 2 parts. The first part of the meeting shall provide general information to its participants concerning the </a:t>
            </a:r>
            <a:r>
              <a:rPr lang="en-US" altLang="zh-CN" dirty="0" err="1" smtClean="0"/>
              <a:t>CoEs</a:t>
            </a:r>
            <a:r>
              <a:rPr lang="en-US" altLang="zh-CN" dirty="0" smtClean="0"/>
              <a:t> network and its activities and shall be open to all ITU membership. The second part of the meeting shall focus on decision making issues by the SC members and attendance by non-SC members is optional. However, only SC members shall make binding decisions.</a:t>
            </a:r>
          </a:p>
          <a:p>
            <a:r>
              <a:rPr lang="en-US" altLang="zh-CN" dirty="0" smtClean="0"/>
              <a:t> The invitations shall be sent out through an open invitation on the ITU website, official mail and, in the case of the </a:t>
            </a:r>
            <a:r>
              <a:rPr lang="en-US" altLang="zh-CN" dirty="0" err="1" smtClean="0"/>
              <a:t>Centres</a:t>
            </a:r>
            <a:r>
              <a:rPr lang="en-US" altLang="zh-CN" dirty="0" smtClean="0"/>
              <a:t> of Excellence, through direct mail. Interested organizations shall indicate their participation within 4 weeks of the invitation notice;</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During the World Telecommunications Development Conference (WTDC- 2010), in Hyderabad, India, the ITU Membership re-affirmed the need to continue with the </a:t>
            </a:r>
            <a:r>
              <a:rPr lang="en-US" altLang="zh-CN" dirty="0" err="1" smtClean="0"/>
              <a:t>Centres</a:t>
            </a:r>
            <a:r>
              <a:rPr lang="en-US" altLang="zh-CN" dirty="0" smtClean="0"/>
              <a:t> of Excellence activities, through Resolution 73. In this same Resolution, the ITU Membership requested the Director of BDT to carry out a study to review the </a:t>
            </a:r>
            <a:r>
              <a:rPr lang="en-US" altLang="zh-CN" dirty="0" err="1" smtClean="0"/>
              <a:t>Centres</a:t>
            </a:r>
            <a:r>
              <a:rPr lang="en-US" altLang="zh-CN" dirty="0" smtClean="0"/>
              <a:t> of Excellence (</a:t>
            </a:r>
            <a:r>
              <a:rPr lang="en-US" altLang="zh-CN" dirty="0" err="1" smtClean="0"/>
              <a:t>CoEs</a:t>
            </a:r>
            <a:r>
              <a:rPr lang="en-US" altLang="zh-CN" dirty="0" smtClean="0"/>
              <a:t>) strategy. In accordance with this Resolution, a study was undertaken, and recommendations were made on the future strategy of the </a:t>
            </a:r>
            <a:r>
              <a:rPr lang="en-US" altLang="zh-CN" dirty="0" err="1" smtClean="0"/>
              <a:t>Centres</a:t>
            </a:r>
            <a:r>
              <a:rPr lang="en-US" altLang="zh-CN" dirty="0" smtClean="0"/>
              <a:t> of Excellence. During the study, various stakeholders, including the </a:t>
            </a:r>
            <a:r>
              <a:rPr lang="en-US" altLang="zh-CN" dirty="0" err="1" smtClean="0"/>
              <a:t>Centres</a:t>
            </a:r>
            <a:r>
              <a:rPr lang="en-US" altLang="zh-CN" dirty="0" smtClean="0"/>
              <a:t> themselves, were consulted and made their inputs.</a:t>
            </a:r>
          </a:p>
          <a:p>
            <a:endParaRPr lang="en-US" altLang="zh-CN" dirty="0" smtClean="0"/>
          </a:p>
          <a:p>
            <a:r>
              <a:rPr lang="en-US" altLang="zh-CN" dirty="0" smtClean="0"/>
              <a:t>The study and its recommendations were presented to the Telecommunication Development Advisory Group (TDAG) and to the Group on Human Capacity Building Initiative (GCBI), which was established under Resolution 40 of WTDC-10. In January 2013, a meeting of the Chairmen of the various regional Steering Committees of the global </a:t>
            </a:r>
            <a:r>
              <a:rPr lang="en-US" altLang="zh-CN" dirty="0" err="1" smtClean="0"/>
              <a:t>Centres</a:t>
            </a:r>
            <a:r>
              <a:rPr lang="en-US" altLang="zh-CN" dirty="0" smtClean="0"/>
              <a:t> of Excellence network met in Geneva and discussed the new Strategy and how to operationalize its implementation.</a:t>
            </a:r>
          </a:p>
          <a:p>
            <a:endParaRPr lang="en-US" altLang="zh-CN" dirty="0" smtClean="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However, notwithstanding the success and popularity of this project, it became necessary to review its strategy, in view of the changing sector environment. </a:t>
            </a:r>
            <a:r>
              <a:rPr lang="en-US" altLang="zh-CN" dirty="0" smtClean="0">
                <a:solidFill>
                  <a:srgbClr val="FF0000"/>
                </a:solidFill>
              </a:rPr>
              <a:t>New technologies, new business models as well as regulatory challenges demanded different skills sets and different human capacity building responses.</a:t>
            </a:r>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The strategy for the </a:t>
            </a:r>
            <a:r>
              <a:rPr lang="en-US" altLang="zh-CN" dirty="0" err="1" smtClean="0"/>
              <a:t>Centres</a:t>
            </a:r>
            <a:r>
              <a:rPr lang="en-US" altLang="zh-CN" dirty="0" smtClean="0"/>
              <a:t> of Excellence (</a:t>
            </a:r>
            <a:r>
              <a:rPr lang="en-US" altLang="zh-CN" dirty="0" err="1" smtClean="0"/>
              <a:t>CoEs</a:t>
            </a:r>
            <a:r>
              <a:rPr lang="en-US" altLang="zh-CN" dirty="0" smtClean="0"/>
              <a:t>) shall be implemented after the World Telecommunication Development Conference (WTDC) 2014 and will apply for all future 4-year cycles. </a:t>
            </a:r>
          </a:p>
          <a:p>
            <a:r>
              <a:rPr lang="en-US" altLang="zh-CN" dirty="0" smtClean="0"/>
              <a:t>The strategy limits the number of </a:t>
            </a:r>
            <a:r>
              <a:rPr lang="en-US" altLang="zh-CN" dirty="0" err="1" smtClean="0"/>
              <a:t>CoEs</a:t>
            </a:r>
            <a:r>
              <a:rPr lang="en-US" altLang="zh-CN" dirty="0" smtClean="0"/>
              <a:t> to a maximum of 6 per region. </a:t>
            </a:r>
          </a:p>
          <a:p>
            <a:r>
              <a:rPr lang="en-US" altLang="zh-CN" dirty="0" smtClean="0"/>
              <a:t>Institutions that want to become new </a:t>
            </a:r>
            <a:r>
              <a:rPr lang="en-US" altLang="zh-CN" dirty="0" err="1" smtClean="0"/>
              <a:t>Centres</a:t>
            </a:r>
            <a:r>
              <a:rPr lang="en-US" altLang="zh-CN" dirty="0" smtClean="0"/>
              <a:t> will be required to apply and demonstrate their competencies in the particular areas in which they will want to be considered. Each Centre may indicate interest in no more than 2 priority areas.</a:t>
            </a:r>
          </a:p>
          <a:p>
            <a:r>
              <a:rPr lang="en-US" altLang="zh-CN" dirty="0" smtClean="0"/>
              <a:t>At the end of each WTDC cycle, all </a:t>
            </a:r>
            <a:r>
              <a:rPr lang="en-US" altLang="zh-CN" dirty="0" err="1" smtClean="0"/>
              <a:t>Centres</a:t>
            </a:r>
            <a:r>
              <a:rPr lang="en-US" altLang="zh-CN" dirty="0" smtClean="0"/>
              <a:t> of Excellence status will expire. Accordingly, the status of current </a:t>
            </a:r>
            <a:r>
              <a:rPr lang="en-US" altLang="zh-CN" dirty="0" err="1" smtClean="0"/>
              <a:t>CoEs</a:t>
            </a:r>
            <a:r>
              <a:rPr lang="en-US" altLang="zh-CN" dirty="0" smtClean="0"/>
              <a:t> will expire at the end of 2014.</a:t>
            </a:r>
          </a:p>
          <a:p>
            <a:r>
              <a:rPr lang="en-US" altLang="zh-CN" dirty="0" smtClean="0"/>
              <a:t>However, they will be eligible for consideration as </a:t>
            </a:r>
            <a:r>
              <a:rPr lang="en-US" altLang="zh-CN" dirty="0" err="1" smtClean="0"/>
              <a:t>Centres</a:t>
            </a:r>
            <a:r>
              <a:rPr lang="en-US" altLang="zh-CN" dirty="0" smtClean="0"/>
              <a:t> of Excellence for the incoming cycle under the new strategy and procedures.</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All institutions that apply to become new </a:t>
            </a:r>
            <a:r>
              <a:rPr lang="en-US" altLang="zh-CN" dirty="0" err="1" smtClean="0"/>
              <a:t>CoEs</a:t>
            </a:r>
            <a:r>
              <a:rPr lang="en-US" altLang="zh-CN" dirty="0" smtClean="0"/>
              <a:t> will be evaluated using the adopted criteria.</a:t>
            </a:r>
          </a:p>
          <a:p>
            <a:r>
              <a:rPr lang="en-US" altLang="zh-CN" dirty="0" smtClean="0"/>
              <a:t>These criteria are based on the competencies of the institutions to deliver training and capacity building solutions in the priority areas identified for each respective WTDC cycle.</a:t>
            </a:r>
          </a:p>
          <a:p>
            <a:r>
              <a:rPr lang="en-US" altLang="zh-CN" dirty="0" smtClean="0"/>
              <a:t>The </a:t>
            </a:r>
            <a:r>
              <a:rPr lang="en-US" altLang="zh-CN" u="sng" dirty="0" smtClean="0"/>
              <a:t>first criterion </a:t>
            </a:r>
            <a:r>
              <a:rPr lang="en-US" altLang="zh-CN" dirty="0" smtClean="0"/>
              <a:t>looks at </a:t>
            </a:r>
            <a:r>
              <a:rPr lang="en-US" altLang="zh-CN" b="1" dirty="0" smtClean="0"/>
              <a:t>image-related factors </a:t>
            </a:r>
            <a:r>
              <a:rPr lang="en-US" altLang="zh-CN" dirty="0" smtClean="0"/>
              <a:t>associated with institutional brand, as well as local, regional and global reputation.</a:t>
            </a:r>
          </a:p>
          <a:p>
            <a:r>
              <a:rPr lang="en-US" altLang="zh-CN" dirty="0" smtClean="0"/>
              <a:t>The </a:t>
            </a:r>
            <a:r>
              <a:rPr lang="en-US" altLang="zh-CN" u="sng" dirty="0" smtClean="0"/>
              <a:t>second criterion </a:t>
            </a:r>
            <a:r>
              <a:rPr lang="en-US" altLang="zh-CN" dirty="0" smtClean="0"/>
              <a:t>is more </a:t>
            </a:r>
            <a:r>
              <a:rPr lang="en-US" altLang="zh-CN" b="1" dirty="0" smtClean="0"/>
              <a:t>evidence-based</a:t>
            </a:r>
            <a:r>
              <a:rPr lang="en-US" altLang="zh-CN" dirty="0" smtClean="0"/>
              <a:t>. It looks at quantitative and qualitative facts related to the past and present performance of the institution. It is therefore based on the assumption that past and present performance is a logical basis for predicting future performance.</a:t>
            </a:r>
          </a:p>
          <a:p>
            <a:r>
              <a:rPr lang="en-US" altLang="zh-CN" dirty="0" smtClean="0"/>
              <a:t>The two criteria above are mutually-reinforcing.</a:t>
            </a:r>
          </a:p>
          <a:p>
            <a:r>
              <a:rPr lang="en-US" altLang="zh-CN" dirty="0" smtClean="0"/>
              <a:t>The </a:t>
            </a:r>
            <a:r>
              <a:rPr lang="en-US" altLang="zh-CN" u="sng" dirty="0" smtClean="0"/>
              <a:t>third crit</a:t>
            </a:r>
            <a:r>
              <a:rPr lang="en-US" altLang="zh-CN" dirty="0" smtClean="0"/>
              <a:t>erion is more </a:t>
            </a:r>
            <a:r>
              <a:rPr lang="en-US" altLang="zh-CN" b="1" dirty="0" smtClean="0"/>
              <a:t>resource-based</a:t>
            </a:r>
            <a:r>
              <a:rPr lang="en-US" altLang="zh-CN" dirty="0" smtClean="0"/>
              <a:t> and looks at the physical, administrative and logistical capabilities of the institution.</a:t>
            </a:r>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b="1" dirty="0" smtClean="0"/>
              <a:t>An evaluation tool has been developed </a:t>
            </a:r>
            <a:r>
              <a:rPr lang="en-US" altLang="zh-CN" dirty="0" smtClean="0"/>
              <a:t>that assigns different weights to the different assessment factors (criteria). Greater weight is allocated to “Institutional quality and performance” (40% of the points), and “Expertise, recognition and competencies in the priority area” (30% of the points) as these are considered to be the most important and relevant factors related to excellence. 25 % of all points are allocated to the “Proposal for implementation of </a:t>
            </a:r>
            <a:r>
              <a:rPr lang="en-US" altLang="zh-CN" dirty="0" err="1" smtClean="0"/>
              <a:t>CoEs</a:t>
            </a:r>
            <a:r>
              <a:rPr lang="en-US" altLang="zh-CN" dirty="0" smtClean="0"/>
              <a:t> activities” and 5% is allocated to non-quantified comments across all selection criteria.</a:t>
            </a:r>
            <a:endParaRPr lang="zh-CN" altLang="en-US" dirty="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b="1" dirty="0" smtClean="0"/>
              <a:t>Application</a:t>
            </a:r>
          </a:p>
          <a:p>
            <a:pPr marL="171450" indent="-171450">
              <a:buFont typeface="Arial" panose="020B0604020202020204" pitchFamily="34" charset="0"/>
              <a:buChar char="•"/>
            </a:pPr>
            <a:r>
              <a:rPr lang="en-US" altLang="zh-CN" dirty="0" smtClean="0"/>
              <a:t>Once the priority areas for the coming WTDC cycle have been identified and approved by the BDT Director, the application process will be launched through the invitation.</a:t>
            </a:r>
          </a:p>
          <a:p>
            <a:pPr marL="171450" indent="-171450">
              <a:buFont typeface="Arial" panose="020B0604020202020204" pitchFamily="34" charset="0"/>
              <a:buChar char="•"/>
            </a:pPr>
            <a:r>
              <a:rPr lang="en-US" altLang="zh-CN" dirty="0" smtClean="0"/>
              <a:t>Institutions wishing to be considered for selection as </a:t>
            </a:r>
            <a:r>
              <a:rPr lang="en-US" altLang="zh-CN" dirty="0" err="1" smtClean="0"/>
              <a:t>CoEs</a:t>
            </a:r>
            <a:r>
              <a:rPr lang="en-US" altLang="zh-CN" dirty="0" smtClean="0"/>
              <a:t> shall obtain endorsement of the Administrations in the countries in which they operate.</a:t>
            </a:r>
          </a:p>
          <a:p>
            <a:pPr marL="171450" indent="-171450">
              <a:buFont typeface="Arial" panose="020B0604020202020204" pitchFamily="34" charset="0"/>
              <a:buChar char="•"/>
            </a:pPr>
            <a:r>
              <a:rPr lang="en-US" altLang="zh-CN" dirty="0" smtClean="0"/>
              <a:t>Institutions interested in being part of the </a:t>
            </a:r>
            <a:r>
              <a:rPr lang="en-US" altLang="zh-CN" dirty="0" err="1" smtClean="0"/>
              <a:t>CoEs</a:t>
            </a:r>
            <a:r>
              <a:rPr lang="en-US" altLang="zh-CN" dirty="0" smtClean="0"/>
              <a:t> network will be required to complete an Application Form</a:t>
            </a:r>
          </a:p>
          <a:p>
            <a:pPr marL="171450" indent="-171450">
              <a:buFont typeface="Arial" panose="020B0604020202020204" pitchFamily="34" charset="0"/>
              <a:buChar char="•"/>
            </a:pPr>
            <a:r>
              <a:rPr lang="en-US" altLang="zh-CN" dirty="0" smtClean="0"/>
              <a:t>The application form endorsed by the respective Administration shall be submitted to the BDT Director, ITU by email or fax with the originals send</a:t>
            </a:r>
            <a:r>
              <a:rPr lang="en-US" altLang="zh-CN" baseline="0" dirty="0" smtClean="0"/>
              <a:t> by post.</a:t>
            </a:r>
          </a:p>
          <a:p>
            <a:pPr marL="171450" indent="-171450">
              <a:buFont typeface="Arial" panose="020B0604020202020204" pitchFamily="34" charset="0"/>
              <a:buChar char="•"/>
            </a:pPr>
            <a:r>
              <a:rPr lang="en-US" altLang="zh-CN" dirty="0" smtClean="0"/>
              <a:t>The application forms should be submitted within one month of sending of the invitation.</a:t>
            </a:r>
          </a:p>
          <a:p>
            <a:r>
              <a:rPr lang="en-US" altLang="zh-CN" b="1" dirty="0" smtClean="0"/>
              <a:t>Evaluation</a:t>
            </a:r>
          </a:p>
          <a:p>
            <a:pPr marL="171450" indent="-171450">
              <a:buFont typeface="Arial" panose="020B0604020202020204" pitchFamily="34" charset="0"/>
              <a:buChar char="•"/>
            </a:pPr>
            <a:r>
              <a:rPr lang="en-US" altLang="zh-CN" b="0" dirty="0" smtClean="0"/>
              <a:t>All applying institutions will be automatically notified upon receipt of applications.</a:t>
            </a:r>
          </a:p>
          <a:p>
            <a:pPr marL="171450" indent="-171450">
              <a:buFont typeface="Arial" panose="020B0604020202020204" pitchFamily="34" charset="0"/>
              <a:buChar char="•"/>
            </a:pPr>
            <a:r>
              <a:rPr lang="en-US" altLang="zh-CN" b="0" dirty="0" smtClean="0"/>
              <a:t>Each application will be evaluated by ITU based on the Scoring framework and Scoring table within 2 month of closure of application process</a:t>
            </a:r>
          </a:p>
          <a:p>
            <a:r>
              <a:rPr lang="en-US" altLang="zh-CN" b="1" dirty="0" smtClean="0"/>
              <a:t>Selection</a:t>
            </a:r>
          </a:p>
          <a:p>
            <a:pPr marL="171450" indent="-171450">
              <a:buFont typeface="Arial" panose="020B0604020202020204" pitchFamily="34" charset="0"/>
              <a:buChar char="•"/>
            </a:pPr>
            <a:r>
              <a:rPr lang="en-US" altLang="zh-CN" b="0" dirty="0" smtClean="0"/>
              <a:t>Evaluation will be done by the ITU Headquarters in consultations with the Regional Offices.</a:t>
            </a:r>
          </a:p>
          <a:p>
            <a:pPr marL="171450" indent="-171450">
              <a:buFont typeface="Arial" panose="020B0604020202020204" pitchFamily="34" charset="0"/>
              <a:buChar char="•"/>
            </a:pPr>
            <a:r>
              <a:rPr lang="en-US" altLang="zh-CN" b="0" dirty="0" smtClean="0"/>
              <a:t>A short list of recommended institutions shall be submitted to the Group on Capacity Building Initiatives (GCBI) for their consideration.</a:t>
            </a:r>
          </a:p>
          <a:p>
            <a:pPr marL="171450" indent="-171450">
              <a:buFont typeface="Arial" panose="020B0604020202020204" pitchFamily="34" charset="0"/>
              <a:buChar char="•"/>
            </a:pPr>
            <a:r>
              <a:rPr lang="en-US" altLang="zh-CN" b="0" dirty="0" smtClean="0"/>
              <a:t>The final decision on the selected </a:t>
            </a:r>
            <a:r>
              <a:rPr lang="en-US" altLang="zh-CN" b="0" dirty="0" err="1" smtClean="0"/>
              <a:t>CoEs</a:t>
            </a:r>
            <a:r>
              <a:rPr lang="en-US" altLang="zh-CN" b="0" dirty="0" smtClean="0"/>
              <a:t> shall be made by the BDT Director.</a:t>
            </a:r>
          </a:p>
          <a:p>
            <a:pPr marL="171450" indent="-171450">
              <a:buFont typeface="Arial" panose="020B0604020202020204" pitchFamily="34" charset="0"/>
              <a:buChar char="•"/>
            </a:pPr>
            <a:r>
              <a:rPr lang="en-US" altLang="zh-CN" b="0" dirty="0" smtClean="0"/>
              <a:t>The list of selected </a:t>
            </a:r>
            <a:r>
              <a:rPr lang="en-US" altLang="zh-CN" b="0" dirty="0" err="1" smtClean="0"/>
              <a:t>CoEs</a:t>
            </a:r>
            <a:r>
              <a:rPr lang="en-US" altLang="zh-CN" b="0" dirty="0" smtClean="0"/>
              <a:t> for the cycle shall be submitted to TDAG for their endorsement.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b="0" dirty="0" smtClean="0"/>
              <a:t>All applicants will be directly informed of the selection results</a:t>
            </a:r>
            <a:r>
              <a:rPr lang="en-US" altLang="zh-CN" b="0" baseline="0" dirty="0" smtClean="0"/>
              <a:t> and a</a:t>
            </a:r>
            <a:r>
              <a:rPr lang="en-US" altLang="zh-CN" b="0" dirty="0" smtClean="0"/>
              <a:t> cooperation agreement between ITU and the selected </a:t>
            </a:r>
            <a:r>
              <a:rPr lang="en-US" altLang="zh-CN" b="0" dirty="0" err="1" smtClean="0"/>
              <a:t>CoEs</a:t>
            </a:r>
            <a:r>
              <a:rPr lang="en-US" altLang="zh-CN" b="0" dirty="0" smtClean="0"/>
              <a:t> will be signed</a:t>
            </a:r>
          </a:p>
          <a:p>
            <a:pPr marL="171450" indent="-171450">
              <a:buFont typeface="Arial" panose="020B0604020202020204" pitchFamily="34" charset="0"/>
              <a:buChar char="•"/>
            </a:pPr>
            <a:endParaRPr lang="en-US" altLang="zh-CN" b="0" dirty="0" smtClean="0"/>
          </a:p>
        </p:txBody>
      </p:sp>
      <p:sp>
        <p:nvSpPr>
          <p:cNvPr id="4" name="Slide Number Placeholder 3"/>
          <p:cNvSpPr>
            <a:spLocks noGrp="1"/>
          </p:cNvSpPr>
          <p:nvPr>
            <p:ph type="sldNum" sz="quarter" idx="10"/>
          </p:nvPr>
        </p:nvSpPr>
        <p:spPr/>
        <p:txBody>
          <a:bodyPr/>
          <a:lstStyle/>
          <a:p>
            <a:fld id="{D3DF640A-6326-4715-8FB1-02985825996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会议-商务-洽谈副本.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C0E8C165-286F-4829-B346-1E679C5713C8}" type="datetimeFigureOut">
              <a:rPr lang="zh-CN" altLang="en-US" smtClean="0"/>
              <a:pPr/>
              <a:t>2015/2/12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C0E8C165-286F-4829-B346-1E679C5713C8}" type="datetimeFigureOut">
              <a:rPr lang="zh-CN" altLang="en-US" smtClean="0"/>
              <a:pPr/>
              <a:t>2015/2/12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C0E8C165-286F-4829-B346-1E679C5713C8}" type="datetimeFigureOut">
              <a:rPr lang="zh-CN" altLang="en-US" smtClean="0"/>
              <a:pPr/>
              <a:t>2015/2/12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900" y="2097064"/>
            <a:ext cx="7772400" cy="1080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96900" y="3658766"/>
            <a:ext cx="7680398"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3"/>
          <p:cNvSpPr>
            <a:spLocks noGrp="1" noChangeArrowheads="1"/>
          </p:cNvSpPr>
          <p:nvPr>
            <p:ph type="sldNum" sz="quarter" idx="10"/>
          </p:nvPr>
        </p:nvSpPr>
        <p:spPr>
          <a:ln/>
        </p:spPr>
        <p:txBody>
          <a:bodyPr/>
          <a:lstStyle>
            <a:lvl1pPr>
              <a:defRPr/>
            </a:lvl1pPr>
          </a:lstStyle>
          <a:p>
            <a:fld id="{2F4D3FE3-8C65-0644-B817-B438DDFCAB92}" type="slidenum">
              <a:rPr lang="en-GB" smtClean="0"/>
              <a:pPr/>
              <a:t>‹#›</a:t>
            </a:fld>
            <a:endParaRPr lang="en-GB"/>
          </a:p>
        </p:txBody>
      </p:sp>
      <p:sp>
        <p:nvSpPr>
          <p:cNvPr id="5" name="TextBox 4"/>
          <p:cNvSpPr txBox="1"/>
          <p:nvPr/>
        </p:nvSpPr>
        <p:spPr>
          <a:xfrm>
            <a:off x="2375709" y="5626407"/>
            <a:ext cx="4416594" cy="369332"/>
          </a:xfrm>
          <a:prstGeom prst="rect">
            <a:avLst/>
          </a:prstGeom>
          <a:noFill/>
        </p:spPr>
        <p:txBody>
          <a:bodyPr wrap="none" rtlCol="0">
            <a:spAutoFit/>
          </a:bodyPr>
          <a:lstStyle/>
          <a:p>
            <a:pPr defTabSz="457200"/>
            <a:r>
              <a:rPr lang="en-US" dirty="0" smtClean="0">
                <a:solidFill>
                  <a:srgbClr val="FFFFFF">
                    <a:lumMod val="75000"/>
                  </a:srgbClr>
                </a:solidFill>
                <a:latin typeface="Arial" panose="020B0604020202020204" pitchFamily="34" charset="0"/>
                <a:cs typeface="Arial" panose="020B0604020202020204" pitchFamily="34" charset="0"/>
              </a:rPr>
              <a:t>Selection Process for 2015 – 2018 period</a:t>
            </a:r>
            <a:endParaRPr lang="en-US" dirty="0">
              <a:solidFill>
                <a:srgbClr val="FFFFF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11726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900" y="2097064"/>
            <a:ext cx="7772400" cy="1080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596900" y="3658766"/>
            <a:ext cx="7680398"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3"/>
          <p:cNvSpPr>
            <a:spLocks noGrp="1" noChangeArrowheads="1"/>
          </p:cNvSpPr>
          <p:nvPr>
            <p:ph type="sldNum" sz="quarter" idx="10"/>
          </p:nvPr>
        </p:nvSpPr>
        <p:spPr>
          <a:ln/>
        </p:spPr>
        <p:txBody>
          <a:bodyPr/>
          <a:lstStyle>
            <a:lvl1pPr>
              <a:defRPr/>
            </a:lvl1pPr>
          </a:lstStyle>
          <a:p>
            <a:fld id="{2F4D3FE3-8C65-0644-B817-B438DDFCAB92}" type="slidenum">
              <a:rPr lang="en-GB" smtClean="0"/>
              <a:pPr/>
              <a:t>‹#›</a:t>
            </a:fld>
            <a:endParaRPr lang="en-GB"/>
          </a:p>
        </p:txBody>
      </p:sp>
      <p:sp>
        <p:nvSpPr>
          <p:cNvPr id="5" name="TextBox 4"/>
          <p:cNvSpPr txBox="1"/>
          <p:nvPr/>
        </p:nvSpPr>
        <p:spPr>
          <a:xfrm>
            <a:off x="2375709" y="5626407"/>
            <a:ext cx="4416594" cy="369332"/>
          </a:xfrm>
          <a:prstGeom prst="rect">
            <a:avLst/>
          </a:prstGeom>
          <a:noFill/>
        </p:spPr>
        <p:txBody>
          <a:bodyPr wrap="none" rtlCol="0">
            <a:spAutoFit/>
          </a:bodyPr>
          <a:lstStyle/>
          <a:p>
            <a:pPr defTabSz="457200"/>
            <a:r>
              <a:rPr lang="en-US" dirty="0" smtClean="0">
                <a:solidFill>
                  <a:srgbClr val="FFFFFF">
                    <a:lumMod val="75000"/>
                  </a:srgbClr>
                </a:solidFill>
                <a:latin typeface="Arial" panose="020B0604020202020204" pitchFamily="34" charset="0"/>
                <a:cs typeface="Arial" panose="020B0604020202020204" pitchFamily="34" charset="0"/>
              </a:rPr>
              <a:t>Selection Process for 2015 – 2018 period</a:t>
            </a:r>
            <a:endParaRPr lang="en-US" dirty="0">
              <a:solidFill>
                <a:srgbClr val="FFFFF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8875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96900" y="823913"/>
            <a:ext cx="7772400" cy="1190625"/>
          </a:xfrm>
        </p:spPr>
        <p:txBody>
          <a:bodyPr/>
          <a:lstStyle/>
          <a:p>
            <a:r>
              <a:rPr lang="en-US" smtClean="0"/>
              <a:t>Titelstijl van model bewerken</a:t>
            </a:r>
            <a:endParaRPr lang="en-GB"/>
          </a:p>
        </p:txBody>
      </p:sp>
      <p:sp>
        <p:nvSpPr>
          <p:cNvPr id="3" name="Tijdelijke aanduiding voor inhoud 2"/>
          <p:cNvSpPr>
            <a:spLocks noGrp="1"/>
          </p:cNvSpPr>
          <p:nvPr>
            <p:ph idx="1"/>
          </p:nvPr>
        </p:nvSpPr>
        <p:spPr>
          <a:xfrm>
            <a:off x="339725" y="2052638"/>
            <a:ext cx="8229600" cy="4224337"/>
          </a:xfrm>
          <a:prstGeom prst="rect">
            <a:avLst/>
          </a:prstGeom>
        </p:spPr>
        <p:txBody>
          <a:bodyPr/>
          <a:lstStyle/>
          <a:p>
            <a:pPr lvl="0"/>
            <a:r>
              <a:rPr lang="en-US" dirty="0" err="1" smtClean="0"/>
              <a:t>Klik</a:t>
            </a:r>
            <a:r>
              <a:rPr lang="en-US" dirty="0" smtClean="0"/>
              <a:t> om de </a:t>
            </a:r>
            <a:r>
              <a:rPr lang="en-US" dirty="0" err="1" smtClean="0"/>
              <a:t>tekststijl</a:t>
            </a:r>
            <a:r>
              <a:rPr lang="en-US" dirty="0" smtClean="0"/>
              <a:t> van het model </a:t>
            </a:r>
            <a:r>
              <a:rPr lang="en-US" dirty="0" err="1" smtClean="0"/>
              <a:t>te</a:t>
            </a:r>
            <a:r>
              <a:rPr lang="en-US" dirty="0" smtClean="0"/>
              <a:t> </a:t>
            </a:r>
            <a:r>
              <a:rPr lang="en-US" dirty="0" err="1" smtClean="0"/>
              <a:t>bewerken</a:t>
            </a:r>
            <a:endParaRPr lang="en-US" dirty="0" smtClean="0"/>
          </a:p>
          <a:p>
            <a:pPr lvl="1"/>
            <a:r>
              <a:rPr lang="en-US" dirty="0" err="1" smtClean="0"/>
              <a:t>Tweede</a:t>
            </a:r>
            <a:r>
              <a:rPr lang="en-US" dirty="0" smtClean="0"/>
              <a:t> </a:t>
            </a:r>
            <a:r>
              <a:rPr lang="en-US" dirty="0" err="1" smtClean="0"/>
              <a:t>niveau</a:t>
            </a:r>
            <a:endParaRPr lang="en-US" dirty="0" smtClean="0"/>
          </a:p>
          <a:p>
            <a:pPr lvl="2"/>
            <a:r>
              <a:rPr lang="en-US" dirty="0" err="1" smtClean="0"/>
              <a:t>Derde</a:t>
            </a:r>
            <a:r>
              <a:rPr lang="en-US" dirty="0" smtClean="0"/>
              <a:t> </a:t>
            </a:r>
            <a:r>
              <a:rPr lang="en-US" dirty="0" err="1" smtClean="0"/>
              <a:t>niveau</a:t>
            </a:r>
            <a:endParaRPr lang="en-US" dirty="0" smtClean="0"/>
          </a:p>
          <a:p>
            <a:pPr lvl="3"/>
            <a:r>
              <a:rPr lang="en-US" dirty="0" err="1" smtClean="0"/>
              <a:t>Vierde</a:t>
            </a:r>
            <a:r>
              <a:rPr lang="en-US" dirty="0" smtClean="0"/>
              <a:t> </a:t>
            </a:r>
            <a:r>
              <a:rPr lang="en-US" dirty="0" err="1" smtClean="0"/>
              <a:t>niveau</a:t>
            </a:r>
            <a:endParaRPr lang="en-US" dirty="0" smtClean="0"/>
          </a:p>
          <a:p>
            <a:pPr lvl="4"/>
            <a:r>
              <a:rPr lang="en-US" dirty="0" err="1" smtClean="0"/>
              <a:t>Vijfde</a:t>
            </a:r>
            <a:r>
              <a:rPr lang="en-US" dirty="0" smtClean="0"/>
              <a:t> </a:t>
            </a:r>
            <a:r>
              <a:rPr lang="en-US" dirty="0" err="1" smtClean="0"/>
              <a:t>niveau</a:t>
            </a:r>
            <a:endParaRPr lang="en-GB" dirty="0"/>
          </a:p>
        </p:txBody>
      </p:sp>
      <p:sp>
        <p:nvSpPr>
          <p:cNvPr id="6" name="Tijdelijke aanduiding voor dianummer 5"/>
          <p:cNvSpPr>
            <a:spLocks noGrp="1"/>
          </p:cNvSpPr>
          <p:nvPr>
            <p:ph type="sldNum" sz="quarter" idx="12"/>
          </p:nvPr>
        </p:nvSpPr>
        <p:spPr/>
        <p:txBody>
          <a:bodyPr/>
          <a:lstStyle/>
          <a:p>
            <a:fld id="{2F4D3FE3-8C65-0644-B817-B438DDFCAB92}" type="slidenum">
              <a:rPr lang="en-GB" smtClean="0"/>
              <a:pPr/>
              <a:t>‹#›</a:t>
            </a:fld>
            <a:endParaRPr lang="en-GB"/>
          </a:p>
        </p:txBody>
      </p:sp>
      <p:sp>
        <p:nvSpPr>
          <p:cNvPr id="7" name="Rectangle 6"/>
          <p:cNvSpPr/>
          <p:nvPr userDrawn="1"/>
        </p:nvSpPr>
        <p:spPr>
          <a:xfrm>
            <a:off x="409575" y="6567815"/>
            <a:ext cx="4572000" cy="261610"/>
          </a:xfrm>
          <a:prstGeom prst="rect">
            <a:avLst/>
          </a:prstGeom>
        </p:spPr>
        <p:txBody>
          <a:bodyPr>
            <a:spAutoFit/>
          </a:bodyPr>
          <a:lstStyle/>
          <a:p>
            <a:pPr defTabSz="457200"/>
            <a:r>
              <a:rPr lang="en-US" sz="1100" dirty="0" smtClean="0">
                <a:solidFill>
                  <a:srgbClr val="FFFFFF">
                    <a:lumMod val="75000"/>
                  </a:srgbClr>
                </a:solidFill>
                <a:latin typeface="Arial" panose="020B0604020202020204" pitchFamily="34" charset="0"/>
                <a:cs typeface="Arial" panose="020B0604020202020204" pitchFamily="34" charset="0"/>
              </a:rPr>
              <a:t>Selection Process for 2015 – 2018 period.</a:t>
            </a:r>
            <a:endParaRPr lang="en-US" sz="1100" dirty="0">
              <a:solidFill>
                <a:srgbClr val="FFFFFF">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7349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descr="会议-商务-洽谈副本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会议-商务-洽谈副本2.jpg"/>
          <p:cNvPicPr>
            <a:picLocks noChangeAspect="1"/>
          </p:cNvPicPr>
          <p:nvPr userDrawn="1"/>
        </p:nvPicPr>
        <p:blipFill>
          <a:blip r:embed="rId2"/>
          <a:stretch>
            <a:fillRect/>
          </a:stretch>
        </p:blipFill>
        <p:spPr>
          <a:xfrm>
            <a:off x="0" y="0"/>
            <a:ext cx="9144000" cy="6858000"/>
          </a:xfrm>
          <a:prstGeom prst="rect">
            <a:avLst/>
          </a:prstGeom>
        </p:spPr>
      </p:pic>
      <p:sp>
        <p:nvSpPr>
          <p:cNvPr id="8" name="图片占位符 7"/>
          <p:cNvSpPr>
            <a:spLocks noGrp="1"/>
          </p:cNvSpPr>
          <p:nvPr>
            <p:ph type="pic" sz="quarter" idx="10"/>
          </p:nvPr>
        </p:nvSpPr>
        <p:spPr>
          <a:xfrm>
            <a:off x="571502" y="2000256"/>
            <a:ext cx="3500432" cy="4071950"/>
          </a:xfrm>
        </p:spPr>
        <p:txBody>
          <a:bodyPr/>
          <a:lstStyle/>
          <a:p>
            <a:r>
              <a:rPr lang="en-US" altLang="zh-CN" smtClean="0"/>
              <a:t>Click icon to add picture</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descr="广告.png"/>
          <p:cNvPicPr>
            <a:picLocks noChangeAspect="1"/>
          </p:cNvPicPr>
          <p:nvPr userDrawn="1"/>
        </p:nvPicPr>
        <p:blipFill>
          <a:blip r:embed="rId2"/>
          <a:stretch>
            <a:fillRect/>
          </a:stretch>
        </p:blipFill>
        <p:spPr>
          <a:xfrm>
            <a:off x="0" y="-21692"/>
            <a:ext cx="9144000" cy="702259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4"/>
          <p:cNvSpPr>
            <a:spLocks noGrp="1"/>
          </p:cNvSpPr>
          <p:nvPr>
            <p:ph type="dt" sz="half" idx="10"/>
          </p:nvPr>
        </p:nvSpPr>
        <p:spPr/>
        <p:txBody>
          <a:bodyPr/>
          <a:lstStyle/>
          <a:p>
            <a:fld id="{C0E8C165-286F-4829-B346-1E679C5713C8}" type="datetimeFigureOut">
              <a:rPr lang="zh-CN" altLang="en-US" smtClean="0"/>
              <a:pPr/>
              <a:t>2015/2/12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6"/>
          <p:cNvSpPr>
            <a:spLocks noGrp="1"/>
          </p:cNvSpPr>
          <p:nvPr>
            <p:ph type="dt" sz="half" idx="10"/>
          </p:nvPr>
        </p:nvSpPr>
        <p:spPr/>
        <p:txBody>
          <a:bodyPr/>
          <a:lstStyle/>
          <a:p>
            <a:fld id="{C0E8C165-286F-4829-B346-1E679C5713C8}" type="datetimeFigureOut">
              <a:rPr lang="zh-CN" altLang="en-US" smtClean="0"/>
              <a:pPr/>
              <a:t>2015/2/12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fld id="{C0E8C165-286F-4829-B346-1E679C5713C8}" type="datetimeFigureOut">
              <a:rPr lang="zh-CN" altLang="en-US" smtClean="0"/>
              <a:pPr/>
              <a:t>2015/2/12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E8C165-286F-4829-B346-1E679C5713C8}" type="datetimeFigureOut">
              <a:rPr lang="zh-CN" altLang="en-US" smtClean="0"/>
              <a:pPr/>
              <a:t>2015/2/12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日期占位符 4"/>
          <p:cNvSpPr>
            <a:spLocks noGrp="1"/>
          </p:cNvSpPr>
          <p:nvPr>
            <p:ph type="dt" sz="half" idx="10"/>
          </p:nvPr>
        </p:nvSpPr>
        <p:spPr/>
        <p:txBody>
          <a:bodyPr/>
          <a:lstStyle/>
          <a:p>
            <a:fld id="{C0E8C165-286F-4829-B346-1E679C5713C8}" type="datetimeFigureOut">
              <a:rPr lang="zh-CN" altLang="en-US" smtClean="0"/>
              <a:pPr/>
              <a:t>2015/2/12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0A6411-AF6C-4672-85EF-AD6EB7F524F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8C165-286F-4829-B346-1E679C5713C8}" type="datetimeFigureOut">
              <a:rPr lang="zh-CN" altLang="en-US" smtClean="0"/>
              <a:pPr/>
              <a:t>2015/2/12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A6411-AF6C-4672-85EF-AD6EB7F524F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3">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
        <p:nvSpPr>
          <p:cNvPr id="1028" name="Rectangle 2"/>
          <p:cNvSpPr>
            <a:spLocks noGrp="1" noChangeArrowheads="1"/>
          </p:cNvSpPr>
          <p:nvPr>
            <p:ph type="title"/>
          </p:nvPr>
        </p:nvSpPr>
        <p:spPr bwMode="auto">
          <a:xfrm>
            <a:off x="755650" y="2852738"/>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This cover slide could be in reverse colors….</a:t>
            </a:r>
          </a:p>
        </p:txBody>
      </p:sp>
      <p:sp>
        <p:nvSpPr>
          <p:cNvPr id="1029"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defTabSz="457200">
              <a:defRPr/>
            </a:pPr>
            <a:r>
              <a:rPr lang="en-US" sz="1100" b="1" dirty="0" smtClean="0">
                <a:solidFill>
                  <a:srgbClr val="1B5BA2"/>
                </a:solidFill>
                <a:latin typeface="Arial" panose="020B0604020202020204" pitchFamily="34" charset="0"/>
              </a:rPr>
              <a:t>Committed to Connecting the World</a:t>
            </a:r>
          </a:p>
        </p:txBody>
      </p:sp>
      <p:sp>
        <p:nvSpPr>
          <p:cNvPr id="1030"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
        <p:nvSpPr>
          <p:cNvPr id="1067" name="Rectangle 43"/>
          <p:cNvSpPr>
            <a:spLocks noGrp="1" noChangeArrowheads="1"/>
          </p:cNvSpPr>
          <p:nvPr>
            <p:ph type="sldNum" sz="quarter" idx="4"/>
          </p:nvPr>
        </p:nvSpPr>
        <p:spPr bwMode="auto">
          <a:xfrm>
            <a:off x="8369300" y="6381750"/>
            <a:ext cx="35877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anose="02020603050405020304" pitchFamily="18" charset="0"/>
              </a:defRPr>
            </a:lvl1pPr>
          </a:lstStyle>
          <a:p>
            <a:pPr defTabSz="457200"/>
            <a:fld id="{2F4D3FE3-8C65-0644-B817-B438DDFCAB92}" type="slidenum">
              <a:rPr lang="en-GB" smtClean="0"/>
              <a:pPr defTabSz="457200"/>
              <a:t>‹#›</a:t>
            </a:fld>
            <a:endParaRPr lang="en-GB"/>
          </a:p>
        </p:txBody>
      </p:sp>
      <p:pic>
        <p:nvPicPr>
          <p:cNvPr id="1032" name="Picture 10" descr="i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Tree>
    <p:extLst>
      <p:ext uri="{BB962C8B-B14F-4D97-AF65-F5344CB8AC3E}">
        <p14:creationId xmlns:p14="http://schemas.microsoft.com/office/powerpoint/2010/main" val="740947519"/>
      </p:ext>
    </p:extLst>
  </p:cSld>
  <p:clrMap bg1="lt1" tx1="dk1" bg2="lt2" tx2="dk2" accent1="accent1" accent2="accent2" accent3="accent3" accent4="accent4" accent5="accent5" accent6="accent6" hlink="hlink" folHlink="folHlink"/>
  <p:sldLayoutIdLst>
    <p:sldLayoutId id="2147483662" r:id="rId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i="1">
          <a:solidFill>
            <a:srgbClr val="1B5BA2"/>
          </a:solidFill>
          <a:latin typeface="+mj-lt"/>
          <a:ea typeface="+mj-ea"/>
          <a:cs typeface="+mj-cs"/>
        </a:defRPr>
      </a:lvl1pPr>
      <a:lvl2pPr algn="ctr" rtl="0" eaLnBrk="1" fontAlgn="base" hangingPunct="1">
        <a:spcBef>
          <a:spcPct val="0"/>
        </a:spcBef>
        <a:spcAft>
          <a:spcPct val="0"/>
        </a:spcAft>
        <a:defRPr sz="3600" i="1">
          <a:solidFill>
            <a:srgbClr val="1B5BA2"/>
          </a:solidFill>
          <a:latin typeface="Verdana" pitchFamily="34" charset="0"/>
        </a:defRPr>
      </a:lvl2pPr>
      <a:lvl3pPr algn="ctr" rtl="0" eaLnBrk="1" fontAlgn="base" hangingPunct="1">
        <a:spcBef>
          <a:spcPct val="0"/>
        </a:spcBef>
        <a:spcAft>
          <a:spcPct val="0"/>
        </a:spcAft>
        <a:defRPr sz="3600" i="1">
          <a:solidFill>
            <a:srgbClr val="1B5BA2"/>
          </a:solidFill>
          <a:latin typeface="Verdana" pitchFamily="34" charset="0"/>
        </a:defRPr>
      </a:lvl3pPr>
      <a:lvl4pPr algn="ctr" rtl="0" eaLnBrk="1" fontAlgn="base" hangingPunct="1">
        <a:spcBef>
          <a:spcPct val="0"/>
        </a:spcBef>
        <a:spcAft>
          <a:spcPct val="0"/>
        </a:spcAft>
        <a:defRPr sz="3600" i="1">
          <a:solidFill>
            <a:srgbClr val="1B5BA2"/>
          </a:solidFill>
          <a:latin typeface="Verdana" pitchFamily="34" charset="0"/>
        </a:defRPr>
      </a:lvl4pPr>
      <a:lvl5pPr algn="ctr" rtl="0" eaLnBrk="1" fontAlgn="base" hangingPunct="1">
        <a:spcBef>
          <a:spcPct val="0"/>
        </a:spcBef>
        <a:spcAft>
          <a:spcPct val="0"/>
        </a:spcAft>
        <a:defRPr sz="3600" i="1">
          <a:solidFill>
            <a:srgbClr val="1B5BA2"/>
          </a:solidFill>
          <a:latin typeface="Verdana" pitchFamily="34" charset="0"/>
        </a:defRPr>
      </a:lvl5pPr>
      <a:lvl6pPr marL="457200" algn="ctr" rtl="0" eaLnBrk="1" fontAlgn="base" hangingPunct="1">
        <a:spcBef>
          <a:spcPct val="0"/>
        </a:spcBef>
        <a:spcAft>
          <a:spcPct val="0"/>
        </a:spcAft>
        <a:defRPr sz="3600" i="1">
          <a:solidFill>
            <a:srgbClr val="1B5BA2"/>
          </a:solidFill>
          <a:latin typeface="Verdana" pitchFamily="34" charset="0"/>
        </a:defRPr>
      </a:lvl6pPr>
      <a:lvl7pPr marL="914400" algn="ctr" rtl="0" eaLnBrk="1" fontAlgn="base" hangingPunct="1">
        <a:spcBef>
          <a:spcPct val="0"/>
        </a:spcBef>
        <a:spcAft>
          <a:spcPct val="0"/>
        </a:spcAft>
        <a:defRPr sz="3600" i="1">
          <a:solidFill>
            <a:srgbClr val="1B5BA2"/>
          </a:solidFill>
          <a:latin typeface="Verdana" pitchFamily="34" charset="0"/>
        </a:defRPr>
      </a:lvl7pPr>
      <a:lvl8pPr marL="1371600" algn="ctr" rtl="0" eaLnBrk="1" fontAlgn="base" hangingPunct="1">
        <a:spcBef>
          <a:spcPct val="0"/>
        </a:spcBef>
        <a:spcAft>
          <a:spcPct val="0"/>
        </a:spcAft>
        <a:defRPr sz="3600" i="1">
          <a:solidFill>
            <a:srgbClr val="1B5BA2"/>
          </a:solidFill>
          <a:latin typeface="Verdana" pitchFamily="34" charset="0"/>
        </a:defRPr>
      </a:lvl8pPr>
      <a:lvl9pPr marL="1828800" algn="ctr" rtl="0" eaLnBrk="1" fontAlgn="base" hangingPunct="1">
        <a:spcBef>
          <a:spcPct val="0"/>
        </a:spcBef>
        <a:spcAft>
          <a:spcPct val="0"/>
        </a:spcAft>
        <a:defRPr sz="3600" i="1">
          <a:solidFill>
            <a:srgbClr val="1B5BA2"/>
          </a:solidFill>
          <a:latin typeface="Verdana" pitchFamily="34" charset="0"/>
        </a:defRPr>
      </a:lvl9pPr>
    </p:titleStyle>
    <p:bodyStyle>
      <a:lvl1pPr marL="342900" indent="-342900" algn="l" rtl="0" eaLnBrk="1" fontAlgn="base" hangingPunct="1">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1" fontAlgn="base" hangingPunct="1">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4">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68"/>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
        <p:nvSpPr>
          <p:cNvPr id="1028" name="Rectangle 2"/>
          <p:cNvSpPr>
            <a:spLocks noGrp="1" noChangeArrowheads="1"/>
          </p:cNvSpPr>
          <p:nvPr>
            <p:ph type="title"/>
          </p:nvPr>
        </p:nvSpPr>
        <p:spPr bwMode="auto">
          <a:xfrm>
            <a:off x="755650" y="2852738"/>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This cover slide could be in reverse colors….</a:t>
            </a:r>
          </a:p>
        </p:txBody>
      </p:sp>
      <p:sp>
        <p:nvSpPr>
          <p:cNvPr id="1029" name="Text Box 73"/>
          <p:cNvSpPr txBox="1">
            <a:spLocks noChangeArrowheads="1"/>
          </p:cNvSpPr>
          <p:nvPr/>
        </p:nvSpPr>
        <p:spPr bwMode="auto">
          <a:xfrm>
            <a:off x="4418013" y="404813"/>
            <a:ext cx="2674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Times New Roman" panose="02020603050405020304" pitchFamily="18" charset="0"/>
                <a:cs typeface="Arial" panose="020B0604020202020204" pitchFamily="34" charset="0"/>
              </a:defRPr>
            </a:lvl1pPr>
            <a:lvl2pPr marL="742950" indent="-285750" eaLnBrk="0" hangingPunct="0">
              <a:defRPr sz="1600">
                <a:solidFill>
                  <a:schemeClr val="bg1"/>
                </a:solidFill>
                <a:latin typeface="Times New Roman" panose="02020603050405020304" pitchFamily="18" charset="0"/>
                <a:cs typeface="Arial" panose="020B0604020202020204" pitchFamily="34" charset="0"/>
              </a:defRPr>
            </a:lvl2pPr>
            <a:lvl3pPr marL="1143000" indent="-228600" eaLnBrk="0" hangingPunct="0">
              <a:defRPr sz="1600">
                <a:solidFill>
                  <a:schemeClr val="bg1"/>
                </a:solidFill>
                <a:latin typeface="Times New Roman" panose="02020603050405020304" pitchFamily="18" charset="0"/>
                <a:cs typeface="Arial" panose="020B0604020202020204" pitchFamily="34" charset="0"/>
              </a:defRPr>
            </a:lvl3pPr>
            <a:lvl4pPr marL="1600200" indent="-228600" eaLnBrk="0" hangingPunct="0">
              <a:defRPr sz="1600">
                <a:solidFill>
                  <a:schemeClr val="bg1"/>
                </a:solidFill>
                <a:latin typeface="Times New Roman" panose="02020603050405020304" pitchFamily="18" charset="0"/>
                <a:cs typeface="Arial" panose="020B0604020202020204" pitchFamily="34" charset="0"/>
              </a:defRPr>
            </a:lvl4pPr>
            <a:lvl5pPr marL="2057400" indent="-228600" eaLnBrk="0" hangingPunct="0">
              <a:defRPr sz="1600">
                <a:solidFill>
                  <a:schemeClr val="bg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600">
                <a:solidFill>
                  <a:schemeClr val="bg1"/>
                </a:solidFill>
                <a:latin typeface="Times New Roman" panose="02020603050405020304" pitchFamily="18" charset="0"/>
                <a:cs typeface="Arial" panose="020B0604020202020204" pitchFamily="34" charset="0"/>
              </a:defRPr>
            </a:lvl9pPr>
          </a:lstStyle>
          <a:p>
            <a:pPr algn="r" defTabSz="457200">
              <a:defRPr/>
            </a:pPr>
            <a:r>
              <a:rPr lang="en-US" sz="1100" b="1" dirty="0" smtClean="0">
                <a:solidFill>
                  <a:srgbClr val="1B5BA2"/>
                </a:solidFill>
                <a:latin typeface="Arial" panose="020B0604020202020204" pitchFamily="34" charset="0"/>
              </a:rPr>
              <a:t>Committed to Connecting the World</a:t>
            </a:r>
          </a:p>
        </p:txBody>
      </p:sp>
      <p:sp>
        <p:nvSpPr>
          <p:cNvPr id="1030" name="Line 74"/>
          <p:cNvSpPr>
            <a:spLocks noChangeShapeType="1"/>
          </p:cNvSpPr>
          <p:nvPr/>
        </p:nvSpPr>
        <p:spPr bwMode="auto">
          <a:xfrm flipH="1">
            <a:off x="395288" y="549275"/>
            <a:ext cx="4105275"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
        <p:nvSpPr>
          <p:cNvPr id="1067" name="Rectangle 43"/>
          <p:cNvSpPr>
            <a:spLocks noGrp="1" noChangeArrowheads="1"/>
          </p:cNvSpPr>
          <p:nvPr>
            <p:ph type="sldNum" sz="quarter" idx="4"/>
          </p:nvPr>
        </p:nvSpPr>
        <p:spPr bwMode="auto">
          <a:xfrm>
            <a:off x="8369300" y="6381750"/>
            <a:ext cx="35877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defRPr sz="1000">
                <a:solidFill>
                  <a:srgbClr val="0E438A"/>
                </a:solidFill>
                <a:latin typeface="Zurich BT"/>
                <a:cs typeface="Times New Roman" panose="02020603050405020304" pitchFamily="18" charset="0"/>
              </a:defRPr>
            </a:lvl1pPr>
          </a:lstStyle>
          <a:p>
            <a:pPr defTabSz="457200"/>
            <a:fld id="{2F4D3FE3-8C65-0644-B817-B438DDFCAB92}" type="slidenum">
              <a:rPr lang="en-GB" smtClean="0"/>
              <a:pPr defTabSz="457200"/>
              <a:t>‹#›</a:t>
            </a:fld>
            <a:endParaRPr lang="en-GB"/>
          </a:p>
        </p:txBody>
      </p:sp>
      <p:pic>
        <p:nvPicPr>
          <p:cNvPr id="1032" name="Picture 10" descr="it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44450"/>
            <a:ext cx="1247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74"/>
          <p:cNvSpPr>
            <a:spLocks noChangeShapeType="1"/>
          </p:cNvSpPr>
          <p:nvPr/>
        </p:nvSpPr>
        <p:spPr bwMode="auto">
          <a:xfrm flipH="1">
            <a:off x="7092950" y="549275"/>
            <a:ext cx="503238"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pPr defTabSz="457200"/>
            <a:endParaRPr lang="en-US">
              <a:solidFill>
                <a:srgbClr val="5C5C5C"/>
              </a:solidFill>
            </a:endParaRPr>
          </a:p>
        </p:txBody>
      </p:sp>
    </p:spTree>
    <p:extLst>
      <p:ext uri="{BB962C8B-B14F-4D97-AF65-F5344CB8AC3E}">
        <p14:creationId xmlns:p14="http://schemas.microsoft.com/office/powerpoint/2010/main" val="650059131"/>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i="1">
          <a:solidFill>
            <a:srgbClr val="1B5BA2"/>
          </a:solidFill>
          <a:latin typeface="+mj-lt"/>
          <a:ea typeface="+mj-ea"/>
          <a:cs typeface="+mj-cs"/>
        </a:defRPr>
      </a:lvl1pPr>
      <a:lvl2pPr algn="ctr" rtl="0" eaLnBrk="1" fontAlgn="base" hangingPunct="1">
        <a:spcBef>
          <a:spcPct val="0"/>
        </a:spcBef>
        <a:spcAft>
          <a:spcPct val="0"/>
        </a:spcAft>
        <a:defRPr sz="3600" i="1">
          <a:solidFill>
            <a:srgbClr val="1B5BA2"/>
          </a:solidFill>
          <a:latin typeface="Verdana" pitchFamily="34" charset="0"/>
        </a:defRPr>
      </a:lvl2pPr>
      <a:lvl3pPr algn="ctr" rtl="0" eaLnBrk="1" fontAlgn="base" hangingPunct="1">
        <a:spcBef>
          <a:spcPct val="0"/>
        </a:spcBef>
        <a:spcAft>
          <a:spcPct val="0"/>
        </a:spcAft>
        <a:defRPr sz="3600" i="1">
          <a:solidFill>
            <a:srgbClr val="1B5BA2"/>
          </a:solidFill>
          <a:latin typeface="Verdana" pitchFamily="34" charset="0"/>
        </a:defRPr>
      </a:lvl3pPr>
      <a:lvl4pPr algn="ctr" rtl="0" eaLnBrk="1" fontAlgn="base" hangingPunct="1">
        <a:spcBef>
          <a:spcPct val="0"/>
        </a:spcBef>
        <a:spcAft>
          <a:spcPct val="0"/>
        </a:spcAft>
        <a:defRPr sz="3600" i="1">
          <a:solidFill>
            <a:srgbClr val="1B5BA2"/>
          </a:solidFill>
          <a:latin typeface="Verdana" pitchFamily="34" charset="0"/>
        </a:defRPr>
      </a:lvl4pPr>
      <a:lvl5pPr algn="ctr" rtl="0" eaLnBrk="1" fontAlgn="base" hangingPunct="1">
        <a:spcBef>
          <a:spcPct val="0"/>
        </a:spcBef>
        <a:spcAft>
          <a:spcPct val="0"/>
        </a:spcAft>
        <a:defRPr sz="3600" i="1">
          <a:solidFill>
            <a:srgbClr val="1B5BA2"/>
          </a:solidFill>
          <a:latin typeface="Verdana" pitchFamily="34" charset="0"/>
        </a:defRPr>
      </a:lvl5pPr>
      <a:lvl6pPr marL="457200" algn="ctr" rtl="0" eaLnBrk="1" fontAlgn="base" hangingPunct="1">
        <a:spcBef>
          <a:spcPct val="0"/>
        </a:spcBef>
        <a:spcAft>
          <a:spcPct val="0"/>
        </a:spcAft>
        <a:defRPr sz="3600" i="1">
          <a:solidFill>
            <a:srgbClr val="1B5BA2"/>
          </a:solidFill>
          <a:latin typeface="Verdana" pitchFamily="34" charset="0"/>
        </a:defRPr>
      </a:lvl6pPr>
      <a:lvl7pPr marL="914400" algn="ctr" rtl="0" eaLnBrk="1" fontAlgn="base" hangingPunct="1">
        <a:spcBef>
          <a:spcPct val="0"/>
        </a:spcBef>
        <a:spcAft>
          <a:spcPct val="0"/>
        </a:spcAft>
        <a:defRPr sz="3600" i="1">
          <a:solidFill>
            <a:srgbClr val="1B5BA2"/>
          </a:solidFill>
          <a:latin typeface="Verdana" pitchFamily="34" charset="0"/>
        </a:defRPr>
      </a:lvl7pPr>
      <a:lvl8pPr marL="1371600" algn="ctr" rtl="0" eaLnBrk="1" fontAlgn="base" hangingPunct="1">
        <a:spcBef>
          <a:spcPct val="0"/>
        </a:spcBef>
        <a:spcAft>
          <a:spcPct val="0"/>
        </a:spcAft>
        <a:defRPr sz="3600" i="1">
          <a:solidFill>
            <a:srgbClr val="1B5BA2"/>
          </a:solidFill>
          <a:latin typeface="Verdana" pitchFamily="34" charset="0"/>
        </a:defRPr>
      </a:lvl8pPr>
      <a:lvl9pPr marL="1828800" algn="ctr" rtl="0" eaLnBrk="1" fontAlgn="base" hangingPunct="1">
        <a:spcBef>
          <a:spcPct val="0"/>
        </a:spcBef>
        <a:spcAft>
          <a:spcPct val="0"/>
        </a:spcAft>
        <a:defRPr sz="3600" i="1">
          <a:solidFill>
            <a:srgbClr val="1B5BA2"/>
          </a:solidFill>
          <a:latin typeface="Verdana" pitchFamily="34" charset="0"/>
        </a:defRPr>
      </a:lvl9pPr>
    </p:titleStyle>
    <p:bodyStyle>
      <a:lvl1pPr marL="342900" indent="-342900" algn="l" rtl="0" eaLnBrk="1" fontAlgn="base" hangingPunct="1">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anose="05000000000000000000" pitchFamily="2" charset="2"/>
        <a:buChar char="Ø"/>
        <a:defRPr sz="2800">
          <a:solidFill>
            <a:srgbClr val="5C5C5C"/>
          </a:solidFill>
          <a:latin typeface="+mn-lt"/>
        </a:defRPr>
      </a:lvl2pPr>
      <a:lvl3pPr marL="1143000" indent="-228600" algn="l" rtl="0" eaLnBrk="1" fontAlgn="base" hangingPunct="1">
        <a:spcBef>
          <a:spcPct val="20000"/>
        </a:spcBef>
        <a:spcAft>
          <a:spcPct val="0"/>
        </a:spcAft>
        <a:buClr>
          <a:srgbClr val="0099CC"/>
        </a:buClr>
        <a:buFont typeface="Wingdings" panose="05000000000000000000" pitchFamily="2" charset="2"/>
        <a:buChar char="§"/>
        <a:defRPr sz="2400">
          <a:solidFill>
            <a:srgbClr val="5C5C5C"/>
          </a:solidFill>
          <a:latin typeface="+mn-lt"/>
        </a:defRPr>
      </a:lvl3pPr>
      <a:lvl4pPr marL="16002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1" fontAlgn="base" hangingPunct="1">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image" Target="../media/image20.png"/><Relationship Id="rId5" Type="http://schemas.openxmlformats.org/officeDocument/2006/relationships/diagramData" Target="../diagrams/data5.xml"/><Relationship Id="rId10" Type="http://schemas.openxmlformats.org/officeDocument/2006/relationships/image" Target="../media/image19.png"/><Relationship Id="rId4" Type="http://schemas.openxmlformats.org/officeDocument/2006/relationships/image" Target="../media/image18.wmf"/><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png"/><Relationship Id="rId7" Type="http://schemas.openxmlformats.org/officeDocument/2006/relationships/diagramQuickStyle" Target="../diagrams/quickStyle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4.png"/><Relationship Id="rId9" Type="http://schemas.microsoft.com/office/2007/relationships/diagramDrawing" Target="../diagrams/drawing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6.png"/><Relationship Id="rId7" Type="http://schemas.openxmlformats.org/officeDocument/2006/relationships/diagramLayout" Target="../diagrams/layout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microsoft.com/office/2007/relationships/hdphoto" Target="../media/hdphoto1.wdp"/><Relationship Id="rId10" Type="http://schemas.microsoft.com/office/2007/relationships/diagramDrawing" Target="../diagrams/drawing8.xml"/><Relationship Id="rId4" Type="http://schemas.openxmlformats.org/officeDocument/2006/relationships/image" Target="../media/image25.jpeg"/><Relationship Id="rId9" Type="http://schemas.openxmlformats.org/officeDocument/2006/relationships/diagramColors" Target="../diagrams/colors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5.gif"/><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831" y="1785926"/>
            <a:ext cx="4863484" cy="477054"/>
          </a:xfrm>
          <a:prstGeom prst="rect">
            <a:avLst/>
          </a:prstGeom>
          <a:noFill/>
        </p:spPr>
        <p:txBody>
          <a:bodyPr wrap="square" rtlCol="0">
            <a:spAutoFit/>
          </a:bodyPr>
          <a:lstStyle/>
          <a:p>
            <a:r>
              <a:rPr lang="en-US" altLang="zh-CN" sz="2500" b="1" dirty="0" smtClean="0">
                <a:solidFill>
                  <a:schemeClr val="bg1"/>
                </a:solidFill>
                <a:latin typeface="Arial Unicode MS" pitchFamily="34" charset="-122"/>
                <a:ea typeface="Arial Unicode MS" pitchFamily="34" charset="-122"/>
                <a:cs typeface="Arial Unicode MS" pitchFamily="34" charset="-122"/>
              </a:rPr>
              <a:t>NEW </a:t>
            </a:r>
            <a:r>
              <a:rPr lang="en-US" altLang="zh-CN" sz="2500" b="1" dirty="0" err="1" smtClean="0">
                <a:solidFill>
                  <a:schemeClr val="bg1"/>
                </a:solidFill>
                <a:latin typeface="Arial Unicode MS" pitchFamily="34" charset="-122"/>
                <a:ea typeface="Arial Unicode MS" pitchFamily="34" charset="-122"/>
                <a:cs typeface="Arial Unicode MS" pitchFamily="34" charset="-122"/>
              </a:rPr>
              <a:t>CoEs</a:t>
            </a:r>
            <a:r>
              <a:rPr lang="en-US" altLang="zh-CN" sz="2500" b="1" dirty="0" smtClean="0">
                <a:solidFill>
                  <a:schemeClr val="bg1"/>
                </a:solidFill>
                <a:latin typeface="Arial Unicode MS" pitchFamily="34" charset="-122"/>
                <a:ea typeface="Arial Unicode MS" pitchFamily="34" charset="-122"/>
                <a:cs typeface="Arial Unicode MS" pitchFamily="34" charset="-122"/>
              </a:rPr>
              <a:t> STRATEGY</a:t>
            </a:r>
            <a:endParaRPr lang="zh-CN" altLang="en-US" sz="2500" b="1" dirty="0">
              <a:solidFill>
                <a:schemeClr val="bg1"/>
              </a:solidFill>
              <a:latin typeface="Arial Unicode MS" pitchFamily="34" charset="-122"/>
              <a:ea typeface="Arial Unicode MS" pitchFamily="34" charset="-122"/>
              <a:cs typeface="Arial Unicode MS" pitchFamily="34" charset="-122"/>
            </a:endParaRPr>
          </a:p>
        </p:txBody>
      </p:sp>
      <p:sp>
        <p:nvSpPr>
          <p:cNvPr id="5" name="TextBox 4"/>
          <p:cNvSpPr txBox="1"/>
          <p:nvPr/>
        </p:nvSpPr>
        <p:spPr>
          <a:xfrm>
            <a:off x="467544" y="2996952"/>
            <a:ext cx="7311756" cy="1754326"/>
          </a:xfrm>
          <a:prstGeom prst="rect">
            <a:avLst/>
          </a:prstGeom>
          <a:noFill/>
        </p:spPr>
        <p:txBody>
          <a:bodyPr wrap="square" rtlCol="0">
            <a:spAutoFit/>
          </a:bodyPr>
          <a:lstStyle/>
          <a:p>
            <a:r>
              <a:rPr lang="en-US" altLang="zh-CN" sz="36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OPERATIONAL PROCESSES AND PROCEDURES</a:t>
            </a:r>
            <a:r>
              <a:rPr lang="en-US" altLang="zh-CN" sz="36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
            </a:r>
            <a:br>
              <a:rPr lang="en-US" altLang="zh-CN" sz="36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br>
            <a:endParaRPr lang="zh-CN" altLang="en-US" sz="36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endParaRPr>
          </a:p>
        </p:txBody>
      </p:sp>
      <p:sp>
        <p:nvSpPr>
          <p:cNvPr id="6" name="TextBox 5"/>
          <p:cNvSpPr txBox="1"/>
          <p:nvPr/>
        </p:nvSpPr>
        <p:spPr>
          <a:xfrm>
            <a:off x="467544" y="4989541"/>
            <a:ext cx="5906175" cy="830997"/>
          </a:xfrm>
          <a:prstGeom prst="rect">
            <a:avLst/>
          </a:prstGeom>
          <a:noFill/>
        </p:spPr>
        <p:txBody>
          <a:bodyPr wrap="square" rtlCol="0">
            <a:spAutoFit/>
          </a:bodyPr>
          <a:lstStyle/>
          <a:p>
            <a:r>
              <a:rPr lang="en-US" altLang="zh-CN" sz="24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Human Capacity Building </a:t>
            </a:r>
            <a:r>
              <a:rPr lang="en-US" altLang="zh-CN" sz="24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Division</a:t>
            </a:r>
            <a:endParaRPr lang="en-US" altLang="zh-CN" sz="24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endParaRPr>
          </a:p>
          <a:p>
            <a:r>
              <a:rPr lang="en-US" altLang="zh-CN" sz="24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PKM/BDT</a:t>
            </a:r>
            <a:endParaRPr lang="en-US" altLang="zh-CN" sz="24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endParaRPr>
          </a:p>
        </p:txBody>
      </p:sp>
      <p:sp>
        <p:nvSpPr>
          <p:cNvPr id="8" name="TextBox 7"/>
          <p:cNvSpPr txBox="1"/>
          <p:nvPr/>
        </p:nvSpPr>
        <p:spPr>
          <a:xfrm>
            <a:off x="2928926" y="1785926"/>
            <a:ext cx="2928958" cy="477054"/>
          </a:xfrm>
          <a:prstGeom prst="rect">
            <a:avLst/>
          </a:prstGeom>
          <a:noFill/>
        </p:spPr>
        <p:txBody>
          <a:bodyPr wrap="square" rtlCol="0">
            <a:spAutoFit/>
          </a:bodyPr>
          <a:lstStyle/>
          <a:p>
            <a:endParaRPr lang="zh-CN" altLang="en-US" sz="2500" dirty="0">
              <a:solidFill>
                <a:schemeClr val="bg1"/>
              </a:solidFill>
              <a:latin typeface="Arial Unicode MS" pitchFamily="34" charset="-122"/>
              <a:ea typeface="Arial Unicode MS" pitchFamily="34" charset="-122"/>
              <a:cs typeface="Arial Unicode MS"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778500"/>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sp>
        <p:nvSpPr>
          <p:cNvPr id="5" name="Rectangle 2"/>
          <p:cNvSpPr txBox="1">
            <a:spLocks noChangeArrowheads="1"/>
          </p:cNvSpPr>
          <p:nvPr/>
        </p:nvSpPr>
        <p:spPr>
          <a:xfrm>
            <a:off x="-742286" y="428604"/>
            <a:ext cx="8229600" cy="9271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 y="-1"/>
            <a:ext cx="9142041" cy="6858001"/>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Operations of the </a:t>
            </a:r>
            <a:r>
              <a:rPr lang="en-US" altLang="zh-CN" sz="4800" b="1" dirty="0" err="1" smtClean="0"/>
              <a:t>CoEs</a:t>
            </a:r>
            <a:endParaRPr lang="zh-CN" altLang="en-US" sz="4800" b="1" dirty="0"/>
          </a:p>
        </p:txBody>
      </p:sp>
    </p:spTree>
    <p:extLst>
      <p:ext uri="{BB962C8B-B14F-4D97-AF65-F5344CB8AC3E}">
        <p14:creationId xmlns:p14="http://schemas.microsoft.com/office/powerpoint/2010/main" val="374785686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p:nvPr/>
        </p:nvCxnSpPr>
        <p:spPr>
          <a:xfrm>
            <a:off x="251520" y="2677562"/>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1351862483"/>
              </p:ext>
            </p:extLst>
          </p:nvPr>
        </p:nvGraphicFramePr>
        <p:xfrm>
          <a:off x="-36512" y="1484784"/>
          <a:ext cx="8208912" cy="5189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Operations of the </a:t>
            </a:r>
            <a:r>
              <a:rPr lang="en-US" altLang="zh-CN" sz="4800" b="1" dirty="0" err="1" smtClean="0"/>
              <a:t>CoEs</a:t>
            </a:r>
            <a:endParaRPr lang="zh-CN" altLang="en-US" sz="4800" b="1" dirty="0"/>
          </a:p>
        </p:txBody>
      </p:sp>
    </p:spTree>
    <p:extLst>
      <p:ext uri="{BB962C8B-B14F-4D97-AF65-F5344CB8AC3E}">
        <p14:creationId xmlns:p14="http://schemas.microsoft.com/office/powerpoint/2010/main" val="11793614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bicchetti\AppData\Local\Microsoft\Windows\Temporary Internet Files\Content.IE5\JBCYMRTG\MC90043702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17032"/>
            <a:ext cx="9144000" cy="314096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971600" y="2599434"/>
            <a:ext cx="1008112" cy="113236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87824" y="2064237"/>
            <a:ext cx="560858" cy="16527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146" idx="0"/>
          </p:cNvCxnSpPr>
          <p:nvPr/>
        </p:nvCxnSpPr>
        <p:spPr>
          <a:xfrm flipH="1">
            <a:off x="4572001" y="2434460"/>
            <a:ext cx="720079" cy="128257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12924" y="1754232"/>
            <a:ext cx="455420" cy="197756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79512" y="2234405"/>
            <a:ext cx="2398485" cy="400110"/>
          </a:xfrm>
          <a:prstGeom prst="rect">
            <a:avLst/>
          </a:prstGeom>
          <a:noFill/>
        </p:spPr>
        <p:txBody>
          <a:bodyPr wrap="square" rtlCol="0">
            <a:spAutoFit/>
          </a:bodyPr>
          <a:lstStyle/>
          <a:p>
            <a:r>
              <a:rPr lang="en-US" sz="2000" b="1" dirty="0" smtClean="0"/>
              <a:t>Funding partner</a:t>
            </a:r>
            <a:endParaRPr lang="en-US" sz="2000" b="1" dirty="0"/>
          </a:p>
        </p:txBody>
      </p:sp>
      <p:sp>
        <p:nvSpPr>
          <p:cNvPr id="20" name="TextBox 19"/>
          <p:cNvSpPr txBox="1"/>
          <p:nvPr/>
        </p:nvSpPr>
        <p:spPr>
          <a:xfrm>
            <a:off x="2577997" y="1737952"/>
            <a:ext cx="1944216" cy="400110"/>
          </a:xfrm>
          <a:prstGeom prst="rect">
            <a:avLst/>
          </a:prstGeom>
          <a:noFill/>
        </p:spPr>
        <p:txBody>
          <a:bodyPr wrap="square" rtlCol="0">
            <a:spAutoFit/>
          </a:bodyPr>
          <a:lstStyle/>
          <a:p>
            <a:r>
              <a:rPr lang="en-US" sz="2000" b="1" dirty="0" smtClean="0"/>
              <a:t>Content partner</a:t>
            </a:r>
            <a:endParaRPr lang="en-US" sz="2000" b="1" dirty="0"/>
          </a:p>
        </p:txBody>
      </p:sp>
      <p:sp>
        <p:nvSpPr>
          <p:cNvPr id="21" name="TextBox 20"/>
          <p:cNvSpPr txBox="1"/>
          <p:nvPr/>
        </p:nvSpPr>
        <p:spPr>
          <a:xfrm>
            <a:off x="4513060" y="2092786"/>
            <a:ext cx="2651589" cy="400110"/>
          </a:xfrm>
          <a:prstGeom prst="rect">
            <a:avLst/>
          </a:prstGeom>
          <a:noFill/>
        </p:spPr>
        <p:txBody>
          <a:bodyPr wrap="square" rtlCol="0">
            <a:spAutoFit/>
          </a:bodyPr>
          <a:lstStyle/>
          <a:p>
            <a:r>
              <a:rPr lang="en-US" sz="2000" b="1" dirty="0" smtClean="0"/>
              <a:t>Academic partner</a:t>
            </a:r>
            <a:endParaRPr lang="en-US" sz="2000" b="1" dirty="0"/>
          </a:p>
        </p:txBody>
      </p:sp>
      <p:sp>
        <p:nvSpPr>
          <p:cNvPr id="22" name="TextBox 21"/>
          <p:cNvSpPr txBox="1"/>
          <p:nvPr/>
        </p:nvSpPr>
        <p:spPr>
          <a:xfrm>
            <a:off x="5960044" y="1405466"/>
            <a:ext cx="2808312" cy="400110"/>
          </a:xfrm>
          <a:prstGeom prst="rect">
            <a:avLst/>
          </a:prstGeom>
          <a:noFill/>
        </p:spPr>
        <p:txBody>
          <a:bodyPr wrap="square" rtlCol="0">
            <a:spAutoFit/>
          </a:bodyPr>
          <a:lstStyle/>
          <a:p>
            <a:r>
              <a:rPr lang="en-US" sz="2000" b="1" dirty="0" smtClean="0"/>
              <a:t>Training delivery partner</a:t>
            </a:r>
            <a:endParaRPr lang="en-US" sz="2000" b="1" dirty="0"/>
          </a:p>
        </p:txBody>
      </p:sp>
      <p:cxnSp>
        <p:nvCxnSpPr>
          <p:cNvPr id="30" name="Straight Arrow Connector 29"/>
          <p:cNvCxnSpPr/>
          <p:nvPr/>
        </p:nvCxnSpPr>
        <p:spPr>
          <a:xfrm>
            <a:off x="251520" y="2677562"/>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44" name="Straight Arrow Connector 6143"/>
          <p:cNvCxnSpPr/>
          <p:nvPr/>
        </p:nvCxnSpPr>
        <p:spPr>
          <a:xfrm flipV="1">
            <a:off x="251520" y="2473204"/>
            <a:ext cx="2088232" cy="126230"/>
          </a:xfrm>
          <a:prstGeom prst="bentConnector3">
            <a:avLst>
              <a:gd name="adj1" fmla="val 83754"/>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6143"/>
          <p:cNvCxnSpPr/>
          <p:nvPr/>
        </p:nvCxnSpPr>
        <p:spPr>
          <a:xfrm flipV="1">
            <a:off x="2627784" y="1938007"/>
            <a:ext cx="2088232" cy="126230"/>
          </a:xfrm>
          <a:prstGeom prst="bentConnector3">
            <a:avLst>
              <a:gd name="adj1" fmla="val 84210"/>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6143"/>
          <p:cNvCxnSpPr/>
          <p:nvPr/>
        </p:nvCxnSpPr>
        <p:spPr>
          <a:xfrm flipV="1">
            <a:off x="4572001" y="2301885"/>
            <a:ext cx="2310880" cy="126230"/>
          </a:xfrm>
          <a:prstGeom prst="bentConnector3">
            <a:avLst>
              <a:gd name="adj1" fmla="val 85448"/>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6143"/>
          <p:cNvCxnSpPr/>
          <p:nvPr/>
        </p:nvCxnSpPr>
        <p:spPr>
          <a:xfrm flipV="1">
            <a:off x="6060889" y="1628002"/>
            <a:ext cx="2613433" cy="126230"/>
          </a:xfrm>
          <a:prstGeom prst="bentConnector3">
            <a:avLst>
              <a:gd name="adj1" fmla="val 112027"/>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Operations: Partnership</a:t>
            </a:r>
            <a:endParaRPr lang="zh-CN" altLang="en-US" sz="4800" b="1" dirty="0"/>
          </a:p>
        </p:txBody>
      </p:sp>
    </p:spTree>
    <p:extLst>
      <p:ext uri="{BB962C8B-B14F-4D97-AF65-F5344CB8AC3E}">
        <p14:creationId xmlns:p14="http://schemas.microsoft.com/office/powerpoint/2010/main" val="6688006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655051706"/>
              </p:ext>
            </p:extLst>
          </p:nvPr>
        </p:nvGraphicFramePr>
        <p:xfrm>
          <a:off x="1043608" y="1628800"/>
          <a:ext cx="660858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Partnership: Call for Partners </a:t>
            </a:r>
            <a:endParaRPr lang="zh-CN" altLang="en-US" sz="4800" b="1" dirty="0"/>
          </a:p>
        </p:txBody>
      </p:sp>
    </p:spTree>
    <p:extLst>
      <p:ext uri="{BB962C8B-B14F-4D97-AF65-F5344CB8AC3E}">
        <p14:creationId xmlns:p14="http://schemas.microsoft.com/office/powerpoint/2010/main" val="22549339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611" y="-39708"/>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descr="C:\Users\bicchetti\AppData\Local\Microsoft\Windows\Temporary Internet Files\Content.IE5\AWN44366\MC9002950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1178" y="4437112"/>
            <a:ext cx="1718833" cy="113273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746140" y="4005064"/>
            <a:ext cx="2232248"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0248" y="1844824"/>
            <a:ext cx="1872208" cy="144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Training fees</a:t>
            </a:r>
          </a:p>
          <a:p>
            <a:pPr algn="ctr"/>
            <a:endParaRPr lang="en-US" dirty="0"/>
          </a:p>
        </p:txBody>
      </p:sp>
      <p:sp>
        <p:nvSpPr>
          <p:cNvPr id="7" name="Oval 6"/>
          <p:cNvSpPr/>
          <p:nvPr/>
        </p:nvSpPr>
        <p:spPr>
          <a:xfrm>
            <a:off x="3670809" y="1499720"/>
            <a:ext cx="2088232" cy="129614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Partner contributions</a:t>
            </a:r>
          </a:p>
          <a:p>
            <a:pPr algn="ctr"/>
            <a:endParaRPr lang="en-US" dirty="0"/>
          </a:p>
        </p:txBody>
      </p:sp>
      <p:sp>
        <p:nvSpPr>
          <p:cNvPr id="8" name="Oval 7"/>
          <p:cNvSpPr/>
          <p:nvPr/>
        </p:nvSpPr>
        <p:spPr>
          <a:xfrm>
            <a:off x="6372200" y="2795864"/>
            <a:ext cx="2162586" cy="15841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Donations from countries and organizations</a:t>
            </a:r>
          </a:p>
          <a:p>
            <a:pPr algn="ctr"/>
            <a:endParaRPr lang="en-US" dirty="0"/>
          </a:p>
        </p:txBody>
      </p:sp>
      <p:graphicFrame>
        <p:nvGraphicFramePr>
          <p:cNvPr id="9" name="Diagram 8"/>
          <p:cNvGraphicFramePr/>
          <p:nvPr>
            <p:extLst>
              <p:ext uri="{D42A27DB-BD31-4B8C-83A1-F6EECF244321}">
                <p14:modId xmlns:p14="http://schemas.microsoft.com/office/powerpoint/2010/main" val="405826978"/>
              </p:ext>
            </p:extLst>
          </p:nvPr>
        </p:nvGraphicFramePr>
        <p:xfrm>
          <a:off x="1042120" y="3356992"/>
          <a:ext cx="5640288" cy="36881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200" name="Picture 8" descr="C:\Users\bicchetti\AppData\Local\Microsoft\Windows\Temporary Internet Files\Content.IE5\6G3R4KWO\MC900439825[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10779" y="2795864"/>
            <a:ext cx="738464" cy="738464"/>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259409">
            <a:off x="5634013" y="4005064"/>
            <a:ext cx="7381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509015">
            <a:off x="1763688" y="3165234"/>
            <a:ext cx="7381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descr="C:\Users\bicchetti\AppData\Local\Microsoft\Windows\Temporary Internet Files\Content.IE5\6G3R4KWO\MC900431631[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43808" y="5003477"/>
            <a:ext cx="713234" cy="71323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Operations: Fees and Funding</a:t>
            </a:r>
            <a:endParaRPr lang="zh-CN" altLang="en-US" sz="4800" b="1" dirty="0"/>
          </a:p>
        </p:txBody>
      </p:sp>
    </p:spTree>
    <p:extLst>
      <p:ext uri="{BB962C8B-B14F-4D97-AF65-F5344CB8AC3E}">
        <p14:creationId xmlns:p14="http://schemas.microsoft.com/office/powerpoint/2010/main" val="8584811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202"/>
                                        </p:tgtEl>
                                        <p:attrNameLst>
                                          <p:attrName>style.visibility</p:attrName>
                                        </p:attrNameLst>
                                      </p:cBhvr>
                                      <p:to>
                                        <p:strVal val="visible"/>
                                      </p:to>
                                    </p:set>
                                    <p:anim calcmode="lin" valueType="num">
                                      <p:cBhvr>
                                        <p:cTn id="12" dur="500" fill="hold"/>
                                        <p:tgtEl>
                                          <p:spTgt spid="8202"/>
                                        </p:tgtEl>
                                        <p:attrNameLst>
                                          <p:attrName>ppt_w</p:attrName>
                                        </p:attrNameLst>
                                      </p:cBhvr>
                                      <p:tavLst>
                                        <p:tav tm="0">
                                          <p:val>
                                            <p:fltVal val="0"/>
                                          </p:val>
                                        </p:tav>
                                        <p:tav tm="100000">
                                          <p:val>
                                            <p:strVal val="#ppt_w"/>
                                          </p:val>
                                        </p:tav>
                                      </p:tavLst>
                                    </p:anim>
                                    <p:anim calcmode="lin" valueType="num">
                                      <p:cBhvr>
                                        <p:cTn id="13" dur="500" fill="hold"/>
                                        <p:tgtEl>
                                          <p:spTgt spid="8202"/>
                                        </p:tgtEl>
                                        <p:attrNameLst>
                                          <p:attrName>ppt_h</p:attrName>
                                        </p:attrNameLst>
                                      </p:cBhvr>
                                      <p:tavLst>
                                        <p:tav tm="0">
                                          <p:val>
                                            <p:fltVal val="0"/>
                                          </p:val>
                                        </p:tav>
                                        <p:tav tm="100000">
                                          <p:val>
                                            <p:strVal val="#ppt_h"/>
                                          </p:val>
                                        </p:tav>
                                      </p:tavLst>
                                    </p:anim>
                                    <p:animEffect transition="in" filter="fade">
                                      <p:cBhvr>
                                        <p:cTn id="14" dur="500"/>
                                        <p:tgtEl>
                                          <p:spTgt spid="820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8200"/>
                                        </p:tgtEl>
                                        <p:attrNameLst>
                                          <p:attrName>style.visibility</p:attrName>
                                        </p:attrNameLst>
                                      </p:cBhvr>
                                      <p:to>
                                        <p:strVal val="visible"/>
                                      </p:to>
                                    </p:set>
                                    <p:anim calcmode="lin" valueType="num">
                                      <p:cBhvr>
                                        <p:cTn id="24" dur="500" fill="hold"/>
                                        <p:tgtEl>
                                          <p:spTgt spid="8200"/>
                                        </p:tgtEl>
                                        <p:attrNameLst>
                                          <p:attrName>ppt_w</p:attrName>
                                        </p:attrNameLst>
                                      </p:cBhvr>
                                      <p:tavLst>
                                        <p:tav tm="0">
                                          <p:val>
                                            <p:fltVal val="0"/>
                                          </p:val>
                                        </p:tav>
                                        <p:tav tm="100000">
                                          <p:val>
                                            <p:strVal val="#ppt_w"/>
                                          </p:val>
                                        </p:tav>
                                      </p:tavLst>
                                    </p:anim>
                                    <p:anim calcmode="lin" valueType="num">
                                      <p:cBhvr>
                                        <p:cTn id="25" dur="500" fill="hold"/>
                                        <p:tgtEl>
                                          <p:spTgt spid="8200"/>
                                        </p:tgtEl>
                                        <p:attrNameLst>
                                          <p:attrName>ppt_h</p:attrName>
                                        </p:attrNameLst>
                                      </p:cBhvr>
                                      <p:tavLst>
                                        <p:tav tm="0">
                                          <p:val>
                                            <p:fltVal val="0"/>
                                          </p:val>
                                        </p:tav>
                                        <p:tav tm="100000">
                                          <p:val>
                                            <p:strVal val="#ppt_h"/>
                                          </p:val>
                                        </p:tav>
                                      </p:tavLst>
                                    </p:anim>
                                    <p:animEffect transition="in" filter="fade">
                                      <p:cBhvr>
                                        <p:cTn id="26" dur="500"/>
                                        <p:tgtEl>
                                          <p:spTgt spid="820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8201"/>
                                        </p:tgtEl>
                                        <p:attrNameLst>
                                          <p:attrName>style.visibility</p:attrName>
                                        </p:attrNameLst>
                                      </p:cBhvr>
                                      <p:to>
                                        <p:strVal val="visible"/>
                                      </p:to>
                                    </p:set>
                                    <p:anim calcmode="lin" valueType="num">
                                      <p:cBhvr>
                                        <p:cTn id="36" dur="500" fill="hold"/>
                                        <p:tgtEl>
                                          <p:spTgt spid="8201"/>
                                        </p:tgtEl>
                                        <p:attrNameLst>
                                          <p:attrName>ppt_w</p:attrName>
                                        </p:attrNameLst>
                                      </p:cBhvr>
                                      <p:tavLst>
                                        <p:tav tm="0">
                                          <p:val>
                                            <p:fltVal val="0"/>
                                          </p:val>
                                        </p:tav>
                                        <p:tav tm="100000">
                                          <p:val>
                                            <p:strVal val="#ppt_w"/>
                                          </p:val>
                                        </p:tav>
                                      </p:tavLst>
                                    </p:anim>
                                    <p:anim calcmode="lin" valueType="num">
                                      <p:cBhvr>
                                        <p:cTn id="37" dur="500" fill="hold"/>
                                        <p:tgtEl>
                                          <p:spTgt spid="8201"/>
                                        </p:tgtEl>
                                        <p:attrNameLst>
                                          <p:attrName>ppt_h</p:attrName>
                                        </p:attrNameLst>
                                      </p:cBhvr>
                                      <p:tavLst>
                                        <p:tav tm="0">
                                          <p:val>
                                            <p:fltVal val="0"/>
                                          </p:val>
                                        </p:tav>
                                        <p:tav tm="100000">
                                          <p:val>
                                            <p:strVal val="#ppt_h"/>
                                          </p:val>
                                        </p:tav>
                                      </p:tavLst>
                                    </p:anim>
                                    <p:animEffect transition="in" filter="fade">
                                      <p:cBhvr>
                                        <p:cTn id="38"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icchetti\AppData\Local\Microsoft\Windows\Temporary Internet Files\Content.IE5\JBCYMRTG\MP9004011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1286"/>
            <a:ext cx="9161140" cy="5686714"/>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96199"/>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600" b="1" dirty="0" smtClean="0"/>
              <a:t>Operations: Awarding of Certificates</a:t>
            </a:r>
            <a:endParaRPr lang="zh-CN" altLang="en-US" sz="4600" b="1" dirty="0"/>
          </a:p>
        </p:txBody>
      </p:sp>
    </p:spTree>
    <p:extLst>
      <p:ext uri="{BB962C8B-B14F-4D97-AF65-F5344CB8AC3E}">
        <p14:creationId xmlns:p14="http://schemas.microsoft.com/office/powerpoint/2010/main" val="149901268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1655374652"/>
              </p:ext>
            </p:extLst>
          </p:nvPr>
        </p:nvGraphicFramePr>
        <p:xfrm>
          <a:off x="323528" y="1355704"/>
          <a:ext cx="8136904" cy="4953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600" b="1" dirty="0" smtClean="0"/>
              <a:t>Operations: Awarding of Certificates</a:t>
            </a:r>
            <a:endParaRPr lang="zh-CN" altLang="en-US" sz="4600" b="1" dirty="0"/>
          </a:p>
        </p:txBody>
      </p:sp>
    </p:spTree>
    <p:extLst>
      <p:ext uri="{BB962C8B-B14F-4D97-AF65-F5344CB8AC3E}">
        <p14:creationId xmlns:p14="http://schemas.microsoft.com/office/powerpoint/2010/main" val="32159316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7190"/>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2" y="1171286"/>
            <a:ext cx="9132938" cy="5686714"/>
          </a:xfrm>
          <a:prstGeom prst="rect">
            <a:avLst/>
          </a:prstGeom>
        </p:spPr>
      </p:pic>
      <p:sp>
        <p:nvSpPr>
          <p:cNvPr id="3" name="Rectangle 2"/>
          <p:cNvSpPr/>
          <p:nvPr/>
        </p:nvSpPr>
        <p:spPr>
          <a:xfrm>
            <a:off x="11062" y="0"/>
            <a:ext cx="9132938" cy="1171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txBox="1">
            <a:spLocks noChangeArrowheads="1"/>
          </p:cNvSpPr>
          <p:nvPr/>
        </p:nvSpPr>
        <p:spPr>
          <a:xfrm>
            <a:off x="-1447606" y="427519"/>
            <a:ext cx="9217024" cy="9271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4000" b="1" dirty="0" smtClean="0">
                <a:solidFill>
                  <a:schemeClr val="bg1"/>
                </a:solidFill>
                <a:latin typeface="Arial Unicode MS" pitchFamily="34" charset="-122"/>
                <a:ea typeface="Arial Unicode MS" pitchFamily="34" charset="-122"/>
                <a:cs typeface="Arial Unicode MS" pitchFamily="34" charset="-122"/>
              </a:rPr>
              <a:t>Monitoring and evaluation</a:t>
            </a:r>
            <a:endParaRPr kumimoji="0" lang="en-US" altLang="zh-CN" sz="40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Monitoring and Evaluation</a:t>
            </a:r>
            <a:endParaRPr lang="zh-CN" altLang="en-US" sz="4800" b="1" dirty="0"/>
          </a:p>
        </p:txBody>
      </p:sp>
    </p:spTree>
    <p:extLst>
      <p:ext uri="{BB962C8B-B14F-4D97-AF65-F5344CB8AC3E}">
        <p14:creationId xmlns:p14="http://schemas.microsoft.com/office/powerpoint/2010/main" val="3660292111"/>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descr="C:\Users\bicchetti\AppData\Local\Microsoft\Windows\Temporary Internet Files\Content.IE5\6G3R4KWO\MC9004338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406" y="5589240"/>
            <a:ext cx="1062558" cy="10625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565677543"/>
              </p:ext>
            </p:extLst>
          </p:nvPr>
        </p:nvGraphicFramePr>
        <p:xfrm>
          <a:off x="1318977" y="1672605"/>
          <a:ext cx="6648954" cy="4536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Monitoring and Evaluation: Process</a:t>
            </a:r>
            <a:endParaRPr lang="zh-CN" altLang="en-US" sz="4800" b="1" dirty="0"/>
          </a:p>
        </p:txBody>
      </p:sp>
    </p:spTree>
    <p:extLst>
      <p:ext uri="{BB962C8B-B14F-4D97-AF65-F5344CB8AC3E}">
        <p14:creationId xmlns:p14="http://schemas.microsoft.com/office/powerpoint/2010/main" val="10911574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fltVal val="0"/>
                                          </p:val>
                                        </p:tav>
                                        <p:tav tm="100000">
                                          <p:val>
                                            <p:strVal val="#ppt_h"/>
                                          </p:val>
                                        </p:tav>
                                      </p:tavLst>
                                    </p:anim>
                                    <p:animEffect transition="in" filter="fade">
                                      <p:cBhvr>
                                        <p:cTn id="9" dur="500"/>
                                        <p:tgtEl>
                                          <p:spTgt spid="1126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873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3"/>
          <p:cNvGrpSpPr>
            <a:grpSpLocks/>
          </p:cNvGrpSpPr>
          <p:nvPr/>
        </p:nvGrpSpPr>
        <p:grpSpPr bwMode="auto">
          <a:xfrm>
            <a:off x="646142" y="1867141"/>
            <a:ext cx="6843604" cy="6165850"/>
            <a:chOff x="68" y="0"/>
            <a:chExt cx="4310" cy="3739"/>
          </a:xfrm>
        </p:grpSpPr>
        <p:sp>
          <p:nvSpPr>
            <p:cNvPr id="7" name="Freeform 314"/>
            <p:cNvSpPr>
              <a:spLocks/>
            </p:cNvSpPr>
            <p:nvPr/>
          </p:nvSpPr>
          <p:spPr bwMode="auto">
            <a:xfrm>
              <a:off x="68" y="0"/>
              <a:ext cx="4310" cy="2178"/>
            </a:xfrm>
            <a:custGeom>
              <a:avLst/>
              <a:gdLst>
                <a:gd name="T0" fmla="*/ 1366 w 2880"/>
                <a:gd name="T1" fmla="*/ 2 h 1440"/>
                <a:gd name="T2" fmla="*/ 1150 w 2880"/>
                <a:gd name="T3" fmla="*/ 30 h 1440"/>
                <a:gd name="T4" fmla="*/ 944 w 2880"/>
                <a:gd name="T5" fmla="*/ 88 h 1440"/>
                <a:gd name="T6" fmla="*/ 754 w 2880"/>
                <a:gd name="T7" fmla="*/ 174 h 1440"/>
                <a:gd name="T8" fmla="*/ 578 w 2880"/>
                <a:gd name="T9" fmla="*/ 286 h 1440"/>
                <a:gd name="T10" fmla="*/ 422 w 2880"/>
                <a:gd name="T11" fmla="*/ 422 h 1440"/>
                <a:gd name="T12" fmla="*/ 286 w 2880"/>
                <a:gd name="T13" fmla="*/ 578 h 1440"/>
                <a:gd name="T14" fmla="*/ 174 w 2880"/>
                <a:gd name="T15" fmla="*/ 754 h 1440"/>
                <a:gd name="T16" fmla="*/ 88 w 2880"/>
                <a:gd name="T17" fmla="*/ 944 h 1440"/>
                <a:gd name="T18" fmla="*/ 30 w 2880"/>
                <a:gd name="T19" fmla="*/ 1150 h 1440"/>
                <a:gd name="T20" fmla="*/ 2 w 2880"/>
                <a:gd name="T21" fmla="*/ 1366 h 1440"/>
                <a:gd name="T22" fmla="*/ 290 w 2880"/>
                <a:gd name="T23" fmla="*/ 1380 h 1440"/>
                <a:gd name="T24" fmla="*/ 312 w 2880"/>
                <a:gd name="T25" fmla="*/ 1208 h 1440"/>
                <a:gd name="T26" fmla="*/ 358 w 2880"/>
                <a:gd name="T27" fmla="*/ 1044 h 1440"/>
                <a:gd name="T28" fmla="*/ 428 w 2880"/>
                <a:gd name="T29" fmla="*/ 890 h 1440"/>
                <a:gd name="T30" fmla="*/ 516 w 2880"/>
                <a:gd name="T31" fmla="*/ 750 h 1440"/>
                <a:gd name="T32" fmla="*/ 626 w 2880"/>
                <a:gd name="T33" fmla="*/ 626 h 1440"/>
                <a:gd name="T34" fmla="*/ 750 w 2880"/>
                <a:gd name="T35" fmla="*/ 516 h 1440"/>
                <a:gd name="T36" fmla="*/ 890 w 2880"/>
                <a:gd name="T37" fmla="*/ 428 h 1440"/>
                <a:gd name="T38" fmla="*/ 1044 w 2880"/>
                <a:gd name="T39" fmla="*/ 358 h 1440"/>
                <a:gd name="T40" fmla="*/ 1208 w 2880"/>
                <a:gd name="T41" fmla="*/ 312 h 1440"/>
                <a:gd name="T42" fmla="*/ 1380 w 2880"/>
                <a:gd name="T43" fmla="*/ 290 h 1440"/>
                <a:gd name="T44" fmla="*/ 1558 w 2880"/>
                <a:gd name="T45" fmla="*/ 294 h 1440"/>
                <a:gd name="T46" fmla="*/ 1728 w 2880"/>
                <a:gd name="T47" fmla="*/ 324 h 1440"/>
                <a:gd name="T48" fmla="*/ 1888 w 2880"/>
                <a:gd name="T49" fmla="*/ 378 h 1440"/>
                <a:gd name="T50" fmla="*/ 2038 w 2880"/>
                <a:gd name="T51" fmla="*/ 454 h 1440"/>
                <a:gd name="T52" fmla="*/ 2172 w 2880"/>
                <a:gd name="T53" fmla="*/ 552 h 1440"/>
                <a:gd name="T54" fmla="*/ 2292 w 2880"/>
                <a:gd name="T55" fmla="*/ 666 h 1440"/>
                <a:gd name="T56" fmla="*/ 2396 w 2880"/>
                <a:gd name="T57" fmla="*/ 796 h 1440"/>
                <a:gd name="T58" fmla="*/ 2478 w 2880"/>
                <a:gd name="T59" fmla="*/ 940 h 1440"/>
                <a:gd name="T60" fmla="*/ 2540 w 2880"/>
                <a:gd name="T61" fmla="*/ 1098 h 1440"/>
                <a:gd name="T62" fmla="*/ 2578 w 2880"/>
                <a:gd name="T63" fmla="*/ 1264 h 1440"/>
                <a:gd name="T64" fmla="*/ 2592 w 2880"/>
                <a:gd name="T65" fmla="*/ 1440 h 1440"/>
                <a:gd name="T66" fmla="*/ 2872 w 2880"/>
                <a:gd name="T67" fmla="*/ 1292 h 1440"/>
                <a:gd name="T68" fmla="*/ 2834 w 2880"/>
                <a:gd name="T69" fmla="*/ 1080 h 1440"/>
                <a:gd name="T70" fmla="*/ 2766 w 2880"/>
                <a:gd name="T71" fmla="*/ 880 h 1440"/>
                <a:gd name="T72" fmla="*/ 2672 w 2880"/>
                <a:gd name="T73" fmla="*/ 694 h 1440"/>
                <a:gd name="T74" fmla="*/ 2552 w 2880"/>
                <a:gd name="T75" fmla="*/ 524 h 1440"/>
                <a:gd name="T76" fmla="*/ 2408 w 2880"/>
                <a:gd name="T77" fmla="*/ 374 h 1440"/>
                <a:gd name="T78" fmla="*/ 2246 w 2880"/>
                <a:gd name="T79" fmla="*/ 246 h 1440"/>
                <a:gd name="T80" fmla="*/ 2064 w 2880"/>
                <a:gd name="T81" fmla="*/ 142 h 1440"/>
                <a:gd name="T82" fmla="*/ 1868 w 2880"/>
                <a:gd name="T83" fmla="*/ 64 h 1440"/>
                <a:gd name="T84" fmla="*/ 1660 w 2880"/>
                <a:gd name="T85" fmla="*/ 16 h 1440"/>
                <a:gd name="T86" fmla="*/ 1440 w 2880"/>
                <a:gd name="T87" fmla="*/ 0 h 1440"/>
                <a:gd name="T88" fmla="*/ 0 w 2880"/>
                <a:gd name="T89" fmla="*/ 0 h 1440"/>
                <a:gd name="T90" fmla="*/ 2880 w 2880"/>
                <a:gd name="T91" fmla="*/ 144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2880" h="1440">
                  <a:moveTo>
                    <a:pt x="1440" y="0"/>
                  </a:moveTo>
                  <a:lnTo>
                    <a:pt x="1440" y="0"/>
                  </a:lnTo>
                  <a:lnTo>
                    <a:pt x="1366" y="2"/>
                  </a:lnTo>
                  <a:lnTo>
                    <a:pt x="1292" y="8"/>
                  </a:lnTo>
                  <a:lnTo>
                    <a:pt x="1220" y="16"/>
                  </a:lnTo>
                  <a:lnTo>
                    <a:pt x="1150" y="30"/>
                  </a:lnTo>
                  <a:lnTo>
                    <a:pt x="1080" y="46"/>
                  </a:lnTo>
                  <a:lnTo>
                    <a:pt x="1012" y="64"/>
                  </a:lnTo>
                  <a:lnTo>
                    <a:pt x="944" y="88"/>
                  </a:lnTo>
                  <a:lnTo>
                    <a:pt x="880" y="114"/>
                  </a:lnTo>
                  <a:lnTo>
                    <a:pt x="816" y="142"/>
                  </a:lnTo>
                  <a:lnTo>
                    <a:pt x="754" y="174"/>
                  </a:lnTo>
                  <a:lnTo>
                    <a:pt x="694" y="208"/>
                  </a:lnTo>
                  <a:lnTo>
                    <a:pt x="634" y="246"/>
                  </a:lnTo>
                  <a:lnTo>
                    <a:pt x="578" y="286"/>
                  </a:lnTo>
                  <a:lnTo>
                    <a:pt x="524" y="328"/>
                  </a:lnTo>
                  <a:lnTo>
                    <a:pt x="472" y="374"/>
                  </a:lnTo>
                  <a:lnTo>
                    <a:pt x="422" y="422"/>
                  </a:lnTo>
                  <a:lnTo>
                    <a:pt x="374" y="472"/>
                  </a:lnTo>
                  <a:lnTo>
                    <a:pt x="328" y="524"/>
                  </a:lnTo>
                  <a:lnTo>
                    <a:pt x="286" y="578"/>
                  </a:lnTo>
                  <a:lnTo>
                    <a:pt x="246" y="634"/>
                  </a:lnTo>
                  <a:lnTo>
                    <a:pt x="208" y="694"/>
                  </a:lnTo>
                  <a:lnTo>
                    <a:pt x="174" y="754"/>
                  </a:lnTo>
                  <a:lnTo>
                    <a:pt x="142" y="816"/>
                  </a:lnTo>
                  <a:lnTo>
                    <a:pt x="114" y="880"/>
                  </a:lnTo>
                  <a:lnTo>
                    <a:pt x="88" y="944"/>
                  </a:lnTo>
                  <a:lnTo>
                    <a:pt x="64" y="1012"/>
                  </a:lnTo>
                  <a:lnTo>
                    <a:pt x="46" y="1080"/>
                  </a:lnTo>
                  <a:lnTo>
                    <a:pt x="30" y="1150"/>
                  </a:lnTo>
                  <a:lnTo>
                    <a:pt x="16" y="1220"/>
                  </a:lnTo>
                  <a:lnTo>
                    <a:pt x="8" y="1292"/>
                  </a:lnTo>
                  <a:lnTo>
                    <a:pt x="2" y="1366"/>
                  </a:lnTo>
                  <a:lnTo>
                    <a:pt x="0" y="1440"/>
                  </a:lnTo>
                  <a:lnTo>
                    <a:pt x="288" y="1440"/>
                  </a:lnTo>
                  <a:lnTo>
                    <a:pt x="290" y="1380"/>
                  </a:lnTo>
                  <a:lnTo>
                    <a:pt x="294" y="1322"/>
                  </a:lnTo>
                  <a:lnTo>
                    <a:pt x="302" y="1264"/>
                  </a:lnTo>
                  <a:lnTo>
                    <a:pt x="312" y="1208"/>
                  </a:lnTo>
                  <a:lnTo>
                    <a:pt x="324" y="1152"/>
                  </a:lnTo>
                  <a:lnTo>
                    <a:pt x="340" y="1098"/>
                  </a:lnTo>
                  <a:lnTo>
                    <a:pt x="358" y="1044"/>
                  </a:lnTo>
                  <a:lnTo>
                    <a:pt x="378" y="992"/>
                  </a:lnTo>
                  <a:lnTo>
                    <a:pt x="402" y="940"/>
                  </a:lnTo>
                  <a:lnTo>
                    <a:pt x="428" y="890"/>
                  </a:lnTo>
                  <a:lnTo>
                    <a:pt x="454" y="842"/>
                  </a:lnTo>
                  <a:lnTo>
                    <a:pt x="484" y="796"/>
                  </a:lnTo>
                  <a:lnTo>
                    <a:pt x="516" y="750"/>
                  </a:lnTo>
                  <a:lnTo>
                    <a:pt x="552" y="708"/>
                  </a:lnTo>
                  <a:lnTo>
                    <a:pt x="588" y="666"/>
                  </a:lnTo>
                  <a:lnTo>
                    <a:pt x="626" y="626"/>
                  </a:lnTo>
                  <a:lnTo>
                    <a:pt x="666" y="588"/>
                  </a:lnTo>
                  <a:lnTo>
                    <a:pt x="708" y="552"/>
                  </a:lnTo>
                  <a:lnTo>
                    <a:pt x="750" y="516"/>
                  </a:lnTo>
                  <a:lnTo>
                    <a:pt x="796" y="484"/>
                  </a:lnTo>
                  <a:lnTo>
                    <a:pt x="842" y="454"/>
                  </a:lnTo>
                  <a:lnTo>
                    <a:pt x="890" y="428"/>
                  </a:lnTo>
                  <a:lnTo>
                    <a:pt x="940" y="402"/>
                  </a:lnTo>
                  <a:lnTo>
                    <a:pt x="992" y="378"/>
                  </a:lnTo>
                  <a:lnTo>
                    <a:pt x="1044" y="358"/>
                  </a:lnTo>
                  <a:lnTo>
                    <a:pt x="1098" y="340"/>
                  </a:lnTo>
                  <a:lnTo>
                    <a:pt x="1152" y="324"/>
                  </a:lnTo>
                  <a:lnTo>
                    <a:pt x="1208" y="312"/>
                  </a:lnTo>
                  <a:lnTo>
                    <a:pt x="1264" y="302"/>
                  </a:lnTo>
                  <a:lnTo>
                    <a:pt x="1322" y="294"/>
                  </a:lnTo>
                  <a:lnTo>
                    <a:pt x="1380" y="290"/>
                  </a:lnTo>
                  <a:lnTo>
                    <a:pt x="1440" y="288"/>
                  </a:lnTo>
                  <a:lnTo>
                    <a:pt x="1500" y="290"/>
                  </a:lnTo>
                  <a:lnTo>
                    <a:pt x="1558" y="294"/>
                  </a:lnTo>
                  <a:lnTo>
                    <a:pt x="1616" y="302"/>
                  </a:lnTo>
                  <a:lnTo>
                    <a:pt x="1672" y="312"/>
                  </a:lnTo>
                  <a:lnTo>
                    <a:pt x="1728" y="324"/>
                  </a:lnTo>
                  <a:lnTo>
                    <a:pt x="1782" y="340"/>
                  </a:lnTo>
                  <a:lnTo>
                    <a:pt x="1836" y="358"/>
                  </a:lnTo>
                  <a:lnTo>
                    <a:pt x="1888" y="378"/>
                  </a:lnTo>
                  <a:lnTo>
                    <a:pt x="1940" y="402"/>
                  </a:lnTo>
                  <a:lnTo>
                    <a:pt x="1990" y="428"/>
                  </a:lnTo>
                  <a:lnTo>
                    <a:pt x="2038" y="454"/>
                  </a:lnTo>
                  <a:lnTo>
                    <a:pt x="2084" y="484"/>
                  </a:lnTo>
                  <a:lnTo>
                    <a:pt x="2130" y="516"/>
                  </a:lnTo>
                  <a:lnTo>
                    <a:pt x="2172" y="552"/>
                  </a:lnTo>
                  <a:lnTo>
                    <a:pt x="2214" y="588"/>
                  </a:lnTo>
                  <a:lnTo>
                    <a:pt x="2254" y="626"/>
                  </a:lnTo>
                  <a:lnTo>
                    <a:pt x="2292" y="666"/>
                  </a:lnTo>
                  <a:lnTo>
                    <a:pt x="2328" y="708"/>
                  </a:lnTo>
                  <a:lnTo>
                    <a:pt x="2364" y="750"/>
                  </a:lnTo>
                  <a:lnTo>
                    <a:pt x="2396" y="796"/>
                  </a:lnTo>
                  <a:lnTo>
                    <a:pt x="2426" y="842"/>
                  </a:lnTo>
                  <a:lnTo>
                    <a:pt x="2452" y="890"/>
                  </a:lnTo>
                  <a:lnTo>
                    <a:pt x="2478" y="940"/>
                  </a:lnTo>
                  <a:lnTo>
                    <a:pt x="2502" y="992"/>
                  </a:lnTo>
                  <a:lnTo>
                    <a:pt x="2522" y="1044"/>
                  </a:lnTo>
                  <a:lnTo>
                    <a:pt x="2540" y="1098"/>
                  </a:lnTo>
                  <a:lnTo>
                    <a:pt x="2556" y="1152"/>
                  </a:lnTo>
                  <a:lnTo>
                    <a:pt x="2568" y="1208"/>
                  </a:lnTo>
                  <a:lnTo>
                    <a:pt x="2578" y="1264"/>
                  </a:lnTo>
                  <a:lnTo>
                    <a:pt x="2586" y="1322"/>
                  </a:lnTo>
                  <a:lnTo>
                    <a:pt x="2590" y="1380"/>
                  </a:lnTo>
                  <a:lnTo>
                    <a:pt x="2592" y="1440"/>
                  </a:lnTo>
                  <a:lnTo>
                    <a:pt x="2880" y="1440"/>
                  </a:lnTo>
                  <a:lnTo>
                    <a:pt x="2878" y="1366"/>
                  </a:lnTo>
                  <a:lnTo>
                    <a:pt x="2872" y="1292"/>
                  </a:lnTo>
                  <a:lnTo>
                    <a:pt x="2864" y="1220"/>
                  </a:lnTo>
                  <a:lnTo>
                    <a:pt x="2850" y="1150"/>
                  </a:lnTo>
                  <a:lnTo>
                    <a:pt x="2834" y="1080"/>
                  </a:lnTo>
                  <a:lnTo>
                    <a:pt x="2816" y="1012"/>
                  </a:lnTo>
                  <a:lnTo>
                    <a:pt x="2792" y="944"/>
                  </a:lnTo>
                  <a:lnTo>
                    <a:pt x="2766" y="880"/>
                  </a:lnTo>
                  <a:lnTo>
                    <a:pt x="2738" y="816"/>
                  </a:lnTo>
                  <a:lnTo>
                    <a:pt x="2706" y="754"/>
                  </a:lnTo>
                  <a:lnTo>
                    <a:pt x="2672" y="694"/>
                  </a:lnTo>
                  <a:lnTo>
                    <a:pt x="2634" y="634"/>
                  </a:lnTo>
                  <a:lnTo>
                    <a:pt x="2594" y="578"/>
                  </a:lnTo>
                  <a:lnTo>
                    <a:pt x="2552" y="524"/>
                  </a:lnTo>
                  <a:lnTo>
                    <a:pt x="2506" y="472"/>
                  </a:lnTo>
                  <a:lnTo>
                    <a:pt x="2458" y="422"/>
                  </a:lnTo>
                  <a:lnTo>
                    <a:pt x="2408" y="374"/>
                  </a:lnTo>
                  <a:lnTo>
                    <a:pt x="2356" y="328"/>
                  </a:lnTo>
                  <a:lnTo>
                    <a:pt x="2302" y="286"/>
                  </a:lnTo>
                  <a:lnTo>
                    <a:pt x="2246" y="246"/>
                  </a:lnTo>
                  <a:lnTo>
                    <a:pt x="2186" y="208"/>
                  </a:lnTo>
                  <a:lnTo>
                    <a:pt x="2126" y="174"/>
                  </a:lnTo>
                  <a:lnTo>
                    <a:pt x="2064" y="142"/>
                  </a:lnTo>
                  <a:lnTo>
                    <a:pt x="2000" y="114"/>
                  </a:lnTo>
                  <a:lnTo>
                    <a:pt x="1936" y="88"/>
                  </a:lnTo>
                  <a:lnTo>
                    <a:pt x="1868" y="64"/>
                  </a:lnTo>
                  <a:lnTo>
                    <a:pt x="1800" y="46"/>
                  </a:lnTo>
                  <a:lnTo>
                    <a:pt x="1730" y="30"/>
                  </a:lnTo>
                  <a:lnTo>
                    <a:pt x="1660" y="16"/>
                  </a:lnTo>
                  <a:lnTo>
                    <a:pt x="1588" y="8"/>
                  </a:lnTo>
                  <a:lnTo>
                    <a:pt x="1514" y="2"/>
                  </a:lnTo>
                  <a:lnTo>
                    <a:pt x="1440" y="0"/>
                  </a:lnTo>
                  <a:close/>
                </a:path>
              </a:pathLst>
            </a:custGeom>
            <a:solidFill>
              <a:srgbClr val="404040">
                <a:alpha val="65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8" name="Freeform 315"/>
            <p:cNvSpPr>
              <a:spLocks/>
            </p:cNvSpPr>
            <p:nvPr/>
          </p:nvSpPr>
          <p:spPr bwMode="auto">
            <a:xfrm>
              <a:off x="499" y="436"/>
              <a:ext cx="3448" cy="1741"/>
            </a:xfrm>
            <a:custGeom>
              <a:avLst/>
              <a:gdLst>
                <a:gd name="T0" fmla="*/ 1092 w 2304"/>
                <a:gd name="T1" fmla="*/ 2 h 1152"/>
                <a:gd name="T2" fmla="*/ 920 w 2304"/>
                <a:gd name="T3" fmla="*/ 24 h 1152"/>
                <a:gd name="T4" fmla="*/ 756 w 2304"/>
                <a:gd name="T5" fmla="*/ 70 h 1152"/>
                <a:gd name="T6" fmla="*/ 602 w 2304"/>
                <a:gd name="T7" fmla="*/ 140 h 1152"/>
                <a:gd name="T8" fmla="*/ 462 w 2304"/>
                <a:gd name="T9" fmla="*/ 228 h 1152"/>
                <a:gd name="T10" fmla="*/ 338 w 2304"/>
                <a:gd name="T11" fmla="*/ 338 h 1152"/>
                <a:gd name="T12" fmla="*/ 228 w 2304"/>
                <a:gd name="T13" fmla="*/ 462 h 1152"/>
                <a:gd name="T14" fmla="*/ 140 w 2304"/>
                <a:gd name="T15" fmla="*/ 602 h 1152"/>
                <a:gd name="T16" fmla="*/ 70 w 2304"/>
                <a:gd name="T17" fmla="*/ 756 h 1152"/>
                <a:gd name="T18" fmla="*/ 24 w 2304"/>
                <a:gd name="T19" fmla="*/ 920 h 1152"/>
                <a:gd name="T20" fmla="*/ 2 w 2304"/>
                <a:gd name="T21" fmla="*/ 1092 h 1152"/>
                <a:gd name="T22" fmla="*/ 290 w 2304"/>
                <a:gd name="T23" fmla="*/ 1108 h 1152"/>
                <a:gd name="T24" fmla="*/ 306 w 2304"/>
                <a:gd name="T25" fmla="*/ 978 h 1152"/>
                <a:gd name="T26" fmla="*/ 340 w 2304"/>
                <a:gd name="T27" fmla="*/ 854 h 1152"/>
                <a:gd name="T28" fmla="*/ 392 w 2304"/>
                <a:gd name="T29" fmla="*/ 740 h 1152"/>
                <a:gd name="T30" fmla="*/ 460 w 2304"/>
                <a:gd name="T31" fmla="*/ 636 h 1152"/>
                <a:gd name="T32" fmla="*/ 542 w 2304"/>
                <a:gd name="T33" fmla="*/ 542 h 1152"/>
                <a:gd name="T34" fmla="*/ 636 w 2304"/>
                <a:gd name="T35" fmla="*/ 460 h 1152"/>
                <a:gd name="T36" fmla="*/ 740 w 2304"/>
                <a:gd name="T37" fmla="*/ 392 h 1152"/>
                <a:gd name="T38" fmla="*/ 854 w 2304"/>
                <a:gd name="T39" fmla="*/ 340 h 1152"/>
                <a:gd name="T40" fmla="*/ 978 w 2304"/>
                <a:gd name="T41" fmla="*/ 306 h 1152"/>
                <a:gd name="T42" fmla="*/ 1108 w 2304"/>
                <a:gd name="T43" fmla="*/ 290 h 1152"/>
                <a:gd name="T44" fmla="*/ 1240 w 2304"/>
                <a:gd name="T45" fmla="*/ 292 h 1152"/>
                <a:gd name="T46" fmla="*/ 1368 w 2304"/>
                <a:gd name="T47" fmla="*/ 316 h 1152"/>
                <a:gd name="T48" fmla="*/ 1488 w 2304"/>
                <a:gd name="T49" fmla="*/ 356 h 1152"/>
                <a:gd name="T50" fmla="*/ 1600 w 2304"/>
                <a:gd name="T51" fmla="*/ 414 h 1152"/>
                <a:gd name="T52" fmla="*/ 1702 w 2304"/>
                <a:gd name="T53" fmla="*/ 486 h 1152"/>
                <a:gd name="T54" fmla="*/ 1792 w 2304"/>
                <a:gd name="T55" fmla="*/ 572 h 1152"/>
                <a:gd name="T56" fmla="*/ 1868 w 2304"/>
                <a:gd name="T57" fmla="*/ 668 h 1152"/>
                <a:gd name="T58" fmla="*/ 1930 w 2304"/>
                <a:gd name="T59" fmla="*/ 778 h 1152"/>
                <a:gd name="T60" fmla="*/ 1978 w 2304"/>
                <a:gd name="T61" fmla="*/ 896 h 1152"/>
                <a:gd name="T62" fmla="*/ 2006 w 2304"/>
                <a:gd name="T63" fmla="*/ 1020 h 1152"/>
                <a:gd name="T64" fmla="*/ 2016 w 2304"/>
                <a:gd name="T65" fmla="*/ 1152 h 1152"/>
                <a:gd name="T66" fmla="*/ 2298 w 2304"/>
                <a:gd name="T67" fmla="*/ 1034 h 1152"/>
                <a:gd name="T68" fmla="*/ 2268 w 2304"/>
                <a:gd name="T69" fmla="*/ 864 h 1152"/>
                <a:gd name="T70" fmla="*/ 2214 w 2304"/>
                <a:gd name="T71" fmla="*/ 704 h 1152"/>
                <a:gd name="T72" fmla="*/ 2138 w 2304"/>
                <a:gd name="T73" fmla="*/ 554 h 1152"/>
                <a:gd name="T74" fmla="*/ 2040 w 2304"/>
                <a:gd name="T75" fmla="*/ 420 h 1152"/>
                <a:gd name="T76" fmla="*/ 1926 w 2304"/>
                <a:gd name="T77" fmla="*/ 300 h 1152"/>
                <a:gd name="T78" fmla="*/ 1796 w 2304"/>
                <a:gd name="T79" fmla="*/ 196 h 1152"/>
                <a:gd name="T80" fmla="*/ 1652 w 2304"/>
                <a:gd name="T81" fmla="*/ 114 h 1152"/>
                <a:gd name="T82" fmla="*/ 1494 w 2304"/>
                <a:gd name="T83" fmla="*/ 52 h 1152"/>
                <a:gd name="T84" fmla="*/ 1328 w 2304"/>
                <a:gd name="T85" fmla="*/ 14 h 1152"/>
                <a:gd name="T86" fmla="*/ 1152 w 2304"/>
                <a:gd name="T87" fmla="*/ 0 h 1152"/>
                <a:gd name="T88" fmla="*/ 0 w 2304"/>
                <a:gd name="T89" fmla="*/ 0 h 1152"/>
                <a:gd name="T90" fmla="*/ 2304 w 2304"/>
                <a:gd name="T91"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2304" h="1152">
                  <a:moveTo>
                    <a:pt x="1152" y="0"/>
                  </a:moveTo>
                  <a:lnTo>
                    <a:pt x="1152" y="0"/>
                  </a:lnTo>
                  <a:lnTo>
                    <a:pt x="1092" y="2"/>
                  </a:lnTo>
                  <a:lnTo>
                    <a:pt x="1034" y="6"/>
                  </a:lnTo>
                  <a:lnTo>
                    <a:pt x="976" y="14"/>
                  </a:lnTo>
                  <a:lnTo>
                    <a:pt x="920" y="24"/>
                  </a:lnTo>
                  <a:lnTo>
                    <a:pt x="864" y="36"/>
                  </a:lnTo>
                  <a:lnTo>
                    <a:pt x="810" y="52"/>
                  </a:lnTo>
                  <a:lnTo>
                    <a:pt x="756" y="70"/>
                  </a:lnTo>
                  <a:lnTo>
                    <a:pt x="704" y="90"/>
                  </a:lnTo>
                  <a:lnTo>
                    <a:pt x="652" y="114"/>
                  </a:lnTo>
                  <a:lnTo>
                    <a:pt x="602" y="140"/>
                  </a:lnTo>
                  <a:lnTo>
                    <a:pt x="554" y="166"/>
                  </a:lnTo>
                  <a:lnTo>
                    <a:pt x="508" y="196"/>
                  </a:lnTo>
                  <a:lnTo>
                    <a:pt x="462" y="228"/>
                  </a:lnTo>
                  <a:lnTo>
                    <a:pt x="420" y="264"/>
                  </a:lnTo>
                  <a:lnTo>
                    <a:pt x="378" y="300"/>
                  </a:lnTo>
                  <a:lnTo>
                    <a:pt x="338" y="338"/>
                  </a:lnTo>
                  <a:lnTo>
                    <a:pt x="300" y="378"/>
                  </a:lnTo>
                  <a:lnTo>
                    <a:pt x="264" y="420"/>
                  </a:lnTo>
                  <a:lnTo>
                    <a:pt x="228" y="462"/>
                  </a:lnTo>
                  <a:lnTo>
                    <a:pt x="196" y="508"/>
                  </a:lnTo>
                  <a:lnTo>
                    <a:pt x="166" y="554"/>
                  </a:lnTo>
                  <a:lnTo>
                    <a:pt x="140" y="602"/>
                  </a:lnTo>
                  <a:lnTo>
                    <a:pt x="114" y="652"/>
                  </a:lnTo>
                  <a:lnTo>
                    <a:pt x="90" y="704"/>
                  </a:lnTo>
                  <a:lnTo>
                    <a:pt x="70" y="756"/>
                  </a:lnTo>
                  <a:lnTo>
                    <a:pt x="52" y="810"/>
                  </a:lnTo>
                  <a:lnTo>
                    <a:pt x="36" y="864"/>
                  </a:lnTo>
                  <a:lnTo>
                    <a:pt x="24" y="920"/>
                  </a:lnTo>
                  <a:lnTo>
                    <a:pt x="14" y="976"/>
                  </a:lnTo>
                  <a:lnTo>
                    <a:pt x="6" y="1034"/>
                  </a:lnTo>
                  <a:lnTo>
                    <a:pt x="2" y="1092"/>
                  </a:lnTo>
                  <a:lnTo>
                    <a:pt x="0" y="1152"/>
                  </a:lnTo>
                  <a:lnTo>
                    <a:pt x="288" y="1152"/>
                  </a:lnTo>
                  <a:lnTo>
                    <a:pt x="290" y="1108"/>
                  </a:lnTo>
                  <a:lnTo>
                    <a:pt x="292" y="1064"/>
                  </a:lnTo>
                  <a:lnTo>
                    <a:pt x="298" y="1020"/>
                  </a:lnTo>
                  <a:lnTo>
                    <a:pt x="306" y="978"/>
                  </a:lnTo>
                  <a:lnTo>
                    <a:pt x="316" y="936"/>
                  </a:lnTo>
                  <a:lnTo>
                    <a:pt x="326" y="896"/>
                  </a:lnTo>
                  <a:lnTo>
                    <a:pt x="340" y="854"/>
                  </a:lnTo>
                  <a:lnTo>
                    <a:pt x="356" y="816"/>
                  </a:lnTo>
                  <a:lnTo>
                    <a:pt x="374" y="778"/>
                  </a:lnTo>
                  <a:lnTo>
                    <a:pt x="392" y="740"/>
                  </a:lnTo>
                  <a:lnTo>
                    <a:pt x="414" y="704"/>
                  </a:lnTo>
                  <a:lnTo>
                    <a:pt x="436" y="668"/>
                  </a:lnTo>
                  <a:lnTo>
                    <a:pt x="460" y="636"/>
                  </a:lnTo>
                  <a:lnTo>
                    <a:pt x="486" y="602"/>
                  </a:lnTo>
                  <a:lnTo>
                    <a:pt x="512" y="572"/>
                  </a:lnTo>
                  <a:lnTo>
                    <a:pt x="542" y="542"/>
                  </a:lnTo>
                  <a:lnTo>
                    <a:pt x="572" y="512"/>
                  </a:lnTo>
                  <a:lnTo>
                    <a:pt x="602" y="486"/>
                  </a:lnTo>
                  <a:lnTo>
                    <a:pt x="636" y="460"/>
                  </a:lnTo>
                  <a:lnTo>
                    <a:pt x="668" y="436"/>
                  </a:lnTo>
                  <a:lnTo>
                    <a:pt x="704" y="414"/>
                  </a:lnTo>
                  <a:lnTo>
                    <a:pt x="740" y="392"/>
                  </a:lnTo>
                  <a:lnTo>
                    <a:pt x="778" y="374"/>
                  </a:lnTo>
                  <a:lnTo>
                    <a:pt x="816" y="356"/>
                  </a:lnTo>
                  <a:lnTo>
                    <a:pt x="854" y="340"/>
                  </a:lnTo>
                  <a:lnTo>
                    <a:pt x="896" y="326"/>
                  </a:lnTo>
                  <a:lnTo>
                    <a:pt x="936" y="316"/>
                  </a:lnTo>
                  <a:lnTo>
                    <a:pt x="978" y="306"/>
                  </a:lnTo>
                  <a:lnTo>
                    <a:pt x="1020" y="298"/>
                  </a:lnTo>
                  <a:lnTo>
                    <a:pt x="1064" y="292"/>
                  </a:lnTo>
                  <a:lnTo>
                    <a:pt x="1108" y="290"/>
                  </a:lnTo>
                  <a:lnTo>
                    <a:pt x="1152" y="288"/>
                  </a:lnTo>
                  <a:lnTo>
                    <a:pt x="1196" y="290"/>
                  </a:lnTo>
                  <a:lnTo>
                    <a:pt x="1240" y="292"/>
                  </a:lnTo>
                  <a:lnTo>
                    <a:pt x="1284" y="298"/>
                  </a:lnTo>
                  <a:lnTo>
                    <a:pt x="1326" y="306"/>
                  </a:lnTo>
                  <a:lnTo>
                    <a:pt x="1368" y="316"/>
                  </a:lnTo>
                  <a:lnTo>
                    <a:pt x="1408" y="326"/>
                  </a:lnTo>
                  <a:lnTo>
                    <a:pt x="1450" y="340"/>
                  </a:lnTo>
                  <a:lnTo>
                    <a:pt x="1488" y="356"/>
                  </a:lnTo>
                  <a:lnTo>
                    <a:pt x="1526" y="374"/>
                  </a:lnTo>
                  <a:lnTo>
                    <a:pt x="1564" y="392"/>
                  </a:lnTo>
                  <a:lnTo>
                    <a:pt x="1600" y="414"/>
                  </a:lnTo>
                  <a:lnTo>
                    <a:pt x="1636" y="436"/>
                  </a:lnTo>
                  <a:lnTo>
                    <a:pt x="1668" y="460"/>
                  </a:lnTo>
                  <a:lnTo>
                    <a:pt x="1702" y="486"/>
                  </a:lnTo>
                  <a:lnTo>
                    <a:pt x="1732" y="512"/>
                  </a:lnTo>
                  <a:lnTo>
                    <a:pt x="1762" y="542"/>
                  </a:lnTo>
                  <a:lnTo>
                    <a:pt x="1792" y="572"/>
                  </a:lnTo>
                  <a:lnTo>
                    <a:pt x="1818" y="602"/>
                  </a:lnTo>
                  <a:lnTo>
                    <a:pt x="1844" y="636"/>
                  </a:lnTo>
                  <a:lnTo>
                    <a:pt x="1868" y="668"/>
                  </a:lnTo>
                  <a:lnTo>
                    <a:pt x="1890" y="704"/>
                  </a:lnTo>
                  <a:lnTo>
                    <a:pt x="1912" y="740"/>
                  </a:lnTo>
                  <a:lnTo>
                    <a:pt x="1930" y="778"/>
                  </a:lnTo>
                  <a:lnTo>
                    <a:pt x="1948" y="816"/>
                  </a:lnTo>
                  <a:lnTo>
                    <a:pt x="1964" y="854"/>
                  </a:lnTo>
                  <a:lnTo>
                    <a:pt x="1978" y="896"/>
                  </a:lnTo>
                  <a:lnTo>
                    <a:pt x="1988" y="936"/>
                  </a:lnTo>
                  <a:lnTo>
                    <a:pt x="1998" y="978"/>
                  </a:lnTo>
                  <a:lnTo>
                    <a:pt x="2006" y="1020"/>
                  </a:lnTo>
                  <a:lnTo>
                    <a:pt x="2012" y="1064"/>
                  </a:lnTo>
                  <a:lnTo>
                    <a:pt x="2014" y="1108"/>
                  </a:lnTo>
                  <a:lnTo>
                    <a:pt x="2016" y="1152"/>
                  </a:lnTo>
                  <a:lnTo>
                    <a:pt x="2304" y="1152"/>
                  </a:lnTo>
                  <a:lnTo>
                    <a:pt x="2302" y="1092"/>
                  </a:lnTo>
                  <a:lnTo>
                    <a:pt x="2298" y="1034"/>
                  </a:lnTo>
                  <a:lnTo>
                    <a:pt x="2290" y="976"/>
                  </a:lnTo>
                  <a:lnTo>
                    <a:pt x="2280" y="920"/>
                  </a:lnTo>
                  <a:lnTo>
                    <a:pt x="2268" y="864"/>
                  </a:lnTo>
                  <a:lnTo>
                    <a:pt x="2252" y="810"/>
                  </a:lnTo>
                  <a:lnTo>
                    <a:pt x="2234" y="756"/>
                  </a:lnTo>
                  <a:lnTo>
                    <a:pt x="2214" y="704"/>
                  </a:lnTo>
                  <a:lnTo>
                    <a:pt x="2190" y="652"/>
                  </a:lnTo>
                  <a:lnTo>
                    <a:pt x="2164" y="602"/>
                  </a:lnTo>
                  <a:lnTo>
                    <a:pt x="2138" y="554"/>
                  </a:lnTo>
                  <a:lnTo>
                    <a:pt x="2108" y="508"/>
                  </a:lnTo>
                  <a:lnTo>
                    <a:pt x="2076" y="462"/>
                  </a:lnTo>
                  <a:lnTo>
                    <a:pt x="2040" y="420"/>
                  </a:lnTo>
                  <a:lnTo>
                    <a:pt x="2004" y="378"/>
                  </a:lnTo>
                  <a:lnTo>
                    <a:pt x="1966" y="338"/>
                  </a:lnTo>
                  <a:lnTo>
                    <a:pt x="1926" y="300"/>
                  </a:lnTo>
                  <a:lnTo>
                    <a:pt x="1884" y="264"/>
                  </a:lnTo>
                  <a:lnTo>
                    <a:pt x="1842" y="228"/>
                  </a:lnTo>
                  <a:lnTo>
                    <a:pt x="1796" y="196"/>
                  </a:lnTo>
                  <a:lnTo>
                    <a:pt x="1750" y="166"/>
                  </a:lnTo>
                  <a:lnTo>
                    <a:pt x="1702" y="140"/>
                  </a:lnTo>
                  <a:lnTo>
                    <a:pt x="1652" y="114"/>
                  </a:lnTo>
                  <a:lnTo>
                    <a:pt x="1600" y="90"/>
                  </a:lnTo>
                  <a:lnTo>
                    <a:pt x="1548" y="70"/>
                  </a:lnTo>
                  <a:lnTo>
                    <a:pt x="1494" y="52"/>
                  </a:lnTo>
                  <a:lnTo>
                    <a:pt x="1440" y="36"/>
                  </a:lnTo>
                  <a:lnTo>
                    <a:pt x="1384" y="24"/>
                  </a:lnTo>
                  <a:lnTo>
                    <a:pt x="1328" y="14"/>
                  </a:lnTo>
                  <a:lnTo>
                    <a:pt x="1270" y="6"/>
                  </a:lnTo>
                  <a:lnTo>
                    <a:pt x="1212" y="2"/>
                  </a:lnTo>
                  <a:lnTo>
                    <a:pt x="1152" y="0"/>
                  </a:lnTo>
                  <a:close/>
                </a:path>
              </a:pathLst>
            </a:custGeom>
            <a:solidFill>
              <a:srgbClr val="606060">
                <a:alpha val="50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9" name="Freeform 316"/>
            <p:cNvSpPr>
              <a:spLocks/>
            </p:cNvSpPr>
            <p:nvPr/>
          </p:nvSpPr>
          <p:spPr bwMode="auto">
            <a:xfrm>
              <a:off x="931" y="869"/>
              <a:ext cx="2586" cy="1302"/>
            </a:xfrm>
            <a:custGeom>
              <a:avLst/>
              <a:gdLst>
                <a:gd name="T0" fmla="*/ 820 w 1728"/>
                <a:gd name="T1" fmla="*/ 2 h 864"/>
                <a:gd name="T2" fmla="*/ 690 w 1728"/>
                <a:gd name="T3" fmla="*/ 18 h 864"/>
                <a:gd name="T4" fmla="*/ 566 w 1728"/>
                <a:gd name="T5" fmla="*/ 52 h 864"/>
                <a:gd name="T6" fmla="*/ 452 w 1728"/>
                <a:gd name="T7" fmla="*/ 104 h 864"/>
                <a:gd name="T8" fmla="*/ 348 w 1728"/>
                <a:gd name="T9" fmla="*/ 172 h 864"/>
                <a:gd name="T10" fmla="*/ 254 w 1728"/>
                <a:gd name="T11" fmla="*/ 254 h 864"/>
                <a:gd name="T12" fmla="*/ 172 w 1728"/>
                <a:gd name="T13" fmla="*/ 348 h 864"/>
                <a:gd name="T14" fmla="*/ 104 w 1728"/>
                <a:gd name="T15" fmla="*/ 452 h 864"/>
                <a:gd name="T16" fmla="*/ 52 w 1728"/>
                <a:gd name="T17" fmla="*/ 566 h 864"/>
                <a:gd name="T18" fmla="*/ 18 w 1728"/>
                <a:gd name="T19" fmla="*/ 690 h 864"/>
                <a:gd name="T20" fmla="*/ 2 w 1728"/>
                <a:gd name="T21" fmla="*/ 820 h 864"/>
                <a:gd name="T22" fmla="*/ 288 w 1728"/>
                <a:gd name="T23" fmla="*/ 834 h 864"/>
                <a:gd name="T24" fmla="*/ 300 w 1728"/>
                <a:gd name="T25" fmla="*/ 748 h 864"/>
                <a:gd name="T26" fmla="*/ 322 w 1728"/>
                <a:gd name="T27" fmla="*/ 666 h 864"/>
                <a:gd name="T28" fmla="*/ 358 w 1728"/>
                <a:gd name="T29" fmla="*/ 590 h 864"/>
                <a:gd name="T30" fmla="*/ 402 w 1728"/>
                <a:gd name="T31" fmla="*/ 520 h 864"/>
                <a:gd name="T32" fmla="*/ 456 w 1728"/>
                <a:gd name="T33" fmla="*/ 456 h 864"/>
                <a:gd name="T34" fmla="*/ 520 w 1728"/>
                <a:gd name="T35" fmla="*/ 402 h 864"/>
                <a:gd name="T36" fmla="*/ 590 w 1728"/>
                <a:gd name="T37" fmla="*/ 358 h 864"/>
                <a:gd name="T38" fmla="*/ 666 w 1728"/>
                <a:gd name="T39" fmla="*/ 322 h 864"/>
                <a:gd name="T40" fmla="*/ 748 w 1728"/>
                <a:gd name="T41" fmla="*/ 300 h 864"/>
                <a:gd name="T42" fmla="*/ 834 w 1728"/>
                <a:gd name="T43" fmla="*/ 288 h 864"/>
                <a:gd name="T44" fmla="*/ 922 w 1728"/>
                <a:gd name="T45" fmla="*/ 290 h 864"/>
                <a:gd name="T46" fmla="*/ 1008 w 1728"/>
                <a:gd name="T47" fmla="*/ 306 h 864"/>
                <a:gd name="T48" fmla="*/ 1088 w 1728"/>
                <a:gd name="T49" fmla="*/ 334 h 864"/>
                <a:gd name="T50" fmla="*/ 1162 w 1728"/>
                <a:gd name="T51" fmla="*/ 372 h 864"/>
                <a:gd name="T52" fmla="*/ 1230 w 1728"/>
                <a:gd name="T53" fmla="*/ 420 h 864"/>
                <a:gd name="T54" fmla="*/ 1290 w 1728"/>
                <a:gd name="T55" fmla="*/ 476 h 864"/>
                <a:gd name="T56" fmla="*/ 1342 w 1728"/>
                <a:gd name="T57" fmla="*/ 542 h 864"/>
                <a:gd name="T58" fmla="*/ 1384 w 1728"/>
                <a:gd name="T59" fmla="*/ 614 h 864"/>
                <a:gd name="T60" fmla="*/ 1414 w 1728"/>
                <a:gd name="T61" fmla="*/ 692 h 864"/>
                <a:gd name="T62" fmla="*/ 1434 w 1728"/>
                <a:gd name="T63" fmla="*/ 776 h 864"/>
                <a:gd name="T64" fmla="*/ 1440 w 1728"/>
                <a:gd name="T65" fmla="*/ 864 h 864"/>
                <a:gd name="T66" fmla="*/ 1724 w 1728"/>
                <a:gd name="T67" fmla="*/ 776 h 864"/>
                <a:gd name="T68" fmla="*/ 1700 w 1728"/>
                <a:gd name="T69" fmla="*/ 648 h 864"/>
                <a:gd name="T70" fmla="*/ 1660 w 1728"/>
                <a:gd name="T71" fmla="*/ 528 h 864"/>
                <a:gd name="T72" fmla="*/ 1602 w 1728"/>
                <a:gd name="T73" fmla="*/ 416 h 864"/>
                <a:gd name="T74" fmla="*/ 1530 w 1728"/>
                <a:gd name="T75" fmla="*/ 314 h 864"/>
                <a:gd name="T76" fmla="*/ 1444 w 1728"/>
                <a:gd name="T77" fmla="*/ 224 h 864"/>
                <a:gd name="T78" fmla="*/ 1348 w 1728"/>
                <a:gd name="T79" fmla="*/ 148 h 864"/>
                <a:gd name="T80" fmla="*/ 1238 w 1728"/>
                <a:gd name="T81" fmla="*/ 86 h 864"/>
                <a:gd name="T82" fmla="*/ 1120 w 1728"/>
                <a:gd name="T83" fmla="*/ 38 h 864"/>
                <a:gd name="T84" fmla="*/ 996 w 1728"/>
                <a:gd name="T85" fmla="*/ 10 h 864"/>
                <a:gd name="T86" fmla="*/ 864 w 1728"/>
                <a:gd name="T87" fmla="*/ 0 h 864"/>
                <a:gd name="T88" fmla="*/ 0 w 1728"/>
                <a:gd name="T89" fmla="*/ 0 h 864"/>
                <a:gd name="T90" fmla="*/ 1728 w 1728"/>
                <a:gd name="T91"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728" h="864">
                  <a:moveTo>
                    <a:pt x="864" y="0"/>
                  </a:moveTo>
                  <a:lnTo>
                    <a:pt x="864" y="0"/>
                  </a:lnTo>
                  <a:lnTo>
                    <a:pt x="820" y="2"/>
                  </a:lnTo>
                  <a:lnTo>
                    <a:pt x="776" y="4"/>
                  </a:lnTo>
                  <a:lnTo>
                    <a:pt x="732" y="10"/>
                  </a:lnTo>
                  <a:lnTo>
                    <a:pt x="690" y="18"/>
                  </a:lnTo>
                  <a:lnTo>
                    <a:pt x="648" y="28"/>
                  </a:lnTo>
                  <a:lnTo>
                    <a:pt x="608" y="38"/>
                  </a:lnTo>
                  <a:lnTo>
                    <a:pt x="566" y="52"/>
                  </a:lnTo>
                  <a:lnTo>
                    <a:pt x="528" y="68"/>
                  </a:lnTo>
                  <a:lnTo>
                    <a:pt x="490" y="86"/>
                  </a:lnTo>
                  <a:lnTo>
                    <a:pt x="452" y="104"/>
                  </a:lnTo>
                  <a:lnTo>
                    <a:pt x="416" y="126"/>
                  </a:lnTo>
                  <a:lnTo>
                    <a:pt x="380" y="148"/>
                  </a:lnTo>
                  <a:lnTo>
                    <a:pt x="348" y="172"/>
                  </a:lnTo>
                  <a:lnTo>
                    <a:pt x="314" y="198"/>
                  </a:lnTo>
                  <a:lnTo>
                    <a:pt x="284" y="224"/>
                  </a:lnTo>
                  <a:lnTo>
                    <a:pt x="254" y="254"/>
                  </a:lnTo>
                  <a:lnTo>
                    <a:pt x="224" y="284"/>
                  </a:lnTo>
                  <a:lnTo>
                    <a:pt x="198" y="314"/>
                  </a:lnTo>
                  <a:lnTo>
                    <a:pt x="172" y="348"/>
                  </a:lnTo>
                  <a:lnTo>
                    <a:pt x="148" y="380"/>
                  </a:lnTo>
                  <a:lnTo>
                    <a:pt x="126" y="416"/>
                  </a:lnTo>
                  <a:lnTo>
                    <a:pt x="104" y="452"/>
                  </a:lnTo>
                  <a:lnTo>
                    <a:pt x="86" y="490"/>
                  </a:lnTo>
                  <a:lnTo>
                    <a:pt x="68" y="528"/>
                  </a:lnTo>
                  <a:lnTo>
                    <a:pt x="52" y="566"/>
                  </a:lnTo>
                  <a:lnTo>
                    <a:pt x="38" y="608"/>
                  </a:lnTo>
                  <a:lnTo>
                    <a:pt x="28" y="648"/>
                  </a:lnTo>
                  <a:lnTo>
                    <a:pt x="18" y="690"/>
                  </a:lnTo>
                  <a:lnTo>
                    <a:pt x="10" y="732"/>
                  </a:lnTo>
                  <a:lnTo>
                    <a:pt x="4" y="776"/>
                  </a:lnTo>
                  <a:lnTo>
                    <a:pt x="2" y="820"/>
                  </a:lnTo>
                  <a:lnTo>
                    <a:pt x="0" y="864"/>
                  </a:lnTo>
                  <a:lnTo>
                    <a:pt x="288" y="864"/>
                  </a:lnTo>
                  <a:lnTo>
                    <a:pt x="288" y="834"/>
                  </a:lnTo>
                  <a:lnTo>
                    <a:pt x="290" y="806"/>
                  </a:lnTo>
                  <a:lnTo>
                    <a:pt x="294" y="776"/>
                  </a:lnTo>
                  <a:lnTo>
                    <a:pt x="300" y="748"/>
                  </a:lnTo>
                  <a:lnTo>
                    <a:pt x="306" y="720"/>
                  </a:lnTo>
                  <a:lnTo>
                    <a:pt x="314" y="692"/>
                  </a:lnTo>
                  <a:lnTo>
                    <a:pt x="322" y="666"/>
                  </a:lnTo>
                  <a:lnTo>
                    <a:pt x="334" y="640"/>
                  </a:lnTo>
                  <a:lnTo>
                    <a:pt x="344" y="614"/>
                  </a:lnTo>
                  <a:lnTo>
                    <a:pt x="358" y="590"/>
                  </a:lnTo>
                  <a:lnTo>
                    <a:pt x="372" y="566"/>
                  </a:lnTo>
                  <a:lnTo>
                    <a:pt x="386" y="542"/>
                  </a:lnTo>
                  <a:lnTo>
                    <a:pt x="402" y="520"/>
                  </a:lnTo>
                  <a:lnTo>
                    <a:pt x="420" y="498"/>
                  </a:lnTo>
                  <a:lnTo>
                    <a:pt x="438" y="476"/>
                  </a:lnTo>
                  <a:lnTo>
                    <a:pt x="456" y="456"/>
                  </a:lnTo>
                  <a:lnTo>
                    <a:pt x="476" y="438"/>
                  </a:lnTo>
                  <a:lnTo>
                    <a:pt x="498" y="420"/>
                  </a:lnTo>
                  <a:lnTo>
                    <a:pt x="520" y="402"/>
                  </a:lnTo>
                  <a:lnTo>
                    <a:pt x="542" y="386"/>
                  </a:lnTo>
                  <a:lnTo>
                    <a:pt x="566" y="372"/>
                  </a:lnTo>
                  <a:lnTo>
                    <a:pt x="590" y="358"/>
                  </a:lnTo>
                  <a:lnTo>
                    <a:pt x="614" y="344"/>
                  </a:lnTo>
                  <a:lnTo>
                    <a:pt x="640" y="334"/>
                  </a:lnTo>
                  <a:lnTo>
                    <a:pt x="666" y="322"/>
                  </a:lnTo>
                  <a:lnTo>
                    <a:pt x="692" y="314"/>
                  </a:lnTo>
                  <a:lnTo>
                    <a:pt x="720" y="306"/>
                  </a:lnTo>
                  <a:lnTo>
                    <a:pt x="748" y="300"/>
                  </a:lnTo>
                  <a:lnTo>
                    <a:pt x="776" y="294"/>
                  </a:lnTo>
                  <a:lnTo>
                    <a:pt x="806" y="290"/>
                  </a:lnTo>
                  <a:lnTo>
                    <a:pt x="834" y="288"/>
                  </a:lnTo>
                  <a:lnTo>
                    <a:pt x="864" y="288"/>
                  </a:lnTo>
                  <a:lnTo>
                    <a:pt x="894" y="288"/>
                  </a:lnTo>
                  <a:lnTo>
                    <a:pt x="922" y="290"/>
                  </a:lnTo>
                  <a:lnTo>
                    <a:pt x="952" y="294"/>
                  </a:lnTo>
                  <a:lnTo>
                    <a:pt x="980" y="300"/>
                  </a:lnTo>
                  <a:lnTo>
                    <a:pt x="1008" y="306"/>
                  </a:lnTo>
                  <a:lnTo>
                    <a:pt x="1036" y="314"/>
                  </a:lnTo>
                  <a:lnTo>
                    <a:pt x="1062" y="322"/>
                  </a:lnTo>
                  <a:lnTo>
                    <a:pt x="1088" y="334"/>
                  </a:lnTo>
                  <a:lnTo>
                    <a:pt x="1114" y="344"/>
                  </a:lnTo>
                  <a:lnTo>
                    <a:pt x="1138" y="358"/>
                  </a:lnTo>
                  <a:lnTo>
                    <a:pt x="1162" y="372"/>
                  </a:lnTo>
                  <a:lnTo>
                    <a:pt x="1186" y="386"/>
                  </a:lnTo>
                  <a:lnTo>
                    <a:pt x="1208" y="402"/>
                  </a:lnTo>
                  <a:lnTo>
                    <a:pt x="1230" y="420"/>
                  </a:lnTo>
                  <a:lnTo>
                    <a:pt x="1252" y="438"/>
                  </a:lnTo>
                  <a:lnTo>
                    <a:pt x="1272" y="456"/>
                  </a:lnTo>
                  <a:lnTo>
                    <a:pt x="1290" y="476"/>
                  </a:lnTo>
                  <a:lnTo>
                    <a:pt x="1308" y="498"/>
                  </a:lnTo>
                  <a:lnTo>
                    <a:pt x="1326" y="520"/>
                  </a:lnTo>
                  <a:lnTo>
                    <a:pt x="1342" y="542"/>
                  </a:lnTo>
                  <a:lnTo>
                    <a:pt x="1356" y="566"/>
                  </a:lnTo>
                  <a:lnTo>
                    <a:pt x="1370" y="590"/>
                  </a:lnTo>
                  <a:lnTo>
                    <a:pt x="1384" y="614"/>
                  </a:lnTo>
                  <a:lnTo>
                    <a:pt x="1394" y="640"/>
                  </a:lnTo>
                  <a:lnTo>
                    <a:pt x="1406" y="666"/>
                  </a:lnTo>
                  <a:lnTo>
                    <a:pt x="1414" y="692"/>
                  </a:lnTo>
                  <a:lnTo>
                    <a:pt x="1422" y="720"/>
                  </a:lnTo>
                  <a:lnTo>
                    <a:pt x="1428" y="748"/>
                  </a:lnTo>
                  <a:lnTo>
                    <a:pt x="1434" y="776"/>
                  </a:lnTo>
                  <a:lnTo>
                    <a:pt x="1438" y="806"/>
                  </a:lnTo>
                  <a:lnTo>
                    <a:pt x="1440" y="834"/>
                  </a:lnTo>
                  <a:lnTo>
                    <a:pt x="1440" y="864"/>
                  </a:lnTo>
                  <a:lnTo>
                    <a:pt x="1728" y="864"/>
                  </a:lnTo>
                  <a:lnTo>
                    <a:pt x="1726" y="820"/>
                  </a:lnTo>
                  <a:lnTo>
                    <a:pt x="1724" y="776"/>
                  </a:lnTo>
                  <a:lnTo>
                    <a:pt x="1718" y="732"/>
                  </a:lnTo>
                  <a:lnTo>
                    <a:pt x="1710" y="690"/>
                  </a:lnTo>
                  <a:lnTo>
                    <a:pt x="1700" y="648"/>
                  </a:lnTo>
                  <a:lnTo>
                    <a:pt x="1690" y="608"/>
                  </a:lnTo>
                  <a:lnTo>
                    <a:pt x="1676" y="566"/>
                  </a:lnTo>
                  <a:lnTo>
                    <a:pt x="1660" y="528"/>
                  </a:lnTo>
                  <a:lnTo>
                    <a:pt x="1642" y="490"/>
                  </a:lnTo>
                  <a:lnTo>
                    <a:pt x="1624" y="452"/>
                  </a:lnTo>
                  <a:lnTo>
                    <a:pt x="1602" y="416"/>
                  </a:lnTo>
                  <a:lnTo>
                    <a:pt x="1580" y="380"/>
                  </a:lnTo>
                  <a:lnTo>
                    <a:pt x="1556" y="348"/>
                  </a:lnTo>
                  <a:lnTo>
                    <a:pt x="1530" y="314"/>
                  </a:lnTo>
                  <a:lnTo>
                    <a:pt x="1504" y="284"/>
                  </a:lnTo>
                  <a:lnTo>
                    <a:pt x="1474" y="254"/>
                  </a:lnTo>
                  <a:lnTo>
                    <a:pt x="1444" y="224"/>
                  </a:lnTo>
                  <a:lnTo>
                    <a:pt x="1414" y="198"/>
                  </a:lnTo>
                  <a:lnTo>
                    <a:pt x="1380" y="172"/>
                  </a:lnTo>
                  <a:lnTo>
                    <a:pt x="1348" y="148"/>
                  </a:lnTo>
                  <a:lnTo>
                    <a:pt x="1312" y="126"/>
                  </a:lnTo>
                  <a:lnTo>
                    <a:pt x="1276" y="104"/>
                  </a:lnTo>
                  <a:lnTo>
                    <a:pt x="1238" y="86"/>
                  </a:lnTo>
                  <a:lnTo>
                    <a:pt x="1200" y="68"/>
                  </a:lnTo>
                  <a:lnTo>
                    <a:pt x="1162" y="52"/>
                  </a:lnTo>
                  <a:lnTo>
                    <a:pt x="1120" y="38"/>
                  </a:lnTo>
                  <a:lnTo>
                    <a:pt x="1080" y="28"/>
                  </a:lnTo>
                  <a:lnTo>
                    <a:pt x="1038" y="18"/>
                  </a:lnTo>
                  <a:lnTo>
                    <a:pt x="996" y="10"/>
                  </a:lnTo>
                  <a:lnTo>
                    <a:pt x="952" y="4"/>
                  </a:lnTo>
                  <a:lnTo>
                    <a:pt x="908" y="2"/>
                  </a:lnTo>
                  <a:lnTo>
                    <a:pt x="864" y="0"/>
                  </a:lnTo>
                  <a:close/>
                </a:path>
              </a:pathLst>
            </a:custGeom>
            <a:solidFill>
              <a:srgbClr val="B3B3B3">
                <a:alpha val="64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nvGrpSpPr>
            <p:cNvPr id="10" name="Group 7"/>
            <p:cNvGrpSpPr>
              <a:grpSpLocks/>
            </p:cNvGrpSpPr>
            <p:nvPr/>
          </p:nvGrpSpPr>
          <p:grpSpPr bwMode="auto">
            <a:xfrm flipV="1">
              <a:off x="1479" y="2053"/>
              <a:ext cx="1490" cy="931"/>
              <a:chOff x="0" y="0"/>
              <a:chExt cx="1089" cy="681"/>
            </a:xfrm>
          </p:grpSpPr>
          <p:sp>
            <p:nvSpPr>
              <p:cNvPr id="25" name="Freeform 319"/>
              <p:cNvSpPr>
                <a:spLocks/>
              </p:cNvSpPr>
              <p:nvPr/>
            </p:nvSpPr>
            <p:spPr bwMode="auto">
              <a:xfrm>
                <a:off x="0" y="0"/>
                <a:ext cx="1089" cy="681"/>
              </a:xfrm>
              <a:custGeom>
                <a:avLst/>
                <a:gdLst>
                  <a:gd name="T0" fmla="*/ 1862 w 1862"/>
                  <a:gd name="T1" fmla="*/ 930 h 1164"/>
                  <a:gd name="T2" fmla="*/ 1856 w 1862"/>
                  <a:gd name="T3" fmla="*/ 954 h 1164"/>
                  <a:gd name="T4" fmla="*/ 1842 w 1862"/>
                  <a:gd name="T5" fmla="*/ 978 h 1164"/>
                  <a:gd name="T6" fmla="*/ 1820 w 1862"/>
                  <a:gd name="T7" fmla="*/ 1000 h 1164"/>
                  <a:gd name="T8" fmla="*/ 1788 w 1862"/>
                  <a:gd name="T9" fmla="*/ 1020 h 1164"/>
                  <a:gd name="T10" fmla="*/ 1702 w 1862"/>
                  <a:gd name="T11" fmla="*/ 1060 h 1164"/>
                  <a:gd name="T12" fmla="*/ 1588 w 1862"/>
                  <a:gd name="T13" fmla="*/ 1094 h 1164"/>
                  <a:gd name="T14" fmla="*/ 1452 w 1862"/>
                  <a:gd name="T15" fmla="*/ 1124 h 1164"/>
                  <a:gd name="T16" fmla="*/ 1294 w 1862"/>
                  <a:gd name="T17" fmla="*/ 1144 h 1164"/>
                  <a:gd name="T18" fmla="*/ 1118 w 1862"/>
                  <a:gd name="T19" fmla="*/ 1158 h 1164"/>
                  <a:gd name="T20" fmla="*/ 930 w 1862"/>
                  <a:gd name="T21" fmla="*/ 1164 h 1164"/>
                  <a:gd name="T22" fmla="*/ 744 w 1862"/>
                  <a:gd name="T23" fmla="*/ 1158 h 1164"/>
                  <a:gd name="T24" fmla="*/ 568 w 1862"/>
                  <a:gd name="T25" fmla="*/ 1144 h 1164"/>
                  <a:gd name="T26" fmla="*/ 410 w 1862"/>
                  <a:gd name="T27" fmla="*/ 1124 h 1164"/>
                  <a:gd name="T28" fmla="*/ 272 w 1862"/>
                  <a:gd name="T29" fmla="*/ 1094 h 1164"/>
                  <a:gd name="T30" fmla="*/ 158 w 1862"/>
                  <a:gd name="T31" fmla="*/ 1060 h 1164"/>
                  <a:gd name="T32" fmla="*/ 74 w 1862"/>
                  <a:gd name="T33" fmla="*/ 1020 h 1164"/>
                  <a:gd name="T34" fmla="*/ 42 w 1862"/>
                  <a:gd name="T35" fmla="*/ 1000 h 1164"/>
                  <a:gd name="T36" fmla="*/ 18 w 1862"/>
                  <a:gd name="T37" fmla="*/ 978 h 1164"/>
                  <a:gd name="T38" fmla="*/ 4 w 1862"/>
                  <a:gd name="T39" fmla="*/ 954 h 1164"/>
                  <a:gd name="T40" fmla="*/ 0 w 1862"/>
                  <a:gd name="T41" fmla="*/ 930 h 1164"/>
                  <a:gd name="T42" fmla="*/ 4 w 1862"/>
                  <a:gd name="T43" fmla="*/ 836 h 1164"/>
                  <a:gd name="T44" fmla="*/ 18 w 1862"/>
                  <a:gd name="T45" fmla="*/ 742 h 1164"/>
                  <a:gd name="T46" fmla="*/ 42 w 1862"/>
                  <a:gd name="T47" fmla="*/ 654 h 1164"/>
                  <a:gd name="T48" fmla="*/ 74 w 1862"/>
                  <a:gd name="T49" fmla="*/ 568 h 1164"/>
                  <a:gd name="T50" fmla="*/ 112 w 1862"/>
                  <a:gd name="T51" fmla="*/ 486 h 1164"/>
                  <a:gd name="T52" fmla="*/ 158 w 1862"/>
                  <a:gd name="T53" fmla="*/ 410 h 1164"/>
                  <a:gd name="T54" fmla="*/ 212 w 1862"/>
                  <a:gd name="T55" fmla="*/ 338 h 1164"/>
                  <a:gd name="T56" fmla="*/ 272 w 1862"/>
                  <a:gd name="T57" fmla="*/ 272 h 1164"/>
                  <a:gd name="T58" fmla="*/ 338 w 1862"/>
                  <a:gd name="T59" fmla="*/ 212 h 1164"/>
                  <a:gd name="T60" fmla="*/ 410 w 1862"/>
                  <a:gd name="T61" fmla="*/ 158 h 1164"/>
                  <a:gd name="T62" fmla="*/ 488 w 1862"/>
                  <a:gd name="T63" fmla="*/ 112 h 1164"/>
                  <a:gd name="T64" fmla="*/ 568 w 1862"/>
                  <a:gd name="T65" fmla="*/ 72 h 1164"/>
                  <a:gd name="T66" fmla="*/ 654 w 1862"/>
                  <a:gd name="T67" fmla="*/ 42 h 1164"/>
                  <a:gd name="T68" fmla="*/ 744 w 1862"/>
                  <a:gd name="T69" fmla="*/ 18 h 1164"/>
                  <a:gd name="T70" fmla="*/ 836 w 1862"/>
                  <a:gd name="T71" fmla="*/ 4 h 1164"/>
                  <a:gd name="T72" fmla="*/ 930 w 1862"/>
                  <a:gd name="T73" fmla="*/ 0 h 1164"/>
                  <a:gd name="T74" fmla="*/ 1026 w 1862"/>
                  <a:gd name="T75" fmla="*/ 4 h 1164"/>
                  <a:gd name="T76" fmla="*/ 1118 w 1862"/>
                  <a:gd name="T77" fmla="*/ 18 h 1164"/>
                  <a:gd name="T78" fmla="*/ 1208 w 1862"/>
                  <a:gd name="T79" fmla="*/ 42 h 1164"/>
                  <a:gd name="T80" fmla="*/ 1294 w 1862"/>
                  <a:gd name="T81" fmla="*/ 72 h 1164"/>
                  <a:gd name="T82" fmla="*/ 1374 w 1862"/>
                  <a:gd name="T83" fmla="*/ 112 h 1164"/>
                  <a:gd name="T84" fmla="*/ 1452 w 1862"/>
                  <a:gd name="T85" fmla="*/ 158 h 1164"/>
                  <a:gd name="T86" fmla="*/ 1522 w 1862"/>
                  <a:gd name="T87" fmla="*/ 212 h 1164"/>
                  <a:gd name="T88" fmla="*/ 1588 w 1862"/>
                  <a:gd name="T89" fmla="*/ 272 h 1164"/>
                  <a:gd name="T90" fmla="*/ 1650 w 1862"/>
                  <a:gd name="T91" fmla="*/ 338 h 1164"/>
                  <a:gd name="T92" fmla="*/ 1702 w 1862"/>
                  <a:gd name="T93" fmla="*/ 410 h 1164"/>
                  <a:gd name="T94" fmla="*/ 1750 w 1862"/>
                  <a:gd name="T95" fmla="*/ 486 h 1164"/>
                  <a:gd name="T96" fmla="*/ 1788 w 1862"/>
                  <a:gd name="T97" fmla="*/ 568 h 1164"/>
                  <a:gd name="T98" fmla="*/ 1820 w 1862"/>
                  <a:gd name="T99" fmla="*/ 654 h 1164"/>
                  <a:gd name="T100" fmla="*/ 1842 w 1862"/>
                  <a:gd name="T101" fmla="*/ 742 h 1164"/>
                  <a:gd name="T102" fmla="*/ 1856 w 1862"/>
                  <a:gd name="T103" fmla="*/ 836 h 1164"/>
                  <a:gd name="T104" fmla="*/ 1862 w 1862"/>
                  <a:gd name="T105" fmla="*/ 930 h 1164"/>
                  <a:gd name="T106" fmla="*/ 0 w 1862"/>
                  <a:gd name="T107" fmla="*/ 0 h 1164"/>
                  <a:gd name="T108" fmla="*/ 1862 w 1862"/>
                  <a:gd name="T109"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chemeClr val="tx1">
                      <a:alpha val="9999"/>
                    </a:schemeClr>
                  </a:gs>
                  <a:gs pos="100000">
                    <a:srgbClr val="00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lIns="99496" tIns="49748" rIns="99496" bIns="49748"/>
              <a:lstStyle/>
              <a:p>
                <a:endParaRPr lang="en-US"/>
              </a:p>
            </p:txBody>
          </p:sp>
          <p:sp>
            <p:nvSpPr>
              <p:cNvPr id="26" name="Oval 320"/>
              <p:cNvSpPr>
                <a:spLocks noChangeArrowheads="1"/>
              </p:cNvSpPr>
              <p:nvPr/>
            </p:nvSpPr>
            <p:spPr bwMode="auto">
              <a:xfrm>
                <a:off x="225" y="138"/>
                <a:ext cx="183" cy="182"/>
              </a:xfrm>
              <a:prstGeom prst="ellipse">
                <a:avLst/>
              </a:prstGeom>
              <a:gradFill rotWithShape="1">
                <a:gsLst>
                  <a:gs pos="0">
                    <a:schemeClr val="bg1">
                      <a:alpha val="29999"/>
                    </a:schemeClr>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grpSp>
        <p:sp>
          <p:nvSpPr>
            <p:cNvPr id="12" name="Oval 321"/>
            <p:cNvSpPr>
              <a:spLocks noChangeArrowheads="1"/>
            </p:cNvSpPr>
            <p:nvPr/>
          </p:nvSpPr>
          <p:spPr bwMode="auto">
            <a:xfrm>
              <a:off x="1044" y="1867"/>
              <a:ext cx="2359" cy="777"/>
            </a:xfrm>
            <a:prstGeom prst="ellipse">
              <a:avLst/>
            </a:prstGeom>
            <a:gradFill rotWithShape="1">
              <a:gsLst>
                <a:gs pos="0">
                  <a:schemeClr val="tx1">
                    <a:alpha val="50000"/>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13" name="Freeform 323"/>
            <p:cNvSpPr>
              <a:spLocks/>
            </p:cNvSpPr>
            <p:nvPr/>
          </p:nvSpPr>
          <p:spPr bwMode="auto">
            <a:xfrm>
              <a:off x="1479" y="1429"/>
              <a:ext cx="1490" cy="932"/>
            </a:xfrm>
            <a:custGeom>
              <a:avLst/>
              <a:gdLst>
                <a:gd name="T0" fmla="*/ 1862 w 1862"/>
                <a:gd name="T1" fmla="*/ 930 h 1164"/>
                <a:gd name="T2" fmla="*/ 1856 w 1862"/>
                <a:gd name="T3" fmla="*/ 954 h 1164"/>
                <a:gd name="T4" fmla="*/ 1842 w 1862"/>
                <a:gd name="T5" fmla="*/ 978 h 1164"/>
                <a:gd name="T6" fmla="*/ 1820 w 1862"/>
                <a:gd name="T7" fmla="*/ 1000 h 1164"/>
                <a:gd name="T8" fmla="*/ 1788 w 1862"/>
                <a:gd name="T9" fmla="*/ 1020 h 1164"/>
                <a:gd name="T10" fmla="*/ 1702 w 1862"/>
                <a:gd name="T11" fmla="*/ 1060 h 1164"/>
                <a:gd name="T12" fmla="*/ 1588 w 1862"/>
                <a:gd name="T13" fmla="*/ 1094 h 1164"/>
                <a:gd name="T14" fmla="*/ 1452 w 1862"/>
                <a:gd name="T15" fmla="*/ 1124 h 1164"/>
                <a:gd name="T16" fmla="*/ 1294 w 1862"/>
                <a:gd name="T17" fmla="*/ 1144 h 1164"/>
                <a:gd name="T18" fmla="*/ 1118 w 1862"/>
                <a:gd name="T19" fmla="*/ 1158 h 1164"/>
                <a:gd name="T20" fmla="*/ 930 w 1862"/>
                <a:gd name="T21" fmla="*/ 1164 h 1164"/>
                <a:gd name="T22" fmla="*/ 744 w 1862"/>
                <a:gd name="T23" fmla="*/ 1158 h 1164"/>
                <a:gd name="T24" fmla="*/ 568 w 1862"/>
                <a:gd name="T25" fmla="*/ 1144 h 1164"/>
                <a:gd name="T26" fmla="*/ 410 w 1862"/>
                <a:gd name="T27" fmla="*/ 1124 h 1164"/>
                <a:gd name="T28" fmla="*/ 272 w 1862"/>
                <a:gd name="T29" fmla="*/ 1094 h 1164"/>
                <a:gd name="T30" fmla="*/ 158 w 1862"/>
                <a:gd name="T31" fmla="*/ 1060 h 1164"/>
                <a:gd name="T32" fmla="*/ 74 w 1862"/>
                <a:gd name="T33" fmla="*/ 1020 h 1164"/>
                <a:gd name="T34" fmla="*/ 42 w 1862"/>
                <a:gd name="T35" fmla="*/ 1000 h 1164"/>
                <a:gd name="T36" fmla="*/ 18 w 1862"/>
                <a:gd name="T37" fmla="*/ 978 h 1164"/>
                <a:gd name="T38" fmla="*/ 4 w 1862"/>
                <a:gd name="T39" fmla="*/ 954 h 1164"/>
                <a:gd name="T40" fmla="*/ 0 w 1862"/>
                <a:gd name="T41" fmla="*/ 930 h 1164"/>
                <a:gd name="T42" fmla="*/ 4 w 1862"/>
                <a:gd name="T43" fmla="*/ 836 h 1164"/>
                <a:gd name="T44" fmla="*/ 18 w 1862"/>
                <a:gd name="T45" fmla="*/ 742 h 1164"/>
                <a:gd name="T46" fmla="*/ 42 w 1862"/>
                <a:gd name="T47" fmla="*/ 654 h 1164"/>
                <a:gd name="T48" fmla="*/ 74 w 1862"/>
                <a:gd name="T49" fmla="*/ 568 h 1164"/>
                <a:gd name="T50" fmla="*/ 112 w 1862"/>
                <a:gd name="T51" fmla="*/ 486 h 1164"/>
                <a:gd name="T52" fmla="*/ 158 w 1862"/>
                <a:gd name="T53" fmla="*/ 410 h 1164"/>
                <a:gd name="T54" fmla="*/ 212 w 1862"/>
                <a:gd name="T55" fmla="*/ 338 h 1164"/>
                <a:gd name="T56" fmla="*/ 272 w 1862"/>
                <a:gd name="T57" fmla="*/ 272 h 1164"/>
                <a:gd name="T58" fmla="*/ 338 w 1862"/>
                <a:gd name="T59" fmla="*/ 212 h 1164"/>
                <a:gd name="T60" fmla="*/ 410 w 1862"/>
                <a:gd name="T61" fmla="*/ 158 h 1164"/>
                <a:gd name="T62" fmla="*/ 488 w 1862"/>
                <a:gd name="T63" fmla="*/ 112 h 1164"/>
                <a:gd name="T64" fmla="*/ 568 w 1862"/>
                <a:gd name="T65" fmla="*/ 72 h 1164"/>
                <a:gd name="T66" fmla="*/ 654 w 1862"/>
                <a:gd name="T67" fmla="*/ 42 h 1164"/>
                <a:gd name="T68" fmla="*/ 744 w 1862"/>
                <a:gd name="T69" fmla="*/ 18 h 1164"/>
                <a:gd name="T70" fmla="*/ 836 w 1862"/>
                <a:gd name="T71" fmla="*/ 4 h 1164"/>
                <a:gd name="T72" fmla="*/ 930 w 1862"/>
                <a:gd name="T73" fmla="*/ 0 h 1164"/>
                <a:gd name="T74" fmla="*/ 1026 w 1862"/>
                <a:gd name="T75" fmla="*/ 4 h 1164"/>
                <a:gd name="T76" fmla="*/ 1118 w 1862"/>
                <a:gd name="T77" fmla="*/ 18 h 1164"/>
                <a:gd name="T78" fmla="*/ 1208 w 1862"/>
                <a:gd name="T79" fmla="*/ 42 h 1164"/>
                <a:gd name="T80" fmla="*/ 1294 w 1862"/>
                <a:gd name="T81" fmla="*/ 72 h 1164"/>
                <a:gd name="T82" fmla="*/ 1374 w 1862"/>
                <a:gd name="T83" fmla="*/ 112 h 1164"/>
                <a:gd name="T84" fmla="*/ 1452 w 1862"/>
                <a:gd name="T85" fmla="*/ 158 h 1164"/>
                <a:gd name="T86" fmla="*/ 1522 w 1862"/>
                <a:gd name="T87" fmla="*/ 212 h 1164"/>
                <a:gd name="T88" fmla="*/ 1588 w 1862"/>
                <a:gd name="T89" fmla="*/ 272 h 1164"/>
                <a:gd name="T90" fmla="*/ 1650 w 1862"/>
                <a:gd name="T91" fmla="*/ 338 h 1164"/>
                <a:gd name="T92" fmla="*/ 1702 w 1862"/>
                <a:gd name="T93" fmla="*/ 410 h 1164"/>
                <a:gd name="T94" fmla="*/ 1750 w 1862"/>
                <a:gd name="T95" fmla="*/ 486 h 1164"/>
                <a:gd name="T96" fmla="*/ 1788 w 1862"/>
                <a:gd name="T97" fmla="*/ 568 h 1164"/>
                <a:gd name="T98" fmla="*/ 1820 w 1862"/>
                <a:gd name="T99" fmla="*/ 654 h 1164"/>
                <a:gd name="T100" fmla="*/ 1842 w 1862"/>
                <a:gd name="T101" fmla="*/ 742 h 1164"/>
                <a:gd name="T102" fmla="*/ 1856 w 1862"/>
                <a:gd name="T103" fmla="*/ 836 h 1164"/>
                <a:gd name="T104" fmla="*/ 1862 w 1862"/>
                <a:gd name="T105" fmla="*/ 930 h 1164"/>
                <a:gd name="T106" fmla="*/ 0 w 1862"/>
                <a:gd name="T107" fmla="*/ 0 h 1164"/>
                <a:gd name="T108" fmla="*/ 1862 w 1862"/>
                <a:gd name="T109" fmla="*/ 1164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14" name="Oval 324"/>
            <p:cNvSpPr>
              <a:spLocks noChangeArrowheads="1"/>
            </p:cNvSpPr>
            <p:nvPr/>
          </p:nvSpPr>
          <p:spPr bwMode="auto">
            <a:xfrm>
              <a:off x="1787" y="1618"/>
              <a:ext cx="250" cy="249"/>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15" name="Text Box 325"/>
            <p:cNvSpPr txBox="1">
              <a:spLocks noChangeArrowheads="1"/>
            </p:cNvSpPr>
            <p:nvPr/>
          </p:nvSpPr>
          <p:spPr bwMode="auto">
            <a:xfrm>
              <a:off x="1675" y="1665"/>
              <a:ext cx="1089"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dirty="0" smtClean="0">
                  <a:latin typeface="Arial Black" pitchFamily="34" charset="0"/>
                </a:rPr>
                <a:t>Decision by BDT Director</a:t>
              </a:r>
              <a:endParaRPr lang="en-US" altLang="en-US" dirty="0">
                <a:latin typeface="Arial Black" pitchFamily="34" charset="0"/>
              </a:endParaRPr>
            </a:p>
          </p:txBody>
        </p:sp>
        <p:sp>
          <p:nvSpPr>
            <p:cNvPr id="16" name="Freeform 326"/>
            <p:cNvSpPr>
              <a:spLocks/>
            </p:cNvSpPr>
            <p:nvPr/>
          </p:nvSpPr>
          <p:spPr bwMode="auto">
            <a:xfrm>
              <a:off x="1064" y="46"/>
              <a:ext cx="2316" cy="351"/>
            </a:xfrm>
            <a:custGeom>
              <a:avLst/>
              <a:gdLst>
                <a:gd name="T0" fmla="*/ 864 w 1728"/>
                <a:gd name="T1" fmla="*/ 0 h 288"/>
                <a:gd name="T2" fmla="*/ 864 w 1728"/>
                <a:gd name="T3" fmla="*/ 0 h 288"/>
                <a:gd name="T4" fmla="*/ 804 w 1728"/>
                <a:gd name="T5" fmla="*/ 2 h 288"/>
                <a:gd name="T6" fmla="*/ 744 w 1728"/>
                <a:gd name="T7" fmla="*/ 4 h 288"/>
                <a:gd name="T8" fmla="*/ 684 w 1728"/>
                <a:gd name="T9" fmla="*/ 12 h 288"/>
                <a:gd name="T10" fmla="*/ 626 w 1728"/>
                <a:gd name="T11" fmla="*/ 20 h 288"/>
                <a:gd name="T12" fmla="*/ 568 w 1728"/>
                <a:gd name="T13" fmla="*/ 30 h 288"/>
                <a:gd name="T14" fmla="*/ 512 w 1728"/>
                <a:gd name="T15" fmla="*/ 44 h 288"/>
                <a:gd name="T16" fmla="*/ 456 w 1728"/>
                <a:gd name="T17" fmla="*/ 58 h 288"/>
                <a:gd name="T18" fmla="*/ 400 w 1728"/>
                <a:gd name="T19" fmla="*/ 76 h 288"/>
                <a:gd name="T20" fmla="*/ 346 w 1728"/>
                <a:gd name="T21" fmla="*/ 96 h 288"/>
                <a:gd name="T22" fmla="*/ 294 w 1728"/>
                <a:gd name="T23" fmla="*/ 118 h 288"/>
                <a:gd name="T24" fmla="*/ 242 w 1728"/>
                <a:gd name="T25" fmla="*/ 142 h 288"/>
                <a:gd name="T26" fmla="*/ 190 w 1728"/>
                <a:gd name="T27" fmla="*/ 166 h 288"/>
                <a:gd name="T28" fmla="*/ 142 w 1728"/>
                <a:gd name="T29" fmla="*/ 194 h 288"/>
                <a:gd name="T30" fmla="*/ 92 w 1728"/>
                <a:gd name="T31" fmla="*/ 224 h 288"/>
                <a:gd name="T32" fmla="*/ 46 w 1728"/>
                <a:gd name="T33" fmla="*/ 254 h 288"/>
                <a:gd name="T34" fmla="*/ 0 w 1728"/>
                <a:gd name="T35" fmla="*/ 288 h 288"/>
                <a:gd name="T36" fmla="*/ 1728 w 1728"/>
                <a:gd name="T37" fmla="*/ 288 h 288"/>
                <a:gd name="T38" fmla="*/ 1682 w 1728"/>
                <a:gd name="T39" fmla="*/ 254 h 288"/>
                <a:gd name="T40" fmla="*/ 1636 w 1728"/>
                <a:gd name="T41" fmla="*/ 224 h 288"/>
                <a:gd name="T42" fmla="*/ 1586 w 1728"/>
                <a:gd name="T43" fmla="*/ 194 h 288"/>
                <a:gd name="T44" fmla="*/ 1538 w 1728"/>
                <a:gd name="T45" fmla="*/ 166 h 288"/>
                <a:gd name="T46" fmla="*/ 1486 w 1728"/>
                <a:gd name="T47" fmla="*/ 142 h 288"/>
                <a:gd name="T48" fmla="*/ 1434 w 1728"/>
                <a:gd name="T49" fmla="*/ 118 h 288"/>
                <a:gd name="T50" fmla="*/ 1382 w 1728"/>
                <a:gd name="T51" fmla="*/ 96 h 288"/>
                <a:gd name="T52" fmla="*/ 1328 w 1728"/>
                <a:gd name="T53" fmla="*/ 76 h 288"/>
                <a:gd name="T54" fmla="*/ 1272 w 1728"/>
                <a:gd name="T55" fmla="*/ 58 h 288"/>
                <a:gd name="T56" fmla="*/ 1216 w 1728"/>
                <a:gd name="T57" fmla="*/ 44 h 288"/>
                <a:gd name="T58" fmla="*/ 1160 w 1728"/>
                <a:gd name="T59" fmla="*/ 30 h 288"/>
                <a:gd name="T60" fmla="*/ 1102 w 1728"/>
                <a:gd name="T61" fmla="*/ 20 h 288"/>
                <a:gd name="T62" fmla="*/ 1044 w 1728"/>
                <a:gd name="T63" fmla="*/ 12 h 288"/>
                <a:gd name="T64" fmla="*/ 984 w 1728"/>
                <a:gd name="T65" fmla="*/ 4 h 288"/>
                <a:gd name="T66" fmla="*/ 924 w 1728"/>
                <a:gd name="T67" fmla="*/ 2 h 288"/>
                <a:gd name="T68" fmla="*/ 864 w 1728"/>
                <a:gd name="T69" fmla="*/ 0 h 288"/>
                <a:gd name="T70" fmla="*/ 0 w 1728"/>
                <a:gd name="T71" fmla="*/ 0 h 288"/>
                <a:gd name="T72" fmla="*/ 1728 w 1728"/>
                <a:gd name="T7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1728" h="288">
                  <a:moveTo>
                    <a:pt x="864" y="0"/>
                  </a:moveTo>
                  <a:lnTo>
                    <a:pt x="864" y="0"/>
                  </a:lnTo>
                  <a:lnTo>
                    <a:pt x="804" y="2"/>
                  </a:lnTo>
                  <a:lnTo>
                    <a:pt x="744" y="4"/>
                  </a:lnTo>
                  <a:lnTo>
                    <a:pt x="684" y="12"/>
                  </a:lnTo>
                  <a:lnTo>
                    <a:pt x="626" y="20"/>
                  </a:lnTo>
                  <a:lnTo>
                    <a:pt x="568" y="30"/>
                  </a:lnTo>
                  <a:lnTo>
                    <a:pt x="512" y="44"/>
                  </a:lnTo>
                  <a:lnTo>
                    <a:pt x="456" y="58"/>
                  </a:lnTo>
                  <a:lnTo>
                    <a:pt x="400" y="76"/>
                  </a:lnTo>
                  <a:lnTo>
                    <a:pt x="346" y="96"/>
                  </a:lnTo>
                  <a:lnTo>
                    <a:pt x="294" y="118"/>
                  </a:lnTo>
                  <a:lnTo>
                    <a:pt x="242" y="142"/>
                  </a:lnTo>
                  <a:lnTo>
                    <a:pt x="190" y="166"/>
                  </a:lnTo>
                  <a:lnTo>
                    <a:pt x="142" y="194"/>
                  </a:lnTo>
                  <a:lnTo>
                    <a:pt x="92" y="224"/>
                  </a:lnTo>
                  <a:lnTo>
                    <a:pt x="46" y="254"/>
                  </a:lnTo>
                  <a:lnTo>
                    <a:pt x="0" y="288"/>
                  </a:lnTo>
                  <a:lnTo>
                    <a:pt x="1728" y="288"/>
                  </a:lnTo>
                  <a:lnTo>
                    <a:pt x="1682" y="254"/>
                  </a:lnTo>
                  <a:lnTo>
                    <a:pt x="1636" y="224"/>
                  </a:lnTo>
                  <a:lnTo>
                    <a:pt x="1586" y="194"/>
                  </a:lnTo>
                  <a:lnTo>
                    <a:pt x="1538" y="166"/>
                  </a:lnTo>
                  <a:lnTo>
                    <a:pt x="1486" y="142"/>
                  </a:lnTo>
                  <a:lnTo>
                    <a:pt x="1434" y="118"/>
                  </a:lnTo>
                  <a:lnTo>
                    <a:pt x="1382" y="96"/>
                  </a:lnTo>
                  <a:lnTo>
                    <a:pt x="1328" y="76"/>
                  </a:lnTo>
                  <a:lnTo>
                    <a:pt x="1272" y="58"/>
                  </a:lnTo>
                  <a:lnTo>
                    <a:pt x="1216" y="44"/>
                  </a:lnTo>
                  <a:lnTo>
                    <a:pt x="1160" y="30"/>
                  </a:lnTo>
                  <a:lnTo>
                    <a:pt x="1102" y="20"/>
                  </a:lnTo>
                  <a:lnTo>
                    <a:pt x="1044" y="12"/>
                  </a:lnTo>
                  <a:lnTo>
                    <a:pt x="984" y="4"/>
                  </a:lnTo>
                  <a:lnTo>
                    <a:pt x="924" y="2"/>
                  </a:lnTo>
                  <a:lnTo>
                    <a:pt x="864" y="0"/>
                  </a:lnTo>
                  <a:close/>
                </a:path>
              </a:pathLst>
            </a:custGeom>
            <a:gradFill rotWithShape="1">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17" name="Freeform 327"/>
            <p:cNvSpPr>
              <a:spLocks/>
            </p:cNvSpPr>
            <p:nvPr/>
          </p:nvSpPr>
          <p:spPr bwMode="auto">
            <a:xfrm>
              <a:off x="1200" y="477"/>
              <a:ext cx="2044" cy="351"/>
            </a:xfrm>
            <a:custGeom>
              <a:avLst/>
              <a:gdLst>
                <a:gd name="T0" fmla="*/ 864 w 1728"/>
                <a:gd name="T1" fmla="*/ 0 h 288"/>
                <a:gd name="T2" fmla="*/ 864 w 1728"/>
                <a:gd name="T3" fmla="*/ 0 h 288"/>
                <a:gd name="T4" fmla="*/ 804 w 1728"/>
                <a:gd name="T5" fmla="*/ 2 h 288"/>
                <a:gd name="T6" fmla="*/ 744 w 1728"/>
                <a:gd name="T7" fmla="*/ 4 h 288"/>
                <a:gd name="T8" fmla="*/ 684 w 1728"/>
                <a:gd name="T9" fmla="*/ 12 h 288"/>
                <a:gd name="T10" fmla="*/ 626 w 1728"/>
                <a:gd name="T11" fmla="*/ 20 h 288"/>
                <a:gd name="T12" fmla="*/ 568 w 1728"/>
                <a:gd name="T13" fmla="*/ 30 h 288"/>
                <a:gd name="T14" fmla="*/ 512 w 1728"/>
                <a:gd name="T15" fmla="*/ 44 h 288"/>
                <a:gd name="T16" fmla="*/ 456 w 1728"/>
                <a:gd name="T17" fmla="*/ 58 h 288"/>
                <a:gd name="T18" fmla="*/ 400 w 1728"/>
                <a:gd name="T19" fmla="*/ 76 h 288"/>
                <a:gd name="T20" fmla="*/ 346 w 1728"/>
                <a:gd name="T21" fmla="*/ 96 h 288"/>
                <a:gd name="T22" fmla="*/ 294 w 1728"/>
                <a:gd name="T23" fmla="*/ 118 h 288"/>
                <a:gd name="T24" fmla="*/ 242 w 1728"/>
                <a:gd name="T25" fmla="*/ 142 h 288"/>
                <a:gd name="T26" fmla="*/ 190 w 1728"/>
                <a:gd name="T27" fmla="*/ 166 h 288"/>
                <a:gd name="T28" fmla="*/ 142 w 1728"/>
                <a:gd name="T29" fmla="*/ 194 h 288"/>
                <a:gd name="T30" fmla="*/ 92 w 1728"/>
                <a:gd name="T31" fmla="*/ 224 h 288"/>
                <a:gd name="T32" fmla="*/ 46 w 1728"/>
                <a:gd name="T33" fmla="*/ 254 h 288"/>
                <a:gd name="T34" fmla="*/ 0 w 1728"/>
                <a:gd name="T35" fmla="*/ 288 h 288"/>
                <a:gd name="T36" fmla="*/ 1728 w 1728"/>
                <a:gd name="T37" fmla="*/ 288 h 288"/>
                <a:gd name="T38" fmla="*/ 1682 w 1728"/>
                <a:gd name="T39" fmla="*/ 254 h 288"/>
                <a:gd name="T40" fmla="*/ 1636 w 1728"/>
                <a:gd name="T41" fmla="*/ 224 h 288"/>
                <a:gd name="T42" fmla="*/ 1586 w 1728"/>
                <a:gd name="T43" fmla="*/ 194 h 288"/>
                <a:gd name="T44" fmla="*/ 1538 w 1728"/>
                <a:gd name="T45" fmla="*/ 166 h 288"/>
                <a:gd name="T46" fmla="*/ 1486 w 1728"/>
                <a:gd name="T47" fmla="*/ 142 h 288"/>
                <a:gd name="T48" fmla="*/ 1434 w 1728"/>
                <a:gd name="T49" fmla="*/ 118 h 288"/>
                <a:gd name="T50" fmla="*/ 1382 w 1728"/>
                <a:gd name="T51" fmla="*/ 96 h 288"/>
                <a:gd name="T52" fmla="*/ 1328 w 1728"/>
                <a:gd name="T53" fmla="*/ 76 h 288"/>
                <a:gd name="T54" fmla="*/ 1272 w 1728"/>
                <a:gd name="T55" fmla="*/ 58 h 288"/>
                <a:gd name="T56" fmla="*/ 1216 w 1728"/>
                <a:gd name="T57" fmla="*/ 44 h 288"/>
                <a:gd name="T58" fmla="*/ 1160 w 1728"/>
                <a:gd name="T59" fmla="*/ 30 h 288"/>
                <a:gd name="T60" fmla="*/ 1102 w 1728"/>
                <a:gd name="T61" fmla="*/ 20 h 288"/>
                <a:gd name="T62" fmla="*/ 1044 w 1728"/>
                <a:gd name="T63" fmla="*/ 12 h 288"/>
                <a:gd name="T64" fmla="*/ 984 w 1728"/>
                <a:gd name="T65" fmla="*/ 4 h 288"/>
                <a:gd name="T66" fmla="*/ 924 w 1728"/>
                <a:gd name="T67" fmla="*/ 2 h 288"/>
                <a:gd name="T68" fmla="*/ 864 w 1728"/>
                <a:gd name="T69" fmla="*/ 0 h 288"/>
                <a:gd name="T70" fmla="*/ 0 w 1728"/>
                <a:gd name="T71" fmla="*/ 0 h 288"/>
                <a:gd name="T72" fmla="*/ 1728 w 1728"/>
                <a:gd name="T7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1728" h="288">
                  <a:moveTo>
                    <a:pt x="864" y="0"/>
                  </a:moveTo>
                  <a:lnTo>
                    <a:pt x="864" y="0"/>
                  </a:lnTo>
                  <a:lnTo>
                    <a:pt x="804" y="2"/>
                  </a:lnTo>
                  <a:lnTo>
                    <a:pt x="744" y="4"/>
                  </a:lnTo>
                  <a:lnTo>
                    <a:pt x="684" y="12"/>
                  </a:lnTo>
                  <a:lnTo>
                    <a:pt x="626" y="20"/>
                  </a:lnTo>
                  <a:lnTo>
                    <a:pt x="568" y="30"/>
                  </a:lnTo>
                  <a:lnTo>
                    <a:pt x="512" y="44"/>
                  </a:lnTo>
                  <a:lnTo>
                    <a:pt x="456" y="58"/>
                  </a:lnTo>
                  <a:lnTo>
                    <a:pt x="400" y="76"/>
                  </a:lnTo>
                  <a:lnTo>
                    <a:pt x="346" y="96"/>
                  </a:lnTo>
                  <a:lnTo>
                    <a:pt x="294" y="118"/>
                  </a:lnTo>
                  <a:lnTo>
                    <a:pt x="242" y="142"/>
                  </a:lnTo>
                  <a:lnTo>
                    <a:pt x="190" y="166"/>
                  </a:lnTo>
                  <a:lnTo>
                    <a:pt x="142" y="194"/>
                  </a:lnTo>
                  <a:lnTo>
                    <a:pt x="92" y="224"/>
                  </a:lnTo>
                  <a:lnTo>
                    <a:pt x="46" y="254"/>
                  </a:lnTo>
                  <a:lnTo>
                    <a:pt x="0" y="288"/>
                  </a:lnTo>
                  <a:lnTo>
                    <a:pt x="1728" y="288"/>
                  </a:lnTo>
                  <a:lnTo>
                    <a:pt x="1682" y="254"/>
                  </a:lnTo>
                  <a:lnTo>
                    <a:pt x="1636" y="224"/>
                  </a:lnTo>
                  <a:lnTo>
                    <a:pt x="1586" y="194"/>
                  </a:lnTo>
                  <a:lnTo>
                    <a:pt x="1538" y="166"/>
                  </a:lnTo>
                  <a:lnTo>
                    <a:pt x="1486" y="142"/>
                  </a:lnTo>
                  <a:lnTo>
                    <a:pt x="1434" y="118"/>
                  </a:lnTo>
                  <a:lnTo>
                    <a:pt x="1382" y="96"/>
                  </a:lnTo>
                  <a:lnTo>
                    <a:pt x="1328" y="76"/>
                  </a:lnTo>
                  <a:lnTo>
                    <a:pt x="1272" y="58"/>
                  </a:lnTo>
                  <a:lnTo>
                    <a:pt x="1216" y="44"/>
                  </a:lnTo>
                  <a:lnTo>
                    <a:pt x="1160" y="30"/>
                  </a:lnTo>
                  <a:lnTo>
                    <a:pt x="1102" y="20"/>
                  </a:lnTo>
                  <a:lnTo>
                    <a:pt x="1044" y="12"/>
                  </a:lnTo>
                  <a:lnTo>
                    <a:pt x="984" y="4"/>
                  </a:lnTo>
                  <a:lnTo>
                    <a:pt x="924" y="2"/>
                  </a:lnTo>
                  <a:lnTo>
                    <a:pt x="864" y="0"/>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18" name="Freeform 328"/>
            <p:cNvSpPr>
              <a:spLocks/>
            </p:cNvSpPr>
            <p:nvPr/>
          </p:nvSpPr>
          <p:spPr bwMode="auto">
            <a:xfrm>
              <a:off x="1359" y="907"/>
              <a:ext cx="1726" cy="351"/>
            </a:xfrm>
            <a:custGeom>
              <a:avLst/>
              <a:gdLst>
                <a:gd name="T0" fmla="*/ 864 w 1728"/>
                <a:gd name="T1" fmla="*/ 0 h 288"/>
                <a:gd name="T2" fmla="*/ 864 w 1728"/>
                <a:gd name="T3" fmla="*/ 0 h 288"/>
                <a:gd name="T4" fmla="*/ 804 w 1728"/>
                <a:gd name="T5" fmla="*/ 2 h 288"/>
                <a:gd name="T6" fmla="*/ 744 w 1728"/>
                <a:gd name="T7" fmla="*/ 4 h 288"/>
                <a:gd name="T8" fmla="*/ 684 w 1728"/>
                <a:gd name="T9" fmla="*/ 12 h 288"/>
                <a:gd name="T10" fmla="*/ 626 w 1728"/>
                <a:gd name="T11" fmla="*/ 20 h 288"/>
                <a:gd name="T12" fmla="*/ 568 w 1728"/>
                <a:gd name="T13" fmla="*/ 30 h 288"/>
                <a:gd name="T14" fmla="*/ 512 w 1728"/>
                <a:gd name="T15" fmla="*/ 44 h 288"/>
                <a:gd name="T16" fmla="*/ 456 w 1728"/>
                <a:gd name="T17" fmla="*/ 58 h 288"/>
                <a:gd name="T18" fmla="*/ 400 w 1728"/>
                <a:gd name="T19" fmla="*/ 76 h 288"/>
                <a:gd name="T20" fmla="*/ 346 w 1728"/>
                <a:gd name="T21" fmla="*/ 96 h 288"/>
                <a:gd name="T22" fmla="*/ 294 w 1728"/>
                <a:gd name="T23" fmla="*/ 118 h 288"/>
                <a:gd name="T24" fmla="*/ 242 w 1728"/>
                <a:gd name="T25" fmla="*/ 142 h 288"/>
                <a:gd name="T26" fmla="*/ 190 w 1728"/>
                <a:gd name="T27" fmla="*/ 166 h 288"/>
                <a:gd name="T28" fmla="*/ 142 w 1728"/>
                <a:gd name="T29" fmla="*/ 194 h 288"/>
                <a:gd name="T30" fmla="*/ 92 w 1728"/>
                <a:gd name="T31" fmla="*/ 224 h 288"/>
                <a:gd name="T32" fmla="*/ 46 w 1728"/>
                <a:gd name="T33" fmla="*/ 254 h 288"/>
                <a:gd name="T34" fmla="*/ 0 w 1728"/>
                <a:gd name="T35" fmla="*/ 288 h 288"/>
                <a:gd name="T36" fmla="*/ 1728 w 1728"/>
                <a:gd name="T37" fmla="*/ 288 h 288"/>
                <a:gd name="T38" fmla="*/ 1682 w 1728"/>
                <a:gd name="T39" fmla="*/ 254 h 288"/>
                <a:gd name="T40" fmla="*/ 1636 w 1728"/>
                <a:gd name="T41" fmla="*/ 224 h 288"/>
                <a:gd name="T42" fmla="*/ 1586 w 1728"/>
                <a:gd name="T43" fmla="*/ 194 h 288"/>
                <a:gd name="T44" fmla="*/ 1538 w 1728"/>
                <a:gd name="T45" fmla="*/ 166 h 288"/>
                <a:gd name="T46" fmla="*/ 1486 w 1728"/>
                <a:gd name="T47" fmla="*/ 142 h 288"/>
                <a:gd name="T48" fmla="*/ 1434 w 1728"/>
                <a:gd name="T49" fmla="*/ 118 h 288"/>
                <a:gd name="T50" fmla="*/ 1382 w 1728"/>
                <a:gd name="T51" fmla="*/ 96 h 288"/>
                <a:gd name="T52" fmla="*/ 1328 w 1728"/>
                <a:gd name="T53" fmla="*/ 76 h 288"/>
                <a:gd name="T54" fmla="*/ 1272 w 1728"/>
                <a:gd name="T55" fmla="*/ 58 h 288"/>
                <a:gd name="T56" fmla="*/ 1216 w 1728"/>
                <a:gd name="T57" fmla="*/ 44 h 288"/>
                <a:gd name="T58" fmla="*/ 1160 w 1728"/>
                <a:gd name="T59" fmla="*/ 30 h 288"/>
                <a:gd name="T60" fmla="*/ 1102 w 1728"/>
                <a:gd name="T61" fmla="*/ 20 h 288"/>
                <a:gd name="T62" fmla="*/ 1044 w 1728"/>
                <a:gd name="T63" fmla="*/ 12 h 288"/>
                <a:gd name="T64" fmla="*/ 984 w 1728"/>
                <a:gd name="T65" fmla="*/ 4 h 288"/>
                <a:gd name="T66" fmla="*/ 924 w 1728"/>
                <a:gd name="T67" fmla="*/ 2 h 288"/>
                <a:gd name="T68" fmla="*/ 864 w 1728"/>
                <a:gd name="T69" fmla="*/ 0 h 288"/>
                <a:gd name="T70" fmla="*/ 0 w 1728"/>
                <a:gd name="T71" fmla="*/ 0 h 288"/>
                <a:gd name="T72" fmla="*/ 1728 w 1728"/>
                <a:gd name="T7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1728" h="288">
                  <a:moveTo>
                    <a:pt x="864" y="0"/>
                  </a:moveTo>
                  <a:lnTo>
                    <a:pt x="864" y="0"/>
                  </a:lnTo>
                  <a:lnTo>
                    <a:pt x="804" y="2"/>
                  </a:lnTo>
                  <a:lnTo>
                    <a:pt x="744" y="4"/>
                  </a:lnTo>
                  <a:lnTo>
                    <a:pt x="684" y="12"/>
                  </a:lnTo>
                  <a:lnTo>
                    <a:pt x="626" y="20"/>
                  </a:lnTo>
                  <a:lnTo>
                    <a:pt x="568" y="30"/>
                  </a:lnTo>
                  <a:lnTo>
                    <a:pt x="512" y="44"/>
                  </a:lnTo>
                  <a:lnTo>
                    <a:pt x="456" y="58"/>
                  </a:lnTo>
                  <a:lnTo>
                    <a:pt x="400" y="76"/>
                  </a:lnTo>
                  <a:lnTo>
                    <a:pt x="346" y="96"/>
                  </a:lnTo>
                  <a:lnTo>
                    <a:pt x="294" y="118"/>
                  </a:lnTo>
                  <a:lnTo>
                    <a:pt x="242" y="142"/>
                  </a:lnTo>
                  <a:lnTo>
                    <a:pt x="190" y="166"/>
                  </a:lnTo>
                  <a:lnTo>
                    <a:pt x="142" y="194"/>
                  </a:lnTo>
                  <a:lnTo>
                    <a:pt x="92" y="224"/>
                  </a:lnTo>
                  <a:lnTo>
                    <a:pt x="46" y="254"/>
                  </a:lnTo>
                  <a:lnTo>
                    <a:pt x="0" y="288"/>
                  </a:lnTo>
                  <a:lnTo>
                    <a:pt x="1728" y="288"/>
                  </a:lnTo>
                  <a:lnTo>
                    <a:pt x="1682" y="254"/>
                  </a:lnTo>
                  <a:lnTo>
                    <a:pt x="1636" y="224"/>
                  </a:lnTo>
                  <a:lnTo>
                    <a:pt x="1586" y="194"/>
                  </a:lnTo>
                  <a:lnTo>
                    <a:pt x="1538" y="166"/>
                  </a:lnTo>
                  <a:lnTo>
                    <a:pt x="1486" y="142"/>
                  </a:lnTo>
                  <a:lnTo>
                    <a:pt x="1434" y="118"/>
                  </a:lnTo>
                  <a:lnTo>
                    <a:pt x="1382" y="96"/>
                  </a:lnTo>
                  <a:lnTo>
                    <a:pt x="1328" y="76"/>
                  </a:lnTo>
                  <a:lnTo>
                    <a:pt x="1272" y="58"/>
                  </a:lnTo>
                  <a:lnTo>
                    <a:pt x="1216" y="44"/>
                  </a:lnTo>
                  <a:lnTo>
                    <a:pt x="1160" y="30"/>
                  </a:lnTo>
                  <a:lnTo>
                    <a:pt x="1102" y="20"/>
                  </a:lnTo>
                  <a:lnTo>
                    <a:pt x="1044" y="12"/>
                  </a:lnTo>
                  <a:lnTo>
                    <a:pt x="984" y="4"/>
                  </a:lnTo>
                  <a:lnTo>
                    <a:pt x="924" y="2"/>
                  </a:lnTo>
                  <a:lnTo>
                    <a:pt x="864" y="0"/>
                  </a:lnTo>
                  <a:close/>
                </a:path>
              </a:pathLst>
            </a:cu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19" name="WordArt 329"/>
            <p:cNvSpPr>
              <a:spLocks noChangeArrowheads="1" noChangeShapeType="1" noTextEdit="1"/>
            </p:cNvSpPr>
            <p:nvPr/>
          </p:nvSpPr>
          <p:spPr bwMode="auto">
            <a:xfrm>
              <a:off x="1202" y="1089"/>
              <a:ext cx="2042" cy="18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77772"/>
                </a:avLst>
              </a:prstTxWarp>
            </a:bodyPr>
            <a:lstStyle/>
            <a:p>
              <a:pPr algn="ctr"/>
              <a:r>
                <a:rPr lang="en-US" sz="2000" kern="10" dirty="0" smtClean="0">
                  <a:latin typeface="Arial Black"/>
                </a:rPr>
                <a:t>Recommendations of SCs submitted to BDT Director </a:t>
              </a:r>
              <a:endParaRPr lang="en-US" sz="2000" kern="10" dirty="0">
                <a:latin typeface="Arial Black"/>
              </a:endParaRPr>
            </a:p>
          </p:txBody>
        </p:sp>
        <p:sp>
          <p:nvSpPr>
            <p:cNvPr id="20" name="WordArt 330"/>
            <p:cNvSpPr>
              <a:spLocks noChangeArrowheads="1" noChangeShapeType="1" noTextEdit="1"/>
            </p:cNvSpPr>
            <p:nvPr/>
          </p:nvSpPr>
          <p:spPr bwMode="auto">
            <a:xfrm>
              <a:off x="771" y="696"/>
              <a:ext cx="2904" cy="26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77924"/>
                </a:avLst>
              </a:prstTxWarp>
            </a:bodyPr>
            <a:lstStyle/>
            <a:p>
              <a:pPr algn="ctr"/>
              <a:r>
                <a:rPr lang="en-US" sz="2000" kern="10" dirty="0" smtClean="0">
                  <a:solidFill>
                    <a:schemeClr val="bg1"/>
                  </a:solidFill>
                  <a:latin typeface="Arial Black"/>
                </a:rPr>
                <a:t>The form should be submitted to ITU/BDT 1 month before the meeting of SCs</a:t>
              </a:r>
              <a:endParaRPr lang="en-US" sz="2000" kern="10" dirty="0">
                <a:solidFill>
                  <a:schemeClr val="bg1"/>
                </a:solidFill>
                <a:latin typeface="Arial Black"/>
              </a:endParaRPr>
            </a:p>
          </p:txBody>
        </p:sp>
        <p:sp>
          <p:nvSpPr>
            <p:cNvPr id="21" name="WordArt 331"/>
            <p:cNvSpPr>
              <a:spLocks noChangeArrowheads="1" noChangeShapeType="1" noTextEdit="1"/>
            </p:cNvSpPr>
            <p:nvPr/>
          </p:nvSpPr>
          <p:spPr bwMode="auto">
            <a:xfrm>
              <a:off x="343" y="249"/>
              <a:ext cx="3762" cy="34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86484"/>
                </a:avLst>
              </a:prstTxWarp>
            </a:bodyPr>
            <a:lstStyle/>
            <a:p>
              <a:pPr algn="ctr"/>
              <a:r>
                <a:rPr lang="en-US" sz="2000" kern="10" dirty="0" smtClean="0">
                  <a:solidFill>
                    <a:schemeClr val="bg1"/>
                  </a:solidFill>
                  <a:latin typeface="Arial Black"/>
                </a:rPr>
                <a:t>Once a year ITU Regional Offices carry monitoring and complete a form</a:t>
              </a:r>
              <a:endParaRPr lang="en-US" sz="2000" kern="10" dirty="0">
                <a:solidFill>
                  <a:schemeClr val="bg1"/>
                </a:solidFill>
                <a:latin typeface="Arial Black"/>
              </a:endParaRPr>
            </a:p>
          </p:txBody>
        </p:sp>
        <p:sp>
          <p:nvSpPr>
            <p:cNvPr id="22" name="Freeform 332"/>
            <p:cNvSpPr>
              <a:spLocks/>
            </p:cNvSpPr>
            <p:nvPr/>
          </p:nvSpPr>
          <p:spPr bwMode="auto">
            <a:xfrm>
              <a:off x="1565" y="1452"/>
              <a:ext cx="1316" cy="439"/>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dirty="0"/>
            </a:p>
          </p:txBody>
        </p:sp>
      </p:grpSp>
      <p:sp>
        <p:nvSpPr>
          <p:cNvPr id="24"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Monitoring and Evaluation: </a:t>
            </a:r>
            <a:r>
              <a:rPr lang="en-US" altLang="zh-CN" sz="4800" b="1" dirty="0" err="1" smtClean="0"/>
              <a:t>CoEs</a:t>
            </a:r>
            <a:endParaRPr lang="zh-CN" altLang="en-US" sz="4800" b="1" dirty="0"/>
          </a:p>
        </p:txBody>
      </p:sp>
    </p:spTree>
    <p:extLst>
      <p:ext uri="{BB962C8B-B14F-4D97-AF65-F5344CB8AC3E}">
        <p14:creationId xmlns:p14="http://schemas.microsoft.com/office/powerpoint/2010/main" val="2640766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35822"/>
            <a:ext cx="9144000" cy="5821570"/>
          </a:xfrm>
          <a:prstGeom prst="rect">
            <a:avLst/>
          </a:prstGeom>
        </p:spPr>
      </p:pic>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028" y="2385979"/>
            <a:ext cx="1269627" cy="89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516216" y="2564904"/>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1" name="TextBox 40"/>
          <p:cNvSpPr txBox="1"/>
          <p:nvPr/>
        </p:nvSpPr>
        <p:spPr>
          <a:xfrm>
            <a:off x="4932040" y="4365104"/>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2" name="TextBox 41"/>
          <p:cNvSpPr txBox="1"/>
          <p:nvPr/>
        </p:nvSpPr>
        <p:spPr>
          <a:xfrm>
            <a:off x="7306741" y="4509120"/>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3" name="TextBox 42"/>
          <p:cNvSpPr txBox="1"/>
          <p:nvPr/>
        </p:nvSpPr>
        <p:spPr>
          <a:xfrm>
            <a:off x="1505025" y="3081511"/>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4" name="TextBox 43"/>
          <p:cNvSpPr txBox="1"/>
          <p:nvPr/>
        </p:nvSpPr>
        <p:spPr>
          <a:xfrm>
            <a:off x="4932040" y="2841418"/>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5" name="TextBox 44"/>
          <p:cNvSpPr txBox="1"/>
          <p:nvPr/>
        </p:nvSpPr>
        <p:spPr>
          <a:xfrm>
            <a:off x="7780034" y="2446155"/>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6" name="TextBox 45"/>
          <p:cNvSpPr txBox="1"/>
          <p:nvPr/>
        </p:nvSpPr>
        <p:spPr>
          <a:xfrm>
            <a:off x="5796136" y="3284305"/>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7" name="TextBox 46"/>
          <p:cNvSpPr txBox="1"/>
          <p:nvPr/>
        </p:nvSpPr>
        <p:spPr>
          <a:xfrm>
            <a:off x="2411760" y="4165049"/>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8" name="TextBox 47"/>
          <p:cNvSpPr txBox="1"/>
          <p:nvPr/>
        </p:nvSpPr>
        <p:spPr>
          <a:xfrm>
            <a:off x="899592" y="2451002"/>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49" name="TextBox 48"/>
          <p:cNvSpPr txBox="1"/>
          <p:nvPr/>
        </p:nvSpPr>
        <p:spPr>
          <a:xfrm>
            <a:off x="2987824" y="2236833"/>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50" name="TextBox 49"/>
          <p:cNvSpPr txBox="1"/>
          <p:nvPr/>
        </p:nvSpPr>
        <p:spPr>
          <a:xfrm>
            <a:off x="4650023" y="3484360"/>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51" name="TextBox 50"/>
          <p:cNvSpPr txBox="1"/>
          <p:nvPr/>
        </p:nvSpPr>
        <p:spPr>
          <a:xfrm>
            <a:off x="7398296" y="3055675"/>
            <a:ext cx="792088" cy="400110"/>
          </a:xfrm>
          <a:prstGeom prst="rect">
            <a:avLst/>
          </a:prstGeom>
          <a:noFill/>
        </p:spPr>
        <p:txBody>
          <a:bodyPr wrap="square" rtlCol="0">
            <a:spAutoFit/>
          </a:bodyPr>
          <a:lstStyle/>
          <a:p>
            <a:r>
              <a:rPr lang="en-US" sz="2000" b="1" dirty="0" err="1" smtClean="0"/>
              <a:t>CoE</a:t>
            </a:r>
            <a:endParaRPr lang="en-US" sz="2000" b="1" dirty="0"/>
          </a:p>
        </p:txBody>
      </p:sp>
      <p:sp>
        <p:nvSpPr>
          <p:cNvPr id="52"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err="1" smtClean="0"/>
              <a:t>CoEs</a:t>
            </a:r>
            <a:r>
              <a:rPr lang="en-US" altLang="zh-CN" sz="4800" b="1" dirty="0" smtClean="0"/>
              <a:t> Network</a:t>
            </a:r>
            <a:endParaRPr lang="zh-CN" altLang="en-US" sz="4800" b="1" dirty="0"/>
          </a:p>
        </p:txBody>
      </p:sp>
    </p:spTree>
    <p:extLst>
      <p:ext uri="{BB962C8B-B14F-4D97-AF65-F5344CB8AC3E}">
        <p14:creationId xmlns:p14="http://schemas.microsoft.com/office/powerpoint/2010/main" val="743083868"/>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267956" y="2204864"/>
            <a:ext cx="2571623" cy="2011009"/>
          </a:xfrm>
          <a:prstGeom prst="rect">
            <a:avLst/>
          </a:prstGeom>
          <a:solidFill>
            <a:schemeClr val="tx2">
              <a:lumMod val="40000"/>
              <a:lumOff val="60000"/>
            </a:schemeClr>
          </a:solidFill>
          <a:scene3d>
            <a:camera prst="orthographicFront"/>
            <a:lightRig rig="threePt" dir="t"/>
          </a:scene3d>
          <a:sp3d extrusionH="76200" contourW="12700">
            <a:extrusionClr>
              <a:schemeClr val="tx2">
                <a:lumMod val="20000"/>
                <a:lumOff val="80000"/>
              </a:schemeClr>
            </a:extrusionClr>
            <a:contourClr>
              <a:schemeClr val="tx2">
                <a:lumMod val="75000"/>
              </a:schemeClr>
            </a:contourClr>
          </a:sp3d>
        </p:spPr>
      </p:pic>
      <p:graphicFrame>
        <p:nvGraphicFramePr>
          <p:cNvPr id="3" name="Diagram 2"/>
          <p:cNvGraphicFramePr/>
          <p:nvPr>
            <p:extLst>
              <p:ext uri="{D42A27DB-BD31-4B8C-83A1-F6EECF244321}">
                <p14:modId xmlns:p14="http://schemas.microsoft.com/office/powerpoint/2010/main" val="3696041657"/>
              </p:ext>
            </p:extLst>
          </p:nvPr>
        </p:nvGraphicFramePr>
        <p:xfrm>
          <a:off x="665883" y="1355704"/>
          <a:ext cx="7775768" cy="49843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Oval 4"/>
          <p:cNvSpPr/>
          <p:nvPr/>
        </p:nvSpPr>
        <p:spPr>
          <a:xfrm>
            <a:off x="2537545" y="5016202"/>
            <a:ext cx="4032448" cy="16561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Report prepared by </a:t>
            </a:r>
            <a:r>
              <a:rPr lang="en-US" b="1" dirty="0" err="1" smtClean="0"/>
              <a:t>CoEs</a:t>
            </a:r>
            <a:r>
              <a:rPr lang="en-US" b="1" dirty="0" smtClean="0"/>
              <a:t> </a:t>
            </a:r>
            <a:r>
              <a:rPr lang="en-US" b="1" dirty="0"/>
              <a:t>should be submitted to </a:t>
            </a:r>
            <a:r>
              <a:rPr lang="en-US" b="1" dirty="0" smtClean="0"/>
              <a:t>ITU </a:t>
            </a:r>
            <a:r>
              <a:rPr lang="en-US" b="1" dirty="0"/>
              <a:t>Regional </a:t>
            </a:r>
            <a:r>
              <a:rPr lang="en-US" b="1" dirty="0" smtClean="0"/>
              <a:t>Offices</a:t>
            </a:r>
            <a:endParaRPr lang="en-US" b="1" dirty="0"/>
          </a:p>
          <a:p>
            <a:pPr algn="ctr"/>
            <a:endParaRPr lang="en-US" dirty="0"/>
          </a:p>
        </p:txBody>
      </p:sp>
      <p:sp>
        <p:nvSpPr>
          <p:cNvPr id="24" name="Down Arrow 23"/>
          <p:cNvSpPr/>
          <p:nvPr/>
        </p:nvSpPr>
        <p:spPr>
          <a:xfrm>
            <a:off x="4229733" y="4362259"/>
            <a:ext cx="648072" cy="581279"/>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smtClean="0"/>
              <a:t>Monitoring and Evaluation: Workshop</a:t>
            </a:r>
            <a:endParaRPr lang="zh-CN" altLang="en-US" sz="4400" b="1" dirty="0"/>
          </a:p>
        </p:txBody>
      </p:sp>
    </p:spTree>
    <p:extLst>
      <p:ext uri="{BB962C8B-B14F-4D97-AF65-F5344CB8AC3E}">
        <p14:creationId xmlns:p14="http://schemas.microsoft.com/office/powerpoint/2010/main" val="21880207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1052735"/>
            <a:ext cx="9135483" cy="5805265"/>
          </a:xfrm>
          <a:prstGeom prst="rect">
            <a:avLst/>
          </a:prstGeom>
        </p:spPr>
      </p:pic>
      <p:sp>
        <p:nvSpPr>
          <p:cNvPr id="194" name="矩形 193"/>
          <p:cNvSpPr/>
          <p:nvPr/>
        </p:nvSpPr>
        <p:spPr>
          <a:xfrm>
            <a:off x="0" y="528344"/>
            <a:ext cx="9286908"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2"/>
          <p:cNvSpPr/>
          <p:nvPr/>
        </p:nvSpPr>
        <p:spPr>
          <a:xfrm>
            <a:off x="-2" y="0"/>
            <a:ext cx="9135483" cy="1355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Governance</a:t>
            </a:r>
            <a:endParaRPr lang="zh-CN" altLang="en-US" sz="4800" b="1" dirty="0"/>
          </a:p>
        </p:txBody>
      </p:sp>
    </p:spTree>
    <p:extLst>
      <p:ext uri="{BB962C8B-B14F-4D97-AF65-F5344CB8AC3E}">
        <p14:creationId xmlns:p14="http://schemas.microsoft.com/office/powerpoint/2010/main" val="2360589819"/>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282" y="-93089"/>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
          <p:cNvGrpSpPr>
            <a:grpSpLocks/>
          </p:cNvGrpSpPr>
          <p:nvPr/>
        </p:nvGrpSpPr>
        <p:grpSpPr bwMode="auto">
          <a:xfrm>
            <a:off x="1140391" y="1507789"/>
            <a:ext cx="8136904" cy="4873217"/>
            <a:chOff x="0" y="-1"/>
            <a:chExt cx="4320" cy="2862"/>
          </a:xfrm>
        </p:grpSpPr>
        <p:sp>
          <p:nvSpPr>
            <p:cNvPr id="32" name="Rectangle 455"/>
            <p:cNvSpPr>
              <a:spLocks noChangeArrowheads="1"/>
            </p:cNvSpPr>
            <p:nvPr/>
          </p:nvSpPr>
          <p:spPr bwMode="auto">
            <a:xfrm>
              <a:off x="11" y="749"/>
              <a:ext cx="1497" cy="1338"/>
            </a:xfrm>
            <a:prstGeom prst="rect">
              <a:avLst/>
            </a:prstGeom>
            <a:solidFill>
              <a:schemeClr val="tx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33" name="Oval 456"/>
            <p:cNvSpPr>
              <a:spLocks noChangeArrowheads="1"/>
            </p:cNvSpPr>
            <p:nvPr/>
          </p:nvSpPr>
          <p:spPr bwMode="auto">
            <a:xfrm>
              <a:off x="11" y="0"/>
              <a:ext cx="1497" cy="149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34" name="Freeform 457"/>
            <p:cNvSpPr>
              <a:spLocks/>
            </p:cNvSpPr>
            <p:nvPr/>
          </p:nvSpPr>
          <p:spPr bwMode="auto">
            <a:xfrm>
              <a:off x="8" y="2274"/>
              <a:ext cx="1503" cy="587"/>
            </a:xfrm>
            <a:custGeom>
              <a:avLst/>
              <a:gdLst>
                <a:gd name="T0" fmla="*/ 1005 w 1005"/>
                <a:gd name="T1" fmla="*/ 503 h 754"/>
                <a:gd name="T2" fmla="*/ 1002 w 1005"/>
                <a:gd name="T3" fmla="*/ 528 h 754"/>
                <a:gd name="T4" fmla="*/ 995 w 1005"/>
                <a:gd name="T5" fmla="*/ 554 h 754"/>
                <a:gd name="T6" fmla="*/ 982 w 1005"/>
                <a:gd name="T7" fmla="*/ 578 h 754"/>
                <a:gd name="T8" fmla="*/ 965 w 1005"/>
                <a:gd name="T9" fmla="*/ 600 h 754"/>
                <a:gd name="T10" fmla="*/ 944 w 1005"/>
                <a:gd name="T11" fmla="*/ 623 h 754"/>
                <a:gd name="T12" fmla="*/ 919 w 1005"/>
                <a:gd name="T13" fmla="*/ 643 h 754"/>
                <a:gd name="T14" fmla="*/ 858 w 1005"/>
                <a:gd name="T15" fmla="*/ 681 h 754"/>
                <a:gd name="T16" fmla="*/ 783 w 1005"/>
                <a:gd name="T17" fmla="*/ 712 h 754"/>
                <a:gd name="T18" fmla="*/ 699 w 1005"/>
                <a:gd name="T19" fmla="*/ 734 h 754"/>
                <a:gd name="T20" fmla="*/ 604 w 1005"/>
                <a:gd name="T21" fmla="*/ 748 h 754"/>
                <a:gd name="T22" fmla="*/ 503 w 1005"/>
                <a:gd name="T23" fmla="*/ 754 h 754"/>
                <a:gd name="T24" fmla="*/ 402 w 1005"/>
                <a:gd name="T25" fmla="*/ 748 h 754"/>
                <a:gd name="T26" fmla="*/ 307 w 1005"/>
                <a:gd name="T27" fmla="*/ 734 h 754"/>
                <a:gd name="T28" fmla="*/ 223 w 1005"/>
                <a:gd name="T29" fmla="*/ 712 h 754"/>
                <a:gd name="T30" fmla="*/ 148 w 1005"/>
                <a:gd name="T31" fmla="*/ 681 h 754"/>
                <a:gd name="T32" fmla="*/ 86 w 1005"/>
                <a:gd name="T33" fmla="*/ 643 h 754"/>
                <a:gd name="T34" fmla="*/ 60 w 1005"/>
                <a:gd name="T35" fmla="*/ 623 h 754"/>
                <a:gd name="T36" fmla="*/ 39 w 1005"/>
                <a:gd name="T37" fmla="*/ 600 h 754"/>
                <a:gd name="T38" fmla="*/ 22 w 1005"/>
                <a:gd name="T39" fmla="*/ 578 h 754"/>
                <a:gd name="T40" fmla="*/ 11 w 1005"/>
                <a:gd name="T41" fmla="*/ 554 h 754"/>
                <a:gd name="T42" fmla="*/ 3 w 1005"/>
                <a:gd name="T43" fmla="*/ 528 h 754"/>
                <a:gd name="T44" fmla="*/ 0 w 1005"/>
                <a:gd name="T45" fmla="*/ 503 h 754"/>
                <a:gd name="T46" fmla="*/ 1 w 1005"/>
                <a:gd name="T47" fmla="*/ 238 h 754"/>
                <a:gd name="T48" fmla="*/ 7 w 1005"/>
                <a:gd name="T49" fmla="*/ 213 h 754"/>
                <a:gd name="T50" fmla="*/ 17 w 1005"/>
                <a:gd name="T51" fmla="*/ 189 h 754"/>
                <a:gd name="T52" fmla="*/ 31 w 1005"/>
                <a:gd name="T53" fmla="*/ 165 h 754"/>
                <a:gd name="T54" fmla="*/ 51 w 1005"/>
                <a:gd name="T55" fmla="*/ 142 h 754"/>
                <a:gd name="T56" fmla="*/ 73 w 1005"/>
                <a:gd name="T57" fmla="*/ 121 h 754"/>
                <a:gd name="T58" fmla="*/ 115 w 1005"/>
                <a:gd name="T59" fmla="*/ 91 h 754"/>
                <a:gd name="T60" fmla="*/ 183 w 1005"/>
                <a:gd name="T61" fmla="*/ 58 h 754"/>
                <a:gd name="T62" fmla="*/ 263 w 1005"/>
                <a:gd name="T63" fmla="*/ 31 h 754"/>
                <a:gd name="T64" fmla="*/ 354 w 1005"/>
                <a:gd name="T65" fmla="*/ 11 h 754"/>
                <a:gd name="T66" fmla="*/ 451 w 1005"/>
                <a:gd name="T67" fmla="*/ 1 h 754"/>
                <a:gd name="T68" fmla="*/ 554 w 1005"/>
                <a:gd name="T69" fmla="*/ 1 h 754"/>
                <a:gd name="T70" fmla="*/ 652 w 1005"/>
                <a:gd name="T71" fmla="*/ 11 h 754"/>
                <a:gd name="T72" fmla="*/ 743 w 1005"/>
                <a:gd name="T73" fmla="*/ 31 h 754"/>
                <a:gd name="T74" fmla="*/ 822 w 1005"/>
                <a:gd name="T75" fmla="*/ 58 h 754"/>
                <a:gd name="T76" fmla="*/ 891 w 1005"/>
                <a:gd name="T77" fmla="*/ 91 h 754"/>
                <a:gd name="T78" fmla="*/ 933 w 1005"/>
                <a:gd name="T79" fmla="*/ 121 h 754"/>
                <a:gd name="T80" fmla="*/ 955 w 1005"/>
                <a:gd name="T81" fmla="*/ 142 h 754"/>
                <a:gd name="T82" fmla="*/ 975 w 1005"/>
                <a:gd name="T83" fmla="*/ 165 h 754"/>
                <a:gd name="T84" fmla="*/ 989 w 1005"/>
                <a:gd name="T85" fmla="*/ 189 h 754"/>
                <a:gd name="T86" fmla="*/ 999 w 1005"/>
                <a:gd name="T87" fmla="*/ 213 h 754"/>
                <a:gd name="T88" fmla="*/ 1005 w 1005"/>
                <a:gd name="T89" fmla="*/ 238 h 754"/>
                <a:gd name="T90" fmla="*/ 1005 w 1005"/>
                <a:gd name="T91" fmla="*/ 503 h 754"/>
                <a:gd name="T92" fmla="*/ 0 w 1005"/>
                <a:gd name="T93" fmla="*/ 0 h 754"/>
                <a:gd name="T94" fmla="*/ 1005 w 1005"/>
                <a:gd name="T95"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1005" h="754">
                  <a:moveTo>
                    <a:pt x="1005" y="503"/>
                  </a:moveTo>
                  <a:lnTo>
                    <a:pt x="1005" y="503"/>
                  </a:lnTo>
                  <a:lnTo>
                    <a:pt x="1005" y="516"/>
                  </a:lnTo>
                  <a:lnTo>
                    <a:pt x="1002" y="528"/>
                  </a:lnTo>
                  <a:lnTo>
                    <a:pt x="999" y="541"/>
                  </a:lnTo>
                  <a:lnTo>
                    <a:pt x="995" y="554"/>
                  </a:lnTo>
                  <a:lnTo>
                    <a:pt x="989" y="565"/>
                  </a:lnTo>
                  <a:lnTo>
                    <a:pt x="982" y="578"/>
                  </a:lnTo>
                  <a:lnTo>
                    <a:pt x="975" y="589"/>
                  </a:lnTo>
                  <a:lnTo>
                    <a:pt x="965" y="600"/>
                  </a:lnTo>
                  <a:lnTo>
                    <a:pt x="955" y="612"/>
                  </a:lnTo>
                  <a:lnTo>
                    <a:pt x="944" y="623"/>
                  </a:lnTo>
                  <a:lnTo>
                    <a:pt x="933" y="633"/>
                  </a:lnTo>
                  <a:lnTo>
                    <a:pt x="919" y="643"/>
                  </a:lnTo>
                  <a:lnTo>
                    <a:pt x="891" y="662"/>
                  </a:lnTo>
                  <a:lnTo>
                    <a:pt x="858" y="681"/>
                  </a:lnTo>
                  <a:lnTo>
                    <a:pt x="822" y="696"/>
                  </a:lnTo>
                  <a:lnTo>
                    <a:pt x="783" y="712"/>
                  </a:lnTo>
                  <a:lnTo>
                    <a:pt x="743" y="723"/>
                  </a:lnTo>
                  <a:lnTo>
                    <a:pt x="699" y="734"/>
                  </a:lnTo>
                  <a:lnTo>
                    <a:pt x="652" y="743"/>
                  </a:lnTo>
                  <a:lnTo>
                    <a:pt x="604" y="748"/>
                  </a:lnTo>
                  <a:lnTo>
                    <a:pt x="554" y="752"/>
                  </a:lnTo>
                  <a:lnTo>
                    <a:pt x="503" y="754"/>
                  </a:lnTo>
                  <a:lnTo>
                    <a:pt x="451" y="752"/>
                  </a:lnTo>
                  <a:lnTo>
                    <a:pt x="402" y="748"/>
                  </a:lnTo>
                  <a:lnTo>
                    <a:pt x="354" y="743"/>
                  </a:lnTo>
                  <a:lnTo>
                    <a:pt x="307" y="734"/>
                  </a:lnTo>
                  <a:lnTo>
                    <a:pt x="263" y="723"/>
                  </a:lnTo>
                  <a:lnTo>
                    <a:pt x="223" y="712"/>
                  </a:lnTo>
                  <a:lnTo>
                    <a:pt x="183" y="696"/>
                  </a:lnTo>
                  <a:lnTo>
                    <a:pt x="148" y="681"/>
                  </a:lnTo>
                  <a:lnTo>
                    <a:pt x="115" y="662"/>
                  </a:lnTo>
                  <a:lnTo>
                    <a:pt x="86" y="643"/>
                  </a:lnTo>
                  <a:lnTo>
                    <a:pt x="73" y="633"/>
                  </a:lnTo>
                  <a:lnTo>
                    <a:pt x="60" y="623"/>
                  </a:lnTo>
                  <a:lnTo>
                    <a:pt x="51" y="612"/>
                  </a:lnTo>
                  <a:lnTo>
                    <a:pt x="39" y="600"/>
                  </a:lnTo>
                  <a:lnTo>
                    <a:pt x="31" y="589"/>
                  </a:lnTo>
                  <a:lnTo>
                    <a:pt x="22" y="578"/>
                  </a:lnTo>
                  <a:lnTo>
                    <a:pt x="17" y="565"/>
                  </a:lnTo>
                  <a:lnTo>
                    <a:pt x="11" y="554"/>
                  </a:lnTo>
                  <a:lnTo>
                    <a:pt x="7" y="541"/>
                  </a:lnTo>
                  <a:lnTo>
                    <a:pt x="3" y="528"/>
                  </a:lnTo>
                  <a:lnTo>
                    <a:pt x="1" y="516"/>
                  </a:lnTo>
                  <a:lnTo>
                    <a:pt x="0" y="503"/>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lnTo>
                    <a:pt x="1005" y="503"/>
                  </a:lnTo>
                  <a:close/>
                </a:path>
              </a:pathLst>
            </a:custGeom>
            <a:gradFill rotWithShape="1">
              <a:gsLst>
                <a:gs pos="0">
                  <a:srgbClr val="FF6D6D"/>
                </a:gs>
                <a:gs pos="100000">
                  <a:srgbClr val="FFA7A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35" name="Freeform 458"/>
            <p:cNvSpPr>
              <a:spLocks/>
            </p:cNvSpPr>
            <p:nvPr/>
          </p:nvSpPr>
          <p:spPr bwMode="auto">
            <a:xfrm>
              <a:off x="8" y="2274"/>
              <a:ext cx="1503" cy="391"/>
            </a:xfrm>
            <a:custGeom>
              <a:avLst/>
              <a:gdLst>
                <a:gd name="T0" fmla="*/ 1005 w 1005"/>
                <a:gd name="T1" fmla="*/ 252 h 503"/>
                <a:gd name="T2" fmla="*/ 1002 w 1005"/>
                <a:gd name="T3" fmla="*/ 277 h 503"/>
                <a:gd name="T4" fmla="*/ 995 w 1005"/>
                <a:gd name="T5" fmla="*/ 301 h 503"/>
                <a:gd name="T6" fmla="*/ 982 w 1005"/>
                <a:gd name="T7" fmla="*/ 327 h 503"/>
                <a:gd name="T8" fmla="*/ 965 w 1005"/>
                <a:gd name="T9" fmla="*/ 349 h 503"/>
                <a:gd name="T10" fmla="*/ 944 w 1005"/>
                <a:gd name="T11" fmla="*/ 372 h 503"/>
                <a:gd name="T12" fmla="*/ 919 w 1005"/>
                <a:gd name="T13" fmla="*/ 392 h 503"/>
                <a:gd name="T14" fmla="*/ 858 w 1005"/>
                <a:gd name="T15" fmla="*/ 430 h 503"/>
                <a:gd name="T16" fmla="*/ 783 w 1005"/>
                <a:gd name="T17" fmla="*/ 459 h 503"/>
                <a:gd name="T18" fmla="*/ 699 w 1005"/>
                <a:gd name="T19" fmla="*/ 483 h 503"/>
                <a:gd name="T20" fmla="*/ 604 w 1005"/>
                <a:gd name="T21" fmla="*/ 497 h 503"/>
                <a:gd name="T22" fmla="*/ 503 w 1005"/>
                <a:gd name="T23" fmla="*/ 503 h 503"/>
                <a:gd name="T24" fmla="*/ 402 w 1005"/>
                <a:gd name="T25" fmla="*/ 497 h 503"/>
                <a:gd name="T26" fmla="*/ 307 w 1005"/>
                <a:gd name="T27" fmla="*/ 483 h 503"/>
                <a:gd name="T28" fmla="*/ 223 w 1005"/>
                <a:gd name="T29" fmla="*/ 459 h 503"/>
                <a:gd name="T30" fmla="*/ 148 w 1005"/>
                <a:gd name="T31" fmla="*/ 430 h 503"/>
                <a:gd name="T32" fmla="*/ 86 w 1005"/>
                <a:gd name="T33" fmla="*/ 392 h 503"/>
                <a:gd name="T34" fmla="*/ 60 w 1005"/>
                <a:gd name="T35" fmla="*/ 372 h 503"/>
                <a:gd name="T36" fmla="*/ 39 w 1005"/>
                <a:gd name="T37" fmla="*/ 349 h 503"/>
                <a:gd name="T38" fmla="*/ 22 w 1005"/>
                <a:gd name="T39" fmla="*/ 327 h 503"/>
                <a:gd name="T40" fmla="*/ 11 w 1005"/>
                <a:gd name="T41" fmla="*/ 301 h 503"/>
                <a:gd name="T42" fmla="*/ 3 w 1005"/>
                <a:gd name="T43" fmla="*/ 277 h 503"/>
                <a:gd name="T44" fmla="*/ 0 w 1005"/>
                <a:gd name="T45" fmla="*/ 252 h 503"/>
                <a:gd name="T46" fmla="*/ 3 w 1005"/>
                <a:gd name="T47" fmla="*/ 225 h 503"/>
                <a:gd name="T48" fmla="*/ 11 w 1005"/>
                <a:gd name="T49" fmla="*/ 201 h 503"/>
                <a:gd name="T50" fmla="*/ 22 w 1005"/>
                <a:gd name="T51" fmla="*/ 177 h 503"/>
                <a:gd name="T52" fmla="*/ 39 w 1005"/>
                <a:gd name="T53" fmla="*/ 153 h 503"/>
                <a:gd name="T54" fmla="*/ 60 w 1005"/>
                <a:gd name="T55" fmla="*/ 132 h 503"/>
                <a:gd name="T56" fmla="*/ 86 w 1005"/>
                <a:gd name="T57" fmla="*/ 111 h 503"/>
                <a:gd name="T58" fmla="*/ 148 w 1005"/>
                <a:gd name="T59" fmla="*/ 75 h 503"/>
                <a:gd name="T60" fmla="*/ 223 w 1005"/>
                <a:gd name="T61" fmla="*/ 44 h 503"/>
                <a:gd name="T62" fmla="*/ 307 w 1005"/>
                <a:gd name="T63" fmla="*/ 20 h 503"/>
                <a:gd name="T64" fmla="*/ 402 w 1005"/>
                <a:gd name="T65" fmla="*/ 5 h 503"/>
                <a:gd name="T66" fmla="*/ 503 w 1005"/>
                <a:gd name="T67" fmla="*/ 0 h 503"/>
                <a:gd name="T68" fmla="*/ 604 w 1005"/>
                <a:gd name="T69" fmla="*/ 5 h 503"/>
                <a:gd name="T70" fmla="*/ 699 w 1005"/>
                <a:gd name="T71" fmla="*/ 20 h 503"/>
                <a:gd name="T72" fmla="*/ 783 w 1005"/>
                <a:gd name="T73" fmla="*/ 44 h 503"/>
                <a:gd name="T74" fmla="*/ 858 w 1005"/>
                <a:gd name="T75" fmla="*/ 75 h 503"/>
                <a:gd name="T76" fmla="*/ 919 w 1005"/>
                <a:gd name="T77" fmla="*/ 111 h 503"/>
                <a:gd name="T78" fmla="*/ 944 w 1005"/>
                <a:gd name="T79" fmla="*/ 132 h 503"/>
                <a:gd name="T80" fmla="*/ 965 w 1005"/>
                <a:gd name="T81" fmla="*/ 153 h 503"/>
                <a:gd name="T82" fmla="*/ 982 w 1005"/>
                <a:gd name="T83" fmla="*/ 177 h 503"/>
                <a:gd name="T84" fmla="*/ 995 w 1005"/>
                <a:gd name="T85" fmla="*/ 201 h 503"/>
                <a:gd name="T86" fmla="*/ 1002 w 1005"/>
                <a:gd name="T87" fmla="*/ 225 h 503"/>
                <a:gd name="T88" fmla="*/ 1005 w 1005"/>
                <a:gd name="T89" fmla="*/ 252 h 503"/>
                <a:gd name="T90" fmla="*/ 0 w 1005"/>
                <a:gd name="T91" fmla="*/ 0 h 503"/>
                <a:gd name="T92" fmla="*/ 1005 w 1005"/>
                <a:gd name="T93"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1005" h="503">
                  <a:moveTo>
                    <a:pt x="1005" y="252"/>
                  </a:moveTo>
                  <a:lnTo>
                    <a:pt x="1005" y="252"/>
                  </a:lnTo>
                  <a:lnTo>
                    <a:pt x="1005" y="265"/>
                  </a:lnTo>
                  <a:lnTo>
                    <a:pt x="1002" y="277"/>
                  </a:lnTo>
                  <a:lnTo>
                    <a:pt x="999" y="290"/>
                  </a:lnTo>
                  <a:lnTo>
                    <a:pt x="995" y="301"/>
                  </a:lnTo>
                  <a:lnTo>
                    <a:pt x="989" y="314"/>
                  </a:lnTo>
                  <a:lnTo>
                    <a:pt x="982" y="327"/>
                  </a:lnTo>
                  <a:lnTo>
                    <a:pt x="975" y="338"/>
                  </a:lnTo>
                  <a:lnTo>
                    <a:pt x="965" y="349"/>
                  </a:lnTo>
                  <a:lnTo>
                    <a:pt x="955" y="361"/>
                  </a:lnTo>
                  <a:lnTo>
                    <a:pt x="944" y="372"/>
                  </a:lnTo>
                  <a:lnTo>
                    <a:pt x="933" y="382"/>
                  </a:lnTo>
                  <a:lnTo>
                    <a:pt x="919" y="392"/>
                  </a:lnTo>
                  <a:lnTo>
                    <a:pt x="891" y="411"/>
                  </a:lnTo>
                  <a:lnTo>
                    <a:pt x="858" y="430"/>
                  </a:lnTo>
                  <a:lnTo>
                    <a:pt x="822" y="445"/>
                  </a:lnTo>
                  <a:lnTo>
                    <a:pt x="783" y="459"/>
                  </a:lnTo>
                  <a:lnTo>
                    <a:pt x="743" y="472"/>
                  </a:lnTo>
                  <a:lnTo>
                    <a:pt x="699" y="483"/>
                  </a:lnTo>
                  <a:lnTo>
                    <a:pt x="652" y="492"/>
                  </a:lnTo>
                  <a:lnTo>
                    <a:pt x="604" y="497"/>
                  </a:lnTo>
                  <a:lnTo>
                    <a:pt x="554" y="502"/>
                  </a:lnTo>
                  <a:lnTo>
                    <a:pt x="503" y="503"/>
                  </a:lnTo>
                  <a:lnTo>
                    <a:pt x="451" y="502"/>
                  </a:lnTo>
                  <a:lnTo>
                    <a:pt x="402" y="497"/>
                  </a:lnTo>
                  <a:lnTo>
                    <a:pt x="354" y="492"/>
                  </a:lnTo>
                  <a:lnTo>
                    <a:pt x="307" y="483"/>
                  </a:lnTo>
                  <a:lnTo>
                    <a:pt x="263" y="472"/>
                  </a:lnTo>
                  <a:lnTo>
                    <a:pt x="223" y="459"/>
                  </a:lnTo>
                  <a:lnTo>
                    <a:pt x="183" y="445"/>
                  </a:lnTo>
                  <a:lnTo>
                    <a:pt x="148" y="430"/>
                  </a:lnTo>
                  <a:lnTo>
                    <a:pt x="115" y="411"/>
                  </a:lnTo>
                  <a:lnTo>
                    <a:pt x="86" y="392"/>
                  </a:lnTo>
                  <a:lnTo>
                    <a:pt x="73" y="382"/>
                  </a:lnTo>
                  <a:lnTo>
                    <a:pt x="60" y="372"/>
                  </a:lnTo>
                  <a:lnTo>
                    <a:pt x="51" y="361"/>
                  </a:lnTo>
                  <a:lnTo>
                    <a:pt x="39" y="349"/>
                  </a:lnTo>
                  <a:lnTo>
                    <a:pt x="31" y="338"/>
                  </a:lnTo>
                  <a:lnTo>
                    <a:pt x="22" y="327"/>
                  </a:lnTo>
                  <a:lnTo>
                    <a:pt x="17" y="314"/>
                  </a:lnTo>
                  <a:lnTo>
                    <a:pt x="11" y="301"/>
                  </a:lnTo>
                  <a:lnTo>
                    <a:pt x="7" y="290"/>
                  </a:lnTo>
                  <a:lnTo>
                    <a:pt x="3" y="277"/>
                  </a:lnTo>
                  <a:lnTo>
                    <a:pt x="1" y="265"/>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close/>
                </a:path>
              </a:pathLst>
            </a:custGeom>
            <a:gradFill rotWithShape="1">
              <a:gsLst>
                <a:gs pos="0">
                  <a:srgbClr val="FFB39B"/>
                </a:gs>
                <a:gs pos="100000">
                  <a:srgbClr val="FF535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36" name="Oval 459"/>
            <p:cNvSpPr>
              <a:spLocks noChangeArrowheads="1"/>
            </p:cNvSpPr>
            <p:nvPr/>
          </p:nvSpPr>
          <p:spPr bwMode="auto">
            <a:xfrm>
              <a:off x="79" y="2581"/>
              <a:ext cx="68" cy="184"/>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37" name="Arc 467"/>
            <p:cNvSpPr>
              <a:spLocks/>
            </p:cNvSpPr>
            <p:nvPr/>
          </p:nvSpPr>
          <p:spPr bwMode="auto">
            <a:xfrm>
              <a:off x="772" y="1"/>
              <a:ext cx="748" cy="748"/>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w 21600"/>
                <a:gd name="T13" fmla="*/ 0 h 21600"/>
                <a:gd name="T14" fmla="*/ 21600 w 21600"/>
                <a:gd name="T15" fmla="*/ 21600 h 21600"/>
              </a:gdLst>
              <a:ahLst/>
              <a:cxnLst>
                <a:cxn ang="0">
                  <a:pos x="T0" y="T1"/>
                </a:cxn>
                <a:cxn ang="0">
                  <a:pos x="T2" y="T3"/>
                </a:cxn>
                <a:cxn ang="0">
                  <a:pos x="T4" y="T5"/>
                </a:cxn>
                <a:cxn ang="0">
                  <a:pos x="T6" y="T7"/>
                </a:cxn>
                <a:cxn ang="0">
                  <a:pos x="T8" y="T9"/>
                </a:cxn>
                <a:cxn ang="0">
                  <a:pos x="T10" y="T11"/>
                </a:cxn>
              </a:cxnLst>
              <a:rect l="T12" t="T13" r="T14" b="T15"/>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C8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8" name="Arc 468"/>
            <p:cNvSpPr>
              <a:spLocks/>
            </p:cNvSpPr>
            <p:nvPr/>
          </p:nvSpPr>
          <p:spPr bwMode="auto">
            <a:xfrm rot="183534">
              <a:off x="758" y="732"/>
              <a:ext cx="734" cy="431"/>
            </a:xfrm>
            <a:custGeom>
              <a:avLst/>
              <a:gdLst>
                <a:gd name="T0" fmla="*/ 21580 w 21600"/>
                <a:gd name="T1" fmla="*/ -1 h 11907"/>
                <a:gd name="T2" fmla="*/ 21600 w 21600"/>
                <a:gd name="T3" fmla="*/ 922 h 11907"/>
                <a:gd name="T4" fmla="*/ 18598 w 21600"/>
                <a:gd name="T5" fmla="*/ 11907 h 11907"/>
                <a:gd name="T6" fmla="*/ 21580 w 21600"/>
                <a:gd name="T7" fmla="*/ -1 h 11907"/>
                <a:gd name="T8" fmla="*/ 21600 w 21600"/>
                <a:gd name="T9" fmla="*/ 922 h 11907"/>
                <a:gd name="T10" fmla="*/ 18598 w 21600"/>
                <a:gd name="T11" fmla="*/ 11907 h 11907"/>
                <a:gd name="T12" fmla="*/ 0 w 21600"/>
                <a:gd name="T13" fmla="*/ 922 h 11907"/>
                <a:gd name="T14" fmla="*/ 21580 w 21600"/>
                <a:gd name="T15" fmla="*/ -1 h 11907"/>
                <a:gd name="T16" fmla="*/ 0 w 21600"/>
                <a:gd name="T17" fmla="*/ 0 h 11907"/>
                <a:gd name="T18" fmla="*/ 21600 w 21600"/>
                <a:gd name="T19" fmla="*/ 11907 h 1190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11907" fill="none" extrusionOk="0">
                  <a:moveTo>
                    <a:pt x="21580" y="-1"/>
                  </a:moveTo>
                  <a:cubicBezTo>
                    <a:pt x="21593" y="307"/>
                    <a:pt x="21600" y="614"/>
                    <a:pt x="21600" y="922"/>
                  </a:cubicBezTo>
                  <a:cubicBezTo>
                    <a:pt x="21600" y="4786"/>
                    <a:pt x="20563" y="8579"/>
                    <a:pt x="18598" y="11907"/>
                  </a:cubicBezTo>
                </a:path>
                <a:path w="21600" h="11907" stroke="0" extrusionOk="0">
                  <a:moveTo>
                    <a:pt x="21580" y="-1"/>
                  </a:moveTo>
                  <a:cubicBezTo>
                    <a:pt x="21593" y="307"/>
                    <a:pt x="21600" y="614"/>
                    <a:pt x="21600" y="922"/>
                  </a:cubicBezTo>
                  <a:cubicBezTo>
                    <a:pt x="21600" y="4786"/>
                    <a:pt x="20563" y="8579"/>
                    <a:pt x="18598" y="11907"/>
                  </a:cubicBezTo>
                  <a:lnTo>
                    <a:pt x="0" y="922"/>
                  </a:lnTo>
                  <a:lnTo>
                    <a:pt x="21580" y="-1"/>
                  </a:lnTo>
                  <a:close/>
                </a:path>
              </a:pathLst>
            </a:custGeom>
            <a:solidFill>
              <a:srgbClr val="FF6D6D"/>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9" name="Oval 469"/>
            <p:cNvSpPr>
              <a:spLocks noChangeArrowheads="1"/>
            </p:cNvSpPr>
            <p:nvPr/>
          </p:nvSpPr>
          <p:spPr bwMode="auto">
            <a:xfrm>
              <a:off x="11" y="0"/>
              <a:ext cx="1497" cy="1497"/>
            </a:xfrm>
            <a:prstGeom prst="ellipse">
              <a:avLst/>
            </a:prstGeom>
            <a:noFill/>
            <a:ln w="1905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40" name="Line 470"/>
            <p:cNvSpPr>
              <a:spLocks noChangeShapeType="1"/>
            </p:cNvSpPr>
            <p:nvPr/>
          </p:nvSpPr>
          <p:spPr bwMode="auto">
            <a:xfrm flipV="1">
              <a:off x="11" y="726"/>
              <a:ext cx="0" cy="1293"/>
            </a:xfrm>
            <a:prstGeom prst="line">
              <a:avLst/>
            </a:prstGeom>
            <a:noFill/>
            <a:ln w="19050" cap="rnd" cmpd="sng">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471"/>
            <p:cNvSpPr>
              <a:spLocks noChangeShapeType="1"/>
            </p:cNvSpPr>
            <p:nvPr/>
          </p:nvSpPr>
          <p:spPr bwMode="auto">
            <a:xfrm flipV="1">
              <a:off x="1508" y="726"/>
              <a:ext cx="0" cy="1293"/>
            </a:xfrm>
            <a:prstGeom prst="line">
              <a:avLst/>
            </a:prstGeom>
            <a:noFill/>
            <a:ln w="19050" cap="rnd" cmpd="sng">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Freeform 472"/>
            <p:cNvSpPr>
              <a:spLocks/>
            </p:cNvSpPr>
            <p:nvPr/>
          </p:nvSpPr>
          <p:spPr bwMode="auto">
            <a:xfrm>
              <a:off x="79" y="31"/>
              <a:ext cx="1361" cy="49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nvGrpSpPr>
            <p:cNvPr id="44" name="Group 16"/>
            <p:cNvGrpSpPr>
              <a:grpSpLocks/>
            </p:cNvGrpSpPr>
            <p:nvPr/>
          </p:nvGrpSpPr>
          <p:grpSpPr bwMode="auto">
            <a:xfrm>
              <a:off x="8" y="2044"/>
              <a:ext cx="1503" cy="587"/>
              <a:chOff x="0" y="0"/>
              <a:chExt cx="1503" cy="587"/>
            </a:xfrm>
          </p:grpSpPr>
          <p:sp>
            <p:nvSpPr>
              <p:cNvPr id="57" name="Freeform 460"/>
              <p:cNvSpPr>
                <a:spLocks/>
              </p:cNvSpPr>
              <p:nvPr/>
            </p:nvSpPr>
            <p:spPr bwMode="auto">
              <a:xfrm>
                <a:off x="0" y="0"/>
                <a:ext cx="1503" cy="587"/>
              </a:xfrm>
              <a:custGeom>
                <a:avLst/>
                <a:gdLst>
                  <a:gd name="T0" fmla="*/ 1005 w 1005"/>
                  <a:gd name="T1" fmla="*/ 503 h 754"/>
                  <a:gd name="T2" fmla="*/ 1002 w 1005"/>
                  <a:gd name="T3" fmla="*/ 528 h 754"/>
                  <a:gd name="T4" fmla="*/ 995 w 1005"/>
                  <a:gd name="T5" fmla="*/ 554 h 754"/>
                  <a:gd name="T6" fmla="*/ 982 w 1005"/>
                  <a:gd name="T7" fmla="*/ 578 h 754"/>
                  <a:gd name="T8" fmla="*/ 965 w 1005"/>
                  <a:gd name="T9" fmla="*/ 600 h 754"/>
                  <a:gd name="T10" fmla="*/ 944 w 1005"/>
                  <a:gd name="T11" fmla="*/ 623 h 754"/>
                  <a:gd name="T12" fmla="*/ 919 w 1005"/>
                  <a:gd name="T13" fmla="*/ 643 h 754"/>
                  <a:gd name="T14" fmla="*/ 858 w 1005"/>
                  <a:gd name="T15" fmla="*/ 681 h 754"/>
                  <a:gd name="T16" fmla="*/ 783 w 1005"/>
                  <a:gd name="T17" fmla="*/ 712 h 754"/>
                  <a:gd name="T18" fmla="*/ 699 w 1005"/>
                  <a:gd name="T19" fmla="*/ 734 h 754"/>
                  <a:gd name="T20" fmla="*/ 604 w 1005"/>
                  <a:gd name="T21" fmla="*/ 748 h 754"/>
                  <a:gd name="T22" fmla="*/ 503 w 1005"/>
                  <a:gd name="T23" fmla="*/ 754 h 754"/>
                  <a:gd name="T24" fmla="*/ 402 w 1005"/>
                  <a:gd name="T25" fmla="*/ 748 h 754"/>
                  <a:gd name="T26" fmla="*/ 307 w 1005"/>
                  <a:gd name="T27" fmla="*/ 734 h 754"/>
                  <a:gd name="T28" fmla="*/ 223 w 1005"/>
                  <a:gd name="T29" fmla="*/ 712 h 754"/>
                  <a:gd name="T30" fmla="*/ 148 w 1005"/>
                  <a:gd name="T31" fmla="*/ 681 h 754"/>
                  <a:gd name="T32" fmla="*/ 86 w 1005"/>
                  <a:gd name="T33" fmla="*/ 643 h 754"/>
                  <a:gd name="T34" fmla="*/ 60 w 1005"/>
                  <a:gd name="T35" fmla="*/ 623 h 754"/>
                  <a:gd name="T36" fmla="*/ 39 w 1005"/>
                  <a:gd name="T37" fmla="*/ 600 h 754"/>
                  <a:gd name="T38" fmla="*/ 22 w 1005"/>
                  <a:gd name="T39" fmla="*/ 578 h 754"/>
                  <a:gd name="T40" fmla="*/ 11 w 1005"/>
                  <a:gd name="T41" fmla="*/ 554 h 754"/>
                  <a:gd name="T42" fmla="*/ 3 w 1005"/>
                  <a:gd name="T43" fmla="*/ 528 h 754"/>
                  <a:gd name="T44" fmla="*/ 0 w 1005"/>
                  <a:gd name="T45" fmla="*/ 503 h 754"/>
                  <a:gd name="T46" fmla="*/ 1 w 1005"/>
                  <a:gd name="T47" fmla="*/ 238 h 754"/>
                  <a:gd name="T48" fmla="*/ 7 w 1005"/>
                  <a:gd name="T49" fmla="*/ 213 h 754"/>
                  <a:gd name="T50" fmla="*/ 17 w 1005"/>
                  <a:gd name="T51" fmla="*/ 189 h 754"/>
                  <a:gd name="T52" fmla="*/ 31 w 1005"/>
                  <a:gd name="T53" fmla="*/ 165 h 754"/>
                  <a:gd name="T54" fmla="*/ 51 w 1005"/>
                  <a:gd name="T55" fmla="*/ 142 h 754"/>
                  <a:gd name="T56" fmla="*/ 73 w 1005"/>
                  <a:gd name="T57" fmla="*/ 121 h 754"/>
                  <a:gd name="T58" fmla="*/ 115 w 1005"/>
                  <a:gd name="T59" fmla="*/ 91 h 754"/>
                  <a:gd name="T60" fmla="*/ 183 w 1005"/>
                  <a:gd name="T61" fmla="*/ 58 h 754"/>
                  <a:gd name="T62" fmla="*/ 263 w 1005"/>
                  <a:gd name="T63" fmla="*/ 31 h 754"/>
                  <a:gd name="T64" fmla="*/ 354 w 1005"/>
                  <a:gd name="T65" fmla="*/ 11 h 754"/>
                  <a:gd name="T66" fmla="*/ 451 w 1005"/>
                  <a:gd name="T67" fmla="*/ 1 h 754"/>
                  <a:gd name="T68" fmla="*/ 554 w 1005"/>
                  <a:gd name="T69" fmla="*/ 1 h 754"/>
                  <a:gd name="T70" fmla="*/ 652 w 1005"/>
                  <a:gd name="T71" fmla="*/ 11 h 754"/>
                  <a:gd name="T72" fmla="*/ 743 w 1005"/>
                  <a:gd name="T73" fmla="*/ 31 h 754"/>
                  <a:gd name="T74" fmla="*/ 822 w 1005"/>
                  <a:gd name="T75" fmla="*/ 58 h 754"/>
                  <a:gd name="T76" fmla="*/ 891 w 1005"/>
                  <a:gd name="T77" fmla="*/ 91 h 754"/>
                  <a:gd name="T78" fmla="*/ 933 w 1005"/>
                  <a:gd name="T79" fmla="*/ 121 h 754"/>
                  <a:gd name="T80" fmla="*/ 955 w 1005"/>
                  <a:gd name="T81" fmla="*/ 142 h 754"/>
                  <a:gd name="T82" fmla="*/ 975 w 1005"/>
                  <a:gd name="T83" fmla="*/ 165 h 754"/>
                  <a:gd name="T84" fmla="*/ 989 w 1005"/>
                  <a:gd name="T85" fmla="*/ 189 h 754"/>
                  <a:gd name="T86" fmla="*/ 999 w 1005"/>
                  <a:gd name="T87" fmla="*/ 213 h 754"/>
                  <a:gd name="T88" fmla="*/ 1005 w 1005"/>
                  <a:gd name="T89" fmla="*/ 238 h 754"/>
                  <a:gd name="T90" fmla="*/ 1005 w 1005"/>
                  <a:gd name="T91" fmla="*/ 503 h 754"/>
                  <a:gd name="T92" fmla="*/ 0 w 1005"/>
                  <a:gd name="T93" fmla="*/ 0 h 754"/>
                  <a:gd name="T94" fmla="*/ 1005 w 1005"/>
                  <a:gd name="T95"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1005" h="754">
                    <a:moveTo>
                      <a:pt x="1005" y="503"/>
                    </a:moveTo>
                    <a:lnTo>
                      <a:pt x="1005" y="503"/>
                    </a:lnTo>
                    <a:lnTo>
                      <a:pt x="1005" y="516"/>
                    </a:lnTo>
                    <a:lnTo>
                      <a:pt x="1002" y="528"/>
                    </a:lnTo>
                    <a:lnTo>
                      <a:pt x="999" y="541"/>
                    </a:lnTo>
                    <a:lnTo>
                      <a:pt x="995" y="554"/>
                    </a:lnTo>
                    <a:lnTo>
                      <a:pt x="989" y="565"/>
                    </a:lnTo>
                    <a:lnTo>
                      <a:pt x="982" y="578"/>
                    </a:lnTo>
                    <a:lnTo>
                      <a:pt x="975" y="589"/>
                    </a:lnTo>
                    <a:lnTo>
                      <a:pt x="965" y="600"/>
                    </a:lnTo>
                    <a:lnTo>
                      <a:pt x="955" y="612"/>
                    </a:lnTo>
                    <a:lnTo>
                      <a:pt x="944" y="623"/>
                    </a:lnTo>
                    <a:lnTo>
                      <a:pt x="933" y="633"/>
                    </a:lnTo>
                    <a:lnTo>
                      <a:pt x="919" y="643"/>
                    </a:lnTo>
                    <a:lnTo>
                      <a:pt x="891" y="662"/>
                    </a:lnTo>
                    <a:lnTo>
                      <a:pt x="858" y="681"/>
                    </a:lnTo>
                    <a:lnTo>
                      <a:pt x="822" y="696"/>
                    </a:lnTo>
                    <a:lnTo>
                      <a:pt x="783" y="712"/>
                    </a:lnTo>
                    <a:lnTo>
                      <a:pt x="743" y="723"/>
                    </a:lnTo>
                    <a:lnTo>
                      <a:pt x="699" y="734"/>
                    </a:lnTo>
                    <a:lnTo>
                      <a:pt x="652" y="743"/>
                    </a:lnTo>
                    <a:lnTo>
                      <a:pt x="604" y="748"/>
                    </a:lnTo>
                    <a:lnTo>
                      <a:pt x="554" y="752"/>
                    </a:lnTo>
                    <a:lnTo>
                      <a:pt x="503" y="754"/>
                    </a:lnTo>
                    <a:lnTo>
                      <a:pt x="451" y="752"/>
                    </a:lnTo>
                    <a:lnTo>
                      <a:pt x="402" y="748"/>
                    </a:lnTo>
                    <a:lnTo>
                      <a:pt x="354" y="743"/>
                    </a:lnTo>
                    <a:lnTo>
                      <a:pt x="307" y="734"/>
                    </a:lnTo>
                    <a:lnTo>
                      <a:pt x="263" y="723"/>
                    </a:lnTo>
                    <a:lnTo>
                      <a:pt x="223" y="712"/>
                    </a:lnTo>
                    <a:lnTo>
                      <a:pt x="183" y="696"/>
                    </a:lnTo>
                    <a:lnTo>
                      <a:pt x="148" y="681"/>
                    </a:lnTo>
                    <a:lnTo>
                      <a:pt x="115" y="662"/>
                    </a:lnTo>
                    <a:lnTo>
                      <a:pt x="86" y="643"/>
                    </a:lnTo>
                    <a:lnTo>
                      <a:pt x="73" y="633"/>
                    </a:lnTo>
                    <a:lnTo>
                      <a:pt x="60" y="623"/>
                    </a:lnTo>
                    <a:lnTo>
                      <a:pt x="51" y="612"/>
                    </a:lnTo>
                    <a:lnTo>
                      <a:pt x="39" y="600"/>
                    </a:lnTo>
                    <a:lnTo>
                      <a:pt x="31" y="589"/>
                    </a:lnTo>
                    <a:lnTo>
                      <a:pt x="22" y="578"/>
                    </a:lnTo>
                    <a:lnTo>
                      <a:pt x="17" y="565"/>
                    </a:lnTo>
                    <a:lnTo>
                      <a:pt x="11" y="554"/>
                    </a:lnTo>
                    <a:lnTo>
                      <a:pt x="7" y="541"/>
                    </a:lnTo>
                    <a:lnTo>
                      <a:pt x="3" y="528"/>
                    </a:lnTo>
                    <a:lnTo>
                      <a:pt x="1" y="516"/>
                    </a:lnTo>
                    <a:lnTo>
                      <a:pt x="0" y="503"/>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lnTo>
                      <a:pt x="1005" y="503"/>
                    </a:lnTo>
                    <a:close/>
                  </a:path>
                </a:pathLst>
              </a:custGeom>
              <a:gradFill rotWithShape="1">
                <a:gsLst>
                  <a:gs pos="0">
                    <a:srgbClr val="FF0101"/>
                  </a:gs>
                  <a:gs pos="100000">
                    <a:srgbClr val="FF6D6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8" name="Freeform 461"/>
              <p:cNvSpPr>
                <a:spLocks/>
              </p:cNvSpPr>
              <p:nvPr/>
            </p:nvSpPr>
            <p:spPr bwMode="auto">
              <a:xfrm>
                <a:off x="0" y="0"/>
                <a:ext cx="1503" cy="391"/>
              </a:xfrm>
              <a:custGeom>
                <a:avLst/>
                <a:gdLst>
                  <a:gd name="T0" fmla="*/ 1005 w 1005"/>
                  <a:gd name="T1" fmla="*/ 252 h 503"/>
                  <a:gd name="T2" fmla="*/ 1002 w 1005"/>
                  <a:gd name="T3" fmla="*/ 277 h 503"/>
                  <a:gd name="T4" fmla="*/ 995 w 1005"/>
                  <a:gd name="T5" fmla="*/ 301 h 503"/>
                  <a:gd name="T6" fmla="*/ 982 w 1005"/>
                  <a:gd name="T7" fmla="*/ 327 h 503"/>
                  <a:gd name="T8" fmla="*/ 965 w 1005"/>
                  <a:gd name="T9" fmla="*/ 349 h 503"/>
                  <a:gd name="T10" fmla="*/ 944 w 1005"/>
                  <a:gd name="T11" fmla="*/ 372 h 503"/>
                  <a:gd name="T12" fmla="*/ 919 w 1005"/>
                  <a:gd name="T13" fmla="*/ 392 h 503"/>
                  <a:gd name="T14" fmla="*/ 858 w 1005"/>
                  <a:gd name="T15" fmla="*/ 430 h 503"/>
                  <a:gd name="T16" fmla="*/ 783 w 1005"/>
                  <a:gd name="T17" fmla="*/ 459 h 503"/>
                  <a:gd name="T18" fmla="*/ 699 w 1005"/>
                  <a:gd name="T19" fmla="*/ 483 h 503"/>
                  <a:gd name="T20" fmla="*/ 604 w 1005"/>
                  <a:gd name="T21" fmla="*/ 497 h 503"/>
                  <a:gd name="T22" fmla="*/ 503 w 1005"/>
                  <a:gd name="T23" fmla="*/ 503 h 503"/>
                  <a:gd name="T24" fmla="*/ 402 w 1005"/>
                  <a:gd name="T25" fmla="*/ 497 h 503"/>
                  <a:gd name="T26" fmla="*/ 307 w 1005"/>
                  <a:gd name="T27" fmla="*/ 483 h 503"/>
                  <a:gd name="T28" fmla="*/ 223 w 1005"/>
                  <a:gd name="T29" fmla="*/ 459 h 503"/>
                  <a:gd name="T30" fmla="*/ 148 w 1005"/>
                  <a:gd name="T31" fmla="*/ 430 h 503"/>
                  <a:gd name="T32" fmla="*/ 86 w 1005"/>
                  <a:gd name="T33" fmla="*/ 392 h 503"/>
                  <a:gd name="T34" fmla="*/ 60 w 1005"/>
                  <a:gd name="T35" fmla="*/ 372 h 503"/>
                  <a:gd name="T36" fmla="*/ 39 w 1005"/>
                  <a:gd name="T37" fmla="*/ 349 h 503"/>
                  <a:gd name="T38" fmla="*/ 22 w 1005"/>
                  <a:gd name="T39" fmla="*/ 327 h 503"/>
                  <a:gd name="T40" fmla="*/ 11 w 1005"/>
                  <a:gd name="T41" fmla="*/ 301 h 503"/>
                  <a:gd name="T42" fmla="*/ 3 w 1005"/>
                  <a:gd name="T43" fmla="*/ 277 h 503"/>
                  <a:gd name="T44" fmla="*/ 0 w 1005"/>
                  <a:gd name="T45" fmla="*/ 252 h 503"/>
                  <a:gd name="T46" fmla="*/ 3 w 1005"/>
                  <a:gd name="T47" fmla="*/ 225 h 503"/>
                  <a:gd name="T48" fmla="*/ 11 w 1005"/>
                  <a:gd name="T49" fmla="*/ 201 h 503"/>
                  <a:gd name="T50" fmla="*/ 22 w 1005"/>
                  <a:gd name="T51" fmla="*/ 177 h 503"/>
                  <a:gd name="T52" fmla="*/ 39 w 1005"/>
                  <a:gd name="T53" fmla="*/ 153 h 503"/>
                  <a:gd name="T54" fmla="*/ 60 w 1005"/>
                  <a:gd name="T55" fmla="*/ 132 h 503"/>
                  <a:gd name="T56" fmla="*/ 86 w 1005"/>
                  <a:gd name="T57" fmla="*/ 111 h 503"/>
                  <a:gd name="T58" fmla="*/ 148 w 1005"/>
                  <a:gd name="T59" fmla="*/ 75 h 503"/>
                  <a:gd name="T60" fmla="*/ 223 w 1005"/>
                  <a:gd name="T61" fmla="*/ 44 h 503"/>
                  <a:gd name="T62" fmla="*/ 307 w 1005"/>
                  <a:gd name="T63" fmla="*/ 20 h 503"/>
                  <a:gd name="T64" fmla="*/ 402 w 1005"/>
                  <a:gd name="T65" fmla="*/ 5 h 503"/>
                  <a:gd name="T66" fmla="*/ 503 w 1005"/>
                  <a:gd name="T67" fmla="*/ 0 h 503"/>
                  <a:gd name="T68" fmla="*/ 604 w 1005"/>
                  <a:gd name="T69" fmla="*/ 5 h 503"/>
                  <a:gd name="T70" fmla="*/ 699 w 1005"/>
                  <a:gd name="T71" fmla="*/ 20 h 503"/>
                  <a:gd name="T72" fmla="*/ 783 w 1005"/>
                  <a:gd name="T73" fmla="*/ 44 h 503"/>
                  <a:gd name="T74" fmla="*/ 858 w 1005"/>
                  <a:gd name="T75" fmla="*/ 75 h 503"/>
                  <a:gd name="T76" fmla="*/ 919 w 1005"/>
                  <a:gd name="T77" fmla="*/ 111 h 503"/>
                  <a:gd name="T78" fmla="*/ 944 w 1005"/>
                  <a:gd name="T79" fmla="*/ 132 h 503"/>
                  <a:gd name="T80" fmla="*/ 965 w 1005"/>
                  <a:gd name="T81" fmla="*/ 153 h 503"/>
                  <a:gd name="T82" fmla="*/ 982 w 1005"/>
                  <a:gd name="T83" fmla="*/ 177 h 503"/>
                  <a:gd name="T84" fmla="*/ 995 w 1005"/>
                  <a:gd name="T85" fmla="*/ 201 h 503"/>
                  <a:gd name="T86" fmla="*/ 1002 w 1005"/>
                  <a:gd name="T87" fmla="*/ 225 h 503"/>
                  <a:gd name="T88" fmla="*/ 1005 w 1005"/>
                  <a:gd name="T89" fmla="*/ 252 h 503"/>
                  <a:gd name="T90" fmla="*/ 0 w 1005"/>
                  <a:gd name="T91" fmla="*/ 0 h 503"/>
                  <a:gd name="T92" fmla="*/ 1005 w 1005"/>
                  <a:gd name="T93"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1005" h="503">
                    <a:moveTo>
                      <a:pt x="1005" y="252"/>
                    </a:moveTo>
                    <a:lnTo>
                      <a:pt x="1005" y="252"/>
                    </a:lnTo>
                    <a:lnTo>
                      <a:pt x="1005" y="265"/>
                    </a:lnTo>
                    <a:lnTo>
                      <a:pt x="1002" y="277"/>
                    </a:lnTo>
                    <a:lnTo>
                      <a:pt x="999" y="290"/>
                    </a:lnTo>
                    <a:lnTo>
                      <a:pt x="995" y="301"/>
                    </a:lnTo>
                    <a:lnTo>
                      <a:pt x="989" y="314"/>
                    </a:lnTo>
                    <a:lnTo>
                      <a:pt x="982" y="327"/>
                    </a:lnTo>
                    <a:lnTo>
                      <a:pt x="975" y="338"/>
                    </a:lnTo>
                    <a:lnTo>
                      <a:pt x="965" y="349"/>
                    </a:lnTo>
                    <a:lnTo>
                      <a:pt x="955" y="361"/>
                    </a:lnTo>
                    <a:lnTo>
                      <a:pt x="944" y="372"/>
                    </a:lnTo>
                    <a:lnTo>
                      <a:pt x="933" y="382"/>
                    </a:lnTo>
                    <a:lnTo>
                      <a:pt x="919" y="392"/>
                    </a:lnTo>
                    <a:lnTo>
                      <a:pt x="891" y="411"/>
                    </a:lnTo>
                    <a:lnTo>
                      <a:pt x="858" y="430"/>
                    </a:lnTo>
                    <a:lnTo>
                      <a:pt x="822" y="445"/>
                    </a:lnTo>
                    <a:lnTo>
                      <a:pt x="783" y="459"/>
                    </a:lnTo>
                    <a:lnTo>
                      <a:pt x="743" y="472"/>
                    </a:lnTo>
                    <a:lnTo>
                      <a:pt x="699" y="483"/>
                    </a:lnTo>
                    <a:lnTo>
                      <a:pt x="652" y="492"/>
                    </a:lnTo>
                    <a:lnTo>
                      <a:pt x="604" y="497"/>
                    </a:lnTo>
                    <a:lnTo>
                      <a:pt x="554" y="502"/>
                    </a:lnTo>
                    <a:lnTo>
                      <a:pt x="503" y="503"/>
                    </a:lnTo>
                    <a:lnTo>
                      <a:pt x="451" y="502"/>
                    </a:lnTo>
                    <a:lnTo>
                      <a:pt x="402" y="497"/>
                    </a:lnTo>
                    <a:lnTo>
                      <a:pt x="354" y="492"/>
                    </a:lnTo>
                    <a:lnTo>
                      <a:pt x="307" y="483"/>
                    </a:lnTo>
                    <a:lnTo>
                      <a:pt x="263" y="472"/>
                    </a:lnTo>
                    <a:lnTo>
                      <a:pt x="223" y="459"/>
                    </a:lnTo>
                    <a:lnTo>
                      <a:pt x="183" y="445"/>
                    </a:lnTo>
                    <a:lnTo>
                      <a:pt x="148" y="430"/>
                    </a:lnTo>
                    <a:lnTo>
                      <a:pt x="115" y="411"/>
                    </a:lnTo>
                    <a:lnTo>
                      <a:pt x="86" y="392"/>
                    </a:lnTo>
                    <a:lnTo>
                      <a:pt x="73" y="382"/>
                    </a:lnTo>
                    <a:lnTo>
                      <a:pt x="60" y="372"/>
                    </a:lnTo>
                    <a:lnTo>
                      <a:pt x="51" y="361"/>
                    </a:lnTo>
                    <a:lnTo>
                      <a:pt x="39" y="349"/>
                    </a:lnTo>
                    <a:lnTo>
                      <a:pt x="31" y="338"/>
                    </a:lnTo>
                    <a:lnTo>
                      <a:pt x="22" y="327"/>
                    </a:lnTo>
                    <a:lnTo>
                      <a:pt x="17" y="314"/>
                    </a:lnTo>
                    <a:lnTo>
                      <a:pt x="11" y="301"/>
                    </a:lnTo>
                    <a:lnTo>
                      <a:pt x="7" y="290"/>
                    </a:lnTo>
                    <a:lnTo>
                      <a:pt x="3" y="277"/>
                    </a:lnTo>
                    <a:lnTo>
                      <a:pt x="1" y="265"/>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close/>
                  </a:path>
                </a:pathLst>
              </a:custGeom>
              <a:gradFill rotWithShape="1">
                <a:gsLst>
                  <a:gs pos="0">
                    <a:srgbClr val="FF6D6D"/>
                  </a:gs>
                  <a:gs pos="100000">
                    <a:srgbClr val="FF010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9" name="Oval 462"/>
              <p:cNvSpPr>
                <a:spLocks noChangeArrowheads="1"/>
              </p:cNvSpPr>
              <p:nvPr/>
            </p:nvSpPr>
            <p:spPr bwMode="auto">
              <a:xfrm>
                <a:off x="71" y="307"/>
                <a:ext cx="68" cy="184"/>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60" name="WordArt 475"/>
              <p:cNvSpPr>
                <a:spLocks noChangeArrowheads="1" noChangeShapeType="1" noTextEdit="1"/>
              </p:cNvSpPr>
              <p:nvPr/>
            </p:nvSpPr>
            <p:spPr bwMode="auto">
              <a:xfrm>
                <a:off x="320" y="400"/>
                <a:ext cx="862" cy="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sz="800" b="1" dirty="0" smtClean="0">
                    <a:latin typeface="Arial Black"/>
                  </a:rPr>
                  <a:t>Regulators</a:t>
                </a:r>
                <a:endParaRPr lang="en-US" sz="800" b="1" dirty="0">
                  <a:latin typeface="Arial Black"/>
                </a:endParaRPr>
              </a:p>
            </p:txBody>
          </p:sp>
        </p:grpSp>
        <p:sp>
          <p:nvSpPr>
            <p:cNvPr id="45" name="WordArt 476"/>
            <p:cNvSpPr>
              <a:spLocks noChangeArrowheads="1" noChangeShapeType="1" noTextEdit="1"/>
            </p:cNvSpPr>
            <p:nvPr/>
          </p:nvSpPr>
          <p:spPr bwMode="auto">
            <a:xfrm>
              <a:off x="237" y="2665"/>
              <a:ext cx="1070" cy="14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sz="800" b="1" dirty="0" smtClean="0">
                  <a:latin typeface="Arial Black"/>
                </a:rPr>
                <a:t>Regional telecommunication body</a:t>
              </a:r>
              <a:endParaRPr lang="en-US" sz="800" b="1" dirty="0">
                <a:latin typeface="Arial Black"/>
              </a:endParaRPr>
            </a:p>
          </p:txBody>
        </p:sp>
        <p:sp>
          <p:nvSpPr>
            <p:cNvPr id="47" name="Line 478"/>
            <p:cNvSpPr>
              <a:spLocks noChangeShapeType="1"/>
            </p:cNvSpPr>
            <p:nvPr/>
          </p:nvSpPr>
          <p:spPr bwMode="auto">
            <a:xfrm>
              <a:off x="1307" y="1043"/>
              <a:ext cx="2607" cy="0"/>
            </a:xfrm>
            <a:prstGeom prst="line">
              <a:avLst/>
            </a:prstGeom>
            <a:noFill/>
            <a:ln w="25400" cmpd="sng">
              <a:solidFill>
                <a:srgbClr val="B3B3B3"/>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Freeform 479"/>
            <p:cNvSpPr>
              <a:spLocks/>
            </p:cNvSpPr>
            <p:nvPr/>
          </p:nvSpPr>
          <p:spPr bwMode="auto">
            <a:xfrm>
              <a:off x="893" y="1361"/>
              <a:ext cx="3051" cy="385"/>
            </a:xfrm>
            <a:custGeom>
              <a:avLst/>
              <a:gdLst>
                <a:gd name="T0" fmla="*/ 0 w 3356"/>
                <a:gd name="T1" fmla="*/ 0 h 385"/>
                <a:gd name="T2" fmla="*/ 385 w 3356"/>
                <a:gd name="T3" fmla="*/ 385 h 385"/>
                <a:gd name="T4" fmla="*/ 3356 w 3356"/>
                <a:gd name="T5" fmla="*/ 385 h 385"/>
                <a:gd name="T6" fmla="*/ 0 w 3356"/>
                <a:gd name="T7" fmla="*/ 0 h 385"/>
                <a:gd name="T8" fmla="*/ 3356 w 3356"/>
                <a:gd name="T9" fmla="*/ 385 h 385"/>
              </a:gdLst>
              <a:ahLst/>
              <a:cxnLst>
                <a:cxn ang="0">
                  <a:pos x="T0" y="T1"/>
                </a:cxn>
                <a:cxn ang="0">
                  <a:pos x="T2" y="T3"/>
                </a:cxn>
                <a:cxn ang="0">
                  <a:pos x="T4" y="T5"/>
                </a:cxn>
              </a:cxnLst>
              <a:rect l="T6" t="T7" r="T8" b="T9"/>
              <a:pathLst>
                <a:path w="3356" h="385">
                  <a:moveTo>
                    <a:pt x="0" y="0"/>
                  </a:moveTo>
                  <a:lnTo>
                    <a:pt x="385" y="385"/>
                  </a:lnTo>
                  <a:lnTo>
                    <a:pt x="3356" y="385"/>
                  </a:lnTo>
                </a:path>
              </a:pathLst>
            </a:custGeom>
            <a:noFill/>
            <a:ln w="25400" cmpd="sng">
              <a:solidFill>
                <a:srgbClr val="B3B3B3"/>
              </a:solidFill>
              <a:round/>
              <a:headEnd type="oval" w="med" len="med"/>
              <a:tailEnd/>
            </a:ln>
            <a:extLst>
              <a:ext uri="{909E8E84-426E-40DD-AFC4-6F175D3DCCD1}">
                <a14:hiddenFill xmlns:a14="http://schemas.microsoft.com/office/drawing/2010/main">
                  <a:solidFill>
                    <a:srgbClr val="FFFFFF"/>
                  </a:solidFill>
                </a14:hiddenFill>
              </a:ext>
            </a:extLst>
          </p:spPr>
          <p:txBody>
            <a:bodyPr wrap="none" lIns="99496" tIns="49748" rIns="99496" bIns="49748" anchor="ctr"/>
            <a:lstStyle/>
            <a:p>
              <a:endParaRPr lang="en-US"/>
            </a:p>
          </p:txBody>
        </p:sp>
        <p:sp>
          <p:nvSpPr>
            <p:cNvPr id="49" name="Text Box 480"/>
            <p:cNvSpPr txBox="1">
              <a:spLocks noChangeArrowheads="1"/>
            </p:cNvSpPr>
            <p:nvPr/>
          </p:nvSpPr>
          <p:spPr bwMode="auto">
            <a:xfrm>
              <a:off x="2279" y="114"/>
              <a:ext cx="204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r" eaLnBrk="1" hangingPunct="1"/>
              <a:endParaRPr lang="en-US" altLang="en-US" sz="1100" dirty="0">
                <a:solidFill>
                  <a:srgbClr val="C00000"/>
                </a:solidFill>
                <a:latin typeface="Arial Black" pitchFamily="34" charset="0"/>
              </a:endParaRPr>
            </a:p>
          </p:txBody>
        </p:sp>
        <p:sp>
          <p:nvSpPr>
            <p:cNvPr id="50" name="Text Box 481"/>
            <p:cNvSpPr txBox="1">
              <a:spLocks noChangeArrowheads="1"/>
            </p:cNvSpPr>
            <p:nvPr/>
          </p:nvSpPr>
          <p:spPr bwMode="auto">
            <a:xfrm>
              <a:off x="2204" y="-1"/>
              <a:ext cx="151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r" eaLnBrk="1" hangingPunct="1"/>
              <a:endParaRPr lang="en-US" altLang="en-US" sz="1100" dirty="0">
                <a:solidFill>
                  <a:srgbClr val="FF6D6D"/>
                </a:solidFill>
                <a:latin typeface="Arial Black" pitchFamily="34" charset="0"/>
              </a:endParaRPr>
            </a:p>
          </p:txBody>
        </p:sp>
        <p:sp>
          <p:nvSpPr>
            <p:cNvPr id="52" name="Freeform 463"/>
            <p:cNvSpPr>
              <a:spLocks/>
            </p:cNvSpPr>
            <p:nvPr/>
          </p:nvSpPr>
          <p:spPr bwMode="auto">
            <a:xfrm>
              <a:off x="8" y="1817"/>
              <a:ext cx="1503" cy="587"/>
            </a:xfrm>
            <a:custGeom>
              <a:avLst/>
              <a:gdLst>
                <a:gd name="T0" fmla="*/ 1005 w 1005"/>
                <a:gd name="T1" fmla="*/ 503 h 754"/>
                <a:gd name="T2" fmla="*/ 1002 w 1005"/>
                <a:gd name="T3" fmla="*/ 528 h 754"/>
                <a:gd name="T4" fmla="*/ 995 w 1005"/>
                <a:gd name="T5" fmla="*/ 554 h 754"/>
                <a:gd name="T6" fmla="*/ 982 w 1005"/>
                <a:gd name="T7" fmla="*/ 578 h 754"/>
                <a:gd name="T8" fmla="*/ 965 w 1005"/>
                <a:gd name="T9" fmla="*/ 600 h 754"/>
                <a:gd name="T10" fmla="*/ 944 w 1005"/>
                <a:gd name="T11" fmla="*/ 623 h 754"/>
                <a:gd name="T12" fmla="*/ 919 w 1005"/>
                <a:gd name="T13" fmla="*/ 643 h 754"/>
                <a:gd name="T14" fmla="*/ 858 w 1005"/>
                <a:gd name="T15" fmla="*/ 681 h 754"/>
                <a:gd name="T16" fmla="*/ 783 w 1005"/>
                <a:gd name="T17" fmla="*/ 712 h 754"/>
                <a:gd name="T18" fmla="*/ 699 w 1005"/>
                <a:gd name="T19" fmla="*/ 734 h 754"/>
                <a:gd name="T20" fmla="*/ 604 w 1005"/>
                <a:gd name="T21" fmla="*/ 748 h 754"/>
                <a:gd name="T22" fmla="*/ 503 w 1005"/>
                <a:gd name="T23" fmla="*/ 754 h 754"/>
                <a:gd name="T24" fmla="*/ 402 w 1005"/>
                <a:gd name="T25" fmla="*/ 748 h 754"/>
                <a:gd name="T26" fmla="*/ 307 w 1005"/>
                <a:gd name="T27" fmla="*/ 734 h 754"/>
                <a:gd name="T28" fmla="*/ 223 w 1005"/>
                <a:gd name="T29" fmla="*/ 712 h 754"/>
                <a:gd name="T30" fmla="*/ 148 w 1005"/>
                <a:gd name="T31" fmla="*/ 681 h 754"/>
                <a:gd name="T32" fmla="*/ 86 w 1005"/>
                <a:gd name="T33" fmla="*/ 643 h 754"/>
                <a:gd name="T34" fmla="*/ 60 w 1005"/>
                <a:gd name="T35" fmla="*/ 623 h 754"/>
                <a:gd name="T36" fmla="*/ 39 w 1005"/>
                <a:gd name="T37" fmla="*/ 600 h 754"/>
                <a:gd name="T38" fmla="*/ 22 w 1005"/>
                <a:gd name="T39" fmla="*/ 578 h 754"/>
                <a:gd name="T40" fmla="*/ 11 w 1005"/>
                <a:gd name="T41" fmla="*/ 554 h 754"/>
                <a:gd name="T42" fmla="*/ 3 w 1005"/>
                <a:gd name="T43" fmla="*/ 528 h 754"/>
                <a:gd name="T44" fmla="*/ 0 w 1005"/>
                <a:gd name="T45" fmla="*/ 503 h 754"/>
                <a:gd name="T46" fmla="*/ 1 w 1005"/>
                <a:gd name="T47" fmla="*/ 238 h 754"/>
                <a:gd name="T48" fmla="*/ 7 w 1005"/>
                <a:gd name="T49" fmla="*/ 213 h 754"/>
                <a:gd name="T50" fmla="*/ 17 w 1005"/>
                <a:gd name="T51" fmla="*/ 189 h 754"/>
                <a:gd name="T52" fmla="*/ 31 w 1005"/>
                <a:gd name="T53" fmla="*/ 165 h 754"/>
                <a:gd name="T54" fmla="*/ 51 w 1005"/>
                <a:gd name="T55" fmla="*/ 142 h 754"/>
                <a:gd name="T56" fmla="*/ 73 w 1005"/>
                <a:gd name="T57" fmla="*/ 121 h 754"/>
                <a:gd name="T58" fmla="*/ 115 w 1005"/>
                <a:gd name="T59" fmla="*/ 91 h 754"/>
                <a:gd name="T60" fmla="*/ 183 w 1005"/>
                <a:gd name="T61" fmla="*/ 58 h 754"/>
                <a:gd name="T62" fmla="*/ 263 w 1005"/>
                <a:gd name="T63" fmla="*/ 31 h 754"/>
                <a:gd name="T64" fmla="*/ 354 w 1005"/>
                <a:gd name="T65" fmla="*/ 11 h 754"/>
                <a:gd name="T66" fmla="*/ 451 w 1005"/>
                <a:gd name="T67" fmla="*/ 1 h 754"/>
                <a:gd name="T68" fmla="*/ 554 w 1005"/>
                <a:gd name="T69" fmla="*/ 1 h 754"/>
                <a:gd name="T70" fmla="*/ 652 w 1005"/>
                <a:gd name="T71" fmla="*/ 11 h 754"/>
                <a:gd name="T72" fmla="*/ 743 w 1005"/>
                <a:gd name="T73" fmla="*/ 31 h 754"/>
                <a:gd name="T74" fmla="*/ 822 w 1005"/>
                <a:gd name="T75" fmla="*/ 58 h 754"/>
                <a:gd name="T76" fmla="*/ 891 w 1005"/>
                <a:gd name="T77" fmla="*/ 91 h 754"/>
                <a:gd name="T78" fmla="*/ 933 w 1005"/>
                <a:gd name="T79" fmla="*/ 121 h 754"/>
                <a:gd name="T80" fmla="*/ 955 w 1005"/>
                <a:gd name="T81" fmla="*/ 142 h 754"/>
                <a:gd name="T82" fmla="*/ 975 w 1005"/>
                <a:gd name="T83" fmla="*/ 165 h 754"/>
                <a:gd name="T84" fmla="*/ 989 w 1005"/>
                <a:gd name="T85" fmla="*/ 189 h 754"/>
                <a:gd name="T86" fmla="*/ 999 w 1005"/>
                <a:gd name="T87" fmla="*/ 213 h 754"/>
                <a:gd name="T88" fmla="*/ 1005 w 1005"/>
                <a:gd name="T89" fmla="*/ 238 h 754"/>
                <a:gd name="T90" fmla="*/ 1005 w 1005"/>
                <a:gd name="T91" fmla="*/ 503 h 754"/>
                <a:gd name="T92" fmla="*/ 0 w 1005"/>
                <a:gd name="T93" fmla="*/ 0 h 754"/>
                <a:gd name="T94" fmla="*/ 1005 w 1005"/>
                <a:gd name="T95"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1005" h="754">
                  <a:moveTo>
                    <a:pt x="1005" y="503"/>
                  </a:moveTo>
                  <a:lnTo>
                    <a:pt x="1005" y="503"/>
                  </a:lnTo>
                  <a:lnTo>
                    <a:pt x="1005" y="516"/>
                  </a:lnTo>
                  <a:lnTo>
                    <a:pt x="1002" y="528"/>
                  </a:lnTo>
                  <a:lnTo>
                    <a:pt x="999" y="541"/>
                  </a:lnTo>
                  <a:lnTo>
                    <a:pt x="995" y="554"/>
                  </a:lnTo>
                  <a:lnTo>
                    <a:pt x="989" y="565"/>
                  </a:lnTo>
                  <a:lnTo>
                    <a:pt x="982" y="578"/>
                  </a:lnTo>
                  <a:lnTo>
                    <a:pt x="975" y="589"/>
                  </a:lnTo>
                  <a:lnTo>
                    <a:pt x="965" y="600"/>
                  </a:lnTo>
                  <a:lnTo>
                    <a:pt x="955" y="612"/>
                  </a:lnTo>
                  <a:lnTo>
                    <a:pt x="944" y="623"/>
                  </a:lnTo>
                  <a:lnTo>
                    <a:pt x="933" y="633"/>
                  </a:lnTo>
                  <a:lnTo>
                    <a:pt x="919" y="643"/>
                  </a:lnTo>
                  <a:lnTo>
                    <a:pt x="891" y="662"/>
                  </a:lnTo>
                  <a:lnTo>
                    <a:pt x="858" y="681"/>
                  </a:lnTo>
                  <a:lnTo>
                    <a:pt x="822" y="696"/>
                  </a:lnTo>
                  <a:lnTo>
                    <a:pt x="783" y="712"/>
                  </a:lnTo>
                  <a:lnTo>
                    <a:pt x="743" y="723"/>
                  </a:lnTo>
                  <a:lnTo>
                    <a:pt x="699" y="734"/>
                  </a:lnTo>
                  <a:lnTo>
                    <a:pt x="652" y="743"/>
                  </a:lnTo>
                  <a:lnTo>
                    <a:pt x="604" y="748"/>
                  </a:lnTo>
                  <a:lnTo>
                    <a:pt x="554" y="752"/>
                  </a:lnTo>
                  <a:lnTo>
                    <a:pt x="503" y="754"/>
                  </a:lnTo>
                  <a:lnTo>
                    <a:pt x="451" y="752"/>
                  </a:lnTo>
                  <a:lnTo>
                    <a:pt x="402" y="748"/>
                  </a:lnTo>
                  <a:lnTo>
                    <a:pt x="354" y="743"/>
                  </a:lnTo>
                  <a:lnTo>
                    <a:pt x="307" y="734"/>
                  </a:lnTo>
                  <a:lnTo>
                    <a:pt x="263" y="723"/>
                  </a:lnTo>
                  <a:lnTo>
                    <a:pt x="223" y="712"/>
                  </a:lnTo>
                  <a:lnTo>
                    <a:pt x="183" y="696"/>
                  </a:lnTo>
                  <a:lnTo>
                    <a:pt x="148" y="681"/>
                  </a:lnTo>
                  <a:lnTo>
                    <a:pt x="115" y="662"/>
                  </a:lnTo>
                  <a:lnTo>
                    <a:pt x="86" y="643"/>
                  </a:lnTo>
                  <a:lnTo>
                    <a:pt x="73" y="633"/>
                  </a:lnTo>
                  <a:lnTo>
                    <a:pt x="60" y="623"/>
                  </a:lnTo>
                  <a:lnTo>
                    <a:pt x="51" y="612"/>
                  </a:lnTo>
                  <a:lnTo>
                    <a:pt x="39" y="600"/>
                  </a:lnTo>
                  <a:lnTo>
                    <a:pt x="31" y="589"/>
                  </a:lnTo>
                  <a:lnTo>
                    <a:pt x="22" y="578"/>
                  </a:lnTo>
                  <a:lnTo>
                    <a:pt x="17" y="565"/>
                  </a:lnTo>
                  <a:lnTo>
                    <a:pt x="11" y="554"/>
                  </a:lnTo>
                  <a:lnTo>
                    <a:pt x="7" y="541"/>
                  </a:lnTo>
                  <a:lnTo>
                    <a:pt x="3" y="528"/>
                  </a:lnTo>
                  <a:lnTo>
                    <a:pt x="1" y="516"/>
                  </a:lnTo>
                  <a:lnTo>
                    <a:pt x="0" y="503"/>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lnTo>
                    <a:pt x="1005" y="503"/>
                  </a:lnTo>
                  <a:close/>
                </a:path>
              </a:pathLst>
            </a:custGeom>
            <a:gradFill rotWithShape="1">
              <a:gsLst>
                <a:gs pos="0">
                  <a:srgbClr val="820000"/>
                </a:gs>
                <a:gs pos="100000">
                  <a:srgbClr val="C8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3" name="Freeform 464"/>
            <p:cNvSpPr>
              <a:spLocks/>
            </p:cNvSpPr>
            <p:nvPr/>
          </p:nvSpPr>
          <p:spPr bwMode="auto">
            <a:xfrm>
              <a:off x="8" y="1817"/>
              <a:ext cx="1503" cy="391"/>
            </a:xfrm>
            <a:custGeom>
              <a:avLst/>
              <a:gdLst>
                <a:gd name="T0" fmla="*/ 1005 w 1005"/>
                <a:gd name="T1" fmla="*/ 252 h 503"/>
                <a:gd name="T2" fmla="*/ 1002 w 1005"/>
                <a:gd name="T3" fmla="*/ 277 h 503"/>
                <a:gd name="T4" fmla="*/ 995 w 1005"/>
                <a:gd name="T5" fmla="*/ 301 h 503"/>
                <a:gd name="T6" fmla="*/ 982 w 1005"/>
                <a:gd name="T7" fmla="*/ 327 h 503"/>
                <a:gd name="T8" fmla="*/ 965 w 1005"/>
                <a:gd name="T9" fmla="*/ 349 h 503"/>
                <a:gd name="T10" fmla="*/ 944 w 1005"/>
                <a:gd name="T11" fmla="*/ 372 h 503"/>
                <a:gd name="T12" fmla="*/ 919 w 1005"/>
                <a:gd name="T13" fmla="*/ 392 h 503"/>
                <a:gd name="T14" fmla="*/ 858 w 1005"/>
                <a:gd name="T15" fmla="*/ 430 h 503"/>
                <a:gd name="T16" fmla="*/ 783 w 1005"/>
                <a:gd name="T17" fmla="*/ 459 h 503"/>
                <a:gd name="T18" fmla="*/ 699 w 1005"/>
                <a:gd name="T19" fmla="*/ 483 h 503"/>
                <a:gd name="T20" fmla="*/ 604 w 1005"/>
                <a:gd name="T21" fmla="*/ 497 h 503"/>
                <a:gd name="T22" fmla="*/ 503 w 1005"/>
                <a:gd name="T23" fmla="*/ 503 h 503"/>
                <a:gd name="T24" fmla="*/ 402 w 1005"/>
                <a:gd name="T25" fmla="*/ 497 h 503"/>
                <a:gd name="T26" fmla="*/ 307 w 1005"/>
                <a:gd name="T27" fmla="*/ 483 h 503"/>
                <a:gd name="T28" fmla="*/ 223 w 1005"/>
                <a:gd name="T29" fmla="*/ 459 h 503"/>
                <a:gd name="T30" fmla="*/ 148 w 1005"/>
                <a:gd name="T31" fmla="*/ 430 h 503"/>
                <a:gd name="T32" fmla="*/ 86 w 1005"/>
                <a:gd name="T33" fmla="*/ 392 h 503"/>
                <a:gd name="T34" fmla="*/ 60 w 1005"/>
                <a:gd name="T35" fmla="*/ 372 h 503"/>
                <a:gd name="T36" fmla="*/ 39 w 1005"/>
                <a:gd name="T37" fmla="*/ 349 h 503"/>
                <a:gd name="T38" fmla="*/ 22 w 1005"/>
                <a:gd name="T39" fmla="*/ 327 h 503"/>
                <a:gd name="T40" fmla="*/ 11 w 1005"/>
                <a:gd name="T41" fmla="*/ 301 h 503"/>
                <a:gd name="T42" fmla="*/ 3 w 1005"/>
                <a:gd name="T43" fmla="*/ 277 h 503"/>
                <a:gd name="T44" fmla="*/ 0 w 1005"/>
                <a:gd name="T45" fmla="*/ 252 h 503"/>
                <a:gd name="T46" fmla="*/ 3 w 1005"/>
                <a:gd name="T47" fmla="*/ 225 h 503"/>
                <a:gd name="T48" fmla="*/ 11 w 1005"/>
                <a:gd name="T49" fmla="*/ 201 h 503"/>
                <a:gd name="T50" fmla="*/ 22 w 1005"/>
                <a:gd name="T51" fmla="*/ 177 h 503"/>
                <a:gd name="T52" fmla="*/ 39 w 1005"/>
                <a:gd name="T53" fmla="*/ 153 h 503"/>
                <a:gd name="T54" fmla="*/ 60 w 1005"/>
                <a:gd name="T55" fmla="*/ 132 h 503"/>
                <a:gd name="T56" fmla="*/ 86 w 1005"/>
                <a:gd name="T57" fmla="*/ 111 h 503"/>
                <a:gd name="T58" fmla="*/ 148 w 1005"/>
                <a:gd name="T59" fmla="*/ 75 h 503"/>
                <a:gd name="T60" fmla="*/ 223 w 1005"/>
                <a:gd name="T61" fmla="*/ 44 h 503"/>
                <a:gd name="T62" fmla="*/ 307 w 1005"/>
                <a:gd name="T63" fmla="*/ 20 h 503"/>
                <a:gd name="T64" fmla="*/ 402 w 1005"/>
                <a:gd name="T65" fmla="*/ 5 h 503"/>
                <a:gd name="T66" fmla="*/ 503 w 1005"/>
                <a:gd name="T67" fmla="*/ 0 h 503"/>
                <a:gd name="T68" fmla="*/ 604 w 1005"/>
                <a:gd name="T69" fmla="*/ 5 h 503"/>
                <a:gd name="T70" fmla="*/ 699 w 1005"/>
                <a:gd name="T71" fmla="*/ 20 h 503"/>
                <a:gd name="T72" fmla="*/ 783 w 1005"/>
                <a:gd name="T73" fmla="*/ 44 h 503"/>
                <a:gd name="T74" fmla="*/ 858 w 1005"/>
                <a:gd name="T75" fmla="*/ 75 h 503"/>
                <a:gd name="T76" fmla="*/ 919 w 1005"/>
                <a:gd name="T77" fmla="*/ 111 h 503"/>
                <a:gd name="T78" fmla="*/ 944 w 1005"/>
                <a:gd name="T79" fmla="*/ 132 h 503"/>
                <a:gd name="T80" fmla="*/ 965 w 1005"/>
                <a:gd name="T81" fmla="*/ 153 h 503"/>
                <a:gd name="T82" fmla="*/ 982 w 1005"/>
                <a:gd name="T83" fmla="*/ 177 h 503"/>
                <a:gd name="T84" fmla="*/ 995 w 1005"/>
                <a:gd name="T85" fmla="*/ 201 h 503"/>
                <a:gd name="T86" fmla="*/ 1002 w 1005"/>
                <a:gd name="T87" fmla="*/ 225 h 503"/>
                <a:gd name="T88" fmla="*/ 1005 w 1005"/>
                <a:gd name="T89" fmla="*/ 252 h 503"/>
                <a:gd name="T90" fmla="*/ 0 w 1005"/>
                <a:gd name="T91" fmla="*/ 0 h 503"/>
                <a:gd name="T92" fmla="*/ 1005 w 1005"/>
                <a:gd name="T93"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T90" t="T91" r="T92" b="T93"/>
              <a:pathLst>
                <a:path w="1005" h="503">
                  <a:moveTo>
                    <a:pt x="1005" y="252"/>
                  </a:moveTo>
                  <a:lnTo>
                    <a:pt x="1005" y="252"/>
                  </a:lnTo>
                  <a:lnTo>
                    <a:pt x="1005" y="265"/>
                  </a:lnTo>
                  <a:lnTo>
                    <a:pt x="1002" y="277"/>
                  </a:lnTo>
                  <a:lnTo>
                    <a:pt x="999" y="290"/>
                  </a:lnTo>
                  <a:lnTo>
                    <a:pt x="995" y="301"/>
                  </a:lnTo>
                  <a:lnTo>
                    <a:pt x="989" y="314"/>
                  </a:lnTo>
                  <a:lnTo>
                    <a:pt x="982" y="327"/>
                  </a:lnTo>
                  <a:lnTo>
                    <a:pt x="975" y="338"/>
                  </a:lnTo>
                  <a:lnTo>
                    <a:pt x="965" y="349"/>
                  </a:lnTo>
                  <a:lnTo>
                    <a:pt x="955" y="361"/>
                  </a:lnTo>
                  <a:lnTo>
                    <a:pt x="944" y="372"/>
                  </a:lnTo>
                  <a:lnTo>
                    <a:pt x="933" y="382"/>
                  </a:lnTo>
                  <a:lnTo>
                    <a:pt x="919" y="392"/>
                  </a:lnTo>
                  <a:lnTo>
                    <a:pt x="891" y="411"/>
                  </a:lnTo>
                  <a:lnTo>
                    <a:pt x="858" y="430"/>
                  </a:lnTo>
                  <a:lnTo>
                    <a:pt x="822" y="445"/>
                  </a:lnTo>
                  <a:lnTo>
                    <a:pt x="783" y="459"/>
                  </a:lnTo>
                  <a:lnTo>
                    <a:pt x="743" y="472"/>
                  </a:lnTo>
                  <a:lnTo>
                    <a:pt x="699" y="483"/>
                  </a:lnTo>
                  <a:lnTo>
                    <a:pt x="652" y="492"/>
                  </a:lnTo>
                  <a:lnTo>
                    <a:pt x="604" y="497"/>
                  </a:lnTo>
                  <a:lnTo>
                    <a:pt x="554" y="502"/>
                  </a:lnTo>
                  <a:lnTo>
                    <a:pt x="503" y="503"/>
                  </a:lnTo>
                  <a:lnTo>
                    <a:pt x="451" y="502"/>
                  </a:lnTo>
                  <a:lnTo>
                    <a:pt x="402" y="497"/>
                  </a:lnTo>
                  <a:lnTo>
                    <a:pt x="354" y="492"/>
                  </a:lnTo>
                  <a:lnTo>
                    <a:pt x="307" y="483"/>
                  </a:lnTo>
                  <a:lnTo>
                    <a:pt x="263" y="472"/>
                  </a:lnTo>
                  <a:lnTo>
                    <a:pt x="223" y="459"/>
                  </a:lnTo>
                  <a:lnTo>
                    <a:pt x="183" y="445"/>
                  </a:lnTo>
                  <a:lnTo>
                    <a:pt x="148" y="430"/>
                  </a:lnTo>
                  <a:lnTo>
                    <a:pt x="115" y="411"/>
                  </a:lnTo>
                  <a:lnTo>
                    <a:pt x="86" y="392"/>
                  </a:lnTo>
                  <a:lnTo>
                    <a:pt x="73" y="382"/>
                  </a:lnTo>
                  <a:lnTo>
                    <a:pt x="60" y="372"/>
                  </a:lnTo>
                  <a:lnTo>
                    <a:pt x="51" y="361"/>
                  </a:lnTo>
                  <a:lnTo>
                    <a:pt x="39" y="349"/>
                  </a:lnTo>
                  <a:lnTo>
                    <a:pt x="31" y="338"/>
                  </a:lnTo>
                  <a:lnTo>
                    <a:pt x="22" y="327"/>
                  </a:lnTo>
                  <a:lnTo>
                    <a:pt x="17" y="314"/>
                  </a:lnTo>
                  <a:lnTo>
                    <a:pt x="11" y="301"/>
                  </a:lnTo>
                  <a:lnTo>
                    <a:pt x="7" y="290"/>
                  </a:lnTo>
                  <a:lnTo>
                    <a:pt x="3" y="277"/>
                  </a:lnTo>
                  <a:lnTo>
                    <a:pt x="1" y="265"/>
                  </a:lnTo>
                  <a:lnTo>
                    <a:pt x="0" y="252"/>
                  </a:lnTo>
                  <a:lnTo>
                    <a:pt x="1" y="238"/>
                  </a:lnTo>
                  <a:lnTo>
                    <a:pt x="3" y="225"/>
                  </a:lnTo>
                  <a:lnTo>
                    <a:pt x="7" y="213"/>
                  </a:lnTo>
                  <a:lnTo>
                    <a:pt x="11" y="201"/>
                  </a:lnTo>
                  <a:lnTo>
                    <a:pt x="17" y="189"/>
                  </a:lnTo>
                  <a:lnTo>
                    <a:pt x="22" y="177"/>
                  </a:lnTo>
                  <a:lnTo>
                    <a:pt x="31" y="165"/>
                  </a:lnTo>
                  <a:lnTo>
                    <a:pt x="39" y="153"/>
                  </a:lnTo>
                  <a:lnTo>
                    <a:pt x="51" y="142"/>
                  </a:lnTo>
                  <a:lnTo>
                    <a:pt x="60" y="132"/>
                  </a:lnTo>
                  <a:lnTo>
                    <a:pt x="73" y="121"/>
                  </a:lnTo>
                  <a:lnTo>
                    <a:pt x="86" y="111"/>
                  </a:lnTo>
                  <a:lnTo>
                    <a:pt x="115" y="91"/>
                  </a:lnTo>
                  <a:lnTo>
                    <a:pt x="148" y="75"/>
                  </a:lnTo>
                  <a:lnTo>
                    <a:pt x="183" y="58"/>
                  </a:lnTo>
                  <a:lnTo>
                    <a:pt x="223" y="44"/>
                  </a:lnTo>
                  <a:lnTo>
                    <a:pt x="263" y="31"/>
                  </a:lnTo>
                  <a:lnTo>
                    <a:pt x="307" y="20"/>
                  </a:lnTo>
                  <a:lnTo>
                    <a:pt x="354" y="11"/>
                  </a:lnTo>
                  <a:lnTo>
                    <a:pt x="402" y="5"/>
                  </a:lnTo>
                  <a:lnTo>
                    <a:pt x="451" y="1"/>
                  </a:lnTo>
                  <a:lnTo>
                    <a:pt x="503" y="0"/>
                  </a:lnTo>
                  <a:lnTo>
                    <a:pt x="554" y="1"/>
                  </a:lnTo>
                  <a:lnTo>
                    <a:pt x="604" y="5"/>
                  </a:lnTo>
                  <a:lnTo>
                    <a:pt x="652" y="11"/>
                  </a:lnTo>
                  <a:lnTo>
                    <a:pt x="699" y="20"/>
                  </a:lnTo>
                  <a:lnTo>
                    <a:pt x="743" y="31"/>
                  </a:lnTo>
                  <a:lnTo>
                    <a:pt x="783" y="44"/>
                  </a:lnTo>
                  <a:lnTo>
                    <a:pt x="822" y="58"/>
                  </a:lnTo>
                  <a:lnTo>
                    <a:pt x="858" y="75"/>
                  </a:lnTo>
                  <a:lnTo>
                    <a:pt x="891" y="91"/>
                  </a:lnTo>
                  <a:lnTo>
                    <a:pt x="919" y="111"/>
                  </a:lnTo>
                  <a:lnTo>
                    <a:pt x="933" y="121"/>
                  </a:lnTo>
                  <a:lnTo>
                    <a:pt x="944" y="132"/>
                  </a:lnTo>
                  <a:lnTo>
                    <a:pt x="955" y="142"/>
                  </a:lnTo>
                  <a:lnTo>
                    <a:pt x="965" y="153"/>
                  </a:lnTo>
                  <a:lnTo>
                    <a:pt x="975" y="165"/>
                  </a:lnTo>
                  <a:lnTo>
                    <a:pt x="982" y="177"/>
                  </a:lnTo>
                  <a:lnTo>
                    <a:pt x="989" y="189"/>
                  </a:lnTo>
                  <a:lnTo>
                    <a:pt x="995" y="201"/>
                  </a:lnTo>
                  <a:lnTo>
                    <a:pt x="999" y="213"/>
                  </a:lnTo>
                  <a:lnTo>
                    <a:pt x="1002" y="225"/>
                  </a:lnTo>
                  <a:lnTo>
                    <a:pt x="1005" y="238"/>
                  </a:lnTo>
                  <a:lnTo>
                    <a:pt x="1005" y="252"/>
                  </a:lnTo>
                  <a:close/>
                </a:path>
              </a:pathLst>
            </a:custGeom>
            <a:gradFill rotWithShape="1">
              <a:gsLst>
                <a:gs pos="0">
                  <a:srgbClr val="820000"/>
                </a:gs>
                <a:gs pos="100000">
                  <a:srgbClr val="C8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4" name="Oval 465"/>
            <p:cNvSpPr>
              <a:spLocks noChangeArrowheads="1"/>
            </p:cNvSpPr>
            <p:nvPr/>
          </p:nvSpPr>
          <p:spPr bwMode="auto">
            <a:xfrm>
              <a:off x="79" y="2124"/>
              <a:ext cx="68" cy="184"/>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55" name="Freeform 466"/>
            <p:cNvSpPr>
              <a:spLocks/>
            </p:cNvSpPr>
            <p:nvPr/>
          </p:nvSpPr>
          <p:spPr bwMode="auto">
            <a:xfrm rot="10800000">
              <a:off x="0" y="2058"/>
              <a:ext cx="1520" cy="153"/>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642 w 4756"/>
                <a:gd name="T19" fmla="*/ 670 h 1576"/>
                <a:gd name="T20" fmla="*/ 736 w 4756"/>
                <a:gd name="T21" fmla="*/ 590 h 1576"/>
                <a:gd name="T22" fmla="*/ 834 w 4756"/>
                <a:gd name="T23" fmla="*/ 512 h 1576"/>
                <a:gd name="T24" fmla="*/ 934 w 4756"/>
                <a:gd name="T25" fmla="*/ 440 h 1576"/>
                <a:gd name="T26" fmla="*/ 1040 w 4756"/>
                <a:gd name="T27" fmla="*/ 374 h 1576"/>
                <a:gd name="T28" fmla="*/ 1148 w 4756"/>
                <a:gd name="T29" fmla="*/ 312 h 1576"/>
                <a:gd name="T30" fmla="*/ 1258 w 4756"/>
                <a:gd name="T31" fmla="*/ 254 h 1576"/>
                <a:gd name="T32" fmla="*/ 1374 w 4756"/>
                <a:gd name="T33" fmla="*/ 202 h 1576"/>
                <a:gd name="T34" fmla="*/ 1490 w 4756"/>
                <a:gd name="T35" fmla="*/ 156 h 1576"/>
                <a:gd name="T36" fmla="*/ 1610 w 4756"/>
                <a:gd name="T37" fmla="*/ 116 h 1576"/>
                <a:gd name="T38" fmla="*/ 1732 w 4756"/>
                <a:gd name="T39" fmla="*/ 80 h 1576"/>
                <a:gd name="T40" fmla="*/ 1858 w 4756"/>
                <a:gd name="T41" fmla="*/ 52 h 1576"/>
                <a:gd name="T42" fmla="*/ 1984 w 4756"/>
                <a:gd name="T43" fmla="*/ 30 h 1576"/>
                <a:gd name="T44" fmla="*/ 2114 w 4756"/>
                <a:gd name="T45" fmla="*/ 12 h 1576"/>
                <a:gd name="T46" fmla="*/ 2246 w 4756"/>
                <a:gd name="T47" fmla="*/ 2 h 1576"/>
                <a:gd name="T48" fmla="*/ 2378 w 4756"/>
                <a:gd name="T49" fmla="*/ 0 h 1576"/>
                <a:gd name="T50" fmla="*/ 2510 w 4756"/>
                <a:gd name="T51" fmla="*/ 2 h 1576"/>
                <a:gd name="T52" fmla="*/ 2642 w 4756"/>
                <a:gd name="T53" fmla="*/ 12 h 1576"/>
                <a:gd name="T54" fmla="*/ 2772 w 4756"/>
                <a:gd name="T55" fmla="*/ 30 h 1576"/>
                <a:gd name="T56" fmla="*/ 2898 w 4756"/>
                <a:gd name="T57" fmla="*/ 52 h 1576"/>
                <a:gd name="T58" fmla="*/ 3024 w 4756"/>
                <a:gd name="T59" fmla="*/ 80 h 1576"/>
                <a:gd name="T60" fmla="*/ 3146 w 4756"/>
                <a:gd name="T61" fmla="*/ 116 h 1576"/>
                <a:gd name="T62" fmla="*/ 3266 w 4756"/>
                <a:gd name="T63" fmla="*/ 156 h 1576"/>
                <a:gd name="T64" fmla="*/ 3382 w 4756"/>
                <a:gd name="T65" fmla="*/ 202 h 1576"/>
                <a:gd name="T66" fmla="*/ 3498 w 4756"/>
                <a:gd name="T67" fmla="*/ 254 h 1576"/>
                <a:gd name="T68" fmla="*/ 3608 w 4756"/>
                <a:gd name="T69" fmla="*/ 312 h 1576"/>
                <a:gd name="T70" fmla="*/ 3716 w 4756"/>
                <a:gd name="T71" fmla="*/ 374 h 1576"/>
                <a:gd name="T72" fmla="*/ 3822 w 4756"/>
                <a:gd name="T73" fmla="*/ 440 h 1576"/>
                <a:gd name="T74" fmla="*/ 3922 w 4756"/>
                <a:gd name="T75" fmla="*/ 512 h 1576"/>
                <a:gd name="T76" fmla="*/ 4020 w 4756"/>
                <a:gd name="T77" fmla="*/ 590 h 1576"/>
                <a:gd name="T78" fmla="*/ 4114 w 4756"/>
                <a:gd name="T79" fmla="*/ 670 h 1576"/>
                <a:gd name="T80" fmla="*/ 4204 w 4756"/>
                <a:gd name="T81" fmla="*/ 756 h 1576"/>
                <a:gd name="T82" fmla="*/ 4288 w 4756"/>
                <a:gd name="T83" fmla="*/ 846 h 1576"/>
                <a:gd name="T84" fmla="*/ 4370 w 4756"/>
                <a:gd name="T85" fmla="*/ 940 h 1576"/>
                <a:gd name="T86" fmla="*/ 4446 w 4756"/>
                <a:gd name="T87" fmla="*/ 1036 h 1576"/>
                <a:gd name="T88" fmla="*/ 4518 w 4756"/>
                <a:gd name="T89" fmla="*/ 1138 h 1576"/>
                <a:gd name="T90" fmla="*/ 4586 w 4756"/>
                <a:gd name="T91" fmla="*/ 1242 h 1576"/>
                <a:gd name="T92" fmla="*/ 4648 w 4756"/>
                <a:gd name="T93" fmla="*/ 1350 h 1576"/>
                <a:gd name="T94" fmla="*/ 4706 w 4756"/>
                <a:gd name="T95" fmla="*/ 1462 h 1576"/>
                <a:gd name="T96" fmla="*/ 4756 w 4756"/>
                <a:gd name="T97" fmla="*/ 1576 h 1576"/>
                <a:gd name="T98" fmla="*/ 0 w 4756"/>
                <a:gd name="T99" fmla="*/ 0 h 1576"/>
                <a:gd name="T100" fmla="*/ 4756 w 4756"/>
                <a:gd name="T101"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lIns="99496" tIns="49748" rIns="99496" bIns="49748"/>
            <a:lstStyle/>
            <a:p>
              <a:endParaRPr lang="en-US"/>
            </a:p>
          </p:txBody>
        </p:sp>
        <p:sp>
          <p:nvSpPr>
            <p:cNvPr id="56" name="WordArt 474"/>
            <p:cNvSpPr>
              <a:spLocks noChangeArrowheads="1" noChangeShapeType="1" noTextEdit="1"/>
            </p:cNvSpPr>
            <p:nvPr/>
          </p:nvSpPr>
          <p:spPr bwMode="auto">
            <a:xfrm>
              <a:off x="283" y="2215"/>
              <a:ext cx="952" cy="1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Down">
                <a:avLst>
                  <a:gd name="adj" fmla="val 33333"/>
                </a:avLst>
              </a:prstTxWarp>
            </a:bodyPr>
            <a:lstStyle/>
            <a:p>
              <a:pPr algn="ctr"/>
              <a:r>
                <a:rPr lang="en-US" sz="800" b="1" dirty="0" smtClean="0">
                  <a:latin typeface="Arial Black"/>
                </a:rPr>
                <a:t>Operators</a:t>
              </a:r>
              <a:endParaRPr lang="en-US" sz="800" b="1" dirty="0">
                <a:latin typeface="Arial Black"/>
              </a:endParaRPr>
            </a:p>
          </p:txBody>
        </p:sp>
      </p:grpSp>
      <p:sp>
        <p:nvSpPr>
          <p:cNvPr id="61" name="Arc 467"/>
          <p:cNvSpPr>
            <a:spLocks/>
          </p:cNvSpPr>
          <p:nvPr/>
        </p:nvSpPr>
        <p:spPr bwMode="auto">
          <a:xfrm flipH="1">
            <a:off x="1185598" y="1520608"/>
            <a:ext cx="1408888" cy="1246591"/>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w 21600"/>
              <a:gd name="T13" fmla="*/ 0 h 21600"/>
              <a:gd name="T14" fmla="*/ 21600 w 21600"/>
              <a:gd name="T15" fmla="*/ 21600 h 21600"/>
            </a:gdLst>
            <a:ahLst/>
            <a:cxnLst>
              <a:cxn ang="0">
                <a:pos x="T0" y="T1"/>
              </a:cxn>
              <a:cxn ang="0">
                <a:pos x="T2" y="T3"/>
              </a:cxn>
              <a:cxn ang="0">
                <a:pos x="T4" y="T5"/>
              </a:cxn>
              <a:cxn ang="0">
                <a:pos x="T6" y="T7"/>
              </a:cxn>
              <a:cxn ang="0">
                <a:pos x="T8" y="T9"/>
              </a:cxn>
              <a:cxn ang="0">
                <a:pos x="T10" y="T11"/>
              </a:cxn>
            </a:cxnLst>
            <a:rect l="T12" t="T13" r="T14" b="T15"/>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FC000"/>
          </a:solidFill>
          <a:ln>
            <a:noFill/>
          </a:ln>
        </p:spPr>
        <p:txBody>
          <a:bodyPr wrap="none" lIns="99496" tIns="49748" rIns="99496" bIns="49748" anchor="ctr"/>
          <a:lstStyle/>
          <a:p>
            <a:endParaRPr lang="en-US"/>
          </a:p>
        </p:txBody>
      </p:sp>
      <p:sp>
        <p:nvSpPr>
          <p:cNvPr id="63" name="Arc 467"/>
          <p:cNvSpPr>
            <a:spLocks/>
          </p:cNvSpPr>
          <p:nvPr/>
        </p:nvSpPr>
        <p:spPr bwMode="auto">
          <a:xfrm>
            <a:off x="2579587" y="1525477"/>
            <a:ext cx="1402352" cy="1241482"/>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w 21600"/>
              <a:gd name="T13" fmla="*/ 0 h 21600"/>
              <a:gd name="T14" fmla="*/ 21600 w 21600"/>
              <a:gd name="T15" fmla="*/ 21600 h 21600"/>
            </a:gdLst>
            <a:ahLst/>
            <a:cxnLst>
              <a:cxn ang="0">
                <a:pos x="T0" y="T1"/>
              </a:cxn>
              <a:cxn ang="0">
                <a:pos x="T2" y="T3"/>
              </a:cxn>
              <a:cxn ang="0">
                <a:pos x="T4" y="T5"/>
              </a:cxn>
              <a:cxn ang="0">
                <a:pos x="T6" y="T7"/>
              </a:cxn>
              <a:cxn ang="0">
                <a:pos x="T8" y="T9"/>
              </a:cxn>
              <a:cxn ang="0">
                <a:pos x="T10" y="T11"/>
              </a:cxn>
            </a:cxnLst>
            <a:rect l="T12" t="T13" r="T14" b="T15"/>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C8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64" name="Line 478"/>
          <p:cNvSpPr>
            <a:spLocks noChangeShapeType="1"/>
          </p:cNvSpPr>
          <p:nvPr/>
        </p:nvSpPr>
        <p:spPr bwMode="auto">
          <a:xfrm>
            <a:off x="2326081" y="2555708"/>
            <a:ext cx="6186496" cy="0"/>
          </a:xfrm>
          <a:prstGeom prst="line">
            <a:avLst/>
          </a:prstGeom>
          <a:noFill/>
          <a:ln w="25400" cmpd="sng">
            <a:solidFill>
              <a:srgbClr val="B3B3B3"/>
            </a:solidFill>
            <a:round/>
            <a:headEnd type="oval"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Freeform 479"/>
          <p:cNvSpPr>
            <a:spLocks/>
          </p:cNvSpPr>
          <p:nvPr/>
        </p:nvSpPr>
        <p:spPr bwMode="auto">
          <a:xfrm>
            <a:off x="2943362" y="1799082"/>
            <a:ext cx="5569215" cy="442699"/>
          </a:xfrm>
          <a:custGeom>
            <a:avLst/>
            <a:gdLst>
              <a:gd name="T0" fmla="*/ 0 w 3356"/>
              <a:gd name="T1" fmla="*/ 0 h 385"/>
              <a:gd name="T2" fmla="*/ 385 w 3356"/>
              <a:gd name="T3" fmla="*/ 385 h 385"/>
              <a:gd name="T4" fmla="*/ 3356 w 3356"/>
              <a:gd name="T5" fmla="*/ 385 h 385"/>
              <a:gd name="T6" fmla="*/ 0 w 3356"/>
              <a:gd name="T7" fmla="*/ 0 h 385"/>
              <a:gd name="T8" fmla="*/ 3356 w 3356"/>
              <a:gd name="T9" fmla="*/ 385 h 385"/>
            </a:gdLst>
            <a:ahLst/>
            <a:cxnLst>
              <a:cxn ang="0">
                <a:pos x="T0" y="T1"/>
              </a:cxn>
              <a:cxn ang="0">
                <a:pos x="T2" y="T3"/>
              </a:cxn>
              <a:cxn ang="0">
                <a:pos x="T4" y="T5"/>
              </a:cxn>
            </a:cxnLst>
            <a:rect l="T6" t="T7" r="T8" b="T9"/>
            <a:pathLst>
              <a:path w="3356" h="385">
                <a:moveTo>
                  <a:pt x="0" y="0"/>
                </a:moveTo>
                <a:lnTo>
                  <a:pt x="385" y="385"/>
                </a:lnTo>
                <a:lnTo>
                  <a:pt x="3356" y="385"/>
                </a:lnTo>
              </a:path>
            </a:pathLst>
          </a:custGeom>
          <a:noFill/>
          <a:ln w="25400" cmpd="sng">
            <a:solidFill>
              <a:srgbClr val="B3B3B3"/>
            </a:solidFill>
            <a:round/>
            <a:headEnd type="oval" w="med" len="med"/>
            <a:tailEnd/>
          </a:ln>
          <a:scene3d>
            <a:camera prst="orthographicFront">
              <a:rot lat="0" lon="11100000" rev="10799999"/>
            </a:camera>
            <a:lightRig rig="threePt" dir="t"/>
          </a:scene3d>
          <a:extLst>
            <a:ext uri="{909E8E84-426E-40DD-AFC4-6F175D3DCCD1}">
              <a14:hiddenFill xmlns:a14="http://schemas.microsoft.com/office/drawing/2010/main">
                <a:solidFill>
                  <a:srgbClr val="FFFFFF"/>
                </a:solidFill>
              </a14:hiddenFill>
            </a:ext>
          </a:extLst>
        </p:spPr>
        <p:txBody>
          <a:bodyPr wrap="none" lIns="99496" tIns="49748" rIns="99496" bIns="49748" anchor="ctr"/>
          <a:lstStyle/>
          <a:p>
            <a:endParaRPr lang="en-US"/>
          </a:p>
        </p:txBody>
      </p:sp>
      <p:sp>
        <p:nvSpPr>
          <p:cNvPr id="3" name="TextBox 2"/>
          <p:cNvSpPr txBox="1"/>
          <p:nvPr/>
        </p:nvSpPr>
        <p:spPr>
          <a:xfrm>
            <a:off x="4598168" y="1376711"/>
            <a:ext cx="4106120" cy="400110"/>
          </a:xfrm>
          <a:prstGeom prst="rect">
            <a:avLst/>
          </a:prstGeom>
          <a:noFill/>
        </p:spPr>
        <p:txBody>
          <a:bodyPr wrap="square" rtlCol="0">
            <a:spAutoFit/>
          </a:bodyPr>
          <a:lstStyle/>
          <a:p>
            <a:r>
              <a:rPr lang="en-US" sz="2000" b="1" dirty="0" smtClean="0"/>
              <a:t>Regional representatives of GCBI</a:t>
            </a:r>
            <a:endParaRPr lang="en-US" sz="2000" b="1" dirty="0"/>
          </a:p>
        </p:txBody>
      </p:sp>
      <p:sp>
        <p:nvSpPr>
          <p:cNvPr id="4" name="TextBox 3"/>
          <p:cNvSpPr txBox="1"/>
          <p:nvPr/>
        </p:nvSpPr>
        <p:spPr>
          <a:xfrm>
            <a:off x="4283969" y="1921944"/>
            <a:ext cx="4392488" cy="707886"/>
          </a:xfrm>
          <a:prstGeom prst="rect">
            <a:avLst/>
          </a:prstGeom>
          <a:noFill/>
        </p:spPr>
        <p:txBody>
          <a:bodyPr wrap="square" rtlCol="0">
            <a:spAutoFit/>
          </a:bodyPr>
          <a:lstStyle/>
          <a:p>
            <a:pPr algn="ctr"/>
            <a:r>
              <a:rPr lang="en-US" sz="2000" b="1" dirty="0" smtClean="0"/>
              <a:t>Additional representatives from the regional Member States</a:t>
            </a:r>
            <a:endParaRPr lang="en-US" sz="2000" b="1" dirty="0"/>
          </a:p>
        </p:txBody>
      </p:sp>
      <p:sp>
        <p:nvSpPr>
          <p:cNvPr id="5" name="TextBox 4"/>
          <p:cNvSpPr txBox="1"/>
          <p:nvPr/>
        </p:nvSpPr>
        <p:spPr>
          <a:xfrm>
            <a:off x="4646755" y="2892629"/>
            <a:ext cx="3744970" cy="400110"/>
          </a:xfrm>
          <a:prstGeom prst="rect">
            <a:avLst/>
          </a:prstGeom>
          <a:noFill/>
        </p:spPr>
        <p:txBody>
          <a:bodyPr wrap="square" rtlCol="0">
            <a:spAutoFit/>
          </a:bodyPr>
          <a:lstStyle/>
          <a:p>
            <a:pPr algn="ctr"/>
            <a:r>
              <a:rPr lang="en-US" sz="2000" b="1" dirty="0" smtClean="0"/>
              <a:t>ITU</a:t>
            </a:r>
            <a:endParaRPr lang="en-US" sz="2000" b="1" dirty="0"/>
          </a:p>
        </p:txBody>
      </p:sp>
      <p:sp>
        <p:nvSpPr>
          <p:cNvPr id="6" name="TextBox 5"/>
          <p:cNvSpPr txBox="1"/>
          <p:nvPr/>
        </p:nvSpPr>
        <p:spPr>
          <a:xfrm>
            <a:off x="4139953" y="3846491"/>
            <a:ext cx="4372624" cy="707886"/>
          </a:xfrm>
          <a:prstGeom prst="rect">
            <a:avLst/>
          </a:prstGeom>
          <a:noFill/>
        </p:spPr>
        <p:txBody>
          <a:bodyPr wrap="square" rtlCol="0">
            <a:spAutoFit/>
          </a:bodyPr>
          <a:lstStyle/>
          <a:p>
            <a:pPr algn="ctr"/>
            <a:r>
              <a:rPr lang="en-US" sz="2000" b="1" dirty="0" smtClean="0"/>
              <a:t>Representatives of Member States and Sector </a:t>
            </a:r>
            <a:r>
              <a:rPr lang="en-US" sz="2000" b="1" dirty="0"/>
              <a:t>M</a:t>
            </a:r>
            <a:r>
              <a:rPr lang="en-US" sz="2000" b="1" dirty="0" smtClean="0"/>
              <a:t>embers of the </a:t>
            </a:r>
            <a:r>
              <a:rPr lang="en-US" sz="2000" b="1" smtClean="0"/>
              <a:t>CoEs</a:t>
            </a:r>
            <a:endParaRPr lang="en-US" sz="2000" b="1" dirty="0"/>
          </a:p>
        </p:txBody>
      </p:sp>
      <p:sp>
        <p:nvSpPr>
          <p:cNvPr id="7" name="TextBox 6"/>
          <p:cNvSpPr txBox="1"/>
          <p:nvPr/>
        </p:nvSpPr>
        <p:spPr>
          <a:xfrm>
            <a:off x="2220673" y="3112619"/>
            <a:ext cx="747626" cy="400110"/>
          </a:xfrm>
          <a:prstGeom prst="rect">
            <a:avLst/>
          </a:prstGeom>
          <a:noFill/>
        </p:spPr>
        <p:txBody>
          <a:bodyPr wrap="square" rtlCol="0">
            <a:spAutoFit/>
          </a:bodyPr>
          <a:lstStyle/>
          <a:p>
            <a:r>
              <a:rPr lang="en-US" sz="2000" b="1" dirty="0" smtClean="0"/>
              <a:t>6</a:t>
            </a:r>
            <a:endParaRPr lang="en-US" sz="2000" b="1" dirty="0"/>
          </a:p>
        </p:txBody>
      </p:sp>
      <p:sp>
        <p:nvSpPr>
          <p:cNvPr id="2" name="TextBox 1"/>
          <p:cNvSpPr txBox="1"/>
          <p:nvPr/>
        </p:nvSpPr>
        <p:spPr>
          <a:xfrm>
            <a:off x="1810230" y="2028985"/>
            <a:ext cx="739290" cy="400110"/>
          </a:xfrm>
          <a:prstGeom prst="rect">
            <a:avLst/>
          </a:prstGeom>
          <a:noFill/>
        </p:spPr>
        <p:txBody>
          <a:bodyPr wrap="square" rtlCol="0">
            <a:spAutoFit/>
          </a:bodyPr>
          <a:lstStyle/>
          <a:p>
            <a:r>
              <a:rPr lang="en-US" sz="2000" b="1" dirty="0" smtClean="0"/>
              <a:t>2</a:t>
            </a:r>
            <a:endParaRPr lang="en-US" sz="2000" b="1" dirty="0"/>
          </a:p>
        </p:txBody>
      </p:sp>
      <p:sp>
        <p:nvSpPr>
          <p:cNvPr id="8" name="TextBox 7"/>
          <p:cNvSpPr txBox="1"/>
          <p:nvPr/>
        </p:nvSpPr>
        <p:spPr>
          <a:xfrm>
            <a:off x="2938618" y="2124647"/>
            <a:ext cx="682015" cy="400110"/>
          </a:xfrm>
          <a:prstGeom prst="rect">
            <a:avLst/>
          </a:prstGeom>
          <a:noFill/>
        </p:spPr>
        <p:txBody>
          <a:bodyPr wrap="square" rtlCol="0">
            <a:spAutoFit/>
          </a:bodyPr>
          <a:lstStyle/>
          <a:p>
            <a:r>
              <a:rPr lang="en-US" sz="2000" b="1" dirty="0" smtClean="0"/>
              <a:t>2</a:t>
            </a:r>
            <a:endParaRPr lang="en-US" sz="2000" b="1" dirty="0"/>
          </a:p>
        </p:txBody>
      </p:sp>
      <p:sp>
        <p:nvSpPr>
          <p:cNvPr id="9" name="TextBox 8"/>
          <p:cNvSpPr txBox="1"/>
          <p:nvPr/>
        </p:nvSpPr>
        <p:spPr>
          <a:xfrm>
            <a:off x="3327522" y="2799323"/>
            <a:ext cx="648844" cy="400110"/>
          </a:xfrm>
          <a:prstGeom prst="rect">
            <a:avLst/>
          </a:prstGeom>
          <a:noFill/>
        </p:spPr>
        <p:txBody>
          <a:bodyPr wrap="square" rtlCol="0">
            <a:spAutoFit/>
          </a:bodyPr>
          <a:lstStyle/>
          <a:p>
            <a:r>
              <a:rPr lang="en-US" sz="2000" b="1" dirty="0" smtClean="0"/>
              <a:t>1</a:t>
            </a:r>
            <a:endParaRPr lang="en-US" sz="2000" b="1" dirty="0"/>
          </a:p>
        </p:txBody>
      </p:sp>
      <p:sp>
        <p:nvSpPr>
          <p:cNvPr id="46"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Governance: Steering Committee</a:t>
            </a:r>
            <a:endParaRPr lang="zh-CN" altLang="en-US" sz="4800" b="1" dirty="0"/>
          </a:p>
        </p:txBody>
      </p:sp>
    </p:spTree>
    <p:extLst>
      <p:ext uri="{BB962C8B-B14F-4D97-AF65-F5344CB8AC3E}">
        <p14:creationId xmlns:p14="http://schemas.microsoft.com/office/powerpoint/2010/main" val="1699985798"/>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70732" y="591226"/>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7190"/>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3"/>
          <p:cNvGrpSpPr>
            <a:grpSpLocks/>
          </p:cNvGrpSpPr>
          <p:nvPr/>
        </p:nvGrpSpPr>
        <p:grpSpPr bwMode="auto">
          <a:xfrm>
            <a:off x="-454725" y="1469854"/>
            <a:ext cx="9354006" cy="5869360"/>
            <a:chOff x="-337" y="0"/>
            <a:chExt cx="4857" cy="3130"/>
          </a:xfrm>
        </p:grpSpPr>
        <p:sp>
          <p:nvSpPr>
            <p:cNvPr id="27" name="Freeform 485"/>
            <p:cNvSpPr>
              <a:spLocks/>
            </p:cNvSpPr>
            <p:nvPr/>
          </p:nvSpPr>
          <p:spPr bwMode="auto">
            <a:xfrm>
              <a:off x="2994" y="1147"/>
              <a:ext cx="1519" cy="1317"/>
            </a:xfrm>
            <a:custGeom>
              <a:avLst/>
              <a:gdLst>
                <a:gd name="T0" fmla="*/ 270 w 1082"/>
                <a:gd name="T1" fmla="*/ 938 h 938"/>
                <a:gd name="T2" fmla="*/ 0 w 1082"/>
                <a:gd name="T3" fmla="*/ 467 h 938"/>
                <a:gd name="T4" fmla="*/ 270 w 1082"/>
                <a:gd name="T5" fmla="*/ 0 h 938"/>
                <a:gd name="T6" fmla="*/ 812 w 1082"/>
                <a:gd name="T7" fmla="*/ 0 h 938"/>
                <a:gd name="T8" fmla="*/ 1082 w 1082"/>
                <a:gd name="T9" fmla="*/ 467 h 938"/>
                <a:gd name="T10" fmla="*/ 812 w 1082"/>
                <a:gd name="T11" fmla="*/ 938 h 938"/>
                <a:gd name="T12" fmla="*/ 270 w 1082"/>
                <a:gd name="T13" fmla="*/ 938 h 938"/>
                <a:gd name="T14" fmla="*/ 0 w 1082"/>
                <a:gd name="T15" fmla="*/ 0 h 938"/>
                <a:gd name="T16" fmla="*/ 1082 w 1082"/>
                <a:gd name="T17" fmla="*/ 938 h 938"/>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8">
                  <a:moveTo>
                    <a:pt x="270" y="938"/>
                  </a:moveTo>
                  <a:lnTo>
                    <a:pt x="0" y="467"/>
                  </a:lnTo>
                  <a:lnTo>
                    <a:pt x="270" y="0"/>
                  </a:lnTo>
                  <a:lnTo>
                    <a:pt x="812" y="0"/>
                  </a:lnTo>
                  <a:lnTo>
                    <a:pt x="1082" y="467"/>
                  </a:lnTo>
                  <a:lnTo>
                    <a:pt x="812" y="938"/>
                  </a:lnTo>
                  <a:lnTo>
                    <a:pt x="270" y="938"/>
                  </a:lnTo>
                  <a:close/>
                </a:path>
              </a:pathLst>
            </a:custGeom>
            <a:gradFill rotWithShape="1">
              <a:gsLst>
                <a:gs pos="0">
                  <a:srgbClr val="FF0101"/>
                </a:gs>
                <a:gs pos="100000">
                  <a:srgbClr val="FF6D6D"/>
                </a:gs>
              </a:gsLst>
              <a:lin ang="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29" name="Freeform 486"/>
            <p:cNvSpPr>
              <a:spLocks/>
            </p:cNvSpPr>
            <p:nvPr/>
          </p:nvSpPr>
          <p:spPr bwMode="auto">
            <a:xfrm>
              <a:off x="3071" y="1196"/>
              <a:ext cx="1373" cy="599"/>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30" name="Freeform 487"/>
            <p:cNvSpPr>
              <a:spLocks/>
            </p:cNvSpPr>
            <p:nvPr/>
          </p:nvSpPr>
          <p:spPr bwMode="auto">
            <a:xfrm>
              <a:off x="2994" y="2464"/>
              <a:ext cx="1526" cy="66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chemeClr val="tx1">
                    <a:alpha val="50000"/>
                  </a:scheme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2" name="AutoShape 490"/>
            <p:cNvSpPr>
              <a:spLocks noChangeAspect="1" noChangeArrowheads="1" noTextEdit="1"/>
            </p:cNvSpPr>
            <p:nvPr/>
          </p:nvSpPr>
          <p:spPr bwMode="auto">
            <a:xfrm>
              <a:off x="-337" y="37"/>
              <a:ext cx="2645"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Freeform 491"/>
            <p:cNvSpPr>
              <a:spLocks/>
            </p:cNvSpPr>
            <p:nvPr/>
          </p:nvSpPr>
          <p:spPr bwMode="auto">
            <a:xfrm>
              <a:off x="721" y="826"/>
              <a:ext cx="903" cy="783"/>
            </a:xfrm>
            <a:custGeom>
              <a:avLst/>
              <a:gdLst>
                <a:gd name="T0" fmla="*/ 269 w 1081"/>
                <a:gd name="T1" fmla="*/ 938 h 938"/>
                <a:gd name="T2" fmla="*/ 0 w 1081"/>
                <a:gd name="T3" fmla="*/ 468 h 938"/>
                <a:gd name="T4" fmla="*/ 269 w 1081"/>
                <a:gd name="T5" fmla="*/ 0 h 938"/>
                <a:gd name="T6" fmla="*/ 812 w 1081"/>
                <a:gd name="T7" fmla="*/ 0 h 938"/>
                <a:gd name="T8" fmla="*/ 1081 w 1081"/>
                <a:gd name="T9" fmla="*/ 468 h 938"/>
                <a:gd name="T10" fmla="*/ 812 w 1081"/>
                <a:gd name="T11" fmla="*/ 938 h 938"/>
                <a:gd name="T12" fmla="*/ 269 w 1081"/>
                <a:gd name="T13" fmla="*/ 938 h 938"/>
                <a:gd name="T14" fmla="*/ 0 w 1081"/>
                <a:gd name="T15" fmla="*/ 0 h 938"/>
                <a:gd name="T16" fmla="*/ 1081 w 1081"/>
                <a:gd name="T17" fmla="*/ 938 h 938"/>
              </a:gdLst>
              <a:ahLst/>
              <a:cxnLst>
                <a:cxn ang="0">
                  <a:pos x="T0" y="T1"/>
                </a:cxn>
                <a:cxn ang="0">
                  <a:pos x="T2" y="T3"/>
                </a:cxn>
                <a:cxn ang="0">
                  <a:pos x="T4" y="T5"/>
                </a:cxn>
                <a:cxn ang="0">
                  <a:pos x="T6" y="T7"/>
                </a:cxn>
                <a:cxn ang="0">
                  <a:pos x="T8" y="T9"/>
                </a:cxn>
                <a:cxn ang="0">
                  <a:pos x="T10" y="T11"/>
                </a:cxn>
                <a:cxn ang="0">
                  <a:pos x="T12" y="T13"/>
                </a:cxn>
              </a:cxnLst>
              <a:rect l="T14" t="T15" r="T16" b="T17"/>
              <a:pathLst>
                <a:path w="1081" h="938">
                  <a:moveTo>
                    <a:pt x="269" y="938"/>
                  </a:moveTo>
                  <a:lnTo>
                    <a:pt x="0" y="468"/>
                  </a:lnTo>
                  <a:lnTo>
                    <a:pt x="269" y="0"/>
                  </a:lnTo>
                  <a:lnTo>
                    <a:pt x="812" y="0"/>
                  </a:lnTo>
                  <a:lnTo>
                    <a:pt x="1081" y="468"/>
                  </a:lnTo>
                  <a:lnTo>
                    <a:pt x="812" y="938"/>
                  </a:lnTo>
                  <a:lnTo>
                    <a:pt x="269" y="938"/>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4" name="Freeform 492"/>
            <p:cNvSpPr>
              <a:spLocks/>
            </p:cNvSpPr>
            <p:nvPr/>
          </p:nvSpPr>
          <p:spPr bwMode="auto">
            <a:xfrm>
              <a:off x="721" y="0"/>
              <a:ext cx="903" cy="784"/>
            </a:xfrm>
            <a:custGeom>
              <a:avLst/>
              <a:gdLst>
                <a:gd name="T0" fmla="*/ 269 w 1081"/>
                <a:gd name="T1" fmla="*/ 939 h 939"/>
                <a:gd name="T2" fmla="*/ 0 w 1081"/>
                <a:gd name="T3" fmla="*/ 471 h 939"/>
                <a:gd name="T4" fmla="*/ 269 w 1081"/>
                <a:gd name="T5" fmla="*/ 0 h 939"/>
                <a:gd name="T6" fmla="*/ 812 w 1081"/>
                <a:gd name="T7" fmla="*/ 0 h 939"/>
                <a:gd name="T8" fmla="*/ 1081 w 1081"/>
                <a:gd name="T9" fmla="*/ 471 h 939"/>
                <a:gd name="T10" fmla="*/ 812 w 1081"/>
                <a:gd name="T11" fmla="*/ 939 h 939"/>
                <a:gd name="T12" fmla="*/ 269 w 1081"/>
                <a:gd name="T13" fmla="*/ 939 h 939"/>
                <a:gd name="T14" fmla="*/ 0 w 1081"/>
                <a:gd name="T15" fmla="*/ 0 h 939"/>
                <a:gd name="T16" fmla="*/ 1081 w 1081"/>
                <a:gd name="T17" fmla="*/ 939 h 939"/>
              </a:gdLst>
              <a:ahLst/>
              <a:cxnLst>
                <a:cxn ang="0">
                  <a:pos x="T0" y="T1"/>
                </a:cxn>
                <a:cxn ang="0">
                  <a:pos x="T2" y="T3"/>
                </a:cxn>
                <a:cxn ang="0">
                  <a:pos x="T4" y="T5"/>
                </a:cxn>
                <a:cxn ang="0">
                  <a:pos x="T6" y="T7"/>
                </a:cxn>
                <a:cxn ang="0">
                  <a:pos x="T8" y="T9"/>
                </a:cxn>
                <a:cxn ang="0">
                  <a:pos x="T10" y="T11"/>
                </a:cxn>
                <a:cxn ang="0">
                  <a:pos x="T12" y="T13"/>
                </a:cxn>
              </a:cxnLst>
              <a:rect l="T14" t="T15" r="T16" b="T17"/>
              <a:pathLst>
                <a:path w="1081" h="939">
                  <a:moveTo>
                    <a:pt x="269" y="939"/>
                  </a:moveTo>
                  <a:lnTo>
                    <a:pt x="0" y="471"/>
                  </a:lnTo>
                  <a:lnTo>
                    <a:pt x="269" y="0"/>
                  </a:lnTo>
                  <a:lnTo>
                    <a:pt x="812" y="0"/>
                  </a:lnTo>
                  <a:lnTo>
                    <a:pt x="1081" y="471"/>
                  </a:lnTo>
                  <a:lnTo>
                    <a:pt x="812" y="939"/>
                  </a:lnTo>
                  <a:lnTo>
                    <a:pt x="269" y="939"/>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5" name="Freeform 493"/>
            <p:cNvSpPr>
              <a:spLocks/>
            </p:cNvSpPr>
            <p:nvPr/>
          </p:nvSpPr>
          <p:spPr bwMode="auto">
            <a:xfrm>
              <a:off x="721" y="1658"/>
              <a:ext cx="903" cy="784"/>
            </a:xfrm>
            <a:custGeom>
              <a:avLst/>
              <a:gdLst>
                <a:gd name="T0" fmla="*/ 269 w 1081"/>
                <a:gd name="T1" fmla="*/ 939 h 939"/>
                <a:gd name="T2" fmla="*/ 0 w 1081"/>
                <a:gd name="T3" fmla="*/ 468 h 939"/>
                <a:gd name="T4" fmla="*/ 269 w 1081"/>
                <a:gd name="T5" fmla="*/ 0 h 939"/>
                <a:gd name="T6" fmla="*/ 812 w 1081"/>
                <a:gd name="T7" fmla="*/ 0 h 939"/>
                <a:gd name="T8" fmla="*/ 1081 w 1081"/>
                <a:gd name="T9" fmla="*/ 468 h 939"/>
                <a:gd name="T10" fmla="*/ 812 w 1081"/>
                <a:gd name="T11" fmla="*/ 939 h 939"/>
                <a:gd name="T12" fmla="*/ 269 w 1081"/>
                <a:gd name="T13" fmla="*/ 939 h 939"/>
                <a:gd name="T14" fmla="*/ 0 w 1081"/>
                <a:gd name="T15" fmla="*/ 0 h 939"/>
                <a:gd name="T16" fmla="*/ 1081 w 1081"/>
                <a:gd name="T17" fmla="*/ 939 h 939"/>
              </a:gdLst>
              <a:ahLst/>
              <a:cxnLst>
                <a:cxn ang="0">
                  <a:pos x="T0" y="T1"/>
                </a:cxn>
                <a:cxn ang="0">
                  <a:pos x="T2" y="T3"/>
                </a:cxn>
                <a:cxn ang="0">
                  <a:pos x="T4" y="T5"/>
                </a:cxn>
                <a:cxn ang="0">
                  <a:pos x="T6" y="T7"/>
                </a:cxn>
                <a:cxn ang="0">
                  <a:pos x="T8" y="T9"/>
                </a:cxn>
                <a:cxn ang="0">
                  <a:pos x="T10" y="T11"/>
                </a:cxn>
                <a:cxn ang="0">
                  <a:pos x="T12" y="T13"/>
                </a:cxn>
              </a:cxnLst>
              <a:rect l="T14" t="T15" r="T16" b="T17"/>
              <a:pathLst>
                <a:path w="1081" h="939">
                  <a:moveTo>
                    <a:pt x="269" y="939"/>
                  </a:moveTo>
                  <a:lnTo>
                    <a:pt x="0" y="468"/>
                  </a:lnTo>
                  <a:lnTo>
                    <a:pt x="269" y="0"/>
                  </a:lnTo>
                  <a:lnTo>
                    <a:pt x="812" y="0"/>
                  </a:lnTo>
                  <a:lnTo>
                    <a:pt x="1081" y="468"/>
                  </a:lnTo>
                  <a:lnTo>
                    <a:pt x="812" y="939"/>
                  </a:lnTo>
                  <a:lnTo>
                    <a:pt x="269" y="939"/>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6" name="Freeform 494"/>
            <p:cNvSpPr>
              <a:spLocks/>
            </p:cNvSpPr>
            <p:nvPr/>
          </p:nvSpPr>
          <p:spPr bwMode="auto">
            <a:xfrm>
              <a:off x="1445" y="416"/>
              <a:ext cx="903" cy="784"/>
            </a:xfrm>
            <a:custGeom>
              <a:avLst/>
              <a:gdLst>
                <a:gd name="T0" fmla="*/ 270 w 1082"/>
                <a:gd name="T1" fmla="*/ 939 h 939"/>
                <a:gd name="T2" fmla="*/ 0 w 1082"/>
                <a:gd name="T3" fmla="*/ 471 h 939"/>
                <a:gd name="T4" fmla="*/ 270 w 1082"/>
                <a:gd name="T5" fmla="*/ 0 h 939"/>
                <a:gd name="T6" fmla="*/ 812 w 1082"/>
                <a:gd name="T7" fmla="*/ 0 h 939"/>
                <a:gd name="T8" fmla="*/ 1082 w 1082"/>
                <a:gd name="T9" fmla="*/ 471 h 939"/>
                <a:gd name="T10" fmla="*/ 812 w 1082"/>
                <a:gd name="T11" fmla="*/ 939 h 939"/>
                <a:gd name="T12" fmla="*/ 270 w 1082"/>
                <a:gd name="T13" fmla="*/ 939 h 939"/>
                <a:gd name="T14" fmla="*/ 0 w 1082"/>
                <a:gd name="T15" fmla="*/ 0 h 939"/>
                <a:gd name="T16" fmla="*/ 1082 w 1082"/>
                <a:gd name="T17" fmla="*/ 939 h 939"/>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7" name="Freeform 495"/>
            <p:cNvSpPr>
              <a:spLocks/>
            </p:cNvSpPr>
            <p:nvPr/>
          </p:nvSpPr>
          <p:spPr bwMode="auto">
            <a:xfrm>
              <a:off x="0" y="416"/>
              <a:ext cx="904" cy="784"/>
            </a:xfrm>
            <a:custGeom>
              <a:avLst/>
              <a:gdLst>
                <a:gd name="T0" fmla="*/ 270 w 1082"/>
                <a:gd name="T1" fmla="*/ 939 h 939"/>
                <a:gd name="T2" fmla="*/ 0 w 1082"/>
                <a:gd name="T3" fmla="*/ 471 h 939"/>
                <a:gd name="T4" fmla="*/ 270 w 1082"/>
                <a:gd name="T5" fmla="*/ 0 h 939"/>
                <a:gd name="T6" fmla="*/ 812 w 1082"/>
                <a:gd name="T7" fmla="*/ 0 h 939"/>
                <a:gd name="T8" fmla="*/ 1082 w 1082"/>
                <a:gd name="T9" fmla="*/ 471 h 939"/>
                <a:gd name="T10" fmla="*/ 812 w 1082"/>
                <a:gd name="T11" fmla="*/ 939 h 939"/>
                <a:gd name="T12" fmla="*/ 270 w 1082"/>
                <a:gd name="T13" fmla="*/ 939 h 939"/>
                <a:gd name="T14" fmla="*/ 0 w 1082"/>
                <a:gd name="T15" fmla="*/ 0 h 939"/>
                <a:gd name="T16" fmla="*/ 1082 w 1082"/>
                <a:gd name="T17" fmla="*/ 939 h 939"/>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8" name="Freeform 496"/>
            <p:cNvSpPr>
              <a:spLocks/>
            </p:cNvSpPr>
            <p:nvPr/>
          </p:nvSpPr>
          <p:spPr bwMode="auto">
            <a:xfrm>
              <a:off x="0" y="1242"/>
              <a:ext cx="904" cy="783"/>
            </a:xfrm>
            <a:custGeom>
              <a:avLst/>
              <a:gdLst>
                <a:gd name="T0" fmla="*/ 270 w 1082"/>
                <a:gd name="T1" fmla="*/ 938 h 938"/>
                <a:gd name="T2" fmla="*/ 0 w 1082"/>
                <a:gd name="T3" fmla="*/ 467 h 938"/>
                <a:gd name="T4" fmla="*/ 270 w 1082"/>
                <a:gd name="T5" fmla="*/ 0 h 938"/>
                <a:gd name="T6" fmla="*/ 812 w 1082"/>
                <a:gd name="T7" fmla="*/ 0 h 938"/>
                <a:gd name="T8" fmla="*/ 1082 w 1082"/>
                <a:gd name="T9" fmla="*/ 467 h 938"/>
                <a:gd name="T10" fmla="*/ 812 w 1082"/>
                <a:gd name="T11" fmla="*/ 938 h 938"/>
                <a:gd name="T12" fmla="*/ 270 w 1082"/>
                <a:gd name="T13" fmla="*/ 938 h 938"/>
                <a:gd name="T14" fmla="*/ 0 w 1082"/>
                <a:gd name="T15" fmla="*/ 0 h 938"/>
                <a:gd name="T16" fmla="*/ 1082 w 1082"/>
                <a:gd name="T17" fmla="*/ 938 h 938"/>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8">
                  <a:moveTo>
                    <a:pt x="270" y="938"/>
                  </a:moveTo>
                  <a:lnTo>
                    <a:pt x="0" y="467"/>
                  </a:lnTo>
                  <a:lnTo>
                    <a:pt x="270" y="0"/>
                  </a:lnTo>
                  <a:lnTo>
                    <a:pt x="812" y="0"/>
                  </a:lnTo>
                  <a:lnTo>
                    <a:pt x="1082" y="467"/>
                  </a:lnTo>
                  <a:lnTo>
                    <a:pt x="812" y="938"/>
                  </a:lnTo>
                  <a:lnTo>
                    <a:pt x="270" y="938"/>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39" name="Freeform 497"/>
            <p:cNvSpPr>
              <a:spLocks/>
            </p:cNvSpPr>
            <p:nvPr/>
          </p:nvSpPr>
          <p:spPr bwMode="auto">
            <a:xfrm>
              <a:off x="772" y="30"/>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0" name="Freeform 498"/>
            <p:cNvSpPr>
              <a:spLocks/>
            </p:cNvSpPr>
            <p:nvPr/>
          </p:nvSpPr>
          <p:spPr bwMode="auto">
            <a:xfrm>
              <a:off x="45" y="454"/>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1" name="Freeform 499"/>
            <p:cNvSpPr>
              <a:spLocks/>
            </p:cNvSpPr>
            <p:nvPr/>
          </p:nvSpPr>
          <p:spPr bwMode="auto">
            <a:xfrm>
              <a:off x="1474" y="454"/>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2" name="Freeform 500"/>
            <p:cNvSpPr>
              <a:spLocks/>
            </p:cNvSpPr>
            <p:nvPr/>
          </p:nvSpPr>
          <p:spPr bwMode="auto">
            <a:xfrm>
              <a:off x="772" y="862"/>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3" name="Freeform 501"/>
            <p:cNvSpPr>
              <a:spLocks/>
            </p:cNvSpPr>
            <p:nvPr/>
          </p:nvSpPr>
          <p:spPr bwMode="auto">
            <a:xfrm>
              <a:off x="45" y="1270"/>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4" name="Freeform 502"/>
            <p:cNvSpPr>
              <a:spLocks/>
            </p:cNvSpPr>
            <p:nvPr/>
          </p:nvSpPr>
          <p:spPr bwMode="auto">
            <a:xfrm>
              <a:off x="772" y="1701"/>
              <a:ext cx="816" cy="356"/>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45" name="Freeform 503"/>
            <p:cNvSpPr>
              <a:spLocks/>
            </p:cNvSpPr>
            <p:nvPr/>
          </p:nvSpPr>
          <p:spPr bwMode="auto">
            <a:xfrm>
              <a:off x="1433" y="1236"/>
              <a:ext cx="903" cy="783"/>
            </a:xfrm>
            <a:custGeom>
              <a:avLst/>
              <a:gdLst>
                <a:gd name="T0" fmla="*/ 270 w 1082"/>
                <a:gd name="T1" fmla="*/ 938 h 938"/>
                <a:gd name="T2" fmla="*/ 0 w 1082"/>
                <a:gd name="T3" fmla="*/ 467 h 938"/>
                <a:gd name="T4" fmla="*/ 270 w 1082"/>
                <a:gd name="T5" fmla="*/ 0 h 938"/>
                <a:gd name="T6" fmla="*/ 812 w 1082"/>
                <a:gd name="T7" fmla="*/ 0 h 938"/>
                <a:gd name="T8" fmla="*/ 1082 w 1082"/>
                <a:gd name="T9" fmla="*/ 467 h 938"/>
                <a:gd name="T10" fmla="*/ 812 w 1082"/>
                <a:gd name="T11" fmla="*/ 938 h 938"/>
                <a:gd name="T12" fmla="*/ 270 w 1082"/>
                <a:gd name="T13" fmla="*/ 938 h 938"/>
                <a:gd name="T14" fmla="*/ 0 w 1082"/>
                <a:gd name="T15" fmla="*/ 0 h 938"/>
                <a:gd name="T16" fmla="*/ 1082 w 1082"/>
                <a:gd name="T17" fmla="*/ 938 h 938"/>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8">
                  <a:moveTo>
                    <a:pt x="270" y="938"/>
                  </a:moveTo>
                  <a:lnTo>
                    <a:pt x="0" y="467"/>
                  </a:lnTo>
                  <a:lnTo>
                    <a:pt x="270" y="0"/>
                  </a:lnTo>
                  <a:lnTo>
                    <a:pt x="812" y="0"/>
                  </a:lnTo>
                  <a:lnTo>
                    <a:pt x="1082" y="467"/>
                  </a:lnTo>
                  <a:lnTo>
                    <a:pt x="812" y="938"/>
                  </a:lnTo>
                  <a:lnTo>
                    <a:pt x="270" y="938"/>
                  </a:lnTo>
                  <a:close/>
                </a:path>
              </a:pathLst>
            </a:custGeom>
            <a:solidFill>
              <a:srgbClr val="FF0101">
                <a:alpha val="42000"/>
              </a:srgbClr>
            </a:solidFill>
            <a:ln w="22225" cap="rnd" cmpd="sng">
              <a:solidFill>
                <a:schemeClr val="bg1"/>
              </a:solidFill>
              <a:prstDash val="sysDot"/>
              <a:round/>
              <a:headEnd/>
              <a:tailEnd/>
            </a:ln>
          </p:spPr>
          <p:txBody>
            <a:bodyPr wrap="none" lIns="99496" tIns="49748" rIns="99496" bIns="49748" anchor="ctr"/>
            <a:lstStyle/>
            <a:p>
              <a:endParaRPr lang="en-US"/>
            </a:p>
          </p:txBody>
        </p:sp>
        <p:sp>
          <p:nvSpPr>
            <p:cNvPr id="46" name="Line 504"/>
            <p:cNvSpPr>
              <a:spLocks noChangeShapeType="1"/>
            </p:cNvSpPr>
            <p:nvPr/>
          </p:nvSpPr>
          <p:spPr bwMode="auto">
            <a:xfrm>
              <a:off x="1882" y="1633"/>
              <a:ext cx="1044" cy="0"/>
            </a:xfrm>
            <a:prstGeom prst="line">
              <a:avLst/>
            </a:prstGeom>
            <a:noFill/>
            <a:ln w="63500" cmpd="sng">
              <a:solidFill>
                <a:srgbClr val="820000"/>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Text Box 505"/>
            <p:cNvSpPr txBox="1">
              <a:spLocks noChangeArrowheads="1"/>
            </p:cNvSpPr>
            <p:nvPr/>
          </p:nvSpPr>
          <p:spPr bwMode="auto">
            <a:xfrm>
              <a:off x="3254" y="1592"/>
              <a:ext cx="1007"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lnSpc>
                  <a:spcPct val="110000"/>
                </a:lnSpc>
              </a:pPr>
              <a:r>
                <a:rPr lang="en-US" altLang="en-US" b="1" dirty="0" smtClean="0">
                  <a:latin typeface="Arial Black" pitchFamily="34" charset="0"/>
                </a:rPr>
                <a:t>STEERING </a:t>
              </a:r>
            </a:p>
            <a:p>
              <a:pPr algn="ctr" eaLnBrk="1" hangingPunct="1">
                <a:lnSpc>
                  <a:spcPct val="110000"/>
                </a:lnSpc>
              </a:pPr>
              <a:r>
                <a:rPr lang="en-US" altLang="en-US" b="1" dirty="0" smtClean="0">
                  <a:latin typeface="Arial Black" pitchFamily="34" charset="0"/>
                </a:rPr>
                <a:t>COMMITTEE</a:t>
              </a:r>
              <a:endParaRPr lang="en-US" altLang="en-US" b="1" dirty="0">
                <a:latin typeface="Arial Black" pitchFamily="34" charset="0"/>
              </a:endParaRPr>
            </a:p>
          </p:txBody>
        </p:sp>
        <p:sp>
          <p:nvSpPr>
            <p:cNvPr id="49" name="Text Box 507"/>
            <p:cNvSpPr txBox="1">
              <a:spLocks noChangeArrowheads="1"/>
            </p:cNvSpPr>
            <p:nvPr/>
          </p:nvSpPr>
          <p:spPr bwMode="auto">
            <a:xfrm>
              <a:off x="766" y="162"/>
              <a:ext cx="796"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Advice on operations of the </a:t>
              </a:r>
              <a:r>
                <a:rPr lang="en-US" altLang="en-US" sz="1600" dirty="0" err="1" smtClean="0">
                  <a:latin typeface="Arial Black" pitchFamily="34" charset="0"/>
                </a:rPr>
                <a:t>CoEs</a:t>
              </a:r>
              <a:endParaRPr lang="en-US" altLang="en-US" sz="1600" dirty="0">
                <a:latin typeface="Arial Black" pitchFamily="34" charset="0"/>
              </a:endParaRPr>
            </a:p>
          </p:txBody>
        </p:sp>
        <p:sp>
          <p:nvSpPr>
            <p:cNvPr id="50" name="Text Box 508"/>
            <p:cNvSpPr txBox="1">
              <a:spLocks noChangeArrowheads="1"/>
            </p:cNvSpPr>
            <p:nvPr/>
          </p:nvSpPr>
          <p:spPr bwMode="auto">
            <a:xfrm>
              <a:off x="721" y="960"/>
              <a:ext cx="903"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Recommend pricing policies and guidelines</a:t>
              </a:r>
              <a:endParaRPr lang="en-US" altLang="en-US" sz="1600" dirty="0">
                <a:latin typeface="Arial Black" pitchFamily="34" charset="0"/>
              </a:endParaRPr>
            </a:p>
          </p:txBody>
        </p:sp>
        <p:sp>
          <p:nvSpPr>
            <p:cNvPr id="51" name="Text Box 509"/>
            <p:cNvSpPr txBox="1">
              <a:spLocks noChangeArrowheads="1"/>
            </p:cNvSpPr>
            <p:nvPr/>
          </p:nvSpPr>
          <p:spPr bwMode="auto">
            <a:xfrm>
              <a:off x="716" y="1817"/>
              <a:ext cx="896"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Recommend evaluation of performance</a:t>
              </a:r>
              <a:endParaRPr lang="en-US" altLang="en-US" sz="1600" dirty="0">
                <a:latin typeface="Arial Black" pitchFamily="34" charset="0"/>
              </a:endParaRPr>
            </a:p>
          </p:txBody>
        </p:sp>
        <p:sp>
          <p:nvSpPr>
            <p:cNvPr id="52" name="Text Box 510"/>
            <p:cNvSpPr txBox="1">
              <a:spLocks noChangeArrowheads="1"/>
            </p:cNvSpPr>
            <p:nvPr/>
          </p:nvSpPr>
          <p:spPr bwMode="auto">
            <a:xfrm>
              <a:off x="74" y="586"/>
              <a:ext cx="770"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Determine the range of fees</a:t>
              </a:r>
              <a:endParaRPr lang="en-US" altLang="en-US" sz="1600" dirty="0">
                <a:latin typeface="Arial Black" pitchFamily="34" charset="0"/>
              </a:endParaRPr>
            </a:p>
          </p:txBody>
        </p:sp>
        <p:sp>
          <p:nvSpPr>
            <p:cNvPr id="53" name="Text Box 511"/>
            <p:cNvSpPr txBox="1">
              <a:spLocks noChangeArrowheads="1"/>
            </p:cNvSpPr>
            <p:nvPr/>
          </p:nvSpPr>
          <p:spPr bwMode="auto">
            <a:xfrm>
              <a:off x="-64" y="1425"/>
              <a:ext cx="1049"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Recommend implementation of QAM</a:t>
              </a:r>
              <a:endParaRPr lang="en-US" altLang="en-US" sz="1600" dirty="0">
                <a:latin typeface="Arial Black" pitchFamily="34" charset="0"/>
              </a:endParaRPr>
            </a:p>
          </p:txBody>
        </p:sp>
        <p:sp>
          <p:nvSpPr>
            <p:cNvPr id="54" name="Text Box 512"/>
            <p:cNvSpPr txBox="1">
              <a:spLocks noChangeArrowheads="1"/>
            </p:cNvSpPr>
            <p:nvPr/>
          </p:nvSpPr>
          <p:spPr bwMode="auto">
            <a:xfrm>
              <a:off x="1465" y="586"/>
              <a:ext cx="862"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Recommend regional annual plan</a:t>
              </a:r>
              <a:endParaRPr lang="en-US" altLang="en-US" sz="1600" dirty="0">
                <a:latin typeface="Arial Black" pitchFamily="34" charset="0"/>
              </a:endParaRPr>
            </a:p>
          </p:txBody>
        </p:sp>
      </p:grpSp>
      <p:sp>
        <p:nvSpPr>
          <p:cNvPr id="55" name="Freeform 494"/>
          <p:cNvSpPr>
            <a:spLocks/>
          </p:cNvSpPr>
          <p:nvPr/>
        </p:nvSpPr>
        <p:spPr bwMode="auto">
          <a:xfrm>
            <a:off x="4369608" y="1458602"/>
            <a:ext cx="1739071" cy="1470153"/>
          </a:xfrm>
          <a:custGeom>
            <a:avLst/>
            <a:gdLst>
              <a:gd name="T0" fmla="*/ 270 w 1082"/>
              <a:gd name="T1" fmla="*/ 939 h 939"/>
              <a:gd name="T2" fmla="*/ 0 w 1082"/>
              <a:gd name="T3" fmla="*/ 471 h 939"/>
              <a:gd name="T4" fmla="*/ 270 w 1082"/>
              <a:gd name="T5" fmla="*/ 0 h 939"/>
              <a:gd name="T6" fmla="*/ 812 w 1082"/>
              <a:gd name="T7" fmla="*/ 0 h 939"/>
              <a:gd name="T8" fmla="*/ 1082 w 1082"/>
              <a:gd name="T9" fmla="*/ 471 h 939"/>
              <a:gd name="T10" fmla="*/ 812 w 1082"/>
              <a:gd name="T11" fmla="*/ 939 h 939"/>
              <a:gd name="T12" fmla="*/ 270 w 1082"/>
              <a:gd name="T13" fmla="*/ 939 h 939"/>
              <a:gd name="T14" fmla="*/ 0 w 1082"/>
              <a:gd name="T15" fmla="*/ 0 h 939"/>
              <a:gd name="T16" fmla="*/ 1082 w 1082"/>
              <a:gd name="T17" fmla="*/ 939 h 939"/>
            </a:gdLst>
            <a:ahLst/>
            <a:cxnLst>
              <a:cxn ang="0">
                <a:pos x="T0" y="T1"/>
              </a:cxn>
              <a:cxn ang="0">
                <a:pos x="T2" y="T3"/>
              </a:cxn>
              <a:cxn ang="0">
                <a:pos x="T4" y="T5"/>
              </a:cxn>
              <a:cxn ang="0">
                <a:pos x="T6" y="T7"/>
              </a:cxn>
              <a:cxn ang="0">
                <a:pos x="T8" y="T9"/>
              </a:cxn>
              <a:cxn ang="0">
                <a:pos x="T10" y="T11"/>
              </a:cxn>
              <a:cxn ang="0">
                <a:pos x="T12" y="T13"/>
              </a:cxn>
            </a:cxnLst>
            <a:rect l="T14" t="T15" r="T16" b="T17"/>
            <a:pathLst>
              <a:path w="1082" h="939">
                <a:moveTo>
                  <a:pt x="270" y="939"/>
                </a:moveTo>
                <a:lnTo>
                  <a:pt x="0" y="471"/>
                </a:lnTo>
                <a:lnTo>
                  <a:pt x="270" y="0"/>
                </a:lnTo>
                <a:lnTo>
                  <a:pt x="812" y="0"/>
                </a:lnTo>
                <a:lnTo>
                  <a:pt x="1082" y="471"/>
                </a:lnTo>
                <a:lnTo>
                  <a:pt x="812" y="939"/>
                </a:lnTo>
                <a:lnTo>
                  <a:pt x="270" y="939"/>
                </a:lnTo>
                <a:close/>
              </a:path>
            </a:pathLst>
          </a:custGeom>
          <a:gradFill rotWithShape="1">
            <a:gsLst>
              <a:gs pos="0">
                <a:srgbClr val="DCDCD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p>
            <a:endParaRPr lang="en-US"/>
          </a:p>
        </p:txBody>
      </p:sp>
      <p:sp>
        <p:nvSpPr>
          <p:cNvPr id="56" name="Freeform 499"/>
          <p:cNvSpPr>
            <a:spLocks/>
          </p:cNvSpPr>
          <p:nvPr/>
        </p:nvSpPr>
        <p:spPr bwMode="auto">
          <a:xfrm>
            <a:off x="4450994" y="1504151"/>
            <a:ext cx="1571519" cy="667569"/>
          </a:xfrm>
          <a:custGeom>
            <a:avLst/>
            <a:gdLst>
              <a:gd name="T0" fmla="*/ 0 w 666"/>
              <a:gd name="T1" fmla="*/ 290 h 290"/>
              <a:gd name="T2" fmla="*/ 166 w 666"/>
              <a:gd name="T3" fmla="*/ 0 h 290"/>
              <a:gd name="T4" fmla="*/ 500 w 666"/>
              <a:gd name="T5" fmla="*/ 0 h 290"/>
              <a:gd name="T6" fmla="*/ 666 w 666"/>
              <a:gd name="T7" fmla="*/ 290 h 290"/>
              <a:gd name="T8" fmla="*/ 0 w 666"/>
              <a:gd name="T9" fmla="*/ 290 h 290"/>
              <a:gd name="T10" fmla="*/ 0 w 666"/>
              <a:gd name="T11" fmla="*/ 0 h 290"/>
              <a:gd name="T12" fmla="*/ 666 w 666"/>
              <a:gd name="T13" fmla="*/ 290 h 290"/>
            </a:gdLst>
            <a:ahLst/>
            <a:cxnLst>
              <a:cxn ang="0">
                <a:pos x="T0" y="T1"/>
              </a:cxn>
              <a:cxn ang="0">
                <a:pos x="T2" y="T3"/>
              </a:cxn>
              <a:cxn ang="0">
                <a:pos x="T4" y="T5"/>
              </a:cxn>
              <a:cxn ang="0">
                <a:pos x="T6" y="T7"/>
              </a:cxn>
              <a:cxn ang="0">
                <a:pos x="T8" y="T9"/>
              </a:cxn>
            </a:cxnLst>
            <a:rect l="T10" t="T11" r="T12" b="T13"/>
            <a:pathLst>
              <a:path w="666" h="290">
                <a:moveTo>
                  <a:pt x="0" y="290"/>
                </a:moveTo>
                <a:lnTo>
                  <a:pt x="166" y="0"/>
                </a:lnTo>
                <a:lnTo>
                  <a:pt x="500" y="0"/>
                </a:lnTo>
                <a:lnTo>
                  <a:pt x="666" y="290"/>
                </a:lnTo>
                <a:lnTo>
                  <a:pt x="0" y="290"/>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7" name="Text Box 512"/>
          <p:cNvSpPr txBox="1">
            <a:spLocks noChangeArrowheads="1"/>
          </p:cNvSpPr>
          <p:nvPr/>
        </p:nvSpPr>
        <p:spPr bwMode="auto">
          <a:xfrm>
            <a:off x="4348512" y="1747232"/>
            <a:ext cx="1781262" cy="108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600" dirty="0" smtClean="0">
                <a:latin typeface="Arial Black" pitchFamily="34" charset="0"/>
              </a:rPr>
              <a:t>Facilitate cooperation of regional </a:t>
            </a:r>
            <a:r>
              <a:rPr lang="en-US" altLang="en-US" sz="1600" dirty="0" err="1" smtClean="0">
                <a:latin typeface="Arial Black" pitchFamily="34" charset="0"/>
              </a:rPr>
              <a:t>CoEs</a:t>
            </a:r>
            <a:endParaRPr lang="en-US" altLang="en-US" sz="1600" dirty="0">
              <a:latin typeface="Arial Black" pitchFamily="34" charset="0"/>
            </a:endParaRPr>
          </a:p>
        </p:txBody>
      </p:sp>
      <p:sp>
        <p:nvSpPr>
          <p:cNvPr id="48"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Governance: SCs Functions</a:t>
            </a:r>
            <a:endParaRPr lang="zh-CN" altLang="en-US" sz="4800" b="1" dirty="0"/>
          </a:p>
        </p:txBody>
      </p:sp>
    </p:spTree>
    <p:extLst>
      <p:ext uri="{BB962C8B-B14F-4D97-AF65-F5344CB8AC3E}">
        <p14:creationId xmlns:p14="http://schemas.microsoft.com/office/powerpoint/2010/main" val="224241996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7190"/>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Group 3"/>
          <p:cNvGrpSpPr>
            <a:grpSpLocks/>
          </p:cNvGrpSpPr>
          <p:nvPr/>
        </p:nvGrpSpPr>
        <p:grpSpPr bwMode="auto">
          <a:xfrm>
            <a:off x="-536575" y="1109663"/>
            <a:ext cx="9071311" cy="6361112"/>
            <a:chOff x="0" y="0"/>
            <a:chExt cx="6033" cy="3947"/>
          </a:xfrm>
        </p:grpSpPr>
        <p:sp>
          <p:nvSpPr>
            <p:cNvPr id="58" name="Freeform 668"/>
            <p:cNvSpPr>
              <a:spLocks noEditPoints="1"/>
            </p:cNvSpPr>
            <p:nvPr/>
          </p:nvSpPr>
          <p:spPr bwMode="auto">
            <a:xfrm>
              <a:off x="3357" y="204"/>
              <a:ext cx="1632" cy="1167"/>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 name="T120" fmla="*/ 0 w 1816"/>
                <a:gd name="T121" fmla="*/ 0 h 1816"/>
                <a:gd name="T122" fmla="*/ 1816 w 1816"/>
                <a:gd name="T123"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59" name="Freeform 669"/>
            <p:cNvSpPr>
              <a:spLocks noEditPoints="1"/>
            </p:cNvSpPr>
            <p:nvPr/>
          </p:nvSpPr>
          <p:spPr bwMode="auto">
            <a:xfrm>
              <a:off x="1179" y="295"/>
              <a:ext cx="2267" cy="1620"/>
            </a:xfrm>
            <a:custGeom>
              <a:avLst/>
              <a:gdLst>
                <a:gd name="T0" fmla="*/ 2512 w 2622"/>
                <a:gd name="T1" fmla="*/ 1152 h 2622"/>
                <a:gd name="T2" fmla="*/ 2460 w 2622"/>
                <a:gd name="T3" fmla="*/ 930 h 2622"/>
                <a:gd name="T4" fmla="*/ 2482 w 2622"/>
                <a:gd name="T5" fmla="*/ 718 h 2622"/>
                <a:gd name="T6" fmla="*/ 2244 w 2622"/>
                <a:gd name="T7" fmla="*/ 540 h 2622"/>
                <a:gd name="T8" fmla="*/ 2082 w 2622"/>
                <a:gd name="T9" fmla="*/ 378 h 2622"/>
                <a:gd name="T10" fmla="*/ 1906 w 2622"/>
                <a:gd name="T11" fmla="*/ 140 h 2622"/>
                <a:gd name="T12" fmla="*/ 1694 w 2622"/>
                <a:gd name="T13" fmla="*/ 162 h 2622"/>
                <a:gd name="T14" fmla="*/ 1470 w 2622"/>
                <a:gd name="T15" fmla="*/ 112 h 2622"/>
                <a:gd name="T16" fmla="*/ 1240 w 2622"/>
                <a:gd name="T17" fmla="*/ 104 h 2622"/>
                <a:gd name="T18" fmla="*/ 1042 w 2622"/>
                <a:gd name="T19" fmla="*/ 26 h 2622"/>
                <a:gd name="T20" fmla="*/ 808 w 2622"/>
                <a:gd name="T21" fmla="*/ 210 h 2622"/>
                <a:gd name="T22" fmla="*/ 610 w 2622"/>
                <a:gd name="T23" fmla="*/ 326 h 2622"/>
                <a:gd name="T24" fmla="*/ 334 w 2622"/>
                <a:gd name="T25" fmla="*/ 434 h 2622"/>
                <a:gd name="T26" fmla="*/ 302 w 2622"/>
                <a:gd name="T27" fmla="*/ 646 h 2622"/>
                <a:gd name="T28" fmla="*/ 194 w 2622"/>
                <a:gd name="T29" fmla="*/ 848 h 2622"/>
                <a:gd name="T30" fmla="*/ 126 w 2622"/>
                <a:gd name="T31" fmla="*/ 1068 h 2622"/>
                <a:gd name="T32" fmla="*/ 0 w 2622"/>
                <a:gd name="T33" fmla="*/ 1240 h 2622"/>
                <a:gd name="T34" fmla="*/ 118 w 2622"/>
                <a:gd name="T35" fmla="*/ 1512 h 2622"/>
                <a:gd name="T36" fmla="*/ 178 w 2622"/>
                <a:gd name="T37" fmla="*/ 1734 h 2622"/>
                <a:gd name="T38" fmla="*/ 212 w 2622"/>
                <a:gd name="T39" fmla="*/ 2028 h 2622"/>
                <a:gd name="T40" fmla="*/ 408 w 2622"/>
                <a:gd name="T41" fmla="*/ 2116 h 2622"/>
                <a:gd name="T42" fmla="*/ 576 w 2622"/>
                <a:gd name="T43" fmla="*/ 2272 h 2622"/>
                <a:gd name="T44" fmla="*/ 770 w 2622"/>
                <a:gd name="T45" fmla="*/ 2394 h 2622"/>
                <a:gd name="T46" fmla="*/ 904 w 2622"/>
                <a:gd name="T47" fmla="*/ 2560 h 2622"/>
                <a:gd name="T48" fmla="*/ 1196 w 2622"/>
                <a:gd name="T49" fmla="*/ 2516 h 2622"/>
                <a:gd name="T50" fmla="*/ 1426 w 2622"/>
                <a:gd name="T51" fmla="*/ 2516 h 2622"/>
                <a:gd name="T52" fmla="*/ 1720 w 2622"/>
                <a:gd name="T53" fmla="*/ 2560 h 2622"/>
                <a:gd name="T54" fmla="*/ 1854 w 2622"/>
                <a:gd name="T55" fmla="*/ 2394 h 2622"/>
                <a:gd name="T56" fmla="*/ 2048 w 2622"/>
                <a:gd name="T57" fmla="*/ 2272 h 2622"/>
                <a:gd name="T58" fmla="*/ 2216 w 2622"/>
                <a:gd name="T59" fmla="*/ 2116 h 2622"/>
                <a:gd name="T60" fmla="*/ 2412 w 2622"/>
                <a:gd name="T61" fmla="*/ 2028 h 2622"/>
                <a:gd name="T62" fmla="*/ 2446 w 2622"/>
                <a:gd name="T63" fmla="*/ 1734 h 2622"/>
                <a:gd name="T64" fmla="*/ 2506 w 2622"/>
                <a:gd name="T65" fmla="*/ 1512 h 2622"/>
                <a:gd name="T66" fmla="*/ 1312 w 2622"/>
                <a:gd name="T67" fmla="*/ 2420 h 2622"/>
                <a:gd name="T68" fmla="*/ 1088 w 2622"/>
                <a:gd name="T69" fmla="*/ 2398 h 2622"/>
                <a:gd name="T70" fmla="*/ 830 w 2622"/>
                <a:gd name="T71" fmla="*/ 2312 h 2622"/>
                <a:gd name="T72" fmla="*/ 606 w 2622"/>
                <a:gd name="T73" fmla="*/ 2168 h 2622"/>
                <a:gd name="T74" fmla="*/ 422 w 2622"/>
                <a:gd name="T75" fmla="*/ 1976 h 2622"/>
                <a:gd name="T76" fmla="*/ 290 w 2622"/>
                <a:gd name="T77" fmla="*/ 1744 h 2622"/>
                <a:gd name="T78" fmla="*/ 216 w 2622"/>
                <a:gd name="T79" fmla="*/ 1480 h 2622"/>
                <a:gd name="T80" fmla="*/ 208 w 2622"/>
                <a:gd name="T81" fmla="*/ 1198 h 2622"/>
                <a:gd name="T82" fmla="*/ 270 w 2622"/>
                <a:gd name="T83" fmla="*/ 930 h 2622"/>
                <a:gd name="T84" fmla="*/ 392 w 2622"/>
                <a:gd name="T85" fmla="*/ 692 h 2622"/>
                <a:gd name="T86" fmla="*/ 566 w 2622"/>
                <a:gd name="T87" fmla="*/ 490 h 2622"/>
                <a:gd name="T88" fmla="*/ 782 w 2622"/>
                <a:gd name="T89" fmla="*/ 336 h 2622"/>
                <a:gd name="T90" fmla="*/ 1034 w 2622"/>
                <a:gd name="T91" fmla="*/ 236 h 2622"/>
                <a:gd name="T92" fmla="*/ 1312 w 2622"/>
                <a:gd name="T93" fmla="*/ 202 h 2622"/>
                <a:gd name="T94" fmla="*/ 1588 w 2622"/>
                <a:gd name="T95" fmla="*/ 236 h 2622"/>
                <a:gd name="T96" fmla="*/ 1840 w 2622"/>
                <a:gd name="T97" fmla="*/ 336 h 2622"/>
                <a:gd name="T98" fmla="*/ 2058 w 2622"/>
                <a:gd name="T99" fmla="*/ 490 h 2622"/>
                <a:gd name="T100" fmla="*/ 2232 w 2622"/>
                <a:gd name="T101" fmla="*/ 692 h 2622"/>
                <a:gd name="T102" fmla="*/ 2354 w 2622"/>
                <a:gd name="T103" fmla="*/ 930 h 2622"/>
                <a:gd name="T104" fmla="*/ 2416 w 2622"/>
                <a:gd name="T105" fmla="*/ 1198 h 2622"/>
                <a:gd name="T106" fmla="*/ 2408 w 2622"/>
                <a:gd name="T107" fmla="*/ 1480 h 2622"/>
                <a:gd name="T108" fmla="*/ 2334 w 2622"/>
                <a:gd name="T109" fmla="*/ 1744 h 2622"/>
                <a:gd name="T110" fmla="*/ 2200 w 2622"/>
                <a:gd name="T111" fmla="*/ 1976 h 2622"/>
                <a:gd name="T112" fmla="*/ 2018 w 2622"/>
                <a:gd name="T113" fmla="*/ 2168 h 2622"/>
                <a:gd name="T114" fmla="*/ 1792 w 2622"/>
                <a:gd name="T115" fmla="*/ 2312 h 2622"/>
                <a:gd name="T116" fmla="*/ 1536 w 2622"/>
                <a:gd name="T117" fmla="*/ 2398 h 2622"/>
                <a:gd name="T118" fmla="*/ 0 w 2622"/>
                <a:gd name="T119" fmla="*/ 0 h 2622"/>
                <a:gd name="T120" fmla="*/ 2622 w 2622"/>
                <a:gd name="T121" fmla="*/ 262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tx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60" name="Freeform 670"/>
            <p:cNvSpPr>
              <a:spLocks noEditPoints="1"/>
            </p:cNvSpPr>
            <p:nvPr/>
          </p:nvSpPr>
          <p:spPr bwMode="auto">
            <a:xfrm>
              <a:off x="4854" y="787"/>
              <a:ext cx="1082" cy="741"/>
            </a:xfrm>
            <a:custGeom>
              <a:avLst/>
              <a:gdLst>
                <a:gd name="T0" fmla="*/ 902 w 1010"/>
                <a:gd name="T1" fmla="*/ 432 h 1008"/>
                <a:gd name="T2" fmla="*/ 878 w 1010"/>
                <a:gd name="T3" fmla="*/ 348 h 1008"/>
                <a:gd name="T4" fmla="*/ 912 w 1010"/>
                <a:gd name="T5" fmla="*/ 198 h 1008"/>
                <a:gd name="T6" fmla="*/ 698 w 1010"/>
                <a:gd name="T7" fmla="*/ 150 h 1008"/>
                <a:gd name="T8" fmla="*/ 598 w 1010"/>
                <a:gd name="T9" fmla="*/ 112 h 1008"/>
                <a:gd name="T10" fmla="*/ 434 w 1010"/>
                <a:gd name="T11" fmla="*/ 0 h 1008"/>
                <a:gd name="T12" fmla="*/ 390 w 1010"/>
                <a:gd name="T13" fmla="*/ 116 h 1008"/>
                <a:gd name="T14" fmla="*/ 274 w 1010"/>
                <a:gd name="T15" fmla="*/ 172 h 1008"/>
                <a:gd name="T16" fmla="*/ 174 w 1010"/>
                <a:gd name="T17" fmla="*/ 274 h 1008"/>
                <a:gd name="T18" fmla="*/ 118 w 1010"/>
                <a:gd name="T19" fmla="*/ 390 h 1008"/>
                <a:gd name="T20" fmla="*/ 0 w 1010"/>
                <a:gd name="T21" fmla="*/ 432 h 1008"/>
                <a:gd name="T22" fmla="*/ 112 w 1010"/>
                <a:gd name="T23" fmla="*/ 596 h 1008"/>
                <a:gd name="T24" fmla="*/ 152 w 1010"/>
                <a:gd name="T25" fmla="*/ 698 h 1008"/>
                <a:gd name="T26" fmla="*/ 198 w 1010"/>
                <a:gd name="T27" fmla="*/ 910 h 1008"/>
                <a:gd name="T28" fmla="*/ 350 w 1010"/>
                <a:gd name="T29" fmla="*/ 876 h 1008"/>
                <a:gd name="T30" fmla="*/ 434 w 1010"/>
                <a:gd name="T31" fmla="*/ 900 h 1008"/>
                <a:gd name="T32" fmla="*/ 576 w 1010"/>
                <a:gd name="T33" fmla="*/ 900 h 1008"/>
                <a:gd name="T34" fmla="*/ 660 w 1010"/>
                <a:gd name="T35" fmla="*/ 876 h 1008"/>
                <a:gd name="T36" fmla="*/ 812 w 1010"/>
                <a:gd name="T37" fmla="*/ 910 h 1008"/>
                <a:gd name="T38" fmla="*/ 858 w 1010"/>
                <a:gd name="T39" fmla="*/ 698 h 1008"/>
                <a:gd name="T40" fmla="*/ 898 w 1010"/>
                <a:gd name="T41" fmla="*/ 596 h 1008"/>
                <a:gd name="T42" fmla="*/ 504 w 1010"/>
                <a:gd name="T43" fmla="*/ 806 h 1008"/>
                <a:gd name="T44" fmla="*/ 444 w 1010"/>
                <a:gd name="T45" fmla="*/ 800 h 1008"/>
                <a:gd name="T46" fmla="*/ 360 w 1010"/>
                <a:gd name="T47" fmla="*/ 770 h 1008"/>
                <a:gd name="T48" fmla="*/ 292 w 1010"/>
                <a:gd name="T49" fmla="*/ 718 h 1008"/>
                <a:gd name="T50" fmla="*/ 238 w 1010"/>
                <a:gd name="T51" fmla="*/ 648 h 1008"/>
                <a:gd name="T52" fmla="*/ 208 w 1010"/>
                <a:gd name="T53" fmla="*/ 564 h 1008"/>
                <a:gd name="T54" fmla="*/ 204 w 1010"/>
                <a:gd name="T55" fmla="*/ 472 h 1008"/>
                <a:gd name="T56" fmla="*/ 226 w 1010"/>
                <a:gd name="T57" fmla="*/ 386 h 1008"/>
                <a:gd name="T58" fmla="*/ 272 w 1010"/>
                <a:gd name="T59" fmla="*/ 312 h 1008"/>
                <a:gd name="T60" fmla="*/ 336 w 1010"/>
                <a:gd name="T61" fmla="*/ 252 h 1008"/>
                <a:gd name="T62" fmla="*/ 414 w 1010"/>
                <a:gd name="T63" fmla="*/ 214 h 1008"/>
                <a:gd name="T64" fmla="*/ 504 w 1010"/>
                <a:gd name="T65" fmla="*/ 202 h 1008"/>
                <a:gd name="T66" fmla="*/ 594 w 1010"/>
                <a:gd name="T67" fmla="*/ 214 h 1008"/>
                <a:gd name="T68" fmla="*/ 674 w 1010"/>
                <a:gd name="T69" fmla="*/ 252 h 1008"/>
                <a:gd name="T70" fmla="*/ 738 w 1010"/>
                <a:gd name="T71" fmla="*/ 312 h 1008"/>
                <a:gd name="T72" fmla="*/ 784 w 1010"/>
                <a:gd name="T73" fmla="*/ 386 h 1008"/>
                <a:gd name="T74" fmla="*/ 806 w 1010"/>
                <a:gd name="T75" fmla="*/ 472 h 1008"/>
                <a:gd name="T76" fmla="*/ 802 w 1010"/>
                <a:gd name="T77" fmla="*/ 564 h 1008"/>
                <a:gd name="T78" fmla="*/ 770 w 1010"/>
                <a:gd name="T79" fmla="*/ 648 h 1008"/>
                <a:gd name="T80" fmla="*/ 718 w 1010"/>
                <a:gd name="T81" fmla="*/ 718 h 1008"/>
                <a:gd name="T82" fmla="*/ 650 w 1010"/>
                <a:gd name="T83" fmla="*/ 770 h 1008"/>
                <a:gd name="T84" fmla="*/ 566 w 1010"/>
                <a:gd name="T85" fmla="*/ 800 h 1008"/>
                <a:gd name="T86" fmla="*/ 0 w 1010"/>
                <a:gd name="T87" fmla="*/ 0 h 1008"/>
                <a:gd name="T88" fmla="*/ 1010 w 1010"/>
                <a:gd name="T89"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1010" h="1008">
                  <a:moveTo>
                    <a:pt x="1010" y="574"/>
                  </a:moveTo>
                  <a:lnTo>
                    <a:pt x="1010" y="432"/>
                  </a:lnTo>
                  <a:lnTo>
                    <a:pt x="902" y="432"/>
                  </a:lnTo>
                  <a:lnTo>
                    <a:pt x="898" y="410"/>
                  </a:lnTo>
                  <a:lnTo>
                    <a:pt x="892" y="390"/>
                  </a:lnTo>
                  <a:lnTo>
                    <a:pt x="878" y="348"/>
                  </a:lnTo>
                  <a:lnTo>
                    <a:pt x="858" y="310"/>
                  </a:lnTo>
                  <a:lnTo>
                    <a:pt x="836" y="274"/>
                  </a:lnTo>
                  <a:lnTo>
                    <a:pt x="912" y="198"/>
                  </a:lnTo>
                  <a:lnTo>
                    <a:pt x="812" y="96"/>
                  </a:lnTo>
                  <a:lnTo>
                    <a:pt x="736" y="172"/>
                  </a:lnTo>
                  <a:lnTo>
                    <a:pt x="698" y="150"/>
                  </a:lnTo>
                  <a:lnTo>
                    <a:pt x="660" y="132"/>
                  </a:lnTo>
                  <a:lnTo>
                    <a:pt x="620" y="116"/>
                  </a:lnTo>
                  <a:lnTo>
                    <a:pt x="598" y="112"/>
                  </a:lnTo>
                  <a:lnTo>
                    <a:pt x="576" y="106"/>
                  </a:lnTo>
                  <a:lnTo>
                    <a:pt x="576" y="0"/>
                  </a:lnTo>
                  <a:lnTo>
                    <a:pt x="434" y="0"/>
                  </a:lnTo>
                  <a:lnTo>
                    <a:pt x="434" y="106"/>
                  </a:lnTo>
                  <a:lnTo>
                    <a:pt x="412" y="112"/>
                  </a:lnTo>
                  <a:lnTo>
                    <a:pt x="390" y="116"/>
                  </a:lnTo>
                  <a:lnTo>
                    <a:pt x="350" y="132"/>
                  </a:lnTo>
                  <a:lnTo>
                    <a:pt x="310" y="150"/>
                  </a:lnTo>
                  <a:lnTo>
                    <a:pt x="274" y="172"/>
                  </a:lnTo>
                  <a:lnTo>
                    <a:pt x="198" y="96"/>
                  </a:lnTo>
                  <a:lnTo>
                    <a:pt x="98" y="198"/>
                  </a:lnTo>
                  <a:lnTo>
                    <a:pt x="174" y="274"/>
                  </a:lnTo>
                  <a:lnTo>
                    <a:pt x="152" y="310"/>
                  </a:lnTo>
                  <a:lnTo>
                    <a:pt x="132" y="348"/>
                  </a:lnTo>
                  <a:lnTo>
                    <a:pt x="118" y="390"/>
                  </a:lnTo>
                  <a:lnTo>
                    <a:pt x="112" y="410"/>
                  </a:lnTo>
                  <a:lnTo>
                    <a:pt x="108" y="432"/>
                  </a:lnTo>
                  <a:lnTo>
                    <a:pt x="0" y="432"/>
                  </a:lnTo>
                  <a:lnTo>
                    <a:pt x="0" y="574"/>
                  </a:lnTo>
                  <a:lnTo>
                    <a:pt x="108" y="574"/>
                  </a:lnTo>
                  <a:lnTo>
                    <a:pt x="112" y="596"/>
                  </a:lnTo>
                  <a:lnTo>
                    <a:pt x="118" y="618"/>
                  </a:lnTo>
                  <a:lnTo>
                    <a:pt x="132" y="658"/>
                  </a:lnTo>
                  <a:lnTo>
                    <a:pt x="152" y="698"/>
                  </a:lnTo>
                  <a:lnTo>
                    <a:pt x="174" y="734"/>
                  </a:lnTo>
                  <a:lnTo>
                    <a:pt x="98" y="810"/>
                  </a:lnTo>
                  <a:lnTo>
                    <a:pt x="198" y="910"/>
                  </a:lnTo>
                  <a:lnTo>
                    <a:pt x="274" y="834"/>
                  </a:lnTo>
                  <a:lnTo>
                    <a:pt x="310" y="858"/>
                  </a:lnTo>
                  <a:lnTo>
                    <a:pt x="350" y="876"/>
                  </a:lnTo>
                  <a:lnTo>
                    <a:pt x="390" y="890"/>
                  </a:lnTo>
                  <a:lnTo>
                    <a:pt x="412" y="896"/>
                  </a:lnTo>
                  <a:lnTo>
                    <a:pt x="434" y="900"/>
                  </a:lnTo>
                  <a:lnTo>
                    <a:pt x="434" y="1008"/>
                  </a:lnTo>
                  <a:lnTo>
                    <a:pt x="576" y="1008"/>
                  </a:lnTo>
                  <a:lnTo>
                    <a:pt x="576" y="900"/>
                  </a:lnTo>
                  <a:lnTo>
                    <a:pt x="598" y="896"/>
                  </a:lnTo>
                  <a:lnTo>
                    <a:pt x="620" y="890"/>
                  </a:lnTo>
                  <a:lnTo>
                    <a:pt x="660" y="876"/>
                  </a:lnTo>
                  <a:lnTo>
                    <a:pt x="698" y="858"/>
                  </a:lnTo>
                  <a:lnTo>
                    <a:pt x="736" y="834"/>
                  </a:lnTo>
                  <a:lnTo>
                    <a:pt x="812" y="910"/>
                  </a:lnTo>
                  <a:lnTo>
                    <a:pt x="912" y="810"/>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close/>
                </a:path>
              </a:pathLst>
            </a:custGeom>
            <a:solidFill>
              <a:schemeClr val="tx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61" name="Freeform 671"/>
            <p:cNvSpPr>
              <a:spLocks noEditPoints="1"/>
            </p:cNvSpPr>
            <p:nvPr/>
          </p:nvSpPr>
          <p:spPr bwMode="auto">
            <a:xfrm>
              <a:off x="0" y="1792"/>
              <a:ext cx="3015" cy="2155"/>
            </a:xfrm>
            <a:custGeom>
              <a:avLst/>
              <a:gdLst>
                <a:gd name="T0" fmla="*/ 2512 w 2622"/>
                <a:gd name="T1" fmla="*/ 1152 h 2622"/>
                <a:gd name="T2" fmla="*/ 2460 w 2622"/>
                <a:gd name="T3" fmla="*/ 930 h 2622"/>
                <a:gd name="T4" fmla="*/ 2482 w 2622"/>
                <a:gd name="T5" fmla="*/ 718 h 2622"/>
                <a:gd name="T6" fmla="*/ 2244 w 2622"/>
                <a:gd name="T7" fmla="*/ 540 h 2622"/>
                <a:gd name="T8" fmla="*/ 2082 w 2622"/>
                <a:gd name="T9" fmla="*/ 378 h 2622"/>
                <a:gd name="T10" fmla="*/ 1906 w 2622"/>
                <a:gd name="T11" fmla="*/ 140 h 2622"/>
                <a:gd name="T12" fmla="*/ 1694 w 2622"/>
                <a:gd name="T13" fmla="*/ 162 h 2622"/>
                <a:gd name="T14" fmla="*/ 1470 w 2622"/>
                <a:gd name="T15" fmla="*/ 112 h 2622"/>
                <a:gd name="T16" fmla="*/ 1240 w 2622"/>
                <a:gd name="T17" fmla="*/ 104 h 2622"/>
                <a:gd name="T18" fmla="*/ 1042 w 2622"/>
                <a:gd name="T19" fmla="*/ 26 h 2622"/>
                <a:gd name="T20" fmla="*/ 808 w 2622"/>
                <a:gd name="T21" fmla="*/ 210 h 2622"/>
                <a:gd name="T22" fmla="*/ 610 w 2622"/>
                <a:gd name="T23" fmla="*/ 326 h 2622"/>
                <a:gd name="T24" fmla="*/ 334 w 2622"/>
                <a:gd name="T25" fmla="*/ 434 h 2622"/>
                <a:gd name="T26" fmla="*/ 302 w 2622"/>
                <a:gd name="T27" fmla="*/ 646 h 2622"/>
                <a:gd name="T28" fmla="*/ 194 w 2622"/>
                <a:gd name="T29" fmla="*/ 848 h 2622"/>
                <a:gd name="T30" fmla="*/ 126 w 2622"/>
                <a:gd name="T31" fmla="*/ 1068 h 2622"/>
                <a:gd name="T32" fmla="*/ 0 w 2622"/>
                <a:gd name="T33" fmla="*/ 1240 h 2622"/>
                <a:gd name="T34" fmla="*/ 118 w 2622"/>
                <a:gd name="T35" fmla="*/ 1512 h 2622"/>
                <a:gd name="T36" fmla="*/ 178 w 2622"/>
                <a:gd name="T37" fmla="*/ 1734 h 2622"/>
                <a:gd name="T38" fmla="*/ 212 w 2622"/>
                <a:gd name="T39" fmla="*/ 2028 h 2622"/>
                <a:gd name="T40" fmla="*/ 408 w 2622"/>
                <a:gd name="T41" fmla="*/ 2116 h 2622"/>
                <a:gd name="T42" fmla="*/ 576 w 2622"/>
                <a:gd name="T43" fmla="*/ 2272 h 2622"/>
                <a:gd name="T44" fmla="*/ 770 w 2622"/>
                <a:gd name="T45" fmla="*/ 2394 h 2622"/>
                <a:gd name="T46" fmla="*/ 904 w 2622"/>
                <a:gd name="T47" fmla="*/ 2560 h 2622"/>
                <a:gd name="T48" fmla="*/ 1196 w 2622"/>
                <a:gd name="T49" fmla="*/ 2516 h 2622"/>
                <a:gd name="T50" fmla="*/ 1426 w 2622"/>
                <a:gd name="T51" fmla="*/ 2516 h 2622"/>
                <a:gd name="T52" fmla="*/ 1720 w 2622"/>
                <a:gd name="T53" fmla="*/ 2560 h 2622"/>
                <a:gd name="T54" fmla="*/ 1854 w 2622"/>
                <a:gd name="T55" fmla="*/ 2394 h 2622"/>
                <a:gd name="T56" fmla="*/ 2048 w 2622"/>
                <a:gd name="T57" fmla="*/ 2272 h 2622"/>
                <a:gd name="T58" fmla="*/ 2216 w 2622"/>
                <a:gd name="T59" fmla="*/ 2116 h 2622"/>
                <a:gd name="T60" fmla="*/ 2412 w 2622"/>
                <a:gd name="T61" fmla="*/ 2028 h 2622"/>
                <a:gd name="T62" fmla="*/ 2446 w 2622"/>
                <a:gd name="T63" fmla="*/ 1734 h 2622"/>
                <a:gd name="T64" fmla="*/ 2506 w 2622"/>
                <a:gd name="T65" fmla="*/ 1512 h 2622"/>
                <a:gd name="T66" fmla="*/ 1312 w 2622"/>
                <a:gd name="T67" fmla="*/ 2420 h 2622"/>
                <a:gd name="T68" fmla="*/ 1088 w 2622"/>
                <a:gd name="T69" fmla="*/ 2398 h 2622"/>
                <a:gd name="T70" fmla="*/ 830 w 2622"/>
                <a:gd name="T71" fmla="*/ 2312 h 2622"/>
                <a:gd name="T72" fmla="*/ 606 w 2622"/>
                <a:gd name="T73" fmla="*/ 2168 h 2622"/>
                <a:gd name="T74" fmla="*/ 422 w 2622"/>
                <a:gd name="T75" fmla="*/ 1976 h 2622"/>
                <a:gd name="T76" fmla="*/ 290 w 2622"/>
                <a:gd name="T77" fmla="*/ 1744 h 2622"/>
                <a:gd name="T78" fmla="*/ 216 w 2622"/>
                <a:gd name="T79" fmla="*/ 1480 h 2622"/>
                <a:gd name="T80" fmla="*/ 208 w 2622"/>
                <a:gd name="T81" fmla="*/ 1198 h 2622"/>
                <a:gd name="T82" fmla="*/ 270 w 2622"/>
                <a:gd name="T83" fmla="*/ 930 h 2622"/>
                <a:gd name="T84" fmla="*/ 392 w 2622"/>
                <a:gd name="T85" fmla="*/ 692 h 2622"/>
                <a:gd name="T86" fmla="*/ 566 w 2622"/>
                <a:gd name="T87" fmla="*/ 490 h 2622"/>
                <a:gd name="T88" fmla="*/ 782 w 2622"/>
                <a:gd name="T89" fmla="*/ 336 h 2622"/>
                <a:gd name="T90" fmla="*/ 1034 w 2622"/>
                <a:gd name="T91" fmla="*/ 236 h 2622"/>
                <a:gd name="T92" fmla="*/ 1312 w 2622"/>
                <a:gd name="T93" fmla="*/ 202 h 2622"/>
                <a:gd name="T94" fmla="*/ 1588 w 2622"/>
                <a:gd name="T95" fmla="*/ 236 h 2622"/>
                <a:gd name="T96" fmla="*/ 1840 w 2622"/>
                <a:gd name="T97" fmla="*/ 336 h 2622"/>
                <a:gd name="T98" fmla="*/ 2058 w 2622"/>
                <a:gd name="T99" fmla="*/ 490 h 2622"/>
                <a:gd name="T100" fmla="*/ 2232 w 2622"/>
                <a:gd name="T101" fmla="*/ 692 h 2622"/>
                <a:gd name="T102" fmla="*/ 2354 w 2622"/>
                <a:gd name="T103" fmla="*/ 930 h 2622"/>
                <a:gd name="T104" fmla="*/ 2416 w 2622"/>
                <a:gd name="T105" fmla="*/ 1198 h 2622"/>
                <a:gd name="T106" fmla="*/ 2408 w 2622"/>
                <a:gd name="T107" fmla="*/ 1480 h 2622"/>
                <a:gd name="T108" fmla="*/ 2334 w 2622"/>
                <a:gd name="T109" fmla="*/ 1744 h 2622"/>
                <a:gd name="T110" fmla="*/ 2200 w 2622"/>
                <a:gd name="T111" fmla="*/ 1976 h 2622"/>
                <a:gd name="T112" fmla="*/ 2018 w 2622"/>
                <a:gd name="T113" fmla="*/ 2168 h 2622"/>
                <a:gd name="T114" fmla="*/ 1792 w 2622"/>
                <a:gd name="T115" fmla="*/ 2312 h 2622"/>
                <a:gd name="T116" fmla="*/ 1536 w 2622"/>
                <a:gd name="T117" fmla="*/ 2398 h 2622"/>
                <a:gd name="T118" fmla="*/ 0 w 2622"/>
                <a:gd name="T119" fmla="*/ 0 h 2622"/>
                <a:gd name="T120" fmla="*/ 2622 w 2622"/>
                <a:gd name="T121" fmla="*/ 262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tx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sp>
          <p:nvSpPr>
            <p:cNvPr id="62" name="Freeform 672"/>
            <p:cNvSpPr>
              <a:spLocks noEditPoints="1"/>
            </p:cNvSpPr>
            <p:nvPr/>
          </p:nvSpPr>
          <p:spPr bwMode="auto">
            <a:xfrm>
              <a:off x="3357" y="0"/>
              <a:ext cx="1632" cy="1167"/>
            </a:xfrm>
            <a:custGeom>
              <a:avLst/>
              <a:gdLst>
                <a:gd name="T0" fmla="*/ 1706 w 1816"/>
                <a:gd name="T1" fmla="*/ 792 h 1816"/>
                <a:gd name="T2" fmla="*/ 1774 w 1816"/>
                <a:gd name="T3" fmla="*/ 626 h 1816"/>
                <a:gd name="T4" fmla="*/ 1578 w 1816"/>
                <a:gd name="T5" fmla="*/ 460 h 1816"/>
                <a:gd name="T6" fmla="*/ 1498 w 1816"/>
                <a:gd name="T7" fmla="*/ 216 h 1816"/>
                <a:gd name="T8" fmla="*/ 1318 w 1816"/>
                <a:gd name="T9" fmla="*/ 214 h 1816"/>
                <a:gd name="T10" fmla="*/ 1150 w 1816"/>
                <a:gd name="T11" fmla="*/ 138 h 1816"/>
                <a:gd name="T12" fmla="*/ 978 w 1816"/>
                <a:gd name="T13" fmla="*/ 104 h 1816"/>
                <a:gd name="T14" fmla="*/ 792 w 1816"/>
                <a:gd name="T15" fmla="*/ 110 h 1816"/>
                <a:gd name="T16" fmla="*/ 626 w 1816"/>
                <a:gd name="T17" fmla="*/ 42 h 1816"/>
                <a:gd name="T18" fmla="*/ 460 w 1816"/>
                <a:gd name="T19" fmla="*/ 236 h 1816"/>
                <a:gd name="T20" fmla="*/ 216 w 1816"/>
                <a:gd name="T21" fmla="*/ 316 h 1816"/>
                <a:gd name="T22" fmla="*/ 214 w 1816"/>
                <a:gd name="T23" fmla="*/ 496 h 1816"/>
                <a:gd name="T24" fmla="*/ 138 w 1816"/>
                <a:gd name="T25" fmla="*/ 666 h 1816"/>
                <a:gd name="T26" fmla="*/ 104 w 1816"/>
                <a:gd name="T27" fmla="*/ 836 h 1816"/>
                <a:gd name="T28" fmla="*/ 108 w 1816"/>
                <a:gd name="T29" fmla="*/ 1022 h 1816"/>
                <a:gd name="T30" fmla="*/ 42 w 1816"/>
                <a:gd name="T31" fmla="*/ 1190 h 1816"/>
                <a:gd name="T32" fmla="*/ 236 w 1816"/>
                <a:gd name="T33" fmla="*/ 1356 h 1816"/>
                <a:gd name="T34" fmla="*/ 316 w 1816"/>
                <a:gd name="T35" fmla="*/ 1600 h 1816"/>
                <a:gd name="T36" fmla="*/ 496 w 1816"/>
                <a:gd name="T37" fmla="*/ 1602 h 1816"/>
                <a:gd name="T38" fmla="*/ 666 w 1816"/>
                <a:gd name="T39" fmla="*/ 1678 h 1816"/>
                <a:gd name="T40" fmla="*/ 836 w 1816"/>
                <a:gd name="T41" fmla="*/ 1712 h 1816"/>
                <a:gd name="T42" fmla="*/ 1022 w 1816"/>
                <a:gd name="T43" fmla="*/ 1706 h 1816"/>
                <a:gd name="T44" fmla="*/ 1188 w 1816"/>
                <a:gd name="T45" fmla="*/ 1774 h 1816"/>
                <a:gd name="T46" fmla="*/ 1356 w 1816"/>
                <a:gd name="T47" fmla="*/ 1578 h 1816"/>
                <a:gd name="T48" fmla="*/ 1600 w 1816"/>
                <a:gd name="T49" fmla="*/ 1500 h 1816"/>
                <a:gd name="T50" fmla="*/ 1602 w 1816"/>
                <a:gd name="T51" fmla="*/ 1320 h 1816"/>
                <a:gd name="T52" fmla="*/ 1678 w 1816"/>
                <a:gd name="T53" fmla="*/ 1150 h 1816"/>
                <a:gd name="T54" fmla="*/ 1710 w 1816"/>
                <a:gd name="T55" fmla="*/ 978 h 1816"/>
                <a:gd name="T56" fmla="*/ 872 w 1816"/>
                <a:gd name="T57" fmla="*/ 1612 h 1816"/>
                <a:gd name="T58" fmla="*/ 730 w 1816"/>
                <a:gd name="T59" fmla="*/ 1592 h 1816"/>
                <a:gd name="T60" fmla="*/ 602 w 1816"/>
                <a:gd name="T61" fmla="*/ 1544 h 1816"/>
                <a:gd name="T62" fmla="*/ 484 w 1816"/>
                <a:gd name="T63" fmla="*/ 1474 h 1816"/>
                <a:gd name="T64" fmla="*/ 384 w 1816"/>
                <a:gd name="T65" fmla="*/ 1382 h 1816"/>
                <a:gd name="T66" fmla="*/ 304 w 1816"/>
                <a:gd name="T67" fmla="*/ 1274 h 1816"/>
                <a:gd name="T68" fmla="*/ 244 w 1816"/>
                <a:gd name="T69" fmla="*/ 1150 h 1816"/>
                <a:gd name="T70" fmla="*/ 210 w 1816"/>
                <a:gd name="T71" fmla="*/ 1016 h 1816"/>
                <a:gd name="T72" fmla="*/ 202 w 1816"/>
                <a:gd name="T73" fmla="*/ 872 h 1816"/>
                <a:gd name="T74" fmla="*/ 224 w 1816"/>
                <a:gd name="T75" fmla="*/ 732 h 1816"/>
                <a:gd name="T76" fmla="*/ 272 w 1816"/>
                <a:gd name="T77" fmla="*/ 602 h 1816"/>
                <a:gd name="T78" fmla="*/ 342 w 1816"/>
                <a:gd name="T79" fmla="*/ 486 h 1816"/>
                <a:gd name="T80" fmla="*/ 432 w 1816"/>
                <a:gd name="T81" fmla="*/ 386 h 1816"/>
                <a:gd name="T82" fmla="*/ 542 w 1816"/>
                <a:gd name="T83" fmla="*/ 304 h 1816"/>
                <a:gd name="T84" fmla="*/ 664 w 1816"/>
                <a:gd name="T85" fmla="*/ 244 h 1816"/>
                <a:gd name="T86" fmla="*/ 800 w 1816"/>
                <a:gd name="T87" fmla="*/ 210 h 1816"/>
                <a:gd name="T88" fmla="*/ 944 w 1816"/>
                <a:gd name="T89" fmla="*/ 202 h 1816"/>
                <a:gd name="T90" fmla="*/ 1084 w 1816"/>
                <a:gd name="T91" fmla="*/ 224 h 1816"/>
                <a:gd name="T92" fmla="*/ 1214 w 1816"/>
                <a:gd name="T93" fmla="*/ 272 h 1816"/>
                <a:gd name="T94" fmla="*/ 1330 w 1816"/>
                <a:gd name="T95" fmla="*/ 342 h 1816"/>
                <a:gd name="T96" fmla="*/ 1430 w 1816"/>
                <a:gd name="T97" fmla="*/ 432 h 1816"/>
                <a:gd name="T98" fmla="*/ 1512 w 1816"/>
                <a:gd name="T99" fmla="*/ 542 h 1816"/>
                <a:gd name="T100" fmla="*/ 1570 w 1816"/>
                <a:gd name="T101" fmla="*/ 664 h 1816"/>
                <a:gd name="T102" fmla="*/ 1606 w 1816"/>
                <a:gd name="T103" fmla="*/ 800 h 1816"/>
                <a:gd name="T104" fmla="*/ 1612 w 1816"/>
                <a:gd name="T105" fmla="*/ 944 h 1816"/>
                <a:gd name="T106" fmla="*/ 1592 w 1816"/>
                <a:gd name="T107" fmla="*/ 1084 h 1816"/>
                <a:gd name="T108" fmla="*/ 1544 w 1816"/>
                <a:gd name="T109" fmla="*/ 1214 h 1816"/>
                <a:gd name="T110" fmla="*/ 1474 w 1816"/>
                <a:gd name="T111" fmla="*/ 1330 h 1816"/>
                <a:gd name="T112" fmla="*/ 1382 w 1816"/>
                <a:gd name="T113" fmla="*/ 1430 h 1816"/>
                <a:gd name="T114" fmla="*/ 1274 w 1816"/>
                <a:gd name="T115" fmla="*/ 1512 h 1816"/>
                <a:gd name="T116" fmla="*/ 1150 w 1816"/>
                <a:gd name="T117" fmla="*/ 1570 h 1816"/>
                <a:gd name="T118" fmla="*/ 1014 w 1816"/>
                <a:gd name="T119" fmla="*/ 1606 h 1816"/>
                <a:gd name="T120" fmla="*/ 0 w 1816"/>
                <a:gd name="T121" fmla="*/ 0 h 1816"/>
                <a:gd name="T122" fmla="*/ 1816 w 1816"/>
                <a:gd name="T123" fmla="*/ 1816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lIns="99496" tIns="49748" rIns="99496" bIns="49748">
              <a:flatTx/>
            </a:bodyPr>
            <a:lstStyle/>
            <a:p>
              <a:endParaRPr lang="en-US"/>
            </a:p>
          </p:txBody>
        </p:sp>
        <p:sp>
          <p:nvSpPr>
            <p:cNvPr id="63" name="Freeform 673"/>
            <p:cNvSpPr>
              <a:spLocks noEditPoints="1"/>
            </p:cNvSpPr>
            <p:nvPr/>
          </p:nvSpPr>
          <p:spPr bwMode="auto">
            <a:xfrm>
              <a:off x="1179" y="91"/>
              <a:ext cx="2267" cy="1620"/>
            </a:xfrm>
            <a:custGeom>
              <a:avLst/>
              <a:gdLst>
                <a:gd name="T0" fmla="*/ 2512 w 2622"/>
                <a:gd name="T1" fmla="*/ 1152 h 2622"/>
                <a:gd name="T2" fmla="*/ 2460 w 2622"/>
                <a:gd name="T3" fmla="*/ 930 h 2622"/>
                <a:gd name="T4" fmla="*/ 2482 w 2622"/>
                <a:gd name="T5" fmla="*/ 718 h 2622"/>
                <a:gd name="T6" fmla="*/ 2244 w 2622"/>
                <a:gd name="T7" fmla="*/ 540 h 2622"/>
                <a:gd name="T8" fmla="*/ 2082 w 2622"/>
                <a:gd name="T9" fmla="*/ 378 h 2622"/>
                <a:gd name="T10" fmla="*/ 1906 w 2622"/>
                <a:gd name="T11" fmla="*/ 140 h 2622"/>
                <a:gd name="T12" fmla="*/ 1694 w 2622"/>
                <a:gd name="T13" fmla="*/ 162 h 2622"/>
                <a:gd name="T14" fmla="*/ 1470 w 2622"/>
                <a:gd name="T15" fmla="*/ 112 h 2622"/>
                <a:gd name="T16" fmla="*/ 1240 w 2622"/>
                <a:gd name="T17" fmla="*/ 104 h 2622"/>
                <a:gd name="T18" fmla="*/ 1042 w 2622"/>
                <a:gd name="T19" fmla="*/ 26 h 2622"/>
                <a:gd name="T20" fmla="*/ 808 w 2622"/>
                <a:gd name="T21" fmla="*/ 210 h 2622"/>
                <a:gd name="T22" fmla="*/ 610 w 2622"/>
                <a:gd name="T23" fmla="*/ 326 h 2622"/>
                <a:gd name="T24" fmla="*/ 334 w 2622"/>
                <a:gd name="T25" fmla="*/ 434 h 2622"/>
                <a:gd name="T26" fmla="*/ 302 w 2622"/>
                <a:gd name="T27" fmla="*/ 646 h 2622"/>
                <a:gd name="T28" fmla="*/ 194 w 2622"/>
                <a:gd name="T29" fmla="*/ 848 h 2622"/>
                <a:gd name="T30" fmla="*/ 126 w 2622"/>
                <a:gd name="T31" fmla="*/ 1068 h 2622"/>
                <a:gd name="T32" fmla="*/ 0 w 2622"/>
                <a:gd name="T33" fmla="*/ 1240 h 2622"/>
                <a:gd name="T34" fmla="*/ 118 w 2622"/>
                <a:gd name="T35" fmla="*/ 1512 h 2622"/>
                <a:gd name="T36" fmla="*/ 178 w 2622"/>
                <a:gd name="T37" fmla="*/ 1734 h 2622"/>
                <a:gd name="T38" fmla="*/ 212 w 2622"/>
                <a:gd name="T39" fmla="*/ 2028 h 2622"/>
                <a:gd name="T40" fmla="*/ 408 w 2622"/>
                <a:gd name="T41" fmla="*/ 2116 h 2622"/>
                <a:gd name="T42" fmla="*/ 576 w 2622"/>
                <a:gd name="T43" fmla="*/ 2272 h 2622"/>
                <a:gd name="T44" fmla="*/ 770 w 2622"/>
                <a:gd name="T45" fmla="*/ 2394 h 2622"/>
                <a:gd name="T46" fmla="*/ 904 w 2622"/>
                <a:gd name="T47" fmla="*/ 2560 h 2622"/>
                <a:gd name="T48" fmla="*/ 1196 w 2622"/>
                <a:gd name="T49" fmla="*/ 2516 h 2622"/>
                <a:gd name="T50" fmla="*/ 1426 w 2622"/>
                <a:gd name="T51" fmla="*/ 2516 h 2622"/>
                <a:gd name="T52" fmla="*/ 1720 w 2622"/>
                <a:gd name="T53" fmla="*/ 2560 h 2622"/>
                <a:gd name="T54" fmla="*/ 1854 w 2622"/>
                <a:gd name="T55" fmla="*/ 2394 h 2622"/>
                <a:gd name="T56" fmla="*/ 2048 w 2622"/>
                <a:gd name="T57" fmla="*/ 2272 h 2622"/>
                <a:gd name="T58" fmla="*/ 2216 w 2622"/>
                <a:gd name="T59" fmla="*/ 2116 h 2622"/>
                <a:gd name="T60" fmla="*/ 2412 w 2622"/>
                <a:gd name="T61" fmla="*/ 2028 h 2622"/>
                <a:gd name="T62" fmla="*/ 2446 w 2622"/>
                <a:gd name="T63" fmla="*/ 1734 h 2622"/>
                <a:gd name="T64" fmla="*/ 2506 w 2622"/>
                <a:gd name="T65" fmla="*/ 1512 h 2622"/>
                <a:gd name="T66" fmla="*/ 1312 w 2622"/>
                <a:gd name="T67" fmla="*/ 2420 h 2622"/>
                <a:gd name="T68" fmla="*/ 1088 w 2622"/>
                <a:gd name="T69" fmla="*/ 2398 h 2622"/>
                <a:gd name="T70" fmla="*/ 830 w 2622"/>
                <a:gd name="T71" fmla="*/ 2312 h 2622"/>
                <a:gd name="T72" fmla="*/ 606 w 2622"/>
                <a:gd name="T73" fmla="*/ 2168 h 2622"/>
                <a:gd name="T74" fmla="*/ 422 w 2622"/>
                <a:gd name="T75" fmla="*/ 1976 h 2622"/>
                <a:gd name="T76" fmla="*/ 290 w 2622"/>
                <a:gd name="T77" fmla="*/ 1744 h 2622"/>
                <a:gd name="T78" fmla="*/ 216 w 2622"/>
                <a:gd name="T79" fmla="*/ 1480 h 2622"/>
                <a:gd name="T80" fmla="*/ 208 w 2622"/>
                <a:gd name="T81" fmla="*/ 1198 h 2622"/>
                <a:gd name="T82" fmla="*/ 270 w 2622"/>
                <a:gd name="T83" fmla="*/ 930 h 2622"/>
                <a:gd name="T84" fmla="*/ 392 w 2622"/>
                <a:gd name="T85" fmla="*/ 692 h 2622"/>
                <a:gd name="T86" fmla="*/ 566 w 2622"/>
                <a:gd name="T87" fmla="*/ 490 h 2622"/>
                <a:gd name="T88" fmla="*/ 782 w 2622"/>
                <a:gd name="T89" fmla="*/ 336 h 2622"/>
                <a:gd name="T90" fmla="*/ 1034 w 2622"/>
                <a:gd name="T91" fmla="*/ 236 h 2622"/>
                <a:gd name="T92" fmla="*/ 1312 w 2622"/>
                <a:gd name="T93" fmla="*/ 202 h 2622"/>
                <a:gd name="T94" fmla="*/ 1588 w 2622"/>
                <a:gd name="T95" fmla="*/ 236 h 2622"/>
                <a:gd name="T96" fmla="*/ 1840 w 2622"/>
                <a:gd name="T97" fmla="*/ 336 h 2622"/>
                <a:gd name="T98" fmla="*/ 2058 w 2622"/>
                <a:gd name="T99" fmla="*/ 490 h 2622"/>
                <a:gd name="T100" fmla="*/ 2232 w 2622"/>
                <a:gd name="T101" fmla="*/ 692 h 2622"/>
                <a:gd name="T102" fmla="*/ 2354 w 2622"/>
                <a:gd name="T103" fmla="*/ 930 h 2622"/>
                <a:gd name="T104" fmla="*/ 2416 w 2622"/>
                <a:gd name="T105" fmla="*/ 1198 h 2622"/>
                <a:gd name="T106" fmla="*/ 2408 w 2622"/>
                <a:gd name="T107" fmla="*/ 1480 h 2622"/>
                <a:gd name="T108" fmla="*/ 2334 w 2622"/>
                <a:gd name="T109" fmla="*/ 1744 h 2622"/>
                <a:gd name="T110" fmla="*/ 2200 w 2622"/>
                <a:gd name="T111" fmla="*/ 1976 h 2622"/>
                <a:gd name="T112" fmla="*/ 2018 w 2622"/>
                <a:gd name="T113" fmla="*/ 2168 h 2622"/>
                <a:gd name="T114" fmla="*/ 1792 w 2622"/>
                <a:gd name="T115" fmla="*/ 2312 h 2622"/>
                <a:gd name="T116" fmla="*/ 1536 w 2622"/>
                <a:gd name="T117" fmla="*/ 2398 h 2622"/>
                <a:gd name="T118" fmla="*/ 0 w 2622"/>
                <a:gd name="T119" fmla="*/ 0 h 2622"/>
                <a:gd name="T120" fmla="*/ 2622 w 2622"/>
                <a:gd name="T121" fmla="*/ 262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lIns="99496" tIns="49748" rIns="99496" bIns="49748">
              <a:flatTx/>
            </a:bodyPr>
            <a:lstStyle/>
            <a:p>
              <a:endParaRPr lang="en-US"/>
            </a:p>
          </p:txBody>
        </p:sp>
        <p:sp>
          <p:nvSpPr>
            <p:cNvPr id="64" name="Freeform 674"/>
            <p:cNvSpPr>
              <a:spLocks noEditPoints="1"/>
            </p:cNvSpPr>
            <p:nvPr/>
          </p:nvSpPr>
          <p:spPr bwMode="auto">
            <a:xfrm>
              <a:off x="4854" y="583"/>
              <a:ext cx="986" cy="788"/>
            </a:xfrm>
            <a:custGeom>
              <a:avLst/>
              <a:gdLst>
                <a:gd name="T0" fmla="*/ 902 w 1010"/>
                <a:gd name="T1" fmla="*/ 432 h 1008"/>
                <a:gd name="T2" fmla="*/ 878 w 1010"/>
                <a:gd name="T3" fmla="*/ 348 h 1008"/>
                <a:gd name="T4" fmla="*/ 912 w 1010"/>
                <a:gd name="T5" fmla="*/ 198 h 1008"/>
                <a:gd name="T6" fmla="*/ 698 w 1010"/>
                <a:gd name="T7" fmla="*/ 150 h 1008"/>
                <a:gd name="T8" fmla="*/ 598 w 1010"/>
                <a:gd name="T9" fmla="*/ 112 h 1008"/>
                <a:gd name="T10" fmla="*/ 434 w 1010"/>
                <a:gd name="T11" fmla="*/ 0 h 1008"/>
                <a:gd name="T12" fmla="*/ 390 w 1010"/>
                <a:gd name="T13" fmla="*/ 116 h 1008"/>
                <a:gd name="T14" fmla="*/ 274 w 1010"/>
                <a:gd name="T15" fmla="*/ 172 h 1008"/>
                <a:gd name="T16" fmla="*/ 174 w 1010"/>
                <a:gd name="T17" fmla="*/ 274 h 1008"/>
                <a:gd name="T18" fmla="*/ 118 w 1010"/>
                <a:gd name="T19" fmla="*/ 390 h 1008"/>
                <a:gd name="T20" fmla="*/ 0 w 1010"/>
                <a:gd name="T21" fmla="*/ 432 h 1008"/>
                <a:gd name="T22" fmla="*/ 112 w 1010"/>
                <a:gd name="T23" fmla="*/ 596 h 1008"/>
                <a:gd name="T24" fmla="*/ 152 w 1010"/>
                <a:gd name="T25" fmla="*/ 698 h 1008"/>
                <a:gd name="T26" fmla="*/ 198 w 1010"/>
                <a:gd name="T27" fmla="*/ 910 h 1008"/>
                <a:gd name="T28" fmla="*/ 350 w 1010"/>
                <a:gd name="T29" fmla="*/ 876 h 1008"/>
                <a:gd name="T30" fmla="*/ 434 w 1010"/>
                <a:gd name="T31" fmla="*/ 900 h 1008"/>
                <a:gd name="T32" fmla="*/ 576 w 1010"/>
                <a:gd name="T33" fmla="*/ 900 h 1008"/>
                <a:gd name="T34" fmla="*/ 660 w 1010"/>
                <a:gd name="T35" fmla="*/ 876 h 1008"/>
                <a:gd name="T36" fmla="*/ 812 w 1010"/>
                <a:gd name="T37" fmla="*/ 910 h 1008"/>
                <a:gd name="T38" fmla="*/ 858 w 1010"/>
                <a:gd name="T39" fmla="*/ 698 h 1008"/>
                <a:gd name="T40" fmla="*/ 898 w 1010"/>
                <a:gd name="T41" fmla="*/ 596 h 1008"/>
                <a:gd name="T42" fmla="*/ 504 w 1010"/>
                <a:gd name="T43" fmla="*/ 806 h 1008"/>
                <a:gd name="T44" fmla="*/ 444 w 1010"/>
                <a:gd name="T45" fmla="*/ 800 h 1008"/>
                <a:gd name="T46" fmla="*/ 360 w 1010"/>
                <a:gd name="T47" fmla="*/ 770 h 1008"/>
                <a:gd name="T48" fmla="*/ 292 w 1010"/>
                <a:gd name="T49" fmla="*/ 718 h 1008"/>
                <a:gd name="T50" fmla="*/ 238 w 1010"/>
                <a:gd name="T51" fmla="*/ 648 h 1008"/>
                <a:gd name="T52" fmla="*/ 208 w 1010"/>
                <a:gd name="T53" fmla="*/ 564 h 1008"/>
                <a:gd name="T54" fmla="*/ 204 w 1010"/>
                <a:gd name="T55" fmla="*/ 472 h 1008"/>
                <a:gd name="T56" fmla="*/ 226 w 1010"/>
                <a:gd name="T57" fmla="*/ 386 h 1008"/>
                <a:gd name="T58" fmla="*/ 272 w 1010"/>
                <a:gd name="T59" fmla="*/ 312 h 1008"/>
                <a:gd name="T60" fmla="*/ 336 w 1010"/>
                <a:gd name="T61" fmla="*/ 252 h 1008"/>
                <a:gd name="T62" fmla="*/ 414 w 1010"/>
                <a:gd name="T63" fmla="*/ 214 h 1008"/>
                <a:gd name="T64" fmla="*/ 504 w 1010"/>
                <a:gd name="T65" fmla="*/ 202 h 1008"/>
                <a:gd name="T66" fmla="*/ 594 w 1010"/>
                <a:gd name="T67" fmla="*/ 214 h 1008"/>
                <a:gd name="T68" fmla="*/ 674 w 1010"/>
                <a:gd name="T69" fmla="*/ 252 h 1008"/>
                <a:gd name="T70" fmla="*/ 738 w 1010"/>
                <a:gd name="T71" fmla="*/ 312 h 1008"/>
                <a:gd name="T72" fmla="*/ 784 w 1010"/>
                <a:gd name="T73" fmla="*/ 386 h 1008"/>
                <a:gd name="T74" fmla="*/ 806 w 1010"/>
                <a:gd name="T75" fmla="*/ 472 h 1008"/>
                <a:gd name="T76" fmla="*/ 802 w 1010"/>
                <a:gd name="T77" fmla="*/ 564 h 1008"/>
                <a:gd name="T78" fmla="*/ 770 w 1010"/>
                <a:gd name="T79" fmla="*/ 648 h 1008"/>
                <a:gd name="T80" fmla="*/ 718 w 1010"/>
                <a:gd name="T81" fmla="*/ 718 h 1008"/>
                <a:gd name="T82" fmla="*/ 650 w 1010"/>
                <a:gd name="T83" fmla="*/ 770 h 1008"/>
                <a:gd name="T84" fmla="*/ 566 w 1010"/>
                <a:gd name="T85" fmla="*/ 800 h 1008"/>
                <a:gd name="T86" fmla="*/ 0 w 1010"/>
                <a:gd name="T87" fmla="*/ 0 h 1008"/>
                <a:gd name="T88" fmla="*/ 1010 w 1010"/>
                <a:gd name="T89"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T86" t="T87" r="T88" b="T89"/>
              <a:pathLst>
                <a:path w="1010" h="1008">
                  <a:moveTo>
                    <a:pt x="1010" y="574"/>
                  </a:moveTo>
                  <a:lnTo>
                    <a:pt x="1010" y="432"/>
                  </a:lnTo>
                  <a:lnTo>
                    <a:pt x="902" y="432"/>
                  </a:lnTo>
                  <a:lnTo>
                    <a:pt x="898" y="410"/>
                  </a:lnTo>
                  <a:lnTo>
                    <a:pt x="892" y="390"/>
                  </a:lnTo>
                  <a:lnTo>
                    <a:pt x="878" y="348"/>
                  </a:lnTo>
                  <a:lnTo>
                    <a:pt x="858" y="310"/>
                  </a:lnTo>
                  <a:lnTo>
                    <a:pt x="836" y="274"/>
                  </a:lnTo>
                  <a:lnTo>
                    <a:pt x="912" y="198"/>
                  </a:lnTo>
                  <a:lnTo>
                    <a:pt x="812" y="96"/>
                  </a:lnTo>
                  <a:lnTo>
                    <a:pt x="736" y="172"/>
                  </a:lnTo>
                  <a:lnTo>
                    <a:pt x="698" y="150"/>
                  </a:lnTo>
                  <a:lnTo>
                    <a:pt x="660" y="132"/>
                  </a:lnTo>
                  <a:lnTo>
                    <a:pt x="620" y="116"/>
                  </a:lnTo>
                  <a:lnTo>
                    <a:pt x="598" y="112"/>
                  </a:lnTo>
                  <a:lnTo>
                    <a:pt x="576" y="106"/>
                  </a:lnTo>
                  <a:lnTo>
                    <a:pt x="576" y="0"/>
                  </a:lnTo>
                  <a:lnTo>
                    <a:pt x="434" y="0"/>
                  </a:lnTo>
                  <a:lnTo>
                    <a:pt x="434" y="106"/>
                  </a:lnTo>
                  <a:lnTo>
                    <a:pt x="412" y="112"/>
                  </a:lnTo>
                  <a:lnTo>
                    <a:pt x="390" y="116"/>
                  </a:lnTo>
                  <a:lnTo>
                    <a:pt x="350" y="132"/>
                  </a:lnTo>
                  <a:lnTo>
                    <a:pt x="310" y="150"/>
                  </a:lnTo>
                  <a:lnTo>
                    <a:pt x="274" y="172"/>
                  </a:lnTo>
                  <a:lnTo>
                    <a:pt x="198" y="96"/>
                  </a:lnTo>
                  <a:lnTo>
                    <a:pt x="98" y="198"/>
                  </a:lnTo>
                  <a:lnTo>
                    <a:pt x="174" y="274"/>
                  </a:lnTo>
                  <a:lnTo>
                    <a:pt x="152" y="310"/>
                  </a:lnTo>
                  <a:lnTo>
                    <a:pt x="132" y="348"/>
                  </a:lnTo>
                  <a:lnTo>
                    <a:pt x="118" y="390"/>
                  </a:lnTo>
                  <a:lnTo>
                    <a:pt x="112" y="410"/>
                  </a:lnTo>
                  <a:lnTo>
                    <a:pt x="108" y="432"/>
                  </a:lnTo>
                  <a:lnTo>
                    <a:pt x="0" y="432"/>
                  </a:lnTo>
                  <a:lnTo>
                    <a:pt x="0" y="574"/>
                  </a:lnTo>
                  <a:lnTo>
                    <a:pt x="108" y="574"/>
                  </a:lnTo>
                  <a:lnTo>
                    <a:pt x="112" y="596"/>
                  </a:lnTo>
                  <a:lnTo>
                    <a:pt x="118" y="618"/>
                  </a:lnTo>
                  <a:lnTo>
                    <a:pt x="132" y="658"/>
                  </a:lnTo>
                  <a:lnTo>
                    <a:pt x="152" y="698"/>
                  </a:lnTo>
                  <a:lnTo>
                    <a:pt x="174" y="734"/>
                  </a:lnTo>
                  <a:lnTo>
                    <a:pt x="98" y="810"/>
                  </a:lnTo>
                  <a:lnTo>
                    <a:pt x="198" y="910"/>
                  </a:lnTo>
                  <a:lnTo>
                    <a:pt x="274" y="834"/>
                  </a:lnTo>
                  <a:lnTo>
                    <a:pt x="310" y="858"/>
                  </a:lnTo>
                  <a:lnTo>
                    <a:pt x="350" y="876"/>
                  </a:lnTo>
                  <a:lnTo>
                    <a:pt x="390" y="890"/>
                  </a:lnTo>
                  <a:lnTo>
                    <a:pt x="412" y="896"/>
                  </a:lnTo>
                  <a:lnTo>
                    <a:pt x="434" y="900"/>
                  </a:lnTo>
                  <a:lnTo>
                    <a:pt x="434" y="1008"/>
                  </a:lnTo>
                  <a:lnTo>
                    <a:pt x="576" y="1008"/>
                  </a:lnTo>
                  <a:lnTo>
                    <a:pt x="576" y="900"/>
                  </a:lnTo>
                  <a:lnTo>
                    <a:pt x="598" y="896"/>
                  </a:lnTo>
                  <a:lnTo>
                    <a:pt x="620" y="890"/>
                  </a:lnTo>
                  <a:lnTo>
                    <a:pt x="660" y="876"/>
                  </a:lnTo>
                  <a:lnTo>
                    <a:pt x="698" y="858"/>
                  </a:lnTo>
                  <a:lnTo>
                    <a:pt x="736" y="834"/>
                  </a:lnTo>
                  <a:lnTo>
                    <a:pt x="812" y="910"/>
                  </a:lnTo>
                  <a:lnTo>
                    <a:pt x="912" y="810"/>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lIns="99496" tIns="49748" rIns="99496" bIns="49748">
              <a:flatTx/>
            </a:bodyPr>
            <a:lstStyle/>
            <a:p>
              <a:endParaRPr lang="en-US"/>
            </a:p>
          </p:txBody>
        </p:sp>
        <p:sp>
          <p:nvSpPr>
            <p:cNvPr id="65" name="Freeform 675"/>
            <p:cNvSpPr>
              <a:spLocks noEditPoints="1"/>
            </p:cNvSpPr>
            <p:nvPr/>
          </p:nvSpPr>
          <p:spPr bwMode="auto">
            <a:xfrm>
              <a:off x="0" y="1588"/>
              <a:ext cx="3015" cy="2155"/>
            </a:xfrm>
            <a:custGeom>
              <a:avLst/>
              <a:gdLst>
                <a:gd name="T0" fmla="*/ 2512 w 2622"/>
                <a:gd name="T1" fmla="*/ 1152 h 2622"/>
                <a:gd name="T2" fmla="*/ 2460 w 2622"/>
                <a:gd name="T3" fmla="*/ 930 h 2622"/>
                <a:gd name="T4" fmla="*/ 2482 w 2622"/>
                <a:gd name="T5" fmla="*/ 718 h 2622"/>
                <a:gd name="T6" fmla="*/ 2244 w 2622"/>
                <a:gd name="T7" fmla="*/ 540 h 2622"/>
                <a:gd name="T8" fmla="*/ 2082 w 2622"/>
                <a:gd name="T9" fmla="*/ 378 h 2622"/>
                <a:gd name="T10" fmla="*/ 1906 w 2622"/>
                <a:gd name="T11" fmla="*/ 140 h 2622"/>
                <a:gd name="T12" fmla="*/ 1694 w 2622"/>
                <a:gd name="T13" fmla="*/ 162 h 2622"/>
                <a:gd name="T14" fmla="*/ 1470 w 2622"/>
                <a:gd name="T15" fmla="*/ 112 h 2622"/>
                <a:gd name="T16" fmla="*/ 1240 w 2622"/>
                <a:gd name="T17" fmla="*/ 104 h 2622"/>
                <a:gd name="T18" fmla="*/ 1042 w 2622"/>
                <a:gd name="T19" fmla="*/ 26 h 2622"/>
                <a:gd name="T20" fmla="*/ 808 w 2622"/>
                <a:gd name="T21" fmla="*/ 210 h 2622"/>
                <a:gd name="T22" fmla="*/ 610 w 2622"/>
                <a:gd name="T23" fmla="*/ 326 h 2622"/>
                <a:gd name="T24" fmla="*/ 334 w 2622"/>
                <a:gd name="T25" fmla="*/ 434 h 2622"/>
                <a:gd name="T26" fmla="*/ 302 w 2622"/>
                <a:gd name="T27" fmla="*/ 646 h 2622"/>
                <a:gd name="T28" fmla="*/ 194 w 2622"/>
                <a:gd name="T29" fmla="*/ 848 h 2622"/>
                <a:gd name="T30" fmla="*/ 126 w 2622"/>
                <a:gd name="T31" fmla="*/ 1068 h 2622"/>
                <a:gd name="T32" fmla="*/ 0 w 2622"/>
                <a:gd name="T33" fmla="*/ 1240 h 2622"/>
                <a:gd name="T34" fmla="*/ 118 w 2622"/>
                <a:gd name="T35" fmla="*/ 1512 h 2622"/>
                <a:gd name="T36" fmla="*/ 178 w 2622"/>
                <a:gd name="T37" fmla="*/ 1734 h 2622"/>
                <a:gd name="T38" fmla="*/ 212 w 2622"/>
                <a:gd name="T39" fmla="*/ 2028 h 2622"/>
                <a:gd name="T40" fmla="*/ 408 w 2622"/>
                <a:gd name="T41" fmla="*/ 2116 h 2622"/>
                <a:gd name="T42" fmla="*/ 576 w 2622"/>
                <a:gd name="T43" fmla="*/ 2272 h 2622"/>
                <a:gd name="T44" fmla="*/ 770 w 2622"/>
                <a:gd name="T45" fmla="*/ 2394 h 2622"/>
                <a:gd name="T46" fmla="*/ 904 w 2622"/>
                <a:gd name="T47" fmla="*/ 2560 h 2622"/>
                <a:gd name="T48" fmla="*/ 1196 w 2622"/>
                <a:gd name="T49" fmla="*/ 2516 h 2622"/>
                <a:gd name="T50" fmla="*/ 1426 w 2622"/>
                <a:gd name="T51" fmla="*/ 2516 h 2622"/>
                <a:gd name="T52" fmla="*/ 1720 w 2622"/>
                <a:gd name="T53" fmla="*/ 2560 h 2622"/>
                <a:gd name="T54" fmla="*/ 1854 w 2622"/>
                <a:gd name="T55" fmla="*/ 2394 h 2622"/>
                <a:gd name="T56" fmla="*/ 2048 w 2622"/>
                <a:gd name="T57" fmla="*/ 2272 h 2622"/>
                <a:gd name="T58" fmla="*/ 2216 w 2622"/>
                <a:gd name="T59" fmla="*/ 2116 h 2622"/>
                <a:gd name="T60" fmla="*/ 2412 w 2622"/>
                <a:gd name="T61" fmla="*/ 2028 h 2622"/>
                <a:gd name="T62" fmla="*/ 2446 w 2622"/>
                <a:gd name="T63" fmla="*/ 1734 h 2622"/>
                <a:gd name="T64" fmla="*/ 2506 w 2622"/>
                <a:gd name="T65" fmla="*/ 1512 h 2622"/>
                <a:gd name="T66" fmla="*/ 1312 w 2622"/>
                <a:gd name="T67" fmla="*/ 2420 h 2622"/>
                <a:gd name="T68" fmla="*/ 1088 w 2622"/>
                <a:gd name="T69" fmla="*/ 2398 h 2622"/>
                <a:gd name="T70" fmla="*/ 830 w 2622"/>
                <a:gd name="T71" fmla="*/ 2312 h 2622"/>
                <a:gd name="T72" fmla="*/ 606 w 2622"/>
                <a:gd name="T73" fmla="*/ 2168 h 2622"/>
                <a:gd name="T74" fmla="*/ 422 w 2622"/>
                <a:gd name="T75" fmla="*/ 1976 h 2622"/>
                <a:gd name="T76" fmla="*/ 290 w 2622"/>
                <a:gd name="T77" fmla="*/ 1744 h 2622"/>
                <a:gd name="T78" fmla="*/ 216 w 2622"/>
                <a:gd name="T79" fmla="*/ 1480 h 2622"/>
                <a:gd name="T80" fmla="*/ 208 w 2622"/>
                <a:gd name="T81" fmla="*/ 1198 h 2622"/>
                <a:gd name="T82" fmla="*/ 270 w 2622"/>
                <a:gd name="T83" fmla="*/ 930 h 2622"/>
                <a:gd name="T84" fmla="*/ 392 w 2622"/>
                <a:gd name="T85" fmla="*/ 692 h 2622"/>
                <a:gd name="T86" fmla="*/ 566 w 2622"/>
                <a:gd name="T87" fmla="*/ 490 h 2622"/>
                <a:gd name="T88" fmla="*/ 782 w 2622"/>
                <a:gd name="T89" fmla="*/ 336 h 2622"/>
                <a:gd name="T90" fmla="*/ 1034 w 2622"/>
                <a:gd name="T91" fmla="*/ 236 h 2622"/>
                <a:gd name="T92" fmla="*/ 1312 w 2622"/>
                <a:gd name="T93" fmla="*/ 202 h 2622"/>
                <a:gd name="T94" fmla="*/ 1588 w 2622"/>
                <a:gd name="T95" fmla="*/ 236 h 2622"/>
                <a:gd name="T96" fmla="*/ 1840 w 2622"/>
                <a:gd name="T97" fmla="*/ 336 h 2622"/>
                <a:gd name="T98" fmla="*/ 2058 w 2622"/>
                <a:gd name="T99" fmla="*/ 490 h 2622"/>
                <a:gd name="T100" fmla="*/ 2232 w 2622"/>
                <a:gd name="T101" fmla="*/ 692 h 2622"/>
                <a:gd name="T102" fmla="*/ 2354 w 2622"/>
                <a:gd name="T103" fmla="*/ 930 h 2622"/>
                <a:gd name="T104" fmla="*/ 2416 w 2622"/>
                <a:gd name="T105" fmla="*/ 1198 h 2622"/>
                <a:gd name="T106" fmla="*/ 2408 w 2622"/>
                <a:gd name="T107" fmla="*/ 1480 h 2622"/>
                <a:gd name="T108" fmla="*/ 2334 w 2622"/>
                <a:gd name="T109" fmla="*/ 1744 h 2622"/>
                <a:gd name="T110" fmla="*/ 2200 w 2622"/>
                <a:gd name="T111" fmla="*/ 1976 h 2622"/>
                <a:gd name="T112" fmla="*/ 2018 w 2622"/>
                <a:gd name="T113" fmla="*/ 2168 h 2622"/>
                <a:gd name="T114" fmla="*/ 1792 w 2622"/>
                <a:gd name="T115" fmla="*/ 2312 h 2622"/>
                <a:gd name="T116" fmla="*/ 1536 w 2622"/>
                <a:gd name="T117" fmla="*/ 2398 h 2622"/>
                <a:gd name="T118" fmla="*/ 0 w 2622"/>
                <a:gd name="T119" fmla="*/ 0 h 2622"/>
                <a:gd name="T120" fmla="*/ 2622 w 2622"/>
                <a:gd name="T121" fmla="*/ 262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rotWithShape="1">
              <a:gsLst>
                <a:gs pos="0">
                  <a:srgbClr val="AAAAAA"/>
                </a:gs>
                <a:gs pos="50000">
                  <a:schemeClr val="bg1"/>
                </a:gs>
                <a:gs pos="100000">
                  <a:srgbClr val="AAAAAA"/>
                </a:gs>
              </a:gsLst>
              <a:lin ang="5400000" scaled="1"/>
            </a:gradFill>
            <a:ln w="9525" cmpd="sng">
              <a:round/>
              <a:headEnd/>
              <a:tailEnd/>
            </a:ln>
            <a:scene3d>
              <a:camera prst="legacyObliqueBottom"/>
              <a:lightRig rig="legacyFlat3" dir="b"/>
            </a:scene3d>
            <a:sp3d extrusionH="430200" prstMaterial="legacyMatte">
              <a:bevelT w="13500" h="13500" prst="angle"/>
              <a:bevelB w="13500" h="13500" prst="angle"/>
              <a:extrusionClr>
                <a:srgbClr val="B2B2B2"/>
              </a:extrusionClr>
            </a:sp3d>
          </p:spPr>
          <p:txBody>
            <a:bodyPr lIns="99496" tIns="49748" rIns="99496" bIns="49748">
              <a:flatTx/>
            </a:bodyPr>
            <a:lstStyle/>
            <a:p>
              <a:endParaRPr lang="en-US"/>
            </a:p>
          </p:txBody>
        </p:sp>
        <p:sp>
          <p:nvSpPr>
            <p:cNvPr id="66" name="Oval 677"/>
            <p:cNvSpPr>
              <a:spLocks noChangeArrowheads="1"/>
            </p:cNvSpPr>
            <p:nvPr/>
          </p:nvSpPr>
          <p:spPr bwMode="auto">
            <a:xfrm>
              <a:off x="1383" y="227"/>
              <a:ext cx="1865" cy="1343"/>
            </a:xfrm>
            <a:prstGeom prst="ellipse">
              <a:avLst/>
            </a:prstGeom>
            <a:gradFill rotWithShape="1">
              <a:gsLst>
                <a:gs pos="0">
                  <a:srgbClr val="C80000"/>
                </a:gs>
                <a:gs pos="100000">
                  <a:srgbClr val="FF0101"/>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67" name="Freeform 678"/>
            <p:cNvSpPr>
              <a:spLocks/>
            </p:cNvSpPr>
            <p:nvPr/>
          </p:nvSpPr>
          <p:spPr bwMode="auto">
            <a:xfrm>
              <a:off x="1429" y="250"/>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904 w 3456"/>
                <a:gd name="T35" fmla="*/ 10 h 1728"/>
                <a:gd name="T36" fmla="*/ 2076 w 3456"/>
                <a:gd name="T37" fmla="*/ 36 h 1728"/>
                <a:gd name="T38" fmla="*/ 2242 w 3456"/>
                <a:gd name="T39" fmla="*/ 78 h 1728"/>
                <a:gd name="T40" fmla="*/ 2400 w 3456"/>
                <a:gd name="T41" fmla="*/ 136 h 1728"/>
                <a:gd name="T42" fmla="*/ 2552 w 3456"/>
                <a:gd name="T43" fmla="*/ 208 h 1728"/>
                <a:gd name="T44" fmla="*/ 2694 w 3456"/>
                <a:gd name="T45" fmla="*/ 296 h 1728"/>
                <a:gd name="T46" fmla="*/ 2826 w 3456"/>
                <a:gd name="T47" fmla="*/ 394 h 1728"/>
                <a:gd name="T48" fmla="*/ 2950 w 3456"/>
                <a:gd name="T49" fmla="*/ 506 h 1728"/>
                <a:gd name="T50" fmla="*/ 3062 w 3456"/>
                <a:gd name="T51" fmla="*/ 628 h 1728"/>
                <a:gd name="T52" fmla="*/ 3160 w 3456"/>
                <a:gd name="T53" fmla="*/ 762 h 1728"/>
                <a:gd name="T54" fmla="*/ 3248 w 3456"/>
                <a:gd name="T55" fmla="*/ 904 h 1728"/>
                <a:gd name="T56" fmla="*/ 3320 w 3456"/>
                <a:gd name="T57" fmla="*/ 1056 h 1728"/>
                <a:gd name="T58" fmla="*/ 3378 w 3456"/>
                <a:gd name="T59" fmla="*/ 1214 h 1728"/>
                <a:gd name="T60" fmla="*/ 3420 w 3456"/>
                <a:gd name="T61" fmla="*/ 1380 h 1728"/>
                <a:gd name="T62" fmla="*/ 3446 w 3456"/>
                <a:gd name="T63" fmla="*/ 1552 h 1728"/>
                <a:gd name="T64" fmla="*/ 3456 w 3456"/>
                <a:gd name="T65" fmla="*/ 1728 h 1728"/>
                <a:gd name="T66" fmla="*/ 0 w 3456"/>
                <a:gd name="T67" fmla="*/ 0 h 1728"/>
                <a:gd name="T68" fmla="*/ 3456 w 3456"/>
                <a:gd name="T69"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nvGrpSpPr>
            <p:cNvPr id="68" name="Group 14"/>
            <p:cNvGrpSpPr>
              <a:grpSpLocks/>
            </p:cNvGrpSpPr>
            <p:nvPr/>
          </p:nvGrpSpPr>
          <p:grpSpPr bwMode="auto">
            <a:xfrm>
              <a:off x="249" y="1769"/>
              <a:ext cx="2518" cy="1792"/>
              <a:chOff x="0" y="0"/>
              <a:chExt cx="1860" cy="1338"/>
            </a:xfrm>
          </p:grpSpPr>
          <p:sp>
            <p:nvSpPr>
              <p:cNvPr id="80" name="Oval 680"/>
              <p:cNvSpPr>
                <a:spLocks noChangeArrowheads="1"/>
              </p:cNvSpPr>
              <p:nvPr/>
            </p:nvSpPr>
            <p:spPr bwMode="auto">
              <a:xfrm>
                <a:off x="0" y="0"/>
                <a:ext cx="1860" cy="1338"/>
              </a:xfrm>
              <a:prstGeom prst="ellipse">
                <a:avLst/>
              </a:prstGeom>
              <a:gradFill rotWithShape="1">
                <a:gsLst>
                  <a:gs pos="0">
                    <a:srgbClr val="BEBEBE"/>
                  </a:gs>
                  <a:gs pos="100000">
                    <a:srgbClr val="4D4D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81" name="Freeform 681"/>
              <p:cNvSpPr>
                <a:spLocks/>
              </p:cNvSpPr>
              <p:nvPr/>
            </p:nvSpPr>
            <p:spPr bwMode="auto">
              <a:xfrm>
                <a:off x="46" y="23"/>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904 w 3456"/>
                  <a:gd name="T35" fmla="*/ 10 h 1728"/>
                  <a:gd name="T36" fmla="*/ 2076 w 3456"/>
                  <a:gd name="T37" fmla="*/ 36 h 1728"/>
                  <a:gd name="T38" fmla="*/ 2242 w 3456"/>
                  <a:gd name="T39" fmla="*/ 78 h 1728"/>
                  <a:gd name="T40" fmla="*/ 2400 w 3456"/>
                  <a:gd name="T41" fmla="*/ 136 h 1728"/>
                  <a:gd name="T42" fmla="*/ 2552 w 3456"/>
                  <a:gd name="T43" fmla="*/ 208 h 1728"/>
                  <a:gd name="T44" fmla="*/ 2694 w 3456"/>
                  <a:gd name="T45" fmla="*/ 296 h 1728"/>
                  <a:gd name="T46" fmla="*/ 2826 w 3456"/>
                  <a:gd name="T47" fmla="*/ 394 h 1728"/>
                  <a:gd name="T48" fmla="*/ 2950 w 3456"/>
                  <a:gd name="T49" fmla="*/ 506 h 1728"/>
                  <a:gd name="T50" fmla="*/ 3062 w 3456"/>
                  <a:gd name="T51" fmla="*/ 628 h 1728"/>
                  <a:gd name="T52" fmla="*/ 3160 w 3456"/>
                  <a:gd name="T53" fmla="*/ 762 h 1728"/>
                  <a:gd name="T54" fmla="*/ 3248 w 3456"/>
                  <a:gd name="T55" fmla="*/ 904 h 1728"/>
                  <a:gd name="T56" fmla="*/ 3320 w 3456"/>
                  <a:gd name="T57" fmla="*/ 1056 h 1728"/>
                  <a:gd name="T58" fmla="*/ 3378 w 3456"/>
                  <a:gd name="T59" fmla="*/ 1214 h 1728"/>
                  <a:gd name="T60" fmla="*/ 3420 w 3456"/>
                  <a:gd name="T61" fmla="*/ 1380 h 1728"/>
                  <a:gd name="T62" fmla="*/ 3446 w 3456"/>
                  <a:gd name="T63" fmla="*/ 1552 h 1728"/>
                  <a:gd name="T64" fmla="*/ 3456 w 3456"/>
                  <a:gd name="T65" fmla="*/ 1728 h 1728"/>
                  <a:gd name="T66" fmla="*/ 0 w 3456"/>
                  <a:gd name="T67" fmla="*/ 0 h 1728"/>
                  <a:gd name="T68" fmla="*/ 3456 w 3456"/>
                  <a:gd name="T69"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grpSp>
          <p:nvGrpSpPr>
            <p:cNvPr id="69" name="Group 17"/>
            <p:cNvGrpSpPr>
              <a:grpSpLocks/>
            </p:cNvGrpSpPr>
            <p:nvPr/>
          </p:nvGrpSpPr>
          <p:grpSpPr bwMode="auto">
            <a:xfrm>
              <a:off x="3563" y="151"/>
              <a:ext cx="1224" cy="894"/>
              <a:chOff x="3" y="23"/>
              <a:chExt cx="1860" cy="1351"/>
            </a:xfrm>
          </p:grpSpPr>
          <p:sp>
            <p:nvSpPr>
              <p:cNvPr id="78" name="Oval 683"/>
              <p:cNvSpPr>
                <a:spLocks noChangeArrowheads="1"/>
              </p:cNvSpPr>
              <p:nvPr/>
            </p:nvSpPr>
            <p:spPr bwMode="auto">
              <a:xfrm>
                <a:off x="3" y="36"/>
                <a:ext cx="1860" cy="1338"/>
              </a:xfrm>
              <a:prstGeom prst="ellipse">
                <a:avLst/>
              </a:prstGeom>
              <a:gradFill rotWithShape="1">
                <a:gsLst>
                  <a:gs pos="0">
                    <a:srgbClr val="BEBEBE"/>
                  </a:gs>
                  <a:gs pos="100000">
                    <a:srgbClr val="4D4D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79" name="Freeform 684"/>
              <p:cNvSpPr>
                <a:spLocks/>
              </p:cNvSpPr>
              <p:nvPr/>
            </p:nvSpPr>
            <p:spPr bwMode="auto">
              <a:xfrm>
                <a:off x="46" y="23"/>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904 w 3456"/>
                  <a:gd name="T35" fmla="*/ 10 h 1728"/>
                  <a:gd name="T36" fmla="*/ 2076 w 3456"/>
                  <a:gd name="T37" fmla="*/ 36 h 1728"/>
                  <a:gd name="T38" fmla="*/ 2242 w 3456"/>
                  <a:gd name="T39" fmla="*/ 78 h 1728"/>
                  <a:gd name="T40" fmla="*/ 2400 w 3456"/>
                  <a:gd name="T41" fmla="*/ 136 h 1728"/>
                  <a:gd name="T42" fmla="*/ 2552 w 3456"/>
                  <a:gd name="T43" fmla="*/ 208 h 1728"/>
                  <a:gd name="T44" fmla="*/ 2694 w 3456"/>
                  <a:gd name="T45" fmla="*/ 296 h 1728"/>
                  <a:gd name="T46" fmla="*/ 2826 w 3456"/>
                  <a:gd name="T47" fmla="*/ 394 h 1728"/>
                  <a:gd name="T48" fmla="*/ 2950 w 3456"/>
                  <a:gd name="T49" fmla="*/ 506 h 1728"/>
                  <a:gd name="T50" fmla="*/ 3062 w 3456"/>
                  <a:gd name="T51" fmla="*/ 628 h 1728"/>
                  <a:gd name="T52" fmla="*/ 3160 w 3456"/>
                  <a:gd name="T53" fmla="*/ 762 h 1728"/>
                  <a:gd name="T54" fmla="*/ 3248 w 3456"/>
                  <a:gd name="T55" fmla="*/ 904 h 1728"/>
                  <a:gd name="T56" fmla="*/ 3320 w 3456"/>
                  <a:gd name="T57" fmla="*/ 1056 h 1728"/>
                  <a:gd name="T58" fmla="*/ 3378 w 3456"/>
                  <a:gd name="T59" fmla="*/ 1214 h 1728"/>
                  <a:gd name="T60" fmla="*/ 3420 w 3456"/>
                  <a:gd name="T61" fmla="*/ 1380 h 1728"/>
                  <a:gd name="T62" fmla="*/ 3446 w 3456"/>
                  <a:gd name="T63" fmla="*/ 1552 h 1728"/>
                  <a:gd name="T64" fmla="*/ 3456 w 3456"/>
                  <a:gd name="T65" fmla="*/ 1728 h 1728"/>
                  <a:gd name="T66" fmla="*/ 0 w 3456"/>
                  <a:gd name="T67" fmla="*/ 0 h 1728"/>
                  <a:gd name="T68" fmla="*/ 3456 w 3456"/>
                  <a:gd name="T69"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grpSp>
          <p:nvGrpSpPr>
            <p:cNvPr id="70" name="Group 20"/>
            <p:cNvGrpSpPr>
              <a:grpSpLocks/>
            </p:cNvGrpSpPr>
            <p:nvPr/>
          </p:nvGrpSpPr>
          <p:grpSpPr bwMode="auto">
            <a:xfrm>
              <a:off x="5082" y="814"/>
              <a:ext cx="527" cy="369"/>
              <a:chOff x="89" y="325"/>
              <a:chExt cx="1967" cy="1361"/>
            </a:xfrm>
          </p:grpSpPr>
          <p:sp>
            <p:nvSpPr>
              <p:cNvPr id="76" name="Oval 686"/>
              <p:cNvSpPr>
                <a:spLocks noChangeArrowheads="1"/>
              </p:cNvSpPr>
              <p:nvPr/>
            </p:nvSpPr>
            <p:spPr bwMode="auto">
              <a:xfrm>
                <a:off x="196" y="348"/>
                <a:ext cx="1860" cy="1338"/>
              </a:xfrm>
              <a:prstGeom prst="ellipse">
                <a:avLst/>
              </a:prstGeom>
              <a:gradFill rotWithShape="1">
                <a:gsLst>
                  <a:gs pos="0">
                    <a:srgbClr val="BEBEBE"/>
                  </a:gs>
                  <a:gs pos="100000">
                    <a:srgbClr val="4D4D4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99496" tIns="49748" rIns="99496" bIns="49748" anchor="ct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endParaRPr lang="ko-KR" altLang="en-US"/>
              </a:p>
            </p:txBody>
          </p:sp>
          <p:sp>
            <p:nvSpPr>
              <p:cNvPr id="77" name="Freeform 687"/>
              <p:cNvSpPr>
                <a:spLocks/>
              </p:cNvSpPr>
              <p:nvPr/>
            </p:nvSpPr>
            <p:spPr bwMode="auto">
              <a:xfrm>
                <a:off x="89" y="325"/>
                <a:ext cx="1769" cy="624"/>
              </a:xfrm>
              <a:custGeom>
                <a:avLst/>
                <a:gdLst>
                  <a:gd name="T0" fmla="*/ 0 w 3456"/>
                  <a:gd name="T1" fmla="*/ 1728 h 1728"/>
                  <a:gd name="T2" fmla="*/ 10 w 3456"/>
                  <a:gd name="T3" fmla="*/ 1552 h 1728"/>
                  <a:gd name="T4" fmla="*/ 36 w 3456"/>
                  <a:gd name="T5" fmla="*/ 1380 h 1728"/>
                  <a:gd name="T6" fmla="*/ 78 w 3456"/>
                  <a:gd name="T7" fmla="*/ 1214 h 1728"/>
                  <a:gd name="T8" fmla="*/ 136 w 3456"/>
                  <a:gd name="T9" fmla="*/ 1056 h 1728"/>
                  <a:gd name="T10" fmla="*/ 208 w 3456"/>
                  <a:gd name="T11" fmla="*/ 904 h 1728"/>
                  <a:gd name="T12" fmla="*/ 296 w 3456"/>
                  <a:gd name="T13" fmla="*/ 762 h 1728"/>
                  <a:gd name="T14" fmla="*/ 394 w 3456"/>
                  <a:gd name="T15" fmla="*/ 628 h 1728"/>
                  <a:gd name="T16" fmla="*/ 506 w 3456"/>
                  <a:gd name="T17" fmla="*/ 506 h 1728"/>
                  <a:gd name="T18" fmla="*/ 630 w 3456"/>
                  <a:gd name="T19" fmla="*/ 394 h 1728"/>
                  <a:gd name="T20" fmla="*/ 762 w 3456"/>
                  <a:gd name="T21" fmla="*/ 296 h 1728"/>
                  <a:gd name="T22" fmla="*/ 904 w 3456"/>
                  <a:gd name="T23" fmla="*/ 208 h 1728"/>
                  <a:gd name="T24" fmla="*/ 1056 w 3456"/>
                  <a:gd name="T25" fmla="*/ 136 h 1728"/>
                  <a:gd name="T26" fmla="*/ 1214 w 3456"/>
                  <a:gd name="T27" fmla="*/ 78 h 1728"/>
                  <a:gd name="T28" fmla="*/ 1380 w 3456"/>
                  <a:gd name="T29" fmla="*/ 36 h 1728"/>
                  <a:gd name="T30" fmla="*/ 1552 w 3456"/>
                  <a:gd name="T31" fmla="*/ 10 h 1728"/>
                  <a:gd name="T32" fmla="*/ 1728 w 3456"/>
                  <a:gd name="T33" fmla="*/ 0 h 1728"/>
                  <a:gd name="T34" fmla="*/ 1904 w 3456"/>
                  <a:gd name="T35" fmla="*/ 10 h 1728"/>
                  <a:gd name="T36" fmla="*/ 2076 w 3456"/>
                  <a:gd name="T37" fmla="*/ 36 h 1728"/>
                  <a:gd name="T38" fmla="*/ 2242 w 3456"/>
                  <a:gd name="T39" fmla="*/ 78 h 1728"/>
                  <a:gd name="T40" fmla="*/ 2400 w 3456"/>
                  <a:gd name="T41" fmla="*/ 136 h 1728"/>
                  <a:gd name="T42" fmla="*/ 2552 w 3456"/>
                  <a:gd name="T43" fmla="*/ 208 h 1728"/>
                  <a:gd name="T44" fmla="*/ 2694 w 3456"/>
                  <a:gd name="T45" fmla="*/ 296 h 1728"/>
                  <a:gd name="T46" fmla="*/ 2826 w 3456"/>
                  <a:gd name="T47" fmla="*/ 394 h 1728"/>
                  <a:gd name="T48" fmla="*/ 2950 w 3456"/>
                  <a:gd name="T49" fmla="*/ 506 h 1728"/>
                  <a:gd name="T50" fmla="*/ 3062 w 3456"/>
                  <a:gd name="T51" fmla="*/ 628 h 1728"/>
                  <a:gd name="T52" fmla="*/ 3160 w 3456"/>
                  <a:gd name="T53" fmla="*/ 762 h 1728"/>
                  <a:gd name="T54" fmla="*/ 3248 w 3456"/>
                  <a:gd name="T55" fmla="*/ 904 h 1728"/>
                  <a:gd name="T56" fmla="*/ 3320 w 3456"/>
                  <a:gd name="T57" fmla="*/ 1056 h 1728"/>
                  <a:gd name="T58" fmla="*/ 3378 w 3456"/>
                  <a:gd name="T59" fmla="*/ 1214 h 1728"/>
                  <a:gd name="T60" fmla="*/ 3420 w 3456"/>
                  <a:gd name="T61" fmla="*/ 1380 h 1728"/>
                  <a:gd name="T62" fmla="*/ 3446 w 3456"/>
                  <a:gd name="T63" fmla="*/ 1552 h 1728"/>
                  <a:gd name="T64" fmla="*/ 3456 w 3456"/>
                  <a:gd name="T65" fmla="*/ 1728 h 1728"/>
                  <a:gd name="T66" fmla="*/ 0 w 3456"/>
                  <a:gd name="T67" fmla="*/ 0 h 1728"/>
                  <a:gd name="T68" fmla="*/ 3456 w 3456"/>
                  <a:gd name="T69" fmla="*/ 172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9496" tIns="49748" rIns="99496" bIns="49748"/>
              <a:lstStyle/>
              <a:p>
                <a:endParaRPr lang="en-US"/>
              </a:p>
            </p:txBody>
          </p:sp>
        </p:grpSp>
        <p:sp>
          <p:nvSpPr>
            <p:cNvPr id="71" name="Text Box 688"/>
            <p:cNvSpPr txBox="1">
              <a:spLocks noChangeArrowheads="1"/>
            </p:cNvSpPr>
            <p:nvPr/>
          </p:nvSpPr>
          <p:spPr bwMode="auto">
            <a:xfrm>
              <a:off x="3330" y="1915"/>
              <a:ext cx="2703"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eaLnBrk="1" hangingPunct="1"/>
              <a:r>
                <a:rPr lang="en-US" altLang="en-US" b="1" dirty="0" smtClean="0">
                  <a:latin typeface="+mj-lt"/>
                </a:rPr>
                <a:t>Notice of the meeting shall be sent 2 months before the meeting.</a:t>
              </a:r>
              <a:endParaRPr lang="en-US" altLang="en-US" b="1" dirty="0">
                <a:latin typeface="+mj-lt"/>
              </a:endParaRPr>
            </a:p>
          </p:txBody>
        </p:sp>
        <p:sp>
          <p:nvSpPr>
            <p:cNvPr id="72" name="Text Box 689"/>
            <p:cNvSpPr txBox="1">
              <a:spLocks noChangeArrowheads="1"/>
            </p:cNvSpPr>
            <p:nvPr/>
          </p:nvSpPr>
          <p:spPr bwMode="auto">
            <a:xfrm>
              <a:off x="1447" y="499"/>
              <a:ext cx="181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b="1" dirty="0" smtClean="0">
                  <a:latin typeface="+mj-lt"/>
                </a:rPr>
                <a:t>SC members announced 1 month after the </a:t>
              </a:r>
              <a:r>
                <a:rPr lang="en-US" altLang="en-US" b="1" dirty="0" err="1" smtClean="0">
                  <a:latin typeface="+mj-lt"/>
                </a:rPr>
                <a:t>CoEs</a:t>
              </a:r>
              <a:r>
                <a:rPr lang="en-US" altLang="en-US" b="1" dirty="0" smtClean="0">
                  <a:latin typeface="+mj-lt"/>
                </a:rPr>
                <a:t> selection</a:t>
              </a:r>
              <a:endParaRPr lang="en-US" altLang="en-US" b="1" dirty="0">
                <a:latin typeface="+mj-lt"/>
              </a:endParaRPr>
            </a:p>
          </p:txBody>
        </p:sp>
        <p:sp>
          <p:nvSpPr>
            <p:cNvPr id="73" name="Text Box 690"/>
            <p:cNvSpPr txBox="1">
              <a:spLocks noChangeArrowheads="1"/>
            </p:cNvSpPr>
            <p:nvPr/>
          </p:nvSpPr>
          <p:spPr bwMode="auto">
            <a:xfrm>
              <a:off x="706" y="2031"/>
              <a:ext cx="1609" cy="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b="1" dirty="0">
                  <a:latin typeface="+mn-lt"/>
                </a:rPr>
                <a:t>Meeting – 4</a:t>
              </a:r>
              <a:r>
                <a:rPr lang="en-US" b="1" baseline="30000" dirty="0">
                  <a:latin typeface="+mn-lt"/>
                </a:rPr>
                <a:t>th</a:t>
              </a:r>
              <a:r>
                <a:rPr lang="en-US" b="1" dirty="0">
                  <a:latin typeface="+mn-lt"/>
                </a:rPr>
                <a:t> quarter of the year</a:t>
              </a:r>
            </a:p>
            <a:p>
              <a:pPr algn="ctr" eaLnBrk="1" hangingPunct="1"/>
              <a:endParaRPr lang="en-US" altLang="en-US" b="1" dirty="0" smtClean="0">
                <a:latin typeface="+mj-lt"/>
              </a:endParaRPr>
            </a:p>
            <a:p>
              <a:pPr algn="ctr" eaLnBrk="1" hangingPunct="1"/>
              <a:r>
                <a:rPr lang="en-US" altLang="en-US" b="1" dirty="0" smtClean="0">
                  <a:latin typeface="+mj-lt"/>
                </a:rPr>
                <a:t>Every meeting includes 2 parts: </a:t>
              </a:r>
            </a:p>
            <a:p>
              <a:pPr marL="342900" indent="-342900" algn="just" eaLnBrk="1" hangingPunct="1">
                <a:buFont typeface="Arial" panose="020B0604020202020204" pitchFamily="34" charset="0"/>
                <a:buChar char="•"/>
              </a:pPr>
              <a:r>
                <a:rPr lang="en-US" altLang="en-US" b="1" dirty="0" smtClean="0">
                  <a:latin typeface="+mj-lt"/>
                </a:rPr>
                <a:t>General</a:t>
              </a:r>
            </a:p>
            <a:p>
              <a:pPr marL="342900" indent="-342900" algn="just" eaLnBrk="1" hangingPunct="1">
                <a:buFont typeface="Arial" panose="020B0604020202020204" pitchFamily="34" charset="0"/>
                <a:buChar char="•"/>
              </a:pPr>
              <a:r>
                <a:rPr lang="en-US" altLang="en-US" b="1" dirty="0" smtClean="0">
                  <a:latin typeface="+mj-lt"/>
                </a:rPr>
                <a:t>Decision-making</a:t>
              </a:r>
              <a:endParaRPr lang="en-US" altLang="en-US" b="1" dirty="0">
                <a:latin typeface="+mj-lt"/>
              </a:endParaRPr>
            </a:p>
          </p:txBody>
        </p:sp>
        <p:sp>
          <p:nvSpPr>
            <p:cNvPr id="74" name="Text Box 691"/>
            <p:cNvSpPr txBox="1">
              <a:spLocks noChangeArrowheads="1"/>
            </p:cNvSpPr>
            <p:nvPr/>
          </p:nvSpPr>
          <p:spPr bwMode="auto">
            <a:xfrm>
              <a:off x="3593" y="227"/>
              <a:ext cx="116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b="1" dirty="0" smtClean="0">
                  <a:latin typeface="+mn-lt"/>
                </a:rPr>
                <a:t>Annually rotating chairmanship</a:t>
              </a:r>
              <a:endParaRPr lang="en-US" altLang="en-US" b="1" dirty="0">
                <a:latin typeface="+mn-lt"/>
              </a:endParaRPr>
            </a:p>
          </p:txBody>
        </p:sp>
        <p:sp>
          <p:nvSpPr>
            <p:cNvPr id="75" name="Text Box 692"/>
            <p:cNvSpPr txBox="1">
              <a:spLocks noChangeArrowheads="1"/>
            </p:cNvSpPr>
            <p:nvPr/>
          </p:nvSpPr>
          <p:spPr bwMode="auto">
            <a:xfrm>
              <a:off x="5024" y="831"/>
              <a:ext cx="6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496" tIns="49748" rIns="99496" bIns="49748">
              <a:spAutoFit/>
            </a:bodyPr>
            <a:lstStyle>
              <a:lvl1pPr defTabSz="995363" eaLnBrk="0" hangingPunct="0">
                <a:defRPr sz="2000">
                  <a:solidFill>
                    <a:schemeClr val="tx1"/>
                  </a:solidFill>
                  <a:latin typeface="Gulim" pitchFamily="34" charset="-127"/>
                  <a:ea typeface="Gulim" pitchFamily="34" charset="-127"/>
                </a:defRPr>
              </a:lvl1pPr>
              <a:lvl2pPr marL="742950" indent="-285750" defTabSz="995363" eaLnBrk="0" hangingPunct="0">
                <a:defRPr sz="2000">
                  <a:solidFill>
                    <a:schemeClr val="tx1"/>
                  </a:solidFill>
                  <a:latin typeface="Gulim" pitchFamily="34" charset="-127"/>
                  <a:ea typeface="Gulim" pitchFamily="34" charset="-127"/>
                </a:defRPr>
              </a:lvl2pPr>
              <a:lvl3pPr marL="1143000" indent="-228600" defTabSz="995363" eaLnBrk="0" hangingPunct="0">
                <a:defRPr sz="2000">
                  <a:solidFill>
                    <a:schemeClr val="tx1"/>
                  </a:solidFill>
                  <a:latin typeface="Gulim" pitchFamily="34" charset="-127"/>
                  <a:ea typeface="Gulim" pitchFamily="34" charset="-127"/>
                </a:defRPr>
              </a:lvl3pPr>
              <a:lvl4pPr marL="1600200" indent="-228600" defTabSz="995363" eaLnBrk="0" hangingPunct="0">
                <a:defRPr sz="2000">
                  <a:solidFill>
                    <a:schemeClr val="tx1"/>
                  </a:solidFill>
                  <a:latin typeface="Gulim" pitchFamily="34" charset="-127"/>
                  <a:ea typeface="Gulim" pitchFamily="34" charset="-127"/>
                </a:defRPr>
              </a:lvl4pPr>
              <a:lvl5pPr marL="2057400" indent="-228600" defTabSz="995363" eaLnBrk="0" hangingPunct="0">
                <a:defRPr sz="2000">
                  <a:solidFill>
                    <a:schemeClr val="tx1"/>
                  </a:solidFill>
                  <a:latin typeface="Gulim" pitchFamily="34" charset="-127"/>
                  <a:ea typeface="Gulim" pitchFamily="34" charset="-127"/>
                </a:defRPr>
              </a:lvl5pPr>
              <a:lvl6pPr marL="25146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6pPr>
              <a:lvl7pPr marL="29718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7pPr>
              <a:lvl8pPr marL="34290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8pPr>
              <a:lvl9pPr marL="3886200" indent="-228600" defTabSz="995363" eaLnBrk="0" fontAlgn="base" latinLnBrk="1" hangingPunct="0">
                <a:spcBef>
                  <a:spcPct val="0"/>
                </a:spcBef>
                <a:spcAft>
                  <a:spcPct val="0"/>
                </a:spcAft>
                <a:defRPr sz="2000">
                  <a:solidFill>
                    <a:schemeClr val="tx1"/>
                  </a:solidFill>
                  <a:latin typeface="Gulim" pitchFamily="34" charset="-127"/>
                  <a:ea typeface="Gulim" pitchFamily="34" charset="-127"/>
                </a:defRPr>
              </a:lvl9pPr>
            </a:lstStyle>
            <a:p>
              <a:pPr algn="ctr" eaLnBrk="1" hangingPunct="1"/>
              <a:r>
                <a:rPr lang="en-US" altLang="en-US" sz="1400" b="1" dirty="0" smtClean="0">
                  <a:latin typeface="+mj-lt"/>
                </a:rPr>
                <a:t>ITU is a secretariat</a:t>
              </a:r>
              <a:endParaRPr lang="en-US" altLang="en-US" sz="1400" b="1" dirty="0">
                <a:latin typeface="+mj-lt"/>
              </a:endParaRPr>
            </a:p>
          </p:txBody>
        </p:sp>
      </p:grpSp>
      <p:sp>
        <p:nvSpPr>
          <p:cNvPr id="31"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Governance: SC meetings </a:t>
            </a:r>
            <a:endParaRPr lang="zh-CN" altLang="en-US" sz="4800" b="1" dirty="0"/>
          </a:p>
        </p:txBody>
      </p:sp>
    </p:spTree>
    <p:extLst>
      <p:ext uri="{BB962C8B-B14F-4D97-AF65-F5344CB8AC3E}">
        <p14:creationId xmlns:p14="http://schemas.microsoft.com/office/powerpoint/2010/main" val="12545271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18864" y="386265"/>
            <a:ext cx="8229600" cy="927100"/>
          </a:xfrm>
          <a:prstGeom prst="rect">
            <a:avLst/>
          </a:prstGeom>
        </p:spPr>
        <p:txBody>
          <a:bodyPr/>
          <a:lstStyle/>
          <a:p>
            <a:pPr lvl="0">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7190"/>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470837" y="1367800"/>
            <a:ext cx="3672408" cy="165618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tx1"/>
                </a:solidFill>
              </a:rPr>
              <a:t>Present </a:t>
            </a:r>
            <a:r>
              <a:rPr lang="en-US" sz="2000" b="1" dirty="0" err="1" smtClean="0">
                <a:solidFill>
                  <a:schemeClr val="tx1"/>
                </a:solidFill>
              </a:rPr>
              <a:t>CoEs</a:t>
            </a:r>
            <a:r>
              <a:rPr lang="en-US" sz="2000" b="1" dirty="0" smtClean="0">
                <a:solidFill>
                  <a:schemeClr val="tx1"/>
                </a:solidFill>
              </a:rPr>
              <a:t> continue  functioning till 2015</a:t>
            </a:r>
            <a:endParaRPr lang="en-US" sz="2000" b="1" dirty="0">
              <a:solidFill>
                <a:schemeClr val="tx1"/>
              </a:solidFill>
            </a:endParaRPr>
          </a:p>
        </p:txBody>
      </p:sp>
      <p:sp>
        <p:nvSpPr>
          <p:cNvPr id="8" name="Left Arrow 7"/>
          <p:cNvSpPr/>
          <p:nvPr/>
        </p:nvSpPr>
        <p:spPr>
          <a:xfrm>
            <a:off x="3995936" y="4797152"/>
            <a:ext cx="4177018" cy="1656184"/>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a:solidFill>
                  <a:schemeClr val="tx1"/>
                </a:solidFill>
                <a:latin typeface="Calibri" pitchFamily="34" charset="0"/>
                <a:cs typeface="Shruti" pitchFamily="34" charset="0"/>
              </a:rPr>
              <a:t>New WTDC cycle  will implement the </a:t>
            </a:r>
            <a:r>
              <a:rPr lang="en-US" sz="2000" b="1" dirty="0" smtClean="0">
                <a:solidFill>
                  <a:schemeClr val="tx1"/>
                </a:solidFill>
                <a:latin typeface="Calibri" pitchFamily="34" charset="0"/>
                <a:cs typeface="Shruti" pitchFamily="34" charset="0"/>
              </a:rPr>
              <a:t>New </a:t>
            </a:r>
            <a:r>
              <a:rPr lang="en-US" sz="2000" b="1" dirty="0">
                <a:solidFill>
                  <a:schemeClr val="tx1"/>
                </a:solidFill>
                <a:latin typeface="Calibri" pitchFamily="34" charset="0"/>
                <a:cs typeface="Shruti" pitchFamily="34" charset="0"/>
              </a:rPr>
              <a:t>S</a:t>
            </a:r>
            <a:r>
              <a:rPr lang="en-US" sz="2000" b="1" dirty="0" smtClean="0">
                <a:solidFill>
                  <a:schemeClr val="tx1"/>
                </a:solidFill>
                <a:latin typeface="Calibri" pitchFamily="34" charset="0"/>
                <a:cs typeface="Shruti" pitchFamily="34" charset="0"/>
              </a:rPr>
              <a:t>trategy</a:t>
            </a:r>
            <a:endParaRPr lang="en-US" sz="2000" dirty="0"/>
          </a:p>
        </p:txBody>
      </p:sp>
      <p:sp>
        <p:nvSpPr>
          <p:cNvPr id="9" name="Right Arrow 8"/>
          <p:cNvSpPr/>
          <p:nvPr/>
        </p:nvSpPr>
        <p:spPr>
          <a:xfrm>
            <a:off x="470837" y="3356992"/>
            <a:ext cx="3672408" cy="226825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tx1"/>
                </a:solidFill>
              </a:rPr>
              <a:t>After WTDC-14 topics will be selected and an invitation to apply will be sent</a:t>
            </a:r>
            <a:endParaRPr lang="en-US" sz="2000" b="1" dirty="0">
              <a:solidFill>
                <a:schemeClr val="tx1"/>
              </a:solidFill>
            </a:endParaRPr>
          </a:p>
        </p:txBody>
      </p:sp>
      <p:sp>
        <p:nvSpPr>
          <p:cNvPr id="10" name="Left Arrow 9"/>
          <p:cNvSpPr/>
          <p:nvPr/>
        </p:nvSpPr>
        <p:spPr>
          <a:xfrm>
            <a:off x="4473079" y="2195892"/>
            <a:ext cx="4061514" cy="2043198"/>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tx1"/>
                </a:solidFill>
              </a:rPr>
              <a:t>Processes and Procedures document will be translated and sent before WTDC-14</a:t>
            </a:r>
            <a:endParaRPr lang="en-US" sz="2000" b="1" dirty="0">
              <a:solidFill>
                <a:schemeClr val="tx1"/>
              </a:solidFill>
            </a:endParaRPr>
          </a:p>
        </p:txBody>
      </p:sp>
      <p:sp>
        <p:nvSpPr>
          <p:cNvPr id="13"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Implementation Timeframe</a:t>
            </a:r>
            <a:endParaRPr lang="zh-CN" altLang="en-US" sz="4800" b="1" dirty="0"/>
          </a:p>
        </p:txBody>
      </p:sp>
    </p:spTree>
    <p:extLst>
      <p:ext uri="{BB962C8B-B14F-4D97-AF65-F5344CB8AC3E}">
        <p14:creationId xmlns:p14="http://schemas.microsoft.com/office/powerpoint/2010/main" val="26304635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00" y="873778"/>
            <a:ext cx="7772400" cy="646331"/>
          </a:xfrm>
        </p:spPr>
        <p:txBody>
          <a:bodyPr/>
          <a:lstStyle/>
          <a:p>
            <a:r>
              <a:rPr lang="en-US" b="1" dirty="0" smtClean="0"/>
              <a:t>Applications</a:t>
            </a:r>
            <a:endParaRPr lang="en-US" b="1" dirty="0"/>
          </a:p>
        </p:txBody>
      </p:sp>
      <p:sp>
        <p:nvSpPr>
          <p:cNvPr id="3" name="Subtitle 2"/>
          <p:cNvSpPr>
            <a:spLocks noGrp="1"/>
          </p:cNvSpPr>
          <p:nvPr>
            <p:ph type="subTitle" idx="1"/>
          </p:nvPr>
        </p:nvSpPr>
        <p:spPr>
          <a:xfrm>
            <a:off x="673100" y="1784246"/>
            <a:ext cx="7680398" cy="3588970"/>
          </a:xfrm>
        </p:spPr>
        <p:txBody>
          <a:bodyPr/>
          <a:lstStyle/>
          <a:p>
            <a:pPr marL="457200" indent="-457200" algn="just">
              <a:buFont typeface="Arial" panose="020B0604020202020204" pitchFamily="34" charset="0"/>
              <a:buChar char="•"/>
            </a:pPr>
            <a:r>
              <a:rPr lang="en-US" sz="2000" b="1" dirty="0" smtClean="0">
                <a:latin typeface="Cambria" panose="02040503050406030204" pitchFamily="18" charset="0"/>
              </a:rPr>
              <a:t>Total number of applications received– 99</a:t>
            </a:r>
          </a:p>
          <a:p>
            <a:pPr marL="457200" indent="-457200" algn="just">
              <a:buFont typeface="Arial" panose="020B0604020202020204" pitchFamily="34" charset="0"/>
              <a:buChar char="•"/>
            </a:pPr>
            <a:endParaRPr lang="en-US" sz="2000" b="1" dirty="0" smtClean="0">
              <a:latin typeface="Cambria" panose="02040503050406030204" pitchFamily="18" charset="0"/>
            </a:endParaRPr>
          </a:p>
          <a:p>
            <a:pPr marL="457200" indent="-457200" algn="just">
              <a:buFont typeface="Arial" panose="020B0604020202020204" pitchFamily="34" charset="0"/>
              <a:buChar char="•"/>
            </a:pPr>
            <a:r>
              <a:rPr lang="en-US" sz="2000" b="1" dirty="0" smtClean="0">
                <a:latin typeface="Cambria" panose="02040503050406030204" pitchFamily="18" charset="0"/>
              </a:rPr>
              <a:t>Endorsed applications – 96</a:t>
            </a:r>
          </a:p>
          <a:p>
            <a:pPr algn="just"/>
            <a:endParaRPr lang="en-US" sz="2000" b="1" dirty="0" smtClean="0">
              <a:latin typeface="Cambria" panose="02040503050406030204" pitchFamily="18" charset="0"/>
            </a:endParaRPr>
          </a:p>
          <a:p>
            <a:pPr marL="457200" indent="-457200" algn="just">
              <a:buFont typeface="Arial" panose="020B0604020202020204" pitchFamily="34" charset="0"/>
              <a:buChar char="•"/>
            </a:pPr>
            <a:r>
              <a:rPr lang="en-US" sz="2000" b="1" dirty="0" smtClean="0">
                <a:latin typeface="Cambria" panose="02040503050406030204" pitchFamily="18" charset="0"/>
              </a:rPr>
              <a:t>Applications that are not endorsed – 3</a:t>
            </a:r>
          </a:p>
          <a:p>
            <a:pPr marL="457200" indent="-457200" algn="just">
              <a:buFont typeface="Arial" panose="020B0604020202020204" pitchFamily="34" charset="0"/>
              <a:buChar char="•"/>
            </a:pPr>
            <a:endParaRPr lang="en-US" sz="2000" b="1" dirty="0">
              <a:latin typeface="Cambria" panose="02040503050406030204" pitchFamily="18" charset="0"/>
            </a:endParaRPr>
          </a:p>
          <a:p>
            <a:pPr marL="457200" indent="-457200" algn="just">
              <a:buFont typeface="Arial" panose="020B0604020202020204" pitchFamily="34" charset="0"/>
              <a:buChar char="•"/>
            </a:pPr>
            <a:r>
              <a:rPr lang="en-US" sz="2000" b="1" dirty="0" smtClean="0">
                <a:latin typeface="Cambria" panose="02040503050406030204" pitchFamily="18" charset="0"/>
              </a:rPr>
              <a:t>There are 11 priority areas</a:t>
            </a:r>
          </a:p>
          <a:p>
            <a:pPr algn="just"/>
            <a:endParaRPr lang="en-US" sz="2000" b="1" dirty="0" smtClean="0">
              <a:latin typeface="Cambria" panose="02040503050406030204" pitchFamily="18" charset="0"/>
            </a:endParaRPr>
          </a:p>
          <a:p>
            <a:pPr marL="457200" indent="-457200" algn="just">
              <a:buFont typeface="Arial" panose="020B0604020202020204" pitchFamily="34" charset="0"/>
              <a:buChar char="•"/>
            </a:pPr>
            <a:r>
              <a:rPr lang="en-US" sz="2000" b="1" dirty="0" smtClean="0">
                <a:latin typeface="Cambria" panose="02040503050406030204" pitchFamily="18" charset="0"/>
              </a:rPr>
              <a:t>Each applicant could apply for 2 areas (max)</a:t>
            </a:r>
          </a:p>
          <a:p>
            <a:pPr marL="457200" indent="-457200" algn="just">
              <a:buFont typeface="Arial" panose="020B0604020202020204" pitchFamily="34" charset="0"/>
              <a:buChar char="•"/>
            </a:pPr>
            <a:endParaRPr lang="en-US" sz="2000" dirty="0"/>
          </a:p>
        </p:txBody>
      </p:sp>
    </p:spTree>
    <p:extLst>
      <p:ext uri="{BB962C8B-B14F-4D97-AF65-F5344CB8AC3E}">
        <p14:creationId xmlns:p14="http://schemas.microsoft.com/office/powerpoint/2010/main" val="39109417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6900" y="715761"/>
            <a:ext cx="7772400" cy="1190625"/>
          </a:xfrm>
        </p:spPr>
        <p:txBody>
          <a:bodyPr>
            <a:normAutofit fontScale="90000"/>
          </a:bodyPr>
          <a:lstStyle/>
          <a:p>
            <a:r>
              <a:rPr lang="en-US" b="1" dirty="0" smtClean="0"/>
              <a:t>Evaluation of Applications by Priority Areas – GLOBAL picture</a:t>
            </a:r>
            <a:endParaRPr lang="en-GB" dirty="0"/>
          </a:p>
        </p:txBody>
      </p:sp>
      <p:graphicFrame>
        <p:nvGraphicFramePr>
          <p:cNvPr id="6" name="Chart 5"/>
          <p:cNvGraphicFramePr>
            <a:graphicFrameLocks/>
          </p:cNvGraphicFramePr>
          <p:nvPr>
            <p:extLst/>
          </p:nvPr>
        </p:nvGraphicFramePr>
        <p:xfrm>
          <a:off x="890393" y="1953404"/>
          <a:ext cx="7319542" cy="4839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168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100" y="873778"/>
            <a:ext cx="7772400" cy="646331"/>
          </a:xfrm>
        </p:spPr>
        <p:txBody>
          <a:bodyPr/>
          <a:lstStyle/>
          <a:p>
            <a:r>
              <a:rPr lang="en-US" b="1" dirty="0" smtClean="0"/>
              <a:t>NEXT STEPS</a:t>
            </a:r>
            <a:endParaRPr lang="en-US" b="1" dirty="0"/>
          </a:p>
        </p:txBody>
      </p:sp>
      <p:sp>
        <p:nvSpPr>
          <p:cNvPr id="3" name="Subtitle 2"/>
          <p:cNvSpPr>
            <a:spLocks noGrp="1"/>
          </p:cNvSpPr>
          <p:nvPr>
            <p:ph type="subTitle" idx="1"/>
          </p:nvPr>
        </p:nvSpPr>
        <p:spPr>
          <a:xfrm>
            <a:off x="673100" y="1784246"/>
            <a:ext cx="7680398" cy="3732986"/>
          </a:xfrm>
        </p:spPr>
        <p:txBody>
          <a:bodyPr/>
          <a:lstStyle/>
          <a:p>
            <a:pPr marL="457200" indent="-457200" algn="just">
              <a:buFont typeface="Arial" panose="020B0604020202020204" pitchFamily="34" charset="0"/>
              <a:buChar char="•"/>
            </a:pPr>
            <a:r>
              <a:rPr lang="en-US" sz="2000" b="1" dirty="0" smtClean="0"/>
              <a:t>CONVENE STEERING COMMITTEE MEETINGS</a:t>
            </a:r>
          </a:p>
          <a:p>
            <a:pPr algn="just"/>
            <a:endParaRPr lang="en-US" sz="2000" b="1" dirty="0" smtClean="0"/>
          </a:p>
          <a:p>
            <a:pPr marL="457200" indent="-457200" algn="just">
              <a:buFont typeface="Arial" panose="020B0604020202020204" pitchFamily="34" charset="0"/>
              <a:buChar char="•"/>
            </a:pPr>
            <a:r>
              <a:rPr lang="en-US" sz="2000" b="1" dirty="0" smtClean="0"/>
              <a:t>DEVELOP ACTION PLANS FOR EACH REGION</a:t>
            </a:r>
          </a:p>
          <a:p>
            <a:pPr algn="just"/>
            <a:endParaRPr lang="en-US" sz="2000" b="1" dirty="0" smtClean="0"/>
          </a:p>
          <a:p>
            <a:pPr marL="457200" indent="-457200" algn="just">
              <a:buFont typeface="Arial" panose="020B0604020202020204" pitchFamily="34" charset="0"/>
              <a:buChar char="•"/>
            </a:pPr>
            <a:r>
              <a:rPr lang="en-US" sz="2000" b="1" dirty="0"/>
              <a:t> </a:t>
            </a:r>
            <a:r>
              <a:rPr lang="en-US" sz="2000" b="1" dirty="0" smtClean="0"/>
              <a:t>RUN TRAINING PROGRAMS</a:t>
            </a:r>
          </a:p>
          <a:p>
            <a:pPr marL="457200" indent="-457200" algn="just">
              <a:buFont typeface="Arial" panose="020B0604020202020204" pitchFamily="34" charset="0"/>
              <a:buChar char="•"/>
            </a:pPr>
            <a:endParaRPr lang="en-US" sz="2000" b="1" dirty="0"/>
          </a:p>
          <a:p>
            <a:pPr marL="457200" indent="-457200" algn="just">
              <a:buFont typeface="Arial" panose="020B0604020202020204" pitchFamily="34" charset="0"/>
              <a:buChar char="•"/>
            </a:pPr>
            <a:r>
              <a:rPr lang="en-US" sz="2000" b="1" dirty="0" smtClean="0"/>
              <a:t>MONITOR QUALITY</a:t>
            </a:r>
          </a:p>
          <a:p>
            <a:pPr marL="457200" indent="-457200" algn="just">
              <a:buFont typeface="Arial" panose="020B0604020202020204" pitchFamily="34" charset="0"/>
              <a:buChar char="•"/>
            </a:pPr>
            <a:endParaRPr lang="en-US" sz="2000" b="1" dirty="0"/>
          </a:p>
          <a:p>
            <a:pPr marL="457200" indent="-457200" algn="just">
              <a:buFont typeface="Arial" panose="020B0604020202020204" pitchFamily="34" charset="0"/>
              <a:buChar char="•"/>
            </a:pPr>
            <a:r>
              <a:rPr lang="en-US" sz="2000" b="1" dirty="0" smtClean="0"/>
              <a:t>FORGE PARTNERSHIPS</a:t>
            </a:r>
            <a:endParaRPr lang="en-US" sz="2000" b="1" dirty="0"/>
          </a:p>
        </p:txBody>
      </p:sp>
    </p:spTree>
    <p:extLst>
      <p:ext uri="{BB962C8B-B14F-4D97-AF65-F5344CB8AC3E}">
        <p14:creationId xmlns:p14="http://schemas.microsoft.com/office/powerpoint/2010/main" val="357410142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3000372"/>
            <a:ext cx="5715008" cy="2231380"/>
          </a:xfrm>
          <a:prstGeom prst="rect">
            <a:avLst/>
          </a:prstGeom>
          <a:noFill/>
        </p:spPr>
        <p:txBody>
          <a:bodyPr wrap="square" rtlCol="0">
            <a:spAutoFit/>
          </a:bodyPr>
          <a:lstStyle/>
          <a:p>
            <a:r>
              <a:rPr lang="en-US" altLang="zh-CN" sz="75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Thank you!</a:t>
            </a:r>
          </a:p>
          <a:p>
            <a:endParaRPr lang="en-US" altLang="zh-CN" sz="32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endParaRPr>
          </a:p>
          <a:p>
            <a:r>
              <a:rPr lang="en-US" altLang="zh-CN" sz="32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http</a:t>
            </a:r>
            <a:r>
              <a:rPr lang="en-US" altLang="zh-CN" sz="32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://academy.itu.int</a:t>
            </a:r>
            <a:r>
              <a:rPr lang="en-US" altLang="zh-CN" sz="3200" b="1" dirty="0" smtClean="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rPr>
              <a:t>/ </a:t>
            </a:r>
            <a:endParaRPr lang="zh-CN" altLang="en-US" sz="3200" b="1" dirty="0">
              <a:ln w="17780" cmpd="sng">
                <a:solidFill>
                  <a:srgbClr val="FFFFFF"/>
                </a:solidFill>
                <a:prstDash val="solid"/>
                <a:miter lim="800000"/>
              </a:ln>
              <a:solidFill>
                <a:srgbClr val="1A4652"/>
              </a:solidFill>
              <a:effectLst>
                <a:outerShdw blurRad="50800" algn="tl" rotWithShape="0">
                  <a:srgbClr val="000000"/>
                </a:outerShdw>
              </a:effectLst>
              <a:latin typeface="Arial Black" pitchFamily="34" charset="0"/>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94" b="6494"/>
          <a:stretch>
            <a:fillRect/>
          </a:stretch>
        </p:blipFill>
        <p:spPr>
          <a:xfrm>
            <a:off x="251520" y="1988840"/>
            <a:ext cx="3500432" cy="4071950"/>
          </a:xfrm>
          <a:effectLst>
            <a:innerShdw blurRad="63500" dist="50800">
              <a:prstClr val="black">
                <a:alpha val="50000"/>
              </a:prstClr>
            </a:innerShdw>
          </a:effectLst>
          <a:scene3d>
            <a:camera prst="orthographicFront"/>
            <a:lightRig rig="threePt" dir="t"/>
          </a:scene3d>
          <a:sp3d>
            <a:bevelT/>
            <a:bevelB/>
          </a:sp3d>
        </p:spPr>
      </p:pic>
      <p:graphicFrame>
        <p:nvGraphicFramePr>
          <p:cNvPr id="5" name="Diagram 4"/>
          <p:cNvGraphicFramePr/>
          <p:nvPr>
            <p:extLst>
              <p:ext uri="{D42A27DB-BD31-4B8C-83A1-F6EECF244321}">
                <p14:modId xmlns:p14="http://schemas.microsoft.com/office/powerpoint/2010/main" val="2952141546"/>
              </p:ext>
            </p:extLst>
          </p:nvPr>
        </p:nvGraphicFramePr>
        <p:xfrm>
          <a:off x="3995936" y="1988840"/>
          <a:ext cx="5040560"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193"/>
          <p:cNvSpPr/>
          <p:nvPr/>
        </p:nvSpPr>
        <p:spPr>
          <a:xfrm>
            <a:off x="0"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err="1" smtClean="0"/>
              <a:t>CoEs</a:t>
            </a:r>
            <a:r>
              <a:rPr lang="en-US" altLang="zh-CN" sz="4800" b="1" dirty="0" smtClean="0"/>
              <a:t> Strategy: Review</a:t>
            </a:r>
            <a:endParaRPr lang="zh-CN" altLang="en-US" sz="4800" b="1"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418" y="-98772"/>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69207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ltGray">
          <a:xfrm>
            <a:off x="636588" y="1757363"/>
            <a:ext cx="3652837" cy="1503362"/>
          </a:xfrm>
          <a:prstGeom prst="rect">
            <a:avLst/>
          </a:prstGeom>
          <a:gradFill rotWithShape="1">
            <a:gsLst>
              <a:gs pos="0">
                <a:schemeClr val="accent2"/>
              </a:gs>
              <a:gs pos="100000">
                <a:schemeClr val="accent2">
                  <a:gamma/>
                  <a:shade val="46275"/>
                  <a:invGamma/>
                </a:schemeClr>
              </a:gs>
            </a:gsLst>
            <a:lin ang="5400000" scaled="1"/>
          </a:gradFill>
          <a:ln w="9525">
            <a:noFill/>
            <a:miter lim="800000"/>
            <a:headEnd/>
            <a:tailEnd/>
          </a:ln>
          <a:effectLst/>
          <a:scene3d>
            <a:camera prst="legacyPerspectiveBottom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marL="285750" indent="-285750">
              <a:buFont typeface="Arial" panose="020B0604020202020204" pitchFamily="34" charset="0"/>
              <a:buChar char="•"/>
            </a:pPr>
            <a:r>
              <a:rPr lang="en-US" altLang="zh-CN" b="1" dirty="0" smtClean="0">
                <a:solidFill>
                  <a:schemeClr val="bg1"/>
                </a:solidFill>
              </a:rPr>
              <a:t>Defined by WTDC-14</a:t>
            </a:r>
          </a:p>
          <a:p>
            <a:pPr marL="285750" indent="-285750">
              <a:buFont typeface="Arial" panose="020B0604020202020204" pitchFamily="34" charset="0"/>
              <a:buChar char="•"/>
            </a:pPr>
            <a:r>
              <a:rPr lang="en-US" altLang="zh-CN" b="1" dirty="0" smtClean="0">
                <a:solidFill>
                  <a:schemeClr val="bg1"/>
                </a:solidFill>
              </a:rPr>
              <a:t>8 themes (including 4 regional)</a:t>
            </a:r>
            <a:endParaRPr lang="zh-CN" altLang="en-US" b="1" dirty="0">
              <a:solidFill>
                <a:schemeClr val="bg1"/>
              </a:solidFill>
            </a:endParaRPr>
          </a:p>
        </p:txBody>
      </p:sp>
      <p:sp>
        <p:nvSpPr>
          <p:cNvPr id="4" name="Rectangle 4"/>
          <p:cNvSpPr>
            <a:spLocks noChangeArrowheads="1"/>
          </p:cNvSpPr>
          <p:nvPr/>
        </p:nvSpPr>
        <p:spPr bwMode="gray">
          <a:xfrm>
            <a:off x="3067051" y="1757363"/>
            <a:ext cx="1220787" cy="366712"/>
          </a:xfrm>
          <a:prstGeom prst="rect">
            <a:avLst/>
          </a:prstGeom>
          <a:noFill/>
          <a:ln w="9525">
            <a:noFill/>
            <a:miter lim="800000"/>
            <a:headEnd/>
            <a:tailEnd/>
          </a:ln>
          <a:effectLst/>
        </p:spPr>
        <p:txBody>
          <a:bodyPr>
            <a:spAutoFit/>
          </a:bodyPr>
          <a:lstStyle/>
          <a:p>
            <a:pPr algn="ctr">
              <a:buClr>
                <a:srgbClr val="FF0066"/>
              </a:buClr>
              <a:buSzPct val="75000"/>
              <a:buFont typeface="Wingdings" pitchFamily="2" charset="2"/>
              <a:buNone/>
            </a:pPr>
            <a:r>
              <a:rPr lang="en-US" altLang="zh-CN" b="1" dirty="0" smtClean="0">
                <a:solidFill>
                  <a:srgbClr val="F8F8F8"/>
                </a:solidFill>
                <a:ea typeface="宋体" charset="-122"/>
              </a:rPr>
              <a:t>THEMES</a:t>
            </a:r>
            <a:endParaRPr lang="en-US" altLang="zh-CN" b="1" dirty="0">
              <a:solidFill>
                <a:srgbClr val="F8F8F8"/>
              </a:solidFill>
              <a:ea typeface="宋体" charset="-122"/>
            </a:endParaRPr>
          </a:p>
        </p:txBody>
      </p:sp>
      <p:sp>
        <p:nvSpPr>
          <p:cNvPr id="5" name="Rectangle 5"/>
          <p:cNvSpPr>
            <a:spLocks noChangeArrowheads="1"/>
          </p:cNvSpPr>
          <p:nvPr/>
        </p:nvSpPr>
        <p:spPr bwMode="gray">
          <a:xfrm>
            <a:off x="4672013" y="1752600"/>
            <a:ext cx="3786187" cy="1503363"/>
          </a:xfrm>
          <a:prstGeom prst="rect">
            <a:avLst/>
          </a:prstGeom>
          <a:gradFill>
            <a:gsLst>
              <a:gs pos="0">
                <a:schemeClr val="accent5">
                  <a:lumMod val="50000"/>
                </a:schemeClr>
              </a:gs>
              <a:gs pos="56000">
                <a:srgbClr val="399AB5"/>
              </a:gs>
              <a:gs pos="95000">
                <a:schemeClr val="accent5">
                  <a:lumMod val="60000"/>
                  <a:lumOff val="40000"/>
                </a:schemeClr>
              </a:gs>
            </a:gsLst>
            <a:lin ang="5400000" scaled="1"/>
          </a:gradFill>
          <a:ln w="9525">
            <a:noFill/>
            <a:miter lim="800000"/>
            <a:headEnd/>
            <a:tailEnd/>
          </a:ln>
          <a:effectLst>
            <a:outerShdw blurRad="50800" dist="50800" dir="5400000" algn="ctr" rotWithShape="0">
              <a:schemeClr val="accent1"/>
            </a:outerShdw>
          </a:effectLst>
          <a:scene3d>
            <a:camera prst="legacyPerspectiveTopRight"/>
            <a:lightRig rig="legacyFlat3" dir="b"/>
          </a:scene3d>
          <a:sp3d extrusionH="430200" contourW="12700" prstMaterial="legacyMatte">
            <a:bevelT w="13500" h="13500" prst="angle"/>
            <a:bevelB w="13500" h="13500" prst="angle"/>
            <a:extrusionClr>
              <a:schemeClr val="accent5">
                <a:lumMod val="75000"/>
              </a:schemeClr>
            </a:extrusionClr>
            <a:contourClr>
              <a:schemeClr val="accent5">
                <a:lumMod val="50000"/>
              </a:schemeClr>
            </a:contourClr>
          </a:sp3d>
        </p:spPr>
        <p:txBody>
          <a:bodyPr wrap="none" anchor="ctr">
            <a:flatTx/>
          </a:bodyPr>
          <a:lstStyle/>
          <a:p>
            <a:endParaRPr lang="zh-CN" altLang="en-US"/>
          </a:p>
        </p:txBody>
      </p:sp>
      <p:sp>
        <p:nvSpPr>
          <p:cNvPr id="6" name="Rectangle 6"/>
          <p:cNvSpPr>
            <a:spLocks noChangeArrowheads="1"/>
          </p:cNvSpPr>
          <p:nvPr/>
        </p:nvSpPr>
        <p:spPr bwMode="gray">
          <a:xfrm>
            <a:off x="4694370" y="1759480"/>
            <a:ext cx="1219200" cy="366713"/>
          </a:xfrm>
          <a:prstGeom prst="rect">
            <a:avLst/>
          </a:prstGeom>
          <a:noFill/>
          <a:ln w="9525">
            <a:noFill/>
            <a:miter lim="800000"/>
            <a:headEnd/>
            <a:tailEnd/>
          </a:ln>
          <a:effectLst/>
        </p:spPr>
        <p:txBody>
          <a:bodyPr>
            <a:spAutoFit/>
          </a:bodyPr>
          <a:lstStyle/>
          <a:p>
            <a:pPr algn="ctr">
              <a:buClr>
                <a:srgbClr val="FF0066"/>
              </a:buClr>
              <a:buSzPct val="75000"/>
              <a:buFont typeface="Wingdings" pitchFamily="2" charset="2"/>
              <a:buNone/>
            </a:pPr>
            <a:r>
              <a:rPr lang="en-US" altLang="zh-CN" b="1" dirty="0" smtClean="0">
                <a:solidFill>
                  <a:schemeClr val="bg1"/>
                </a:solidFill>
                <a:ea typeface="宋体" charset="-122"/>
              </a:rPr>
              <a:t>VALIDITY</a:t>
            </a:r>
            <a:endParaRPr lang="en-US" altLang="zh-CN" b="1" dirty="0">
              <a:solidFill>
                <a:schemeClr val="bg1"/>
              </a:solidFill>
              <a:ea typeface="宋体" charset="-122"/>
            </a:endParaRPr>
          </a:p>
        </p:txBody>
      </p:sp>
      <p:sp>
        <p:nvSpPr>
          <p:cNvPr id="7" name="Rectangle 7"/>
          <p:cNvSpPr>
            <a:spLocks noChangeArrowheads="1"/>
          </p:cNvSpPr>
          <p:nvPr/>
        </p:nvSpPr>
        <p:spPr bwMode="gray">
          <a:xfrm>
            <a:off x="635000" y="3692525"/>
            <a:ext cx="3652838" cy="1503363"/>
          </a:xfrm>
          <a:prstGeom prst="rect">
            <a:avLst/>
          </a:prstGeom>
          <a:gradFill>
            <a:gsLst>
              <a:gs pos="0">
                <a:schemeClr val="accent5">
                  <a:lumMod val="50000"/>
                </a:schemeClr>
              </a:gs>
              <a:gs pos="56000">
                <a:srgbClr val="399AB5"/>
              </a:gs>
              <a:gs pos="95000">
                <a:schemeClr val="accent5">
                  <a:lumMod val="60000"/>
                  <a:lumOff val="40000"/>
                </a:schemeClr>
              </a:gs>
            </a:gsLst>
            <a:lin ang="5400000" scaled="1"/>
          </a:gradFill>
          <a:ln w="9525">
            <a:noFill/>
            <a:miter lim="800000"/>
            <a:headEnd/>
            <a:tailEnd/>
          </a:ln>
          <a:effectLst>
            <a:outerShdw blurRad="50800" dist="50800" dir="5400000" algn="ctr" rotWithShape="0">
              <a:schemeClr val="accent1"/>
            </a:outerShdw>
          </a:effectLst>
          <a:scene3d>
            <a:camera prst="legacyPerspectiveTopRight"/>
            <a:lightRig rig="legacyFlat3" dir="b"/>
          </a:scene3d>
          <a:sp3d extrusionH="430200" contourW="12700" prstMaterial="legacyMatte">
            <a:bevelT w="13500" h="13500" prst="angle"/>
            <a:bevelB w="13500" h="13500" prst="angle"/>
            <a:extrusionClr>
              <a:schemeClr val="accent5">
                <a:lumMod val="75000"/>
              </a:schemeClr>
            </a:extrusionClr>
            <a:contourClr>
              <a:schemeClr val="accent5">
                <a:lumMod val="50000"/>
              </a:schemeClr>
            </a:contourClr>
          </a:sp3d>
        </p:spPr>
        <p:txBody>
          <a:bodyPr wrap="none" anchor="ctr">
            <a:flatTx/>
          </a:bodyPr>
          <a:lstStyle/>
          <a:p>
            <a:endParaRPr lang="zh-CN" altLang="en-US"/>
          </a:p>
        </p:txBody>
      </p:sp>
      <p:sp>
        <p:nvSpPr>
          <p:cNvPr id="8" name="Rectangle 8"/>
          <p:cNvSpPr>
            <a:spLocks noChangeArrowheads="1"/>
          </p:cNvSpPr>
          <p:nvPr/>
        </p:nvSpPr>
        <p:spPr bwMode="gray">
          <a:xfrm>
            <a:off x="2495550" y="4787900"/>
            <a:ext cx="1219200" cy="366713"/>
          </a:xfrm>
          <a:prstGeom prst="rect">
            <a:avLst/>
          </a:prstGeom>
          <a:noFill/>
          <a:ln w="9525">
            <a:noFill/>
            <a:miter lim="800000"/>
            <a:headEnd/>
            <a:tailEnd/>
          </a:ln>
          <a:effectLst/>
        </p:spPr>
        <p:txBody>
          <a:bodyPr>
            <a:spAutoFit/>
          </a:bodyPr>
          <a:lstStyle/>
          <a:p>
            <a:pPr algn="ctr">
              <a:buClr>
                <a:srgbClr val="FF0066"/>
              </a:buClr>
              <a:buSzPct val="75000"/>
              <a:buFont typeface="Wingdings" pitchFamily="2" charset="2"/>
              <a:buNone/>
            </a:pPr>
            <a:r>
              <a:rPr lang="en-US" altLang="zh-CN" b="1" dirty="0" smtClean="0">
                <a:solidFill>
                  <a:srgbClr val="F8F8F8"/>
                </a:solidFill>
                <a:ea typeface="宋体" charset="-122"/>
              </a:rPr>
              <a:t>NUMBER</a:t>
            </a:r>
            <a:endParaRPr lang="en-US" altLang="zh-CN" b="1" dirty="0">
              <a:solidFill>
                <a:srgbClr val="F8F8F8"/>
              </a:solidFill>
              <a:ea typeface="宋体" charset="-122"/>
            </a:endParaRPr>
          </a:p>
        </p:txBody>
      </p:sp>
      <p:sp>
        <p:nvSpPr>
          <p:cNvPr id="9" name="Rectangle 9"/>
          <p:cNvSpPr>
            <a:spLocks noChangeArrowheads="1"/>
          </p:cNvSpPr>
          <p:nvPr/>
        </p:nvSpPr>
        <p:spPr bwMode="gray">
          <a:xfrm>
            <a:off x="4676775" y="3694113"/>
            <a:ext cx="3790950" cy="1493837"/>
          </a:xfrm>
          <a:prstGeom prst="rect">
            <a:avLst/>
          </a:prstGeom>
          <a:gradFill rotWithShape="1">
            <a:gsLst>
              <a:gs pos="0">
                <a:schemeClr val="accent2"/>
              </a:gs>
              <a:gs pos="100000">
                <a:schemeClr val="accent2">
                  <a:gamma/>
                  <a:shade val="46275"/>
                  <a:invGamma/>
                </a:schemeClr>
              </a:gs>
            </a:gsLst>
            <a:lin ang="5400000" scaled="1"/>
          </a:gradFill>
          <a:ln w="9525">
            <a:noFill/>
            <a:miter lim="800000"/>
            <a:headEnd/>
            <a:tailEnd/>
          </a:ln>
          <a:effectLst/>
          <a:scene3d>
            <a:camera prst="legacyPerspectiveBottom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endParaRPr lang="zh-CN" altLang="en-US"/>
          </a:p>
        </p:txBody>
      </p:sp>
      <p:sp>
        <p:nvSpPr>
          <p:cNvPr id="10" name="Rectangle 10"/>
          <p:cNvSpPr>
            <a:spLocks noChangeArrowheads="1"/>
          </p:cNvSpPr>
          <p:nvPr/>
        </p:nvSpPr>
        <p:spPr bwMode="gray">
          <a:xfrm>
            <a:off x="5205413" y="4772025"/>
            <a:ext cx="2102891" cy="369332"/>
          </a:xfrm>
          <a:prstGeom prst="rect">
            <a:avLst/>
          </a:prstGeom>
          <a:noFill/>
          <a:ln w="9525">
            <a:noFill/>
            <a:miter lim="800000"/>
            <a:headEnd/>
            <a:tailEnd/>
          </a:ln>
          <a:effectLst/>
        </p:spPr>
        <p:txBody>
          <a:bodyPr wrap="square">
            <a:spAutoFit/>
          </a:bodyPr>
          <a:lstStyle/>
          <a:p>
            <a:pPr algn="ctr">
              <a:buClr>
                <a:srgbClr val="FF0066"/>
              </a:buClr>
              <a:buSzPct val="75000"/>
              <a:buFont typeface="Wingdings" pitchFamily="2" charset="2"/>
              <a:buNone/>
            </a:pPr>
            <a:r>
              <a:rPr lang="en-US" altLang="zh-CN" b="1" dirty="0" smtClean="0">
                <a:solidFill>
                  <a:schemeClr val="bg1"/>
                </a:solidFill>
                <a:ea typeface="宋体" charset="-122"/>
              </a:rPr>
              <a:t>PRIORITY AREAS</a:t>
            </a:r>
            <a:endParaRPr lang="en-US" altLang="zh-CN" b="1" dirty="0">
              <a:solidFill>
                <a:schemeClr val="bg1"/>
              </a:solidFill>
              <a:ea typeface="宋体" charset="-122"/>
            </a:endParaRPr>
          </a:p>
        </p:txBody>
      </p:sp>
      <p:sp>
        <p:nvSpPr>
          <p:cNvPr id="11" name="Text Box 11"/>
          <p:cNvSpPr txBox="1">
            <a:spLocks noChangeArrowheads="1"/>
          </p:cNvSpPr>
          <p:nvPr/>
        </p:nvSpPr>
        <p:spPr bwMode="gray">
          <a:xfrm>
            <a:off x="684213" y="4056579"/>
            <a:ext cx="2816217" cy="646331"/>
          </a:xfrm>
          <a:prstGeom prst="rect">
            <a:avLst/>
          </a:prstGeom>
          <a:noFill/>
          <a:ln w="9525" algn="ctr">
            <a:noFill/>
            <a:miter lim="800000"/>
            <a:headEnd/>
            <a:tailEnd/>
          </a:ln>
          <a:effectLst/>
        </p:spPr>
        <p:txBody>
          <a:bodyPr wrap="square">
            <a:spAutoFit/>
          </a:bodyPr>
          <a:lstStyle/>
          <a:p>
            <a:pPr marL="285750" indent="-285750" eaLnBrk="0" hangingPunct="0">
              <a:buFont typeface="Arial" panose="020B0604020202020204" pitchFamily="34" charset="0"/>
              <a:buChar char="•"/>
            </a:pPr>
            <a:r>
              <a:rPr lang="en-US" altLang="zh-CN" b="1" dirty="0" smtClean="0">
                <a:solidFill>
                  <a:srgbClr val="F8F8F8"/>
                </a:solidFill>
                <a:ea typeface="宋体" charset="-122"/>
              </a:rPr>
              <a:t>Maximum 6 </a:t>
            </a:r>
            <a:r>
              <a:rPr lang="en-US" altLang="zh-CN" b="1" dirty="0" err="1" smtClean="0">
                <a:solidFill>
                  <a:srgbClr val="F8F8F8"/>
                </a:solidFill>
                <a:ea typeface="宋体" charset="-122"/>
              </a:rPr>
              <a:t>CoEs</a:t>
            </a:r>
            <a:r>
              <a:rPr lang="en-US" altLang="zh-CN" b="1" dirty="0" smtClean="0">
                <a:solidFill>
                  <a:srgbClr val="F8F8F8"/>
                </a:solidFill>
                <a:ea typeface="宋体" charset="-122"/>
              </a:rPr>
              <a:t> per region</a:t>
            </a:r>
            <a:endParaRPr lang="en-US" altLang="zh-CN" b="1" dirty="0">
              <a:solidFill>
                <a:srgbClr val="F8F8F8"/>
              </a:solidFill>
              <a:ea typeface="宋体" charset="-122"/>
            </a:endParaRPr>
          </a:p>
        </p:txBody>
      </p:sp>
      <p:sp>
        <p:nvSpPr>
          <p:cNvPr id="13" name="Text Box 13"/>
          <p:cNvSpPr txBox="1">
            <a:spLocks noChangeArrowheads="1"/>
          </p:cNvSpPr>
          <p:nvPr/>
        </p:nvSpPr>
        <p:spPr bwMode="gray">
          <a:xfrm>
            <a:off x="5303970" y="2126193"/>
            <a:ext cx="3300478" cy="923330"/>
          </a:xfrm>
          <a:prstGeom prst="rect">
            <a:avLst/>
          </a:prstGeom>
          <a:noFill/>
          <a:ln w="9525" algn="ctr">
            <a:noFill/>
            <a:miter lim="800000"/>
            <a:headEnd/>
            <a:tailEnd/>
          </a:ln>
          <a:effectLst/>
        </p:spPr>
        <p:txBody>
          <a:bodyPr wrap="square">
            <a:spAutoFit/>
          </a:bodyPr>
          <a:lstStyle/>
          <a:p>
            <a:pPr marL="285750" indent="-285750" eaLnBrk="0" hangingPunct="0">
              <a:buFont typeface="Arial" panose="020B0604020202020204" pitchFamily="34" charset="0"/>
              <a:buChar char="•"/>
            </a:pPr>
            <a:r>
              <a:rPr lang="en-US" altLang="zh-CN" b="1" dirty="0" smtClean="0">
                <a:solidFill>
                  <a:srgbClr val="F8F8F8"/>
                </a:solidFill>
                <a:ea typeface="宋体" charset="-122"/>
              </a:rPr>
              <a:t>During 4-years cycle</a:t>
            </a:r>
          </a:p>
          <a:p>
            <a:pPr marL="285750" indent="-285750" eaLnBrk="0" hangingPunct="0">
              <a:buFont typeface="Arial" panose="020B0604020202020204" pitchFamily="34" charset="0"/>
              <a:buChar char="•"/>
            </a:pPr>
            <a:r>
              <a:rPr lang="en-US" altLang="zh-CN" b="1" dirty="0" smtClean="0">
                <a:solidFill>
                  <a:srgbClr val="F8F8F8"/>
                </a:solidFill>
                <a:ea typeface="宋体" charset="-122"/>
              </a:rPr>
              <a:t>In the end of the cycle status will expire</a:t>
            </a:r>
            <a:endParaRPr lang="en-US" altLang="zh-CN" b="1" dirty="0">
              <a:solidFill>
                <a:srgbClr val="F8F8F8"/>
              </a:solidFill>
              <a:ea typeface="宋体" charset="-122"/>
            </a:endParaRPr>
          </a:p>
        </p:txBody>
      </p:sp>
      <p:sp>
        <p:nvSpPr>
          <p:cNvPr id="14" name="Text Box 14"/>
          <p:cNvSpPr txBox="1">
            <a:spLocks noChangeArrowheads="1"/>
          </p:cNvSpPr>
          <p:nvPr/>
        </p:nvSpPr>
        <p:spPr bwMode="gray">
          <a:xfrm>
            <a:off x="5427143" y="4015029"/>
            <a:ext cx="2950095" cy="423321"/>
          </a:xfrm>
          <a:prstGeom prst="rect">
            <a:avLst/>
          </a:prstGeom>
          <a:noFill/>
          <a:ln w="9525" algn="ctr">
            <a:noFill/>
            <a:miter lim="800000"/>
            <a:headEnd/>
            <a:tailEnd/>
          </a:ln>
          <a:effectLst/>
        </p:spPr>
        <p:txBody>
          <a:bodyPr wrap="square">
            <a:spAutoFit/>
          </a:bodyPr>
          <a:lstStyle/>
          <a:p>
            <a:pPr marL="285750" indent="-285750" eaLnBrk="0" hangingPunct="0">
              <a:lnSpc>
                <a:spcPct val="130000"/>
              </a:lnSpc>
              <a:buFont typeface="Arial" panose="020B0604020202020204" pitchFamily="34" charset="0"/>
              <a:buChar char="•"/>
            </a:pPr>
            <a:r>
              <a:rPr lang="en-US" altLang="zh-CN" b="1" dirty="0" smtClean="0">
                <a:solidFill>
                  <a:srgbClr val="F8F8F8"/>
                </a:solidFill>
                <a:ea typeface="宋体" charset="-122"/>
              </a:rPr>
              <a:t>Maximum 2 areas per </a:t>
            </a:r>
            <a:r>
              <a:rPr lang="en-US" altLang="zh-CN" b="1" dirty="0" err="1" smtClean="0">
                <a:solidFill>
                  <a:srgbClr val="F8F8F8"/>
                </a:solidFill>
                <a:ea typeface="宋体" charset="-122"/>
              </a:rPr>
              <a:t>CoE</a:t>
            </a:r>
            <a:endParaRPr lang="en-US" altLang="zh-CN" b="1" dirty="0">
              <a:solidFill>
                <a:srgbClr val="F8F8F8"/>
              </a:solidFill>
              <a:ea typeface="宋体" charset="-122"/>
            </a:endParaRPr>
          </a:p>
        </p:txBody>
      </p:sp>
      <p:pic>
        <p:nvPicPr>
          <p:cNvPr id="52" name="Picture 4" descr="LB_circle001"/>
          <p:cNvPicPr>
            <a:picLocks noChangeAspect="1" noChangeArrowheads="1"/>
          </p:cNvPicPr>
          <p:nvPr/>
        </p:nvPicPr>
        <p:blipFill>
          <a:blip r:embed="rId3"/>
          <a:srcRect/>
          <a:stretch>
            <a:fillRect/>
          </a:stretch>
        </p:blipFill>
        <p:spPr bwMode="auto">
          <a:xfrm>
            <a:off x="3500430" y="2643182"/>
            <a:ext cx="1928826" cy="1928826"/>
          </a:xfrm>
          <a:prstGeom prst="rect">
            <a:avLst/>
          </a:prstGeom>
          <a:noFill/>
          <a:effectLst>
            <a:outerShdw blurRad="177800" dir="19560000" sx="102000" sy="102000" rotWithShape="0">
              <a:prstClr val="black">
                <a:alpha val="56000"/>
              </a:prstClr>
            </a:outerShdw>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781" y="2977079"/>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New </a:t>
            </a:r>
            <a:r>
              <a:rPr lang="en-US" altLang="zh-CN" sz="4800" b="1" dirty="0" err="1" smtClean="0"/>
              <a:t>CoEs</a:t>
            </a:r>
            <a:r>
              <a:rPr lang="en-US" altLang="zh-CN" sz="4800" b="1" dirty="0" smtClean="0"/>
              <a:t> Strategy</a:t>
            </a:r>
            <a:endParaRPr lang="zh-CN" altLang="en-US" sz="4800" b="1" dirty="0"/>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68599" y="1268760"/>
            <a:ext cx="5112568" cy="646331"/>
          </a:xfrm>
          <a:prstGeom prst="rect">
            <a:avLst/>
          </a:prstGeom>
          <a:noFill/>
        </p:spPr>
        <p:txBody>
          <a:bodyPr wrap="square" rtlCol="0">
            <a:spAutoFit/>
          </a:bodyPr>
          <a:lstStyle/>
          <a:p>
            <a:r>
              <a:rPr lang="en-US" sz="3600" b="1" dirty="0" smtClean="0">
                <a:solidFill>
                  <a:schemeClr val="bg1"/>
                </a:solidFill>
              </a:rPr>
              <a:t>HOW TO APPLY ?</a:t>
            </a:r>
            <a:endParaRPr lang="en-US" sz="3600" b="1" dirty="0">
              <a:solidFill>
                <a:schemeClr val="bg1"/>
              </a:solidFill>
            </a:endParaRPr>
          </a:p>
        </p:txBody>
      </p:sp>
      <p:pic>
        <p:nvPicPr>
          <p:cNvPr id="4101" name="Picture 5" descr="C:\Users\bicchetti\AppData\Local\Microsoft\Windows\Temporary Internet Files\Content.IE5\JBCYMRTG\MP9004224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2856"/>
            <a:ext cx="9144000" cy="472514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smtClean="0"/>
              <a:t>Application and Selection</a:t>
            </a:r>
            <a:endParaRPr lang="zh-CN" altLang="en-US" sz="4800" b="1" dirty="0"/>
          </a:p>
        </p:txBody>
      </p:sp>
    </p:spTree>
    <p:extLst>
      <p:ext uri="{BB962C8B-B14F-4D97-AF65-F5344CB8AC3E}">
        <p14:creationId xmlns:p14="http://schemas.microsoft.com/office/powerpoint/2010/main" val="357106199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a:off x="428596" y="4646634"/>
            <a:ext cx="7400925" cy="1782762"/>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9525" algn="ctr">
            <a:noFill/>
            <a:miter lim="800000"/>
            <a:headEnd/>
            <a:tailEnd/>
          </a:ln>
          <a:effectLst/>
          <a:scene3d>
            <a:camera prst="legacyPerspectiveTop"/>
            <a:lightRig rig="legacyFlat1" dir="t"/>
          </a:scene3d>
          <a:sp3d extrusionH="121893000" prstMaterial="legacyMatte">
            <a:bevelT w="13500" h="13500" prst="angle"/>
            <a:bevelB w="13500" h="13500" prst="angle"/>
            <a:extrusionClr>
              <a:srgbClr val="FFFFFF"/>
            </a:extrusionClr>
          </a:sp3d>
        </p:spPr>
        <p:txBody>
          <a:bodyPr anchor="ctr">
            <a:spAutoFit/>
            <a:flatTx/>
          </a:bodyPr>
          <a:lstStyle/>
          <a:p>
            <a:endParaRPr lang="zh-CN" altLang="en-US"/>
          </a:p>
        </p:txBody>
      </p:sp>
      <p:sp>
        <p:nvSpPr>
          <p:cNvPr id="5" name="Rectangle 4"/>
          <p:cNvSpPr>
            <a:spLocks noChangeArrowheads="1"/>
          </p:cNvSpPr>
          <p:nvPr/>
        </p:nvSpPr>
        <p:spPr bwMode="gray">
          <a:xfrm flipH="1">
            <a:off x="466696" y="4705371"/>
            <a:ext cx="2436813" cy="1670050"/>
          </a:xfrm>
          <a:prstGeom prst="rect">
            <a:avLst/>
          </a:prstGeom>
          <a:solidFill>
            <a:schemeClr val="accent4">
              <a:lumMod val="40000"/>
              <a:lumOff val="60000"/>
            </a:schemeClr>
          </a:solidFill>
          <a:ln w="12700">
            <a:solidFill>
              <a:srgbClr val="FFFFFF"/>
            </a:solidFill>
            <a:miter lim="800000"/>
            <a:headEnd/>
            <a:tailEnd/>
          </a:ln>
          <a:effectLst>
            <a:reflection blurRad="6350" stA="52000" endA="300" endPos="35000" dir="5400000" sy="-100000" algn="bl" rotWithShape="0"/>
          </a:effectLst>
        </p:spPr>
        <p:txBody>
          <a:bodyPr wrap="none" anchor="ctr"/>
          <a:lstStyle/>
          <a:p>
            <a:pPr algn="ctr"/>
            <a:r>
              <a:rPr lang="en-US" altLang="zh-CN" sz="1600" b="1" dirty="0" smtClean="0">
                <a:solidFill>
                  <a:schemeClr val="tx2"/>
                </a:solidFill>
                <a:ea typeface="宋体" charset="-122"/>
              </a:rPr>
              <a:t>IMAGE-RELATED</a:t>
            </a:r>
            <a:r>
              <a:rPr lang="en-US" altLang="zh-CN" sz="1600" b="1" dirty="0" smtClean="0">
                <a:solidFill>
                  <a:srgbClr val="000000"/>
                </a:solidFill>
                <a:ea typeface="宋体" charset="-122"/>
              </a:rPr>
              <a:t> </a:t>
            </a:r>
          </a:p>
          <a:p>
            <a:pPr algn="ctr"/>
            <a:endParaRPr lang="en-US" altLang="zh-CN" sz="1600" b="1" dirty="0" smtClean="0">
              <a:solidFill>
                <a:srgbClr val="000000"/>
              </a:solidFill>
              <a:ea typeface="宋体" charset="-122"/>
            </a:endParaRPr>
          </a:p>
          <a:p>
            <a:pPr algn="ctr"/>
            <a:r>
              <a:rPr lang="en-US" altLang="zh-CN" b="1" dirty="0" smtClean="0">
                <a:solidFill>
                  <a:srgbClr val="000000"/>
                </a:solidFill>
                <a:ea typeface="宋体" charset="-122"/>
              </a:rPr>
              <a:t>Expertise</a:t>
            </a:r>
            <a:r>
              <a:rPr lang="en-US" altLang="zh-CN" b="1" dirty="0">
                <a:solidFill>
                  <a:srgbClr val="000000"/>
                </a:solidFill>
                <a:ea typeface="宋体" charset="-122"/>
              </a:rPr>
              <a:t>, recognition </a:t>
            </a:r>
            <a:endParaRPr lang="en-US" altLang="zh-CN" b="1" dirty="0" smtClean="0">
              <a:solidFill>
                <a:srgbClr val="000000"/>
              </a:solidFill>
              <a:ea typeface="宋体" charset="-122"/>
            </a:endParaRPr>
          </a:p>
          <a:p>
            <a:pPr algn="ctr"/>
            <a:r>
              <a:rPr lang="en-US" altLang="zh-CN" b="1" dirty="0" smtClean="0">
                <a:solidFill>
                  <a:srgbClr val="000000"/>
                </a:solidFill>
                <a:ea typeface="宋体" charset="-122"/>
              </a:rPr>
              <a:t>and </a:t>
            </a:r>
            <a:r>
              <a:rPr lang="en-US" altLang="zh-CN" b="1" dirty="0">
                <a:solidFill>
                  <a:srgbClr val="000000"/>
                </a:solidFill>
                <a:ea typeface="宋体" charset="-122"/>
              </a:rPr>
              <a:t>competence</a:t>
            </a:r>
          </a:p>
          <a:p>
            <a:endParaRPr lang="zh-CN" altLang="en-US" dirty="0"/>
          </a:p>
        </p:txBody>
      </p:sp>
      <p:sp>
        <p:nvSpPr>
          <p:cNvPr id="6" name="Rectangle 5"/>
          <p:cNvSpPr>
            <a:spLocks noChangeArrowheads="1"/>
          </p:cNvSpPr>
          <p:nvPr/>
        </p:nvSpPr>
        <p:spPr bwMode="gray">
          <a:xfrm flipH="1">
            <a:off x="2913034" y="4705371"/>
            <a:ext cx="2436812" cy="1670050"/>
          </a:xfrm>
          <a:prstGeom prst="rect">
            <a:avLst/>
          </a:prstGeom>
          <a:solidFill>
            <a:schemeClr val="tx2">
              <a:lumMod val="20000"/>
              <a:lumOff val="80000"/>
            </a:schemeClr>
          </a:solidFill>
          <a:ln w="12700">
            <a:solidFill>
              <a:srgbClr val="FFFFFF"/>
            </a:solidFill>
            <a:miter lim="800000"/>
            <a:headEnd/>
            <a:tailEnd/>
          </a:ln>
          <a:effectLst>
            <a:reflection blurRad="6350" stA="52000" endA="300" endPos="35000" dir="5400000" sy="-100000" algn="bl" rotWithShape="0"/>
          </a:effectLst>
        </p:spPr>
        <p:txBody>
          <a:bodyPr wrap="none" anchor="ctr"/>
          <a:lstStyle/>
          <a:p>
            <a:pPr algn="ctr"/>
            <a:endParaRPr lang="en-US" altLang="zh-CN" sz="1600" b="1" dirty="0" smtClean="0">
              <a:solidFill>
                <a:srgbClr val="000000"/>
              </a:solidFill>
              <a:ea typeface="宋体" charset="-122"/>
            </a:endParaRPr>
          </a:p>
          <a:p>
            <a:pPr algn="ctr"/>
            <a:r>
              <a:rPr lang="en-US" altLang="zh-CN" sz="1600" b="1" dirty="0" smtClean="0">
                <a:solidFill>
                  <a:schemeClr val="tx2"/>
                </a:solidFill>
                <a:ea typeface="宋体" charset="-122"/>
              </a:rPr>
              <a:t>EVIDANCE-BASED </a:t>
            </a:r>
          </a:p>
          <a:p>
            <a:pPr algn="ctr"/>
            <a:endParaRPr lang="en-US" altLang="zh-CN" b="1" dirty="0" smtClean="0">
              <a:solidFill>
                <a:srgbClr val="000000"/>
              </a:solidFill>
              <a:ea typeface="宋体" charset="-122"/>
            </a:endParaRPr>
          </a:p>
          <a:p>
            <a:pPr algn="ctr"/>
            <a:r>
              <a:rPr lang="en-US" altLang="zh-CN" b="1" dirty="0" smtClean="0">
                <a:solidFill>
                  <a:srgbClr val="000000"/>
                </a:solidFill>
                <a:ea typeface="宋体" charset="-122"/>
              </a:rPr>
              <a:t>Institutional </a:t>
            </a:r>
            <a:r>
              <a:rPr lang="en-US" altLang="zh-CN" b="1" dirty="0">
                <a:solidFill>
                  <a:srgbClr val="000000"/>
                </a:solidFill>
                <a:ea typeface="宋体" charset="-122"/>
              </a:rPr>
              <a:t>quality </a:t>
            </a:r>
            <a:r>
              <a:rPr lang="en-US" altLang="zh-CN" b="1" dirty="0" smtClean="0">
                <a:solidFill>
                  <a:srgbClr val="000000"/>
                </a:solidFill>
                <a:ea typeface="宋体" charset="-122"/>
              </a:rPr>
              <a:t>and</a:t>
            </a:r>
          </a:p>
          <a:p>
            <a:pPr algn="ctr"/>
            <a:r>
              <a:rPr lang="en-US" altLang="zh-CN" b="1" dirty="0" smtClean="0">
                <a:solidFill>
                  <a:srgbClr val="000000"/>
                </a:solidFill>
                <a:ea typeface="宋体" charset="-122"/>
              </a:rPr>
              <a:t> </a:t>
            </a:r>
            <a:r>
              <a:rPr lang="en-US" altLang="zh-CN" b="1" dirty="0">
                <a:solidFill>
                  <a:srgbClr val="000000"/>
                </a:solidFill>
                <a:ea typeface="宋体" charset="-122"/>
              </a:rPr>
              <a:t>performance as </a:t>
            </a:r>
            <a:endParaRPr lang="en-US" altLang="zh-CN" b="1" dirty="0" smtClean="0">
              <a:solidFill>
                <a:srgbClr val="000000"/>
              </a:solidFill>
              <a:ea typeface="宋体" charset="-122"/>
            </a:endParaRPr>
          </a:p>
          <a:p>
            <a:pPr algn="ctr"/>
            <a:r>
              <a:rPr lang="en-US" altLang="zh-CN" b="1" dirty="0" smtClean="0">
                <a:solidFill>
                  <a:srgbClr val="000000"/>
                </a:solidFill>
                <a:ea typeface="宋体" charset="-122"/>
              </a:rPr>
              <a:t>a </a:t>
            </a:r>
            <a:r>
              <a:rPr lang="en-US" altLang="zh-CN" b="1" dirty="0">
                <a:solidFill>
                  <a:srgbClr val="000000"/>
                </a:solidFill>
                <a:ea typeface="宋体" charset="-122"/>
              </a:rPr>
              <a:t>training institution</a:t>
            </a:r>
          </a:p>
          <a:p>
            <a:endParaRPr lang="zh-CN" altLang="en-US" dirty="0"/>
          </a:p>
        </p:txBody>
      </p:sp>
      <p:sp>
        <p:nvSpPr>
          <p:cNvPr id="7" name="Rectangle 6"/>
          <p:cNvSpPr>
            <a:spLocks noChangeArrowheads="1"/>
          </p:cNvSpPr>
          <p:nvPr/>
        </p:nvSpPr>
        <p:spPr bwMode="gray">
          <a:xfrm flipH="1">
            <a:off x="5351434" y="4703784"/>
            <a:ext cx="2436812" cy="1670050"/>
          </a:xfrm>
          <a:prstGeom prst="rect">
            <a:avLst/>
          </a:prstGeom>
          <a:solidFill>
            <a:schemeClr val="accent4">
              <a:lumMod val="40000"/>
              <a:lumOff val="60000"/>
            </a:schemeClr>
          </a:solidFill>
          <a:ln w="12700">
            <a:solidFill>
              <a:srgbClr val="FFFFFF"/>
            </a:solidFill>
            <a:miter lim="800000"/>
            <a:headEnd/>
            <a:tailEnd/>
          </a:ln>
          <a:effectLst>
            <a:reflection blurRad="6350" stA="52000" endA="300" endPos="35000" dir="5400000" sy="-100000" algn="bl" rotWithShape="0"/>
          </a:effectLst>
        </p:spPr>
        <p:txBody>
          <a:bodyPr wrap="none" anchor="ctr"/>
          <a:lstStyle/>
          <a:p>
            <a:pPr algn="ctr"/>
            <a:endParaRPr lang="en-US" altLang="zh-CN" sz="1600" b="1" dirty="0" smtClean="0">
              <a:solidFill>
                <a:srgbClr val="000000"/>
              </a:solidFill>
              <a:ea typeface="宋体" charset="-122"/>
            </a:endParaRPr>
          </a:p>
          <a:p>
            <a:pPr algn="ctr"/>
            <a:r>
              <a:rPr lang="en-US" altLang="zh-CN" sz="1600" b="1" dirty="0" smtClean="0">
                <a:solidFill>
                  <a:schemeClr val="tx2"/>
                </a:solidFill>
                <a:ea typeface="宋体" charset="-122"/>
              </a:rPr>
              <a:t>RESOURCE-BASED</a:t>
            </a:r>
            <a:r>
              <a:rPr lang="en-US" altLang="zh-CN" sz="1600" b="1" dirty="0" smtClean="0">
                <a:solidFill>
                  <a:srgbClr val="000000"/>
                </a:solidFill>
                <a:ea typeface="宋体" charset="-122"/>
              </a:rPr>
              <a:t> </a:t>
            </a:r>
          </a:p>
          <a:p>
            <a:pPr algn="ctr"/>
            <a:endParaRPr lang="en-US" altLang="zh-CN" b="1" dirty="0">
              <a:solidFill>
                <a:srgbClr val="000000"/>
              </a:solidFill>
              <a:ea typeface="宋体" charset="-122"/>
            </a:endParaRPr>
          </a:p>
          <a:p>
            <a:pPr algn="ctr"/>
            <a:r>
              <a:rPr lang="en-US" altLang="zh-CN" b="1" dirty="0" smtClean="0">
                <a:solidFill>
                  <a:srgbClr val="000000"/>
                </a:solidFill>
                <a:ea typeface="宋体" charset="-122"/>
              </a:rPr>
              <a:t>Proposal </a:t>
            </a:r>
            <a:r>
              <a:rPr lang="en-US" altLang="zh-CN" b="1" dirty="0">
                <a:solidFill>
                  <a:srgbClr val="000000"/>
                </a:solidFill>
                <a:ea typeface="宋体" charset="-122"/>
              </a:rPr>
              <a:t>for </a:t>
            </a:r>
            <a:endParaRPr lang="en-US" altLang="zh-CN" b="1" dirty="0" smtClean="0">
              <a:solidFill>
                <a:srgbClr val="000000"/>
              </a:solidFill>
              <a:ea typeface="宋体" charset="-122"/>
            </a:endParaRPr>
          </a:p>
          <a:p>
            <a:pPr algn="ctr"/>
            <a:r>
              <a:rPr lang="en-US" altLang="zh-CN" b="1" dirty="0" smtClean="0">
                <a:solidFill>
                  <a:srgbClr val="000000"/>
                </a:solidFill>
                <a:ea typeface="宋体" charset="-122"/>
              </a:rPr>
              <a:t>implementation </a:t>
            </a:r>
          </a:p>
          <a:p>
            <a:pPr algn="ctr"/>
            <a:r>
              <a:rPr lang="en-US" altLang="zh-CN" b="1" dirty="0" smtClean="0">
                <a:solidFill>
                  <a:srgbClr val="000000"/>
                </a:solidFill>
                <a:ea typeface="宋体" charset="-122"/>
              </a:rPr>
              <a:t>of </a:t>
            </a:r>
            <a:r>
              <a:rPr lang="en-US" altLang="zh-CN" b="1" dirty="0" err="1">
                <a:solidFill>
                  <a:srgbClr val="000000"/>
                </a:solidFill>
                <a:ea typeface="宋体" charset="-122"/>
              </a:rPr>
              <a:t>CoEs</a:t>
            </a:r>
            <a:r>
              <a:rPr lang="en-US" altLang="zh-CN" b="1" dirty="0">
                <a:solidFill>
                  <a:srgbClr val="000000"/>
                </a:solidFill>
                <a:ea typeface="宋体" charset="-122"/>
              </a:rPr>
              <a:t> activities</a:t>
            </a:r>
            <a:endParaRPr lang="en-US" altLang="zh-CN" b="1" dirty="0">
              <a:ea typeface="宋体" charset="-122"/>
            </a:endParaRPr>
          </a:p>
          <a:p>
            <a:pPr algn="ctr"/>
            <a:endParaRPr lang="zh-CN" altLang="en-US" dirty="0"/>
          </a:p>
        </p:txBody>
      </p:sp>
      <p:sp>
        <p:nvSpPr>
          <p:cNvPr id="15" name="Freeform 14"/>
          <p:cNvSpPr>
            <a:spLocks/>
          </p:cNvSpPr>
          <p:nvPr/>
        </p:nvSpPr>
        <p:spPr bwMode="gray">
          <a:xfrm>
            <a:off x="5286380" y="1428736"/>
            <a:ext cx="1214446" cy="3177329"/>
          </a:xfrm>
          <a:custGeom>
            <a:avLst/>
            <a:gdLst/>
            <a:ahLst/>
            <a:cxnLst>
              <a:cxn ang="0">
                <a:pos x="166" y="611"/>
              </a:cxn>
              <a:cxn ang="0">
                <a:pos x="92" y="813"/>
              </a:cxn>
              <a:cxn ang="0">
                <a:pos x="112" y="1008"/>
              </a:cxn>
              <a:cxn ang="0">
                <a:pos x="104" y="1192"/>
              </a:cxn>
              <a:cxn ang="0">
                <a:pos x="124" y="1383"/>
              </a:cxn>
              <a:cxn ang="0">
                <a:pos x="104" y="1555"/>
              </a:cxn>
              <a:cxn ang="0">
                <a:pos x="88" y="1674"/>
              </a:cxn>
              <a:cxn ang="0">
                <a:pos x="10" y="1800"/>
              </a:cxn>
              <a:cxn ang="0">
                <a:pos x="64" y="1982"/>
              </a:cxn>
              <a:cxn ang="0">
                <a:pos x="173" y="2259"/>
              </a:cxn>
              <a:cxn ang="0">
                <a:pos x="301" y="2490"/>
              </a:cxn>
              <a:cxn ang="0">
                <a:pos x="391" y="2676"/>
              </a:cxn>
              <a:cxn ang="0">
                <a:pos x="346" y="2816"/>
              </a:cxn>
              <a:cxn ang="0">
                <a:pos x="260" y="2919"/>
              </a:cxn>
              <a:cxn ang="0">
                <a:pos x="367" y="2961"/>
              </a:cxn>
              <a:cxn ang="0">
                <a:pos x="298" y="3273"/>
              </a:cxn>
              <a:cxn ang="0">
                <a:pos x="361" y="3396"/>
              </a:cxn>
              <a:cxn ang="0">
                <a:pos x="515" y="3140"/>
              </a:cxn>
              <a:cxn ang="0">
                <a:pos x="631" y="2934"/>
              </a:cxn>
              <a:cxn ang="0">
                <a:pos x="667" y="2771"/>
              </a:cxn>
              <a:cxn ang="0">
                <a:pos x="679" y="2640"/>
              </a:cxn>
              <a:cxn ang="0">
                <a:pos x="703" y="2448"/>
              </a:cxn>
              <a:cxn ang="0">
                <a:pos x="733" y="2257"/>
              </a:cxn>
              <a:cxn ang="0">
                <a:pos x="796" y="2021"/>
              </a:cxn>
              <a:cxn ang="0">
                <a:pos x="757" y="1725"/>
              </a:cxn>
              <a:cxn ang="0">
                <a:pos x="740" y="1476"/>
              </a:cxn>
              <a:cxn ang="0">
                <a:pos x="787" y="1280"/>
              </a:cxn>
              <a:cxn ang="0">
                <a:pos x="842" y="1223"/>
              </a:cxn>
              <a:cxn ang="0">
                <a:pos x="1093" y="1083"/>
              </a:cxn>
              <a:cxn ang="0">
                <a:pos x="1241" y="902"/>
              </a:cxn>
              <a:cxn ang="0">
                <a:pos x="1201" y="720"/>
              </a:cxn>
              <a:cxn ang="0">
                <a:pos x="1055" y="569"/>
              </a:cxn>
              <a:cxn ang="0">
                <a:pos x="1081" y="345"/>
              </a:cxn>
              <a:cxn ang="0">
                <a:pos x="999" y="249"/>
              </a:cxn>
              <a:cxn ang="0">
                <a:pos x="927" y="515"/>
              </a:cxn>
              <a:cxn ang="0">
                <a:pos x="866" y="690"/>
              </a:cxn>
              <a:cxn ang="0">
                <a:pos x="832" y="699"/>
              </a:cxn>
              <a:cxn ang="0">
                <a:pos x="656" y="641"/>
              </a:cxn>
              <a:cxn ang="0">
                <a:pos x="533" y="545"/>
              </a:cxn>
              <a:cxn ang="0">
                <a:pos x="595" y="434"/>
              </a:cxn>
              <a:cxn ang="0">
                <a:pos x="592" y="374"/>
              </a:cxn>
              <a:cxn ang="0">
                <a:pos x="613" y="345"/>
              </a:cxn>
              <a:cxn ang="0">
                <a:pos x="599" y="270"/>
              </a:cxn>
              <a:cxn ang="0">
                <a:pos x="617" y="231"/>
              </a:cxn>
              <a:cxn ang="0">
                <a:pos x="575" y="146"/>
              </a:cxn>
              <a:cxn ang="0">
                <a:pos x="550" y="98"/>
              </a:cxn>
              <a:cxn ang="0">
                <a:pos x="416" y="11"/>
              </a:cxn>
              <a:cxn ang="0">
                <a:pos x="256" y="12"/>
              </a:cxn>
              <a:cxn ang="0">
                <a:pos x="134" y="75"/>
              </a:cxn>
              <a:cxn ang="0">
                <a:pos x="112" y="126"/>
              </a:cxn>
              <a:cxn ang="0">
                <a:pos x="85" y="200"/>
              </a:cxn>
              <a:cxn ang="0">
                <a:pos x="58" y="269"/>
              </a:cxn>
              <a:cxn ang="0">
                <a:pos x="85" y="318"/>
              </a:cxn>
            </a:cxnLst>
            <a:rect l="0" t="0" r="r" b="b"/>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rgbClr val="FFFFFF"/>
              </a:gs>
              <a:gs pos="100000">
                <a:srgbClr val="FFFFFF">
                  <a:gamma/>
                  <a:shade val="87843"/>
                  <a:invGamma/>
                </a:srgbClr>
              </a:gs>
            </a:gsLst>
            <a:lin ang="5400000" scaled="1"/>
          </a:gradFill>
          <a:ln w="12700" cap="flat" cmpd="sng">
            <a:solidFill>
              <a:schemeClr val="bg1"/>
            </a:solidFill>
            <a:prstDash val="solid"/>
            <a:round/>
            <a:headEnd/>
            <a:tailEnd/>
          </a:ln>
          <a:effectLst/>
        </p:spPr>
        <p:txBody>
          <a:bodyPr wrap="none" anchor="ctr"/>
          <a:lstStyle/>
          <a:p>
            <a:endParaRPr lang="zh-CN" altLang="en-US"/>
          </a:p>
        </p:txBody>
      </p:sp>
      <p:pic>
        <p:nvPicPr>
          <p:cNvPr id="16" name="Picture 15" descr="243"/>
          <p:cNvPicPr>
            <a:picLocks noChangeAspect="1" noChangeArrowheads="1"/>
          </p:cNvPicPr>
          <p:nvPr/>
        </p:nvPicPr>
        <p:blipFill>
          <a:blip r:embed="rId3" cstate="print"/>
          <a:srcRect/>
          <a:stretch>
            <a:fillRect/>
          </a:stretch>
        </p:blipFill>
        <p:spPr bwMode="auto">
          <a:xfrm>
            <a:off x="4148621" y="3911388"/>
            <a:ext cx="551711" cy="652458"/>
          </a:xfrm>
          <a:prstGeom prst="rect">
            <a:avLst/>
          </a:prstGeom>
          <a:noFill/>
        </p:spPr>
      </p:pic>
      <p:pic>
        <p:nvPicPr>
          <p:cNvPr id="18" name="Picture 17" descr="232"/>
          <p:cNvPicPr>
            <a:picLocks noChangeAspect="1" noChangeArrowheads="1"/>
          </p:cNvPicPr>
          <p:nvPr/>
        </p:nvPicPr>
        <p:blipFill>
          <a:blip r:embed="rId4"/>
          <a:srcRect/>
          <a:stretch>
            <a:fillRect/>
          </a:stretch>
        </p:blipFill>
        <p:spPr bwMode="auto">
          <a:xfrm>
            <a:off x="3210030" y="3555541"/>
            <a:ext cx="1214446" cy="1063389"/>
          </a:xfrm>
          <a:prstGeom prst="rect">
            <a:avLst/>
          </a:prstGeom>
          <a:noFill/>
        </p:spPr>
      </p:pic>
      <p:pic>
        <p:nvPicPr>
          <p:cNvPr id="5122" name="Picture 2" descr="C:\Users\bicchetti\AppData\Local\Microsoft\Windows\Temporary Internet Files\Content.IE5\6G3R4KWO\MM900284061[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67182" y="3981471"/>
            <a:ext cx="904875" cy="723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a:t>Application and </a:t>
            </a:r>
            <a:r>
              <a:rPr lang="en-US" altLang="zh-CN" sz="4400" b="1" dirty="0" smtClean="0"/>
              <a:t>Selection: </a:t>
            </a:r>
            <a:r>
              <a:rPr lang="en-US" altLang="zh-CN" sz="4400" b="1" dirty="0"/>
              <a:t>C</a:t>
            </a:r>
            <a:r>
              <a:rPr lang="en-US" altLang="zh-CN" sz="4400" b="1" dirty="0" smtClean="0"/>
              <a:t>riteria</a:t>
            </a:r>
            <a:endParaRPr lang="zh-CN" altLang="en-US" sz="4400" b="1"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400" b="1" dirty="0"/>
              <a:t>Application and </a:t>
            </a:r>
            <a:r>
              <a:rPr lang="en-US" altLang="zh-CN" sz="4400" b="1" dirty="0" smtClean="0"/>
              <a:t>Selection: </a:t>
            </a:r>
            <a:r>
              <a:rPr lang="en-US" altLang="zh-CN" sz="4400" b="1" dirty="0"/>
              <a:t>C</a:t>
            </a:r>
            <a:r>
              <a:rPr lang="en-US" altLang="zh-CN" sz="4400" b="1" dirty="0" smtClean="0"/>
              <a:t>riteria</a:t>
            </a:r>
            <a:endParaRPr lang="zh-CN" altLang="en-US" sz="4400" b="1" dirty="0"/>
          </a:p>
        </p:txBody>
      </p:sp>
      <p:graphicFrame>
        <p:nvGraphicFramePr>
          <p:cNvPr id="2" name="Chart 1"/>
          <p:cNvGraphicFramePr/>
          <p:nvPr>
            <p:extLst>
              <p:ext uri="{D42A27DB-BD31-4B8C-83A1-F6EECF244321}">
                <p14:modId xmlns:p14="http://schemas.microsoft.com/office/powerpoint/2010/main" val="3492170990"/>
              </p:ext>
            </p:extLst>
          </p:nvPr>
        </p:nvGraphicFramePr>
        <p:xfrm>
          <a:off x="827584" y="1628800"/>
          <a:ext cx="6792416" cy="4552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48904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
          <p:cNvSpPr txBox="1">
            <a:spLocks noChangeArrowheads="1"/>
          </p:cNvSpPr>
          <p:nvPr/>
        </p:nvSpPr>
        <p:spPr>
          <a:xfrm>
            <a:off x="-1014394" y="428604"/>
            <a:ext cx="8229600" cy="927100"/>
          </a:xfrm>
          <a:prstGeom prst="rect">
            <a:avLst/>
          </a:prstGeom>
        </p:spPr>
        <p:txBody>
          <a:bodyPr/>
          <a:lstStyle/>
          <a:p>
            <a:pPr lvl="0" algn="ctr">
              <a:spcBef>
                <a:spcPct val="0"/>
              </a:spcBef>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418" y="-111146"/>
            <a:ext cx="15303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742286" y="428604"/>
            <a:ext cx="8229600" cy="9271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4400" b="1" i="0" u="none" strike="noStrike" kern="1200" cap="none" spc="0" normalizeH="0" baseline="0" noProof="0" dirty="0" smtClean="0">
              <a:ln>
                <a:noFill/>
              </a:ln>
              <a:solidFill>
                <a:schemeClr val="bg1"/>
              </a:solidFill>
              <a:effectLst/>
              <a:uLnTx/>
              <a:uFillTx/>
              <a:latin typeface="Arial Unicode MS" pitchFamily="34" charset="-122"/>
              <a:ea typeface="Arial Unicode MS" pitchFamily="34" charset="-122"/>
              <a:cs typeface="Arial Unicode MS" pitchFamily="34" charset="-122"/>
            </a:endParaRPr>
          </a:p>
        </p:txBody>
      </p:sp>
      <p:graphicFrame>
        <p:nvGraphicFramePr>
          <p:cNvPr id="6" name="Diagram 5"/>
          <p:cNvGraphicFramePr/>
          <p:nvPr>
            <p:extLst>
              <p:ext uri="{D42A27DB-BD31-4B8C-83A1-F6EECF244321}">
                <p14:modId xmlns:p14="http://schemas.microsoft.com/office/powerpoint/2010/main" val="2824974677"/>
              </p:ext>
            </p:extLst>
          </p:nvPr>
        </p:nvGraphicFramePr>
        <p:xfrm>
          <a:off x="395536" y="2060848"/>
          <a:ext cx="8443790" cy="3775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矩形 193"/>
          <p:cNvSpPr/>
          <p:nvPr/>
        </p:nvSpPr>
        <p:spPr>
          <a:xfrm>
            <a:off x="-36512" y="646883"/>
            <a:ext cx="9351485"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800" b="1" dirty="0"/>
              <a:t>Application and </a:t>
            </a:r>
            <a:r>
              <a:rPr lang="en-US" altLang="zh-CN" sz="4800" b="1" dirty="0" smtClean="0"/>
              <a:t>Selection:</a:t>
            </a:r>
            <a:r>
              <a:rPr lang="en-US" altLang="zh-CN" sz="4800" b="1" dirty="0"/>
              <a:t> </a:t>
            </a:r>
            <a:r>
              <a:rPr lang="en-US" altLang="zh-CN" sz="4800" b="1" dirty="0" smtClean="0"/>
              <a:t>Process</a:t>
            </a:r>
            <a:endParaRPr lang="zh-CN" altLang="en-US" sz="4800" b="1" dirty="0"/>
          </a:p>
        </p:txBody>
      </p:sp>
    </p:spTree>
    <p:extLst>
      <p:ext uri="{BB962C8B-B14F-4D97-AF65-F5344CB8AC3E}">
        <p14:creationId xmlns:p14="http://schemas.microsoft.com/office/powerpoint/2010/main" val="41434610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Business-1">
  <a:themeElements>
    <a:clrScheme name="自定义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TU">
  <a:themeElements>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2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ITU" id="{042B45EC-AB64-4220-9874-DA2BC331B400}" vid="{80731F94-9472-47E1-AFBC-7DFA986F0F13}"/>
    </a:ext>
  </a:extLst>
</a:theme>
</file>

<file path=ppt/theme/theme3.xml><?xml version="1.0" encoding="utf-8"?>
<a:theme xmlns:a="http://schemas.openxmlformats.org/drawingml/2006/main" name="1_ITU">
  <a:themeElements>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2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2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ITU" id="{042B45EC-AB64-4220-9874-DA2BC331B400}" vid="{80731F94-9472-47E1-AFBC-7DFA986F0F1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240BEE36140C4099AA2AE462C59614" ma:contentTypeVersion="2" ma:contentTypeDescription="Create a new document." ma:contentTypeScope="" ma:versionID="e63c2246d32922dcb5ba18055bf4d5d1">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C6B050-9BE6-4B5A-A621-E4D61F8A74DE}"/>
</file>

<file path=customXml/itemProps2.xml><?xml version="1.0" encoding="utf-8"?>
<ds:datastoreItem xmlns:ds="http://schemas.openxmlformats.org/officeDocument/2006/customXml" ds:itemID="{E790D707-F35B-4178-8D93-48EC0B50ECCB}"/>
</file>

<file path=customXml/itemProps3.xml><?xml version="1.0" encoding="utf-8"?>
<ds:datastoreItem xmlns:ds="http://schemas.openxmlformats.org/officeDocument/2006/customXml" ds:itemID="{CDA6C6F5-4C9D-44FA-8978-BDADE8FEAF9A}"/>
</file>

<file path=docProps/app.xml><?xml version="1.0" encoding="utf-8"?>
<Properties xmlns="http://schemas.openxmlformats.org/officeDocument/2006/extended-properties" xmlns:vt="http://schemas.openxmlformats.org/officeDocument/2006/docPropsVTypes">
  <Template>Business-1</Template>
  <TotalTime>800</TotalTime>
  <Words>3233</Words>
  <Application>Microsoft Office PowerPoint</Application>
  <PresentationFormat>On-screen Show (4:3)</PresentationFormat>
  <Paragraphs>316</Paragraphs>
  <Slides>29</Slides>
  <Notes>26</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Business-1</vt:lpstr>
      <vt:lpstr>ITU</vt:lpstr>
      <vt:lpstr>1_ITU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vt:lpstr>
      <vt:lpstr>Evaluation of Applications by Priority Areas – GLOBAL picture</vt:lpstr>
      <vt:lpstr>NEXT STEPS</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Bicchetti, Yevgeniya Minkova</dc:creator>
  <cp:lastModifiedBy>Chevtchenko, Marina</cp:lastModifiedBy>
  <cp:revision>112</cp:revision>
  <dcterms:created xsi:type="dcterms:W3CDTF">2013-11-27T13:47:09Z</dcterms:created>
  <dcterms:modified xsi:type="dcterms:W3CDTF">2015-02-12T09:10:22Z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0x01010042240BEE36140C4099AA2AE462C59614</vt:lpwstr>
  </property>
</Properties>
</file>