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8"/>
  </p:notesMasterIdLst>
  <p:sldIdLst>
    <p:sldId id="39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5B301-FA97-4768-8819-CD07F67C2834}" v="1" dt="2021-09-21T13:07:38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60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sana Hrynevych" userId="S::o.hrynevych@agricolus.com::f2c4c5a1-a55b-4f01-a488-92802e88778a" providerId="AD" clId="Web-{9F25B301-FA97-4768-8819-CD07F67C2834}"/>
    <pc:docChg chg="modSld">
      <pc:chgData name="Oksana Hrynevych" userId="S::o.hrynevych@agricolus.com::f2c4c5a1-a55b-4f01-a488-92802e88778a" providerId="AD" clId="Web-{9F25B301-FA97-4768-8819-CD07F67C2834}" dt="2021-09-21T13:07:38.638" v="0" actId="1076"/>
      <pc:docMkLst>
        <pc:docMk/>
      </pc:docMkLst>
      <pc:sldChg chg="modSp">
        <pc:chgData name="Oksana Hrynevych" userId="S::o.hrynevych@agricolus.com::f2c4c5a1-a55b-4f01-a488-92802e88778a" providerId="AD" clId="Web-{9F25B301-FA97-4768-8819-CD07F67C2834}" dt="2021-09-21T13:07:38.638" v="0" actId="1076"/>
        <pc:sldMkLst>
          <pc:docMk/>
          <pc:sldMk cId="1198783740" sldId="257"/>
        </pc:sldMkLst>
        <pc:spChg chg="mod">
          <ac:chgData name="Oksana Hrynevych" userId="S::o.hrynevych@agricolus.com::f2c4c5a1-a55b-4f01-a488-92802e88778a" providerId="AD" clId="Web-{9F25B301-FA97-4768-8819-CD07F67C2834}" dt="2021-09-21T13:07:38.638" v="0" actId="1076"/>
          <ac:spMkLst>
            <pc:docMk/>
            <pc:sldMk cId="1198783740" sldId="257"/>
            <ac:spMk id="19" creationId="{7DFE2F3A-659F-4A7B-8F04-58C67A6E45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011B2-0984-4BD4-839C-D004C5E3C3F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B3901-25D7-42D8-B238-7ABE6DB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6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Manca monitoraggio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EFF90-4C35-4072-886C-BC19CFC4AC5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76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8DEA9-6F4F-4540-9E5D-C6F39079AF7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2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4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4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Fare clic per modificare lo </a:t>
            </a:r>
            <a:br>
              <a:rPr lang="it-IT" dirty="0"/>
            </a:br>
            <a:r>
              <a:rPr lang="it-IT" dirty="0"/>
              <a:t>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534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05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grande e te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0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l'immagine qui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120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918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0107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7173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434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nti elenc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4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5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3594" y="2358091"/>
            <a:ext cx="1079796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immagin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267316" y="2358091"/>
            <a:ext cx="1079796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3" name="Segnaposto immagin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61038" y="2358091"/>
            <a:ext cx="1079796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4" name="Segnaposto immagin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54760" y="2358091"/>
            <a:ext cx="1079796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5" name="Segnaposto immagin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148481" y="2358091"/>
            <a:ext cx="1079796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93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0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punti elenco 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Segnaposto immagine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7447" y="2358091"/>
            <a:ext cx="1192090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immagine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211169" y="2358091"/>
            <a:ext cx="1192090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9" name="Segnaposto immagine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04891" y="2358091"/>
            <a:ext cx="1192090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51" name="Otta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5" name="Segnaposto numero diapos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1632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otto digi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ttangolo arrotondato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45" name="Rettangolo arrotondato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46" name="Rettangolo: Angoli arrotondati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47" name="Rettangolo arrotondato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48" name="Rettangolo arrotondato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dirty="0"/>
              <a:t>Il testo enfatizzato può essere inserito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Inserire o trascinare l'immagine qui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4980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nti elenco immagine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Punto elenco 4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  <p:sp>
        <p:nvSpPr>
          <p:cNvPr id="20" name="Segnaposto immagine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601732" y="2358091"/>
            <a:ext cx="110002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Segnaposto immagine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49426" y="2358091"/>
            <a:ext cx="110002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immagine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98517" y="2358090"/>
            <a:ext cx="110002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463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it-IT" dirty="0"/>
              <a:t>1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3630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6768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con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 dirty="0"/>
              <a:t>Titolo sezione 1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it-IT" dirty="0"/>
              <a:t>Titolo sezione 2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it-IT" dirty="0"/>
              <a:t>Titolo sezione 3</a:t>
            </a:r>
          </a:p>
        </p:txBody>
      </p:sp>
    </p:spTree>
    <p:extLst>
      <p:ext uri="{BB962C8B-B14F-4D97-AF65-F5344CB8AC3E}">
        <p14:creationId xmlns:p14="http://schemas.microsoft.com/office/powerpoint/2010/main" val="1499495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  <p:cxnSp>
        <p:nvCxnSpPr>
          <p:cNvPr id="15" name="Connettore diritto con freccia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Anno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Anno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2" name="Segnaposto testo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3" name="Segnaposto testo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4" name="Segnaposto testo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5" name="Segnaposto testo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6" name="Segnaposto testo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7" name="Segnaposto testo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8" name="Segnaposto testo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9" name="Segnaposto testo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40" name="Segnaposto testo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41" name="Segnaposto testo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42" name="Segnaposto testo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43" name="Segnaposto testo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44" name="Segnaposto testo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45" name="Segnaposto testo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46" name="Segnaposto testo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47" name="Segnaposto testo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48" name="Segnaposto testo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49" name="Segnaposto testo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elemento</a:t>
            </a:r>
          </a:p>
        </p:txBody>
      </p:sp>
      <p:sp>
        <p:nvSpPr>
          <p:cNvPr id="50" name="Segnaposto testo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Mese, Anno</a:t>
            </a:r>
          </a:p>
        </p:txBody>
      </p:sp>
    </p:spTree>
    <p:extLst>
      <p:ext uri="{BB962C8B-B14F-4D97-AF65-F5344CB8AC3E}">
        <p14:creationId xmlns:p14="http://schemas.microsoft.com/office/powerpoint/2010/main" val="1806760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</a:t>
            </a:r>
          </a:p>
        </p:txBody>
      </p:sp>
      <p:sp>
        <p:nvSpPr>
          <p:cNvPr id="24" name="Segnaposto immagin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immagin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6" name="Segnaposto immagin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Breve biografia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dirty="0"/>
              <a:t>Breve biografia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dirty="0"/>
              <a:t>Breve biografia</a:t>
            </a:r>
          </a:p>
        </p:txBody>
      </p:sp>
    </p:spTree>
    <p:extLst>
      <p:ext uri="{BB962C8B-B14F-4D97-AF65-F5344CB8AC3E}">
        <p14:creationId xmlns:p14="http://schemas.microsoft.com/office/powerpoint/2010/main" val="3791804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4" name="Segnaposto immagin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immagin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6" name="Segnaposto immagin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7" name="Segnaposto immagin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immagin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306081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secondaria</a:t>
            </a:r>
          </a:p>
        </p:txBody>
      </p:sp>
    </p:spTree>
    <p:extLst>
      <p:ext uri="{BB962C8B-B14F-4D97-AF65-F5344CB8AC3E}">
        <p14:creationId xmlns:p14="http://schemas.microsoft.com/office/powerpoint/2010/main" val="292496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1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899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senza elementi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7152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dirty="0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Numero di contatto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Indirizzo di posta elettronica o </a:t>
            </a:r>
            <a:r>
              <a:rPr lang="it-IT" dirty="0" err="1"/>
              <a:t>handle</a:t>
            </a:r>
            <a:r>
              <a:rPr lang="it-IT" dirty="0"/>
              <a:t> di social media</a:t>
            </a:r>
          </a:p>
        </p:txBody>
      </p:sp>
      <p:sp>
        <p:nvSpPr>
          <p:cNvPr id="8" name="Segnaposto immagine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dirty="0"/>
              <a:t>Logo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dirty="0"/>
              <a:t>Indirizzo del sito Web</a:t>
            </a:r>
          </a:p>
        </p:txBody>
      </p:sp>
    </p:spTree>
    <p:extLst>
      <p:ext uri="{BB962C8B-B14F-4D97-AF65-F5344CB8AC3E}">
        <p14:creationId xmlns:p14="http://schemas.microsoft.com/office/powerpoint/2010/main" val="4043423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693490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787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929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392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333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718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57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0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597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98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833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214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635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9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altLang="zh-CN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  <a:endParaRPr lang="it-IT" altLang="zh-CN" noProof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altLang="zh-CN" noProof="0" smtClean="0"/>
              <a:pPr rtl="0"/>
              <a:t>‹#›</a:t>
            </a:fld>
            <a:endParaRPr lang="it-IT" altLang="zh-CN" noProof="0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l'immagine qui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  <a:endParaRPr lang="it-IT" altLang="zh-CN" noProof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  <a:endParaRPr lang="it-IT" altLang="zh-CN" noProof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  <a:endParaRPr lang="it-IT" altLang="zh-CN" noProof="0"/>
          </a:p>
        </p:txBody>
      </p:sp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  <a:endParaRPr lang="it-IT" altLang="zh-CN" noProof="0"/>
          </a:p>
        </p:txBody>
      </p:sp>
      <p:sp>
        <p:nvSpPr>
          <p:cNvPr id="41" name="Segnaposto immagine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l'immagine qui</a:t>
            </a:r>
          </a:p>
        </p:txBody>
      </p:sp>
      <p:sp>
        <p:nvSpPr>
          <p:cNvPr id="42" name="Segnaposto testo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  <a:endParaRPr lang="it-IT" altLang="zh-CN" noProof="0"/>
          </a:p>
        </p:txBody>
      </p:sp>
      <p:sp>
        <p:nvSpPr>
          <p:cNvPr id="43" name="Segnaposto testo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  <a:endParaRPr lang="it-IT" altLang="zh-CN" noProof="0"/>
          </a:p>
        </p:txBody>
      </p:sp>
      <p:sp>
        <p:nvSpPr>
          <p:cNvPr id="44" name="Segnaposto testo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  <a:endParaRPr lang="it-IT" altLang="zh-CN" noProof="0"/>
          </a:p>
        </p:txBody>
      </p:sp>
      <p:sp>
        <p:nvSpPr>
          <p:cNvPr id="45" name="Segnaposto immagine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l'immagine qui</a:t>
            </a:r>
          </a:p>
        </p:txBody>
      </p:sp>
      <p:sp>
        <p:nvSpPr>
          <p:cNvPr id="46" name="Segnaposto testo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  <a:endParaRPr lang="it-IT" altLang="zh-CN" noProof="0"/>
          </a:p>
        </p:txBody>
      </p:sp>
      <p:sp>
        <p:nvSpPr>
          <p:cNvPr id="47" name="Segnaposto testo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  <a:endParaRPr lang="it-IT" altLang="zh-CN" noProof="0"/>
          </a:p>
        </p:txBody>
      </p:sp>
      <p:sp>
        <p:nvSpPr>
          <p:cNvPr id="48" name="Segnaposto testo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  <a:endParaRPr lang="it-IT" altLang="zh-CN" noProof="0"/>
          </a:p>
        </p:txBody>
      </p:sp>
    </p:spTree>
    <p:extLst>
      <p:ext uri="{BB962C8B-B14F-4D97-AF65-F5344CB8AC3E}">
        <p14:creationId xmlns:p14="http://schemas.microsoft.com/office/powerpoint/2010/main" val="58825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1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3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000D-D5F4-452C-83E2-20A9E9A9B2B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047C-9285-4810-B4D5-9D8066B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tagono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‹#›</a:t>
            </a:fld>
            <a:endParaRPr lang="it-IT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1" name="Casella di testo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it-IT" sz="1200" dirty="0">
                <a:solidFill>
                  <a:schemeClr val="tx2"/>
                </a:solidFill>
                <a:latin typeface="+mj-lt"/>
              </a:rPr>
              <a:t>Inserire qui il logo o il nome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538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5583D-D570-47CC-941D-A035D8E8CEDE}" type="datetimeFigureOut">
              <a:rPr lang="it-IT" smtClean="0"/>
              <a:t>21/09/2021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E606-EE1C-4D20-A840-C9B671CA06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6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>
            <a:extLst>
              <a:ext uri="{FF2B5EF4-FFF2-40B4-BE49-F238E27FC236}">
                <a16:creationId xmlns:a16="http://schemas.microsoft.com/office/drawing/2014/main" id="{FA61A994-8815-464B-90FD-F69A45542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099" name="Immagine 3">
            <a:extLst>
              <a:ext uri="{FF2B5EF4-FFF2-40B4-BE49-F238E27FC236}">
                <a16:creationId xmlns:a16="http://schemas.microsoft.com/office/drawing/2014/main" id="{C1BACAA5-0598-42F7-BA8B-9443DC523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8C5A77-2184-43D7-9857-650C29E7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16940D8-B86B-4A5F-9E99-D9CEA6036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10B08DE-44D2-4DD2-BD3B-424FF5830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629" y="6480758"/>
            <a:ext cx="1189726" cy="18343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858E5F8-6335-4E0D-83A9-510460D8C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" y="7736"/>
            <a:ext cx="12181882" cy="7444776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</p:pic>
      <p:sp>
        <p:nvSpPr>
          <p:cNvPr id="36" name="Callout: linea con bordo e barra in risalto 35">
            <a:extLst>
              <a:ext uri="{FF2B5EF4-FFF2-40B4-BE49-F238E27FC236}">
                <a16:creationId xmlns:a16="http://schemas.microsoft.com/office/drawing/2014/main" id="{FF790DD4-3DCC-4C9D-970A-1423D16853A7}"/>
              </a:ext>
            </a:extLst>
          </p:cNvPr>
          <p:cNvSpPr/>
          <p:nvPr/>
        </p:nvSpPr>
        <p:spPr>
          <a:xfrm rot="5400000">
            <a:off x="10435542" y="3142853"/>
            <a:ext cx="772403" cy="1864538"/>
          </a:xfrm>
          <a:prstGeom prst="accentBorderCallout1">
            <a:avLst>
              <a:gd name="adj1" fmla="val 18750"/>
              <a:gd name="adj2" fmla="val -8333"/>
              <a:gd name="adj3" fmla="val 40286"/>
              <a:gd name="adj4" fmla="val -45476"/>
            </a:avLst>
          </a:prstGeom>
          <a:solidFill>
            <a:schemeClr val="bg2">
              <a:alpha val="75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EAA0F33-B296-4F20-B8C6-741A67D11B65}"/>
              </a:ext>
            </a:extLst>
          </p:cNvPr>
          <p:cNvSpPr/>
          <p:nvPr/>
        </p:nvSpPr>
        <p:spPr>
          <a:xfrm>
            <a:off x="10290992" y="3730124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CLIMATE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CHANGE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7A50A6-377D-4FF0-9DA1-368E7E97F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051" y="4837848"/>
            <a:ext cx="2210903" cy="222138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D0EE0FC-1683-40A7-AB8F-D168308FA0F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9" y="1029856"/>
            <a:ext cx="2127625" cy="213770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3588AC2-1759-4A48-8C64-707CF7C83A1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3" y="4964768"/>
            <a:ext cx="2107764" cy="211775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38DA42B-696B-4A17-804A-3DB8071C10D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560" y="1448188"/>
            <a:ext cx="2127625" cy="213770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1927167-050A-428C-BCE3-6BF043BD5BE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37" y="3395147"/>
            <a:ext cx="2107763" cy="2117752"/>
          </a:xfrm>
          <a:prstGeom prst="rect">
            <a:avLst/>
          </a:prstGeom>
        </p:spPr>
      </p:pic>
      <p:sp>
        <p:nvSpPr>
          <p:cNvPr id="34" name="Callout: doppia linea piegata 33">
            <a:extLst>
              <a:ext uri="{FF2B5EF4-FFF2-40B4-BE49-F238E27FC236}">
                <a16:creationId xmlns:a16="http://schemas.microsoft.com/office/drawing/2014/main" id="{A48116CC-CA63-4F20-9AE3-7AAC89D18919}"/>
              </a:ext>
            </a:extLst>
          </p:cNvPr>
          <p:cNvSpPr/>
          <p:nvPr/>
        </p:nvSpPr>
        <p:spPr>
          <a:xfrm>
            <a:off x="541815" y="3273995"/>
            <a:ext cx="2932016" cy="159804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6902"/>
              <a:gd name="adj8" fmla="val 6942"/>
            </a:avLst>
          </a:prstGeom>
          <a:solidFill>
            <a:schemeClr val="bg2">
              <a:alpha val="68000"/>
            </a:schemeClr>
          </a:solidFill>
          <a:ln w="158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80C785DF-ACC6-4778-8B55-185FD48DBFBA}"/>
              </a:ext>
            </a:extLst>
          </p:cNvPr>
          <p:cNvSpPr/>
          <p:nvPr/>
        </p:nvSpPr>
        <p:spPr>
          <a:xfrm>
            <a:off x="592930" y="3395147"/>
            <a:ext cx="284565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OPTIMIZE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MANAGEMENT COST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PRODUCTION PROCESSES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DC0912"/>
              </a:solidFill>
              <a:effectLst/>
              <a:uLnTx/>
              <a:uFillTx/>
              <a:latin typeface="Dosis" panose="02010703020202060003" pitchFamily="2" charset="0"/>
              <a:ea typeface="+mn-ea"/>
              <a:cs typeface="+mn-cs"/>
            </a:endParaRPr>
          </a:p>
        </p:txBody>
      </p:sp>
      <p:sp>
        <p:nvSpPr>
          <p:cNvPr id="30" name="Callout: linea con bordo e barra in risalto 29">
            <a:extLst>
              <a:ext uri="{FF2B5EF4-FFF2-40B4-BE49-F238E27FC236}">
                <a16:creationId xmlns:a16="http://schemas.microsoft.com/office/drawing/2014/main" id="{D22324FA-C921-4228-8FF2-E5CB8A2EE580}"/>
              </a:ext>
            </a:extLst>
          </p:cNvPr>
          <p:cNvSpPr/>
          <p:nvPr/>
        </p:nvSpPr>
        <p:spPr>
          <a:xfrm>
            <a:off x="6000263" y="4014494"/>
            <a:ext cx="2055370" cy="772402"/>
          </a:xfrm>
          <a:prstGeom prst="accentBorderCallout1">
            <a:avLst>
              <a:gd name="adj1" fmla="val 18750"/>
              <a:gd name="adj2" fmla="val -8333"/>
              <a:gd name="adj3" fmla="val 65388"/>
              <a:gd name="adj4" fmla="val -26530"/>
            </a:avLst>
          </a:prstGeom>
          <a:solidFill>
            <a:schemeClr val="bg2">
              <a:alpha val="72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llout: linea con bordo e barra in risalto 28">
            <a:extLst>
              <a:ext uri="{FF2B5EF4-FFF2-40B4-BE49-F238E27FC236}">
                <a16:creationId xmlns:a16="http://schemas.microsoft.com/office/drawing/2014/main" id="{01F83C7B-362D-4786-BA28-DDC8EA6643D6}"/>
              </a:ext>
            </a:extLst>
          </p:cNvPr>
          <p:cNvSpPr/>
          <p:nvPr/>
        </p:nvSpPr>
        <p:spPr>
          <a:xfrm>
            <a:off x="3572915" y="1444590"/>
            <a:ext cx="1723549" cy="772402"/>
          </a:xfrm>
          <a:prstGeom prst="accentBorderCallout1">
            <a:avLst/>
          </a:prstGeom>
          <a:solidFill>
            <a:schemeClr val="bg2">
              <a:alpha val="64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69F07F1-87AC-4AA3-A12B-DBC919327912}"/>
              </a:ext>
            </a:extLst>
          </p:cNvPr>
          <p:cNvSpPr txBox="1"/>
          <p:nvPr/>
        </p:nvSpPr>
        <p:spPr>
          <a:xfrm>
            <a:off x="3560809" y="1507625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PREVENT RISK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PEST &amp; DESEASES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D25C62D-F3DB-49B2-812B-7DA56435DB38}"/>
              </a:ext>
            </a:extLst>
          </p:cNvPr>
          <p:cNvSpPr/>
          <p:nvPr/>
        </p:nvSpPr>
        <p:spPr>
          <a:xfrm>
            <a:off x="5952480" y="4077708"/>
            <a:ext cx="21339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REDUCE THE USE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INPUT &amp;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llout: linea con bordo e barra in risalto 32">
            <a:extLst>
              <a:ext uri="{FF2B5EF4-FFF2-40B4-BE49-F238E27FC236}">
                <a16:creationId xmlns:a16="http://schemas.microsoft.com/office/drawing/2014/main" id="{FDFA18FC-72A1-45FC-B87E-251E4F86C805}"/>
              </a:ext>
            </a:extLst>
          </p:cNvPr>
          <p:cNvSpPr/>
          <p:nvPr/>
        </p:nvSpPr>
        <p:spPr>
          <a:xfrm flipH="1">
            <a:off x="6000263" y="5802037"/>
            <a:ext cx="2210903" cy="772402"/>
          </a:xfrm>
          <a:prstGeom prst="accentBorderCallout1">
            <a:avLst>
              <a:gd name="adj1" fmla="val 25998"/>
              <a:gd name="adj2" fmla="val -7061"/>
              <a:gd name="adj3" fmla="val 36396"/>
              <a:gd name="adj4" fmla="val -23140"/>
            </a:avLst>
          </a:prstGeom>
          <a:solidFill>
            <a:schemeClr val="bg2">
              <a:alpha val="72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DFE2F3A-659F-4A7B-8F04-58C67A6E4582}"/>
              </a:ext>
            </a:extLst>
          </p:cNvPr>
          <p:cNvSpPr/>
          <p:nvPr/>
        </p:nvSpPr>
        <p:spPr>
          <a:xfrm>
            <a:off x="6018386" y="5865462"/>
            <a:ext cx="2055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MONITOR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&amp;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OPTIMIZE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MANAGEMENT DATA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E1BC9574-1A1F-46CD-BA62-36ED0F172AF1}"/>
              </a:ext>
            </a:extLst>
          </p:cNvPr>
          <p:cNvSpPr txBox="1">
            <a:spLocks/>
          </p:cNvSpPr>
          <p:nvPr/>
        </p:nvSpPr>
        <p:spPr>
          <a:xfrm>
            <a:off x="276706" y="238935"/>
            <a:ext cx="11373479" cy="132556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Montserrat ExtraLight" panose="00000300000000000000" pitchFamily="2" charset="0"/>
              </a:rPr>
              <a:t>Farmers’ needs</a:t>
            </a:r>
          </a:p>
        </p:txBody>
      </p:sp>
    </p:spTree>
    <p:extLst>
      <p:ext uri="{BB962C8B-B14F-4D97-AF65-F5344CB8AC3E}">
        <p14:creationId xmlns:p14="http://schemas.microsoft.com/office/powerpoint/2010/main" val="11987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15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DE06654-E267-477B-AAD5-89B7687F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190" y="6197822"/>
            <a:ext cx="1731151" cy="794293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EAD9B480-EB33-422D-8724-E6A510E790A0}"/>
              </a:ext>
            </a:extLst>
          </p:cNvPr>
          <p:cNvSpPr txBox="1">
            <a:spLocks/>
          </p:cNvSpPr>
          <p:nvPr/>
        </p:nvSpPr>
        <p:spPr>
          <a:xfrm>
            <a:off x="739862" y="1414732"/>
            <a:ext cx="11122741" cy="74090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19430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AVAILABLE IN A SINGLE SAAS CLOUD PLATFORM AND MOBILE 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19430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1BC9574-1A1F-46CD-BA62-36ED0F172AF1}"/>
              </a:ext>
            </a:extLst>
          </p:cNvPr>
          <p:cNvSpPr txBox="1">
            <a:spLocks/>
          </p:cNvSpPr>
          <p:nvPr/>
        </p:nvSpPr>
        <p:spPr>
          <a:xfrm>
            <a:off x="159447" y="213140"/>
            <a:ext cx="11373479" cy="132556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 ExtraLight" panose="00000300000000000000" pitchFamily="2" charset="0"/>
                <a:ea typeface="+mj-ea"/>
                <a:cs typeface="+mj-cs"/>
              </a:rPr>
              <a:t>Innovative technologies for agriculture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224D543-5FEA-4E2E-9C94-B94141283735}"/>
              </a:ext>
            </a:extLst>
          </p:cNvPr>
          <p:cNvSpPr txBox="1">
            <a:spLocks/>
          </p:cNvSpPr>
          <p:nvPr/>
        </p:nvSpPr>
        <p:spPr>
          <a:xfrm>
            <a:off x="647786" y="5996288"/>
            <a:ext cx="11306891" cy="59894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Proprietary technologies, developed by Agricolus' agronomists and IT experts.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42" name="Immagine 2">
            <a:extLst>
              <a:ext uri="{FF2B5EF4-FFF2-40B4-BE49-F238E27FC236}">
                <a16:creationId xmlns:a16="http://schemas.microsoft.com/office/drawing/2014/main" id="{3404C4E5-D49C-4591-861D-2E5B5A249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66" y="4146410"/>
            <a:ext cx="1925771" cy="1771709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rgbClr val="475E1E">
                <a:satMod val="175000"/>
                <a:alpha val="40000"/>
              </a:srgbClr>
            </a:glow>
          </a:effectLst>
        </p:spPr>
      </p:pic>
      <p:pic>
        <p:nvPicPr>
          <p:cNvPr id="43" name="Immagine 4">
            <a:extLst>
              <a:ext uri="{FF2B5EF4-FFF2-40B4-BE49-F238E27FC236}">
                <a16:creationId xmlns:a16="http://schemas.microsoft.com/office/drawing/2014/main" id="{78F21688-775F-4C72-A826-4D4BE54D6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70" y="4197852"/>
            <a:ext cx="1933253" cy="1778593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rgbClr val="475E1E">
                <a:satMod val="175000"/>
                <a:alpha val="40000"/>
              </a:srgbClr>
            </a:glow>
          </a:effectLst>
        </p:spPr>
      </p:pic>
      <p:pic>
        <p:nvPicPr>
          <p:cNvPr id="44" name="Immagine 7">
            <a:extLst>
              <a:ext uri="{FF2B5EF4-FFF2-40B4-BE49-F238E27FC236}">
                <a16:creationId xmlns:a16="http://schemas.microsoft.com/office/drawing/2014/main" id="{CA1BD786-286D-4156-995B-2A748B477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45" y="2193603"/>
            <a:ext cx="1925770" cy="1761642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rgbClr val="475E1E">
                <a:satMod val="175000"/>
                <a:alpha val="40000"/>
              </a:srgbClr>
            </a:glow>
          </a:effectLst>
        </p:spPr>
      </p:pic>
      <p:pic>
        <p:nvPicPr>
          <p:cNvPr id="45" name="Immagine 12">
            <a:extLst>
              <a:ext uri="{FF2B5EF4-FFF2-40B4-BE49-F238E27FC236}">
                <a16:creationId xmlns:a16="http://schemas.microsoft.com/office/drawing/2014/main" id="{58CDA5A2-3028-4F5B-864A-8798A9D9B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11" y="2186758"/>
            <a:ext cx="1933253" cy="1768487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rgbClr val="475E1E">
                <a:satMod val="175000"/>
                <a:alpha val="40000"/>
              </a:srgbClr>
            </a:glow>
            <a:softEdge rad="12700"/>
          </a:effectLst>
        </p:spPr>
      </p:pic>
      <p:pic>
        <p:nvPicPr>
          <p:cNvPr id="46" name="Immagine 14">
            <a:extLst>
              <a:ext uri="{FF2B5EF4-FFF2-40B4-BE49-F238E27FC236}">
                <a16:creationId xmlns:a16="http://schemas.microsoft.com/office/drawing/2014/main" id="{B61CC7D9-864E-40FE-AC11-FA1369B96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03" y="2186758"/>
            <a:ext cx="1925771" cy="1761642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rgbClr val="475E1E">
                <a:satMod val="175000"/>
                <a:alpha val="40000"/>
              </a:srgbClr>
            </a:glow>
          </a:effectLst>
        </p:spPr>
      </p:pic>
      <p:pic>
        <p:nvPicPr>
          <p:cNvPr id="47" name="Immagine 18">
            <a:extLst>
              <a:ext uri="{FF2B5EF4-FFF2-40B4-BE49-F238E27FC236}">
                <a16:creationId xmlns:a16="http://schemas.microsoft.com/office/drawing/2014/main" id="{502E9B51-AB50-4AE1-95C5-B4D3009EA1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64" y="4179473"/>
            <a:ext cx="1933253" cy="1768487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rgbClr val="475E1E">
                <a:satMod val="175000"/>
                <a:alpha val="40000"/>
              </a:srgbClr>
            </a:glow>
          </a:effectLst>
        </p:spPr>
      </p:pic>
      <p:pic>
        <p:nvPicPr>
          <p:cNvPr id="48" name="Immagine 22">
            <a:extLst>
              <a:ext uri="{FF2B5EF4-FFF2-40B4-BE49-F238E27FC236}">
                <a16:creationId xmlns:a16="http://schemas.microsoft.com/office/drawing/2014/main" id="{42E08E31-D8FA-432A-92F4-CCB51101AD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62" y="2155634"/>
            <a:ext cx="1970928" cy="1792765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rgbClr val="475E1E">
                <a:satMod val="175000"/>
                <a:alpha val="40000"/>
              </a:srgbClr>
            </a:glow>
          </a:effectLst>
        </p:spPr>
      </p:pic>
      <p:sp>
        <p:nvSpPr>
          <p:cNvPr id="49" name="CasellaDiTesto 5">
            <a:extLst>
              <a:ext uri="{FF2B5EF4-FFF2-40B4-BE49-F238E27FC236}">
                <a16:creationId xmlns:a16="http://schemas.microsoft.com/office/drawing/2014/main" id="{607095E8-AB65-47FD-99DA-7043D3B9B812}"/>
              </a:ext>
            </a:extLst>
          </p:cNvPr>
          <p:cNvSpPr txBox="1"/>
          <p:nvPr/>
        </p:nvSpPr>
        <p:spPr>
          <a:xfrm>
            <a:off x="1649576" y="3258869"/>
            <a:ext cx="1448657" cy="523220"/>
          </a:xfrm>
          <a:prstGeom prst="rect">
            <a:avLst/>
          </a:prstGeom>
          <a:solidFill>
            <a:srgbClr val="E8E7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C61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Field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C61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mapping</a:t>
            </a:r>
          </a:p>
        </p:txBody>
      </p:sp>
      <p:sp>
        <p:nvSpPr>
          <p:cNvPr id="50" name="CasellaDiTesto 10">
            <a:extLst>
              <a:ext uri="{FF2B5EF4-FFF2-40B4-BE49-F238E27FC236}">
                <a16:creationId xmlns:a16="http://schemas.microsoft.com/office/drawing/2014/main" id="{644C6C2E-7AE9-4454-8DB7-E2BCE804A411}"/>
              </a:ext>
            </a:extLst>
          </p:cNvPr>
          <p:cNvSpPr txBox="1"/>
          <p:nvPr/>
        </p:nvSpPr>
        <p:spPr>
          <a:xfrm>
            <a:off x="4335104" y="3258925"/>
            <a:ext cx="1448657" cy="523220"/>
          </a:xfrm>
          <a:prstGeom prst="rect">
            <a:avLst/>
          </a:prstGeom>
          <a:solidFill>
            <a:srgbClr val="E8E7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C61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Satellite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C61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Imagery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5C616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1" name="CasellaDiTesto 12">
            <a:extLst>
              <a:ext uri="{FF2B5EF4-FFF2-40B4-BE49-F238E27FC236}">
                <a16:creationId xmlns:a16="http://schemas.microsoft.com/office/drawing/2014/main" id="{C4121A5C-8A55-4B66-9074-021BE7F877B9}"/>
              </a:ext>
            </a:extLst>
          </p:cNvPr>
          <p:cNvSpPr txBox="1"/>
          <p:nvPr/>
        </p:nvSpPr>
        <p:spPr>
          <a:xfrm>
            <a:off x="6658609" y="3258869"/>
            <a:ext cx="1448657" cy="523220"/>
          </a:xfrm>
          <a:prstGeom prst="rect">
            <a:avLst/>
          </a:prstGeom>
          <a:solidFill>
            <a:srgbClr val="E8E7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C61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Forecast models</a:t>
            </a:r>
          </a:p>
        </p:txBody>
      </p:sp>
      <p:sp>
        <p:nvSpPr>
          <p:cNvPr id="52" name="CasellaDiTesto 13">
            <a:extLst>
              <a:ext uri="{FF2B5EF4-FFF2-40B4-BE49-F238E27FC236}">
                <a16:creationId xmlns:a16="http://schemas.microsoft.com/office/drawing/2014/main" id="{494FE2E2-DC0A-4D64-8D06-475821C6E9B5}"/>
              </a:ext>
            </a:extLst>
          </p:cNvPr>
          <p:cNvSpPr txBox="1"/>
          <p:nvPr/>
        </p:nvSpPr>
        <p:spPr>
          <a:xfrm>
            <a:off x="2920483" y="5311040"/>
            <a:ext cx="1690425" cy="307777"/>
          </a:xfrm>
          <a:prstGeom prst="rect">
            <a:avLst/>
          </a:prstGeom>
          <a:solidFill>
            <a:srgbClr val="E8E7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C61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DSS</a:t>
            </a:r>
          </a:p>
        </p:txBody>
      </p:sp>
      <p:sp>
        <p:nvSpPr>
          <p:cNvPr id="53" name="CasellaDiTesto 14">
            <a:extLst>
              <a:ext uri="{FF2B5EF4-FFF2-40B4-BE49-F238E27FC236}">
                <a16:creationId xmlns:a16="http://schemas.microsoft.com/office/drawing/2014/main" id="{C8A35A22-CCD6-4E1D-8251-6F783A622450}"/>
              </a:ext>
            </a:extLst>
          </p:cNvPr>
          <p:cNvSpPr txBox="1"/>
          <p:nvPr/>
        </p:nvSpPr>
        <p:spPr>
          <a:xfrm>
            <a:off x="5470973" y="5245499"/>
            <a:ext cx="1448657" cy="307777"/>
          </a:xfrm>
          <a:prstGeom prst="rect">
            <a:avLst/>
          </a:prstGeom>
          <a:solidFill>
            <a:srgbClr val="E8E7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C61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Sensors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5C616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4" name="CasellaDiTesto 14">
            <a:extLst>
              <a:ext uri="{FF2B5EF4-FFF2-40B4-BE49-F238E27FC236}">
                <a16:creationId xmlns:a16="http://schemas.microsoft.com/office/drawing/2014/main" id="{F19999FF-57DA-4BB8-8B89-355B3F76E25C}"/>
              </a:ext>
            </a:extLst>
          </p:cNvPr>
          <p:cNvSpPr txBox="1"/>
          <p:nvPr/>
        </p:nvSpPr>
        <p:spPr>
          <a:xfrm>
            <a:off x="9155827" y="3171217"/>
            <a:ext cx="1625662" cy="523220"/>
          </a:xfrm>
          <a:prstGeom prst="rect">
            <a:avLst/>
          </a:prstGeom>
          <a:solidFill>
            <a:srgbClr val="E8E7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C61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Crop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5C616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C61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Scouting</a:t>
            </a:r>
          </a:p>
        </p:txBody>
      </p:sp>
      <p:sp>
        <p:nvSpPr>
          <p:cNvPr id="55" name="CasellaDiTesto 15">
            <a:extLst>
              <a:ext uri="{FF2B5EF4-FFF2-40B4-BE49-F238E27FC236}">
                <a16:creationId xmlns:a16="http://schemas.microsoft.com/office/drawing/2014/main" id="{2C7B2129-DB65-4466-9494-273FF230D25E}"/>
              </a:ext>
            </a:extLst>
          </p:cNvPr>
          <p:cNvSpPr txBox="1"/>
          <p:nvPr/>
        </p:nvSpPr>
        <p:spPr>
          <a:xfrm>
            <a:off x="7932050" y="5161992"/>
            <a:ext cx="1448657" cy="523220"/>
          </a:xfrm>
          <a:prstGeom prst="rect">
            <a:avLst/>
          </a:prstGeom>
          <a:solidFill>
            <a:srgbClr val="E8E7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C616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Precision farming</a:t>
            </a:r>
          </a:p>
        </p:txBody>
      </p:sp>
    </p:spTree>
    <p:extLst>
      <p:ext uri="{BB962C8B-B14F-4D97-AF65-F5344CB8AC3E}">
        <p14:creationId xmlns:p14="http://schemas.microsoft.com/office/powerpoint/2010/main" val="163452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9291974D-94F5-468A-87AC-B7EFF95696CC}"/>
              </a:ext>
            </a:extLst>
          </p:cNvPr>
          <p:cNvSpPr/>
          <p:nvPr/>
        </p:nvSpPr>
        <p:spPr>
          <a:xfrm>
            <a:off x="0" y="1116246"/>
            <a:ext cx="12192000" cy="5295901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Versamenti imminenti</a:t>
            </a:r>
          </a:p>
        </p:txBody>
      </p: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B755EE4-AAED-40FD-A16A-259334EEE0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04800" y="4060864"/>
            <a:ext cx="3448389" cy="2214588"/>
            <a:chOff x="304800" y="4060864"/>
            <a:chExt cx="3448389" cy="2214588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19" name="Rettangolo 118">
              <a:extLst>
                <a:ext uri="{FF2B5EF4-FFF2-40B4-BE49-F238E27FC236}">
                  <a16:creationId xmlns:a16="http://schemas.microsoft.com/office/drawing/2014/main" id="{ECC89592-EA05-4F09-AE50-51BC0C185628}"/>
                </a:ext>
              </a:extLst>
            </p:cNvPr>
            <p:cNvSpPr/>
            <p:nvPr/>
          </p:nvSpPr>
          <p:spPr>
            <a:xfrm>
              <a:off x="304800" y="4060864"/>
              <a:ext cx="3419021" cy="2214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79" name="Rettangolo 178">
              <a:extLst>
                <a:ext uri="{FF2B5EF4-FFF2-40B4-BE49-F238E27FC236}">
                  <a16:creationId xmlns:a16="http://schemas.microsoft.com/office/drawing/2014/main" id="{9CFFF09D-96F9-453A-AC93-BC01E504D3BB}"/>
                </a:ext>
              </a:extLst>
            </p:cNvPr>
            <p:cNvSpPr/>
            <p:nvPr/>
          </p:nvSpPr>
          <p:spPr>
            <a:xfrm>
              <a:off x="334168" y="4060864"/>
              <a:ext cx="3419021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A7240"/>
                  </a:solidFill>
                  <a:effectLst/>
                  <a:uLnTx/>
                  <a:uFillTx/>
                  <a:latin typeface="Montserrat ExtraLight" panose="00000300000000000000" pitchFamily="2" charset="0"/>
                  <a:ea typeface="+mn-ea"/>
                  <a:cs typeface="+mn-cs"/>
                </a:rPr>
                <a:t>66 COUNTRIES</a:t>
              </a:r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CDADA208-E23E-4B7A-8B30-503644571020}"/>
              </a:ext>
            </a:extLst>
          </p:cNvPr>
          <p:cNvSpPr/>
          <p:nvPr/>
        </p:nvSpPr>
        <p:spPr>
          <a:xfrm>
            <a:off x="304800" y="1577182"/>
            <a:ext cx="3419021" cy="1795488"/>
          </a:xfrm>
          <a:prstGeom prst="rect">
            <a:avLst/>
          </a:prstGeom>
          <a:solidFill>
            <a:srgbClr val="71943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 panose="00000300000000000000" pitchFamily="2" charset="0"/>
                <a:ea typeface="+mn-ea"/>
                <a:cs typeface="+mn-cs"/>
              </a:rPr>
              <a:t>2.304.000/month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7C50A8E-3918-4827-975A-99A3EAB66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85698" y="1242245"/>
            <a:ext cx="657225" cy="6572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0A0A31DB-DD27-4F64-AB8C-EC7887B70CFD}"/>
              </a:ext>
            </a:extLst>
          </p:cNvPr>
          <p:cNvSpPr/>
          <p:nvPr/>
        </p:nvSpPr>
        <p:spPr>
          <a:xfrm>
            <a:off x="4385696" y="1564592"/>
            <a:ext cx="3419021" cy="179548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 panose="00000300000000000000" pitchFamily="2" charset="0"/>
                <a:ea typeface="+mn-ea"/>
                <a:cs typeface="+mn-cs"/>
              </a:rPr>
              <a:t>+2.200</a:t>
            </a: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151F8D54-5195-4686-B421-E1F7E4D42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767387" y="1242245"/>
            <a:ext cx="657225" cy="657225"/>
          </a:xfrm>
          <a:prstGeom prst="ellipse">
            <a:avLst/>
          </a:prstGeom>
          <a:solidFill>
            <a:srgbClr val="40404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FE2AD138-6B8C-40CA-A949-80EE0AE830BE}"/>
              </a:ext>
            </a:extLst>
          </p:cNvPr>
          <p:cNvSpPr/>
          <p:nvPr/>
        </p:nvSpPr>
        <p:spPr>
          <a:xfrm>
            <a:off x="815116" y="2768999"/>
            <a:ext cx="239841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SATELLITE IMAGES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BF061177-3A0B-4D94-95FF-46770B8B2E9B}"/>
              </a:ext>
            </a:extLst>
          </p:cNvPr>
          <p:cNvSpPr/>
          <p:nvPr/>
        </p:nvSpPr>
        <p:spPr>
          <a:xfrm>
            <a:off x="8467385" y="1577181"/>
            <a:ext cx="3419021" cy="13414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Global Partners</a:t>
            </a:r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C441B089-8C78-493A-B640-E4942D9BE68E}"/>
              </a:ext>
            </a:extLst>
          </p:cNvPr>
          <p:cNvSpPr/>
          <p:nvPr/>
        </p:nvSpPr>
        <p:spPr>
          <a:xfrm>
            <a:off x="8476512" y="2933587"/>
            <a:ext cx="3419021" cy="419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International Projects</a:t>
            </a:r>
          </a:p>
        </p:txBody>
      </p:sp>
      <p:sp>
        <p:nvSpPr>
          <p:cNvPr id="89" name="Ovale 88">
            <a:extLst>
              <a:ext uri="{FF2B5EF4-FFF2-40B4-BE49-F238E27FC236}">
                <a16:creationId xmlns:a16="http://schemas.microsoft.com/office/drawing/2014/main" id="{1710653A-F5C8-47DE-8D3E-A0B5438ED7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848283" y="1242245"/>
            <a:ext cx="657225" cy="6572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64E23882-97E3-4B34-BBE0-6959274930AF}"/>
              </a:ext>
            </a:extLst>
          </p:cNvPr>
          <p:cNvSpPr/>
          <p:nvPr/>
        </p:nvSpPr>
        <p:spPr>
          <a:xfrm>
            <a:off x="11249672" y="1969894"/>
            <a:ext cx="550151" cy="52322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</a:p>
        </p:txBody>
      </p:sp>
      <p:sp>
        <p:nvSpPr>
          <p:cNvPr id="98" name="Rettangolo 97">
            <a:extLst>
              <a:ext uri="{FF2B5EF4-FFF2-40B4-BE49-F238E27FC236}">
                <a16:creationId xmlns:a16="http://schemas.microsoft.com/office/drawing/2014/main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+10</a:t>
            </a:r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grpSp>
        <p:nvGrpSpPr>
          <p:cNvPr id="101" name="Gruppo 100" descr="Questa è un icona di una carta di credito. ">
            <a:extLst>
              <a:ext uri="{FF2B5EF4-FFF2-40B4-BE49-F238E27FC236}">
                <a16:creationId xmlns:a16="http://schemas.microsoft.com/office/drawing/2014/main" id="{3F8007BE-3B68-4A53-AEE4-024A0881F8D7}"/>
              </a:ext>
            </a:extLst>
          </p:cNvPr>
          <p:cNvGrpSpPr/>
          <p:nvPr/>
        </p:nvGrpSpPr>
        <p:grpSpPr>
          <a:xfrm>
            <a:off x="9949882" y="1404816"/>
            <a:ext cx="472282" cy="335529"/>
            <a:chOff x="877888" y="1966913"/>
            <a:chExt cx="287338" cy="200025"/>
          </a:xfrm>
          <a:solidFill>
            <a:schemeClr val="bg1"/>
          </a:solidFill>
        </p:grpSpPr>
        <p:sp>
          <p:nvSpPr>
            <p:cNvPr id="102" name="Figura a mano libera 433">
              <a:extLst>
                <a:ext uri="{FF2B5EF4-FFF2-40B4-BE49-F238E27FC236}">
                  <a16:creationId xmlns:a16="http://schemas.microsoft.com/office/drawing/2014/main" id="{D0CE91C6-2C66-47F1-A984-605FA356B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888" y="1966913"/>
              <a:ext cx="287338" cy="200025"/>
            </a:xfrm>
            <a:custGeom>
              <a:avLst/>
              <a:gdLst>
                <a:gd name="T0" fmla="*/ 550 w 903"/>
                <a:gd name="T1" fmla="*/ 473 h 632"/>
                <a:gd name="T2" fmla="*/ 491 w 903"/>
                <a:gd name="T3" fmla="*/ 438 h 632"/>
                <a:gd name="T4" fmla="*/ 499 w 903"/>
                <a:gd name="T5" fmla="*/ 388 h 632"/>
                <a:gd name="T6" fmla="*/ 512 w 903"/>
                <a:gd name="T7" fmla="*/ 331 h 632"/>
                <a:gd name="T8" fmla="*/ 507 w 903"/>
                <a:gd name="T9" fmla="*/ 272 h 632"/>
                <a:gd name="T10" fmla="*/ 486 w 903"/>
                <a:gd name="T11" fmla="*/ 219 h 632"/>
                <a:gd name="T12" fmla="*/ 519 w 903"/>
                <a:gd name="T13" fmla="*/ 173 h 632"/>
                <a:gd name="T14" fmla="*/ 585 w 903"/>
                <a:gd name="T15" fmla="*/ 151 h 632"/>
                <a:gd name="T16" fmla="*/ 651 w 903"/>
                <a:gd name="T17" fmla="*/ 158 h 632"/>
                <a:gd name="T18" fmla="*/ 708 w 903"/>
                <a:gd name="T19" fmla="*/ 189 h 632"/>
                <a:gd name="T20" fmla="*/ 748 w 903"/>
                <a:gd name="T21" fmla="*/ 237 h 632"/>
                <a:gd name="T22" fmla="*/ 767 w 903"/>
                <a:gd name="T23" fmla="*/ 299 h 632"/>
                <a:gd name="T24" fmla="*/ 760 w 903"/>
                <a:gd name="T25" fmla="*/ 366 h 632"/>
                <a:gd name="T26" fmla="*/ 730 w 903"/>
                <a:gd name="T27" fmla="*/ 422 h 632"/>
                <a:gd name="T28" fmla="*/ 681 w 903"/>
                <a:gd name="T29" fmla="*/ 461 h 632"/>
                <a:gd name="T30" fmla="*/ 619 w 903"/>
                <a:gd name="T31" fmla="*/ 481 h 632"/>
                <a:gd name="T32" fmla="*/ 392 w 903"/>
                <a:gd name="T33" fmla="*/ 422 h 632"/>
                <a:gd name="T34" fmla="*/ 387 w 903"/>
                <a:gd name="T35" fmla="*/ 466 h 632"/>
                <a:gd name="T36" fmla="*/ 331 w 903"/>
                <a:gd name="T37" fmla="*/ 452 h 632"/>
                <a:gd name="T38" fmla="*/ 307 w 903"/>
                <a:gd name="T39" fmla="*/ 482 h 632"/>
                <a:gd name="T40" fmla="*/ 268 w 903"/>
                <a:gd name="T41" fmla="*/ 474 h 632"/>
                <a:gd name="T42" fmla="*/ 241 w 903"/>
                <a:gd name="T43" fmla="*/ 452 h 632"/>
                <a:gd name="T44" fmla="*/ 199 w 903"/>
                <a:gd name="T45" fmla="*/ 432 h 632"/>
                <a:gd name="T46" fmla="*/ 174 w 903"/>
                <a:gd name="T47" fmla="*/ 400 h 632"/>
                <a:gd name="T48" fmla="*/ 158 w 903"/>
                <a:gd name="T49" fmla="*/ 361 h 632"/>
                <a:gd name="T50" fmla="*/ 181 w 903"/>
                <a:gd name="T51" fmla="*/ 301 h 632"/>
                <a:gd name="T52" fmla="*/ 181 w 903"/>
                <a:gd name="T53" fmla="*/ 271 h 632"/>
                <a:gd name="T54" fmla="*/ 179 w 903"/>
                <a:gd name="T55" fmla="*/ 223 h 632"/>
                <a:gd name="T56" fmla="*/ 206 w 903"/>
                <a:gd name="T57" fmla="*/ 193 h 632"/>
                <a:gd name="T58" fmla="*/ 241 w 903"/>
                <a:gd name="T59" fmla="*/ 168 h 632"/>
                <a:gd name="T60" fmla="*/ 277 w 903"/>
                <a:gd name="T61" fmla="*/ 156 h 632"/>
                <a:gd name="T62" fmla="*/ 316 w 903"/>
                <a:gd name="T63" fmla="*/ 150 h 632"/>
                <a:gd name="T64" fmla="*/ 362 w 903"/>
                <a:gd name="T65" fmla="*/ 180 h 632"/>
                <a:gd name="T66" fmla="*/ 400 w 903"/>
                <a:gd name="T67" fmla="*/ 173 h 632"/>
                <a:gd name="T68" fmla="*/ 422 w 903"/>
                <a:gd name="T69" fmla="*/ 210 h 632"/>
                <a:gd name="T70" fmla="*/ 447 w 903"/>
                <a:gd name="T71" fmla="*/ 216 h 632"/>
                <a:gd name="T72" fmla="*/ 472 w 903"/>
                <a:gd name="T73" fmla="*/ 259 h 632"/>
                <a:gd name="T74" fmla="*/ 482 w 903"/>
                <a:gd name="T75" fmla="*/ 301 h 632"/>
                <a:gd name="T76" fmla="*/ 482 w 903"/>
                <a:gd name="T77" fmla="*/ 331 h 632"/>
                <a:gd name="T78" fmla="*/ 472 w 903"/>
                <a:gd name="T79" fmla="*/ 373 h 632"/>
                <a:gd name="T80" fmla="*/ 447 w 903"/>
                <a:gd name="T81" fmla="*/ 417 h 632"/>
                <a:gd name="T82" fmla="*/ 422 w 903"/>
                <a:gd name="T83" fmla="*/ 444 h 632"/>
                <a:gd name="T84" fmla="*/ 60 w 903"/>
                <a:gd name="T85" fmla="*/ 1 h 632"/>
                <a:gd name="T86" fmla="*/ 33 w 903"/>
                <a:gd name="T87" fmla="*/ 13 h 632"/>
                <a:gd name="T88" fmla="*/ 13 w 903"/>
                <a:gd name="T89" fmla="*/ 33 h 632"/>
                <a:gd name="T90" fmla="*/ 2 w 903"/>
                <a:gd name="T91" fmla="*/ 60 h 632"/>
                <a:gd name="T92" fmla="*/ 1 w 903"/>
                <a:gd name="T93" fmla="*/ 564 h 632"/>
                <a:gd name="T94" fmla="*/ 10 w 903"/>
                <a:gd name="T95" fmla="*/ 593 h 632"/>
                <a:gd name="T96" fmla="*/ 28 w 903"/>
                <a:gd name="T97" fmla="*/ 615 h 632"/>
                <a:gd name="T98" fmla="*/ 54 w 903"/>
                <a:gd name="T99" fmla="*/ 629 h 632"/>
                <a:gd name="T100" fmla="*/ 828 w 903"/>
                <a:gd name="T101" fmla="*/ 632 h 632"/>
                <a:gd name="T102" fmla="*/ 857 w 903"/>
                <a:gd name="T103" fmla="*/ 626 h 632"/>
                <a:gd name="T104" fmla="*/ 882 w 903"/>
                <a:gd name="T105" fmla="*/ 610 h 632"/>
                <a:gd name="T106" fmla="*/ 898 w 903"/>
                <a:gd name="T107" fmla="*/ 587 h 632"/>
                <a:gd name="T108" fmla="*/ 903 w 903"/>
                <a:gd name="T109" fmla="*/ 557 h 632"/>
                <a:gd name="T110" fmla="*/ 900 w 903"/>
                <a:gd name="T111" fmla="*/ 53 h 632"/>
                <a:gd name="T112" fmla="*/ 886 w 903"/>
                <a:gd name="T113" fmla="*/ 27 h 632"/>
                <a:gd name="T114" fmla="*/ 865 w 903"/>
                <a:gd name="T115" fmla="*/ 9 h 632"/>
                <a:gd name="T116" fmla="*/ 836 w 903"/>
                <a:gd name="T11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3" h="632">
                  <a:moveTo>
                    <a:pt x="603" y="482"/>
                  </a:moveTo>
                  <a:lnTo>
                    <a:pt x="585" y="481"/>
                  </a:lnTo>
                  <a:lnTo>
                    <a:pt x="567" y="478"/>
                  </a:lnTo>
                  <a:lnTo>
                    <a:pt x="550" y="473"/>
                  </a:lnTo>
                  <a:lnTo>
                    <a:pt x="534" y="467"/>
                  </a:lnTo>
                  <a:lnTo>
                    <a:pt x="519" y="459"/>
                  </a:lnTo>
                  <a:lnTo>
                    <a:pt x="504" y="449"/>
                  </a:lnTo>
                  <a:lnTo>
                    <a:pt x="491" y="438"/>
                  </a:lnTo>
                  <a:lnTo>
                    <a:pt x="478" y="426"/>
                  </a:lnTo>
                  <a:lnTo>
                    <a:pt x="486" y="413"/>
                  </a:lnTo>
                  <a:lnTo>
                    <a:pt x="492" y="401"/>
                  </a:lnTo>
                  <a:lnTo>
                    <a:pt x="499" y="388"/>
                  </a:lnTo>
                  <a:lnTo>
                    <a:pt x="503" y="374"/>
                  </a:lnTo>
                  <a:lnTo>
                    <a:pt x="507" y="360"/>
                  </a:lnTo>
                  <a:lnTo>
                    <a:pt x="510" y="345"/>
                  </a:lnTo>
                  <a:lnTo>
                    <a:pt x="512" y="331"/>
                  </a:lnTo>
                  <a:lnTo>
                    <a:pt x="512" y="316"/>
                  </a:lnTo>
                  <a:lnTo>
                    <a:pt x="512" y="301"/>
                  </a:lnTo>
                  <a:lnTo>
                    <a:pt x="510" y="286"/>
                  </a:lnTo>
                  <a:lnTo>
                    <a:pt x="507" y="272"/>
                  </a:lnTo>
                  <a:lnTo>
                    <a:pt x="503" y="257"/>
                  </a:lnTo>
                  <a:lnTo>
                    <a:pt x="499" y="245"/>
                  </a:lnTo>
                  <a:lnTo>
                    <a:pt x="492" y="232"/>
                  </a:lnTo>
                  <a:lnTo>
                    <a:pt x="486" y="219"/>
                  </a:lnTo>
                  <a:lnTo>
                    <a:pt x="478" y="207"/>
                  </a:lnTo>
                  <a:lnTo>
                    <a:pt x="491" y="194"/>
                  </a:lnTo>
                  <a:lnTo>
                    <a:pt x="504" y="182"/>
                  </a:lnTo>
                  <a:lnTo>
                    <a:pt x="519" y="173"/>
                  </a:lnTo>
                  <a:lnTo>
                    <a:pt x="534" y="165"/>
                  </a:lnTo>
                  <a:lnTo>
                    <a:pt x="550" y="159"/>
                  </a:lnTo>
                  <a:lnTo>
                    <a:pt x="567" y="154"/>
                  </a:lnTo>
                  <a:lnTo>
                    <a:pt x="585" y="151"/>
                  </a:lnTo>
                  <a:lnTo>
                    <a:pt x="603" y="150"/>
                  </a:lnTo>
                  <a:lnTo>
                    <a:pt x="619" y="151"/>
                  </a:lnTo>
                  <a:lnTo>
                    <a:pt x="636" y="153"/>
                  </a:lnTo>
                  <a:lnTo>
                    <a:pt x="651" y="158"/>
                  </a:lnTo>
                  <a:lnTo>
                    <a:pt x="667" y="163"/>
                  </a:lnTo>
                  <a:lnTo>
                    <a:pt x="681" y="171"/>
                  </a:lnTo>
                  <a:lnTo>
                    <a:pt x="695" y="179"/>
                  </a:lnTo>
                  <a:lnTo>
                    <a:pt x="708" y="189"/>
                  </a:lnTo>
                  <a:lnTo>
                    <a:pt x="720" y="200"/>
                  </a:lnTo>
                  <a:lnTo>
                    <a:pt x="730" y="211"/>
                  </a:lnTo>
                  <a:lnTo>
                    <a:pt x="740" y="223"/>
                  </a:lnTo>
                  <a:lnTo>
                    <a:pt x="748" y="237"/>
                  </a:lnTo>
                  <a:lnTo>
                    <a:pt x="755" y="252"/>
                  </a:lnTo>
                  <a:lnTo>
                    <a:pt x="760" y="267"/>
                  </a:lnTo>
                  <a:lnTo>
                    <a:pt x="765" y="283"/>
                  </a:lnTo>
                  <a:lnTo>
                    <a:pt x="767" y="299"/>
                  </a:lnTo>
                  <a:lnTo>
                    <a:pt x="768" y="316"/>
                  </a:lnTo>
                  <a:lnTo>
                    <a:pt x="767" y="333"/>
                  </a:lnTo>
                  <a:lnTo>
                    <a:pt x="765" y="350"/>
                  </a:lnTo>
                  <a:lnTo>
                    <a:pt x="760" y="366"/>
                  </a:lnTo>
                  <a:lnTo>
                    <a:pt x="755" y="381"/>
                  </a:lnTo>
                  <a:lnTo>
                    <a:pt x="748" y="395"/>
                  </a:lnTo>
                  <a:lnTo>
                    <a:pt x="740" y="409"/>
                  </a:lnTo>
                  <a:lnTo>
                    <a:pt x="730" y="422"/>
                  </a:lnTo>
                  <a:lnTo>
                    <a:pt x="720" y="433"/>
                  </a:lnTo>
                  <a:lnTo>
                    <a:pt x="708" y="444"/>
                  </a:lnTo>
                  <a:lnTo>
                    <a:pt x="695" y="454"/>
                  </a:lnTo>
                  <a:lnTo>
                    <a:pt x="681" y="461"/>
                  </a:lnTo>
                  <a:lnTo>
                    <a:pt x="667" y="469"/>
                  </a:lnTo>
                  <a:lnTo>
                    <a:pt x="651" y="474"/>
                  </a:lnTo>
                  <a:lnTo>
                    <a:pt x="636" y="478"/>
                  </a:lnTo>
                  <a:lnTo>
                    <a:pt x="619" y="481"/>
                  </a:lnTo>
                  <a:lnTo>
                    <a:pt x="603" y="482"/>
                  </a:lnTo>
                  <a:close/>
                  <a:moveTo>
                    <a:pt x="422" y="444"/>
                  </a:moveTo>
                  <a:lnTo>
                    <a:pt x="422" y="422"/>
                  </a:lnTo>
                  <a:lnTo>
                    <a:pt x="392" y="422"/>
                  </a:lnTo>
                  <a:lnTo>
                    <a:pt x="392" y="452"/>
                  </a:lnTo>
                  <a:lnTo>
                    <a:pt x="411" y="452"/>
                  </a:lnTo>
                  <a:lnTo>
                    <a:pt x="400" y="459"/>
                  </a:lnTo>
                  <a:lnTo>
                    <a:pt x="387" y="466"/>
                  </a:lnTo>
                  <a:lnTo>
                    <a:pt x="374" y="471"/>
                  </a:lnTo>
                  <a:lnTo>
                    <a:pt x="362" y="475"/>
                  </a:lnTo>
                  <a:lnTo>
                    <a:pt x="362" y="452"/>
                  </a:lnTo>
                  <a:lnTo>
                    <a:pt x="331" y="452"/>
                  </a:lnTo>
                  <a:lnTo>
                    <a:pt x="331" y="481"/>
                  </a:lnTo>
                  <a:lnTo>
                    <a:pt x="324" y="482"/>
                  </a:lnTo>
                  <a:lnTo>
                    <a:pt x="316" y="482"/>
                  </a:lnTo>
                  <a:lnTo>
                    <a:pt x="307" y="482"/>
                  </a:lnTo>
                  <a:lnTo>
                    <a:pt x="296" y="481"/>
                  </a:lnTo>
                  <a:lnTo>
                    <a:pt x="286" y="479"/>
                  </a:lnTo>
                  <a:lnTo>
                    <a:pt x="277" y="477"/>
                  </a:lnTo>
                  <a:lnTo>
                    <a:pt x="268" y="474"/>
                  </a:lnTo>
                  <a:lnTo>
                    <a:pt x="259" y="471"/>
                  </a:lnTo>
                  <a:lnTo>
                    <a:pt x="250" y="468"/>
                  </a:lnTo>
                  <a:lnTo>
                    <a:pt x="241" y="463"/>
                  </a:lnTo>
                  <a:lnTo>
                    <a:pt x="241" y="452"/>
                  </a:lnTo>
                  <a:lnTo>
                    <a:pt x="221" y="452"/>
                  </a:lnTo>
                  <a:lnTo>
                    <a:pt x="214" y="445"/>
                  </a:lnTo>
                  <a:lnTo>
                    <a:pt x="206" y="439"/>
                  </a:lnTo>
                  <a:lnTo>
                    <a:pt x="199" y="432"/>
                  </a:lnTo>
                  <a:lnTo>
                    <a:pt x="192" y="425"/>
                  </a:lnTo>
                  <a:lnTo>
                    <a:pt x="186" y="417"/>
                  </a:lnTo>
                  <a:lnTo>
                    <a:pt x="179" y="409"/>
                  </a:lnTo>
                  <a:lnTo>
                    <a:pt x="174" y="400"/>
                  </a:lnTo>
                  <a:lnTo>
                    <a:pt x="170" y="392"/>
                  </a:lnTo>
                  <a:lnTo>
                    <a:pt x="181" y="392"/>
                  </a:lnTo>
                  <a:lnTo>
                    <a:pt x="181" y="361"/>
                  </a:lnTo>
                  <a:lnTo>
                    <a:pt x="158" y="361"/>
                  </a:lnTo>
                  <a:lnTo>
                    <a:pt x="153" y="346"/>
                  </a:lnTo>
                  <a:lnTo>
                    <a:pt x="151" y="331"/>
                  </a:lnTo>
                  <a:lnTo>
                    <a:pt x="181" y="331"/>
                  </a:lnTo>
                  <a:lnTo>
                    <a:pt x="181" y="301"/>
                  </a:lnTo>
                  <a:lnTo>
                    <a:pt x="151" y="301"/>
                  </a:lnTo>
                  <a:lnTo>
                    <a:pt x="153" y="285"/>
                  </a:lnTo>
                  <a:lnTo>
                    <a:pt x="158" y="271"/>
                  </a:lnTo>
                  <a:lnTo>
                    <a:pt x="181" y="271"/>
                  </a:lnTo>
                  <a:lnTo>
                    <a:pt x="181" y="240"/>
                  </a:lnTo>
                  <a:lnTo>
                    <a:pt x="170" y="240"/>
                  </a:lnTo>
                  <a:lnTo>
                    <a:pt x="174" y="232"/>
                  </a:lnTo>
                  <a:lnTo>
                    <a:pt x="179" y="223"/>
                  </a:lnTo>
                  <a:lnTo>
                    <a:pt x="186" y="216"/>
                  </a:lnTo>
                  <a:lnTo>
                    <a:pt x="192" y="207"/>
                  </a:lnTo>
                  <a:lnTo>
                    <a:pt x="199" y="201"/>
                  </a:lnTo>
                  <a:lnTo>
                    <a:pt x="206" y="193"/>
                  </a:lnTo>
                  <a:lnTo>
                    <a:pt x="214" y="187"/>
                  </a:lnTo>
                  <a:lnTo>
                    <a:pt x="221" y="180"/>
                  </a:lnTo>
                  <a:lnTo>
                    <a:pt x="241" y="180"/>
                  </a:lnTo>
                  <a:lnTo>
                    <a:pt x="241" y="168"/>
                  </a:lnTo>
                  <a:lnTo>
                    <a:pt x="250" y="164"/>
                  </a:lnTo>
                  <a:lnTo>
                    <a:pt x="259" y="161"/>
                  </a:lnTo>
                  <a:lnTo>
                    <a:pt x="268" y="158"/>
                  </a:lnTo>
                  <a:lnTo>
                    <a:pt x="277" y="156"/>
                  </a:lnTo>
                  <a:lnTo>
                    <a:pt x="286" y="153"/>
                  </a:lnTo>
                  <a:lnTo>
                    <a:pt x="296" y="151"/>
                  </a:lnTo>
                  <a:lnTo>
                    <a:pt x="307" y="151"/>
                  </a:lnTo>
                  <a:lnTo>
                    <a:pt x="316" y="150"/>
                  </a:lnTo>
                  <a:lnTo>
                    <a:pt x="324" y="150"/>
                  </a:lnTo>
                  <a:lnTo>
                    <a:pt x="331" y="151"/>
                  </a:lnTo>
                  <a:lnTo>
                    <a:pt x="331" y="180"/>
                  </a:lnTo>
                  <a:lnTo>
                    <a:pt x="362" y="180"/>
                  </a:lnTo>
                  <a:lnTo>
                    <a:pt x="362" y="157"/>
                  </a:lnTo>
                  <a:lnTo>
                    <a:pt x="374" y="161"/>
                  </a:lnTo>
                  <a:lnTo>
                    <a:pt x="387" y="166"/>
                  </a:lnTo>
                  <a:lnTo>
                    <a:pt x="400" y="173"/>
                  </a:lnTo>
                  <a:lnTo>
                    <a:pt x="411" y="180"/>
                  </a:lnTo>
                  <a:lnTo>
                    <a:pt x="392" y="180"/>
                  </a:lnTo>
                  <a:lnTo>
                    <a:pt x="392" y="210"/>
                  </a:lnTo>
                  <a:lnTo>
                    <a:pt x="422" y="210"/>
                  </a:lnTo>
                  <a:lnTo>
                    <a:pt x="422" y="189"/>
                  </a:lnTo>
                  <a:lnTo>
                    <a:pt x="431" y="196"/>
                  </a:lnTo>
                  <a:lnTo>
                    <a:pt x="440" y="206"/>
                  </a:lnTo>
                  <a:lnTo>
                    <a:pt x="447" y="216"/>
                  </a:lnTo>
                  <a:lnTo>
                    <a:pt x="455" y="225"/>
                  </a:lnTo>
                  <a:lnTo>
                    <a:pt x="461" y="236"/>
                  </a:lnTo>
                  <a:lnTo>
                    <a:pt x="467" y="247"/>
                  </a:lnTo>
                  <a:lnTo>
                    <a:pt x="472" y="259"/>
                  </a:lnTo>
                  <a:lnTo>
                    <a:pt x="475" y="271"/>
                  </a:lnTo>
                  <a:lnTo>
                    <a:pt x="452" y="271"/>
                  </a:lnTo>
                  <a:lnTo>
                    <a:pt x="452" y="301"/>
                  </a:lnTo>
                  <a:lnTo>
                    <a:pt x="482" y="301"/>
                  </a:lnTo>
                  <a:lnTo>
                    <a:pt x="482" y="309"/>
                  </a:lnTo>
                  <a:lnTo>
                    <a:pt x="482" y="316"/>
                  </a:lnTo>
                  <a:lnTo>
                    <a:pt x="482" y="324"/>
                  </a:lnTo>
                  <a:lnTo>
                    <a:pt x="482" y="331"/>
                  </a:lnTo>
                  <a:lnTo>
                    <a:pt x="452" y="331"/>
                  </a:lnTo>
                  <a:lnTo>
                    <a:pt x="452" y="361"/>
                  </a:lnTo>
                  <a:lnTo>
                    <a:pt x="475" y="361"/>
                  </a:lnTo>
                  <a:lnTo>
                    <a:pt x="472" y="373"/>
                  </a:lnTo>
                  <a:lnTo>
                    <a:pt x="467" y="385"/>
                  </a:lnTo>
                  <a:lnTo>
                    <a:pt x="461" y="396"/>
                  </a:lnTo>
                  <a:lnTo>
                    <a:pt x="455" y="407"/>
                  </a:lnTo>
                  <a:lnTo>
                    <a:pt x="447" y="417"/>
                  </a:lnTo>
                  <a:lnTo>
                    <a:pt x="440" y="427"/>
                  </a:lnTo>
                  <a:lnTo>
                    <a:pt x="431" y="436"/>
                  </a:lnTo>
                  <a:lnTo>
                    <a:pt x="422" y="444"/>
                  </a:lnTo>
                  <a:lnTo>
                    <a:pt x="422" y="444"/>
                  </a:lnTo>
                  <a:close/>
                  <a:moveTo>
                    <a:pt x="828" y="0"/>
                  </a:moveTo>
                  <a:lnTo>
                    <a:pt x="75" y="0"/>
                  </a:lnTo>
                  <a:lnTo>
                    <a:pt x="68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5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3" y="21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7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0" y="557"/>
                  </a:lnTo>
                  <a:lnTo>
                    <a:pt x="1" y="564"/>
                  </a:lnTo>
                  <a:lnTo>
                    <a:pt x="2" y="572"/>
                  </a:lnTo>
                  <a:lnTo>
                    <a:pt x="3" y="579"/>
                  </a:lnTo>
                  <a:lnTo>
                    <a:pt x="7" y="586"/>
                  </a:lnTo>
                  <a:lnTo>
                    <a:pt x="10" y="593"/>
                  </a:lnTo>
                  <a:lnTo>
                    <a:pt x="13" y="599"/>
                  </a:lnTo>
                  <a:lnTo>
                    <a:pt x="17" y="605"/>
                  </a:lnTo>
                  <a:lnTo>
                    <a:pt x="23" y="610"/>
                  </a:lnTo>
                  <a:lnTo>
                    <a:pt x="28" y="615"/>
                  </a:lnTo>
                  <a:lnTo>
                    <a:pt x="33" y="619"/>
                  </a:lnTo>
                  <a:lnTo>
                    <a:pt x="40" y="623"/>
                  </a:lnTo>
                  <a:lnTo>
                    <a:pt x="46" y="626"/>
                  </a:lnTo>
                  <a:lnTo>
                    <a:pt x="54" y="629"/>
                  </a:lnTo>
                  <a:lnTo>
                    <a:pt x="60" y="631"/>
                  </a:lnTo>
                  <a:lnTo>
                    <a:pt x="68" y="632"/>
                  </a:lnTo>
                  <a:lnTo>
                    <a:pt x="75" y="632"/>
                  </a:lnTo>
                  <a:lnTo>
                    <a:pt x="828" y="632"/>
                  </a:lnTo>
                  <a:lnTo>
                    <a:pt x="836" y="632"/>
                  </a:lnTo>
                  <a:lnTo>
                    <a:pt x="843" y="631"/>
                  </a:lnTo>
                  <a:lnTo>
                    <a:pt x="851" y="629"/>
                  </a:lnTo>
                  <a:lnTo>
                    <a:pt x="857" y="626"/>
                  </a:lnTo>
                  <a:lnTo>
                    <a:pt x="865" y="623"/>
                  </a:lnTo>
                  <a:lnTo>
                    <a:pt x="870" y="619"/>
                  </a:lnTo>
                  <a:lnTo>
                    <a:pt x="876" y="615"/>
                  </a:lnTo>
                  <a:lnTo>
                    <a:pt x="882" y="610"/>
                  </a:lnTo>
                  <a:lnTo>
                    <a:pt x="886" y="605"/>
                  </a:lnTo>
                  <a:lnTo>
                    <a:pt x="890" y="599"/>
                  </a:lnTo>
                  <a:lnTo>
                    <a:pt x="895" y="593"/>
                  </a:lnTo>
                  <a:lnTo>
                    <a:pt x="898" y="587"/>
                  </a:lnTo>
                  <a:lnTo>
                    <a:pt x="900" y="579"/>
                  </a:lnTo>
                  <a:lnTo>
                    <a:pt x="902" y="572"/>
                  </a:lnTo>
                  <a:lnTo>
                    <a:pt x="903" y="564"/>
                  </a:lnTo>
                  <a:lnTo>
                    <a:pt x="903" y="557"/>
                  </a:lnTo>
                  <a:lnTo>
                    <a:pt x="903" y="75"/>
                  </a:lnTo>
                  <a:lnTo>
                    <a:pt x="903" y="68"/>
                  </a:lnTo>
                  <a:lnTo>
                    <a:pt x="902" y="60"/>
                  </a:lnTo>
                  <a:lnTo>
                    <a:pt x="900" y="53"/>
                  </a:lnTo>
                  <a:lnTo>
                    <a:pt x="898" y="46"/>
                  </a:lnTo>
                  <a:lnTo>
                    <a:pt x="895" y="40"/>
                  </a:lnTo>
                  <a:lnTo>
                    <a:pt x="890" y="33"/>
                  </a:lnTo>
                  <a:lnTo>
                    <a:pt x="886" y="27"/>
                  </a:lnTo>
                  <a:lnTo>
                    <a:pt x="882" y="21"/>
                  </a:lnTo>
                  <a:lnTo>
                    <a:pt x="876" y="17"/>
                  </a:lnTo>
                  <a:lnTo>
                    <a:pt x="870" y="13"/>
                  </a:lnTo>
                  <a:lnTo>
                    <a:pt x="865" y="9"/>
                  </a:lnTo>
                  <a:lnTo>
                    <a:pt x="857" y="5"/>
                  </a:lnTo>
                  <a:lnTo>
                    <a:pt x="851" y="3"/>
                  </a:lnTo>
                  <a:lnTo>
                    <a:pt x="843" y="1"/>
                  </a:lnTo>
                  <a:lnTo>
                    <a:pt x="836" y="0"/>
                  </a:lnTo>
                  <a:lnTo>
                    <a:pt x="8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ttangolo 434">
              <a:extLst>
                <a:ext uri="{FF2B5EF4-FFF2-40B4-BE49-F238E27FC236}">
                  <a16:creationId xmlns:a16="http://schemas.microsoft.com/office/drawing/2014/main" id="{30899386-DA20-45F7-9F80-B28EF46B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5263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ttangolo 435">
              <a:extLst>
                <a:ext uri="{FF2B5EF4-FFF2-40B4-BE49-F238E27FC236}">
                  <a16:creationId xmlns:a16="http://schemas.microsoft.com/office/drawing/2014/main" id="{834CEF6D-25BC-4467-90F0-FCB8E616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7168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ttangolo 436">
              <a:extLst>
                <a:ext uri="{FF2B5EF4-FFF2-40B4-BE49-F238E27FC236}">
                  <a16:creationId xmlns:a16="http://schemas.microsoft.com/office/drawing/2014/main" id="{5A07BE7D-17A5-48AF-BBAE-2F8EDCE81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812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ttangolo 437">
              <a:extLst>
                <a:ext uri="{FF2B5EF4-FFF2-40B4-BE49-F238E27FC236}">
                  <a16:creationId xmlns:a16="http://schemas.microsoft.com/office/drawing/2014/main" id="{ABCE1F96-72C3-41F5-9324-133CEA8B5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1002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ttangolo 438">
              <a:extLst>
                <a:ext uri="{FF2B5EF4-FFF2-40B4-BE49-F238E27FC236}">
                  <a16:creationId xmlns:a16="http://schemas.microsoft.com/office/drawing/2014/main" id="{F30470D5-34E0-4759-9B13-ECD38D20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240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ttangolo 439">
              <a:extLst>
                <a:ext uri="{FF2B5EF4-FFF2-40B4-BE49-F238E27FC236}">
                  <a16:creationId xmlns:a16="http://schemas.microsoft.com/office/drawing/2014/main" id="{25219C16-596F-4188-8E6E-1C5661545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621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ttangolo 440">
              <a:extLst>
                <a:ext uri="{FF2B5EF4-FFF2-40B4-BE49-F238E27FC236}">
                  <a16:creationId xmlns:a16="http://schemas.microsoft.com/office/drawing/2014/main" id="{DC624ED0-73A8-494E-A006-0DBAE5879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431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ttangolo 441">
              <a:extLst>
                <a:ext uri="{FF2B5EF4-FFF2-40B4-BE49-F238E27FC236}">
                  <a16:creationId xmlns:a16="http://schemas.microsoft.com/office/drawing/2014/main" id="{669F6E53-A695-4E1F-AB85-A34FE43DB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20812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ttangolo 442">
              <a:extLst>
                <a:ext uri="{FF2B5EF4-FFF2-40B4-BE49-F238E27FC236}">
                  <a16:creationId xmlns:a16="http://schemas.microsoft.com/office/drawing/2014/main" id="{C17D0782-16A5-4FE1-8F4B-BD0C1111C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20621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ttangolo 443">
              <a:extLst>
                <a:ext uri="{FF2B5EF4-FFF2-40B4-BE49-F238E27FC236}">
                  <a16:creationId xmlns:a16="http://schemas.microsoft.com/office/drawing/2014/main" id="{272E8601-9310-490D-94F6-63CEEB8F7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20431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ttangolo 444">
              <a:extLst>
                <a:ext uri="{FF2B5EF4-FFF2-40B4-BE49-F238E27FC236}">
                  <a16:creationId xmlns:a16="http://schemas.microsoft.com/office/drawing/2014/main" id="{FE61DE21-6C27-46D8-842D-BDD3C8EF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9073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ttangolo 445">
              <a:extLst>
                <a:ext uri="{FF2B5EF4-FFF2-40B4-BE49-F238E27FC236}">
                  <a16:creationId xmlns:a16="http://schemas.microsoft.com/office/drawing/2014/main" id="{6CCE631C-12A5-4752-8E65-BA8787F57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3358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ttangolo 446">
              <a:extLst>
                <a:ext uri="{FF2B5EF4-FFF2-40B4-BE49-F238E27FC236}">
                  <a16:creationId xmlns:a16="http://schemas.microsoft.com/office/drawing/2014/main" id="{3CB2E858-A7D8-4E87-AE5E-5399DC5D8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5263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ttangolo 447">
              <a:extLst>
                <a:ext uri="{FF2B5EF4-FFF2-40B4-BE49-F238E27FC236}">
                  <a16:creationId xmlns:a16="http://schemas.microsoft.com/office/drawing/2014/main" id="{B78B1C91-9EA0-420D-AB04-82322F7DF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7168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ttangolo 448">
              <a:extLst>
                <a:ext uri="{FF2B5EF4-FFF2-40B4-BE49-F238E27FC236}">
                  <a16:creationId xmlns:a16="http://schemas.microsoft.com/office/drawing/2014/main" id="{9BBF9638-FA96-4436-AE58-8EBA61CBA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9073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ttangolo 449">
              <a:extLst>
                <a:ext uri="{FF2B5EF4-FFF2-40B4-BE49-F238E27FC236}">
                  <a16:creationId xmlns:a16="http://schemas.microsoft.com/office/drawing/2014/main" id="{919C5518-E69B-42C0-AFDE-170FE83E2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3358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0" name="Rettangolo 189">
            <a:extLst>
              <a:ext uri="{FF2B5EF4-FFF2-40B4-BE49-F238E27FC236}">
                <a16:creationId xmlns:a16="http://schemas.microsoft.com/office/drawing/2014/main" id="{D47EB548-7973-4FFC-B967-63DC95FCDF00}"/>
              </a:ext>
            </a:extLst>
          </p:cNvPr>
          <p:cNvSpPr/>
          <p:nvPr/>
        </p:nvSpPr>
        <p:spPr>
          <a:xfrm>
            <a:off x="4807597" y="5335127"/>
            <a:ext cx="959790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80" name="Immagine 179">
            <a:extLst>
              <a:ext uri="{FF2B5EF4-FFF2-40B4-BE49-F238E27FC236}">
                <a16:creationId xmlns:a16="http://schemas.microsoft.com/office/drawing/2014/main" id="{3A643E19-BE33-4EB2-BD51-2018346EE7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564" y="4534602"/>
            <a:ext cx="3275930" cy="16652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0059B2B-2147-43F9-AA49-267597D59D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743" y="1365037"/>
            <a:ext cx="384188" cy="39258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25DB08B-9133-44DD-9255-E7FDE0C0A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09" y="1373099"/>
            <a:ext cx="396853" cy="39685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A48A5F3-B527-4A37-BEFC-6C7F82A7EE17}"/>
              </a:ext>
            </a:extLst>
          </p:cNvPr>
          <p:cNvSpPr/>
          <p:nvPr/>
        </p:nvSpPr>
        <p:spPr>
          <a:xfrm>
            <a:off x="4471901" y="2794154"/>
            <a:ext cx="3137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CERTIFIED PROFESSIONALS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D1A7836F-BD24-4B90-9F00-977139150E15}"/>
              </a:ext>
            </a:extLst>
          </p:cNvPr>
          <p:cNvSpPr/>
          <p:nvPr/>
        </p:nvSpPr>
        <p:spPr>
          <a:xfrm>
            <a:off x="4440133" y="4436270"/>
            <a:ext cx="3419021" cy="1795488"/>
          </a:xfrm>
          <a:prstGeom prst="rect">
            <a:avLst/>
          </a:prstGeom>
          <a:solidFill>
            <a:srgbClr val="71943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 panose="00000300000000000000" pitchFamily="2" charset="0"/>
                <a:ea typeface="+mn-ea"/>
                <a:cs typeface="+mn-cs"/>
              </a:rPr>
              <a:t>7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5ED3A795-BA76-4063-8E74-50FDE91F6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821030" y="4111089"/>
            <a:ext cx="657225" cy="6572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18EEE6D1-D4F1-4432-BA35-12C1BFB74EA8}"/>
              </a:ext>
            </a:extLst>
          </p:cNvPr>
          <p:cNvSpPr/>
          <p:nvPr/>
        </p:nvSpPr>
        <p:spPr>
          <a:xfrm>
            <a:off x="5342150" y="5581348"/>
            <a:ext cx="173477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LANGUAGES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026" name="Picture 2" descr="Risultato immagini per icona lingue vettoriale">
            <a:extLst>
              <a:ext uri="{FF2B5EF4-FFF2-40B4-BE49-F238E27FC236}">
                <a16:creationId xmlns:a16="http://schemas.microsoft.com/office/drawing/2014/main" id="{D28FEB2F-66B7-40E8-AAD0-5CB4A25A6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1151" y="4209596"/>
            <a:ext cx="436881" cy="4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ttangolo 4">
            <a:extLst>
              <a:ext uri="{FF2B5EF4-FFF2-40B4-BE49-F238E27FC236}">
                <a16:creationId xmlns:a16="http://schemas.microsoft.com/office/drawing/2014/main" id="{6D765636-4E96-40EF-B228-A5C8CF4C1891}"/>
              </a:ext>
            </a:extLst>
          </p:cNvPr>
          <p:cNvSpPr/>
          <p:nvPr/>
        </p:nvSpPr>
        <p:spPr>
          <a:xfrm>
            <a:off x="8430850" y="4411642"/>
            <a:ext cx="3419021" cy="17954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 panose="00000300000000000000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67" name="Ovale 88">
            <a:extLst>
              <a:ext uri="{FF2B5EF4-FFF2-40B4-BE49-F238E27FC236}">
                <a16:creationId xmlns:a16="http://schemas.microsoft.com/office/drawing/2014/main" id="{64133A9C-18CA-4E2C-8149-03BB991DB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835230" y="4073940"/>
            <a:ext cx="657225" cy="6572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Gruppo 100" descr="Questa è un icona di una carta di credito. ">
            <a:extLst>
              <a:ext uri="{FF2B5EF4-FFF2-40B4-BE49-F238E27FC236}">
                <a16:creationId xmlns:a16="http://schemas.microsoft.com/office/drawing/2014/main" id="{1B9A526E-9200-4731-9B94-74201508787E}"/>
              </a:ext>
            </a:extLst>
          </p:cNvPr>
          <p:cNvGrpSpPr/>
          <p:nvPr/>
        </p:nvGrpSpPr>
        <p:grpSpPr>
          <a:xfrm>
            <a:off x="9919874" y="4206176"/>
            <a:ext cx="472282" cy="335529"/>
            <a:chOff x="877888" y="1966913"/>
            <a:chExt cx="287338" cy="200025"/>
          </a:xfrm>
          <a:solidFill>
            <a:schemeClr val="bg1"/>
          </a:solidFill>
        </p:grpSpPr>
        <p:sp>
          <p:nvSpPr>
            <p:cNvPr id="69" name="Figura a mano libera 433">
              <a:extLst>
                <a:ext uri="{FF2B5EF4-FFF2-40B4-BE49-F238E27FC236}">
                  <a16:creationId xmlns:a16="http://schemas.microsoft.com/office/drawing/2014/main" id="{0D9DA0B7-E24B-4E10-ABD2-E23904B8D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888" y="1966913"/>
              <a:ext cx="287338" cy="200025"/>
            </a:xfrm>
            <a:custGeom>
              <a:avLst/>
              <a:gdLst>
                <a:gd name="T0" fmla="*/ 550 w 903"/>
                <a:gd name="T1" fmla="*/ 473 h 632"/>
                <a:gd name="T2" fmla="*/ 491 w 903"/>
                <a:gd name="T3" fmla="*/ 438 h 632"/>
                <a:gd name="T4" fmla="*/ 499 w 903"/>
                <a:gd name="T5" fmla="*/ 388 h 632"/>
                <a:gd name="T6" fmla="*/ 512 w 903"/>
                <a:gd name="T7" fmla="*/ 331 h 632"/>
                <a:gd name="T8" fmla="*/ 507 w 903"/>
                <a:gd name="T9" fmla="*/ 272 h 632"/>
                <a:gd name="T10" fmla="*/ 486 w 903"/>
                <a:gd name="T11" fmla="*/ 219 h 632"/>
                <a:gd name="T12" fmla="*/ 519 w 903"/>
                <a:gd name="T13" fmla="*/ 173 h 632"/>
                <a:gd name="T14" fmla="*/ 585 w 903"/>
                <a:gd name="T15" fmla="*/ 151 h 632"/>
                <a:gd name="T16" fmla="*/ 651 w 903"/>
                <a:gd name="T17" fmla="*/ 158 h 632"/>
                <a:gd name="T18" fmla="*/ 708 w 903"/>
                <a:gd name="T19" fmla="*/ 189 h 632"/>
                <a:gd name="T20" fmla="*/ 748 w 903"/>
                <a:gd name="T21" fmla="*/ 237 h 632"/>
                <a:gd name="T22" fmla="*/ 767 w 903"/>
                <a:gd name="T23" fmla="*/ 299 h 632"/>
                <a:gd name="T24" fmla="*/ 760 w 903"/>
                <a:gd name="T25" fmla="*/ 366 h 632"/>
                <a:gd name="T26" fmla="*/ 730 w 903"/>
                <a:gd name="T27" fmla="*/ 422 h 632"/>
                <a:gd name="T28" fmla="*/ 681 w 903"/>
                <a:gd name="T29" fmla="*/ 461 h 632"/>
                <a:gd name="T30" fmla="*/ 619 w 903"/>
                <a:gd name="T31" fmla="*/ 481 h 632"/>
                <a:gd name="T32" fmla="*/ 392 w 903"/>
                <a:gd name="T33" fmla="*/ 422 h 632"/>
                <a:gd name="T34" fmla="*/ 387 w 903"/>
                <a:gd name="T35" fmla="*/ 466 h 632"/>
                <a:gd name="T36" fmla="*/ 331 w 903"/>
                <a:gd name="T37" fmla="*/ 452 h 632"/>
                <a:gd name="T38" fmla="*/ 307 w 903"/>
                <a:gd name="T39" fmla="*/ 482 h 632"/>
                <a:gd name="T40" fmla="*/ 268 w 903"/>
                <a:gd name="T41" fmla="*/ 474 h 632"/>
                <a:gd name="T42" fmla="*/ 241 w 903"/>
                <a:gd name="T43" fmla="*/ 452 h 632"/>
                <a:gd name="T44" fmla="*/ 199 w 903"/>
                <a:gd name="T45" fmla="*/ 432 h 632"/>
                <a:gd name="T46" fmla="*/ 174 w 903"/>
                <a:gd name="T47" fmla="*/ 400 h 632"/>
                <a:gd name="T48" fmla="*/ 158 w 903"/>
                <a:gd name="T49" fmla="*/ 361 h 632"/>
                <a:gd name="T50" fmla="*/ 181 w 903"/>
                <a:gd name="T51" fmla="*/ 301 h 632"/>
                <a:gd name="T52" fmla="*/ 181 w 903"/>
                <a:gd name="T53" fmla="*/ 271 h 632"/>
                <a:gd name="T54" fmla="*/ 179 w 903"/>
                <a:gd name="T55" fmla="*/ 223 h 632"/>
                <a:gd name="T56" fmla="*/ 206 w 903"/>
                <a:gd name="T57" fmla="*/ 193 h 632"/>
                <a:gd name="T58" fmla="*/ 241 w 903"/>
                <a:gd name="T59" fmla="*/ 168 h 632"/>
                <a:gd name="T60" fmla="*/ 277 w 903"/>
                <a:gd name="T61" fmla="*/ 156 h 632"/>
                <a:gd name="T62" fmla="*/ 316 w 903"/>
                <a:gd name="T63" fmla="*/ 150 h 632"/>
                <a:gd name="T64" fmla="*/ 362 w 903"/>
                <a:gd name="T65" fmla="*/ 180 h 632"/>
                <a:gd name="T66" fmla="*/ 400 w 903"/>
                <a:gd name="T67" fmla="*/ 173 h 632"/>
                <a:gd name="T68" fmla="*/ 422 w 903"/>
                <a:gd name="T69" fmla="*/ 210 h 632"/>
                <a:gd name="T70" fmla="*/ 447 w 903"/>
                <a:gd name="T71" fmla="*/ 216 h 632"/>
                <a:gd name="T72" fmla="*/ 472 w 903"/>
                <a:gd name="T73" fmla="*/ 259 h 632"/>
                <a:gd name="T74" fmla="*/ 482 w 903"/>
                <a:gd name="T75" fmla="*/ 301 h 632"/>
                <a:gd name="T76" fmla="*/ 482 w 903"/>
                <a:gd name="T77" fmla="*/ 331 h 632"/>
                <a:gd name="T78" fmla="*/ 472 w 903"/>
                <a:gd name="T79" fmla="*/ 373 h 632"/>
                <a:gd name="T80" fmla="*/ 447 w 903"/>
                <a:gd name="T81" fmla="*/ 417 h 632"/>
                <a:gd name="T82" fmla="*/ 422 w 903"/>
                <a:gd name="T83" fmla="*/ 444 h 632"/>
                <a:gd name="T84" fmla="*/ 60 w 903"/>
                <a:gd name="T85" fmla="*/ 1 h 632"/>
                <a:gd name="T86" fmla="*/ 33 w 903"/>
                <a:gd name="T87" fmla="*/ 13 h 632"/>
                <a:gd name="T88" fmla="*/ 13 w 903"/>
                <a:gd name="T89" fmla="*/ 33 h 632"/>
                <a:gd name="T90" fmla="*/ 2 w 903"/>
                <a:gd name="T91" fmla="*/ 60 h 632"/>
                <a:gd name="T92" fmla="*/ 1 w 903"/>
                <a:gd name="T93" fmla="*/ 564 h 632"/>
                <a:gd name="T94" fmla="*/ 10 w 903"/>
                <a:gd name="T95" fmla="*/ 593 h 632"/>
                <a:gd name="T96" fmla="*/ 28 w 903"/>
                <a:gd name="T97" fmla="*/ 615 h 632"/>
                <a:gd name="T98" fmla="*/ 54 w 903"/>
                <a:gd name="T99" fmla="*/ 629 h 632"/>
                <a:gd name="T100" fmla="*/ 828 w 903"/>
                <a:gd name="T101" fmla="*/ 632 h 632"/>
                <a:gd name="T102" fmla="*/ 857 w 903"/>
                <a:gd name="T103" fmla="*/ 626 h 632"/>
                <a:gd name="T104" fmla="*/ 882 w 903"/>
                <a:gd name="T105" fmla="*/ 610 h 632"/>
                <a:gd name="T106" fmla="*/ 898 w 903"/>
                <a:gd name="T107" fmla="*/ 587 h 632"/>
                <a:gd name="T108" fmla="*/ 903 w 903"/>
                <a:gd name="T109" fmla="*/ 557 h 632"/>
                <a:gd name="T110" fmla="*/ 900 w 903"/>
                <a:gd name="T111" fmla="*/ 53 h 632"/>
                <a:gd name="T112" fmla="*/ 886 w 903"/>
                <a:gd name="T113" fmla="*/ 27 h 632"/>
                <a:gd name="T114" fmla="*/ 865 w 903"/>
                <a:gd name="T115" fmla="*/ 9 h 632"/>
                <a:gd name="T116" fmla="*/ 836 w 903"/>
                <a:gd name="T11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3" h="632">
                  <a:moveTo>
                    <a:pt x="603" y="482"/>
                  </a:moveTo>
                  <a:lnTo>
                    <a:pt x="585" y="481"/>
                  </a:lnTo>
                  <a:lnTo>
                    <a:pt x="567" y="478"/>
                  </a:lnTo>
                  <a:lnTo>
                    <a:pt x="550" y="473"/>
                  </a:lnTo>
                  <a:lnTo>
                    <a:pt x="534" y="467"/>
                  </a:lnTo>
                  <a:lnTo>
                    <a:pt x="519" y="459"/>
                  </a:lnTo>
                  <a:lnTo>
                    <a:pt x="504" y="449"/>
                  </a:lnTo>
                  <a:lnTo>
                    <a:pt x="491" y="438"/>
                  </a:lnTo>
                  <a:lnTo>
                    <a:pt x="478" y="426"/>
                  </a:lnTo>
                  <a:lnTo>
                    <a:pt x="486" y="413"/>
                  </a:lnTo>
                  <a:lnTo>
                    <a:pt x="492" y="401"/>
                  </a:lnTo>
                  <a:lnTo>
                    <a:pt x="499" y="388"/>
                  </a:lnTo>
                  <a:lnTo>
                    <a:pt x="503" y="374"/>
                  </a:lnTo>
                  <a:lnTo>
                    <a:pt x="507" y="360"/>
                  </a:lnTo>
                  <a:lnTo>
                    <a:pt x="510" y="345"/>
                  </a:lnTo>
                  <a:lnTo>
                    <a:pt x="512" y="331"/>
                  </a:lnTo>
                  <a:lnTo>
                    <a:pt x="512" y="316"/>
                  </a:lnTo>
                  <a:lnTo>
                    <a:pt x="512" y="301"/>
                  </a:lnTo>
                  <a:lnTo>
                    <a:pt x="510" y="286"/>
                  </a:lnTo>
                  <a:lnTo>
                    <a:pt x="507" y="272"/>
                  </a:lnTo>
                  <a:lnTo>
                    <a:pt x="503" y="257"/>
                  </a:lnTo>
                  <a:lnTo>
                    <a:pt x="499" y="245"/>
                  </a:lnTo>
                  <a:lnTo>
                    <a:pt x="492" y="232"/>
                  </a:lnTo>
                  <a:lnTo>
                    <a:pt x="486" y="219"/>
                  </a:lnTo>
                  <a:lnTo>
                    <a:pt x="478" y="207"/>
                  </a:lnTo>
                  <a:lnTo>
                    <a:pt x="491" y="194"/>
                  </a:lnTo>
                  <a:lnTo>
                    <a:pt x="504" y="182"/>
                  </a:lnTo>
                  <a:lnTo>
                    <a:pt x="519" y="173"/>
                  </a:lnTo>
                  <a:lnTo>
                    <a:pt x="534" y="165"/>
                  </a:lnTo>
                  <a:lnTo>
                    <a:pt x="550" y="159"/>
                  </a:lnTo>
                  <a:lnTo>
                    <a:pt x="567" y="154"/>
                  </a:lnTo>
                  <a:lnTo>
                    <a:pt x="585" y="151"/>
                  </a:lnTo>
                  <a:lnTo>
                    <a:pt x="603" y="150"/>
                  </a:lnTo>
                  <a:lnTo>
                    <a:pt x="619" y="151"/>
                  </a:lnTo>
                  <a:lnTo>
                    <a:pt x="636" y="153"/>
                  </a:lnTo>
                  <a:lnTo>
                    <a:pt x="651" y="158"/>
                  </a:lnTo>
                  <a:lnTo>
                    <a:pt x="667" y="163"/>
                  </a:lnTo>
                  <a:lnTo>
                    <a:pt x="681" y="171"/>
                  </a:lnTo>
                  <a:lnTo>
                    <a:pt x="695" y="179"/>
                  </a:lnTo>
                  <a:lnTo>
                    <a:pt x="708" y="189"/>
                  </a:lnTo>
                  <a:lnTo>
                    <a:pt x="720" y="200"/>
                  </a:lnTo>
                  <a:lnTo>
                    <a:pt x="730" y="211"/>
                  </a:lnTo>
                  <a:lnTo>
                    <a:pt x="740" y="223"/>
                  </a:lnTo>
                  <a:lnTo>
                    <a:pt x="748" y="237"/>
                  </a:lnTo>
                  <a:lnTo>
                    <a:pt x="755" y="252"/>
                  </a:lnTo>
                  <a:lnTo>
                    <a:pt x="760" y="267"/>
                  </a:lnTo>
                  <a:lnTo>
                    <a:pt x="765" y="283"/>
                  </a:lnTo>
                  <a:lnTo>
                    <a:pt x="767" y="299"/>
                  </a:lnTo>
                  <a:lnTo>
                    <a:pt x="768" y="316"/>
                  </a:lnTo>
                  <a:lnTo>
                    <a:pt x="767" y="333"/>
                  </a:lnTo>
                  <a:lnTo>
                    <a:pt x="765" y="350"/>
                  </a:lnTo>
                  <a:lnTo>
                    <a:pt x="760" y="366"/>
                  </a:lnTo>
                  <a:lnTo>
                    <a:pt x="755" y="381"/>
                  </a:lnTo>
                  <a:lnTo>
                    <a:pt x="748" y="395"/>
                  </a:lnTo>
                  <a:lnTo>
                    <a:pt x="740" y="409"/>
                  </a:lnTo>
                  <a:lnTo>
                    <a:pt x="730" y="422"/>
                  </a:lnTo>
                  <a:lnTo>
                    <a:pt x="720" y="433"/>
                  </a:lnTo>
                  <a:lnTo>
                    <a:pt x="708" y="444"/>
                  </a:lnTo>
                  <a:lnTo>
                    <a:pt x="695" y="454"/>
                  </a:lnTo>
                  <a:lnTo>
                    <a:pt x="681" y="461"/>
                  </a:lnTo>
                  <a:lnTo>
                    <a:pt x="667" y="469"/>
                  </a:lnTo>
                  <a:lnTo>
                    <a:pt x="651" y="474"/>
                  </a:lnTo>
                  <a:lnTo>
                    <a:pt x="636" y="478"/>
                  </a:lnTo>
                  <a:lnTo>
                    <a:pt x="619" y="481"/>
                  </a:lnTo>
                  <a:lnTo>
                    <a:pt x="603" y="482"/>
                  </a:lnTo>
                  <a:close/>
                  <a:moveTo>
                    <a:pt x="422" y="444"/>
                  </a:moveTo>
                  <a:lnTo>
                    <a:pt x="422" y="422"/>
                  </a:lnTo>
                  <a:lnTo>
                    <a:pt x="392" y="422"/>
                  </a:lnTo>
                  <a:lnTo>
                    <a:pt x="392" y="452"/>
                  </a:lnTo>
                  <a:lnTo>
                    <a:pt x="411" y="452"/>
                  </a:lnTo>
                  <a:lnTo>
                    <a:pt x="400" y="459"/>
                  </a:lnTo>
                  <a:lnTo>
                    <a:pt x="387" y="466"/>
                  </a:lnTo>
                  <a:lnTo>
                    <a:pt x="374" y="471"/>
                  </a:lnTo>
                  <a:lnTo>
                    <a:pt x="362" y="475"/>
                  </a:lnTo>
                  <a:lnTo>
                    <a:pt x="362" y="452"/>
                  </a:lnTo>
                  <a:lnTo>
                    <a:pt x="331" y="452"/>
                  </a:lnTo>
                  <a:lnTo>
                    <a:pt x="331" y="481"/>
                  </a:lnTo>
                  <a:lnTo>
                    <a:pt x="324" y="482"/>
                  </a:lnTo>
                  <a:lnTo>
                    <a:pt x="316" y="482"/>
                  </a:lnTo>
                  <a:lnTo>
                    <a:pt x="307" y="482"/>
                  </a:lnTo>
                  <a:lnTo>
                    <a:pt x="296" y="481"/>
                  </a:lnTo>
                  <a:lnTo>
                    <a:pt x="286" y="479"/>
                  </a:lnTo>
                  <a:lnTo>
                    <a:pt x="277" y="477"/>
                  </a:lnTo>
                  <a:lnTo>
                    <a:pt x="268" y="474"/>
                  </a:lnTo>
                  <a:lnTo>
                    <a:pt x="259" y="471"/>
                  </a:lnTo>
                  <a:lnTo>
                    <a:pt x="250" y="468"/>
                  </a:lnTo>
                  <a:lnTo>
                    <a:pt x="241" y="463"/>
                  </a:lnTo>
                  <a:lnTo>
                    <a:pt x="241" y="452"/>
                  </a:lnTo>
                  <a:lnTo>
                    <a:pt x="221" y="452"/>
                  </a:lnTo>
                  <a:lnTo>
                    <a:pt x="214" y="445"/>
                  </a:lnTo>
                  <a:lnTo>
                    <a:pt x="206" y="439"/>
                  </a:lnTo>
                  <a:lnTo>
                    <a:pt x="199" y="432"/>
                  </a:lnTo>
                  <a:lnTo>
                    <a:pt x="192" y="425"/>
                  </a:lnTo>
                  <a:lnTo>
                    <a:pt x="186" y="417"/>
                  </a:lnTo>
                  <a:lnTo>
                    <a:pt x="179" y="409"/>
                  </a:lnTo>
                  <a:lnTo>
                    <a:pt x="174" y="400"/>
                  </a:lnTo>
                  <a:lnTo>
                    <a:pt x="170" y="392"/>
                  </a:lnTo>
                  <a:lnTo>
                    <a:pt x="181" y="392"/>
                  </a:lnTo>
                  <a:lnTo>
                    <a:pt x="181" y="361"/>
                  </a:lnTo>
                  <a:lnTo>
                    <a:pt x="158" y="361"/>
                  </a:lnTo>
                  <a:lnTo>
                    <a:pt x="153" y="346"/>
                  </a:lnTo>
                  <a:lnTo>
                    <a:pt x="151" y="331"/>
                  </a:lnTo>
                  <a:lnTo>
                    <a:pt x="181" y="331"/>
                  </a:lnTo>
                  <a:lnTo>
                    <a:pt x="181" y="301"/>
                  </a:lnTo>
                  <a:lnTo>
                    <a:pt x="151" y="301"/>
                  </a:lnTo>
                  <a:lnTo>
                    <a:pt x="153" y="285"/>
                  </a:lnTo>
                  <a:lnTo>
                    <a:pt x="158" y="271"/>
                  </a:lnTo>
                  <a:lnTo>
                    <a:pt x="181" y="271"/>
                  </a:lnTo>
                  <a:lnTo>
                    <a:pt x="181" y="240"/>
                  </a:lnTo>
                  <a:lnTo>
                    <a:pt x="170" y="240"/>
                  </a:lnTo>
                  <a:lnTo>
                    <a:pt x="174" y="232"/>
                  </a:lnTo>
                  <a:lnTo>
                    <a:pt x="179" y="223"/>
                  </a:lnTo>
                  <a:lnTo>
                    <a:pt x="186" y="216"/>
                  </a:lnTo>
                  <a:lnTo>
                    <a:pt x="192" y="207"/>
                  </a:lnTo>
                  <a:lnTo>
                    <a:pt x="199" y="201"/>
                  </a:lnTo>
                  <a:lnTo>
                    <a:pt x="206" y="193"/>
                  </a:lnTo>
                  <a:lnTo>
                    <a:pt x="214" y="187"/>
                  </a:lnTo>
                  <a:lnTo>
                    <a:pt x="221" y="180"/>
                  </a:lnTo>
                  <a:lnTo>
                    <a:pt x="241" y="180"/>
                  </a:lnTo>
                  <a:lnTo>
                    <a:pt x="241" y="168"/>
                  </a:lnTo>
                  <a:lnTo>
                    <a:pt x="250" y="164"/>
                  </a:lnTo>
                  <a:lnTo>
                    <a:pt x="259" y="161"/>
                  </a:lnTo>
                  <a:lnTo>
                    <a:pt x="268" y="158"/>
                  </a:lnTo>
                  <a:lnTo>
                    <a:pt x="277" y="156"/>
                  </a:lnTo>
                  <a:lnTo>
                    <a:pt x="286" y="153"/>
                  </a:lnTo>
                  <a:lnTo>
                    <a:pt x="296" y="151"/>
                  </a:lnTo>
                  <a:lnTo>
                    <a:pt x="307" y="151"/>
                  </a:lnTo>
                  <a:lnTo>
                    <a:pt x="316" y="150"/>
                  </a:lnTo>
                  <a:lnTo>
                    <a:pt x="324" y="150"/>
                  </a:lnTo>
                  <a:lnTo>
                    <a:pt x="331" y="151"/>
                  </a:lnTo>
                  <a:lnTo>
                    <a:pt x="331" y="180"/>
                  </a:lnTo>
                  <a:lnTo>
                    <a:pt x="362" y="180"/>
                  </a:lnTo>
                  <a:lnTo>
                    <a:pt x="362" y="157"/>
                  </a:lnTo>
                  <a:lnTo>
                    <a:pt x="374" y="161"/>
                  </a:lnTo>
                  <a:lnTo>
                    <a:pt x="387" y="166"/>
                  </a:lnTo>
                  <a:lnTo>
                    <a:pt x="400" y="173"/>
                  </a:lnTo>
                  <a:lnTo>
                    <a:pt x="411" y="180"/>
                  </a:lnTo>
                  <a:lnTo>
                    <a:pt x="392" y="180"/>
                  </a:lnTo>
                  <a:lnTo>
                    <a:pt x="392" y="210"/>
                  </a:lnTo>
                  <a:lnTo>
                    <a:pt x="422" y="210"/>
                  </a:lnTo>
                  <a:lnTo>
                    <a:pt x="422" y="189"/>
                  </a:lnTo>
                  <a:lnTo>
                    <a:pt x="431" y="196"/>
                  </a:lnTo>
                  <a:lnTo>
                    <a:pt x="440" y="206"/>
                  </a:lnTo>
                  <a:lnTo>
                    <a:pt x="447" y="216"/>
                  </a:lnTo>
                  <a:lnTo>
                    <a:pt x="455" y="225"/>
                  </a:lnTo>
                  <a:lnTo>
                    <a:pt x="461" y="236"/>
                  </a:lnTo>
                  <a:lnTo>
                    <a:pt x="467" y="247"/>
                  </a:lnTo>
                  <a:lnTo>
                    <a:pt x="472" y="259"/>
                  </a:lnTo>
                  <a:lnTo>
                    <a:pt x="475" y="271"/>
                  </a:lnTo>
                  <a:lnTo>
                    <a:pt x="452" y="271"/>
                  </a:lnTo>
                  <a:lnTo>
                    <a:pt x="452" y="301"/>
                  </a:lnTo>
                  <a:lnTo>
                    <a:pt x="482" y="301"/>
                  </a:lnTo>
                  <a:lnTo>
                    <a:pt x="482" y="309"/>
                  </a:lnTo>
                  <a:lnTo>
                    <a:pt x="482" y="316"/>
                  </a:lnTo>
                  <a:lnTo>
                    <a:pt x="482" y="324"/>
                  </a:lnTo>
                  <a:lnTo>
                    <a:pt x="482" y="331"/>
                  </a:lnTo>
                  <a:lnTo>
                    <a:pt x="452" y="331"/>
                  </a:lnTo>
                  <a:lnTo>
                    <a:pt x="452" y="361"/>
                  </a:lnTo>
                  <a:lnTo>
                    <a:pt x="475" y="361"/>
                  </a:lnTo>
                  <a:lnTo>
                    <a:pt x="472" y="373"/>
                  </a:lnTo>
                  <a:lnTo>
                    <a:pt x="467" y="385"/>
                  </a:lnTo>
                  <a:lnTo>
                    <a:pt x="461" y="396"/>
                  </a:lnTo>
                  <a:lnTo>
                    <a:pt x="455" y="407"/>
                  </a:lnTo>
                  <a:lnTo>
                    <a:pt x="447" y="417"/>
                  </a:lnTo>
                  <a:lnTo>
                    <a:pt x="440" y="427"/>
                  </a:lnTo>
                  <a:lnTo>
                    <a:pt x="431" y="436"/>
                  </a:lnTo>
                  <a:lnTo>
                    <a:pt x="422" y="444"/>
                  </a:lnTo>
                  <a:lnTo>
                    <a:pt x="422" y="444"/>
                  </a:lnTo>
                  <a:close/>
                  <a:moveTo>
                    <a:pt x="828" y="0"/>
                  </a:moveTo>
                  <a:lnTo>
                    <a:pt x="75" y="0"/>
                  </a:lnTo>
                  <a:lnTo>
                    <a:pt x="68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5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3" y="21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7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0" y="557"/>
                  </a:lnTo>
                  <a:lnTo>
                    <a:pt x="1" y="564"/>
                  </a:lnTo>
                  <a:lnTo>
                    <a:pt x="2" y="572"/>
                  </a:lnTo>
                  <a:lnTo>
                    <a:pt x="3" y="579"/>
                  </a:lnTo>
                  <a:lnTo>
                    <a:pt x="7" y="586"/>
                  </a:lnTo>
                  <a:lnTo>
                    <a:pt x="10" y="593"/>
                  </a:lnTo>
                  <a:lnTo>
                    <a:pt x="13" y="599"/>
                  </a:lnTo>
                  <a:lnTo>
                    <a:pt x="17" y="605"/>
                  </a:lnTo>
                  <a:lnTo>
                    <a:pt x="23" y="610"/>
                  </a:lnTo>
                  <a:lnTo>
                    <a:pt x="28" y="615"/>
                  </a:lnTo>
                  <a:lnTo>
                    <a:pt x="33" y="619"/>
                  </a:lnTo>
                  <a:lnTo>
                    <a:pt x="40" y="623"/>
                  </a:lnTo>
                  <a:lnTo>
                    <a:pt x="46" y="626"/>
                  </a:lnTo>
                  <a:lnTo>
                    <a:pt x="54" y="629"/>
                  </a:lnTo>
                  <a:lnTo>
                    <a:pt x="60" y="631"/>
                  </a:lnTo>
                  <a:lnTo>
                    <a:pt x="68" y="632"/>
                  </a:lnTo>
                  <a:lnTo>
                    <a:pt x="75" y="632"/>
                  </a:lnTo>
                  <a:lnTo>
                    <a:pt x="828" y="632"/>
                  </a:lnTo>
                  <a:lnTo>
                    <a:pt x="836" y="632"/>
                  </a:lnTo>
                  <a:lnTo>
                    <a:pt x="843" y="631"/>
                  </a:lnTo>
                  <a:lnTo>
                    <a:pt x="851" y="629"/>
                  </a:lnTo>
                  <a:lnTo>
                    <a:pt x="857" y="626"/>
                  </a:lnTo>
                  <a:lnTo>
                    <a:pt x="865" y="623"/>
                  </a:lnTo>
                  <a:lnTo>
                    <a:pt x="870" y="619"/>
                  </a:lnTo>
                  <a:lnTo>
                    <a:pt x="876" y="615"/>
                  </a:lnTo>
                  <a:lnTo>
                    <a:pt x="882" y="610"/>
                  </a:lnTo>
                  <a:lnTo>
                    <a:pt x="886" y="605"/>
                  </a:lnTo>
                  <a:lnTo>
                    <a:pt x="890" y="599"/>
                  </a:lnTo>
                  <a:lnTo>
                    <a:pt x="895" y="593"/>
                  </a:lnTo>
                  <a:lnTo>
                    <a:pt x="898" y="587"/>
                  </a:lnTo>
                  <a:lnTo>
                    <a:pt x="900" y="579"/>
                  </a:lnTo>
                  <a:lnTo>
                    <a:pt x="902" y="572"/>
                  </a:lnTo>
                  <a:lnTo>
                    <a:pt x="903" y="564"/>
                  </a:lnTo>
                  <a:lnTo>
                    <a:pt x="903" y="557"/>
                  </a:lnTo>
                  <a:lnTo>
                    <a:pt x="903" y="75"/>
                  </a:lnTo>
                  <a:lnTo>
                    <a:pt x="903" y="68"/>
                  </a:lnTo>
                  <a:lnTo>
                    <a:pt x="902" y="60"/>
                  </a:lnTo>
                  <a:lnTo>
                    <a:pt x="900" y="53"/>
                  </a:lnTo>
                  <a:lnTo>
                    <a:pt x="898" y="46"/>
                  </a:lnTo>
                  <a:lnTo>
                    <a:pt x="895" y="40"/>
                  </a:lnTo>
                  <a:lnTo>
                    <a:pt x="890" y="33"/>
                  </a:lnTo>
                  <a:lnTo>
                    <a:pt x="886" y="27"/>
                  </a:lnTo>
                  <a:lnTo>
                    <a:pt x="882" y="21"/>
                  </a:lnTo>
                  <a:lnTo>
                    <a:pt x="876" y="17"/>
                  </a:lnTo>
                  <a:lnTo>
                    <a:pt x="870" y="13"/>
                  </a:lnTo>
                  <a:lnTo>
                    <a:pt x="865" y="9"/>
                  </a:lnTo>
                  <a:lnTo>
                    <a:pt x="857" y="5"/>
                  </a:lnTo>
                  <a:lnTo>
                    <a:pt x="851" y="3"/>
                  </a:lnTo>
                  <a:lnTo>
                    <a:pt x="843" y="1"/>
                  </a:lnTo>
                  <a:lnTo>
                    <a:pt x="836" y="0"/>
                  </a:lnTo>
                  <a:lnTo>
                    <a:pt x="8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ttangolo 434">
              <a:extLst>
                <a:ext uri="{FF2B5EF4-FFF2-40B4-BE49-F238E27FC236}">
                  <a16:creationId xmlns:a16="http://schemas.microsoft.com/office/drawing/2014/main" id="{3DA0B4B1-E225-4D40-AE93-4F5496173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5263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ttangolo 435">
              <a:extLst>
                <a:ext uri="{FF2B5EF4-FFF2-40B4-BE49-F238E27FC236}">
                  <a16:creationId xmlns:a16="http://schemas.microsoft.com/office/drawing/2014/main" id="{0F96C6FD-01F5-45A2-90BD-32D2DB69A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7168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ttangolo 436">
              <a:extLst>
                <a:ext uri="{FF2B5EF4-FFF2-40B4-BE49-F238E27FC236}">
                  <a16:creationId xmlns:a16="http://schemas.microsoft.com/office/drawing/2014/main" id="{DDC6DFC1-525C-4D3A-A9BB-1B39B4D42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812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ttangolo 437">
              <a:extLst>
                <a:ext uri="{FF2B5EF4-FFF2-40B4-BE49-F238E27FC236}">
                  <a16:creationId xmlns:a16="http://schemas.microsoft.com/office/drawing/2014/main" id="{C15F3908-2DD4-400F-87DF-D070F3987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1002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ttangolo 438">
              <a:extLst>
                <a:ext uri="{FF2B5EF4-FFF2-40B4-BE49-F238E27FC236}">
                  <a16:creationId xmlns:a16="http://schemas.microsoft.com/office/drawing/2014/main" id="{767030F4-737B-4B94-830D-4C03FFA62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240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ttangolo 439">
              <a:extLst>
                <a:ext uri="{FF2B5EF4-FFF2-40B4-BE49-F238E27FC236}">
                  <a16:creationId xmlns:a16="http://schemas.microsoft.com/office/drawing/2014/main" id="{50A97CDF-3CE3-408C-860E-68B073C3C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621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ttangolo 440">
              <a:extLst>
                <a:ext uri="{FF2B5EF4-FFF2-40B4-BE49-F238E27FC236}">
                  <a16:creationId xmlns:a16="http://schemas.microsoft.com/office/drawing/2014/main" id="{77359A91-EBE7-452A-9289-1970341AA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431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ttangolo 441">
              <a:extLst>
                <a:ext uri="{FF2B5EF4-FFF2-40B4-BE49-F238E27FC236}">
                  <a16:creationId xmlns:a16="http://schemas.microsoft.com/office/drawing/2014/main" id="{F098A994-E293-477F-99A2-7E1D1DD6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20812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ttangolo 442">
              <a:extLst>
                <a:ext uri="{FF2B5EF4-FFF2-40B4-BE49-F238E27FC236}">
                  <a16:creationId xmlns:a16="http://schemas.microsoft.com/office/drawing/2014/main" id="{FE4E5E9F-D0B8-45CD-BC18-1144D1C3D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20621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ttangolo 443">
              <a:extLst>
                <a:ext uri="{FF2B5EF4-FFF2-40B4-BE49-F238E27FC236}">
                  <a16:creationId xmlns:a16="http://schemas.microsoft.com/office/drawing/2014/main" id="{EF5A2C04-CBA4-418B-BB70-746F77833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20431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ttangolo 444">
              <a:extLst>
                <a:ext uri="{FF2B5EF4-FFF2-40B4-BE49-F238E27FC236}">
                  <a16:creationId xmlns:a16="http://schemas.microsoft.com/office/drawing/2014/main" id="{858FFE0A-8F99-47E7-A54E-80466B293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9073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ttangolo 445">
              <a:extLst>
                <a:ext uri="{FF2B5EF4-FFF2-40B4-BE49-F238E27FC236}">
                  <a16:creationId xmlns:a16="http://schemas.microsoft.com/office/drawing/2014/main" id="{CB064C2E-A9A5-485D-889A-C03DA4FD8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3358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ttangolo 446">
              <a:extLst>
                <a:ext uri="{FF2B5EF4-FFF2-40B4-BE49-F238E27FC236}">
                  <a16:creationId xmlns:a16="http://schemas.microsoft.com/office/drawing/2014/main" id="{948407C8-0C2D-4003-8E18-A649F0242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5263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ttangolo 447">
              <a:extLst>
                <a:ext uri="{FF2B5EF4-FFF2-40B4-BE49-F238E27FC236}">
                  <a16:creationId xmlns:a16="http://schemas.microsoft.com/office/drawing/2014/main" id="{BF14DBF3-BAA4-49E5-B7C2-0C04C0CE3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7168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ttangolo 448">
              <a:extLst>
                <a:ext uri="{FF2B5EF4-FFF2-40B4-BE49-F238E27FC236}">
                  <a16:creationId xmlns:a16="http://schemas.microsoft.com/office/drawing/2014/main" id="{FE791013-A162-4F58-A2E5-A5AD62894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9073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ttangolo 449">
              <a:extLst>
                <a:ext uri="{FF2B5EF4-FFF2-40B4-BE49-F238E27FC236}">
                  <a16:creationId xmlns:a16="http://schemas.microsoft.com/office/drawing/2014/main" id="{6D9431B0-A5B3-42BB-A599-B95808849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3358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Rettangolo 62">
            <a:extLst>
              <a:ext uri="{FF2B5EF4-FFF2-40B4-BE49-F238E27FC236}">
                <a16:creationId xmlns:a16="http://schemas.microsoft.com/office/drawing/2014/main" id="{44F9D2CA-3520-4336-98B0-60F6AB083E9F}"/>
              </a:ext>
            </a:extLst>
          </p:cNvPr>
          <p:cNvSpPr/>
          <p:nvPr/>
        </p:nvSpPr>
        <p:spPr>
          <a:xfrm>
            <a:off x="8777595" y="5600660"/>
            <a:ext cx="281685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OFFICIAL RESELLERS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0" name="Titolo 1">
            <a:extLst>
              <a:ext uri="{FF2B5EF4-FFF2-40B4-BE49-F238E27FC236}">
                <a16:creationId xmlns:a16="http://schemas.microsoft.com/office/drawing/2014/main" id="{15091C88-BB0D-46AC-AE50-C14274BD68A1}"/>
              </a:ext>
            </a:extLst>
          </p:cNvPr>
          <p:cNvSpPr txBox="1">
            <a:spLocks/>
          </p:cNvSpPr>
          <p:nvPr/>
        </p:nvSpPr>
        <p:spPr>
          <a:xfrm>
            <a:off x="462116" y="423871"/>
            <a:ext cx="10515600" cy="132556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 ExtraLight" panose="00000300000000000000" pitchFamily="2" charset="0"/>
                <a:ea typeface="+mj-ea"/>
                <a:cs typeface="+mj-cs"/>
              </a:rPr>
              <a:t>Numbers</a:t>
            </a:r>
          </a:p>
        </p:txBody>
      </p:sp>
      <p:pic>
        <p:nvPicPr>
          <p:cNvPr id="71" name="Immagine 4">
            <a:extLst>
              <a:ext uri="{FF2B5EF4-FFF2-40B4-BE49-F238E27FC236}">
                <a16:creationId xmlns:a16="http://schemas.microsoft.com/office/drawing/2014/main" id="{451B2F3A-0D80-46AE-99F9-4935DCC85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190" y="6197822"/>
            <a:ext cx="1731151" cy="7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79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144_TF16411175.potx" id="{353A196D-968D-4FED-8131-5650256E90C5}" vid="{75FDB9EA-BBD3-4CC3-9E66-F6DE6CF1AC80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205331-2435-4EAB-B07C-068872515C4E}"/>
</file>

<file path=customXml/itemProps2.xml><?xml version="1.0" encoding="utf-8"?>
<ds:datastoreItem xmlns:ds="http://schemas.openxmlformats.org/officeDocument/2006/customXml" ds:itemID="{414D58EB-56DD-4A7B-A311-89C11625F23C}"/>
</file>

<file path=customXml/itemProps3.xml><?xml version="1.0" encoding="utf-8"?>
<ds:datastoreItem xmlns:ds="http://schemas.openxmlformats.org/officeDocument/2006/customXml" ds:itemID="{F631305F-B675-4BD3-B387-C9DEABAF9814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97</Words>
  <Application>Microsoft Office PowerPoint</Application>
  <PresentationFormat>Широкоэкранный</PresentationFormat>
  <Paragraphs>44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Dosis</vt:lpstr>
      <vt:lpstr>Impact</vt:lpstr>
      <vt:lpstr>Montserrat</vt:lpstr>
      <vt:lpstr>Montserrat ExtraLight</vt:lpstr>
      <vt:lpstr>Rockwell</vt:lpstr>
      <vt:lpstr>Times New Roman</vt:lpstr>
      <vt:lpstr>Тема Office</vt:lpstr>
      <vt:lpstr>1_Tema di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 Hrynevych</dc:creator>
  <cp:lastModifiedBy>Oksana Hrynevych</cp:lastModifiedBy>
  <cp:revision>4</cp:revision>
  <dcterms:created xsi:type="dcterms:W3CDTF">2021-09-21T12:28:26Z</dcterms:created>
  <dcterms:modified xsi:type="dcterms:W3CDTF">2021-09-21T13:34:20Z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