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15.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4"/>
    <p:sldMasterId id="2147484298" r:id="rId5"/>
    <p:sldMasterId id="2147483648" r:id="rId6"/>
    <p:sldMasterId id="2147484311" r:id="rId7"/>
  </p:sldMasterIdLst>
  <p:notesMasterIdLst>
    <p:notesMasterId r:id="rId27"/>
  </p:notesMasterIdLst>
  <p:handoutMasterIdLst>
    <p:handoutMasterId r:id="rId28"/>
  </p:handoutMasterIdLst>
  <p:sldIdLst>
    <p:sldId id="708" r:id="rId8"/>
    <p:sldId id="773" r:id="rId9"/>
    <p:sldId id="786" r:id="rId10"/>
    <p:sldId id="785" r:id="rId11"/>
    <p:sldId id="787" r:id="rId12"/>
    <p:sldId id="789" r:id="rId13"/>
    <p:sldId id="788" r:id="rId14"/>
    <p:sldId id="802" r:id="rId15"/>
    <p:sldId id="790" r:id="rId16"/>
    <p:sldId id="791" r:id="rId17"/>
    <p:sldId id="792" r:id="rId18"/>
    <p:sldId id="793" r:id="rId19"/>
    <p:sldId id="794" r:id="rId20"/>
    <p:sldId id="795" r:id="rId21"/>
    <p:sldId id="796" r:id="rId22"/>
    <p:sldId id="797" r:id="rId23"/>
    <p:sldId id="798" r:id="rId24"/>
    <p:sldId id="799" r:id="rId25"/>
    <p:sldId id="801" r:id="rId26"/>
  </p:sldIdLst>
  <p:sldSz cx="9144000" cy="6858000" type="screen4x3"/>
  <p:notesSz cx="6794500" cy="9906000"/>
  <p:defaultTextStyle>
    <a:defPPr>
      <a:defRPr lang="en-US"/>
    </a:defPPr>
    <a:lvl1pPr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1pPr>
    <a:lvl2pPr marL="4572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2pPr>
    <a:lvl3pPr marL="9144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3pPr>
    <a:lvl4pPr marL="13716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4pPr>
    <a:lvl5pPr marL="18288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5pPr>
    <a:lvl6pPr marL="2286000" algn="l" defTabSz="914400" rtl="0" eaLnBrk="1" latinLnBrk="0" hangingPunct="1">
      <a:defRPr sz="1600" kern="1200">
        <a:solidFill>
          <a:schemeClr val="bg1"/>
        </a:solidFill>
        <a:latin typeface="Times New Roman" pitchFamily="18" charset="0"/>
        <a:ea typeface="+mn-ea"/>
        <a:cs typeface="Arial" pitchFamily="34" charset="0"/>
      </a:defRPr>
    </a:lvl6pPr>
    <a:lvl7pPr marL="2743200" algn="l" defTabSz="914400" rtl="0" eaLnBrk="1" latinLnBrk="0" hangingPunct="1">
      <a:defRPr sz="1600" kern="1200">
        <a:solidFill>
          <a:schemeClr val="bg1"/>
        </a:solidFill>
        <a:latin typeface="Times New Roman" pitchFamily="18" charset="0"/>
        <a:ea typeface="+mn-ea"/>
        <a:cs typeface="Arial" pitchFamily="34" charset="0"/>
      </a:defRPr>
    </a:lvl7pPr>
    <a:lvl8pPr marL="3200400" algn="l" defTabSz="914400" rtl="0" eaLnBrk="1" latinLnBrk="0" hangingPunct="1">
      <a:defRPr sz="1600" kern="1200">
        <a:solidFill>
          <a:schemeClr val="bg1"/>
        </a:solidFill>
        <a:latin typeface="Times New Roman" pitchFamily="18" charset="0"/>
        <a:ea typeface="+mn-ea"/>
        <a:cs typeface="Arial" pitchFamily="34" charset="0"/>
      </a:defRPr>
    </a:lvl8pPr>
    <a:lvl9pPr marL="3657600" algn="l" defTabSz="914400" rtl="0" eaLnBrk="1" latinLnBrk="0" hangingPunct="1">
      <a:defRPr sz="1600" kern="1200">
        <a:solidFill>
          <a:schemeClr val="bg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1B5BA2"/>
    <a:srgbClr val="3E8ADE"/>
    <a:srgbClr val="0E438A"/>
    <a:srgbClr val="87BBE0"/>
    <a:srgbClr val="D9445A"/>
    <a:srgbClr val="525152"/>
    <a:srgbClr val="0099CC"/>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9" autoAdjust="0"/>
    <p:restoredTop sz="82714" autoAdjust="0"/>
  </p:normalViewPr>
  <p:slideViewPr>
    <p:cSldViewPr>
      <p:cViewPr>
        <p:scale>
          <a:sx n="110" d="100"/>
          <a:sy n="110"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2754" y="108"/>
      </p:cViewPr>
      <p:guideLst>
        <p:guide orient="horz" pos="3120"/>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44813"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28675" name="Rectangle 3"/>
          <p:cNvSpPr>
            <a:spLocks noGrp="1" noChangeArrowheads="1"/>
          </p:cNvSpPr>
          <p:nvPr>
            <p:ph type="dt" sz="quarter" idx="1"/>
          </p:nvPr>
        </p:nvSpPr>
        <p:spPr bwMode="auto">
          <a:xfrm>
            <a:off x="3849688" y="0"/>
            <a:ext cx="2944812"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a:defRPr sz="1200">
                <a:solidFill>
                  <a:schemeClr val="tx1"/>
                </a:solidFill>
                <a:latin typeface="Verdana" pitchFamily="34" charset="0"/>
              </a:defRPr>
            </a:lvl1pPr>
          </a:lstStyle>
          <a:p>
            <a:pPr>
              <a:defRPr/>
            </a:pPr>
            <a:endParaRPr lang="fr-FR" altLang="en-US" dirty="0"/>
          </a:p>
        </p:txBody>
      </p:sp>
      <p:sp>
        <p:nvSpPr>
          <p:cNvPr id="28676" name="Rectangle 4"/>
          <p:cNvSpPr>
            <a:spLocks noGrp="1" noChangeArrowheads="1"/>
          </p:cNvSpPr>
          <p:nvPr>
            <p:ph type="ftr" sz="quarter" idx="2"/>
          </p:nvPr>
        </p:nvSpPr>
        <p:spPr bwMode="auto">
          <a:xfrm>
            <a:off x="1" y="9410384"/>
            <a:ext cx="2944813"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28677" name="Rectangle 5"/>
          <p:cNvSpPr>
            <a:spLocks noGrp="1" noChangeArrowheads="1"/>
          </p:cNvSpPr>
          <p:nvPr>
            <p:ph type="sldNum" sz="quarter" idx="3"/>
          </p:nvPr>
        </p:nvSpPr>
        <p:spPr bwMode="auto">
          <a:xfrm>
            <a:off x="3849688" y="9410384"/>
            <a:ext cx="2944812"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a:defRPr sz="1200">
                <a:solidFill>
                  <a:schemeClr val="tx1"/>
                </a:solidFill>
                <a:latin typeface="Verdana" pitchFamily="34" charset="0"/>
              </a:defRPr>
            </a:lvl1pPr>
          </a:lstStyle>
          <a:p>
            <a:pPr>
              <a:defRPr/>
            </a:pPr>
            <a:fld id="{B1C3852A-83C8-486D-9D79-A05741DE52D2}" type="slidenum">
              <a:rPr lang="en-US" altLang="en-US"/>
              <a:pPr>
                <a:defRPr/>
              </a:pPr>
              <a:t>‹#›</a:t>
            </a:fld>
            <a:endParaRPr lang="en-US" altLang="en-US" dirty="0"/>
          </a:p>
        </p:txBody>
      </p:sp>
    </p:spTree>
    <p:extLst>
      <p:ext uri="{BB962C8B-B14F-4D97-AF65-F5344CB8AC3E}">
        <p14:creationId xmlns:p14="http://schemas.microsoft.com/office/powerpoint/2010/main" val="2825559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44813"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48131" name="Rectangle 3"/>
          <p:cNvSpPr>
            <a:spLocks noGrp="1" noChangeArrowheads="1"/>
          </p:cNvSpPr>
          <p:nvPr>
            <p:ph type="dt" idx="1"/>
          </p:nvPr>
        </p:nvSpPr>
        <p:spPr bwMode="auto">
          <a:xfrm>
            <a:off x="3849688" y="0"/>
            <a:ext cx="2944812"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a:defRPr sz="1200">
                <a:solidFill>
                  <a:schemeClr val="tx1"/>
                </a:solidFill>
                <a:latin typeface="Verdana" pitchFamily="34" charset="0"/>
              </a:defRPr>
            </a:lvl1pPr>
          </a:lstStyle>
          <a:p>
            <a:pPr>
              <a:defRPr/>
            </a:pPr>
            <a:endParaRPr lang="fr-FR" altLang="en-US" dirty="0"/>
          </a:p>
        </p:txBody>
      </p:sp>
      <p:sp>
        <p:nvSpPr>
          <p:cNvPr id="29700" name="Rectangle 4"/>
          <p:cNvSpPr>
            <a:spLocks noGrp="1" noRot="1" noChangeAspect="1" noChangeArrowheads="1" noTextEdit="1"/>
          </p:cNvSpPr>
          <p:nvPr>
            <p:ph type="sldImg" idx="2"/>
          </p:nvPr>
        </p:nvSpPr>
        <p:spPr bwMode="auto">
          <a:xfrm>
            <a:off x="938214" y="744222"/>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06464" y="4705984"/>
            <a:ext cx="4981575" cy="4455800"/>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1" y="9410384"/>
            <a:ext cx="2944813"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48135" name="Rectangle 7"/>
          <p:cNvSpPr>
            <a:spLocks noGrp="1" noChangeArrowheads="1"/>
          </p:cNvSpPr>
          <p:nvPr>
            <p:ph type="sldNum" sz="quarter" idx="5"/>
          </p:nvPr>
        </p:nvSpPr>
        <p:spPr bwMode="auto">
          <a:xfrm>
            <a:off x="3849688" y="9410384"/>
            <a:ext cx="2944812"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a:defRPr sz="1200">
                <a:solidFill>
                  <a:schemeClr val="tx1"/>
                </a:solidFill>
                <a:latin typeface="Verdana" pitchFamily="34" charset="0"/>
              </a:defRPr>
            </a:lvl1pPr>
          </a:lstStyle>
          <a:p>
            <a:pPr>
              <a:defRPr/>
            </a:pPr>
            <a:fld id="{E2BA787D-1992-41F5-934E-28691A81B68C}" type="slidenum">
              <a:rPr lang="en-US" altLang="en-US"/>
              <a:pPr>
                <a:defRPr/>
              </a:pPr>
              <a:t>‹#›</a:t>
            </a:fld>
            <a:endParaRPr lang="en-US" altLang="en-US" dirty="0"/>
          </a:p>
        </p:txBody>
      </p:sp>
    </p:spTree>
    <p:extLst>
      <p:ext uri="{BB962C8B-B14F-4D97-AF65-F5344CB8AC3E}">
        <p14:creationId xmlns:p14="http://schemas.microsoft.com/office/powerpoint/2010/main" val="924579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2</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22445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11</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12</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13</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14</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15</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16</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17</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18</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19</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3</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22445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4</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5</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6</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7</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8</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9</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10</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BB2299F-9402-4DDA-9D67-3BE3D1E1224C}" type="slidenum">
              <a:rPr lang="en-US" altLang="en-US"/>
              <a:pPr>
                <a:defRPr/>
              </a:pPr>
              <a:t>‹#›</a:t>
            </a:fld>
            <a:endParaRPr lang="en-US" altLang="en-US" dirty="0"/>
          </a:p>
        </p:txBody>
      </p:sp>
    </p:spTree>
    <p:extLst>
      <p:ext uri="{BB962C8B-B14F-4D97-AF65-F5344CB8AC3E}">
        <p14:creationId xmlns:p14="http://schemas.microsoft.com/office/powerpoint/2010/main" val="26681440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1BDC12C-6E47-4C03-A2F8-021DE36F41E2}" type="slidenum">
              <a:rPr lang="en-US" altLang="en-US"/>
              <a:pPr>
                <a:defRPr/>
              </a:pPr>
              <a:t>‹#›</a:t>
            </a:fld>
            <a:endParaRPr lang="en-US" altLang="en-US" dirty="0"/>
          </a:p>
        </p:txBody>
      </p:sp>
    </p:spTree>
    <p:extLst>
      <p:ext uri="{BB962C8B-B14F-4D97-AF65-F5344CB8AC3E}">
        <p14:creationId xmlns:p14="http://schemas.microsoft.com/office/powerpoint/2010/main" val="6131543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59F399D9-2B72-452D-89B7-5A79EEAB6D82}" type="slidenum">
              <a:rPr lang="en-US" altLang="en-US"/>
              <a:pPr>
                <a:defRPr/>
              </a:pPr>
              <a:t>‹#›</a:t>
            </a:fld>
            <a:endParaRPr lang="en-US" altLang="en-US" dirty="0"/>
          </a:p>
        </p:txBody>
      </p:sp>
    </p:spTree>
    <p:extLst>
      <p:ext uri="{BB962C8B-B14F-4D97-AF65-F5344CB8AC3E}">
        <p14:creationId xmlns:p14="http://schemas.microsoft.com/office/powerpoint/2010/main" val="24521041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9055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9197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59570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59687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44563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2485972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66924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43448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ADE859B-4906-4DE2-9168-37F715D03FED}" type="slidenum">
              <a:rPr lang="en-US" altLang="en-US"/>
              <a:pPr>
                <a:defRPr/>
              </a:pPr>
              <a:t>‹#›</a:t>
            </a:fld>
            <a:endParaRPr lang="en-US" altLang="en-US" dirty="0"/>
          </a:p>
        </p:txBody>
      </p:sp>
    </p:spTree>
    <p:extLst>
      <p:ext uri="{BB962C8B-B14F-4D97-AF65-F5344CB8AC3E}">
        <p14:creationId xmlns:p14="http://schemas.microsoft.com/office/powerpoint/2010/main" val="27076135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287632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11517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108156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944305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nSpc>
                <a:spcPct val="90000"/>
              </a:lnSpc>
              <a:defRPr/>
            </a:pPr>
            <a:r>
              <a:rPr lang="en-US" sz="1000" dirty="0" smtClean="0">
                <a:latin typeface="Univers"/>
              </a:rPr>
              <a:t>International</a:t>
            </a:r>
            <a:br>
              <a:rPr lang="en-US" sz="1000" dirty="0" smtClean="0">
                <a:latin typeface="Univers"/>
              </a:rPr>
            </a:br>
            <a:r>
              <a:rPr lang="en-US" sz="1000" dirty="0" smtClean="0">
                <a:latin typeface="Univers"/>
              </a:rPr>
              <a:t>Telecommunication</a:t>
            </a:r>
            <a:br>
              <a:rPr lang="en-US" sz="1000" dirty="0" smtClean="0">
                <a:latin typeface="Univers"/>
              </a:rPr>
            </a:br>
            <a:r>
              <a:rPr lang="en-US" sz="1000" dirty="0" smtClean="0">
                <a:latin typeface="Univers"/>
              </a:rPr>
              <a:t>Union</a:t>
            </a:r>
          </a:p>
        </p:txBody>
      </p:sp>
      <p:sp>
        <p:nvSpPr>
          <p:cNvPr id="11"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200" b="1" dirty="0" smtClean="0">
                <a:solidFill>
                  <a:srgbClr val="0C4B84"/>
                </a:solidFill>
                <a:latin typeface="Verdana" pitchFamily="34" charset="0"/>
              </a:rPr>
              <a:t> </a:t>
            </a:r>
            <a:endParaRPr lang="en-US" altLang="en-US" sz="2400" dirty="0" smtClean="0">
              <a:solidFill>
                <a:schemeClr val="tx1"/>
              </a:solidFill>
              <a:latin typeface="Verdana" pitchFamily="34" charset="0"/>
            </a:endParaRPr>
          </a:p>
        </p:txBody>
      </p:sp>
      <p:sp>
        <p:nvSpPr>
          <p:cNvPr id="12"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200" b="1" dirty="0" smtClean="0">
                <a:solidFill>
                  <a:srgbClr val="0C4B84"/>
                </a:solidFill>
                <a:latin typeface="Verdana" pitchFamily="34" charset="0"/>
              </a:rPr>
              <a:t> </a:t>
            </a:r>
            <a:endParaRPr lang="en-US" altLang="en-US" sz="2400" dirty="0" smtClean="0">
              <a:solidFill>
                <a:schemeClr val="tx1"/>
              </a:solidFill>
              <a:latin typeface="Verdana" pitchFamily="34" charset="0"/>
            </a:endParaRPr>
          </a:p>
        </p:txBody>
      </p:sp>
      <p:sp>
        <p:nvSpPr>
          <p:cNvPr id="13"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000" dirty="0" smtClean="0">
                <a:solidFill>
                  <a:srgbClr val="000000"/>
                </a:solidFill>
                <a:latin typeface="Verdana" pitchFamily="34" charset="0"/>
              </a:rPr>
              <a:t> </a:t>
            </a:r>
            <a:endParaRPr lang="en-US" altLang="en-US" sz="2400" dirty="0" smtClean="0">
              <a:solidFill>
                <a:schemeClr val="tx1"/>
              </a:solidFill>
              <a:latin typeface="Verdana" pitchFamily="34" charset="0"/>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30294238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D6303126-FBF5-4BF9-92D5-4274644D7C1C}" type="slidenum">
              <a:rPr lang="en-US" altLang="en-US"/>
              <a:pPr>
                <a:defRPr/>
              </a:pPr>
              <a:t>‹#›</a:t>
            </a:fld>
            <a:endParaRPr lang="en-US" altLang="en-US" dirty="0"/>
          </a:p>
        </p:txBody>
      </p:sp>
    </p:spTree>
    <p:extLst>
      <p:ext uri="{BB962C8B-B14F-4D97-AF65-F5344CB8AC3E}">
        <p14:creationId xmlns:p14="http://schemas.microsoft.com/office/powerpoint/2010/main" val="7535771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C6BEBDA7-FF21-41F9-93DC-6211EC3AC001}" type="slidenum">
              <a:rPr lang="en-US" altLang="en-US"/>
              <a:pPr>
                <a:defRPr/>
              </a:pPr>
              <a:t>‹#›</a:t>
            </a:fld>
            <a:endParaRPr lang="en-US" altLang="en-US" dirty="0"/>
          </a:p>
        </p:txBody>
      </p:sp>
    </p:spTree>
    <p:extLst>
      <p:ext uri="{BB962C8B-B14F-4D97-AF65-F5344CB8AC3E}">
        <p14:creationId xmlns:p14="http://schemas.microsoft.com/office/powerpoint/2010/main" val="30494747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DD2452D0-1C82-45B4-A543-B65406FE9223}" type="slidenum">
              <a:rPr lang="en-US" altLang="en-US"/>
              <a:pPr>
                <a:defRPr/>
              </a:pPr>
              <a:t>‹#›</a:t>
            </a:fld>
            <a:endParaRPr lang="en-US" altLang="en-US" dirty="0"/>
          </a:p>
        </p:txBody>
      </p:sp>
    </p:spTree>
    <p:extLst>
      <p:ext uri="{BB962C8B-B14F-4D97-AF65-F5344CB8AC3E}">
        <p14:creationId xmlns:p14="http://schemas.microsoft.com/office/powerpoint/2010/main" val="28697041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ED989705-6F8C-472E-8E28-6D1B2F42DAAA}" type="slidenum">
              <a:rPr lang="en-US" altLang="en-US"/>
              <a:pPr>
                <a:defRPr/>
              </a:pPr>
              <a:t>‹#›</a:t>
            </a:fld>
            <a:endParaRPr lang="en-US" altLang="en-US" dirty="0"/>
          </a:p>
        </p:txBody>
      </p:sp>
    </p:spTree>
    <p:extLst>
      <p:ext uri="{BB962C8B-B14F-4D97-AF65-F5344CB8AC3E}">
        <p14:creationId xmlns:p14="http://schemas.microsoft.com/office/powerpoint/2010/main" val="9308592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AA9EE69E-B926-4C3E-857C-358C682FCFD6}" type="slidenum">
              <a:rPr lang="en-US" altLang="en-US"/>
              <a:pPr>
                <a:defRPr/>
              </a:pPr>
              <a:t>‹#›</a:t>
            </a:fld>
            <a:endParaRPr lang="en-US" altLang="en-US" dirty="0"/>
          </a:p>
        </p:txBody>
      </p:sp>
    </p:spTree>
    <p:extLst>
      <p:ext uri="{BB962C8B-B14F-4D97-AF65-F5344CB8AC3E}">
        <p14:creationId xmlns:p14="http://schemas.microsoft.com/office/powerpoint/2010/main" val="40349273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E53B02D2-AC58-4C6C-A4D3-2AADC223301D}" type="slidenum">
              <a:rPr lang="en-US" altLang="en-US"/>
              <a:pPr>
                <a:defRPr/>
              </a:pPr>
              <a:t>‹#›</a:t>
            </a:fld>
            <a:endParaRPr lang="en-US" altLang="en-US" dirty="0"/>
          </a:p>
        </p:txBody>
      </p:sp>
    </p:spTree>
    <p:extLst>
      <p:ext uri="{BB962C8B-B14F-4D97-AF65-F5344CB8AC3E}">
        <p14:creationId xmlns:p14="http://schemas.microsoft.com/office/powerpoint/2010/main" val="25939618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DDD1F02D-D57E-4141-A656-8A21A16BB10A}" type="slidenum">
              <a:rPr lang="en-US" altLang="en-US"/>
              <a:pPr>
                <a:defRPr/>
              </a:pPr>
              <a:t>‹#›</a:t>
            </a:fld>
            <a:endParaRPr lang="en-US" altLang="en-US" dirty="0"/>
          </a:p>
        </p:txBody>
      </p:sp>
    </p:spTree>
    <p:extLst>
      <p:ext uri="{BB962C8B-B14F-4D97-AF65-F5344CB8AC3E}">
        <p14:creationId xmlns:p14="http://schemas.microsoft.com/office/powerpoint/2010/main" val="13093800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621CE15-891F-4549-8345-C31B6035464F}" type="slidenum">
              <a:rPr lang="en-US" altLang="en-US"/>
              <a:pPr>
                <a:defRPr/>
              </a:pPr>
              <a:t>‹#›</a:t>
            </a:fld>
            <a:endParaRPr lang="en-US" altLang="en-US" dirty="0"/>
          </a:p>
        </p:txBody>
      </p:sp>
    </p:spTree>
    <p:extLst>
      <p:ext uri="{BB962C8B-B14F-4D97-AF65-F5344CB8AC3E}">
        <p14:creationId xmlns:p14="http://schemas.microsoft.com/office/powerpoint/2010/main" val="9701899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2685741A-93B6-4009-9107-79ADF45E0F8E}" type="slidenum">
              <a:rPr lang="en-US" altLang="en-US"/>
              <a:pPr>
                <a:defRPr/>
              </a:pPr>
              <a:t>‹#›</a:t>
            </a:fld>
            <a:endParaRPr lang="en-US" altLang="en-US" dirty="0"/>
          </a:p>
        </p:txBody>
      </p:sp>
    </p:spTree>
    <p:extLst>
      <p:ext uri="{BB962C8B-B14F-4D97-AF65-F5344CB8AC3E}">
        <p14:creationId xmlns:p14="http://schemas.microsoft.com/office/powerpoint/2010/main" val="36031132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676EDE0-7203-4911-9236-963DB03A1881}" type="slidenum">
              <a:rPr lang="en-US" altLang="en-US"/>
              <a:pPr>
                <a:defRPr/>
              </a:pPr>
              <a:t>‹#›</a:t>
            </a:fld>
            <a:endParaRPr lang="en-US" altLang="en-US" dirty="0"/>
          </a:p>
        </p:txBody>
      </p:sp>
    </p:spTree>
    <p:extLst>
      <p:ext uri="{BB962C8B-B14F-4D97-AF65-F5344CB8AC3E}">
        <p14:creationId xmlns:p14="http://schemas.microsoft.com/office/powerpoint/2010/main" val="418082485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8372CF88-6316-4BF3-9E49-39814BC9B32F}" type="slidenum">
              <a:rPr lang="en-US" altLang="en-US"/>
              <a:pPr>
                <a:defRPr/>
              </a:pPr>
              <a:t>‹#›</a:t>
            </a:fld>
            <a:endParaRPr lang="en-US" altLang="en-US" dirty="0"/>
          </a:p>
        </p:txBody>
      </p:sp>
    </p:spTree>
    <p:extLst>
      <p:ext uri="{BB962C8B-B14F-4D97-AF65-F5344CB8AC3E}">
        <p14:creationId xmlns:p14="http://schemas.microsoft.com/office/powerpoint/2010/main" val="4340850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566240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B1911-5F0B-42F6-9E2C-4A06154EE5C1}"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41372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23148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192735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49068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15BEFA91-F7B5-4432-8136-C68071AC4F95}" type="slidenum">
              <a:rPr lang="en-US" altLang="en-US"/>
              <a:pPr>
                <a:defRPr/>
              </a:pPr>
              <a:t>‹#›</a:t>
            </a:fld>
            <a:endParaRPr lang="en-US" altLang="en-US" dirty="0"/>
          </a:p>
        </p:txBody>
      </p:sp>
    </p:spTree>
    <p:extLst>
      <p:ext uri="{BB962C8B-B14F-4D97-AF65-F5344CB8AC3E}">
        <p14:creationId xmlns:p14="http://schemas.microsoft.com/office/powerpoint/2010/main" val="30360193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B1911-5F0B-42F6-9E2C-4A06154EE5C1}"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243590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B1911-5F0B-42F6-9E2C-4A06154EE5C1}"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4137183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B1911-5F0B-42F6-9E2C-4A06154EE5C1}"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927781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080323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552145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227488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25068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62E3C95B-8FCF-42F4-905E-E655C2CC8036}" type="slidenum">
              <a:rPr lang="en-US" altLang="en-US"/>
              <a:pPr>
                <a:defRPr/>
              </a:pPr>
              <a:t>‹#›</a:t>
            </a:fld>
            <a:endParaRPr lang="en-US" altLang="en-US" dirty="0"/>
          </a:p>
        </p:txBody>
      </p:sp>
    </p:spTree>
    <p:extLst>
      <p:ext uri="{BB962C8B-B14F-4D97-AF65-F5344CB8AC3E}">
        <p14:creationId xmlns:p14="http://schemas.microsoft.com/office/powerpoint/2010/main" val="24133946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FECD4AD0-C24F-44DC-BF9E-F616E74D546E}" type="slidenum">
              <a:rPr lang="en-US" altLang="en-US"/>
              <a:pPr>
                <a:defRPr/>
              </a:pPr>
              <a:t>‹#›</a:t>
            </a:fld>
            <a:endParaRPr lang="en-US" altLang="en-US" dirty="0"/>
          </a:p>
        </p:txBody>
      </p:sp>
    </p:spTree>
    <p:extLst>
      <p:ext uri="{BB962C8B-B14F-4D97-AF65-F5344CB8AC3E}">
        <p14:creationId xmlns:p14="http://schemas.microsoft.com/office/powerpoint/2010/main" val="19876071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31FA99C7-FE43-4D46-904A-6B1441063318}" type="slidenum">
              <a:rPr lang="en-US" altLang="en-US"/>
              <a:pPr>
                <a:defRPr/>
              </a:pPr>
              <a:t>‹#›</a:t>
            </a:fld>
            <a:endParaRPr lang="en-US" altLang="en-US" dirty="0"/>
          </a:p>
        </p:txBody>
      </p:sp>
    </p:spTree>
    <p:extLst>
      <p:ext uri="{BB962C8B-B14F-4D97-AF65-F5344CB8AC3E}">
        <p14:creationId xmlns:p14="http://schemas.microsoft.com/office/powerpoint/2010/main" val="2538460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74E2B7F-8257-481D-BF87-32E627A1F6E7}" type="slidenum">
              <a:rPr lang="en-US" altLang="en-US"/>
              <a:pPr>
                <a:defRPr/>
              </a:pPr>
              <a:t>‹#›</a:t>
            </a:fld>
            <a:endParaRPr lang="en-US" altLang="en-US" dirty="0"/>
          </a:p>
        </p:txBody>
      </p:sp>
    </p:spTree>
    <p:extLst>
      <p:ext uri="{BB962C8B-B14F-4D97-AF65-F5344CB8AC3E}">
        <p14:creationId xmlns:p14="http://schemas.microsoft.com/office/powerpoint/2010/main" val="31010090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77A16B4A-291F-4B1D-B787-6798F557C85F}" type="slidenum">
              <a:rPr lang="en-US" altLang="en-US"/>
              <a:pPr>
                <a:defRPr/>
              </a:pPr>
              <a:t>‹#›</a:t>
            </a:fld>
            <a:endParaRPr lang="en-US" altLang="en-US" dirty="0"/>
          </a:p>
        </p:txBody>
      </p:sp>
    </p:spTree>
    <p:extLst>
      <p:ext uri="{BB962C8B-B14F-4D97-AF65-F5344CB8AC3E}">
        <p14:creationId xmlns:p14="http://schemas.microsoft.com/office/powerpoint/2010/main" val="3397893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328307"/>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458482"/>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a:defRPr/>
            </a:pPr>
            <a:fld id="{9A341D7D-649D-4397-A928-45BE08CB2464}" type="slidenum">
              <a:rPr lang="en-US" altLang="en-US"/>
              <a:pPr>
                <a:defRPr/>
              </a:pPr>
              <a:t>‹#›</a:t>
            </a:fld>
            <a:endParaRPr lang="en-US" altLang="en-US" dirty="0"/>
          </a:p>
        </p:txBody>
      </p:sp>
      <p:pic>
        <p:nvPicPr>
          <p:cNvPr id="1032" name="Picture 10"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7846" y="27654"/>
            <a:ext cx="910229" cy="70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458482"/>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i="1">
          <a:solidFill>
            <a:srgbClr val="1B5BA2"/>
          </a:solidFill>
          <a:latin typeface="+mj-lt"/>
          <a:ea typeface="+mj-ea"/>
          <a:cs typeface="+mj-cs"/>
        </a:defRPr>
      </a:lvl1pPr>
      <a:lvl2pPr algn="ctr" rtl="0" eaLnBrk="0" fontAlgn="base" hangingPunct="0">
        <a:spcBef>
          <a:spcPct val="0"/>
        </a:spcBef>
        <a:spcAft>
          <a:spcPct val="0"/>
        </a:spcAft>
        <a:defRPr sz="3600" i="1">
          <a:solidFill>
            <a:srgbClr val="1B5BA2"/>
          </a:solidFill>
          <a:latin typeface="Verdana" pitchFamily="34" charset="0"/>
        </a:defRPr>
      </a:lvl2pPr>
      <a:lvl3pPr algn="ctr" rtl="0" eaLnBrk="0" fontAlgn="base" hangingPunct="0">
        <a:spcBef>
          <a:spcPct val="0"/>
        </a:spcBef>
        <a:spcAft>
          <a:spcPct val="0"/>
        </a:spcAft>
        <a:defRPr sz="3600" i="1">
          <a:solidFill>
            <a:srgbClr val="1B5BA2"/>
          </a:solidFill>
          <a:latin typeface="Verdana" pitchFamily="34" charset="0"/>
        </a:defRPr>
      </a:lvl3pPr>
      <a:lvl4pPr algn="ctr" rtl="0" eaLnBrk="0" fontAlgn="base" hangingPunct="0">
        <a:spcBef>
          <a:spcPct val="0"/>
        </a:spcBef>
        <a:spcAft>
          <a:spcPct val="0"/>
        </a:spcAft>
        <a:defRPr sz="3600" i="1">
          <a:solidFill>
            <a:srgbClr val="1B5BA2"/>
          </a:solidFill>
          <a:latin typeface="Verdana" pitchFamily="34" charset="0"/>
        </a:defRPr>
      </a:lvl4pPr>
      <a:lvl5pPr algn="ctr" rtl="0" eaLnBrk="0" fontAlgn="base" hangingPunct="0">
        <a:spcBef>
          <a:spcPct val="0"/>
        </a:spcBef>
        <a:spcAft>
          <a:spcPct val="0"/>
        </a:spcAft>
        <a:defRPr sz="3600" i="1">
          <a:solidFill>
            <a:srgbClr val="1B5BA2"/>
          </a:solidFill>
          <a:latin typeface="Verdana" pitchFamily="34" charset="0"/>
        </a:defRPr>
      </a:lvl5pPr>
      <a:lvl6pPr marL="457200" algn="ctr" rtl="0" eaLnBrk="0" fontAlgn="base" hangingPunct="0">
        <a:spcBef>
          <a:spcPct val="0"/>
        </a:spcBef>
        <a:spcAft>
          <a:spcPct val="0"/>
        </a:spcAft>
        <a:defRPr sz="3600" i="1">
          <a:solidFill>
            <a:srgbClr val="1B5BA2"/>
          </a:solidFill>
          <a:latin typeface="Verdana" pitchFamily="34" charset="0"/>
        </a:defRPr>
      </a:lvl6pPr>
      <a:lvl7pPr marL="914400" algn="ctr" rtl="0" eaLnBrk="0" fontAlgn="base" hangingPunct="0">
        <a:spcBef>
          <a:spcPct val="0"/>
        </a:spcBef>
        <a:spcAft>
          <a:spcPct val="0"/>
        </a:spcAft>
        <a:defRPr sz="3600" i="1">
          <a:solidFill>
            <a:srgbClr val="1B5BA2"/>
          </a:solidFill>
          <a:latin typeface="Verdana" pitchFamily="34" charset="0"/>
        </a:defRPr>
      </a:lvl7pPr>
      <a:lvl8pPr marL="1371600" algn="ctr" rtl="0" eaLnBrk="0" fontAlgn="base" hangingPunct="0">
        <a:spcBef>
          <a:spcPct val="0"/>
        </a:spcBef>
        <a:spcAft>
          <a:spcPct val="0"/>
        </a:spcAft>
        <a:defRPr sz="3600" i="1">
          <a:solidFill>
            <a:srgbClr val="1B5BA2"/>
          </a:solidFill>
          <a:latin typeface="Verdana" pitchFamily="34" charset="0"/>
        </a:defRPr>
      </a:lvl8pPr>
      <a:lvl9pPr marL="1828800" algn="ctr" rtl="0" eaLnBrk="0" fontAlgn="base" hangingPunct="0">
        <a:spcBef>
          <a:spcPct val="0"/>
        </a:spcBef>
        <a:spcAft>
          <a:spcPct val="0"/>
        </a:spcAft>
        <a:defRPr sz="3600" i="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C0B6D-32D1-4D0A-AAAB-DCFC5B964B35}" type="datetimeFigureOut">
              <a:rPr lang="en-US" smtClean="0"/>
              <a:t>5/5/2014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21AFD-0506-4EC6-BCBB-27D5C725B092}" type="slidenum">
              <a:rPr lang="en-US" smtClean="0"/>
              <a:t>‹#›</a:t>
            </a:fld>
            <a:endParaRPr lang="en-US" dirty="0"/>
          </a:p>
        </p:txBody>
      </p:sp>
    </p:spTree>
    <p:extLst>
      <p:ext uri="{BB962C8B-B14F-4D97-AF65-F5344CB8AC3E}">
        <p14:creationId xmlns:p14="http://schemas.microsoft.com/office/powerpoint/2010/main" val="3290004379"/>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2" name="Rectangle 2"/>
          <p:cNvSpPr>
            <a:spLocks noGrp="1" noChangeArrowheads="1"/>
          </p:cNvSpPr>
          <p:nvPr>
            <p:ph type="title"/>
          </p:nvPr>
        </p:nvSpPr>
        <p:spPr bwMode="auto">
          <a:xfrm>
            <a:off x="685800" y="1052513"/>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2055"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a:defRPr/>
            </a:pPr>
            <a:fld id="{38DA8878-4A1E-47B2-BC5F-BE155BADCE99}" type="slidenum">
              <a:rPr lang="en-US" altLang="en-US"/>
              <a:pPr>
                <a:defRPr/>
              </a:pPr>
              <a:t>‹#›</a:t>
            </a:fld>
            <a:endParaRPr lang="en-US" altLang="en-US" dirty="0"/>
          </a:p>
        </p:txBody>
      </p:sp>
      <p:pic>
        <p:nvPicPr>
          <p:cNvPr id="2057" name="Picture 11"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297"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B1911-5F0B-42F6-9E2C-4A06154EE5C1}"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A48F-3BEC-41B0-92C0-09003D05CC23}" type="slidenum">
              <a:rPr lang="en-US" smtClean="0"/>
              <a:t>‹#›</a:t>
            </a:fld>
            <a:endParaRPr lang="en-US"/>
          </a:p>
        </p:txBody>
      </p:sp>
    </p:spTree>
    <p:extLst>
      <p:ext uri="{BB962C8B-B14F-4D97-AF65-F5344CB8AC3E}">
        <p14:creationId xmlns:p14="http://schemas.microsoft.com/office/powerpoint/2010/main" val="2464327162"/>
      </p:ext>
    </p:extLst>
  </p:cSld>
  <p:clrMap bg1="lt1" tx1="dk1" bg2="lt2" tx2="dk2" accent1="accent1" accent2="accent2" accent3="accent3" accent4="accent4" accent5="accent5" accent6="accent6" hlink="hlink" folHlink="folHlink"/>
  <p:sldLayoutIdLst>
    <p:sldLayoutId id="2147484312" r:id="rId1"/>
    <p:sldLayoutId id="2147484323"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mailto:devsg@itu.i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tu.int/en/ITU-D/Study-Groups/2010-2014/Pages/case-study-library.aspx"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www.itu.int/ITU-D/study-group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hyperlink" Target="http://www.itu.int/en/ITU-D/Study-Groups/2010-2014/Pages/case-study-library.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hyperlink" Target="http://www.itu.int/en/ITU-D/Study-Groups/2010-2014/Pages/case-study-library.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541FD9AF-D779-4D80-97F2-B933C513A108}" type="slidenum">
              <a:rPr lang="en-US" altLang="en-US" sz="1000" smtClean="0">
                <a:solidFill>
                  <a:srgbClr val="0E438A"/>
                </a:solidFill>
                <a:latin typeface="Zurich BT"/>
              </a:rPr>
              <a:pPr>
                <a:spcBef>
                  <a:spcPct val="0"/>
                </a:spcBef>
                <a:buClrTx/>
                <a:buSzTx/>
                <a:buFontTx/>
                <a:buNone/>
              </a:pPr>
              <a:t>1</a:t>
            </a:fld>
            <a:endParaRPr lang="en-US" altLang="en-US" sz="1000" dirty="0" smtClean="0">
              <a:solidFill>
                <a:srgbClr val="0E438A"/>
              </a:solidFill>
              <a:latin typeface="Zurich BT"/>
            </a:endParaRPr>
          </a:p>
        </p:txBody>
      </p:sp>
      <p:sp>
        <p:nvSpPr>
          <p:cNvPr id="8" name="Rectangle 2"/>
          <p:cNvSpPr txBox="1">
            <a:spLocks noChangeArrowheads="1"/>
          </p:cNvSpPr>
          <p:nvPr/>
        </p:nvSpPr>
        <p:spPr bwMode="auto">
          <a:xfrm>
            <a:off x="1051992" y="4560804"/>
            <a:ext cx="7336676"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kern="0" dirty="0" smtClean="0">
                <a:latin typeface="Verdana" panose="020B0604030504040204" pitchFamily="34" charset="0"/>
              </a:rPr>
              <a:t>How to go about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1988840"/>
            <a:ext cx="6000750" cy="1905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10</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10</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2132856"/>
            <a:ext cx="7772400" cy="3024336"/>
          </a:xfrm>
        </p:spPr>
        <p:txBody>
          <a:bodyPr/>
          <a:lstStyle/>
          <a:p>
            <a:pPr marL="0" indent="0">
              <a:buNone/>
            </a:pPr>
            <a:r>
              <a:rPr lang="en-US" sz="2800" b="1" dirty="0" smtClean="0"/>
              <a:t>Fill in the on line form one page at a time.</a:t>
            </a:r>
          </a:p>
          <a:p>
            <a:pPr marL="0" indent="0">
              <a:buNone/>
            </a:pPr>
            <a:r>
              <a:rPr lang="en-US" sz="2800" b="1" dirty="0" smtClean="0"/>
              <a:t>For the time being, the “Submit button” is only available on the last page (page 10).</a:t>
            </a:r>
          </a:p>
          <a:p>
            <a:pPr marL="0" indent="0">
              <a:buNone/>
            </a:pPr>
            <a:endParaRPr lang="en-US" sz="2800" b="1" dirty="0"/>
          </a:p>
          <a:p>
            <a:pPr marL="0" indent="0">
              <a:buNone/>
            </a:pPr>
            <a:endParaRPr lang="en-US" sz="2800"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368" y="5013176"/>
            <a:ext cx="13716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8255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11</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11</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628800"/>
            <a:ext cx="7772400" cy="4032447"/>
          </a:xfrm>
        </p:spPr>
        <p:txBody>
          <a:bodyPr/>
          <a:lstStyle/>
          <a:p>
            <a:pPr marL="0" indent="0">
              <a:buNone/>
            </a:pPr>
            <a:r>
              <a:rPr lang="en-US" sz="2800" b="1" dirty="0"/>
              <a:t>In order not to lose the information should you be disconnected, you may decide to proceed to the last page (page 10) and submit the form once you have completed all the mandatory fields (indicated with a red </a:t>
            </a:r>
            <a:r>
              <a:rPr lang="en-US" sz="2800" b="1" dirty="0" smtClean="0"/>
              <a:t>asterisk</a:t>
            </a:r>
            <a:r>
              <a:rPr lang="en-US" sz="2800" b="1" dirty="0" smtClean="0">
                <a:solidFill>
                  <a:srgbClr val="FF0000"/>
                </a:solidFill>
              </a:rPr>
              <a:t>*</a:t>
            </a:r>
            <a:r>
              <a:rPr lang="en-US" sz="2800" b="1" dirty="0" smtClean="0"/>
              <a:t>).  </a:t>
            </a:r>
          </a:p>
          <a:p>
            <a:pPr marL="0" indent="0">
              <a:buNone/>
            </a:pPr>
            <a:r>
              <a:rPr lang="en-US" sz="2800" b="1" dirty="0" smtClean="0"/>
              <a:t>Note: The </a:t>
            </a:r>
            <a:r>
              <a:rPr lang="en-US" sz="2800" b="1" dirty="0"/>
              <a:t>last mandatory field is on page 3.</a:t>
            </a:r>
          </a:p>
        </p:txBody>
      </p:sp>
    </p:spTree>
    <p:extLst>
      <p:ext uri="{BB962C8B-B14F-4D97-AF65-F5344CB8AC3E}">
        <p14:creationId xmlns:p14="http://schemas.microsoft.com/office/powerpoint/2010/main" val="24431790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12</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12</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63688" y="836712"/>
            <a:ext cx="5616624" cy="5545038"/>
          </a:xfrm>
          <a:prstGeom prst="rect">
            <a:avLst/>
          </a:prstGeom>
          <a:noFill/>
          <a:ln>
            <a:noFill/>
          </a:ln>
        </p:spPr>
      </p:pic>
    </p:spTree>
    <p:extLst>
      <p:ext uri="{BB962C8B-B14F-4D97-AF65-F5344CB8AC3E}">
        <p14:creationId xmlns:p14="http://schemas.microsoft.com/office/powerpoint/2010/main" val="41282824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13</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13</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19672" y="980728"/>
            <a:ext cx="5616624" cy="5112568"/>
          </a:xfrm>
          <a:prstGeom prst="rect">
            <a:avLst/>
          </a:prstGeom>
          <a:noFill/>
          <a:ln>
            <a:noFill/>
          </a:ln>
        </p:spPr>
      </p:pic>
    </p:spTree>
    <p:extLst>
      <p:ext uri="{BB962C8B-B14F-4D97-AF65-F5344CB8AC3E}">
        <p14:creationId xmlns:p14="http://schemas.microsoft.com/office/powerpoint/2010/main" val="6189577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14</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14</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2060848"/>
            <a:ext cx="7772400" cy="3096344"/>
          </a:xfrm>
        </p:spPr>
        <p:txBody>
          <a:bodyPr/>
          <a:lstStyle/>
          <a:p>
            <a:pPr marL="0" indent="0">
              <a:buNone/>
            </a:pPr>
            <a:r>
              <a:rPr lang="en-US" sz="2800" b="1" dirty="0" smtClean="0"/>
              <a:t>You will then need to go back to the library’s main page and edit the case study you just submitted.</a:t>
            </a:r>
          </a:p>
        </p:txBody>
      </p:sp>
    </p:spTree>
    <p:extLst>
      <p:ext uri="{BB962C8B-B14F-4D97-AF65-F5344CB8AC3E}">
        <p14:creationId xmlns:p14="http://schemas.microsoft.com/office/powerpoint/2010/main" val="5721777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15</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15</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764705"/>
            <a:ext cx="7772400" cy="4392488"/>
          </a:xfrm>
        </p:spPr>
        <p:txBody>
          <a:bodyPr/>
          <a:lstStyle/>
          <a:p>
            <a:pPr marL="0" indent="0">
              <a:buNone/>
            </a:pPr>
            <a:r>
              <a:rPr lang="en-US" sz="2800" b="1" dirty="0" smtClean="0"/>
              <a:t>Hover over the title of your case study with the cursor and click on the arrow.  On the drop-down menu, choose “Edit item”.</a:t>
            </a:r>
            <a:endParaRPr lang="en-US" sz="28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40344"/>
            <a:ext cx="5688632" cy="383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7758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16</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16</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692697"/>
            <a:ext cx="7772400" cy="4464496"/>
          </a:xfrm>
        </p:spPr>
        <p:txBody>
          <a:bodyPr/>
          <a:lstStyle/>
          <a:p>
            <a:pPr marL="0" indent="0">
              <a:buNone/>
            </a:pPr>
            <a:r>
              <a:rPr lang="en-US" sz="2800" b="1" dirty="0" smtClean="0"/>
              <a:t>As before, once you get to the last page, click on the “Submit button”.</a:t>
            </a:r>
            <a:endParaRPr lang="en-US" sz="2800" b="1" dirty="0"/>
          </a:p>
        </p:txBody>
      </p:sp>
      <p:pic>
        <p:nvPicPr>
          <p:cNvPr id="6" name="Content Placeholder 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34056"/>
            <a:ext cx="511256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267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17</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17</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764704"/>
            <a:ext cx="7772400" cy="5544616"/>
          </a:xfrm>
        </p:spPr>
        <p:txBody>
          <a:bodyPr/>
          <a:lstStyle/>
          <a:p>
            <a:pPr marL="0" indent="0">
              <a:buNone/>
            </a:pPr>
            <a:r>
              <a:rPr lang="en-US" sz="2800" b="1" dirty="0"/>
              <a:t>The way the system is currently set up, cases are not visible in the </a:t>
            </a:r>
            <a:r>
              <a:rPr lang="en-US" sz="2800" b="1" dirty="0" smtClean="0"/>
              <a:t>library to anyone but the submitter </a:t>
            </a:r>
            <a:r>
              <a:rPr lang="en-US" sz="2800" b="1" dirty="0"/>
              <a:t>when they are </a:t>
            </a:r>
            <a:r>
              <a:rPr lang="en-US" sz="2800" b="1" dirty="0" smtClean="0"/>
              <a:t>saved, </a:t>
            </a:r>
            <a:r>
              <a:rPr lang="en-US" sz="2800" b="1" dirty="0"/>
              <a:t>until BDT </a:t>
            </a:r>
            <a:r>
              <a:rPr lang="en-US" sz="2800" b="1" dirty="0" smtClean="0"/>
              <a:t>changes their status to “Approved”.</a:t>
            </a:r>
            <a:endParaRPr lang="en-US" sz="2800" b="1" dirty="0" smtClean="0"/>
          </a:p>
          <a:p>
            <a:pPr marL="0" indent="0">
              <a:buNone/>
            </a:pPr>
            <a:r>
              <a:rPr lang="en-US" sz="2800" b="1" dirty="0"/>
              <a:t/>
            </a:r>
            <a:br>
              <a:rPr lang="en-US" sz="2800" b="1" dirty="0"/>
            </a:br>
            <a:endParaRPr lang="en-US" sz="28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036" y="3068960"/>
            <a:ext cx="2043844" cy="321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39952" y="3284984"/>
            <a:ext cx="4032448" cy="1815882"/>
          </a:xfrm>
          <a:prstGeom prst="rect">
            <a:avLst/>
          </a:prstGeom>
          <a:noFill/>
        </p:spPr>
        <p:txBody>
          <a:bodyPr wrap="square" rtlCol="0">
            <a:spAutoFit/>
          </a:bodyPr>
          <a:lstStyle/>
          <a:p>
            <a:r>
              <a:rPr lang="en-US" sz="2800" b="1" dirty="0">
                <a:solidFill>
                  <a:srgbClr val="5C5C5C"/>
                </a:solidFill>
                <a:latin typeface="+mj-lt"/>
              </a:rPr>
              <a:t>To the submitter, the new case will appear with the status “pending”.</a:t>
            </a:r>
            <a:endParaRPr lang="en-US" sz="2800" dirty="0">
              <a:solidFill>
                <a:srgbClr val="5C5C5C"/>
              </a:solidFill>
              <a:latin typeface="+mj-lt"/>
            </a:endParaRPr>
          </a:p>
        </p:txBody>
      </p:sp>
    </p:spTree>
    <p:extLst>
      <p:ext uri="{BB962C8B-B14F-4D97-AF65-F5344CB8AC3E}">
        <p14:creationId xmlns:p14="http://schemas.microsoft.com/office/powerpoint/2010/main" val="25918987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18</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18</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844675"/>
            <a:ext cx="7772400" cy="3312517"/>
          </a:xfrm>
        </p:spPr>
        <p:txBody>
          <a:bodyPr/>
          <a:lstStyle/>
          <a:p>
            <a:pPr marL="0" indent="0">
              <a:buNone/>
            </a:pPr>
            <a:r>
              <a:rPr lang="en-US" sz="2800" b="1" dirty="0"/>
              <a:t>Case studies are also not visible to persons other than the submitter once the “Submit” button is clicked after editing, until BDT </a:t>
            </a:r>
            <a:r>
              <a:rPr lang="en-US" sz="2800" b="1" dirty="0" smtClean="0"/>
              <a:t>changes their status to “Approved”.</a:t>
            </a:r>
            <a:endParaRPr lang="en-US" sz="2800" dirty="0"/>
          </a:p>
          <a:p>
            <a:pPr marL="0" indent="0">
              <a:buNone/>
            </a:pPr>
            <a:endParaRPr lang="en-US" sz="2800" b="1" dirty="0"/>
          </a:p>
        </p:txBody>
      </p:sp>
    </p:spTree>
    <p:extLst>
      <p:ext uri="{BB962C8B-B14F-4D97-AF65-F5344CB8AC3E}">
        <p14:creationId xmlns:p14="http://schemas.microsoft.com/office/powerpoint/2010/main" val="19078270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19</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19</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988839"/>
            <a:ext cx="7772400" cy="3168353"/>
          </a:xfrm>
        </p:spPr>
        <p:txBody>
          <a:bodyPr/>
          <a:lstStyle/>
          <a:p>
            <a:pPr marL="0" indent="0">
              <a:buNone/>
            </a:pPr>
            <a:r>
              <a:rPr lang="en-US" sz="2800" b="1" dirty="0" smtClean="0"/>
              <a:t>We trust this will assist you when using the ITU-D Study Group Case Study Library.</a:t>
            </a:r>
          </a:p>
          <a:p>
            <a:pPr marL="0" indent="0">
              <a:buNone/>
            </a:pPr>
            <a:r>
              <a:rPr lang="en-US" sz="2800" b="1" dirty="0" smtClean="0"/>
              <a:t>For any questions, do not hesitate to contact the secretariat at:</a:t>
            </a:r>
          </a:p>
          <a:p>
            <a:pPr marL="0" indent="0" algn="ctr">
              <a:buNone/>
            </a:pPr>
            <a:r>
              <a:rPr lang="en-US" sz="2800" b="1" dirty="0" smtClean="0">
                <a:hlinkClick r:id="rId4"/>
              </a:rPr>
              <a:t>devsg@itu.int</a:t>
            </a:r>
            <a:r>
              <a:rPr lang="en-US" sz="2800" b="1" dirty="0" smtClean="0"/>
              <a:t> </a:t>
            </a:r>
            <a:endParaRPr lang="en-US" sz="2800" b="1" dirty="0"/>
          </a:p>
        </p:txBody>
      </p:sp>
    </p:spTree>
    <p:extLst>
      <p:ext uri="{BB962C8B-B14F-4D97-AF65-F5344CB8AC3E}">
        <p14:creationId xmlns:p14="http://schemas.microsoft.com/office/powerpoint/2010/main" val="9149437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2</a:t>
            </a:fld>
            <a:endParaRPr lang="en-US" altLang="en-US" sz="1000" dirty="0" smtClean="0">
              <a:solidFill>
                <a:srgbClr val="0E438A"/>
              </a:solidFill>
              <a:latin typeface="Zurich BT"/>
            </a:endParaRPr>
          </a:p>
        </p:txBody>
      </p:sp>
      <p:sp>
        <p:nvSpPr>
          <p:cNvPr id="11268" name="Content Placeholder 2"/>
          <p:cNvSpPr>
            <a:spLocks noGrp="1"/>
          </p:cNvSpPr>
          <p:nvPr>
            <p:ph idx="1"/>
          </p:nvPr>
        </p:nvSpPr>
        <p:spPr>
          <a:xfrm>
            <a:off x="528812" y="1155547"/>
            <a:ext cx="8029400" cy="2894275"/>
          </a:xfrm>
        </p:spPr>
        <p:txBody>
          <a:bodyPr/>
          <a:lstStyle/>
          <a:p>
            <a:pPr marL="0" indent="0">
              <a:spcBef>
                <a:spcPts val="600"/>
              </a:spcBef>
              <a:spcAft>
                <a:spcPts val="600"/>
              </a:spcAft>
              <a:buNone/>
            </a:pPr>
            <a:endParaRPr lang="fr-CH" altLang="en-US" sz="2400" b="1" dirty="0" smtClean="0"/>
          </a:p>
          <a:p>
            <a:pPr marL="0" indent="0">
              <a:spcBef>
                <a:spcPts val="600"/>
              </a:spcBef>
              <a:spcAft>
                <a:spcPts val="600"/>
              </a:spcAft>
              <a:buNone/>
            </a:pPr>
            <a:r>
              <a:rPr lang="fr-CH" altLang="en-US" sz="2800" b="1" dirty="0" smtClean="0"/>
              <a:t>The ITU-D </a:t>
            </a:r>
            <a:r>
              <a:rPr lang="fr-CH" altLang="en-US" sz="2800" b="1" dirty="0" err="1" smtClean="0"/>
              <a:t>Study</a:t>
            </a:r>
            <a:r>
              <a:rPr lang="fr-CH" altLang="en-US" sz="2800" b="1" dirty="0" smtClean="0"/>
              <a:t> Group Case </a:t>
            </a:r>
            <a:r>
              <a:rPr lang="fr-CH" altLang="en-US" sz="2800" b="1" dirty="0" err="1" smtClean="0"/>
              <a:t>Study</a:t>
            </a:r>
            <a:r>
              <a:rPr lang="fr-CH" altLang="en-US" sz="2800" b="1" dirty="0" smtClean="0"/>
              <a:t> Library:</a:t>
            </a:r>
          </a:p>
          <a:p>
            <a:pPr marL="0" indent="0">
              <a:spcBef>
                <a:spcPts val="600"/>
              </a:spcBef>
              <a:spcAft>
                <a:spcPts val="600"/>
              </a:spcAft>
              <a:buNone/>
            </a:pPr>
            <a:endParaRPr lang="fr-CH" altLang="en-US" sz="1400" b="1" dirty="0"/>
          </a:p>
          <a:p>
            <a:pPr>
              <a:spcBef>
                <a:spcPts val="600"/>
              </a:spcBef>
              <a:spcAft>
                <a:spcPts val="600"/>
              </a:spcAft>
            </a:pPr>
            <a:r>
              <a:rPr lang="fr-CH" altLang="en-US" sz="2400" b="1" dirty="0" smtClean="0"/>
              <a:t>Is </a:t>
            </a:r>
            <a:r>
              <a:rPr lang="fr-CH" altLang="en-US" sz="2400" b="1" dirty="0" err="1" smtClean="0"/>
              <a:t>available</a:t>
            </a:r>
            <a:r>
              <a:rPr lang="fr-CH" altLang="en-US" sz="2400" b="1" dirty="0" smtClean="0"/>
              <a:t> at:</a:t>
            </a:r>
          </a:p>
          <a:p>
            <a:pPr marL="0" indent="0" algn="ctr">
              <a:spcBef>
                <a:spcPts val="600"/>
              </a:spcBef>
              <a:spcAft>
                <a:spcPts val="600"/>
              </a:spcAft>
              <a:buNone/>
            </a:pPr>
            <a:r>
              <a:rPr lang="fr-CH" altLang="en-US" sz="1200" b="1" dirty="0">
                <a:hlinkClick r:id="rId3"/>
              </a:rPr>
              <a:t>http://</a:t>
            </a:r>
            <a:r>
              <a:rPr lang="fr-CH" altLang="en-US" sz="1200" b="1" dirty="0" smtClean="0">
                <a:hlinkClick r:id="rId3"/>
              </a:rPr>
              <a:t>www.itu.int/en/ITU-D/Study-Groups/2010-2014/Pages/case-study-library.aspx</a:t>
            </a:r>
            <a:r>
              <a:rPr lang="fr-CH" altLang="en-US" sz="1200" b="1" dirty="0" smtClean="0"/>
              <a:t> </a:t>
            </a:r>
            <a:endParaRPr lang="fr-CH" altLang="en-US" sz="1200" b="1" dirty="0"/>
          </a:p>
          <a:p>
            <a:pPr marL="0" indent="0">
              <a:spcBef>
                <a:spcPts val="600"/>
              </a:spcBef>
              <a:spcAft>
                <a:spcPts val="600"/>
              </a:spcAft>
              <a:buNone/>
            </a:pPr>
            <a:endParaRPr lang="fr-CH" altLang="en-US" sz="1400" b="1" dirty="0" smtClean="0"/>
          </a:p>
          <a:p>
            <a:pPr>
              <a:spcBef>
                <a:spcPts val="600"/>
              </a:spcBef>
              <a:spcAft>
                <a:spcPts val="600"/>
              </a:spcAft>
            </a:pPr>
            <a:r>
              <a:rPr lang="fr-CH" altLang="en-US" sz="2400" b="1" dirty="0" smtClean="0"/>
              <a:t>May </a:t>
            </a:r>
            <a:r>
              <a:rPr lang="fr-CH" altLang="en-US" sz="2400" b="1" dirty="0" err="1" smtClean="0"/>
              <a:t>be</a:t>
            </a:r>
            <a:r>
              <a:rPr lang="fr-CH" altLang="en-US" sz="2400" b="1" dirty="0" smtClean="0"/>
              <a:t> </a:t>
            </a:r>
            <a:r>
              <a:rPr lang="fr-CH" altLang="en-US" sz="2400" b="1" dirty="0" err="1" smtClean="0"/>
              <a:t>accessed</a:t>
            </a:r>
            <a:r>
              <a:rPr lang="fr-CH" altLang="en-US" sz="2400" b="1" dirty="0" smtClean="0"/>
              <a:t> </a:t>
            </a:r>
            <a:r>
              <a:rPr lang="fr-CH" altLang="en-US" sz="2400" b="1" dirty="0" err="1" smtClean="0"/>
              <a:t>simply</a:t>
            </a:r>
            <a:r>
              <a:rPr lang="fr-CH" altLang="en-US" sz="2400" b="1" dirty="0" smtClean="0"/>
              <a:t> </a:t>
            </a:r>
            <a:r>
              <a:rPr lang="fr-CH" altLang="en-US" sz="2400" b="1" dirty="0" err="1" smtClean="0"/>
              <a:t>with</a:t>
            </a:r>
            <a:r>
              <a:rPr lang="fr-CH" altLang="en-US" sz="2400" b="1" dirty="0" smtClean="0"/>
              <a:t> a TIES </a:t>
            </a:r>
            <a:r>
              <a:rPr lang="fr-CH" altLang="en-US" sz="2400" b="1" dirty="0" err="1" smtClean="0"/>
              <a:t>account</a:t>
            </a:r>
            <a:r>
              <a:rPr lang="fr-CH" altLang="en-US" sz="2400" b="1" dirty="0"/>
              <a:t>.</a:t>
            </a:r>
            <a:endParaRPr lang="fr-CH" altLang="en-US" sz="2400" b="1" dirty="0" smtClean="0"/>
          </a:p>
          <a:p>
            <a:pPr marL="0" indent="0">
              <a:spcBef>
                <a:spcPts val="600"/>
              </a:spcBef>
              <a:spcAft>
                <a:spcPts val="600"/>
              </a:spcAft>
              <a:buNone/>
            </a:pPr>
            <a:endParaRPr lang="fr-CH" altLang="en-US" sz="1400" b="1" dirty="0"/>
          </a:p>
          <a:p>
            <a:pPr marL="0" indent="0">
              <a:spcBef>
                <a:spcPts val="600"/>
              </a:spcBef>
              <a:spcAft>
                <a:spcPts val="600"/>
              </a:spcAft>
              <a:buNone/>
            </a:pPr>
            <a:endParaRPr lang="fr-CH" altLang="en-US" sz="1400" b="1" dirty="0" smtClean="0"/>
          </a:p>
          <a:p>
            <a:pPr marL="0" indent="0">
              <a:spcBef>
                <a:spcPts val="600"/>
              </a:spcBef>
              <a:spcAft>
                <a:spcPts val="600"/>
              </a:spcAft>
              <a:buNone/>
            </a:pPr>
            <a:endParaRPr lang="fr-CH" altLang="en-US" sz="1400" b="1" dirty="0" smtClean="0"/>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2</a:t>
            </a:fld>
            <a:endParaRPr lang="en-US" altLang="en-US" sz="1000" dirty="0">
              <a:solidFill>
                <a:srgbClr val="0E438A"/>
              </a:solidFill>
              <a:latin typeface="Zurich BT"/>
              <a:cs typeface="Times New Roman" pitchFamily="18" charset="0"/>
            </a:endParaRPr>
          </a:p>
        </p:txBody>
      </p:sp>
      <p:sp>
        <p:nvSpPr>
          <p:cNvPr id="10" name="Rectangle 9"/>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4"/>
              </a:rPr>
              <a:t>www.itu.int/ITU-D/study-groups</a:t>
            </a:r>
            <a:r>
              <a:rPr lang="en-US" sz="1000" kern="0" dirty="0">
                <a:solidFill>
                  <a:schemeClr val="tx1"/>
                </a:solidFill>
                <a:latin typeface="Verdana"/>
              </a:rPr>
              <a:t> </a:t>
            </a:r>
          </a:p>
        </p:txBody>
      </p:sp>
    </p:spTree>
    <p:extLst>
      <p:ext uri="{BB962C8B-B14F-4D97-AF65-F5344CB8AC3E}">
        <p14:creationId xmlns:p14="http://schemas.microsoft.com/office/powerpoint/2010/main" val="23568111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3</a:t>
            </a:fld>
            <a:endParaRPr lang="en-US" altLang="en-US" sz="1000" dirty="0" smtClean="0">
              <a:solidFill>
                <a:srgbClr val="0E438A"/>
              </a:solidFill>
              <a:latin typeface="Zurich BT"/>
            </a:endParaRPr>
          </a:p>
        </p:txBody>
      </p:sp>
      <p:sp>
        <p:nvSpPr>
          <p:cNvPr id="11268" name="Content Placeholder 2"/>
          <p:cNvSpPr>
            <a:spLocks noGrp="1"/>
          </p:cNvSpPr>
          <p:nvPr>
            <p:ph idx="1"/>
          </p:nvPr>
        </p:nvSpPr>
        <p:spPr>
          <a:xfrm>
            <a:off x="528812" y="1155547"/>
            <a:ext cx="8029400" cy="2894275"/>
          </a:xfrm>
        </p:spPr>
        <p:txBody>
          <a:bodyPr/>
          <a:lstStyle/>
          <a:p>
            <a:pPr marL="0" indent="0">
              <a:spcBef>
                <a:spcPts val="600"/>
              </a:spcBef>
              <a:spcAft>
                <a:spcPts val="600"/>
              </a:spcAft>
              <a:buNone/>
            </a:pPr>
            <a:endParaRPr lang="fr-CH" altLang="en-US" sz="1400" b="1" dirty="0" smtClean="0"/>
          </a:p>
          <a:p>
            <a:pPr marL="0" indent="0">
              <a:spcBef>
                <a:spcPts val="600"/>
              </a:spcBef>
              <a:spcAft>
                <a:spcPts val="600"/>
              </a:spcAft>
              <a:buNone/>
            </a:pPr>
            <a:endParaRPr lang="fr-CH" altLang="en-US" sz="1400" b="1" dirty="0" smtClean="0"/>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3</a:t>
            </a:fld>
            <a:endParaRPr lang="en-US" altLang="en-US" sz="1000" dirty="0">
              <a:solidFill>
                <a:srgbClr val="0E438A"/>
              </a:solidFill>
              <a:latin typeface="Zurich BT"/>
              <a:cs typeface="Times New Roman" pitchFamily="18" charset="0"/>
            </a:endParaRPr>
          </a:p>
        </p:txBody>
      </p:sp>
      <p:sp>
        <p:nvSpPr>
          <p:cNvPr id="10" name="Rectangle 9"/>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3" name="TextBox 2"/>
          <p:cNvSpPr txBox="1"/>
          <p:nvPr/>
        </p:nvSpPr>
        <p:spPr>
          <a:xfrm>
            <a:off x="395536" y="908720"/>
            <a:ext cx="8162676" cy="1815882"/>
          </a:xfrm>
          <a:prstGeom prst="rect">
            <a:avLst/>
          </a:prstGeom>
          <a:noFill/>
        </p:spPr>
        <p:txBody>
          <a:bodyPr wrap="square" rtlCol="0">
            <a:spAutoFit/>
          </a:bodyPr>
          <a:lstStyle/>
          <a:p>
            <a:r>
              <a:rPr lang="en-US" sz="2800" b="1" dirty="0" smtClean="0">
                <a:solidFill>
                  <a:srgbClr val="5C5C5C"/>
                </a:solidFill>
                <a:latin typeface="+mn-lt"/>
              </a:rPr>
              <a:t>On the Case Study Library page, you have plenty of information that you may find useful, as well as the link that will take you to the library: </a:t>
            </a:r>
            <a:endParaRPr lang="en-US" sz="2800" b="1" dirty="0">
              <a:solidFill>
                <a:srgbClr val="5C5C5C"/>
              </a:solidFill>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33" y="2924944"/>
            <a:ext cx="7261357" cy="26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4749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4</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4</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124744"/>
            <a:ext cx="7772400" cy="4032449"/>
          </a:xfrm>
        </p:spPr>
        <p:txBody>
          <a:bodyPr/>
          <a:lstStyle/>
          <a:p>
            <a:pPr marL="0" indent="0">
              <a:buNone/>
            </a:pPr>
            <a:r>
              <a:rPr lang="en-US" sz="2800" b="1" dirty="0" smtClean="0"/>
              <a:t>On the login page, enter your TIES username and password:</a:t>
            </a:r>
            <a:endParaRPr lang="en-US" sz="2800" b="1" dirty="0"/>
          </a:p>
        </p:txBody>
      </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348880"/>
            <a:ext cx="5112568" cy="362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8463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5</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5</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539552" y="620689"/>
            <a:ext cx="8032827" cy="5688632"/>
          </a:xfrm>
        </p:spPr>
        <p:txBody>
          <a:bodyPr/>
          <a:lstStyle/>
          <a:p>
            <a:pPr marL="0" indent="0">
              <a:buNone/>
            </a:pPr>
            <a:r>
              <a:rPr lang="en-US" sz="2800" b="1" dirty="0" smtClean="0"/>
              <a:t>You will reach the library where all case studies are sorted by alphabetical order of the entity country:</a:t>
            </a:r>
          </a:p>
          <a:p>
            <a:pPr marL="0" indent="0">
              <a:buNone/>
            </a:pPr>
            <a:endParaRPr lang="en-US" sz="28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57" y="1948342"/>
            <a:ext cx="8042623" cy="45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936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6</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6</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3275856" y="1268760"/>
            <a:ext cx="5180757" cy="4536504"/>
          </a:xfrm>
        </p:spPr>
        <p:txBody>
          <a:bodyPr/>
          <a:lstStyle/>
          <a:p>
            <a:pPr marL="0" indent="0">
              <a:buNone/>
            </a:pPr>
            <a:r>
              <a:rPr lang="en-US" sz="2800" b="1" dirty="0" smtClean="0"/>
              <a:t>You will be able to search the cases posted using a list of filters on the left-hand-side of the menu and clicking “Apply”.</a:t>
            </a:r>
          </a:p>
          <a:p>
            <a:pPr marL="0" indent="0">
              <a:buNone/>
            </a:pPr>
            <a:r>
              <a:rPr lang="en-US" sz="2800" b="1" dirty="0" smtClean="0"/>
              <a:t>Once you are done, or if you want to filter using different criteria, simply click “Clear”.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706468"/>
            <a:ext cx="2144638" cy="564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574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7</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7</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467544" y="692696"/>
            <a:ext cx="8260531" cy="4464497"/>
          </a:xfrm>
        </p:spPr>
        <p:txBody>
          <a:bodyPr/>
          <a:lstStyle/>
          <a:p>
            <a:pPr marL="0" indent="0">
              <a:buNone/>
            </a:pPr>
            <a:r>
              <a:rPr lang="en-US" sz="2800" b="1" dirty="0" smtClean="0"/>
              <a:t>Before you decide to enter a new case study to the Library, please take the time to read the information displayed at: </a:t>
            </a:r>
            <a:r>
              <a:rPr lang="en-US" sz="1600" b="1" u="sng" dirty="0" smtClean="0">
                <a:hlinkClick r:id="rId4"/>
              </a:rPr>
              <a:t>http</a:t>
            </a:r>
            <a:r>
              <a:rPr lang="en-US" sz="1600" b="1" u="sng" dirty="0">
                <a:hlinkClick r:id="rId4"/>
              </a:rPr>
              <a:t>://</a:t>
            </a:r>
            <a:r>
              <a:rPr lang="en-US" sz="1600" b="1" u="sng" dirty="0" smtClean="0">
                <a:hlinkClick r:id="rId4"/>
              </a:rPr>
              <a:t>www.itu.int/en/ITU-D/Study-Groups/2010-2014/Pages/case-study-library.aspx</a:t>
            </a:r>
            <a:endParaRPr lang="en-US" sz="16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780928"/>
            <a:ext cx="4879191" cy="36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6403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8</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8</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467544" y="620688"/>
            <a:ext cx="8260531" cy="4536505"/>
          </a:xfrm>
        </p:spPr>
        <p:txBody>
          <a:bodyPr/>
          <a:lstStyle/>
          <a:p>
            <a:pPr marL="0" indent="0">
              <a:buNone/>
            </a:pPr>
            <a:r>
              <a:rPr lang="en-US" sz="2800" b="1" dirty="0"/>
              <a:t>In order to easily enter a case study into the Library, </a:t>
            </a:r>
            <a:r>
              <a:rPr lang="en-US" sz="2800" b="1" dirty="0" smtClean="0"/>
              <a:t>it is necessary to map </a:t>
            </a:r>
            <a:r>
              <a:rPr lang="en-US" sz="2800" b="1" dirty="0"/>
              <a:t>the information on the case study according to the Word template available on the website </a:t>
            </a:r>
            <a:r>
              <a:rPr lang="en-US" sz="2800" b="1" dirty="0" smtClean="0"/>
              <a:t/>
            </a:r>
            <a:br>
              <a:rPr lang="en-US" sz="2800" b="1" dirty="0" smtClean="0"/>
            </a:br>
            <a:r>
              <a:rPr lang="en-US" sz="1600" b="1" dirty="0" smtClean="0"/>
              <a:t>(</a:t>
            </a:r>
            <a:r>
              <a:rPr lang="en-US" sz="1600" b="1" u="sng" dirty="0" smtClean="0">
                <a:hlinkClick r:id="rId4"/>
              </a:rPr>
              <a:t>http</a:t>
            </a:r>
            <a:r>
              <a:rPr lang="en-US" sz="1600" b="1" u="sng" dirty="0">
                <a:hlinkClick r:id="rId4"/>
              </a:rPr>
              <a:t>://www.itu.int/en/ITU-D/Study-Groups/2010-2014/Pages/case-study-library.aspx</a:t>
            </a:r>
            <a:r>
              <a:rPr lang="en-US" sz="1600" b="1" dirty="0" smtClean="0"/>
              <a:t>)</a:t>
            </a:r>
            <a:endParaRPr lang="en-US" sz="1600" b="1"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49" y="3516854"/>
            <a:ext cx="68012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042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9</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9</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539551" y="1196751"/>
            <a:ext cx="8280921" cy="3960441"/>
          </a:xfrm>
        </p:spPr>
        <p:txBody>
          <a:bodyPr/>
          <a:lstStyle/>
          <a:p>
            <a:pPr marL="0" indent="0">
              <a:buNone/>
            </a:pPr>
            <a:r>
              <a:rPr lang="en-US" b="1" dirty="0" smtClean="0"/>
              <a:t>Once your case study has been mapped out, proceed to the </a:t>
            </a:r>
            <a:r>
              <a:rPr lang="en-US" b="1" dirty="0" smtClean="0"/>
              <a:t>Library </a:t>
            </a:r>
            <a:r>
              <a:rPr lang="en-US" b="1" dirty="0" smtClean="0"/>
              <a:t>and click on “Add new item”</a:t>
            </a:r>
            <a:endParaRPr lang="en-US"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8728210"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3259765"/>
            <a:ext cx="8726860" cy="91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3050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ITU-e">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30C8B65728E45AD8A21ADB9659B25" ma:contentTypeVersion="1" ma:contentTypeDescription="Create a new document." ma:contentTypeScope="" ma:versionID="2aa3700479d149dcf8dca96e00289f7d">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90F2D41-DBD2-4ABA-B663-D2F9CD2050DB}"/>
</file>

<file path=customXml/itemProps2.xml><?xml version="1.0" encoding="utf-8"?>
<ds:datastoreItem xmlns:ds="http://schemas.openxmlformats.org/officeDocument/2006/customXml" ds:itemID="{E70D6D66-CCBC-4857-83B9-76D3E8791BE0}"/>
</file>

<file path=customXml/itemProps3.xml><?xml version="1.0" encoding="utf-8"?>
<ds:datastoreItem xmlns:ds="http://schemas.openxmlformats.org/officeDocument/2006/customXml" ds:itemID="{B2692A20-0345-4E30-AEC9-4ED77F98DFC6}"/>
</file>

<file path=customXml/itemProps4.xml><?xml version="1.0" encoding="utf-8"?>
<ds:datastoreItem xmlns:ds="http://schemas.openxmlformats.org/officeDocument/2006/customXml" ds:itemID="{706BAD76-DDA1-4BAF-9867-AEA59C099153}"/>
</file>

<file path=docProps/app.xml><?xml version="1.0" encoding="utf-8"?>
<Properties xmlns="http://schemas.openxmlformats.org/officeDocument/2006/extended-properties" xmlns:vt="http://schemas.openxmlformats.org/officeDocument/2006/docPropsVTypes">
  <Template/>
  <TotalTime>17843</TotalTime>
  <Words>556</Words>
  <Application>Microsoft Office PowerPoint</Application>
  <PresentationFormat>On-screen Show (4:3)</PresentationFormat>
  <Paragraphs>104</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2_ITU-e</vt:lpstr>
      <vt:lpstr>Custom Design</vt:lpstr>
      <vt:lpstr>ITU-e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WTDC-14</dc:title>
  <dc:creator>BDT</dc:creator>
  <cp:lastModifiedBy>BDT - mcb</cp:lastModifiedBy>
  <cp:revision>15</cp:revision>
  <cp:lastPrinted>2014-03-03T11:49:47Z</cp:lastPrinted>
  <dcterms:created xsi:type="dcterms:W3CDTF">2006-05-30T12:53:59Z</dcterms:created>
  <dcterms:modified xsi:type="dcterms:W3CDTF">2014-05-05T14:45:41Z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Language">
    <vt:lpwstr>English</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0x01010083730C8B65728E45AD8A21ADB9659B25</vt:lpwstr>
  </property>
  <property fmtid="{D5CDD505-2E9C-101B-9397-08002B2CF9AE}" pid="7" name="_dlc_DocId">
    <vt:lpwstr>XMDQHHHA4CRK-343-107</vt:lpwstr>
  </property>
  <property fmtid="{D5CDD505-2E9C-101B-9397-08002B2CF9AE}" pid="8" name="_dlc_DocIdItemGuid">
    <vt:lpwstr>c327082a-992d-4428-91ae-e38de142ef09</vt:lpwstr>
  </property>
  <property fmtid="{D5CDD505-2E9C-101B-9397-08002B2CF9AE}" pid="9" name="_dlc_DocIdUrl">
    <vt:lpwstr>https://intranet.itu.int/sites/ITU-D/cyb/_layouts/DocIdRedir.aspx?ID=XMDQHHHA4CRK-343-107, XMDQHHHA4CRK-343-107</vt:lpwstr>
  </property>
</Properties>
</file>