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handoutMasters/handoutMaster1.xml" ContentType="application/vnd.openxmlformats-officedocument.presentationml.handoutMaster+xml"/>
  <Override PartName="/ppt/charts/chart1.xml" ContentType="application/vnd.openxmlformats-officedocument.drawingml.chart+xml"/>
  <Override PartName="/ppt/charts/chart2.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9" r:id="rId1"/>
  </p:sldMasterIdLst>
  <p:notesMasterIdLst>
    <p:notesMasterId r:id="rId32"/>
  </p:notesMasterIdLst>
  <p:handoutMasterIdLst>
    <p:handoutMasterId r:id="rId33"/>
  </p:handoutMasterIdLst>
  <p:sldIdLst>
    <p:sldId id="944" r:id="rId2"/>
    <p:sldId id="963" r:id="rId3"/>
    <p:sldId id="964" r:id="rId4"/>
    <p:sldId id="947" r:id="rId5"/>
    <p:sldId id="970" r:id="rId6"/>
    <p:sldId id="959" r:id="rId7"/>
    <p:sldId id="961" r:id="rId8"/>
    <p:sldId id="965" r:id="rId9"/>
    <p:sldId id="939" r:id="rId10"/>
    <p:sldId id="865" r:id="rId11"/>
    <p:sldId id="866" r:id="rId12"/>
    <p:sldId id="867" r:id="rId13"/>
    <p:sldId id="868" r:id="rId14"/>
    <p:sldId id="869" r:id="rId15"/>
    <p:sldId id="870" r:id="rId16"/>
    <p:sldId id="871" r:id="rId17"/>
    <p:sldId id="966" r:id="rId18"/>
    <p:sldId id="872" r:id="rId19"/>
    <p:sldId id="875" r:id="rId20"/>
    <p:sldId id="877" r:id="rId21"/>
    <p:sldId id="878" r:id="rId22"/>
    <p:sldId id="969" r:id="rId23"/>
    <p:sldId id="892" r:id="rId24"/>
    <p:sldId id="942" r:id="rId25"/>
    <p:sldId id="893" r:id="rId26"/>
    <p:sldId id="943" r:id="rId27"/>
    <p:sldId id="968" r:id="rId28"/>
    <p:sldId id="956" r:id="rId29"/>
    <p:sldId id="957" r:id="rId30"/>
    <p:sldId id="940" r:id="rId31"/>
  </p:sldIdLst>
  <p:sldSz cx="9144000" cy="6858000" type="screen4x3"/>
  <p:notesSz cx="6858000" cy="9926638"/>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BF6"/>
    <a:srgbClr val="FDBA95"/>
    <a:srgbClr val="000000"/>
    <a:srgbClr val="F38C03"/>
    <a:srgbClr val="FFFBFE"/>
    <a:srgbClr val="E28FFF"/>
    <a:srgbClr val="6969FF"/>
    <a:srgbClr val="0000FF"/>
    <a:srgbClr val="B4B4B4"/>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86" autoAdjust="0"/>
    <p:restoredTop sz="95044" autoAdjust="0"/>
  </p:normalViewPr>
  <p:slideViewPr>
    <p:cSldViewPr>
      <p:cViewPr>
        <p:scale>
          <a:sx n="70" d="100"/>
          <a:sy n="70" d="100"/>
        </p:scale>
        <p:origin x="-1044" y="-82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notesViewPr>
    <p:cSldViewPr>
      <p:cViewPr varScale="1">
        <p:scale>
          <a:sx n="56" d="100"/>
          <a:sy n="56" d="100"/>
        </p:scale>
        <p:origin x="-1854" y="-90"/>
      </p:cViewPr>
      <p:guideLst>
        <p:guide orient="horz" pos="3127"/>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Stat%20GUTIC%202015\Novembre\R-A-Novembre-15.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Stat%20GUTIC%202015\Novembre\R-A-Novembre-15.xls"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D:\Stat%20GUTIC%202015\Octobre\R-A-Octobre-15.xls"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file:///D:\Stat%20GUTIC%202015\Novembre\R-A-Novembre-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rgbClr val="000000"/>
                </a:solidFill>
                <a:latin typeface="Times New Roman"/>
                <a:ea typeface="Times New Roman"/>
                <a:cs typeface="Times New Roman"/>
              </a:defRPr>
            </a:pPr>
            <a:r>
              <a:rPr lang="fr-FR" sz="1100"/>
              <a:t>Demandes relatives aux équipements de télécommunication
déposées auprès du GU-Tic par type
Du:01/01/2015 Au: 30/11/2015</a:t>
            </a:r>
          </a:p>
        </c:rich>
      </c:tx>
      <c:layout>
        <c:manualLayout>
          <c:xMode val="edge"/>
          <c:yMode val="edge"/>
          <c:x val="0.26140649944530131"/>
          <c:y val="5.2469685633187296E-3"/>
        </c:manualLayout>
      </c:layout>
      <c:overlay val="0"/>
      <c:spPr>
        <a:noFill/>
        <a:ln w="25400">
          <a:noFill/>
        </a:ln>
      </c:spPr>
    </c:title>
    <c:autoTitleDeleted val="0"/>
    <c:plotArea>
      <c:layout>
        <c:manualLayout>
          <c:layoutTarget val="inner"/>
          <c:xMode val="edge"/>
          <c:yMode val="edge"/>
          <c:x val="7.3378995433789951E-2"/>
          <c:y val="0.16623821312200424"/>
          <c:w val="0.85021884250770063"/>
          <c:h val="0.55175648195779581"/>
        </c:manualLayout>
      </c:layout>
      <c:barChart>
        <c:barDir val="col"/>
        <c:grouping val="clustered"/>
        <c:varyColors val="0"/>
        <c:ser>
          <c:idx val="0"/>
          <c:order val="0"/>
          <c:spPr>
            <a:solidFill>
              <a:srgbClr val="9999FF"/>
            </a:solidFill>
            <a:ln w="12700">
              <a:solidFill>
                <a:srgbClr val="000000"/>
              </a:solidFill>
              <a:prstDash val="solid"/>
            </a:ln>
          </c:spPr>
          <c:invertIfNegative val="0"/>
          <c:dLbls>
            <c:spPr>
              <a:noFill/>
              <a:ln w="25400">
                <a:noFill/>
              </a:ln>
            </c:spPr>
            <c:txPr>
              <a:bodyPr/>
              <a:lstStyle/>
              <a:p>
                <a:pPr>
                  <a:defRPr sz="1600" b="0" i="0" u="none" strike="noStrike" baseline="0">
                    <a:solidFill>
                      <a:srgbClr val="000000"/>
                    </a:solidFill>
                    <a:latin typeface="Arial"/>
                    <a:ea typeface="Arial"/>
                    <a:cs typeface="Arial"/>
                  </a:defRPr>
                </a:pPr>
                <a:endParaRPr lang="fr-FR"/>
              </a:p>
            </c:txPr>
            <c:showLegendKey val="0"/>
            <c:showVal val="1"/>
            <c:showCatName val="0"/>
            <c:showSerName val="0"/>
            <c:showPercent val="0"/>
            <c:showBubbleSize val="0"/>
            <c:showLeaderLines val="0"/>
          </c:dLbls>
          <c:cat>
            <c:strRef>
              <c:f>StatTotal!$H$52:$H$62</c:f>
              <c:strCache>
                <c:ptCount val="11"/>
                <c:pt idx="0">
                  <c:v>Total</c:v>
                </c:pt>
                <c:pt idx="1">
                  <c:v>Retrait pour homologation</c:v>
                </c:pt>
                <c:pt idx="2">
                  <c:v>Attestation d'homologation</c:v>
                </c:pt>
                <c:pt idx="3">
                  <c:v>Retrait pour conformité</c:v>
                </c:pt>
                <c:pt idx="4">
                  <c:v>Attestation de conformité</c:v>
                </c:pt>
                <c:pt idx="5">
                  <c:v>APE</c:v>
                </c:pt>
                <c:pt idx="6">
                  <c:v>AMC</c:v>
                </c:pt>
                <c:pt idx="7">
                  <c:v>Contrôle maritime</c:v>
                </c:pt>
                <c:pt idx="8">
                  <c:v>Avis Technique</c:v>
                </c:pt>
                <c:pt idx="9">
                  <c:v>Avis Technique D41</c:v>
                </c:pt>
                <c:pt idx="10">
                  <c:v>Admission Temporaire</c:v>
                </c:pt>
              </c:strCache>
            </c:strRef>
          </c:cat>
          <c:val>
            <c:numRef>
              <c:f>StatTotal!$I$52:$I$62</c:f>
              <c:numCache>
                <c:formatCode>General</c:formatCode>
                <c:ptCount val="11"/>
              </c:numCache>
            </c:numRef>
          </c:val>
        </c:ser>
        <c:ser>
          <c:idx val="1"/>
          <c:order val="1"/>
          <c:spPr>
            <a:solidFill>
              <a:schemeClr val="accent3">
                <a:lumMod val="50000"/>
              </a:schemeClr>
            </a:solidFill>
            <a:ln w="12700">
              <a:solidFill>
                <a:srgbClr val="000000"/>
              </a:solidFill>
              <a:prstDash val="solid"/>
            </a:ln>
          </c:spPr>
          <c:invertIfNegative val="0"/>
          <c:dLbls>
            <c:dLbl>
              <c:idx val="0"/>
              <c:layout>
                <c:manualLayout>
                  <c:x val="0"/>
                  <c:y val="7.6045627376425898E-3"/>
                </c:manualLayout>
              </c:layout>
              <c:dLblPos val="outEnd"/>
              <c:showLegendKey val="0"/>
              <c:showVal val="1"/>
              <c:showCatName val="0"/>
              <c:showSerName val="0"/>
              <c:showPercent val="0"/>
              <c:showBubbleSize val="0"/>
            </c:dLbl>
            <c:dLbl>
              <c:idx val="3"/>
              <c:layout>
                <c:manualLayout>
                  <c:x val="0"/>
                  <c:y val="-1.5628816830882051E-2"/>
                </c:manualLayout>
              </c:layout>
              <c:dLblPos val="outEnd"/>
              <c:showLegendKey val="0"/>
              <c:showVal val="1"/>
              <c:showCatName val="0"/>
              <c:showSerName val="0"/>
              <c:showPercent val="0"/>
              <c:showBubbleSize val="0"/>
            </c:dLbl>
            <c:dLbl>
              <c:idx val="4"/>
              <c:layout>
                <c:manualLayout>
                  <c:x val="0"/>
                  <c:y val="-1.3675214727021788E-2"/>
                </c:manualLayout>
              </c:layout>
              <c:dLblPos val="outEnd"/>
              <c:showLegendKey val="0"/>
              <c:showVal val="1"/>
              <c:showCatName val="0"/>
              <c:showSerName val="0"/>
              <c:showPercent val="0"/>
              <c:showBubbleSize val="0"/>
            </c:dLbl>
            <c:spPr>
              <a:solidFill>
                <a:schemeClr val="bg2">
                  <a:lumMod val="75000"/>
                </a:schemeClr>
              </a:solidFill>
              <a:ln w="25400">
                <a:noFill/>
              </a:ln>
            </c:spPr>
            <c:txPr>
              <a:bodyPr/>
              <a:lstStyle/>
              <a:p>
                <a:pPr>
                  <a:defRPr sz="800" b="1" i="0" u="none" strike="noStrike" baseline="0">
                    <a:solidFill>
                      <a:srgbClr val="000000"/>
                    </a:solidFill>
                    <a:latin typeface="Times New Roman"/>
                    <a:ea typeface="Times New Roman"/>
                    <a:cs typeface="Times New Roman"/>
                  </a:defRPr>
                </a:pPr>
                <a:endParaRPr lang="fr-FR"/>
              </a:p>
            </c:txPr>
            <c:showLegendKey val="0"/>
            <c:showVal val="1"/>
            <c:showCatName val="0"/>
            <c:showSerName val="0"/>
            <c:showPercent val="0"/>
            <c:showBubbleSize val="0"/>
            <c:showLeaderLines val="0"/>
          </c:dLbls>
          <c:cat>
            <c:strRef>
              <c:f>StatTotal!$H$52:$H$62</c:f>
              <c:strCache>
                <c:ptCount val="11"/>
                <c:pt idx="0">
                  <c:v>Total</c:v>
                </c:pt>
                <c:pt idx="1">
                  <c:v>Retrait pour homologation</c:v>
                </c:pt>
                <c:pt idx="2">
                  <c:v>Attestation d'homologation</c:v>
                </c:pt>
                <c:pt idx="3">
                  <c:v>Retrait pour conformité</c:v>
                </c:pt>
                <c:pt idx="4">
                  <c:v>Attestation de conformité</c:v>
                </c:pt>
                <c:pt idx="5">
                  <c:v>APE</c:v>
                </c:pt>
                <c:pt idx="6">
                  <c:v>AMC</c:v>
                </c:pt>
                <c:pt idx="7">
                  <c:v>Contrôle maritime</c:v>
                </c:pt>
                <c:pt idx="8">
                  <c:v>Avis Technique</c:v>
                </c:pt>
                <c:pt idx="9">
                  <c:v>Avis Technique D41</c:v>
                </c:pt>
                <c:pt idx="10">
                  <c:v>Admission Temporaire</c:v>
                </c:pt>
              </c:strCache>
            </c:strRef>
          </c:cat>
          <c:val>
            <c:numRef>
              <c:f>StatTotal!$J$52:$J$62</c:f>
              <c:numCache>
                <c:formatCode>General</c:formatCode>
                <c:ptCount val="11"/>
                <c:pt idx="0">
                  <c:v>13015</c:v>
                </c:pt>
                <c:pt idx="1">
                  <c:v>866</c:v>
                </c:pt>
                <c:pt idx="2">
                  <c:v>1697</c:v>
                </c:pt>
                <c:pt idx="3">
                  <c:v>697</c:v>
                </c:pt>
                <c:pt idx="4">
                  <c:v>296</c:v>
                </c:pt>
                <c:pt idx="5">
                  <c:v>3665</c:v>
                </c:pt>
                <c:pt idx="6">
                  <c:v>5675</c:v>
                </c:pt>
                <c:pt idx="7">
                  <c:v>16</c:v>
                </c:pt>
                <c:pt idx="8">
                  <c:v>5</c:v>
                </c:pt>
                <c:pt idx="9">
                  <c:v>26</c:v>
                </c:pt>
                <c:pt idx="10">
                  <c:v>72</c:v>
                </c:pt>
              </c:numCache>
            </c:numRef>
          </c:val>
        </c:ser>
        <c:ser>
          <c:idx val="2"/>
          <c:order val="2"/>
          <c:spPr>
            <a:solidFill>
              <a:srgbClr val="FFFFCC"/>
            </a:solidFill>
            <a:ln w="12700">
              <a:solidFill>
                <a:srgbClr val="000000"/>
              </a:solidFill>
              <a:prstDash val="solid"/>
            </a:ln>
          </c:spPr>
          <c:invertIfNegative val="0"/>
          <c:dLbls>
            <c:dLbl>
              <c:idx val="0"/>
              <c:layout>
                <c:manualLayout>
                  <c:x val="2.7519793576293625E-2"/>
                  <c:y val="-0.344843567557858"/>
                </c:manualLayout>
              </c:layout>
              <c:dLblPos val="outEnd"/>
              <c:showLegendKey val="0"/>
              <c:showVal val="1"/>
              <c:showCatName val="0"/>
              <c:showSerName val="0"/>
              <c:showPercent val="0"/>
              <c:showBubbleSize val="0"/>
            </c:dLbl>
            <c:dLbl>
              <c:idx val="1"/>
              <c:layout>
                <c:manualLayout>
                  <c:x val="-4.9229017605676002E-2"/>
                  <c:y val="-6.4385802881240092E-3"/>
                </c:manualLayout>
              </c:layout>
              <c:dLblPos val="outEnd"/>
              <c:showLegendKey val="0"/>
              <c:showVal val="1"/>
              <c:showCatName val="0"/>
              <c:showSerName val="0"/>
              <c:showPercent val="0"/>
              <c:showBubbleSize val="0"/>
            </c:dLbl>
            <c:dLbl>
              <c:idx val="2"/>
              <c:layout>
                <c:manualLayout>
                  <c:x val="-4.2507460540035298E-2"/>
                  <c:y val="-9.4182080638541693E-3"/>
                </c:manualLayout>
              </c:layout>
              <c:dLblPos val="outEnd"/>
              <c:showLegendKey val="0"/>
              <c:showVal val="1"/>
              <c:showCatName val="0"/>
              <c:showSerName val="0"/>
              <c:showPercent val="0"/>
              <c:showBubbleSize val="0"/>
            </c:dLbl>
            <c:dLbl>
              <c:idx val="3"/>
              <c:layout>
                <c:manualLayout>
                  <c:x val="-4.471326358177833E-2"/>
                  <c:y val="-4.3680697119067606E-3"/>
                </c:manualLayout>
              </c:layout>
              <c:dLblPos val="outEnd"/>
              <c:showLegendKey val="0"/>
              <c:showVal val="1"/>
              <c:showCatName val="0"/>
              <c:showSerName val="0"/>
              <c:showPercent val="0"/>
              <c:showBubbleSize val="0"/>
            </c:dLbl>
            <c:dLbl>
              <c:idx val="4"/>
              <c:layout>
                <c:manualLayout>
                  <c:x val="-4.7739306559282782E-2"/>
                  <c:y val="3.1980620267129729E-4"/>
                </c:manualLayout>
              </c:layout>
              <c:dLblPos val="outEnd"/>
              <c:showLegendKey val="0"/>
              <c:showVal val="1"/>
              <c:showCatName val="0"/>
              <c:showSerName val="0"/>
              <c:showPercent val="0"/>
              <c:showBubbleSize val="0"/>
            </c:dLbl>
            <c:dLbl>
              <c:idx val="5"/>
              <c:layout>
                <c:manualLayout>
                  <c:x val="-4.2129699540981981E-2"/>
                  <c:y val="-8.1250003845673366E-2"/>
                </c:manualLayout>
              </c:layout>
              <c:dLblPos val="outEnd"/>
              <c:showLegendKey val="0"/>
              <c:showVal val="1"/>
              <c:showCatName val="0"/>
              <c:showSerName val="0"/>
              <c:showPercent val="0"/>
              <c:showBubbleSize val="0"/>
            </c:dLbl>
            <c:dLbl>
              <c:idx val="6"/>
              <c:layout>
                <c:manualLayout>
                  <c:x val="-4.1496542384256763E-2"/>
                  <c:y val="-0.10814018310328007"/>
                </c:manualLayout>
              </c:layout>
              <c:dLblPos val="outEnd"/>
              <c:showLegendKey val="0"/>
              <c:showVal val="1"/>
              <c:showCatName val="0"/>
              <c:showSerName val="0"/>
              <c:showPercent val="0"/>
              <c:showBubbleSize val="0"/>
            </c:dLbl>
            <c:dLbl>
              <c:idx val="7"/>
              <c:layout>
                <c:manualLayout>
                  <c:x val="-4.7609990532005424E-2"/>
                  <c:y val="-2.9901803036297619E-2"/>
                </c:manualLayout>
              </c:layout>
              <c:dLblPos val="outEnd"/>
              <c:showLegendKey val="0"/>
              <c:showVal val="1"/>
              <c:showCatName val="0"/>
              <c:showSerName val="0"/>
              <c:showPercent val="0"/>
              <c:showBubbleSize val="0"/>
            </c:dLbl>
            <c:dLbl>
              <c:idx val="8"/>
              <c:layout>
                <c:manualLayout>
                  <c:x val="-4.0588933232660988E-2"/>
                  <c:y val="-2.9723517615953217E-2"/>
                </c:manualLayout>
              </c:layout>
              <c:dLblPos val="outEnd"/>
              <c:showLegendKey val="0"/>
              <c:showVal val="1"/>
              <c:showCatName val="0"/>
              <c:showSerName val="0"/>
              <c:showPercent val="0"/>
              <c:showBubbleSize val="0"/>
            </c:dLbl>
            <c:dLbl>
              <c:idx val="9"/>
              <c:layout>
                <c:manualLayout>
                  <c:x val="-4.6095111398746405E-2"/>
                  <c:y val="-3.5651392472201962E-2"/>
                </c:manualLayout>
              </c:layout>
              <c:dLblPos val="outEnd"/>
              <c:showLegendKey val="0"/>
              <c:showVal val="1"/>
              <c:showCatName val="0"/>
              <c:showSerName val="0"/>
              <c:showPercent val="0"/>
              <c:showBubbleSize val="0"/>
            </c:dLbl>
            <c:dLbl>
              <c:idx val="10"/>
              <c:layout>
                <c:manualLayout>
                  <c:x val="-4.7188844545116793E-2"/>
                  <c:y val="-3.1862481179274219E-2"/>
                </c:manualLayout>
              </c:layout>
              <c:dLblPos val="outEnd"/>
              <c:showLegendKey val="0"/>
              <c:showVal val="1"/>
              <c:showCatName val="0"/>
              <c:showSerName val="0"/>
              <c:showPercent val="0"/>
              <c:showBubbleSize val="0"/>
            </c:dLbl>
            <c:dLbl>
              <c:idx val="11"/>
              <c:layout>
                <c:manualLayout>
                  <c:x val="7.3753982085703346E-3"/>
                  <c:y val="-4.4819471952979879E-3"/>
                </c:manualLayout>
              </c:layout>
              <c:dLblPos val="outEnd"/>
              <c:showLegendKey val="0"/>
              <c:showVal val="1"/>
              <c:showCatName val="0"/>
              <c:showSerName val="0"/>
              <c:showPercent val="0"/>
              <c:showBubbleSize val="0"/>
            </c:dLbl>
            <c:dLbl>
              <c:idx val="12"/>
              <c:layout>
                <c:manualLayout>
                  <c:x val="7.1451598082846145E-3"/>
                  <c:y val="-3.0563272397550975E-3"/>
                </c:manualLayout>
              </c:layout>
              <c:dLblPos val="outEnd"/>
              <c:showLegendKey val="0"/>
              <c:showVal val="1"/>
              <c:showCatName val="0"/>
              <c:showSerName val="0"/>
              <c:showPercent val="0"/>
              <c:showBubbleSize val="0"/>
            </c:dLbl>
            <c:dLbl>
              <c:idx val="13"/>
              <c:layout>
                <c:manualLayout>
                  <c:x val="6.051272159125546E-3"/>
                  <c:y val="-3.0802613109332634E-3"/>
                </c:manualLayout>
              </c:layout>
              <c:dLblPos val="outEnd"/>
              <c:showLegendKey val="0"/>
              <c:showVal val="1"/>
              <c:showCatName val="0"/>
              <c:showSerName val="0"/>
              <c:showPercent val="0"/>
              <c:showBubbleSize val="0"/>
            </c:dLbl>
            <c:dLbl>
              <c:idx val="14"/>
              <c:layout>
                <c:manualLayout>
                  <c:x val="6.6845901607070187E-3"/>
                  <c:y val="-4.3530262474793958E-3"/>
                </c:manualLayout>
              </c:layout>
              <c:dLblPos val="outEnd"/>
              <c:showLegendKey val="0"/>
              <c:showVal val="1"/>
              <c:showCatName val="0"/>
              <c:showSerName val="0"/>
              <c:showPercent val="0"/>
              <c:showBubbleSize val="0"/>
            </c:dLbl>
            <c:spPr>
              <a:solidFill>
                <a:schemeClr val="accent1">
                  <a:lumMod val="40000"/>
                  <a:lumOff val="60000"/>
                </a:schemeClr>
              </a:solidFill>
              <a:ln w="25400">
                <a:noFill/>
              </a:ln>
            </c:spPr>
            <c:txPr>
              <a:bodyPr/>
              <a:lstStyle/>
              <a:p>
                <a:pPr>
                  <a:defRPr sz="700" b="1" i="0" u="none" strike="noStrike" baseline="0">
                    <a:solidFill>
                      <a:sysClr val="windowText" lastClr="000000"/>
                    </a:solidFill>
                    <a:latin typeface="Times New Roman"/>
                    <a:ea typeface="Times New Roman"/>
                    <a:cs typeface="Times New Roman"/>
                  </a:defRPr>
                </a:pPr>
                <a:endParaRPr lang="fr-FR"/>
              </a:p>
            </c:txPr>
            <c:showLegendKey val="0"/>
            <c:showVal val="1"/>
            <c:showCatName val="0"/>
            <c:showSerName val="0"/>
            <c:showPercent val="0"/>
            <c:showBubbleSize val="0"/>
            <c:showLeaderLines val="0"/>
          </c:dLbls>
          <c:cat>
            <c:strRef>
              <c:f>StatTotal!$H$52:$H$62</c:f>
              <c:strCache>
                <c:ptCount val="11"/>
                <c:pt idx="0">
                  <c:v>Total</c:v>
                </c:pt>
                <c:pt idx="1">
                  <c:v>Retrait pour homologation</c:v>
                </c:pt>
                <c:pt idx="2">
                  <c:v>Attestation d'homologation</c:v>
                </c:pt>
                <c:pt idx="3">
                  <c:v>Retrait pour conformité</c:v>
                </c:pt>
                <c:pt idx="4">
                  <c:v>Attestation de conformité</c:v>
                </c:pt>
                <c:pt idx="5">
                  <c:v>APE</c:v>
                </c:pt>
                <c:pt idx="6">
                  <c:v>AMC</c:v>
                </c:pt>
                <c:pt idx="7">
                  <c:v>Contrôle maritime</c:v>
                </c:pt>
                <c:pt idx="8">
                  <c:v>Avis Technique</c:v>
                </c:pt>
                <c:pt idx="9">
                  <c:v>Avis Technique D41</c:v>
                </c:pt>
                <c:pt idx="10">
                  <c:v>Admission Temporaire</c:v>
                </c:pt>
              </c:strCache>
            </c:strRef>
          </c:cat>
          <c:val>
            <c:numRef>
              <c:f>StatTotal!$K$52:$K$62</c:f>
              <c:numCache>
                <c:formatCode>0%</c:formatCode>
                <c:ptCount val="11"/>
                <c:pt idx="0">
                  <c:v>1</c:v>
                </c:pt>
                <c:pt idx="1">
                  <c:v>6.6538609296965021E-2</c:v>
                </c:pt>
                <c:pt idx="2">
                  <c:v>0.13038801383019594</c:v>
                </c:pt>
                <c:pt idx="3">
                  <c:v>5.3553592009220129E-2</c:v>
                </c:pt>
                <c:pt idx="4">
                  <c:v>2.2742988859008835E-2</c:v>
                </c:pt>
                <c:pt idx="5">
                  <c:v>0.28159815597387639</c:v>
                </c:pt>
                <c:pt idx="6">
                  <c:v>0.43603534383403775</c:v>
                </c:pt>
                <c:pt idx="7">
                  <c:v>1.2293507491356133E-3</c:v>
                </c:pt>
                <c:pt idx="8">
                  <c:v>3.8417210910487916E-4</c:v>
                </c:pt>
                <c:pt idx="9">
                  <c:v>1.9976949673453717E-3</c:v>
                </c:pt>
                <c:pt idx="10">
                  <c:v>5.5320783711102573E-3</c:v>
                </c:pt>
              </c:numCache>
            </c:numRef>
          </c:val>
        </c:ser>
        <c:dLbls>
          <c:showLegendKey val="0"/>
          <c:showVal val="0"/>
          <c:showCatName val="0"/>
          <c:showSerName val="0"/>
          <c:showPercent val="0"/>
          <c:showBubbleSize val="0"/>
        </c:dLbls>
        <c:gapWidth val="150"/>
        <c:axId val="85410176"/>
        <c:axId val="85412096"/>
      </c:barChart>
      <c:catAx>
        <c:axId val="85410176"/>
        <c:scaling>
          <c:orientation val="minMax"/>
        </c:scaling>
        <c:delete val="0"/>
        <c:axPos val="b"/>
        <c:title>
          <c:tx>
            <c:rich>
              <a:bodyPr/>
              <a:lstStyle/>
              <a:p>
                <a:pPr>
                  <a:defRPr sz="1000" b="1" i="0" u="none" strike="noStrike" baseline="0">
                    <a:solidFill>
                      <a:srgbClr val="000000"/>
                    </a:solidFill>
                    <a:latin typeface="Times New Roman"/>
                    <a:ea typeface="Times New Roman"/>
                    <a:cs typeface="Times New Roman"/>
                  </a:defRPr>
                </a:pPr>
                <a:r>
                  <a:rPr lang="fr-FR" sz="1000"/>
                  <a:t>Type de
demande</a:t>
                </a:r>
              </a:p>
            </c:rich>
          </c:tx>
          <c:layout>
            <c:manualLayout>
              <c:xMode val="edge"/>
              <c:yMode val="edge"/>
              <c:x val="0.91461728795927999"/>
              <c:y val="0.734684544522432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2700000" vert="horz"/>
          <a:lstStyle/>
          <a:p>
            <a:pPr>
              <a:defRPr sz="900" b="1" i="0" u="none" strike="noStrike" baseline="0">
                <a:solidFill>
                  <a:srgbClr val="000000"/>
                </a:solidFill>
                <a:latin typeface="Times New Roman"/>
                <a:ea typeface="Times New Roman"/>
                <a:cs typeface="Times New Roman"/>
              </a:defRPr>
            </a:pPr>
            <a:endParaRPr lang="fr-FR"/>
          </a:p>
        </c:txPr>
        <c:crossAx val="85412096"/>
        <c:crosses val="autoZero"/>
        <c:auto val="1"/>
        <c:lblAlgn val="ctr"/>
        <c:lblOffset val="100"/>
        <c:tickLblSkip val="1"/>
        <c:tickMarkSkip val="1"/>
        <c:noMultiLvlLbl val="0"/>
      </c:catAx>
      <c:valAx>
        <c:axId val="85412096"/>
        <c:scaling>
          <c:orientation val="minMax"/>
        </c:scaling>
        <c:delete val="0"/>
        <c:axPos val="l"/>
        <c:title>
          <c:tx>
            <c:rich>
              <a:bodyPr rot="0" vert="horz"/>
              <a:lstStyle/>
              <a:p>
                <a:pPr algn="ctr">
                  <a:defRPr sz="1050" b="1" i="0" u="none" strike="noStrike" baseline="0">
                    <a:solidFill>
                      <a:srgbClr val="000000"/>
                    </a:solidFill>
                    <a:latin typeface="Times New Roman"/>
                    <a:ea typeface="Times New Roman"/>
                    <a:cs typeface="Times New Roman"/>
                  </a:defRPr>
                </a:pPr>
                <a:r>
                  <a:rPr lang="fr-FR" sz="1050"/>
                  <a:t>Nombre de
demande</a:t>
                </a:r>
              </a:p>
            </c:rich>
          </c:tx>
          <c:layout>
            <c:manualLayout>
              <c:xMode val="edge"/>
              <c:yMode val="edge"/>
              <c:x val="7.9955143064161668E-2"/>
              <c:y val="8.6366353527076153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50" b="1" i="0" u="none" strike="noStrike" baseline="0">
                <a:solidFill>
                  <a:srgbClr val="000000"/>
                </a:solidFill>
                <a:latin typeface="Times New Roman"/>
                <a:ea typeface="Times New Roman"/>
                <a:cs typeface="Times New Roman"/>
              </a:defRPr>
            </a:pPr>
            <a:endParaRPr lang="fr-FR"/>
          </a:p>
        </c:txPr>
        <c:crossAx val="85410176"/>
        <c:crosses val="autoZero"/>
        <c:crossBetween val="between"/>
      </c:valAx>
      <c:spPr>
        <a:gradFill>
          <a:gsLst>
            <a:gs pos="50000">
              <a:srgbClr val="A2CCFA">
                <a:shade val="67500"/>
                <a:satMod val="115000"/>
              </a:srgbClr>
            </a:gs>
            <a:gs pos="100000">
              <a:srgbClr val="A2CCFA">
                <a:shade val="100000"/>
                <a:satMod val="115000"/>
              </a:srgbClr>
            </a:gs>
          </a:gsLst>
          <a:lin ang="2700000" scaled="1"/>
        </a:gradFill>
        <a:ln w="12700">
          <a:solidFill>
            <a:srgbClr val="808080"/>
          </a:solidFill>
          <a:prstDash val="solid"/>
        </a:ln>
      </c:spPr>
    </c:plotArea>
    <c:plotVisOnly val="1"/>
    <c:dispBlanksAs val="gap"/>
    <c:showDLblsOverMax val="0"/>
  </c:chart>
  <c:spPr>
    <a:solidFill>
      <a:srgbClr val="92D050">
        <a:alpha val="37000"/>
      </a:srgbClr>
    </a:solidFill>
    <a:ln w="3175">
      <a:solidFill>
        <a:srgbClr val="000000"/>
      </a:solidFill>
      <a:prstDash val="solid"/>
    </a:ln>
  </c:spPr>
  <c:txPr>
    <a:bodyPr/>
    <a:lstStyle/>
    <a:p>
      <a:pPr>
        <a:defRPr sz="1500" b="0" i="0" u="none" strike="noStrike" baseline="0">
          <a:solidFill>
            <a:srgbClr val="000000"/>
          </a:solidFill>
          <a:latin typeface="Arial"/>
          <a:ea typeface="Arial"/>
          <a:cs typeface="Arial"/>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rgbClr val="000000"/>
                </a:solidFill>
                <a:latin typeface="Times New Roman"/>
                <a:ea typeface="Times New Roman"/>
                <a:cs typeface="Times New Roman"/>
              </a:defRPr>
            </a:pPr>
            <a:r>
              <a:rPr lang="fr-FR" sz="1100"/>
              <a:t>Nombre de demandes déposées auprès du GU-Tic
Du: 01/01/2015 Au: 30/11/2015</a:t>
            </a:r>
          </a:p>
        </c:rich>
      </c:tx>
      <c:layout>
        <c:manualLayout>
          <c:xMode val="edge"/>
          <c:yMode val="edge"/>
          <c:x val="0.29188306708575029"/>
          <c:y val="2.6573521744125424E-2"/>
        </c:manualLayout>
      </c:layout>
      <c:overlay val="0"/>
      <c:spPr>
        <a:noFill/>
        <a:ln w="25400">
          <a:noFill/>
        </a:ln>
      </c:spPr>
    </c:title>
    <c:autoTitleDeleted val="0"/>
    <c:plotArea>
      <c:layout>
        <c:manualLayout>
          <c:layoutTarget val="inner"/>
          <c:xMode val="edge"/>
          <c:yMode val="edge"/>
          <c:x val="9.7556564822817868E-2"/>
          <c:y val="0.13959823546153138"/>
          <c:w val="0.82106290284154748"/>
          <c:h val="0.48158252932982787"/>
        </c:manualLayout>
      </c:layout>
      <c:barChart>
        <c:barDir val="col"/>
        <c:grouping val="clustered"/>
        <c:varyColors val="0"/>
        <c:ser>
          <c:idx val="0"/>
          <c:order val="0"/>
          <c:spPr>
            <a:solidFill>
              <a:srgbClr val="9999FF"/>
            </a:solidFill>
            <a:ln w="12700">
              <a:solidFill>
                <a:srgbClr val="000000"/>
              </a:solidFill>
              <a:prstDash val="solid"/>
            </a:ln>
          </c:spPr>
          <c:invertIfNegative val="0"/>
          <c:dLbls>
            <c:spPr>
              <a:noFill/>
              <a:ln w="25400">
                <a:noFill/>
              </a:ln>
            </c:spPr>
            <c:txPr>
              <a:bodyPr/>
              <a:lstStyle/>
              <a:p>
                <a:pPr>
                  <a:defRPr sz="1200" b="0" i="0" u="none" strike="noStrike" baseline="0">
                    <a:solidFill>
                      <a:srgbClr val="000000"/>
                    </a:solidFill>
                    <a:latin typeface="Times New Roman"/>
                    <a:ea typeface="Times New Roman"/>
                    <a:cs typeface="Times New Roman"/>
                  </a:defRPr>
                </a:pPr>
                <a:endParaRPr lang="fr-FR"/>
              </a:p>
            </c:txPr>
            <c:showLegendKey val="0"/>
            <c:showVal val="1"/>
            <c:showCatName val="0"/>
            <c:showSerName val="0"/>
            <c:showPercent val="0"/>
            <c:showBubbleSize val="0"/>
            <c:showLeaderLines val="0"/>
          </c:dLbls>
          <c:cat>
            <c:strRef>
              <c:f>StatTotal!$B$6:$B$10</c:f>
              <c:strCache>
                <c:ptCount val="5"/>
                <c:pt idx="0">
                  <c:v>Déposées directement au GU-TIC</c:v>
                </c:pt>
                <c:pt idx="1">
                  <c:v>Déposées via le WEB</c:v>
                </c:pt>
                <c:pt idx="2">
                  <c:v>Déposées via TTN</c:v>
                </c:pt>
                <c:pt idx="3">
                  <c:v>Parvenues du ministère de commerce</c:v>
                </c:pt>
                <c:pt idx="4">
                  <c:v>Nbr total demandes déposées au GU-TIC</c:v>
                </c:pt>
              </c:strCache>
            </c:strRef>
          </c:cat>
          <c:val>
            <c:numRef>
              <c:f>StatTotal!$C$6:$C$10</c:f>
              <c:numCache>
                <c:formatCode>General</c:formatCode>
                <c:ptCount val="5"/>
              </c:numCache>
            </c:numRef>
          </c:val>
        </c:ser>
        <c:ser>
          <c:idx val="1"/>
          <c:order val="1"/>
          <c:spPr>
            <a:solidFill>
              <a:srgbClr val="9999FF"/>
            </a:solidFill>
            <a:ln w="12700">
              <a:solidFill>
                <a:srgbClr val="000000"/>
              </a:solidFill>
              <a:prstDash val="solid"/>
            </a:ln>
          </c:spPr>
          <c:invertIfNegative val="0"/>
          <c:dLbls>
            <c:spPr>
              <a:noFill/>
              <a:ln w="25400">
                <a:noFill/>
              </a:ln>
            </c:spPr>
            <c:txPr>
              <a:bodyPr/>
              <a:lstStyle/>
              <a:p>
                <a:pPr>
                  <a:defRPr sz="1200" b="0" i="0" u="none" strike="noStrike" baseline="0">
                    <a:solidFill>
                      <a:srgbClr val="000000"/>
                    </a:solidFill>
                    <a:latin typeface="Times New Roman"/>
                    <a:ea typeface="Times New Roman"/>
                    <a:cs typeface="Times New Roman"/>
                  </a:defRPr>
                </a:pPr>
                <a:endParaRPr lang="fr-FR"/>
              </a:p>
            </c:txPr>
            <c:showLegendKey val="0"/>
            <c:showVal val="1"/>
            <c:showCatName val="0"/>
            <c:showSerName val="0"/>
            <c:showPercent val="0"/>
            <c:showBubbleSize val="0"/>
            <c:showLeaderLines val="0"/>
          </c:dLbls>
          <c:cat>
            <c:strRef>
              <c:f>StatTotal!$B$6:$B$10</c:f>
              <c:strCache>
                <c:ptCount val="5"/>
                <c:pt idx="0">
                  <c:v>Déposées directement au GU-TIC</c:v>
                </c:pt>
                <c:pt idx="1">
                  <c:v>Déposées via le WEB</c:v>
                </c:pt>
                <c:pt idx="2">
                  <c:v>Déposées via TTN</c:v>
                </c:pt>
                <c:pt idx="3">
                  <c:v>Parvenues du ministère de commerce</c:v>
                </c:pt>
                <c:pt idx="4">
                  <c:v>Nbr total demandes déposées au GU-TIC</c:v>
                </c:pt>
              </c:strCache>
            </c:strRef>
          </c:cat>
          <c:val>
            <c:numRef>
              <c:f>StatTotal!$D$6:$D$10</c:f>
              <c:numCache>
                <c:formatCode>General</c:formatCode>
                <c:ptCount val="5"/>
              </c:numCache>
            </c:numRef>
          </c:val>
        </c:ser>
        <c:ser>
          <c:idx val="2"/>
          <c:order val="2"/>
          <c:spPr>
            <a:solidFill>
              <a:schemeClr val="tx2">
                <a:lumMod val="75000"/>
              </a:schemeClr>
            </a:solidFill>
            <a:ln w="12700">
              <a:solidFill>
                <a:srgbClr val="000000"/>
              </a:solidFill>
              <a:prstDash val="solid"/>
            </a:ln>
          </c:spPr>
          <c:invertIfNegative val="0"/>
          <c:dLbls>
            <c:dLbl>
              <c:idx val="0"/>
              <c:layout>
                <c:manualLayout>
                  <c:x val="1.1609939336202088E-3"/>
                  <c:y val="-4.5942874555753594E-3"/>
                </c:manualLayout>
              </c:layout>
              <c:dLblPos val="outEnd"/>
              <c:showLegendKey val="0"/>
              <c:showVal val="1"/>
              <c:showCatName val="0"/>
              <c:showSerName val="0"/>
              <c:showPercent val="0"/>
              <c:showBubbleSize val="0"/>
            </c:dLbl>
            <c:dLbl>
              <c:idx val="1"/>
              <c:layout>
                <c:manualLayout>
                  <c:x val="2.2259861340204391E-4"/>
                  <c:y val="-5.811530481448334E-3"/>
                </c:manualLayout>
              </c:layout>
              <c:dLblPos val="outEnd"/>
              <c:showLegendKey val="0"/>
              <c:showVal val="1"/>
              <c:showCatName val="0"/>
              <c:showSerName val="0"/>
              <c:showPercent val="0"/>
              <c:showBubbleSize val="0"/>
            </c:dLbl>
            <c:dLbl>
              <c:idx val="2"/>
              <c:layout>
                <c:manualLayout>
                  <c:x val="-3.2630859389569571E-3"/>
                  <c:y val="-8.5787915900357361E-3"/>
                </c:manualLayout>
              </c:layout>
              <c:dLblPos val="outEnd"/>
              <c:showLegendKey val="0"/>
              <c:showVal val="1"/>
              <c:showCatName val="0"/>
              <c:showSerName val="0"/>
              <c:showPercent val="0"/>
              <c:showBubbleSize val="0"/>
            </c:dLbl>
            <c:dLbl>
              <c:idx val="3"/>
              <c:layout>
                <c:manualLayout>
                  <c:x val="-4.5232167975356964E-3"/>
                  <c:y val="-5.433610878242341E-3"/>
                </c:manualLayout>
              </c:layout>
              <c:dLblPos val="outEnd"/>
              <c:showLegendKey val="0"/>
              <c:showVal val="1"/>
              <c:showCatName val="0"/>
              <c:showSerName val="0"/>
              <c:showPercent val="0"/>
              <c:showBubbleSize val="0"/>
            </c:dLbl>
            <c:dLbl>
              <c:idx val="4"/>
              <c:layout>
                <c:manualLayout>
                  <c:x val="-2.7891585741888807E-2"/>
                  <c:y val="-1.2298804099990415E-2"/>
                </c:manualLayout>
              </c:layout>
              <c:spPr>
                <a:solidFill>
                  <a:schemeClr val="accent4">
                    <a:lumMod val="40000"/>
                    <a:lumOff val="60000"/>
                  </a:schemeClr>
                </a:solidFill>
                <a:ln w="25400">
                  <a:noFill/>
                </a:ln>
              </c:spPr>
              <c:txPr>
                <a:bodyPr/>
                <a:lstStyle/>
                <a:p>
                  <a:pPr algn="ctr" rtl="0">
                    <a:defRPr sz="800" b="1" i="0" u="none" strike="noStrike" baseline="0">
                      <a:solidFill>
                        <a:sysClr val="windowText" lastClr="000000"/>
                      </a:solidFill>
                      <a:latin typeface="Times New Roman"/>
                      <a:ea typeface="Times New Roman"/>
                      <a:cs typeface="Times New Roman"/>
                    </a:defRPr>
                  </a:pPr>
                  <a:endParaRPr lang="fr-FR"/>
                </a:p>
              </c:txPr>
              <c:dLblPos val="outEnd"/>
              <c:showLegendKey val="0"/>
              <c:showVal val="1"/>
              <c:showCatName val="0"/>
              <c:showSerName val="0"/>
              <c:showPercent val="0"/>
              <c:showBubbleSize val="0"/>
            </c:dLbl>
            <c:dLbl>
              <c:idx val="5"/>
              <c:layout>
                <c:manualLayout>
                  <c:x val="9.6206569988780861E-3"/>
                  <c:y val="-4.2542064321241533E-3"/>
                </c:manualLayout>
              </c:layout>
              <c:dLblPos val="outEnd"/>
              <c:showLegendKey val="0"/>
              <c:showVal val="1"/>
              <c:showCatName val="0"/>
              <c:showSerName val="0"/>
              <c:showPercent val="0"/>
              <c:showBubbleSize val="0"/>
            </c:dLbl>
            <c:dLbl>
              <c:idx val="6"/>
              <c:layout>
                <c:manualLayout>
                  <c:x val="1.0253977185223698E-2"/>
                  <c:y val="-5.5448852133556693E-3"/>
                </c:manualLayout>
              </c:layout>
              <c:dLblPos val="outEnd"/>
              <c:showLegendKey val="0"/>
              <c:showVal val="1"/>
              <c:showCatName val="0"/>
              <c:showSerName val="0"/>
              <c:showPercent val="0"/>
              <c:showBubbleSize val="0"/>
            </c:dLbl>
            <c:dLbl>
              <c:idx val="7"/>
              <c:layout>
                <c:manualLayout>
                  <c:x val="1.1750767480722247E-2"/>
                  <c:y val="-4.4848838911480671E-3"/>
                </c:manualLayout>
              </c:layout>
              <c:dLblPos val="outEnd"/>
              <c:showLegendKey val="0"/>
              <c:showVal val="1"/>
              <c:showCatName val="0"/>
              <c:showSerName val="0"/>
              <c:showPercent val="0"/>
              <c:showBubbleSize val="0"/>
            </c:dLbl>
            <c:dLbl>
              <c:idx val="8"/>
              <c:layout>
                <c:manualLayout>
                  <c:x val="8.066292549147704E-3"/>
                  <c:y val="-4.3051581051230716E-3"/>
                </c:manualLayout>
              </c:layout>
              <c:dLblPos val="outEnd"/>
              <c:showLegendKey val="0"/>
              <c:showVal val="1"/>
              <c:showCatName val="0"/>
              <c:showSerName val="0"/>
              <c:showPercent val="0"/>
              <c:showBubbleSize val="0"/>
            </c:dLbl>
            <c:dLbl>
              <c:idx val="9"/>
              <c:layout>
                <c:manualLayout>
                  <c:x val="8.6995242580150175E-3"/>
                  <c:y val="-4.3680033963148165E-3"/>
                </c:manualLayout>
              </c:layout>
              <c:dLblPos val="outEnd"/>
              <c:showLegendKey val="0"/>
              <c:showVal val="1"/>
              <c:showCatName val="0"/>
              <c:showSerName val="0"/>
              <c:showPercent val="0"/>
              <c:showBubbleSize val="0"/>
            </c:dLbl>
            <c:dLbl>
              <c:idx val="10"/>
              <c:layout>
                <c:manualLayout>
                  <c:x val="7.6057272710982789E-3"/>
                  <c:y val="-4.4848838911480671E-3"/>
                </c:manualLayout>
              </c:layout>
              <c:dLblPos val="outEnd"/>
              <c:showLegendKey val="0"/>
              <c:showVal val="1"/>
              <c:showCatName val="0"/>
              <c:showSerName val="0"/>
              <c:showPercent val="0"/>
              <c:showBubbleSize val="0"/>
            </c:dLbl>
            <c:dLbl>
              <c:idx val="11"/>
              <c:layout>
                <c:manualLayout>
                  <c:x val="7.3753982085703346E-3"/>
                  <c:y val="-4.4819471952979879E-3"/>
                </c:manualLayout>
              </c:layout>
              <c:dLblPos val="outEnd"/>
              <c:showLegendKey val="0"/>
              <c:showVal val="1"/>
              <c:showCatName val="0"/>
              <c:showSerName val="0"/>
              <c:showPercent val="0"/>
              <c:showBubbleSize val="0"/>
            </c:dLbl>
            <c:dLbl>
              <c:idx val="12"/>
              <c:layout>
                <c:manualLayout>
                  <c:x val="7.1451598082846145E-3"/>
                  <c:y val="-3.0563272397550975E-3"/>
                </c:manualLayout>
              </c:layout>
              <c:dLblPos val="outEnd"/>
              <c:showLegendKey val="0"/>
              <c:showVal val="1"/>
              <c:showCatName val="0"/>
              <c:showSerName val="0"/>
              <c:showPercent val="0"/>
              <c:showBubbleSize val="0"/>
            </c:dLbl>
            <c:dLbl>
              <c:idx val="13"/>
              <c:layout>
                <c:manualLayout>
                  <c:x val="6.051272159125546E-3"/>
                  <c:y val="-3.0802613109332634E-3"/>
                </c:manualLayout>
              </c:layout>
              <c:dLblPos val="outEnd"/>
              <c:showLegendKey val="0"/>
              <c:showVal val="1"/>
              <c:showCatName val="0"/>
              <c:showSerName val="0"/>
              <c:showPercent val="0"/>
              <c:showBubbleSize val="0"/>
            </c:dLbl>
            <c:dLbl>
              <c:idx val="14"/>
              <c:layout>
                <c:manualLayout>
                  <c:x val="6.6845901607070187E-3"/>
                  <c:y val="-4.3530262474793958E-3"/>
                </c:manualLayout>
              </c:layout>
              <c:dLblPos val="outEnd"/>
              <c:showLegendKey val="0"/>
              <c:showVal val="1"/>
              <c:showCatName val="0"/>
              <c:showSerName val="0"/>
              <c:showPercent val="0"/>
              <c:showBubbleSize val="0"/>
            </c:dLbl>
            <c:spPr>
              <a:solidFill>
                <a:schemeClr val="accent4">
                  <a:lumMod val="40000"/>
                  <a:lumOff val="60000"/>
                </a:schemeClr>
              </a:solidFill>
              <a:ln w="25400">
                <a:noFill/>
              </a:ln>
            </c:spPr>
            <c:txPr>
              <a:bodyPr/>
              <a:lstStyle/>
              <a:p>
                <a:pPr>
                  <a:defRPr sz="800" b="1" i="0" u="none" strike="noStrike" baseline="0">
                    <a:solidFill>
                      <a:sysClr val="windowText" lastClr="000000"/>
                    </a:solidFill>
                    <a:latin typeface="Times New Roman"/>
                    <a:ea typeface="Times New Roman"/>
                    <a:cs typeface="Times New Roman"/>
                  </a:defRPr>
                </a:pPr>
                <a:endParaRPr lang="fr-FR"/>
              </a:p>
            </c:txPr>
            <c:showLegendKey val="0"/>
            <c:showVal val="1"/>
            <c:showCatName val="0"/>
            <c:showSerName val="0"/>
            <c:showPercent val="0"/>
            <c:showBubbleSize val="0"/>
            <c:showLeaderLines val="0"/>
          </c:dLbls>
          <c:cat>
            <c:strRef>
              <c:f>StatTotal!$B$6:$B$10</c:f>
              <c:strCache>
                <c:ptCount val="5"/>
                <c:pt idx="0">
                  <c:v>Déposées directement au GU-TIC</c:v>
                </c:pt>
                <c:pt idx="1">
                  <c:v>Déposées via le WEB</c:v>
                </c:pt>
                <c:pt idx="2">
                  <c:v>Déposées via TTN</c:v>
                </c:pt>
                <c:pt idx="3">
                  <c:v>Parvenues du ministère de commerce</c:v>
                </c:pt>
                <c:pt idx="4">
                  <c:v>Nbr total demandes déposées au GU-TIC</c:v>
                </c:pt>
              </c:strCache>
            </c:strRef>
          </c:cat>
          <c:val>
            <c:numRef>
              <c:f>StatTotal!$E$6:$E$10</c:f>
              <c:numCache>
                <c:formatCode>General</c:formatCode>
                <c:ptCount val="5"/>
                <c:pt idx="0">
                  <c:v>4082</c:v>
                </c:pt>
                <c:pt idx="1">
                  <c:v>8933</c:v>
                </c:pt>
                <c:pt idx="2">
                  <c:v>510</c:v>
                </c:pt>
                <c:pt idx="3">
                  <c:v>145</c:v>
                </c:pt>
                <c:pt idx="4">
                  <c:v>13670</c:v>
                </c:pt>
              </c:numCache>
            </c:numRef>
          </c:val>
        </c:ser>
        <c:ser>
          <c:idx val="3"/>
          <c:order val="3"/>
          <c:spPr>
            <a:solidFill>
              <a:srgbClr val="CCFFFF"/>
            </a:solidFill>
            <a:ln w="12700">
              <a:solidFill>
                <a:srgbClr val="000000"/>
              </a:solidFill>
              <a:prstDash val="solid"/>
            </a:ln>
          </c:spPr>
          <c:invertIfNegative val="0"/>
          <c:dLbls>
            <c:dLbl>
              <c:idx val="0"/>
              <c:layout>
                <c:manualLayout>
                  <c:x val="1.382327659320982E-2"/>
                  <c:y val="-8.3360732642876328E-2"/>
                </c:manualLayout>
              </c:layout>
              <c:dLblPos val="outEnd"/>
              <c:showLegendKey val="0"/>
              <c:showVal val="1"/>
              <c:showCatName val="0"/>
              <c:showSerName val="0"/>
              <c:showPercent val="0"/>
              <c:showBubbleSize val="0"/>
            </c:dLbl>
            <c:dLbl>
              <c:idx val="1"/>
              <c:layout>
                <c:manualLayout>
                  <c:x val="1.2325627932958407E-2"/>
                  <c:y val="-0.21318217434392278"/>
                </c:manualLayout>
              </c:layout>
              <c:dLblPos val="outEnd"/>
              <c:showLegendKey val="0"/>
              <c:showVal val="1"/>
              <c:showCatName val="0"/>
              <c:showSerName val="0"/>
              <c:showPercent val="0"/>
              <c:showBubbleSize val="0"/>
            </c:dLbl>
            <c:dLbl>
              <c:idx val="2"/>
              <c:layout>
                <c:manualLayout>
                  <c:x val="1.2779710954154448E-2"/>
                  <c:y val="-5.7024714155304433E-2"/>
                </c:manualLayout>
              </c:layout>
              <c:dLblPos val="outEnd"/>
              <c:showLegendKey val="0"/>
              <c:showVal val="1"/>
              <c:showCatName val="0"/>
              <c:showSerName val="0"/>
              <c:showPercent val="0"/>
              <c:showBubbleSize val="0"/>
            </c:dLbl>
            <c:dLbl>
              <c:idx val="3"/>
              <c:layout>
                <c:manualLayout>
                  <c:x val="1.0167292425213028E-2"/>
                  <c:y val="-1.5190990344399288E-2"/>
                </c:manualLayout>
              </c:layout>
              <c:dLblPos val="outEnd"/>
              <c:showLegendKey val="0"/>
              <c:showVal val="1"/>
              <c:showCatName val="0"/>
              <c:showSerName val="0"/>
              <c:showPercent val="0"/>
              <c:showBubbleSize val="0"/>
            </c:dLbl>
            <c:dLbl>
              <c:idx val="4"/>
              <c:layout>
                <c:manualLayout>
                  <c:x val="6.1156490387844114E-3"/>
                  <c:y val="-0.38795029657820057"/>
                </c:manualLayout>
              </c:layout>
              <c:dLblPos val="outEnd"/>
              <c:showLegendKey val="0"/>
              <c:showVal val="1"/>
              <c:showCatName val="0"/>
              <c:showSerName val="0"/>
              <c:showPercent val="0"/>
              <c:showBubbleSize val="0"/>
            </c:dLbl>
            <c:spPr>
              <a:solidFill>
                <a:schemeClr val="accent3">
                  <a:lumMod val="60000"/>
                  <a:lumOff val="40000"/>
                </a:schemeClr>
              </a:solidFill>
              <a:ln w="25400">
                <a:noFill/>
              </a:ln>
            </c:spPr>
            <c:txPr>
              <a:bodyPr/>
              <a:lstStyle/>
              <a:p>
                <a:pPr>
                  <a:defRPr sz="700" b="1" i="0" u="none" strike="noStrike" baseline="0">
                    <a:solidFill>
                      <a:srgbClr val="000000"/>
                    </a:solidFill>
                    <a:latin typeface="Times New Roman"/>
                    <a:ea typeface="Times New Roman"/>
                    <a:cs typeface="Times New Roman"/>
                  </a:defRPr>
                </a:pPr>
                <a:endParaRPr lang="fr-FR"/>
              </a:p>
            </c:txPr>
            <c:showLegendKey val="0"/>
            <c:showVal val="1"/>
            <c:showCatName val="0"/>
            <c:showSerName val="0"/>
            <c:showPercent val="0"/>
            <c:showBubbleSize val="0"/>
            <c:showLeaderLines val="0"/>
          </c:dLbls>
          <c:cat>
            <c:strRef>
              <c:f>StatTotal!$B$6:$B$10</c:f>
              <c:strCache>
                <c:ptCount val="5"/>
                <c:pt idx="0">
                  <c:v>Déposées directement au GU-TIC</c:v>
                </c:pt>
                <c:pt idx="1">
                  <c:v>Déposées via le WEB</c:v>
                </c:pt>
                <c:pt idx="2">
                  <c:v>Déposées via TTN</c:v>
                </c:pt>
                <c:pt idx="3">
                  <c:v>Parvenues du ministère de commerce</c:v>
                </c:pt>
                <c:pt idx="4">
                  <c:v>Nbr total demandes déposées au GU-TIC</c:v>
                </c:pt>
              </c:strCache>
            </c:strRef>
          </c:cat>
          <c:val>
            <c:numRef>
              <c:f>StatTotal!$F$6:$F$10</c:f>
              <c:numCache>
                <c:formatCode>0%</c:formatCode>
                <c:ptCount val="5"/>
                <c:pt idx="0">
                  <c:v>0.29861009509875652</c:v>
                </c:pt>
                <c:pt idx="1">
                  <c:v>0.65347476225310941</c:v>
                </c:pt>
                <c:pt idx="2">
                  <c:v>3.7307973664959797E-2</c:v>
                </c:pt>
                <c:pt idx="3">
                  <c:v>1.0607168983174832E-2</c:v>
                </c:pt>
                <c:pt idx="4">
                  <c:v>1</c:v>
                </c:pt>
              </c:numCache>
            </c:numRef>
          </c:val>
        </c:ser>
        <c:dLbls>
          <c:showLegendKey val="0"/>
          <c:showVal val="0"/>
          <c:showCatName val="0"/>
          <c:showSerName val="0"/>
          <c:showPercent val="0"/>
          <c:showBubbleSize val="0"/>
        </c:dLbls>
        <c:gapWidth val="150"/>
        <c:axId val="84944384"/>
        <c:axId val="84946304"/>
      </c:barChart>
      <c:catAx>
        <c:axId val="84944384"/>
        <c:scaling>
          <c:orientation val="minMax"/>
        </c:scaling>
        <c:delete val="0"/>
        <c:axPos val="b"/>
        <c:title>
          <c:tx>
            <c:rich>
              <a:bodyPr/>
              <a:lstStyle/>
              <a:p>
                <a:pPr>
                  <a:defRPr sz="1000" b="1" i="0" u="none" strike="noStrike" baseline="0">
                    <a:solidFill>
                      <a:srgbClr val="000000"/>
                    </a:solidFill>
                    <a:latin typeface="Times New Roman"/>
                    <a:ea typeface="Times New Roman"/>
                    <a:cs typeface="Times New Roman"/>
                  </a:defRPr>
                </a:pPr>
                <a:r>
                  <a:rPr lang="fr-FR" sz="1000"/>
                  <a:t>Voie de dépôt de
demande</a:t>
                </a:r>
              </a:p>
            </c:rich>
          </c:tx>
          <c:layout>
            <c:manualLayout>
              <c:xMode val="edge"/>
              <c:yMode val="edge"/>
              <c:x val="0.85344782519469042"/>
              <c:y val="0.6557100311955961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2700000" vert="horz"/>
          <a:lstStyle/>
          <a:p>
            <a:pPr>
              <a:defRPr sz="900" b="1" i="0" u="none" strike="noStrike" baseline="0">
                <a:solidFill>
                  <a:srgbClr val="000000"/>
                </a:solidFill>
                <a:latin typeface="Times New Roman"/>
                <a:ea typeface="Times New Roman"/>
                <a:cs typeface="Times New Roman"/>
              </a:defRPr>
            </a:pPr>
            <a:endParaRPr lang="fr-FR"/>
          </a:p>
        </c:txPr>
        <c:crossAx val="84946304"/>
        <c:crosses val="autoZero"/>
        <c:auto val="1"/>
        <c:lblAlgn val="ctr"/>
        <c:lblOffset val="100"/>
        <c:tickLblSkip val="1"/>
        <c:tickMarkSkip val="1"/>
        <c:noMultiLvlLbl val="0"/>
      </c:catAx>
      <c:valAx>
        <c:axId val="84946304"/>
        <c:scaling>
          <c:orientation val="minMax"/>
        </c:scaling>
        <c:delete val="0"/>
        <c:axPos val="l"/>
        <c:title>
          <c:tx>
            <c:rich>
              <a:bodyPr rot="0" vert="horz"/>
              <a:lstStyle/>
              <a:p>
                <a:pPr algn="ctr">
                  <a:defRPr sz="1000" b="1" i="0" u="none" strike="noStrike" baseline="0">
                    <a:solidFill>
                      <a:srgbClr val="000000"/>
                    </a:solidFill>
                    <a:latin typeface="Times New Roman"/>
                    <a:ea typeface="Times New Roman"/>
                    <a:cs typeface="Times New Roman"/>
                  </a:defRPr>
                </a:pPr>
                <a:r>
                  <a:rPr lang="fr-FR" sz="1000"/>
                  <a:t>Nombre de
demande</a:t>
                </a:r>
              </a:p>
            </c:rich>
          </c:tx>
          <c:layout>
            <c:manualLayout>
              <c:xMode val="edge"/>
              <c:yMode val="edge"/>
              <c:x val="6.3732758713802753E-2"/>
              <c:y val="4.8577463170639018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1" i="0" u="none" strike="noStrike" baseline="0">
                <a:solidFill>
                  <a:srgbClr val="000000"/>
                </a:solidFill>
                <a:latin typeface="Times New Roman"/>
                <a:ea typeface="Times New Roman"/>
                <a:cs typeface="Times New Roman"/>
              </a:defRPr>
            </a:pPr>
            <a:endParaRPr lang="fr-FR"/>
          </a:p>
        </c:txPr>
        <c:crossAx val="84944384"/>
        <c:crosses val="autoZero"/>
        <c:crossBetween val="between"/>
      </c:valAx>
      <c:spPr>
        <a:solidFill>
          <a:srgbClr val="FDBA95">
            <a:alpha val="28000"/>
          </a:srgbClr>
        </a:solidFill>
        <a:ln w="12700">
          <a:solidFill>
            <a:srgbClr val="808080"/>
          </a:solidFill>
          <a:prstDash val="solid"/>
        </a:ln>
      </c:spPr>
    </c:plotArea>
    <c:plotVisOnly val="1"/>
    <c:dispBlanksAs val="gap"/>
    <c:showDLblsOverMax val="0"/>
  </c:chart>
  <c:spPr>
    <a:solidFill>
      <a:srgbClr val="FDCBF6">
        <a:alpha val="32000"/>
      </a:srgbClr>
    </a:solidFill>
    <a:ln w="3175">
      <a:solidFill>
        <a:srgbClr val="000000"/>
      </a:solidFill>
      <a:prstDash val="solid"/>
    </a:ln>
  </c:spPr>
  <c:txPr>
    <a:bodyPr/>
    <a:lstStyle/>
    <a:p>
      <a:pPr>
        <a:defRPr sz="1200" b="0" i="0" u="none" strike="noStrike" baseline="0">
          <a:solidFill>
            <a:srgbClr val="000000"/>
          </a:solidFill>
          <a:latin typeface="Times New Roman"/>
          <a:ea typeface="Times New Roman"/>
          <a:cs typeface="Times New Roman"/>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Calibri"/>
                <a:ea typeface="Calibri"/>
                <a:cs typeface="Calibri"/>
              </a:defRPr>
            </a:pPr>
            <a:r>
              <a:rPr lang="fr-FR" sz="1200"/>
              <a:t>Delais de traitement des demandes au GU-Tic (Octobre 2015)   </a:t>
            </a:r>
          </a:p>
        </c:rich>
      </c:tx>
      <c:layout>
        <c:manualLayout>
          <c:xMode val="edge"/>
          <c:yMode val="edge"/>
          <c:x val="0.27836134518272937"/>
          <c:y val="4.1268913077041884E-2"/>
        </c:manualLayout>
      </c:layout>
      <c:overlay val="1"/>
      <c:spPr>
        <a:noFill/>
        <a:ln w="25400">
          <a:noFill/>
        </a:ln>
      </c:spPr>
    </c:title>
    <c:autoTitleDeleted val="0"/>
    <c:view3D>
      <c:rotX val="15"/>
      <c:rotY val="20"/>
      <c:depthPercent val="100"/>
      <c:rAngAx val="0"/>
      <c:perspective val="30"/>
    </c:view3D>
    <c:floor>
      <c:thickness val="0"/>
      <c:spPr>
        <a:gradFill flip="none" rotWithShape="1">
          <a:gsLst>
            <a:gs pos="0">
              <a:schemeClr val="accent6"/>
            </a:gs>
            <a:gs pos="50000">
              <a:srgbClr val="4F81BD">
                <a:tint val="44500"/>
                <a:satMod val="160000"/>
              </a:srgbClr>
            </a:gs>
            <a:gs pos="100000">
              <a:srgbClr val="4F81BD">
                <a:tint val="23500"/>
                <a:satMod val="160000"/>
              </a:srgbClr>
            </a:gs>
          </a:gsLst>
          <a:path path="rect">
            <a:fillToRect l="50000" t="50000" r="50000" b="50000"/>
          </a:path>
          <a:tileRect/>
        </a:gradFill>
      </c:spPr>
    </c:floor>
    <c:sideWall>
      <c:thickness val="0"/>
      <c:spPr>
        <a:gradFill flip="none" rotWithShape="1">
          <a:gsLst>
            <a:gs pos="0">
              <a:schemeClr val="accent1">
                <a:lumMod val="20000"/>
                <a:lumOff val="80000"/>
              </a:schemeClr>
            </a:gs>
            <a:gs pos="50000">
              <a:srgbClr val="4F81BD">
                <a:tint val="44500"/>
                <a:satMod val="160000"/>
              </a:srgbClr>
            </a:gs>
            <a:gs pos="100000">
              <a:srgbClr val="4F81BD">
                <a:tint val="23500"/>
                <a:satMod val="160000"/>
              </a:srgbClr>
            </a:gs>
          </a:gsLst>
          <a:path path="rect">
            <a:fillToRect l="50000" t="50000" r="50000" b="50000"/>
          </a:path>
          <a:tileRect/>
        </a:gradFill>
      </c:spPr>
    </c:sideWall>
    <c:backWall>
      <c:thickness val="0"/>
      <c:spPr>
        <a:gradFill flip="none" rotWithShape="1">
          <a:gsLst>
            <a:gs pos="0">
              <a:schemeClr val="accent1">
                <a:lumMod val="20000"/>
                <a:lumOff val="80000"/>
              </a:schemeClr>
            </a:gs>
            <a:gs pos="50000">
              <a:srgbClr val="4F81BD">
                <a:tint val="44500"/>
                <a:satMod val="160000"/>
              </a:srgbClr>
            </a:gs>
            <a:gs pos="100000">
              <a:srgbClr val="4F81BD">
                <a:tint val="23500"/>
                <a:satMod val="160000"/>
              </a:srgbClr>
            </a:gs>
          </a:gsLst>
          <a:path path="rect">
            <a:fillToRect l="50000" t="50000" r="50000" b="50000"/>
          </a:path>
          <a:tileRect/>
        </a:gradFill>
      </c:spPr>
    </c:backWall>
    <c:plotArea>
      <c:layout>
        <c:manualLayout>
          <c:layoutTarget val="inner"/>
          <c:xMode val="edge"/>
          <c:yMode val="edge"/>
          <c:x val="2.3901627198447732E-2"/>
          <c:y val="0.1614952691156134"/>
          <c:w val="0.9067261406211915"/>
          <c:h val="0.58970025356999956"/>
        </c:manualLayout>
      </c:layout>
      <c:line3DChart>
        <c:grouping val="standard"/>
        <c:varyColors val="0"/>
        <c:ser>
          <c:idx val="0"/>
          <c:order val="0"/>
          <c:tx>
            <c:strRef>
              <c:f>EvolutionsDelais!$C$2</c:f>
              <c:strCache>
                <c:ptCount val="1"/>
                <c:pt idx="0">
                  <c:v>Moyenne mensuelle (demande clôturée)</c:v>
                </c:pt>
              </c:strCache>
            </c:strRef>
          </c:tx>
          <c:dLbls>
            <c:dLbl>
              <c:idx val="0"/>
              <c:layout>
                <c:manualLayout>
                  <c:x val="-2.2397891963109384E-2"/>
                  <c:y val="3.0944252617469605E-2"/>
                </c:manualLayout>
              </c:layout>
              <c:showLegendKey val="0"/>
              <c:showVal val="1"/>
              <c:showCatName val="0"/>
              <c:showSerName val="0"/>
              <c:showPercent val="0"/>
              <c:showBubbleSize val="0"/>
            </c:dLbl>
            <c:dLbl>
              <c:idx val="1"/>
              <c:layout>
                <c:manualLayout>
                  <c:x val="-2.2397891963109384E-2"/>
                  <c:y val="4.0045503387313545E-2"/>
                </c:manualLayout>
              </c:layout>
              <c:showLegendKey val="0"/>
              <c:showVal val="1"/>
              <c:showCatName val="0"/>
              <c:showSerName val="0"/>
              <c:showPercent val="0"/>
              <c:showBubbleSize val="0"/>
            </c:dLbl>
            <c:dLbl>
              <c:idx val="2"/>
              <c:layout>
                <c:manualLayout>
                  <c:x val="-3.0303030303030311E-2"/>
                  <c:y val="2.5483502155563206E-2"/>
                </c:manualLayout>
              </c:layout>
              <c:showLegendKey val="0"/>
              <c:showVal val="1"/>
              <c:showCatName val="0"/>
              <c:showSerName val="0"/>
              <c:showPercent val="0"/>
              <c:showBubbleSize val="0"/>
            </c:dLbl>
            <c:dLbl>
              <c:idx val="3"/>
              <c:layout>
                <c:manualLayout>
                  <c:x val="-1.844532279314888E-2"/>
                  <c:y val="3.6405003079376018E-2"/>
                </c:manualLayout>
              </c:layout>
              <c:showLegendKey val="0"/>
              <c:showVal val="1"/>
              <c:showCatName val="0"/>
              <c:showSerName val="0"/>
              <c:showPercent val="0"/>
              <c:showBubbleSize val="0"/>
            </c:dLbl>
            <c:spPr>
              <a:solidFill>
                <a:schemeClr val="tx2">
                  <a:lumMod val="20000"/>
                  <a:lumOff val="80000"/>
                </a:schemeClr>
              </a:solidFill>
            </c:spPr>
            <c:txPr>
              <a:bodyPr/>
              <a:lstStyle/>
              <a:p>
                <a:pPr>
                  <a:defRPr sz="900"/>
                </a:pPr>
                <a:endParaRPr lang="fr-FR"/>
              </a:p>
            </c:txPr>
            <c:showLegendKey val="0"/>
            <c:showVal val="1"/>
            <c:showCatName val="0"/>
            <c:showSerName val="0"/>
            <c:showPercent val="0"/>
            <c:showBubbleSize val="0"/>
            <c:showLeaderLines val="0"/>
          </c:dLbls>
          <c:cat>
            <c:strRef>
              <c:f>EvolutionsDelais!$B$3:$B$6</c:f>
              <c:strCache>
                <c:ptCount val="4"/>
                <c:pt idx="0">
                  <c:v>Retrait pour homologation</c:v>
                </c:pt>
                <c:pt idx="1">
                  <c:v>Retrait  pour conformité</c:v>
                </c:pt>
                <c:pt idx="2">
                  <c:v>APE</c:v>
                </c:pt>
                <c:pt idx="3">
                  <c:v>Admission temporaire</c:v>
                </c:pt>
              </c:strCache>
            </c:strRef>
          </c:cat>
          <c:val>
            <c:numRef>
              <c:f>EvolutionsDelais!$C$3:$C$6</c:f>
              <c:numCache>
                <c:formatCode>General</c:formatCode>
                <c:ptCount val="4"/>
                <c:pt idx="0">
                  <c:v>1.23</c:v>
                </c:pt>
                <c:pt idx="1">
                  <c:v>1.47</c:v>
                </c:pt>
                <c:pt idx="2">
                  <c:v>1.42</c:v>
                </c:pt>
                <c:pt idx="3">
                  <c:v>2.1</c:v>
                </c:pt>
              </c:numCache>
            </c:numRef>
          </c:val>
          <c:smooth val="0"/>
        </c:ser>
        <c:ser>
          <c:idx val="1"/>
          <c:order val="1"/>
          <c:tx>
            <c:strRef>
              <c:f>EvolutionsDelais!$D$2</c:f>
              <c:strCache>
                <c:ptCount val="1"/>
                <c:pt idx="0">
                  <c:v>Moyenne des moyennes (demande clôturée)</c:v>
                </c:pt>
              </c:strCache>
            </c:strRef>
          </c:tx>
          <c:dLbls>
            <c:dLbl>
              <c:idx val="0"/>
              <c:layout>
                <c:manualLayout>
                  <c:x val="-1.5810276679841896E-2"/>
                  <c:y val="3.458475292540715E-2"/>
                </c:manualLayout>
              </c:layout>
              <c:showLegendKey val="0"/>
              <c:showVal val="1"/>
              <c:showCatName val="0"/>
              <c:showSerName val="0"/>
              <c:showPercent val="0"/>
              <c:showBubbleSize val="0"/>
            </c:dLbl>
            <c:dLbl>
              <c:idx val="2"/>
              <c:layout>
                <c:manualLayout>
                  <c:x val="-9.2226613965744487E-3"/>
                  <c:y val="-4.7326504003188802E-2"/>
                </c:manualLayout>
              </c:layout>
              <c:showLegendKey val="0"/>
              <c:showVal val="1"/>
              <c:showCatName val="0"/>
              <c:showSerName val="0"/>
              <c:showPercent val="0"/>
              <c:showBubbleSize val="0"/>
            </c:dLbl>
            <c:spPr>
              <a:solidFill>
                <a:schemeClr val="accent2">
                  <a:lumMod val="40000"/>
                  <a:lumOff val="60000"/>
                </a:schemeClr>
              </a:solidFill>
            </c:spPr>
            <c:txPr>
              <a:bodyPr/>
              <a:lstStyle/>
              <a:p>
                <a:pPr>
                  <a:defRPr sz="900" b="1"/>
                </a:pPr>
                <a:endParaRPr lang="fr-FR"/>
              </a:p>
            </c:txPr>
            <c:showLegendKey val="0"/>
            <c:showVal val="1"/>
            <c:showCatName val="0"/>
            <c:showSerName val="0"/>
            <c:showPercent val="0"/>
            <c:showBubbleSize val="0"/>
            <c:showLeaderLines val="0"/>
          </c:dLbls>
          <c:cat>
            <c:strRef>
              <c:f>EvolutionsDelais!$B$3:$B$6</c:f>
              <c:strCache>
                <c:ptCount val="4"/>
                <c:pt idx="0">
                  <c:v>Retrait pour homologation</c:v>
                </c:pt>
                <c:pt idx="1">
                  <c:v>Retrait  pour conformité</c:v>
                </c:pt>
                <c:pt idx="2">
                  <c:v>APE</c:v>
                </c:pt>
                <c:pt idx="3">
                  <c:v>Admission temporaire</c:v>
                </c:pt>
              </c:strCache>
            </c:strRef>
          </c:cat>
          <c:val>
            <c:numRef>
              <c:f>EvolutionsDelais!$D$3:$D$6</c:f>
              <c:numCache>
                <c:formatCode>General</c:formatCode>
                <c:ptCount val="4"/>
                <c:pt idx="0">
                  <c:v>1.61</c:v>
                </c:pt>
                <c:pt idx="1">
                  <c:v>2.1800000000000002</c:v>
                </c:pt>
                <c:pt idx="2">
                  <c:v>1.42</c:v>
                </c:pt>
                <c:pt idx="3">
                  <c:v>2.02</c:v>
                </c:pt>
              </c:numCache>
            </c:numRef>
          </c:val>
          <c:smooth val="0"/>
        </c:ser>
        <c:ser>
          <c:idx val="2"/>
          <c:order val="2"/>
          <c:tx>
            <c:strRef>
              <c:f>EvolutionsDelais!$E$2</c:f>
              <c:strCache>
                <c:ptCount val="1"/>
                <c:pt idx="0">
                  <c:v>Objectifs</c:v>
                </c:pt>
              </c:strCache>
            </c:strRef>
          </c:tx>
          <c:dLbls>
            <c:dLbl>
              <c:idx val="0"/>
              <c:layout>
                <c:manualLayout>
                  <c:x val="-2.8985507246376812E-2"/>
                  <c:y val="-1.274175107778156E-2"/>
                </c:manualLayout>
              </c:layout>
              <c:showLegendKey val="0"/>
              <c:showVal val="1"/>
              <c:showCatName val="0"/>
              <c:showSerName val="0"/>
              <c:showPercent val="0"/>
              <c:showBubbleSize val="0"/>
            </c:dLbl>
            <c:dLbl>
              <c:idx val="1"/>
              <c:layout>
                <c:manualLayout>
                  <c:x val="0"/>
                  <c:y val="-3.0944252617469574E-2"/>
                </c:manualLayout>
              </c:layout>
              <c:showLegendKey val="0"/>
              <c:showVal val="1"/>
              <c:showCatName val="0"/>
              <c:showSerName val="0"/>
              <c:showPercent val="0"/>
              <c:showBubbleSize val="0"/>
            </c:dLbl>
            <c:dLbl>
              <c:idx val="2"/>
              <c:layout>
                <c:manualLayout>
                  <c:x val="-7.9051383399209012E-3"/>
                  <c:y val="2.9124002463500779E-2"/>
                </c:manualLayout>
              </c:layout>
              <c:showLegendKey val="0"/>
              <c:showVal val="1"/>
              <c:showCatName val="0"/>
              <c:showSerName val="0"/>
              <c:showPercent val="0"/>
              <c:showBubbleSize val="0"/>
            </c:dLbl>
            <c:dLbl>
              <c:idx val="3"/>
              <c:layout>
                <c:manualLayout>
                  <c:x val="6.587615283267457E-3"/>
                  <c:y val="1.4562001231750393E-2"/>
                </c:manualLayout>
              </c:layout>
              <c:showLegendKey val="0"/>
              <c:showVal val="1"/>
              <c:showCatName val="0"/>
              <c:showSerName val="0"/>
              <c:showPercent val="0"/>
              <c:showBubbleSize val="0"/>
            </c:dLbl>
            <c:spPr>
              <a:solidFill>
                <a:schemeClr val="accent3">
                  <a:lumMod val="40000"/>
                  <a:lumOff val="60000"/>
                </a:schemeClr>
              </a:solidFill>
            </c:spPr>
            <c:txPr>
              <a:bodyPr/>
              <a:lstStyle/>
              <a:p>
                <a:pPr>
                  <a:defRPr sz="900"/>
                </a:pPr>
                <a:endParaRPr lang="fr-FR"/>
              </a:p>
            </c:txPr>
            <c:showLegendKey val="0"/>
            <c:showVal val="1"/>
            <c:showCatName val="0"/>
            <c:showSerName val="0"/>
            <c:showPercent val="0"/>
            <c:showBubbleSize val="0"/>
            <c:showLeaderLines val="0"/>
          </c:dLbls>
          <c:cat>
            <c:strRef>
              <c:f>EvolutionsDelais!$B$3:$B$6</c:f>
              <c:strCache>
                <c:ptCount val="4"/>
                <c:pt idx="0">
                  <c:v>Retrait pour homologation</c:v>
                </c:pt>
                <c:pt idx="1">
                  <c:v>Retrait  pour conformité</c:v>
                </c:pt>
                <c:pt idx="2">
                  <c:v>APE</c:v>
                </c:pt>
                <c:pt idx="3">
                  <c:v>Admission temporaire</c:v>
                </c:pt>
              </c:strCache>
            </c:strRef>
          </c:cat>
          <c:val>
            <c:numRef>
              <c:f>EvolutionsDelais!$E$3:$E$6</c:f>
              <c:numCache>
                <c:formatCode>General</c:formatCode>
                <c:ptCount val="4"/>
                <c:pt idx="0">
                  <c:v>2</c:v>
                </c:pt>
                <c:pt idx="1">
                  <c:v>2</c:v>
                </c:pt>
                <c:pt idx="2">
                  <c:v>2</c:v>
                </c:pt>
                <c:pt idx="3">
                  <c:v>2</c:v>
                </c:pt>
              </c:numCache>
            </c:numRef>
          </c:val>
          <c:smooth val="0"/>
        </c:ser>
        <c:dLbls>
          <c:showLegendKey val="0"/>
          <c:showVal val="0"/>
          <c:showCatName val="0"/>
          <c:showSerName val="0"/>
          <c:showPercent val="0"/>
          <c:showBubbleSize val="0"/>
        </c:dLbls>
        <c:axId val="85074688"/>
        <c:axId val="85076608"/>
        <c:axId val="85025664"/>
      </c:line3DChart>
      <c:catAx>
        <c:axId val="85074688"/>
        <c:scaling>
          <c:orientation val="minMax"/>
        </c:scaling>
        <c:delete val="0"/>
        <c:axPos val="b"/>
        <c:title>
          <c:tx>
            <c:rich>
              <a:bodyPr/>
              <a:lstStyle/>
              <a:p>
                <a:pPr>
                  <a:defRPr sz="1000" b="1" i="0" u="none" strike="noStrike" baseline="0">
                    <a:solidFill>
                      <a:srgbClr val="000000"/>
                    </a:solidFill>
                    <a:latin typeface="Calibri"/>
                    <a:ea typeface="Calibri"/>
                    <a:cs typeface="Calibri"/>
                  </a:defRPr>
                </a:pPr>
                <a:r>
                  <a:rPr lang="fr-FR" sz="1000"/>
                  <a:t>Type de demande</a:t>
                </a:r>
              </a:p>
            </c:rich>
          </c:tx>
          <c:layout>
            <c:manualLayout>
              <c:xMode val="edge"/>
              <c:yMode val="edge"/>
              <c:x val="0.84127371797823525"/>
              <c:y val="0.69380326540064841"/>
            </c:manualLayout>
          </c:layout>
          <c:overlay val="0"/>
          <c:spPr>
            <a:noFill/>
            <a:ln w="25400">
              <a:noFill/>
            </a:ln>
          </c:spPr>
        </c:title>
        <c:numFmt formatCode="General" sourceLinked="1"/>
        <c:majorTickMark val="out"/>
        <c:minorTickMark val="none"/>
        <c:tickLblPos val="nextTo"/>
        <c:txPr>
          <a:bodyPr rot="-2700000" vert="horz"/>
          <a:lstStyle/>
          <a:p>
            <a:pPr>
              <a:defRPr sz="900" b="1" i="0" u="none" strike="noStrike" baseline="0">
                <a:solidFill>
                  <a:srgbClr val="000000"/>
                </a:solidFill>
                <a:latin typeface="Calibri"/>
                <a:ea typeface="Calibri"/>
                <a:cs typeface="Calibri"/>
              </a:defRPr>
            </a:pPr>
            <a:endParaRPr lang="fr-FR"/>
          </a:p>
        </c:txPr>
        <c:crossAx val="85076608"/>
        <c:crosses val="autoZero"/>
        <c:auto val="1"/>
        <c:lblAlgn val="ctr"/>
        <c:lblOffset val="100"/>
        <c:noMultiLvlLbl val="0"/>
      </c:catAx>
      <c:valAx>
        <c:axId val="85076608"/>
        <c:scaling>
          <c:orientation val="minMax"/>
        </c:scaling>
        <c:delete val="0"/>
        <c:axPos val="l"/>
        <c:majorGridlines/>
        <c:title>
          <c:tx>
            <c:rich>
              <a:bodyPr rot="0" vert="horz"/>
              <a:lstStyle/>
              <a:p>
                <a:pPr algn="ctr">
                  <a:defRPr sz="1050" b="1" i="0" u="none" strike="noStrike" baseline="0">
                    <a:solidFill>
                      <a:srgbClr val="000000"/>
                    </a:solidFill>
                    <a:latin typeface="Calibri"/>
                    <a:ea typeface="Calibri"/>
                    <a:cs typeface="Calibri"/>
                  </a:defRPr>
                </a:pPr>
                <a:r>
                  <a:rPr lang="fr-FR" sz="1050"/>
                  <a:t>Delai (jour)</a:t>
                </a:r>
              </a:p>
            </c:rich>
          </c:tx>
          <c:layout>
            <c:manualLayout>
              <c:xMode val="edge"/>
              <c:yMode val="edge"/>
              <c:x val="6.3534619576061754E-2"/>
              <c:y val="0.10069052030260936"/>
            </c:manualLayout>
          </c:layout>
          <c:overlay val="0"/>
          <c:spPr>
            <a:noFill/>
            <a:ln w="25400">
              <a:noFill/>
            </a:ln>
          </c:spPr>
        </c:title>
        <c:numFmt formatCode="General" sourceLinked="1"/>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fr-FR"/>
          </a:p>
        </c:txPr>
        <c:crossAx val="85074688"/>
        <c:crosses val="autoZero"/>
        <c:crossBetween val="between"/>
      </c:valAx>
      <c:serAx>
        <c:axId val="85025664"/>
        <c:scaling>
          <c:orientation val="minMax"/>
        </c:scaling>
        <c:delete val="1"/>
        <c:axPos val="b"/>
        <c:majorTickMark val="out"/>
        <c:minorTickMark val="none"/>
        <c:tickLblPos val="nextTo"/>
        <c:crossAx val="85076608"/>
        <c:crosses val="autoZero"/>
      </c:serAx>
      <c:spPr>
        <a:noFill/>
        <a:ln w="25400">
          <a:noFill/>
        </a:ln>
      </c:spPr>
    </c:plotArea>
    <c:legend>
      <c:legendPos val="r"/>
      <c:layout>
        <c:manualLayout>
          <c:xMode val="edge"/>
          <c:yMode val="edge"/>
          <c:x val="0.6876667434114595"/>
          <c:y val="0.81617724255056412"/>
          <c:w val="0.30528673389510552"/>
          <c:h val="0.16176489887293524"/>
        </c:manualLayout>
      </c:layout>
      <c:overlay val="0"/>
      <c:txPr>
        <a:bodyPr/>
        <a:lstStyle/>
        <a:p>
          <a:pPr>
            <a:defRPr sz="800" b="1" i="0" u="none" strike="noStrike" baseline="0">
              <a:solidFill>
                <a:srgbClr val="000000"/>
              </a:solidFill>
              <a:latin typeface="Calibri"/>
              <a:ea typeface="Calibri"/>
              <a:cs typeface="Calibri"/>
            </a:defRPr>
          </a:pPr>
          <a:endParaRPr lang="fr-FR"/>
        </a:p>
      </c:txPr>
    </c:legend>
    <c:plotVisOnly val="1"/>
    <c:dispBlanksAs val="gap"/>
    <c:showDLblsOverMax val="0"/>
  </c:chart>
  <c:spPr>
    <a:gradFill>
      <a:gsLst>
        <a:gs pos="0">
          <a:srgbClr val="31B6FD">
            <a:tint val="66000"/>
            <a:satMod val="160000"/>
            <a:alpha val="0"/>
          </a:srgbClr>
        </a:gs>
        <a:gs pos="50000">
          <a:srgbClr val="31B6FD">
            <a:tint val="44500"/>
            <a:satMod val="160000"/>
          </a:srgbClr>
        </a:gs>
        <a:gs pos="100000">
          <a:srgbClr val="31B6FD">
            <a:tint val="23500"/>
            <a:satMod val="160000"/>
          </a:srgbClr>
        </a:gs>
      </a:gsLst>
      <a:lin ang="5400000" scaled="0"/>
    </a:gra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100" b="0" i="0" u="none" strike="noStrike" baseline="0">
                <a:solidFill>
                  <a:srgbClr val="000000"/>
                </a:solidFill>
                <a:latin typeface="Calibri"/>
                <a:ea typeface="Calibri"/>
                <a:cs typeface="Calibri"/>
              </a:defRPr>
            </a:pPr>
            <a:r>
              <a:rPr lang="fr-FR" sz="1100" b="1" i="0" baseline="0"/>
              <a:t>Delais de traitement des demandes</a:t>
            </a:r>
            <a:endParaRPr lang="fr-FR" sz="1100"/>
          </a:p>
          <a:p>
            <a:pPr>
              <a:defRPr sz="1100" b="0" i="0" u="none" strike="noStrike" baseline="0">
                <a:solidFill>
                  <a:srgbClr val="000000"/>
                </a:solidFill>
                <a:latin typeface="Calibri"/>
                <a:ea typeface="Calibri"/>
                <a:cs typeface="Calibri"/>
              </a:defRPr>
            </a:pPr>
            <a:r>
              <a:rPr lang="fr-FR" sz="1100" b="1" i="0" baseline="0"/>
              <a:t>au GU-Tic et les différents bureaux (Novembre 2015)</a:t>
            </a:r>
            <a:endParaRPr lang="fr-FR" sz="1100" b="1" i="0" strike="noStrike">
              <a:solidFill>
                <a:srgbClr val="000000"/>
              </a:solidFill>
              <a:latin typeface="Calibri"/>
            </a:endParaRPr>
          </a:p>
        </c:rich>
      </c:tx>
      <c:layout/>
      <c:overlay val="1"/>
      <c:spPr>
        <a:noFill/>
        <a:ln w="25400">
          <a:noFill/>
        </a:ln>
      </c:spPr>
    </c:title>
    <c:autoTitleDeleted val="0"/>
    <c:view3D>
      <c:rotX val="15"/>
      <c:rotY val="20"/>
      <c:depthPercent val="100"/>
      <c:rAngAx val="0"/>
      <c:perspective val="30"/>
    </c:view3D>
    <c:floor>
      <c:thickness val="0"/>
      <c:spPr>
        <a:gradFill>
          <a:gsLst>
            <a:gs pos="0">
              <a:srgbClr val="4F81BD">
                <a:lumMod val="20000"/>
                <a:lumOff val="80000"/>
              </a:srgbClr>
            </a:gs>
            <a:gs pos="64999">
              <a:srgbClr val="4F81BD">
                <a:lumMod val="40000"/>
                <a:lumOff val="60000"/>
              </a:srgbClr>
            </a:gs>
            <a:gs pos="100000">
              <a:schemeClr val="accent1">
                <a:lumMod val="60000"/>
                <a:lumOff val="40000"/>
              </a:schemeClr>
            </a:gs>
          </a:gsLst>
          <a:lin ang="5400000" scaled="0"/>
        </a:gradFill>
      </c:spPr>
    </c:floor>
    <c:sideWall>
      <c:thickness val="0"/>
      <c:spPr>
        <a:gradFill>
          <a:gsLst>
            <a:gs pos="0">
              <a:sysClr val="windowText" lastClr="000000">
                <a:lumMod val="65000"/>
                <a:lumOff val="35000"/>
              </a:sysClr>
            </a:gs>
            <a:gs pos="64999">
              <a:sysClr val="windowText" lastClr="000000">
                <a:lumMod val="50000"/>
                <a:lumOff val="50000"/>
              </a:sysClr>
            </a:gs>
            <a:gs pos="100000">
              <a:schemeClr val="bg1">
                <a:lumMod val="75000"/>
              </a:schemeClr>
            </a:gs>
          </a:gsLst>
          <a:lin ang="5400000" scaled="0"/>
        </a:gradFill>
      </c:spPr>
    </c:sideWall>
    <c:backWall>
      <c:thickness val="0"/>
      <c:spPr>
        <a:gradFill>
          <a:gsLst>
            <a:gs pos="0">
              <a:sysClr val="windowText" lastClr="000000">
                <a:lumMod val="65000"/>
                <a:lumOff val="35000"/>
              </a:sysClr>
            </a:gs>
            <a:gs pos="64999">
              <a:sysClr val="windowText" lastClr="000000">
                <a:lumMod val="50000"/>
                <a:lumOff val="50000"/>
              </a:sysClr>
            </a:gs>
            <a:gs pos="100000">
              <a:schemeClr val="bg1">
                <a:lumMod val="75000"/>
              </a:schemeClr>
            </a:gs>
          </a:gsLst>
          <a:lin ang="5400000" scaled="0"/>
        </a:gradFill>
      </c:spPr>
    </c:backWall>
    <c:plotArea>
      <c:layout>
        <c:manualLayout>
          <c:layoutTarget val="inner"/>
          <c:xMode val="edge"/>
          <c:yMode val="edge"/>
          <c:x val="6.3810160076785513E-2"/>
          <c:y val="0.13909571175632301"/>
          <c:w val="0.79731822518109652"/>
          <c:h val="0.50711425240035124"/>
        </c:manualLayout>
      </c:layout>
      <c:line3DChart>
        <c:grouping val="standard"/>
        <c:varyColors val="0"/>
        <c:ser>
          <c:idx val="0"/>
          <c:order val="0"/>
          <c:tx>
            <c:strRef>
              <c:f>EvolutionsDelais!$C$51</c:f>
              <c:strCache>
                <c:ptCount val="1"/>
                <c:pt idx="0">
                  <c:v>Moyenne mensuelle (demande clôturée)</c:v>
                </c:pt>
              </c:strCache>
            </c:strRef>
          </c:tx>
          <c:spPr>
            <a:solidFill>
              <a:srgbClr val="FFC000"/>
            </a:solidFill>
            <a:ln w="12700">
              <a:noFill/>
            </a:ln>
          </c:spPr>
          <c:dLbls>
            <c:dLbl>
              <c:idx val="0"/>
              <c:layout>
                <c:manualLayout>
                  <c:x val="-3.5467980295566505E-2"/>
                  <c:y val="2.5904761904761906E-2"/>
                </c:manualLayout>
              </c:layout>
              <c:showLegendKey val="0"/>
              <c:showVal val="1"/>
              <c:showCatName val="0"/>
              <c:showSerName val="0"/>
              <c:showPercent val="0"/>
              <c:showBubbleSize val="0"/>
            </c:dLbl>
            <c:dLbl>
              <c:idx val="1"/>
              <c:layout>
                <c:manualLayout>
                  <c:x val="-1.9704433497536956E-2"/>
                  <c:y val="2.8952380952380941E-2"/>
                </c:manualLayout>
              </c:layout>
              <c:showLegendKey val="0"/>
              <c:showVal val="1"/>
              <c:showCatName val="0"/>
              <c:showSerName val="0"/>
              <c:showPercent val="0"/>
              <c:showBubbleSize val="0"/>
            </c:dLbl>
            <c:dLbl>
              <c:idx val="2"/>
              <c:layout>
                <c:manualLayout>
                  <c:x val="-4.0722495894909672E-2"/>
                  <c:y val="1.6761904761904763E-2"/>
                </c:manualLayout>
              </c:layout>
              <c:showLegendKey val="0"/>
              <c:showVal val="1"/>
              <c:showCatName val="0"/>
              <c:showSerName val="0"/>
              <c:showPercent val="0"/>
              <c:showBubbleSize val="0"/>
            </c:dLbl>
            <c:dLbl>
              <c:idx val="4"/>
              <c:layout>
                <c:manualLayout>
                  <c:x val="-3.5467980295566505E-2"/>
                  <c:y val="1.2190476190476246E-2"/>
                </c:manualLayout>
              </c:layout>
              <c:showLegendKey val="0"/>
              <c:showVal val="1"/>
              <c:showCatName val="0"/>
              <c:showSerName val="0"/>
              <c:showPercent val="0"/>
              <c:showBubbleSize val="0"/>
            </c:dLbl>
            <c:dLbl>
              <c:idx val="5"/>
              <c:layout>
                <c:manualLayout>
                  <c:x val="-2.5194516487587994E-2"/>
                  <c:y val="0.21937842778793423"/>
                </c:manualLayout>
              </c:layout>
              <c:showLegendKey val="0"/>
              <c:showVal val="1"/>
              <c:showCatName val="0"/>
              <c:showSerName val="0"/>
              <c:showPercent val="0"/>
              <c:showBubbleSize val="0"/>
            </c:dLbl>
            <c:spPr>
              <a:solidFill>
                <a:srgbClr val="FFDC6D"/>
              </a:solidFill>
            </c:spPr>
            <c:txPr>
              <a:bodyPr/>
              <a:lstStyle/>
              <a:p>
                <a:pPr>
                  <a:defRPr sz="800"/>
                </a:pPr>
                <a:endParaRPr lang="fr-FR"/>
              </a:p>
            </c:txPr>
            <c:showLegendKey val="0"/>
            <c:showVal val="1"/>
            <c:showCatName val="0"/>
            <c:showSerName val="0"/>
            <c:showPercent val="0"/>
            <c:showBubbleSize val="0"/>
            <c:showLeaderLines val="0"/>
          </c:dLbls>
          <c:cat>
            <c:strRef>
              <c:f>EvolutionsDelais!$B$52:$B$57</c:f>
              <c:strCache>
                <c:ptCount val="6"/>
                <c:pt idx="0">
                  <c:v>Attestation d'homologation</c:v>
                </c:pt>
                <c:pt idx="1">
                  <c:v>Attestation de conformité</c:v>
                </c:pt>
                <c:pt idx="2">
                  <c:v>AMC</c:v>
                </c:pt>
                <c:pt idx="3">
                  <c:v>Avis technique D41</c:v>
                </c:pt>
                <c:pt idx="4">
                  <c:v>Avis technique</c:v>
                </c:pt>
                <c:pt idx="5">
                  <c:v>Contrôle équipement radio maritime</c:v>
                </c:pt>
              </c:strCache>
            </c:strRef>
          </c:cat>
          <c:val>
            <c:numRef>
              <c:f>EvolutionsDelais!$C$52:$C$57</c:f>
              <c:numCache>
                <c:formatCode>General</c:formatCode>
                <c:ptCount val="6"/>
                <c:pt idx="0">
                  <c:v>10</c:v>
                </c:pt>
                <c:pt idx="1">
                  <c:v>11.18</c:v>
                </c:pt>
                <c:pt idx="2">
                  <c:v>4.8599999999999985</c:v>
                </c:pt>
                <c:pt idx="3">
                  <c:v>4.5</c:v>
                </c:pt>
              </c:numCache>
            </c:numRef>
          </c:val>
          <c:smooth val="0"/>
        </c:ser>
        <c:ser>
          <c:idx val="1"/>
          <c:order val="1"/>
          <c:tx>
            <c:strRef>
              <c:f>EvolutionsDelais!$D$51</c:f>
              <c:strCache>
                <c:ptCount val="1"/>
                <c:pt idx="0">
                  <c:v>Moyenne des moyennes (demande clôturée)</c:v>
                </c:pt>
              </c:strCache>
            </c:strRef>
          </c:tx>
          <c:spPr>
            <a:solidFill>
              <a:schemeClr val="accent6"/>
            </a:solidFill>
            <a:ln w="19050">
              <a:noFill/>
            </a:ln>
          </c:spPr>
          <c:dLbls>
            <c:dLbl>
              <c:idx val="0"/>
              <c:layout>
                <c:manualLayout>
                  <c:x val="-3.9408866995073892E-2"/>
                  <c:y val="-1.2190476190476191E-2"/>
                </c:manualLayout>
              </c:layout>
              <c:showLegendKey val="0"/>
              <c:showVal val="1"/>
              <c:showCatName val="0"/>
              <c:showSerName val="0"/>
              <c:showPercent val="0"/>
              <c:showBubbleSize val="0"/>
            </c:dLbl>
            <c:dLbl>
              <c:idx val="2"/>
              <c:layout>
                <c:manualLayout>
                  <c:x val="-1.9704433497536956E-2"/>
                  <c:y val="1.5238095238095243E-2"/>
                </c:manualLayout>
              </c:layout>
              <c:showLegendKey val="0"/>
              <c:showVal val="1"/>
              <c:showCatName val="0"/>
              <c:showSerName val="0"/>
              <c:showPercent val="0"/>
              <c:showBubbleSize val="0"/>
            </c:dLbl>
            <c:dLbl>
              <c:idx val="5"/>
              <c:layout>
                <c:manualLayout>
                  <c:x val="-4.4460911448684732E-3"/>
                  <c:y val="0.17306520414381474"/>
                </c:manualLayout>
              </c:layout>
              <c:showLegendKey val="0"/>
              <c:showVal val="1"/>
              <c:showCatName val="0"/>
              <c:showSerName val="0"/>
              <c:showPercent val="0"/>
              <c:showBubbleSize val="0"/>
            </c:dLbl>
            <c:spPr>
              <a:solidFill>
                <a:schemeClr val="accent6">
                  <a:lumMod val="60000"/>
                  <a:lumOff val="40000"/>
                </a:schemeClr>
              </a:solidFill>
            </c:spPr>
            <c:txPr>
              <a:bodyPr/>
              <a:lstStyle/>
              <a:p>
                <a:pPr>
                  <a:defRPr sz="800"/>
                </a:pPr>
                <a:endParaRPr lang="fr-FR"/>
              </a:p>
            </c:txPr>
            <c:showLegendKey val="0"/>
            <c:showVal val="1"/>
            <c:showCatName val="0"/>
            <c:showSerName val="0"/>
            <c:showPercent val="0"/>
            <c:showBubbleSize val="0"/>
            <c:showLeaderLines val="0"/>
          </c:dLbls>
          <c:cat>
            <c:strRef>
              <c:f>EvolutionsDelais!$B$52:$B$57</c:f>
              <c:strCache>
                <c:ptCount val="6"/>
                <c:pt idx="0">
                  <c:v>Attestation d'homologation</c:v>
                </c:pt>
                <c:pt idx="1">
                  <c:v>Attestation de conformité</c:v>
                </c:pt>
                <c:pt idx="2">
                  <c:v>AMC</c:v>
                </c:pt>
                <c:pt idx="3">
                  <c:v>Avis technique D41</c:v>
                </c:pt>
                <c:pt idx="4">
                  <c:v>Avis technique</c:v>
                </c:pt>
                <c:pt idx="5">
                  <c:v>Contrôle équipement radio maritime</c:v>
                </c:pt>
              </c:strCache>
            </c:strRef>
          </c:cat>
          <c:val>
            <c:numRef>
              <c:f>EvolutionsDelais!$D$52:$D$57</c:f>
              <c:numCache>
                <c:formatCode>General</c:formatCode>
                <c:ptCount val="6"/>
                <c:pt idx="0">
                  <c:v>10.91</c:v>
                </c:pt>
                <c:pt idx="1">
                  <c:v>9.01</c:v>
                </c:pt>
                <c:pt idx="2">
                  <c:v>5.4</c:v>
                </c:pt>
                <c:pt idx="3">
                  <c:v>6.68</c:v>
                </c:pt>
                <c:pt idx="5">
                  <c:v>12.05</c:v>
                </c:pt>
              </c:numCache>
            </c:numRef>
          </c:val>
          <c:smooth val="0"/>
        </c:ser>
        <c:ser>
          <c:idx val="2"/>
          <c:order val="2"/>
          <c:tx>
            <c:strRef>
              <c:f>EvolutionsDelais!$E$51</c:f>
              <c:strCache>
                <c:ptCount val="1"/>
                <c:pt idx="0">
                  <c:v>Objectifs</c:v>
                </c:pt>
              </c:strCache>
            </c:strRef>
          </c:tx>
          <c:spPr>
            <a:ln w="9525">
              <a:noFill/>
            </a:ln>
          </c:spPr>
          <c:dLbls>
            <c:dLbl>
              <c:idx val="0"/>
              <c:layout>
                <c:manualLayout>
                  <c:x val="-2.495894909688013E-2"/>
                  <c:y val="-1.9809523809523819E-2"/>
                </c:manualLayout>
              </c:layout>
              <c:showLegendKey val="0"/>
              <c:showVal val="1"/>
              <c:showCatName val="0"/>
              <c:showSerName val="0"/>
              <c:showPercent val="0"/>
              <c:showBubbleSize val="0"/>
            </c:dLbl>
            <c:dLbl>
              <c:idx val="3"/>
              <c:layout>
                <c:manualLayout>
                  <c:x val="-5.2545155993431875E-3"/>
                  <c:y val="2.2857142857142871E-2"/>
                </c:manualLayout>
              </c:layout>
              <c:showLegendKey val="0"/>
              <c:showVal val="1"/>
              <c:showCatName val="0"/>
              <c:showSerName val="0"/>
              <c:showPercent val="0"/>
              <c:showBubbleSize val="0"/>
            </c:dLbl>
            <c:dLbl>
              <c:idx val="4"/>
              <c:layout>
                <c:manualLayout>
                  <c:x val="7.8817733990147829E-3"/>
                  <c:y val="-1.6761904761904763E-2"/>
                </c:manualLayout>
              </c:layout>
              <c:showLegendKey val="0"/>
              <c:showVal val="1"/>
              <c:showCatName val="0"/>
              <c:showSerName val="0"/>
              <c:showPercent val="0"/>
              <c:showBubbleSize val="0"/>
            </c:dLbl>
            <c:spPr>
              <a:solidFill>
                <a:schemeClr val="accent3">
                  <a:lumMod val="60000"/>
                  <a:lumOff val="40000"/>
                </a:schemeClr>
              </a:solidFill>
            </c:spPr>
            <c:txPr>
              <a:bodyPr/>
              <a:lstStyle/>
              <a:p>
                <a:pPr>
                  <a:defRPr sz="800"/>
                </a:pPr>
                <a:endParaRPr lang="fr-FR"/>
              </a:p>
            </c:txPr>
            <c:showLegendKey val="0"/>
            <c:showVal val="1"/>
            <c:showCatName val="0"/>
            <c:showSerName val="0"/>
            <c:showPercent val="0"/>
            <c:showBubbleSize val="0"/>
            <c:showLeaderLines val="0"/>
          </c:dLbls>
          <c:cat>
            <c:strRef>
              <c:f>EvolutionsDelais!$B$52:$B$57</c:f>
              <c:strCache>
                <c:ptCount val="6"/>
                <c:pt idx="0">
                  <c:v>Attestation d'homologation</c:v>
                </c:pt>
                <c:pt idx="1">
                  <c:v>Attestation de conformité</c:v>
                </c:pt>
                <c:pt idx="2">
                  <c:v>AMC</c:v>
                </c:pt>
                <c:pt idx="3">
                  <c:v>Avis technique D41</c:v>
                </c:pt>
                <c:pt idx="4">
                  <c:v>Avis technique</c:v>
                </c:pt>
                <c:pt idx="5">
                  <c:v>Contrôle équipement radio maritime</c:v>
                </c:pt>
              </c:strCache>
            </c:strRef>
          </c:cat>
          <c:val>
            <c:numRef>
              <c:f>EvolutionsDelais!$E$52:$E$57</c:f>
              <c:numCache>
                <c:formatCode>General</c:formatCode>
                <c:ptCount val="6"/>
                <c:pt idx="0">
                  <c:v>10</c:v>
                </c:pt>
                <c:pt idx="1">
                  <c:v>10</c:v>
                </c:pt>
                <c:pt idx="2">
                  <c:v>5</c:v>
                </c:pt>
                <c:pt idx="3">
                  <c:v>10</c:v>
                </c:pt>
                <c:pt idx="4">
                  <c:v>10</c:v>
                </c:pt>
                <c:pt idx="5">
                  <c:v>10</c:v>
                </c:pt>
              </c:numCache>
            </c:numRef>
          </c:val>
          <c:smooth val="0"/>
        </c:ser>
        <c:dLbls>
          <c:showLegendKey val="0"/>
          <c:showVal val="0"/>
          <c:showCatName val="0"/>
          <c:showSerName val="0"/>
          <c:showPercent val="0"/>
          <c:showBubbleSize val="0"/>
        </c:dLbls>
        <c:axId val="86352640"/>
        <c:axId val="86354560"/>
        <c:axId val="86347776"/>
      </c:line3DChart>
      <c:catAx>
        <c:axId val="86352640"/>
        <c:scaling>
          <c:orientation val="minMax"/>
        </c:scaling>
        <c:delete val="0"/>
        <c:axPos val="b"/>
        <c:title>
          <c:tx>
            <c:rich>
              <a:bodyPr/>
              <a:lstStyle/>
              <a:p>
                <a:pPr>
                  <a:defRPr sz="1050" b="1" i="0" u="none" strike="noStrike" baseline="0">
                    <a:solidFill>
                      <a:srgbClr val="000000"/>
                    </a:solidFill>
                    <a:latin typeface="Calibri"/>
                    <a:ea typeface="Calibri"/>
                    <a:cs typeface="Calibri"/>
                  </a:defRPr>
                </a:pPr>
                <a:r>
                  <a:rPr lang="fr-FR" sz="1050"/>
                  <a:t>Type de demande</a:t>
                </a:r>
              </a:p>
            </c:rich>
          </c:tx>
          <c:layout>
            <c:manualLayout>
              <c:xMode val="edge"/>
              <c:yMode val="edge"/>
              <c:x val="0.77317800187257324"/>
              <c:y val="0.66756237317985168"/>
            </c:manualLayout>
          </c:layout>
          <c:overlay val="0"/>
          <c:spPr>
            <a:noFill/>
            <a:ln w="25400">
              <a:noFill/>
            </a:ln>
          </c:spPr>
        </c:title>
        <c:numFmt formatCode="General" sourceLinked="1"/>
        <c:majorTickMark val="out"/>
        <c:minorTickMark val="none"/>
        <c:tickLblPos val="nextTo"/>
        <c:txPr>
          <a:bodyPr rot="-2700000" vert="horz"/>
          <a:lstStyle/>
          <a:p>
            <a:pPr>
              <a:defRPr sz="900" b="1" i="0" u="none" strike="noStrike" baseline="0">
                <a:solidFill>
                  <a:srgbClr val="000000"/>
                </a:solidFill>
                <a:latin typeface="Calibri"/>
                <a:ea typeface="Calibri"/>
                <a:cs typeface="Calibri"/>
              </a:defRPr>
            </a:pPr>
            <a:endParaRPr lang="fr-FR"/>
          </a:p>
        </c:txPr>
        <c:crossAx val="86354560"/>
        <c:crosses val="autoZero"/>
        <c:auto val="1"/>
        <c:lblAlgn val="ctr"/>
        <c:lblOffset val="100"/>
        <c:noMultiLvlLbl val="0"/>
      </c:catAx>
      <c:valAx>
        <c:axId val="86354560"/>
        <c:scaling>
          <c:orientation val="minMax"/>
        </c:scaling>
        <c:delete val="0"/>
        <c:axPos val="l"/>
        <c:majorGridlines/>
        <c:title>
          <c:tx>
            <c:rich>
              <a:bodyPr rot="0" vert="horz"/>
              <a:lstStyle/>
              <a:p>
                <a:pPr algn="ctr">
                  <a:defRPr sz="1050" b="1" i="0" u="none" strike="noStrike" baseline="0">
                    <a:solidFill>
                      <a:srgbClr val="000000"/>
                    </a:solidFill>
                    <a:latin typeface="Calibri"/>
                    <a:ea typeface="Calibri"/>
                    <a:cs typeface="Calibri"/>
                  </a:defRPr>
                </a:pPr>
                <a:r>
                  <a:rPr lang="fr-FR" sz="1050"/>
                  <a:t>Delai (jour)</a:t>
                </a:r>
              </a:p>
            </c:rich>
          </c:tx>
          <c:layout>
            <c:manualLayout>
              <c:xMode val="edge"/>
              <c:yMode val="edge"/>
              <c:x val="6.9468035793771393E-2"/>
              <c:y val="9.5516788116234264E-2"/>
            </c:manualLayout>
          </c:layout>
          <c:overlay val="0"/>
          <c:spPr>
            <a:noFill/>
            <a:ln w="25400">
              <a:noFill/>
            </a:ln>
          </c:spPr>
        </c:title>
        <c:numFmt formatCode="General" sourceLinked="1"/>
        <c:majorTickMark val="out"/>
        <c:minorTickMark val="none"/>
        <c:tickLblPos val="nextTo"/>
        <c:txPr>
          <a:bodyPr rot="0" vert="horz"/>
          <a:lstStyle/>
          <a:p>
            <a:pPr>
              <a:defRPr sz="900" b="1" i="0" u="none" strike="noStrike" baseline="0">
                <a:solidFill>
                  <a:srgbClr val="000000"/>
                </a:solidFill>
                <a:latin typeface="Calibri"/>
                <a:ea typeface="Calibri"/>
                <a:cs typeface="Calibri"/>
              </a:defRPr>
            </a:pPr>
            <a:endParaRPr lang="fr-FR"/>
          </a:p>
        </c:txPr>
        <c:crossAx val="86352640"/>
        <c:crosses val="autoZero"/>
        <c:crossBetween val="between"/>
      </c:valAx>
      <c:serAx>
        <c:axId val="86347776"/>
        <c:scaling>
          <c:orientation val="minMax"/>
        </c:scaling>
        <c:delete val="1"/>
        <c:axPos val="b"/>
        <c:majorTickMark val="out"/>
        <c:minorTickMark val="none"/>
        <c:tickLblPos val="nextTo"/>
        <c:crossAx val="86354560"/>
        <c:crosses val="autoZero"/>
      </c:serAx>
      <c:spPr>
        <a:noFill/>
        <a:ln w="25400">
          <a:noFill/>
        </a:ln>
      </c:spPr>
    </c:plotArea>
    <c:legend>
      <c:legendPos val="r"/>
      <c:layout>
        <c:manualLayout>
          <c:xMode val="edge"/>
          <c:yMode val="edge"/>
          <c:x val="0.63508845604825737"/>
          <c:y val="0.82333873581847661"/>
          <c:w val="0.35438633328728669"/>
          <c:h val="0.15235008103727721"/>
        </c:manualLayout>
      </c:layout>
      <c:overlay val="0"/>
      <c:txPr>
        <a:bodyPr/>
        <a:lstStyle/>
        <a:p>
          <a:pPr>
            <a:defRPr sz="800" b="1" i="0" u="none" strike="noStrike" baseline="0">
              <a:solidFill>
                <a:srgbClr val="000000"/>
              </a:solidFill>
              <a:latin typeface="Calibri"/>
              <a:ea typeface="Calibri"/>
              <a:cs typeface="Calibri"/>
            </a:defRPr>
          </a:pPr>
          <a:endParaRPr lang="fr-FR"/>
        </a:p>
      </c:txPr>
    </c:legend>
    <c:plotVisOnly val="1"/>
    <c:dispBlanksAs val="gap"/>
    <c:showDLblsOverMax val="0"/>
  </c:chart>
  <c:spPr>
    <a:gradFill>
      <a:gsLst>
        <a:gs pos="0">
          <a:srgbClr val="E28FFF"/>
        </a:gs>
        <a:gs pos="50000">
          <a:srgbClr val="FDCBF6"/>
        </a:gs>
        <a:gs pos="100000">
          <a:srgbClr val="FFFBFE"/>
        </a:gs>
      </a:gsLst>
      <a:lin ang="5400000" scaled="0"/>
    </a:gradFill>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95300"/>
          </a:xfrm>
          <a:prstGeom prst="rect">
            <a:avLst/>
          </a:prstGeom>
          <a:noFill/>
          <a:ln w="9525">
            <a:noFill/>
            <a:miter lim="800000"/>
            <a:headEnd/>
            <a:tailEnd/>
          </a:ln>
          <a:effectLst/>
        </p:spPr>
        <p:txBody>
          <a:bodyPr vert="horz" wrap="square" lIns="92391" tIns="46195" rIns="92391" bIns="46195"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8195" name="Rectangle 3"/>
          <p:cNvSpPr>
            <a:spLocks noGrp="1" noChangeArrowheads="1"/>
          </p:cNvSpPr>
          <p:nvPr>
            <p:ph type="dt" sz="quarter" idx="1"/>
          </p:nvPr>
        </p:nvSpPr>
        <p:spPr bwMode="auto">
          <a:xfrm>
            <a:off x="3884613" y="0"/>
            <a:ext cx="2971800" cy="495300"/>
          </a:xfrm>
          <a:prstGeom prst="rect">
            <a:avLst/>
          </a:prstGeom>
          <a:noFill/>
          <a:ln w="9525">
            <a:noFill/>
            <a:miter lim="800000"/>
            <a:headEnd/>
            <a:tailEnd/>
          </a:ln>
          <a:effectLst/>
        </p:spPr>
        <p:txBody>
          <a:bodyPr vert="horz" wrap="square" lIns="92391" tIns="46195" rIns="92391" bIns="46195"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8196" name="Rectangle 4"/>
          <p:cNvSpPr>
            <a:spLocks noGrp="1" noChangeArrowheads="1"/>
          </p:cNvSpPr>
          <p:nvPr>
            <p:ph type="ftr" sz="quarter" idx="2"/>
          </p:nvPr>
        </p:nvSpPr>
        <p:spPr bwMode="auto">
          <a:xfrm>
            <a:off x="0" y="9429750"/>
            <a:ext cx="2971800" cy="495300"/>
          </a:xfrm>
          <a:prstGeom prst="rect">
            <a:avLst/>
          </a:prstGeom>
          <a:noFill/>
          <a:ln w="9525">
            <a:noFill/>
            <a:miter lim="800000"/>
            <a:headEnd/>
            <a:tailEnd/>
          </a:ln>
          <a:effectLst/>
        </p:spPr>
        <p:txBody>
          <a:bodyPr vert="horz" wrap="square" lIns="92391" tIns="46195" rIns="92391" bIns="46195"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8197" name="Rectangle 5"/>
          <p:cNvSpPr>
            <a:spLocks noGrp="1" noChangeArrowheads="1"/>
          </p:cNvSpPr>
          <p:nvPr>
            <p:ph type="sldNum" sz="quarter" idx="3"/>
          </p:nvPr>
        </p:nvSpPr>
        <p:spPr bwMode="auto">
          <a:xfrm>
            <a:off x="3884613" y="9429750"/>
            <a:ext cx="2971800" cy="495300"/>
          </a:xfrm>
          <a:prstGeom prst="rect">
            <a:avLst/>
          </a:prstGeom>
          <a:noFill/>
          <a:ln w="9525">
            <a:noFill/>
            <a:miter lim="800000"/>
            <a:headEnd/>
            <a:tailEnd/>
          </a:ln>
          <a:effectLst/>
        </p:spPr>
        <p:txBody>
          <a:bodyPr vert="horz" wrap="square" lIns="92391" tIns="46195" rIns="92391" bIns="46195" numCol="1" anchor="b" anchorCtr="0" compatLnSpc="1">
            <a:prstTxWarp prst="textNoShape">
              <a:avLst/>
            </a:prstTxWarp>
          </a:bodyPr>
          <a:lstStyle>
            <a:lvl1pPr algn="r">
              <a:defRPr sz="1200">
                <a:latin typeface="Arial" charset="0"/>
                <a:cs typeface="Arial" charset="0"/>
              </a:defRPr>
            </a:lvl1pPr>
          </a:lstStyle>
          <a:p>
            <a:pPr>
              <a:defRPr/>
            </a:pPr>
            <a:fld id="{5FD200F7-F840-4CE4-AE91-528CD1389885}" type="slidenum">
              <a:rPr lang="fr-FR"/>
              <a:pPr>
                <a:defRPr/>
              </a:pPr>
              <a:t>‹N°›</a:t>
            </a:fld>
            <a:endParaRPr lang="fr-FR" dirty="0"/>
          </a:p>
        </p:txBody>
      </p:sp>
    </p:spTree>
    <p:extLst>
      <p:ext uri="{BB962C8B-B14F-4D97-AF65-F5344CB8AC3E}">
        <p14:creationId xmlns:p14="http://schemas.microsoft.com/office/powerpoint/2010/main" val="13054117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2971800" cy="495300"/>
          </a:xfrm>
          <a:prstGeom prst="rect">
            <a:avLst/>
          </a:prstGeom>
          <a:noFill/>
          <a:ln w="9525">
            <a:noFill/>
            <a:miter lim="800000"/>
            <a:headEnd/>
            <a:tailEnd/>
          </a:ln>
          <a:effectLst/>
        </p:spPr>
        <p:txBody>
          <a:bodyPr vert="horz" wrap="square" lIns="92391" tIns="46195" rIns="92391" bIns="46195" numCol="1" anchor="t" anchorCtr="0" compatLnSpc="1">
            <a:prstTxWarp prst="textNoShape">
              <a:avLst/>
            </a:prstTxWarp>
          </a:bodyPr>
          <a:lstStyle>
            <a:lvl1pPr eaLnBrk="0" hangingPunct="0">
              <a:defRPr sz="1200"/>
            </a:lvl1pPr>
          </a:lstStyle>
          <a:p>
            <a:pPr>
              <a:defRPr/>
            </a:pPr>
            <a:endParaRPr lang="fr-FR"/>
          </a:p>
        </p:txBody>
      </p:sp>
      <p:sp>
        <p:nvSpPr>
          <p:cNvPr id="234499" name="Rectangle 3"/>
          <p:cNvSpPr>
            <a:spLocks noGrp="1" noChangeArrowheads="1"/>
          </p:cNvSpPr>
          <p:nvPr>
            <p:ph type="dt" idx="1"/>
          </p:nvPr>
        </p:nvSpPr>
        <p:spPr bwMode="auto">
          <a:xfrm>
            <a:off x="3884613" y="0"/>
            <a:ext cx="2971800" cy="495300"/>
          </a:xfrm>
          <a:prstGeom prst="rect">
            <a:avLst/>
          </a:prstGeom>
          <a:noFill/>
          <a:ln w="9525">
            <a:noFill/>
            <a:miter lim="800000"/>
            <a:headEnd/>
            <a:tailEnd/>
          </a:ln>
          <a:effectLst/>
        </p:spPr>
        <p:txBody>
          <a:bodyPr vert="horz" wrap="square" lIns="92391" tIns="46195" rIns="92391" bIns="46195" numCol="1" anchor="t" anchorCtr="0" compatLnSpc="1">
            <a:prstTxWarp prst="textNoShape">
              <a:avLst/>
            </a:prstTxWarp>
          </a:bodyPr>
          <a:lstStyle>
            <a:lvl1pPr algn="r" eaLnBrk="0" hangingPunct="0">
              <a:defRPr sz="1200"/>
            </a:lvl1pPr>
          </a:lstStyle>
          <a:p>
            <a:pPr>
              <a:defRPr/>
            </a:pPr>
            <a:fld id="{92E2B07A-3D4B-4B10-A6EB-75FD2C5FC2E7}" type="datetimeFigureOut">
              <a:rPr lang="fr-FR"/>
              <a:pPr>
                <a:defRPr/>
              </a:pPr>
              <a:t>15/12/2015</a:t>
            </a:fld>
            <a:endParaRPr lang="fr-FR" dirty="0"/>
          </a:p>
        </p:txBody>
      </p:sp>
      <p:sp>
        <p:nvSpPr>
          <p:cNvPr id="24580" name="Rectangle 4"/>
          <p:cNvSpPr>
            <a:spLocks noGrp="1" noRot="1" noChangeAspect="1" noChangeArrowheads="1" noTextEdit="1"/>
          </p:cNvSpPr>
          <p:nvPr>
            <p:ph type="sldImg" idx="2"/>
          </p:nvPr>
        </p:nvSpPr>
        <p:spPr bwMode="auto">
          <a:xfrm>
            <a:off x="94773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501" name="Rectangle 5"/>
          <p:cNvSpPr>
            <a:spLocks noGrp="1" noChangeArrowheads="1"/>
          </p:cNvSpPr>
          <p:nvPr>
            <p:ph type="body" sz="quarter" idx="3"/>
          </p:nvPr>
        </p:nvSpPr>
        <p:spPr bwMode="auto">
          <a:xfrm>
            <a:off x="685800" y="4714875"/>
            <a:ext cx="5486400" cy="4467225"/>
          </a:xfrm>
          <a:prstGeom prst="rect">
            <a:avLst/>
          </a:prstGeom>
          <a:noFill/>
          <a:ln w="9525">
            <a:noFill/>
            <a:miter lim="800000"/>
            <a:headEnd/>
            <a:tailEnd/>
          </a:ln>
          <a:effectLst/>
        </p:spPr>
        <p:txBody>
          <a:bodyPr vert="horz" wrap="square" lIns="92391" tIns="46195" rIns="92391" bIns="46195"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34502" name="Rectangle 6"/>
          <p:cNvSpPr>
            <a:spLocks noGrp="1" noChangeArrowheads="1"/>
          </p:cNvSpPr>
          <p:nvPr>
            <p:ph type="ftr" sz="quarter" idx="4"/>
          </p:nvPr>
        </p:nvSpPr>
        <p:spPr bwMode="auto">
          <a:xfrm>
            <a:off x="0" y="9429750"/>
            <a:ext cx="2971800" cy="495300"/>
          </a:xfrm>
          <a:prstGeom prst="rect">
            <a:avLst/>
          </a:prstGeom>
          <a:noFill/>
          <a:ln w="9525">
            <a:noFill/>
            <a:miter lim="800000"/>
            <a:headEnd/>
            <a:tailEnd/>
          </a:ln>
          <a:effectLst/>
        </p:spPr>
        <p:txBody>
          <a:bodyPr vert="horz" wrap="square" lIns="92391" tIns="46195" rIns="92391" bIns="46195" numCol="1" anchor="b" anchorCtr="0" compatLnSpc="1">
            <a:prstTxWarp prst="textNoShape">
              <a:avLst/>
            </a:prstTxWarp>
          </a:bodyPr>
          <a:lstStyle>
            <a:lvl1pPr eaLnBrk="0" hangingPunct="0">
              <a:defRPr sz="1200"/>
            </a:lvl1pPr>
          </a:lstStyle>
          <a:p>
            <a:pPr>
              <a:defRPr/>
            </a:pPr>
            <a:endParaRPr lang="fr-FR"/>
          </a:p>
        </p:txBody>
      </p:sp>
      <p:sp>
        <p:nvSpPr>
          <p:cNvPr id="234503" name="Rectangle 7"/>
          <p:cNvSpPr>
            <a:spLocks noGrp="1" noChangeArrowheads="1"/>
          </p:cNvSpPr>
          <p:nvPr>
            <p:ph type="sldNum" sz="quarter" idx="5"/>
          </p:nvPr>
        </p:nvSpPr>
        <p:spPr bwMode="auto">
          <a:xfrm>
            <a:off x="3884613" y="9429750"/>
            <a:ext cx="2971800" cy="495300"/>
          </a:xfrm>
          <a:prstGeom prst="rect">
            <a:avLst/>
          </a:prstGeom>
          <a:noFill/>
          <a:ln w="9525">
            <a:noFill/>
            <a:miter lim="800000"/>
            <a:headEnd/>
            <a:tailEnd/>
          </a:ln>
          <a:effectLst/>
        </p:spPr>
        <p:txBody>
          <a:bodyPr vert="horz" wrap="square" lIns="92391" tIns="46195" rIns="92391" bIns="46195" numCol="1" anchor="b" anchorCtr="0" compatLnSpc="1">
            <a:prstTxWarp prst="textNoShape">
              <a:avLst/>
            </a:prstTxWarp>
          </a:bodyPr>
          <a:lstStyle>
            <a:lvl1pPr algn="r" eaLnBrk="0" hangingPunct="0">
              <a:defRPr sz="1200"/>
            </a:lvl1pPr>
          </a:lstStyle>
          <a:p>
            <a:pPr>
              <a:defRPr/>
            </a:pPr>
            <a:fld id="{49602E4F-987A-47FE-9D5A-23B29FAF2CED}" type="slidenum">
              <a:rPr lang="fr-FR"/>
              <a:pPr>
                <a:defRPr/>
              </a:pPr>
              <a:t>‹N°›</a:t>
            </a:fld>
            <a:endParaRPr lang="fr-FR" dirty="0"/>
          </a:p>
        </p:txBody>
      </p:sp>
    </p:spTree>
    <p:extLst>
      <p:ext uri="{BB962C8B-B14F-4D97-AF65-F5344CB8AC3E}">
        <p14:creationId xmlns:p14="http://schemas.microsoft.com/office/powerpoint/2010/main" val="320926340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gray">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25400" y="-996950"/>
            <a:ext cx="9105900" cy="7842250"/>
            <a:chOff x="16" y="-628"/>
            <a:chExt cx="5736" cy="4940"/>
          </a:xfrm>
        </p:grpSpPr>
        <p:pic>
          <p:nvPicPr>
            <p:cNvPr id="5" name="Picture 3" descr="back_b"/>
            <p:cNvPicPr>
              <a:picLocks noChangeAspect="1" noChangeArrowheads="1"/>
            </p:cNvPicPr>
            <p:nvPr userDrawn="1"/>
          </p:nvPicPr>
          <p:blipFill>
            <a:blip r:embed="rId2" cstate="print"/>
            <a:srcRect/>
            <a:stretch>
              <a:fillRect/>
            </a:stretch>
          </p:blipFill>
          <p:spPr bwMode="auto">
            <a:xfrm>
              <a:off x="24" y="391"/>
              <a:ext cx="5728" cy="3921"/>
            </a:xfrm>
            <a:prstGeom prst="rect">
              <a:avLst/>
            </a:prstGeom>
            <a:gradFill rotWithShape="1">
              <a:gsLst>
                <a:gs pos="0">
                  <a:schemeClr val="tx2">
                    <a:gamma/>
                    <a:shade val="36471"/>
                    <a:invGamma/>
                  </a:schemeClr>
                </a:gs>
                <a:gs pos="100000">
                  <a:schemeClr val="tx2"/>
                </a:gs>
              </a:gsLst>
              <a:lin ang="2700000" scaled="1"/>
            </a:gradFill>
            <a:ln w="9525">
              <a:noFill/>
              <a:miter lim="800000"/>
              <a:headEnd/>
              <a:tailEnd/>
            </a:ln>
          </p:spPr>
        </p:pic>
        <p:sp>
          <p:nvSpPr>
            <p:cNvPr id="6" name="Freeform 4"/>
            <p:cNvSpPr>
              <a:spLocks/>
            </p:cNvSpPr>
            <p:nvPr userDrawn="1"/>
          </p:nvSpPr>
          <p:spPr bwMode="gray">
            <a:xfrm>
              <a:off x="16" y="-628"/>
              <a:ext cx="5712" cy="2676"/>
            </a:xfrm>
            <a:custGeom>
              <a:avLst/>
              <a:gdLst/>
              <a:ahLst/>
              <a:cxnLst>
                <a:cxn ang="0">
                  <a:pos x="0" y="1607"/>
                </a:cxn>
                <a:cxn ang="0">
                  <a:pos x="5548" y="2692"/>
                </a:cxn>
                <a:cxn ang="0">
                  <a:pos x="5736" y="2580"/>
                </a:cxn>
                <a:cxn ang="0">
                  <a:pos x="5738" y="641"/>
                </a:cxn>
                <a:cxn ang="0">
                  <a:pos x="22" y="641"/>
                </a:cxn>
                <a:cxn ang="0">
                  <a:pos x="12" y="1613"/>
                </a:cxn>
              </a:cxnLst>
              <a:rect l="0" t="0" r="r" b="b"/>
              <a:pathLst>
                <a:path w="5738" h="2692">
                  <a:moveTo>
                    <a:pt x="0" y="1607"/>
                  </a:moveTo>
                  <a:cubicBezTo>
                    <a:pt x="4478" y="0"/>
                    <a:pt x="5523" y="2457"/>
                    <a:pt x="5548" y="2692"/>
                  </a:cubicBezTo>
                  <a:lnTo>
                    <a:pt x="5736" y="2580"/>
                  </a:lnTo>
                  <a:lnTo>
                    <a:pt x="5738" y="641"/>
                  </a:lnTo>
                  <a:lnTo>
                    <a:pt x="22" y="641"/>
                  </a:lnTo>
                  <a:cubicBezTo>
                    <a:pt x="22" y="641"/>
                    <a:pt x="12" y="1613"/>
                    <a:pt x="12" y="1613"/>
                  </a:cubicBezTo>
                </a:path>
              </a:pathLst>
            </a:custGeom>
            <a:solidFill>
              <a:schemeClr val="accent3"/>
            </a:solidFill>
            <a:ln w="38100" cmpd="sng">
              <a:noFill/>
              <a:round/>
              <a:headEnd/>
              <a:tailEnd/>
            </a:ln>
            <a:effectLst/>
          </p:spPr>
          <p:txBody>
            <a:bodyPr/>
            <a:lstStyle/>
            <a:p>
              <a:pPr>
                <a:defRPr/>
              </a:pPr>
              <a:endParaRPr lang="fr-FR">
                <a:latin typeface="Arial" pitchFamily="34" charset="0"/>
                <a:cs typeface="+mn-cs"/>
              </a:endParaRPr>
            </a:p>
          </p:txBody>
        </p:sp>
      </p:grpSp>
      <p:grpSp>
        <p:nvGrpSpPr>
          <p:cNvPr id="3" name="Group 5"/>
          <p:cNvGrpSpPr>
            <a:grpSpLocks/>
          </p:cNvGrpSpPr>
          <p:nvPr/>
        </p:nvGrpSpPr>
        <p:grpSpPr bwMode="auto">
          <a:xfrm>
            <a:off x="0" y="3175"/>
            <a:ext cx="9144000" cy="6854825"/>
            <a:chOff x="0" y="2"/>
            <a:chExt cx="5760" cy="4318"/>
          </a:xfrm>
        </p:grpSpPr>
        <p:sp>
          <p:nvSpPr>
            <p:cNvPr id="8" name="Freeform 6"/>
            <p:cNvSpPr>
              <a:spLocks/>
            </p:cNvSpPr>
            <p:nvPr userDrawn="1"/>
          </p:nvSpPr>
          <p:spPr bwMode="gray">
            <a:xfrm>
              <a:off x="5475" y="3"/>
              <a:ext cx="281" cy="344"/>
            </a:xfrm>
            <a:custGeom>
              <a:avLst/>
              <a:gdLst/>
              <a:ahLst/>
              <a:cxnLst>
                <a:cxn ang="0">
                  <a:pos x="0" y="0"/>
                </a:cxn>
                <a:cxn ang="0">
                  <a:pos x="202" y="96"/>
                </a:cxn>
                <a:cxn ang="0">
                  <a:pos x="281" y="332"/>
                </a:cxn>
                <a:cxn ang="0">
                  <a:pos x="281" y="0"/>
                </a:cxn>
              </a:cxnLst>
              <a:rect l="0" t="0" r="r" b="b"/>
              <a:pathLst>
                <a:path w="281" h="348">
                  <a:moveTo>
                    <a:pt x="0" y="0"/>
                  </a:moveTo>
                  <a:cubicBezTo>
                    <a:pt x="33" y="16"/>
                    <a:pt x="125" y="6"/>
                    <a:pt x="202" y="96"/>
                  </a:cubicBezTo>
                  <a:cubicBezTo>
                    <a:pt x="279" y="186"/>
                    <a:pt x="268" y="348"/>
                    <a:pt x="281" y="332"/>
                  </a:cubicBezTo>
                  <a:lnTo>
                    <a:pt x="281" y="0"/>
                  </a:lnTo>
                </a:path>
              </a:pathLst>
            </a:custGeom>
            <a:solidFill>
              <a:schemeClr val="bg1"/>
            </a:solidFill>
            <a:ln w="9525">
              <a:noFill/>
              <a:round/>
              <a:headEnd/>
              <a:tailEnd/>
            </a:ln>
            <a:effectLst/>
          </p:spPr>
          <p:txBody>
            <a:bodyPr/>
            <a:lstStyle/>
            <a:p>
              <a:pPr>
                <a:defRPr/>
              </a:pPr>
              <a:endParaRPr lang="fr-FR">
                <a:latin typeface="Arial" pitchFamily="34" charset="0"/>
                <a:cs typeface="+mn-cs"/>
              </a:endParaRPr>
            </a:p>
          </p:txBody>
        </p:sp>
        <p:grpSp>
          <p:nvGrpSpPr>
            <p:cNvPr id="4" name="Group 7"/>
            <p:cNvGrpSpPr>
              <a:grpSpLocks/>
            </p:cNvGrpSpPr>
            <p:nvPr userDrawn="1"/>
          </p:nvGrpSpPr>
          <p:grpSpPr bwMode="auto">
            <a:xfrm>
              <a:off x="0" y="2"/>
              <a:ext cx="5760" cy="4318"/>
              <a:chOff x="0" y="2"/>
              <a:chExt cx="5760" cy="4318"/>
            </a:xfrm>
          </p:grpSpPr>
          <p:sp>
            <p:nvSpPr>
              <p:cNvPr id="10" name="Freeform 8"/>
              <p:cNvSpPr>
                <a:spLocks/>
              </p:cNvSpPr>
              <p:nvPr userDrawn="1"/>
            </p:nvSpPr>
            <p:spPr bwMode="gray">
              <a:xfrm>
                <a:off x="0" y="4023"/>
                <a:ext cx="275" cy="297"/>
              </a:xfrm>
              <a:custGeom>
                <a:avLst/>
                <a:gdLst/>
                <a:ahLst/>
                <a:cxnLst>
                  <a:cxn ang="0">
                    <a:pos x="275" y="291"/>
                  </a:cxn>
                  <a:cxn ang="0">
                    <a:pos x="112" y="211"/>
                  </a:cxn>
                  <a:cxn ang="0">
                    <a:pos x="28" y="127"/>
                  </a:cxn>
                  <a:cxn ang="0">
                    <a:pos x="0" y="0"/>
                  </a:cxn>
                  <a:cxn ang="0">
                    <a:pos x="1" y="297"/>
                  </a:cxn>
                </a:cxnLst>
                <a:rect l="0" t="0" r="r" b="b"/>
                <a:pathLst>
                  <a:path w="275" h="297">
                    <a:moveTo>
                      <a:pt x="275" y="291"/>
                    </a:moveTo>
                    <a:lnTo>
                      <a:pt x="112" y="211"/>
                    </a:lnTo>
                    <a:lnTo>
                      <a:pt x="28" y="127"/>
                    </a:lnTo>
                    <a:lnTo>
                      <a:pt x="0" y="0"/>
                    </a:lnTo>
                    <a:lnTo>
                      <a:pt x="1" y="297"/>
                    </a:lnTo>
                  </a:path>
                </a:pathLst>
              </a:custGeom>
              <a:solidFill>
                <a:schemeClr val="bg1"/>
              </a:solidFill>
              <a:ln w="9525">
                <a:noFill/>
                <a:round/>
                <a:headEnd/>
                <a:tailEnd/>
              </a:ln>
              <a:effectLst/>
            </p:spPr>
            <p:txBody>
              <a:bodyPr/>
              <a:lstStyle/>
              <a:p>
                <a:pPr>
                  <a:defRPr/>
                </a:pPr>
                <a:endParaRPr lang="fr-FR">
                  <a:latin typeface="Arial" pitchFamily="34" charset="0"/>
                  <a:cs typeface="+mn-cs"/>
                </a:endParaRPr>
              </a:p>
            </p:txBody>
          </p:sp>
          <p:sp>
            <p:nvSpPr>
              <p:cNvPr id="11" name="AutoShape 9"/>
              <p:cNvSpPr>
                <a:spLocks noChangeArrowheads="1"/>
              </p:cNvSpPr>
              <p:nvPr userDrawn="1"/>
            </p:nvSpPr>
            <p:spPr bwMode="gray">
              <a:xfrm>
                <a:off x="20" y="26"/>
                <a:ext cx="5715" cy="4265"/>
              </a:xfrm>
              <a:prstGeom prst="roundRect">
                <a:avLst>
                  <a:gd name="adj" fmla="val 6227"/>
                </a:avLst>
              </a:prstGeom>
              <a:noFill/>
              <a:ln w="76200">
                <a:solidFill>
                  <a:schemeClr val="bg1"/>
                </a:solidFill>
                <a:round/>
                <a:headEnd/>
                <a:tailEnd/>
              </a:ln>
              <a:effectLst/>
            </p:spPr>
            <p:txBody>
              <a:bodyPr wrap="none" anchor="ctr"/>
              <a:lstStyle/>
              <a:p>
                <a:pPr>
                  <a:defRPr/>
                </a:pPr>
                <a:endParaRPr lang="fr-FR">
                  <a:latin typeface="Arial" pitchFamily="34" charset="0"/>
                  <a:cs typeface="+mn-cs"/>
                </a:endParaRPr>
              </a:p>
            </p:txBody>
          </p:sp>
          <p:sp>
            <p:nvSpPr>
              <p:cNvPr id="12" name="Freeform 10"/>
              <p:cNvSpPr>
                <a:spLocks/>
              </p:cNvSpPr>
              <p:nvPr userDrawn="1"/>
            </p:nvSpPr>
            <p:spPr bwMode="gray">
              <a:xfrm>
                <a:off x="0" y="2"/>
                <a:ext cx="290" cy="315"/>
              </a:xfrm>
              <a:custGeom>
                <a:avLst/>
                <a:gdLst/>
                <a:ahLst/>
                <a:cxnLst>
                  <a:cxn ang="0">
                    <a:pos x="1" y="315"/>
                  </a:cxn>
                  <a:cxn ang="0">
                    <a:pos x="122" y="97"/>
                  </a:cxn>
                  <a:cxn ang="0">
                    <a:pos x="279" y="0"/>
                  </a:cxn>
                  <a:cxn ang="0">
                    <a:pos x="0" y="1"/>
                  </a:cxn>
                </a:cxnLst>
                <a:rect l="0" t="0" r="r" b="b"/>
                <a:pathLst>
                  <a:path w="290" h="315">
                    <a:moveTo>
                      <a:pt x="1" y="315"/>
                    </a:moveTo>
                    <a:cubicBezTo>
                      <a:pt x="21" y="279"/>
                      <a:pt x="76" y="150"/>
                      <a:pt x="122" y="97"/>
                    </a:cubicBezTo>
                    <a:cubicBezTo>
                      <a:pt x="163" y="44"/>
                      <a:pt x="290" y="23"/>
                      <a:pt x="279" y="0"/>
                    </a:cubicBezTo>
                    <a:lnTo>
                      <a:pt x="0" y="1"/>
                    </a:lnTo>
                  </a:path>
                </a:pathLst>
              </a:custGeom>
              <a:solidFill>
                <a:schemeClr val="bg1"/>
              </a:solidFill>
              <a:ln w="9525">
                <a:noFill/>
                <a:round/>
                <a:headEnd/>
                <a:tailEnd/>
              </a:ln>
              <a:effectLst/>
            </p:spPr>
            <p:txBody>
              <a:bodyPr/>
              <a:lstStyle/>
              <a:p>
                <a:pPr>
                  <a:defRPr/>
                </a:pPr>
                <a:endParaRPr lang="fr-FR">
                  <a:latin typeface="Arial" pitchFamily="34" charset="0"/>
                  <a:cs typeface="+mn-cs"/>
                </a:endParaRPr>
              </a:p>
            </p:txBody>
          </p:sp>
          <p:sp>
            <p:nvSpPr>
              <p:cNvPr id="13" name="Freeform 11"/>
              <p:cNvSpPr>
                <a:spLocks/>
              </p:cNvSpPr>
              <p:nvPr userDrawn="1"/>
            </p:nvSpPr>
            <p:spPr bwMode="gray">
              <a:xfrm>
                <a:off x="5507" y="4031"/>
                <a:ext cx="253" cy="287"/>
              </a:xfrm>
              <a:custGeom>
                <a:avLst/>
                <a:gdLst/>
                <a:ahLst/>
                <a:cxnLst>
                  <a:cxn ang="0">
                    <a:pos x="250" y="0"/>
                  </a:cxn>
                  <a:cxn ang="0">
                    <a:pos x="179" y="143"/>
                  </a:cxn>
                  <a:cxn ang="0">
                    <a:pos x="85" y="236"/>
                  </a:cxn>
                  <a:cxn ang="0">
                    <a:pos x="0" y="287"/>
                  </a:cxn>
                  <a:cxn ang="0">
                    <a:pos x="253" y="284"/>
                  </a:cxn>
                </a:cxnLst>
                <a:rect l="0" t="0" r="r" b="b"/>
                <a:pathLst>
                  <a:path w="253" h="287">
                    <a:moveTo>
                      <a:pt x="250" y="0"/>
                    </a:moveTo>
                    <a:lnTo>
                      <a:pt x="179" y="143"/>
                    </a:lnTo>
                    <a:lnTo>
                      <a:pt x="85" y="236"/>
                    </a:lnTo>
                    <a:lnTo>
                      <a:pt x="0" y="287"/>
                    </a:lnTo>
                    <a:lnTo>
                      <a:pt x="253" y="284"/>
                    </a:lnTo>
                  </a:path>
                </a:pathLst>
              </a:custGeom>
              <a:solidFill>
                <a:schemeClr val="bg1"/>
              </a:solidFill>
              <a:ln w="9525">
                <a:solidFill>
                  <a:schemeClr val="bg1"/>
                </a:solidFill>
                <a:round/>
                <a:headEnd/>
                <a:tailEnd/>
              </a:ln>
              <a:effectLst/>
            </p:spPr>
            <p:txBody>
              <a:bodyPr/>
              <a:lstStyle/>
              <a:p>
                <a:pPr>
                  <a:defRPr/>
                </a:pPr>
                <a:endParaRPr lang="fr-FR">
                  <a:latin typeface="Arial" pitchFamily="34" charset="0"/>
                  <a:cs typeface="+mn-cs"/>
                </a:endParaRPr>
              </a:p>
            </p:txBody>
          </p:sp>
        </p:grpSp>
      </p:grpSp>
      <p:sp>
        <p:nvSpPr>
          <p:cNvPr id="148492" name="Rectangle 12"/>
          <p:cNvSpPr>
            <a:spLocks noGrp="1" noChangeArrowheads="1"/>
          </p:cNvSpPr>
          <p:nvPr>
            <p:ph type="ctrTitle" sz="quarter"/>
          </p:nvPr>
        </p:nvSpPr>
        <p:spPr bwMode="white">
          <a:xfrm>
            <a:off x="762000" y="2438400"/>
            <a:ext cx="7467600" cy="1470025"/>
          </a:xfrm>
        </p:spPr>
        <p:txBody>
          <a:bodyPr/>
          <a:lstStyle>
            <a:lvl1pPr algn="l">
              <a:defRPr sz="4800">
                <a:solidFill>
                  <a:schemeClr val="bg1"/>
                </a:solidFill>
              </a:defRPr>
            </a:lvl1pPr>
          </a:lstStyle>
          <a:p>
            <a:r>
              <a:rPr lang="fr-FR" smtClean="0"/>
              <a:t>Cliquez pour modifier le style du titre</a:t>
            </a:r>
            <a:endParaRPr lang="en-US" dirty="0"/>
          </a:p>
        </p:txBody>
      </p:sp>
      <p:sp>
        <p:nvSpPr>
          <p:cNvPr id="148493" name="Rectangle 13"/>
          <p:cNvSpPr>
            <a:spLocks noGrp="1" noChangeArrowheads="1"/>
          </p:cNvSpPr>
          <p:nvPr>
            <p:ph type="subTitle" sz="quarter" idx="1"/>
          </p:nvPr>
        </p:nvSpPr>
        <p:spPr bwMode="white">
          <a:xfrm>
            <a:off x="762000" y="3962400"/>
            <a:ext cx="7496175" cy="457200"/>
          </a:xfrm>
        </p:spPr>
        <p:txBody>
          <a:bodyPr/>
          <a:lstStyle>
            <a:lvl1pPr marL="0" indent="0">
              <a:buFont typeface="Wingdings" pitchFamily="2" charset="2"/>
              <a:buNone/>
              <a:defRPr sz="1800">
                <a:solidFill>
                  <a:schemeClr val="bg1"/>
                </a:solidFill>
                <a:latin typeface="Arial" pitchFamily="34" charset="0"/>
              </a:defRPr>
            </a:lvl1pPr>
          </a:lstStyle>
          <a:p>
            <a:r>
              <a:rPr lang="fr-FR" smtClean="0"/>
              <a:t>Cliquez pour modifier le style des sous-titres du masque</a:t>
            </a:r>
            <a:endParaRPr lang="en-US"/>
          </a:p>
        </p:txBody>
      </p:sp>
      <p:sp>
        <p:nvSpPr>
          <p:cNvPr id="14" name="Rectangle 14"/>
          <p:cNvSpPr>
            <a:spLocks noGrp="1" noChangeArrowheads="1"/>
          </p:cNvSpPr>
          <p:nvPr>
            <p:ph type="dt" sz="quarter" idx="10"/>
          </p:nvPr>
        </p:nvSpPr>
        <p:spPr>
          <a:xfrm>
            <a:off x="457200" y="6477000"/>
            <a:ext cx="2133600" cy="244475"/>
          </a:xfrm>
        </p:spPr>
        <p:txBody>
          <a:bodyPr/>
          <a:lstStyle>
            <a:lvl1pPr>
              <a:defRPr sz="1400" b="0"/>
            </a:lvl1pPr>
          </a:lstStyle>
          <a:p>
            <a:pPr>
              <a:defRPr/>
            </a:pPr>
            <a:fld id="{1E1A627F-DAA7-4825-9CAA-2D0C560BE236}" type="datetime1">
              <a:rPr lang="fr-FR" smtClean="0"/>
              <a:pPr>
                <a:defRPr/>
              </a:pPr>
              <a:t>15/12/2015</a:t>
            </a:fld>
            <a:endParaRPr lang="fr-FR" dirty="0"/>
          </a:p>
        </p:txBody>
      </p:sp>
      <p:sp>
        <p:nvSpPr>
          <p:cNvPr id="15" name="Rectangle 15"/>
          <p:cNvSpPr>
            <a:spLocks noGrp="1" noChangeArrowheads="1"/>
          </p:cNvSpPr>
          <p:nvPr>
            <p:ph type="ftr" sz="quarter" idx="11"/>
          </p:nvPr>
        </p:nvSpPr>
        <p:spPr>
          <a:xfrm>
            <a:off x="3124200" y="6477000"/>
            <a:ext cx="2895600" cy="244475"/>
          </a:xfrm>
        </p:spPr>
        <p:txBody>
          <a:bodyPr/>
          <a:lstStyle>
            <a:lvl1pPr>
              <a:defRPr sz="1400" b="0"/>
            </a:lvl1pPr>
          </a:lstStyle>
          <a:p>
            <a:pPr>
              <a:defRPr/>
            </a:pPr>
            <a:endParaRPr lang="fr-FR"/>
          </a:p>
        </p:txBody>
      </p:sp>
      <p:sp>
        <p:nvSpPr>
          <p:cNvPr id="16" name="Rectangle 16"/>
          <p:cNvSpPr>
            <a:spLocks noGrp="1" noChangeArrowheads="1"/>
          </p:cNvSpPr>
          <p:nvPr>
            <p:ph type="sldNum" sz="quarter" idx="12"/>
          </p:nvPr>
        </p:nvSpPr>
        <p:spPr>
          <a:xfrm>
            <a:off x="6553200" y="6477000"/>
            <a:ext cx="2133600" cy="244475"/>
          </a:xfrm>
        </p:spPr>
        <p:txBody>
          <a:bodyPr/>
          <a:lstStyle>
            <a:lvl1pPr algn="r">
              <a:defRPr sz="1400" b="0"/>
            </a:lvl1pPr>
          </a:lstStyle>
          <a:p>
            <a:pPr>
              <a:defRPr/>
            </a:pPr>
            <a:fld id="{BDFEC5A8-274A-4B6E-BB33-11C66C80B0B9}" type="slidenum">
              <a:rPr lang="fr-FR" smtClean="0"/>
              <a:pPr>
                <a:defRPr/>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4"/>
          <p:cNvSpPr>
            <a:spLocks noGrp="1" noChangeArrowheads="1"/>
          </p:cNvSpPr>
          <p:nvPr>
            <p:ph type="dt" sz="half" idx="10"/>
          </p:nvPr>
        </p:nvSpPr>
        <p:spPr>
          <a:ln/>
        </p:spPr>
        <p:txBody>
          <a:bodyPr/>
          <a:lstStyle>
            <a:lvl1pPr>
              <a:defRPr/>
            </a:lvl1pPr>
          </a:lstStyle>
          <a:p>
            <a:pPr>
              <a:defRPr/>
            </a:pPr>
            <a:fld id="{8D2B1699-1C6E-4608-A980-633531C88C14}" type="datetime1">
              <a:rPr lang="fr-FR" smtClean="0"/>
              <a:pPr>
                <a:defRPr/>
              </a:pPr>
              <a:t>15/12/2015</a:t>
            </a:fld>
            <a:endParaRPr lang="fr-FR" dirty="0"/>
          </a:p>
        </p:txBody>
      </p:sp>
      <p:sp>
        <p:nvSpPr>
          <p:cNvPr id="5" name="Rectangle 16"/>
          <p:cNvSpPr>
            <a:spLocks noGrp="1" noChangeArrowheads="1"/>
          </p:cNvSpPr>
          <p:nvPr>
            <p:ph type="sldNum" sz="quarter" idx="11"/>
          </p:nvPr>
        </p:nvSpPr>
        <p:spPr>
          <a:ln/>
        </p:spPr>
        <p:txBody>
          <a:bodyPr/>
          <a:lstStyle>
            <a:lvl1pPr>
              <a:defRPr/>
            </a:lvl1pPr>
          </a:lstStyle>
          <a:p>
            <a:pPr>
              <a:defRPr/>
            </a:pPr>
            <a:fld id="{CEB5B9EF-CDB7-4BD4-BDCB-EB0BA9832411}" type="slidenum">
              <a:rPr lang="fr-FR" smtClean="0"/>
              <a:pPr>
                <a:defRPr/>
              </a:pPr>
              <a:t>‹N°›</a:t>
            </a:fld>
            <a:endParaRPr lang="fr-FR" dirty="0"/>
          </a:p>
        </p:txBody>
      </p:sp>
      <p:sp>
        <p:nvSpPr>
          <p:cNvPr id="6" name="Rectangle 17"/>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17475"/>
            <a:ext cx="2057400" cy="620395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17475"/>
            <a:ext cx="6019800" cy="62039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4"/>
          <p:cNvSpPr>
            <a:spLocks noGrp="1" noChangeArrowheads="1"/>
          </p:cNvSpPr>
          <p:nvPr>
            <p:ph type="dt" sz="half" idx="10"/>
          </p:nvPr>
        </p:nvSpPr>
        <p:spPr>
          <a:ln/>
        </p:spPr>
        <p:txBody>
          <a:bodyPr/>
          <a:lstStyle>
            <a:lvl1pPr>
              <a:defRPr/>
            </a:lvl1pPr>
          </a:lstStyle>
          <a:p>
            <a:pPr>
              <a:defRPr/>
            </a:pPr>
            <a:fld id="{5A9A1C9C-FB3F-4FBA-9D19-268DC8CDE37B}" type="datetime1">
              <a:rPr lang="fr-FR" smtClean="0"/>
              <a:pPr>
                <a:defRPr/>
              </a:pPr>
              <a:t>15/12/2015</a:t>
            </a:fld>
            <a:endParaRPr lang="fr-FR" dirty="0"/>
          </a:p>
        </p:txBody>
      </p:sp>
      <p:sp>
        <p:nvSpPr>
          <p:cNvPr id="5" name="Rectangle 16"/>
          <p:cNvSpPr>
            <a:spLocks noGrp="1" noChangeArrowheads="1"/>
          </p:cNvSpPr>
          <p:nvPr>
            <p:ph type="sldNum" sz="quarter" idx="11"/>
          </p:nvPr>
        </p:nvSpPr>
        <p:spPr>
          <a:ln/>
        </p:spPr>
        <p:txBody>
          <a:bodyPr/>
          <a:lstStyle>
            <a:lvl1pPr>
              <a:defRPr/>
            </a:lvl1pPr>
          </a:lstStyle>
          <a:p>
            <a:pPr>
              <a:defRPr/>
            </a:pPr>
            <a:fld id="{40D72B6E-C6EA-4C2A-B753-94E6FBD870D5}" type="slidenum">
              <a:rPr lang="fr-FR" smtClean="0"/>
              <a:pPr>
                <a:defRPr/>
              </a:pPr>
              <a:t>‹N°›</a:t>
            </a:fld>
            <a:endParaRPr lang="fr-FR" dirty="0"/>
          </a:p>
        </p:txBody>
      </p:sp>
      <p:sp>
        <p:nvSpPr>
          <p:cNvPr id="6" name="Rectangle 17"/>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17475"/>
            <a:ext cx="8229600" cy="492125"/>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09600" y="1219200"/>
            <a:ext cx="3962400" cy="51022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24400" y="1219200"/>
            <a:ext cx="3962400" cy="51022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4"/>
          <p:cNvSpPr>
            <a:spLocks noGrp="1" noChangeArrowheads="1"/>
          </p:cNvSpPr>
          <p:nvPr>
            <p:ph type="dt" sz="half" idx="10"/>
          </p:nvPr>
        </p:nvSpPr>
        <p:spPr>
          <a:ln/>
        </p:spPr>
        <p:txBody>
          <a:bodyPr/>
          <a:lstStyle>
            <a:lvl1pPr>
              <a:defRPr/>
            </a:lvl1pPr>
          </a:lstStyle>
          <a:p>
            <a:pPr>
              <a:defRPr/>
            </a:pPr>
            <a:fld id="{CD5D45CF-8369-43EA-B867-31B050D828AB}" type="datetime1">
              <a:rPr lang="fr-FR" smtClean="0"/>
              <a:pPr>
                <a:defRPr/>
              </a:pPr>
              <a:t>15/12/2015</a:t>
            </a:fld>
            <a:endParaRPr lang="fr-FR" dirty="0"/>
          </a:p>
        </p:txBody>
      </p:sp>
      <p:sp>
        <p:nvSpPr>
          <p:cNvPr id="6" name="Rectangle 16"/>
          <p:cNvSpPr>
            <a:spLocks noGrp="1" noChangeArrowheads="1"/>
          </p:cNvSpPr>
          <p:nvPr>
            <p:ph type="sldNum" sz="quarter" idx="11"/>
          </p:nvPr>
        </p:nvSpPr>
        <p:spPr>
          <a:ln/>
        </p:spPr>
        <p:txBody>
          <a:bodyPr/>
          <a:lstStyle>
            <a:lvl1pPr>
              <a:defRPr/>
            </a:lvl1pPr>
          </a:lstStyle>
          <a:p>
            <a:pPr>
              <a:defRPr/>
            </a:pPr>
            <a:fld id="{4C8EDF8D-1F16-4006-9EDF-0A3D19C0C0E6}" type="slidenum">
              <a:rPr lang="fr-FR" smtClean="0"/>
              <a:pPr>
                <a:defRPr/>
              </a:pPr>
              <a:t>‹N°›</a:t>
            </a:fld>
            <a:endParaRPr lang="fr-FR" dirty="0"/>
          </a:p>
        </p:txBody>
      </p:sp>
      <p:sp>
        <p:nvSpPr>
          <p:cNvPr id="7" name="Rectangle 17"/>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4"/>
          <p:cNvSpPr>
            <a:spLocks noGrp="1" noChangeArrowheads="1"/>
          </p:cNvSpPr>
          <p:nvPr>
            <p:ph type="dt" sz="half" idx="10"/>
          </p:nvPr>
        </p:nvSpPr>
        <p:spPr>
          <a:ln/>
        </p:spPr>
        <p:txBody>
          <a:bodyPr/>
          <a:lstStyle>
            <a:lvl1pPr>
              <a:defRPr/>
            </a:lvl1pPr>
          </a:lstStyle>
          <a:p>
            <a:pPr>
              <a:defRPr/>
            </a:pPr>
            <a:fld id="{6BC56270-5416-4E01-AF8C-24EED3857CB9}" type="datetime1">
              <a:rPr lang="fr-FR" smtClean="0"/>
              <a:pPr>
                <a:defRPr/>
              </a:pPr>
              <a:t>15/12/2015</a:t>
            </a:fld>
            <a:endParaRPr lang="fr-FR" dirty="0"/>
          </a:p>
        </p:txBody>
      </p:sp>
      <p:sp>
        <p:nvSpPr>
          <p:cNvPr id="5" name="Rectangle 16"/>
          <p:cNvSpPr>
            <a:spLocks noGrp="1" noChangeArrowheads="1"/>
          </p:cNvSpPr>
          <p:nvPr>
            <p:ph type="sldNum" sz="quarter" idx="11"/>
          </p:nvPr>
        </p:nvSpPr>
        <p:spPr>
          <a:ln/>
        </p:spPr>
        <p:txBody>
          <a:bodyPr/>
          <a:lstStyle>
            <a:lvl1pPr>
              <a:defRPr/>
            </a:lvl1pPr>
          </a:lstStyle>
          <a:p>
            <a:pPr>
              <a:defRPr/>
            </a:pPr>
            <a:fld id="{28348FCA-A4CB-44AD-9CF1-689FFCD53344}" type="slidenum">
              <a:rPr lang="fr-FR" smtClean="0"/>
              <a:pPr>
                <a:defRPr/>
              </a:pPr>
              <a:t>‹N°›</a:t>
            </a:fld>
            <a:endParaRPr lang="fr-FR" dirty="0"/>
          </a:p>
        </p:txBody>
      </p:sp>
      <p:sp>
        <p:nvSpPr>
          <p:cNvPr id="6" name="Rectangle 17"/>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4"/>
          <p:cNvSpPr>
            <a:spLocks noGrp="1" noChangeArrowheads="1"/>
          </p:cNvSpPr>
          <p:nvPr>
            <p:ph type="dt" sz="half" idx="10"/>
          </p:nvPr>
        </p:nvSpPr>
        <p:spPr>
          <a:ln/>
        </p:spPr>
        <p:txBody>
          <a:bodyPr/>
          <a:lstStyle>
            <a:lvl1pPr>
              <a:defRPr/>
            </a:lvl1pPr>
          </a:lstStyle>
          <a:p>
            <a:pPr>
              <a:defRPr/>
            </a:pPr>
            <a:fld id="{2763366B-BAEB-4FAC-B901-14A609EE5910}" type="datetime1">
              <a:rPr lang="fr-FR" smtClean="0"/>
              <a:pPr>
                <a:defRPr/>
              </a:pPr>
              <a:t>15/12/2015</a:t>
            </a:fld>
            <a:endParaRPr lang="fr-FR" dirty="0"/>
          </a:p>
        </p:txBody>
      </p:sp>
      <p:sp>
        <p:nvSpPr>
          <p:cNvPr id="5" name="Rectangle 16"/>
          <p:cNvSpPr>
            <a:spLocks noGrp="1" noChangeArrowheads="1"/>
          </p:cNvSpPr>
          <p:nvPr>
            <p:ph type="sldNum" sz="quarter" idx="11"/>
          </p:nvPr>
        </p:nvSpPr>
        <p:spPr>
          <a:ln/>
        </p:spPr>
        <p:txBody>
          <a:bodyPr/>
          <a:lstStyle>
            <a:lvl1pPr>
              <a:defRPr/>
            </a:lvl1pPr>
          </a:lstStyle>
          <a:p>
            <a:pPr>
              <a:defRPr/>
            </a:pPr>
            <a:fld id="{62C49BE1-17C5-4F3C-AC5F-2E48CDA84CC7}" type="slidenum">
              <a:rPr lang="fr-FR" smtClean="0"/>
              <a:pPr>
                <a:defRPr/>
              </a:pPr>
              <a:t>‹N°›</a:t>
            </a:fld>
            <a:endParaRPr lang="fr-FR" dirty="0"/>
          </a:p>
        </p:txBody>
      </p:sp>
      <p:sp>
        <p:nvSpPr>
          <p:cNvPr id="6" name="Rectangle 17"/>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219200"/>
            <a:ext cx="3962400"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24400" y="1219200"/>
            <a:ext cx="3962400"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4"/>
          <p:cNvSpPr>
            <a:spLocks noGrp="1" noChangeArrowheads="1"/>
          </p:cNvSpPr>
          <p:nvPr>
            <p:ph type="dt" sz="half" idx="10"/>
          </p:nvPr>
        </p:nvSpPr>
        <p:spPr>
          <a:ln/>
        </p:spPr>
        <p:txBody>
          <a:bodyPr/>
          <a:lstStyle>
            <a:lvl1pPr>
              <a:defRPr/>
            </a:lvl1pPr>
          </a:lstStyle>
          <a:p>
            <a:pPr>
              <a:defRPr/>
            </a:pPr>
            <a:fld id="{433C2AF7-AAFB-4C7D-9B95-5E1ADE52FE5C}" type="datetime1">
              <a:rPr lang="fr-FR" smtClean="0"/>
              <a:pPr>
                <a:defRPr/>
              </a:pPr>
              <a:t>15/12/2015</a:t>
            </a:fld>
            <a:endParaRPr lang="fr-FR" dirty="0"/>
          </a:p>
        </p:txBody>
      </p:sp>
      <p:sp>
        <p:nvSpPr>
          <p:cNvPr id="6" name="Rectangle 16"/>
          <p:cNvSpPr>
            <a:spLocks noGrp="1" noChangeArrowheads="1"/>
          </p:cNvSpPr>
          <p:nvPr>
            <p:ph type="sldNum" sz="quarter" idx="11"/>
          </p:nvPr>
        </p:nvSpPr>
        <p:spPr>
          <a:ln/>
        </p:spPr>
        <p:txBody>
          <a:bodyPr/>
          <a:lstStyle>
            <a:lvl1pPr>
              <a:defRPr/>
            </a:lvl1pPr>
          </a:lstStyle>
          <a:p>
            <a:pPr>
              <a:defRPr/>
            </a:pPr>
            <a:fld id="{C6B0A2BE-A9CF-4A25-8F09-49F9A81AC285}" type="slidenum">
              <a:rPr lang="fr-FR" smtClean="0"/>
              <a:pPr>
                <a:defRPr/>
              </a:pPr>
              <a:t>‹N°›</a:t>
            </a:fld>
            <a:endParaRPr lang="fr-FR" dirty="0"/>
          </a:p>
        </p:txBody>
      </p:sp>
      <p:sp>
        <p:nvSpPr>
          <p:cNvPr id="7" name="Rectangle 17"/>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4"/>
          <p:cNvSpPr>
            <a:spLocks noGrp="1" noChangeArrowheads="1"/>
          </p:cNvSpPr>
          <p:nvPr>
            <p:ph type="dt" sz="half" idx="10"/>
          </p:nvPr>
        </p:nvSpPr>
        <p:spPr>
          <a:ln/>
        </p:spPr>
        <p:txBody>
          <a:bodyPr/>
          <a:lstStyle>
            <a:lvl1pPr>
              <a:defRPr/>
            </a:lvl1pPr>
          </a:lstStyle>
          <a:p>
            <a:pPr>
              <a:defRPr/>
            </a:pPr>
            <a:fld id="{94C27E81-B19C-4BCD-8B31-0BEF8FFBE434}" type="datetime1">
              <a:rPr lang="fr-FR" smtClean="0"/>
              <a:pPr>
                <a:defRPr/>
              </a:pPr>
              <a:t>15/12/2015</a:t>
            </a:fld>
            <a:endParaRPr lang="fr-FR" dirty="0"/>
          </a:p>
        </p:txBody>
      </p:sp>
      <p:sp>
        <p:nvSpPr>
          <p:cNvPr id="8" name="Rectangle 16"/>
          <p:cNvSpPr>
            <a:spLocks noGrp="1" noChangeArrowheads="1"/>
          </p:cNvSpPr>
          <p:nvPr>
            <p:ph type="sldNum" sz="quarter" idx="11"/>
          </p:nvPr>
        </p:nvSpPr>
        <p:spPr>
          <a:ln/>
        </p:spPr>
        <p:txBody>
          <a:bodyPr/>
          <a:lstStyle>
            <a:lvl1pPr>
              <a:defRPr/>
            </a:lvl1pPr>
          </a:lstStyle>
          <a:p>
            <a:pPr>
              <a:defRPr/>
            </a:pPr>
            <a:fld id="{5C6129AC-0B7F-451D-874F-F7BAD540A77A}" type="slidenum">
              <a:rPr lang="fr-FR" smtClean="0"/>
              <a:pPr>
                <a:defRPr/>
              </a:pPr>
              <a:t>‹N°›</a:t>
            </a:fld>
            <a:endParaRPr lang="fr-FR" dirty="0"/>
          </a:p>
        </p:txBody>
      </p:sp>
      <p:sp>
        <p:nvSpPr>
          <p:cNvPr id="9" name="Rectangle 17"/>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14"/>
          <p:cNvSpPr>
            <a:spLocks noGrp="1" noChangeArrowheads="1"/>
          </p:cNvSpPr>
          <p:nvPr>
            <p:ph type="dt" sz="half" idx="10"/>
          </p:nvPr>
        </p:nvSpPr>
        <p:spPr>
          <a:ln/>
        </p:spPr>
        <p:txBody>
          <a:bodyPr/>
          <a:lstStyle>
            <a:lvl1pPr>
              <a:defRPr/>
            </a:lvl1pPr>
          </a:lstStyle>
          <a:p>
            <a:pPr>
              <a:defRPr/>
            </a:pPr>
            <a:fld id="{63D3D20B-A24F-4DE7-9108-E48EE152686D}" type="datetime1">
              <a:rPr lang="fr-FR" smtClean="0"/>
              <a:pPr>
                <a:defRPr/>
              </a:pPr>
              <a:t>15/12/2015</a:t>
            </a:fld>
            <a:endParaRPr lang="fr-FR" dirty="0"/>
          </a:p>
        </p:txBody>
      </p:sp>
      <p:sp>
        <p:nvSpPr>
          <p:cNvPr id="4" name="Rectangle 16"/>
          <p:cNvSpPr>
            <a:spLocks noGrp="1" noChangeArrowheads="1"/>
          </p:cNvSpPr>
          <p:nvPr>
            <p:ph type="sldNum" sz="quarter" idx="11"/>
          </p:nvPr>
        </p:nvSpPr>
        <p:spPr>
          <a:ln/>
        </p:spPr>
        <p:txBody>
          <a:bodyPr/>
          <a:lstStyle>
            <a:lvl1pPr>
              <a:defRPr/>
            </a:lvl1pPr>
          </a:lstStyle>
          <a:p>
            <a:pPr>
              <a:defRPr/>
            </a:pPr>
            <a:fld id="{6B17B72E-60E3-4CB5-98E6-174897C43B47}" type="slidenum">
              <a:rPr lang="fr-FR" smtClean="0"/>
              <a:pPr>
                <a:defRPr/>
              </a:pPr>
              <a:t>‹N°›</a:t>
            </a:fld>
            <a:endParaRPr lang="fr-FR" dirty="0"/>
          </a:p>
        </p:txBody>
      </p:sp>
      <p:sp>
        <p:nvSpPr>
          <p:cNvPr id="5" name="Rectangle 17"/>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fld id="{AFC35A27-E316-4C82-905E-2691C4931B63}" type="datetime1">
              <a:rPr lang="fr-FR" smtClean="0"/>
              <a:pPr>
                <a:defRPr/>
              </a:pPr>
              <a:t>15/12/2015</a:t>
            </a:fld>
            <a:endParaRPr lang="fr-FR" dirty="0"/>
          </a:p>
        </p:txBody>
      </p:sp>
      <p:sp>
        <p:nvSpPr>
          <p:cNvPr id="3" name="Rectangle 16"/>
          <p:cNvSpPr>
            <a:spLocks noGrp="1" noChangeArrowheads="1"/>
          </p:cNvSpPr>
          <p:nvPr>
            <p:ph type="sldNum" sz="quarter" idx="11"/>
          </p:nvPr>
        </p:nvSpPr>
        <p:spPr>
          <a:ln/>
        </p:spPr>
        <p:txBody>
          <a:bodyPr/>
          <a:lstStyle>
            <a:lvl1pPr>
              <a:defRPr/>
            </a:lvl1pPr>
          </a:lstStyle>
          <a:p>
            <a:pPr>
              <a:defRPr/>
            </a:pPr>
            <a:fld id="{4FC0DC22-8018-40D7-A77D-1256B8BB8125}" type="slidenum">
              <a:rPr lang="fr-FR" smtClean="0"/>
              <a:pPr>
                <a:defRPr/>
              </a:pPr>
              <a:t>‹N°›</a:t>
            </a:fld>
            <a:endParaRPr lang="fr-FR" dirty="0"/>
          </a:p>
        </p:txBody>
      </p:sp>
      <p:sp>
        <p:nvSpPr>
          <p:cNvPr id="4" name="Rectangle 17"/>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4"/>
          <p:cNvSpPr>
            <a:spLocks noGrp="1" noChangeArrowheads="1"/>
          </p:cNvSpPr>
          <p:nvPr>
            <p:ph type="dt" sz="half" idx="10"/>
          </p:nvPr>
        </p:nvSpPr>
        <p:spPr>
          <a:ln/>
        </p:spPr>
        <p:txBody>
          <a:bodyPr/>
          <a:lstStyle>
            <a:lvl1pPr>
              <a:defRPr/>
            </a:lvl1pPr>
          </a:lstStyle>
          <a:p>
            <a:pPr>
              <a:defRPr/>
            </a:pPr>
            <a:fld id="{65C395DA-2FEA-4C1E-8940-7F9FCA0B55D7}" type="datetime1">
              <a:rPr lang="fr-FR" smtClean="0"/>
              <a:pPr>
                <a:defRPr/>
              </a:pPr>
              <a:t>15/12/2015</a:t>
            </a:fld>
            <a:endParaRPr lang="fr-FR" dirty="0"/>
          </a:p>
        </p:txBody>
      </p:sp>
      <p:sp>
        <p:nvSpPr>
          <p:cNvPr id="6" name="Rectangle 16"/>
          <p:cNvSpPr>
            <a:spLocks noGrp="1" noChangeArrowheads="1"/>
          </p:cNvSpPr>
          <p:nvPr>
            <p:ph type="sldNum" sz="quarter" idx="11"/>
          </p:nvPr>
        </p:nvSpPr>
        <p:spPr>
          <a:ln/>
        </p:spPr>
        <p:txBody>
          <a:bodyPr/>
          <a:lstStyle>
            <a:lvl1pPr>
              <a:defRPr/>
            </a:lvl1pPr>
          </a:lstStyle>
          <a:p>
            <a:pPr>
              <a:defRPr/>
            </a:pPr>
            <a:fld id="{A2A13057-2AA3-4E0B-A8E4-85014980529B}" type="slidenum">
              <a:rPr lang="fr-FR" smtClean="0"/>
              <a:pPr>
                <a:defRPr/>
              </a:pPr>
              <a:t>‹N°›</a:t>
            </a:fld>
            <a:endParaRPr lang="fr-FR" dirty="0"/>
          </a:p>
        </p:txBody>
      </p:sp>
      <p:sp>
        <p:nvSpPr>
          <p:cNvPr id="7" name="Rectangle 17"/>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4"/>
          <p:cNvSpPr>
            <a:spLocks noGrp="1" noChangeArrowheads="1"/>
          </p:cNvSpPr>
          <p:nvPr>
            <p:ph type="dt" sz="half" idx="10"/>
          </p:nvPr>
        </p:nvSpPr>
        <p:spPr>
          <a:ln/>
        </p:spPr>
        <p:txBody>
          <a:bodyPr/>
          <a:lstStyle>
            <a:lvl1pPr>
              <a:defRPr/>
            </a:lvl1pPr>
          </a:lstStyle>
          <a:p>
            <a:pPr>
              <a:defRPr/>
            </a:pPr>
            <a:fld id="{BF59C061-C639-4DEA-8150-08E9A56455B9}" type="datetime1">
              <a:rPr lang="fr-FR" smtClean="0"/>
              <a:pPr>
                <a:defRPr/>
              </a:pPr>
              <a:t>15/12/2015</a:t>
            </a:fld>
            <a:endParaRPr lang="fr-FR" dirty="0"/>
          </a:p>
        </p:txBody>
      </p:sp>
      <p:sp>
        <p:nvSpPr>
          <p:cNvPr id="6" name="Rectangle 16"/>
          <p:cNvSpPr>
            <a:spLocks noGrp="1" noChangeArrowheads="1"/>
          </p:cNvSpPr>
          <p:nvPr>
            <p:ph type="sldNum" sz="quarter" idx="11"/>
          </p:nvPr>
        </p:nvSpPr>
        <p:spPr>
          <a:ln/>
        </p:spPr>
        <p:txBody>
          <a:bodyPr/>
          <a:lstStyle>
            <a:lvl1pPr>
              <a:defRPr/>
            </a:lvl1pPr>
          </a:lstStyle>
          <a:p>
            <a:pPr>
              <a:defRPr/>
            </a:pPr>
            <a:fld id="{8382F6D2-18D4-422B-B5B6-6C361EA0FBF2}" type="slidenum">
              <a:rPr lang="fr-FR" smtClean="0"/>
              <a:pPr>
                <a:defRPr/>
              </a:pPr>
              <a:t>‹N°›</a:t>
            </a:fld>
            <a:endParaRPr lang="fr-FR" dirty="0"/>
          </a:p>
        </p:txBody>
      </p:sp>
      <p:sp>
        <p:nvSpPr>
          <p:cNvPr id="7" name="Rectangle 17"/>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8" name="Freeform 2"/>
          <p:cNvSpPr>
            <a:spLocks/>
          </p:cNvSpPr>
          <p:nvPr/>
        </p:nvSpPr>
        <p:spPr bwMode="gray">
          <a:xfrm rot="-5400000">
            <a:off x="-2473325" y="2673350"/>
            <a:ext cx="6629400" cy="1587500"/>
          </a:xfrm>
          <a:custGeom>
            <a:avLst/>
            <a:gdLst/>
            <a:ahLst/>
            <a:cxnLst>
              <a:cxn ang="0">
                <a:pos x="0" y="584"/>
              </a:cxn>
              <a:cxn ang="0">
                <a:pos x="1504" y="352"/>
              </a:cxn>
              <a:cxn ang="0">
                <a:pos x="3960" y="432"/>
              </a:cxn>
              <a:cxn ang="0">
                <a:pos x="5688" y="1000"/>
              </a:cxn>
              <a:cxn ang="0">
                <a:pos x="5693" y="6"/>
              </a:cxn>
              <a:cxn ang="0">
                <a:pos x="0" y="0"/>
              </a:cxn>
            </a:cxnLst>
            <a:rect l="0" t="0" r="r" b="b"/>
            <a:pathLst>
              <a:path w="5693" h="1000">
                <a:moveTo>
                  <a:pt x="0" y="584"/>
                </a:moveTo>
                <a:cubicBezTo>
                  <a:pt x="249" y="545"/>
                  <a:pt x="844" y="377"/>
                  <a:pt x="1504" y="352"/>
                </a:cubicBezTo>
                <a:cubicBezTo>
                  <a:pt x="2168" y="300"/>
                  <a:pt x="3246" y="322"/>
                  <a:pt x="3960" y="432"/>
                </a:cubicBezTo>
                <a:cubicBezTo>
                  <a:pt x="4641" y="548"/>
                  <a:pt x="5616" y="920"/>
                  <a:pt x="5688" y="1000"/>
                </a:cubicBezTo>
                <a:lnTo>
                  <a:pt x="5693" y="6"/>
                </a:lnTo>
                <a:lnTo>
                  <a:pt x="0" y="0"/>
                </a:lnTo>
              </a:path>
            </a:pathLst>
          </a:custGeom>
          <a:gradFill rotWithShape="1">
            <a:gsLst>
              <a:gs pos="0">
                <a:schemeClr val="accent1"/>
              </a:gs>
              <a:gs pos="100000">
                <a:schemeClr val="accent1">
                  <a:gamma/>
                  <a:tint val="27451"/>
                  <a:invGamma/>
                </a:schemeClr>
              </a:gs>
            </a:gsLst>
            <a:lin ang="0" scaled="1"/>
          </a:gradFill>
          <a:ln w="9525">
            <a:noFill/>
            <a:round/>
            <a:headEnd/>
            <a:tailEnd/>
          </a:ln>
          <a:effectLst/>
        </p:spPr>
        <p:txBody>
          <a:bodyPr/>
          <a:lstStyle/>
          <a:p>
            <a:pPr>
              <a:defRPr/>
            </a:pPr>
            <a:endParaRPr lang="fr-FR">
              <a:latin typeface="Arial" pitchFamily="34" charset="0"/>
              <a:cs typeface="+mn-cs"/>
            </a:endParaRPr>
          </a:p>
        </p:txBody>
      </p:sp>
      <p:sp>
        <p:nvSpPr>
          <p:cNvPr id="147459" name="Freeform 3"/>
          <p:cNvSpPr>
            <a:spLocks/>
          </p:cNvSpPr>
          <p:nvPr/>
        </p:nvSpPr>
        <p:spPr bwMode="gray">
          <a:xfrm>
            <a:off x="63500" y="63500"/>
            <a:ext cx="9037638" cy="1604963"/>
          </a:xfrm>
          <a:custGeom>
            <a:avLst/>
            <a:gdLst/>
            <a:ahLst/>
            <a:cxnLst>
              <a:cxn ang="0">
                <a:pos x="0" y="584"/>
              </a:cxn>
              <a:cxn ang="0">
                <a:pos x="1520" y="392"/>
              </a:cxn>
              <a:cxn ang="0">
                <a:pos x="4200" y="504"/>
              </a:cxn>
              <a:cxn ang="0">
                <a:pos x="5688" y="1000"/>
              </a:cxn>
              <a:cxn ang="0">
                <a:pos x="5693" y="6"/>
              </a:cxn>
              <a:cxn ang="0">
                <a:pos x="0" y="0"/>
              </a:cxn>
            </a:cxnLst>
            <a:rect l="0" t="0" r="r" b="b"/>
            <a:pathLst>
              <a:path w="5693" h="1000">
                <a:moveTo>
                  <a:pt x="0" y="584"/>
                </a:moveTo>
                <a:cubicBezTo>
                  <a:pt x="253" y="552"/>
                  <a:pt x="820" y="405"/>
                  <a:pt x="1520" y="392"/>
                </a:cubicBezTo>
                <a:cubicBezTo>
                  <a:pt x="2184" y="340"/>
                  <a:pt x="3486" y="394"/>
                  <a:pt x="4200" y="504"/>
                </a:cubicBezTo>
                <a:cubicBezTo>
                  <a:pt x="4881" y="620"/>
                  <a:pt x="5616" y="920"/>
                  <a:pt x="5688" y="1000"/>
                </a:cubicBezTo>
                <a:lnTo>
                  <a:pt x="5693" y="6"/>
                </a:lnTo>
                <a:lnTo>
                  <a:pt x="0" y="0"/>
                </a:lnTo>
              </a:path>
            </a:pathLst>
          </a:custGeom>
          <a:gradFill rotWithShape="1">
            <a:gsLst>
              <a:gs pos="0">
                <a:schemeClr val="accent1"/>
              </a:gs>
              <a:gs pos="100000">
                <a:schemeClr val="tx2"/>
              </a:gs>
            </a:gsLst>
            <a:lin ang="0" scaled="1"/>
          </a:gradFill>
          <a:ln w="9525">
            <a:noFill/>
            <a:round/>
            <a:headEnd/>
            <a:tailEnd/>
          </a:ln>
          <a:effectLst/>
        </p:spPr>
        <p:txBody>
          <a:bodyPr/>
          <a:lstStyle/>
          <a:p>
            <a:pPr>
              <a:defRPr/>
            </a:pPr>
            <a:endParaRPr lang="fr-FR">
              <a:latin typeface="Arial" pitchFamily="34" charset="0"/>
              <a:cs typeface="+mn-cs"/>
            </a:endParaRPr>
          </a:p>
        </p:txBody>
      </p:sp>
      <p:grpSp>
        <p:nvGrpSpPr>
          <p:cNvPr id="2" name="Group 5"/>
          <p:cNvGrpSpPr>
            <a:grpSpLocks/>
          </p:cNvGrpSpPr>
          <p:nvPr/>
        </p:nvGrpSpPr>
        <p:grpSpPr bwMode="auto">
          <a:xfrm>
            <a:off x="0" y="3175"/>
            <a:ext cx="9144000" cy="6854825"/>
            <a:chOff x="0" y="2"/>
            <a:chExt cx="5760" cy="4318"/>
          </a:xfrm>
        </p:grpSpPr>
        <p:grpSp>
          <p:nvGrpSpPr>
            <p:cNvPr id="3" name="Group 6"/>
            <p:cNvGrpSpPr>
              <a:grpSpLocks/>
            </p:cNvGrpSpPr>
            <p:nvPr userDrawn="1"/>
          </p:nvGrpSpPr>
          <p:grpSpPr bwMode="auto">
            <a:xfrm>
              <a:off x="0" y="2"/>
              <a:ext cx="5760" cy="4318"/>
              <a:chOff x="0" y="2"/>
              <a:chExt cx="5760" cy="4318"/>
            </a:xfrm>
          </p:grpSpPr>
          <p:sp>
            <p:nvSpPr>
              <p:cNvPr id="147463" name="Freeform 7"/>
              <p:cNvSpPr>
                <a:spLocks/>
              </p:cNvSpPr>
              <p:nvPr userDrawn="1"/>
            </p:nvSpPr>
            <p:spPr bwMode="gray">
              <a:xfrm>
                <a:off x="0" y="4023"/>
                <a:ext cx="275" cy="297"/>
              </a:xfrm>
              <a:custGeom>
                <a:avLst/>
                <a:gdLst/>
                <a:ahLst/>
                <a:cxnLst>
                  <a:cxn ang="0">
                    <a:pos x="275" y="291"/>
                  </a:cxn>
                  <a:cxn ang="0">
                    <a:pos x="112" y="211"/>
                  </a:cxn>
                  <a:cxn ang="0">
                    <a:pos x="28" y="127"/>
                  </a:cxn>
                  <a:cxn ang="0">
                    <a:pos x="0" y="0"/>
                  </a:cxn>
                  <a:cxn ang="0">
                    <a:pos x="1" y="297"/>
                  </a:cxn>
                </a:cxnLst>
                <a:rect l="0" t="0" r="r" b="b"/>
                <a:pathLst>
                  <a:path w="275" h="297">
                    <a:moveTo>
                      <a:pt x="275" y="291"/>
                    </a:moveTo>
                    <a:lnTo>
                      <a:pt x="112" y="211"/>
                    </a:lnTo>
                    <a:lnTo>
                      <a:pt x="28" y="127"/>
                    </a:lnTo>
                    <a:lnTo>
                      <a:pt x="0" y="0"/>
                    </a:lnTo>
                    <a:lnTo>
                      <a:pt x="1" y="297"/>
                    </a:lnTo>
                  </a:path>
                </a:pathLst>
              </a:custGeom>
              <a:solidFill>
                <a:schemeClr val="bg1"/>
              </a:solidFill>
              <a:ln w="9525">
                <a:noFill/>
                <a:round/>
                <a:headEnd/>
                <a:tailEnd/>
              </a:ln>
              <a:effectLst/>
            </p:spPr>
            <p:txBody>
              <a:bodyPr/>
              <a:lstStyle/>
              <a:p>
                <a:pPr>
                  <a:defRPr/>
                </a:pPr>
                <a:endParaRPr lang="fr-FR">
                  <a:latin typeface="Arial" pitchFamily="34" charset="0"/>
                  <a:cs typeface="+mn-cs"/>
                </a:endParaRPr>
              </a:p>
            </p:txBody>
          </p:sp>
          <p:sp>
            <p:nvSpPr>
              <p:cNvPr id="147464" name="AutoShape 8"/>
              <p:cNvSpPr>
                <a:spLocks noChangeArrowheads="1"/>
              </p:cNvSpPr>
              <p:nvPr userDrawn="1"/>
            </p:nvSpPr>
            <p:spPr bwMode="gray">
              <a:xfrm>
                <a:off x="20" y="26"/>
                <a:ext cx="5715" cy="4265"/>
              </a:xfrm>
              <a:prstGeom prst="roundRect">
                <a:avLst>
                  <a:gd name="adj" fmla="val 6227"/>
                </a:avLst>
              </a:prstGeom>
              <a:noFill/>
              <a:ln w="76200">
                <a:solidFill>
                  <a:schemeClr val="bg1"/>
                </a:solidFill>
                <a:round/>
                <a:headEnd/>
                <a:tailEnd/>
              </a:ln>
              <a:effectLst/>
            </p:spPr>
            <p:txBody>
              <a:bodyPr wrap="none" anchor="ctr"/>
              <a:lstStyle/>
              <a:p>
                <a:pPr>
                  <a:defRPr/>
                </a:pPr>
                <a:endParaRPr lang="fr-FR">
                  <a:latin typeface="Arial" pitchFamily="34" charset="0"/>
                  <a:cs typeface="+mn-cs"/>
                </a:endParaRPr>
              </a:p>
            </p:txBody>
          </p:sp>
          <p:sp>
            <p:nvSpPr>
              <p:cNvPr id="147465" name="Freeform 9"/>
              <p:cNvSpPr>
                <a:spLocks/>
              </p:cNvSpPr>
              <p:nvPr userDrawn="1"/>
            </p:nvSpPr>
            <p:spPr bwMode="gray">
              <a:xfrm>
                <a:off x="0" y="2"/>
                <a:ext cx="290" cy="315"/>
              </a:xfrm>
              <a:custGeom>
                <a:avLst/>
                <a:gdLst/>
                <a:ahLst/>
                <a:cxnLst>
                  <a:cxn ang="0">
                    <a:pos x="1" y="315"/>
                  </a:cxn>
                  <a:cxn ang="0">
                    <a:pos x="122" y="97"/>
                  </a:cxn>
                  <a:cxn ang="0">
                    <a:pos x="279" y="0"/>
                  </a:cxn>
                  <a:cxn ang="0">
                    <a:pos x="0" y="1"/>
                  </a:cxn>
                </a:cxnLst>
                <a:rect l="0" t="0" r="r" b="b"/>
                <a:pathLst>
                  <a:path w="290" h="315">
                    <a:moveTo>
                      <a:pt x="1" y="315"/>
                    </a:moveTo>
                    <a:cubicBezTo>
                      <a:pt x="21" y="279"/>
                      <a:pt x="76" y="150"/>
                      <a:pt x="122" y="97"/>
                    </a:cubicBezTo>
                    <a:cubicBezTo>
                      <a:pt x="163" y="44"/>
                      <a:pt x="290" y="23"/>
                      <a:pt x="279" y="0"/>
                    </a:cubicBezTo>
                    <a:lnTo>
                      <a:pt x="0" y="1"/>
                    </a:lnTo>
                  </a:path>
                </a:pathLst>
              </a:custGeom>
              <a:solidFill>
                <a:schemeClr val="bg1"/>
              </a:solidFill>
              <a:ln w="9525">
                <a:noFill/>
                <a:round/>
                <a:headEnd/>
                <a:tailEnd/>
              </a:ln>
              <a:effectLst/>
            </p:spPr>
            <p:txBody>
              <a:bodyPr/>
              <a:lstStyle/>
              <a:p>
                <a:pPr>
                  <a:defRPr/>
                </a:pPr>
                <a:endParaRPr lang="fr-FR">
                  <a:latin typeface="Arial" pitchFamily="34" charset="0"/>
                  <a:cs typeface="+mn-cs"/>
                </a:endParaRPr>
              </a:p>
            </p:txBody>
          </p:sp>
          <p:sp>
            <p:nvSpPr>
              <p:cNvPr id="147466" name="Freeform 10"/>
              <p:cNvSpPr>
                <a:spLocks/>
              </p:cNvSpPr>
              <p:nvPr userDrawn="1"/>
            </p:nvSpPr>
            <p:spPr bwMode="gray">
              <a:xfrm>
                <a:off x="5507" y="4031"/>
                <a:ext cx="253" cy="287"/>
              </a:xfrm>
              <a:custGeom>
                <a:avLst/>
                <a:gdLst/>
                <a:ahLst/>
                <a:cxnLst>
                  <a:cxn ang="0">
                    <a:pos x="250" y="0"/>
                  </a:cxn>
                  <a:cxn ang="0">
                    <a:pos x="179" y="143"/>
                  </a:cxn>
                  <a:cxn ang="0">
                    <a:pos x="85" y="236"/>
                  </a:cxn>
                  <a:cxn ang="0">
                    <a:pos x="0" y="287"/>
                  </a:cxn>
                  <a:cxn ang="0">
                    <a:pos x="253" y="284"/>
                  </a:cxn>
                </a:cxnLst>
                <a:rect l="0" t="0" r="r" b="b"/>
                <a:pathLst>
                  <a:path w="253" h="287">
                    <a:moveTo>
                      <a:pt x="250" y="0"/>
                    </a:moveTo>
                    <a:lnTo>
                      <a:pt x="179" y="143"/>
                    </a:lnTo>
                    <a:lnTo>
                      <a:pt x="85" y="236"/>
                    </a:lnTo>
                    <a:lnTo>
                      <a:pt x="0" y="287"/>
                    </a:lnTo>
                    <a:lnTo>
                      <a:pt x="253" y="284"/>
                    </a:lnTo>
                  </a:path>
                </a:pathLst>
              </a:custGeom>
              <a:solidFill>
                <a:schemeClr val="bg1"/>
              </a:solidFill>
              <a:ln w="9525">
                <a:solidFill>
                  <a:schemeClr val="bg1"/>
                </a:solidFill>
                <a:round/>
                <a:headEnd/>
                <a:tailEnd/>
              </a:ln>
              <a:effectLst/>
            </p:spPr>
            <p:txBody>
              <a:bodyPr/>
              <a:lstStyle/>
              <a:p>
                <a:pPr>
                  <a:defRPr/>
                </a:pPr>
                <a:endParaRPr lang="fr-FR">
                  <a:latin typeface="Arial" pitchFamily="34" charset="0"/>
                  <a:cs typeface="+mn-cs"/>
                </a:endParaRPr>
              </a:p>
            </p:txBody>
          </p:sp>
        </p:grpSp>
        <p:sp>
          <p:nvSpPr>
            <p:cNvPr id="147467" name="Freeform 11"/>
            <p:cNvSpPr>
              <a:spLocks/>
            </p:cNvSpPr>
            <p:nvPr userDrawn="1"/>
          </p:nvSpPr>
          <p:spPr bwMode="gray">
            <a:xfrm>
              <a:off x="5475" y="3"/>
              <a:ext cx="281" cy="344"/>
            </a:xfrm>
            <a:custGeom>
              <a:avLst/>
              <a:gdLst/>
              <a:ahLst/>
              <a:cxnLst>
                <a:cxn ang="0">
                  <a:pos x="0" y="0"/>
                </a:cxn>
                <a:cxn ang="0">
                  <a:pos x="202" y="96"/>
                </a:cxn>
                <a:cxn ang="0">
                  <a:pos x="281" y="332"/>
                </a:cxn>
                <a:cxn ang="0">
                  <a:pos x="281" y="0"/>
                </a:cxn>
              </a:cxnLst>
              <a:rect l="0" t="0" r="r" b="b"/>
              <a:pathLst>
                <a:path w="281" h="348">
                  <a:moveTo>
                    <a:pt x="0" y="0"/>
                  </a:moveTo>
                  <a:cubicBezTo>
                    <a:pt x="33" y="16"/>
                    <a:pt x="125" y="6"/>
                    <a:pt x="202" y="96"/>
                  </a:cubicBezTo>
                  <a:cubicBezTo>
                    <a:pt x="279" y="186"/>
                    <a:pt x="268" y="348"/>
                    <a:pt x="281" y="332"/>
                  </a:cubicBezTo>
                  <a:lnTo>
                    <a:pt x="281" y="0"/>
                  </a:lnTo>
                </a:path>
              </a:pathLst>
            </a:custGeom>
            <a:solidFill>
              <a:schemeClr val="bg1"/>
            </a:solidFill>
            <a:ln w="9525">
              <a:noFill/>
              <a:round/>
              <a:headEnd/>
              <a:tailEnd/>
            </a:ln>
            <a:effectLst/>
          </p:spPr>
          <p:txBody>
            <a:bodyPr/>
            <a:lstStyle/>
            <a:p>
              <a:pPr>
                <a:defRPr/>
              </a:pPr>
              <a:endParaRPr lang="fr-FR">
                <a:latin typeface="Arial" pitchFamily="34" charset="0"/>
                <a:cs typeface="+mn-cs"/>
              </a:endParaRPr>
            </a:p>
          </p:txBody>
        </p:sp>
      </p:grpSp>
      <p:sp>
        <p:nvSpPr>
          <p:cNvPr id="1029" name="Rectangle 12"/>
          <p:cNvSpPr>
            <a:spLocks noGrp="1" noChangeArrowheads="1"/>
          </p:cNvSpPr>
          <p:nvPr>
            <p:ph type="title"/>
          </p:nvPr>
        </p:nvSpPr>
        <p:spPr bwMode="black">
          <a:xfrm>
            <a:off x="457200" y="117475"/>
            <a:ext cx="8229600" cy="492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US" smtClean="0"/>
          </a:p>
        </p:txBody>
      </p:sp>
      <p:sp>
        <p:nvSpPr>
          <p:cNvPr id="1030" name="Rectangle 13"/>
          <p:cNvSpPr>
            <a:spLocks noGrp="1" noChangeArrowheads="1"/>
          </p:cNvSpPr>
          <p:nvPr>
            <p:ph type="body" idx="1"/>
          </p:nvPr>
        </p:nvSpPr>
        <p:spPr bwMode="auto">
          <a:xfrm>
            <a:off x="609600" y="1219200"/>
            <a:ext cx="8077200" cy="5102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7470" name="Rectangle 14"/>
          <p:cNvSpPr>
            <a:spLocks noGrp="1" noChangeArrowheads="1"/>
          </p:cNvSpPr>
          <p:nvPr>
            <p:ph type="dt" sz="half" idx="2"/>
          </p:nvPr>
        </p:nvSpPr>
        <p:spPr bwMode="auto">
          <a:xfrm>
            <a:off x="6553200" y="6521450"/>
            <a:ext cx="21336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latin typeface="Arial" pitchFamily="34" charset="0"/>
                <a:cs typeface="+mn-cs"/>
              </a:defRPr>
            </a:lvl1pPr>
          </a:lstStyle>
          <a:p>
            <a:pPr>
              <a:defRPr/>
            </a:pPr>
            <a:fld id="{CD5D45CF-8369-43EA-B867-31B050D828AB}" type="datetime1">
              <a:rPr lang="fr-FR" smtClean="0"/>
              <a:pPr>
                <a:defRPr/>
              </a:pPr>
              <a:t>15/12/2015</a:t>
            </a:fld>
            <a:endParaRPr lang="fr-FR" dirty="0"/>
          </a:p>
        </p:txBody>
      </p:sp>
      <p:sp>
        <p:nvSpPr>
          <p:cNvPr id="147472" name="Rectangle 16"/>
          <p:cNvSpPr>
            <a:spLocks noGrp="1" noChangeArrowheads="1"/>
          </p:cNvSpPr>
          <p:nvPr>
            <p:ph type="sldNum" sz="quarter" idx="4"/>
          </p:nvPr>
        </p:nvSpPr>
        <p:spPr bwMode="auto">
          <a:xfrm>
            <a:off x="533400" y="6521450"/>
            <a:ext cx="609600" cy="184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latin typeface="Arial" pitchFamily="34" charset="0"/>
                <a:cs typeface="+mn-cs"/>
              </a:defRPr>
            </a:lvl1pPr>
          </a:lstStyle>
          <a:p>
            <a:pPr>
              <a:defRPr/>
            </a:pPr>
            <a:fld id="{4C8EDF8D-1F16-4006-9EDF-0A3D19C0C0E6}" type="slidenum">
              <a:rPr lang="fr-FR" smtClean="0"/>
              <a:pPr>
                <a:defRPr/>
              </a:pPr>
              <a:t>‹N°›</a:t>
            </a:fld>
            <a:endParaRPr lang="fr-FR" dirty="0"/>
          </a:p>
        </p:txBody>
      </p:sp>
      <p:sp>
        <p:nvSpPr>
          <p:cNvPr id="147473" name="Rectangle 17"/>
          <p:cNvSpPr>
            <a:spLocks noGrp="1" noChangeArrowheads="1"/>
          </p:cNvSpPr>
          <p:nvPr>
            <p:ph type="ftr" sz="quarter" idx="3"/>
          </p:nvPr>
        </p:nvSpPr>
        <p:spPr bwMode="auto">
          <a:xfrm>
            <a:off x="3124200" y="6553200"/>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latin typeface="Arial" pitchFamily="34" charset="0"/>
                <a:cs typeface="+mn-cs"/>
              </a:defRPr>
            </a:lvl1pPr>
          </a:lstStyle>
          <a:p>
            <a:pPr>
              <a:defRPr/>
            </a:pPr>
            <a:endParaRPr lang="fr-FR"/>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3200" b="1">
          <a:solidFill>
            <a:schemeClr val="tx1"/>
          </a:solidFill>
          <a:latin typeface="+mj-lt"/>
          <a:ea typeface="+mj-ea"/>
          <a:cs typeface="+mj-cs"/>
        </a:defRPr>
      </a:lvl1pPr>
      <a:lvl2pPr algn="ctr" rtl="0" eaLnBrk="1" fontAlgn="base" hangingPunct="1">
        <a:spcBef>
          <a:spcPct val="0"/>
        </a:spcBef>
        <a:spcAft>
          <a:spcPct val="0"/>
        </a:spcAft>
        <a:defRPr sz="3200" b="1">
          <a:solidFill>
            <a:schemeClr val="tx1"/>
          </a:solidFill>
          <a:latin typeface="Arial" pitchFamily="34" charset="0"/>
        </a:defRPr>
      </a:lvl2pPr>
      <a:lvl3pPr algn="ctr" rtl="0" eaLnBrk="1" fontAlgn="base" hangingPunct="1">
        <a:spcBef>
          <a:spcPct val="0"/>
        </a:spcBef>
        <a:spcAft>
          <a:spcPct val="0"/>
        </a:spcAft>
        <a:defRPr sz="3200" b="1">
          <a:solidFill>
            <a:schemeClr val="tx1"/>
          </a:solidFill>
          <a:latin typeface="Arial" pitchFamily="34" charset="0"/>
        </a:defRPr>
      </a:lvl3pPr>
      <a:lvl4pPr algn="ctr" rtl="0" eaLnBrk="1" fontAlgn="base" hangingPunct="1">
        <a:spcBef>
          <a:spcPct val="0"/>
        </a:spcBef>
        <a:spcAft>
          <a:spcPct val="0"/>
        </a:spcAft>
        <a:defRPr sz="3200" b="1">
          <a:solidFill>
            <a:schemeClr val="tx1"/>
          </a:solidFill>
          <a:latin typeface="Arial" pitchFamily="34" charset="0"/>
        </a:defRPr>
      </a:lvl4pPr>
      <a:lvl5pPr algn="ctr" rtl="0" eaLnBrk="1" fontAlgn="base" hangingPunct="1">
        <a:spcBef>
          <a:spcPct val="0"/>
        </a:spcBef>
        <a:spcAft>
          <a:spcPct val="0"/>
        </a:spcAft>
        <a:defRPr sz="3200" b="1">
          <a:solidFill>
            <a:schemeClr val="tx1"/>
          </a:solidFill>
          <a:latin typeface="Arial" pitchFamily="34" charset="0"/>
        </a:defRPr>
      </a:lvl5pPr>
      <a:lvl6pPr marL="457200" algn="ctr" rtl="0" eaLnBrk="1" fontAlgn="base" hangingPunct="1">
        <a:spcBef>
          <a:spcPct val="0"/>
        </a:spcBef>
        <a:spcAft>
          <a:spcPct val="0"/>
        </a:spcAft>
        <a:defRPr sz="3200" b="1">
          <a:solidFill>
            <a:schemeClr val="tx1"/>
          </a:solidFill>
          <a:latin typeface="Arial" pitchFamily="34" charset="0"/>
        </a:defRPr>
      </a:lvl6pPr>
      <a:lvl7pPr marL="914400" algn="ctr" rtl="0" eaLnBrk="1" fontAlgn="base" hangingPunct="1">
        <a:spcBef>
          <a:spcPct val="0"/>
        </a:spcBef>
        <a:spcAft>
          <a:spcPct val="0"/>
        </a:spcAft>
        <a:defRPr sz="3200" b="1">
          <a:solidFill>
            <a:schemeClr val="tx1"/>
          </a:solidFill>
          <a:latin typeface="Arial" pitchFamily="34" charset="0"/>
        </a:defRPr>
      </a:lvl7pPr>
      <a:lvl8pPr marL="1371600" algn="ctr" rtl="0" eaLnBrk="1" fontAlgn="base" hangingPunct="1">
        <a:spcBef>
          <a:spcPct val="0"/>
        </a:spcBef>
        <a:spcAft>
          <a:spcPct val="0"/>
        </a:spcAft>
        <a:defRPr sz="3200" b="1">
          <a:solidFill>
            <a:schemeClr val="tx1"/>
          </a:solidFill>
          <a:latin typeface="Arial" pitchFamily="34" charset="0"/>
        </a:defRPr>
      </a:lvl8pPr>
      <a:lvl9pPr marL="1828800" algn="ctr" rtl="0" eaLnBrk="1" fontAlgn="base" hangingPunct="1">
        <a:spcBef>
          <a:spcPct val="0"/>
        </a:spcBef>
        <a:spcAft>
          <a:spcPct val="0"/>
        </a:spcAft>
        <a:defRPr sz="3200" b="1">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6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tx1"/>
        </a:buClr>
        <a:buSzPct val="60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uichetunique-tic.cert.tn/"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mailto:Chokri.Benhajyahia@cert.mincom.tn" TargetMode="External"/><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à coins arrondis 18"/>
          <p:cNvSpPr/>
          <p:nvPr/>
        </p:nvSpPr>
        <p:spPr bwMode="auto">
          <a:xfrm>
            <a:off x="4643438" y="5500702"/>
            <a:ext cx="4143404" cy="1000132"/>
          </a:xfrm>
          <a:prstGeom prst="roundRect">
            <a:avLst/>
          </a:prstGeom>
          <a:solidFill>
            <a:schemeClr val="bg1">
              <a:alpha val="48000"/>
            </a:schemeClr>
          </a:solidFill>
          <a:ln w="28575">
            <a:solidFill>
              <a:schemeClr val="accent5">
                <a:lumMod val="5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dirty="0">
              <a:solidFill>
                <a:schemeClr val="tx1"/>
              </a:solidFill>
              <a:latin typeface="Arial" pitchFamily="34" charset="0"/>
            </a:endParaRPr>
          </a:p>
        </p:txBody>
      </p:sp>
      <p:sp>
        <p:nvSpPr>
          <p:cNvPr id="17" name="Rectangle à coins arrondis 16"/>
          <p:cNvSpPr/>
          <p:nvPr/>
        </p:nvSpPr>
        <p:spPr bwMode="auto">
          <a:xfrm>
            <a:off x="500063" y="4572000"/>
            <a:ext cx="8072437" cy="1785938"/>
          </a:xfrm>
          <a:prstGeom prst="roundRect">
            <a:avLst/>
          </a:prstGeom>
          <a:noFill/>
          <a:ln w="9525" cap="flat" cmpd="sng" algn="ctr">
            <a:noFill/>
            <a:prstDash val="solid"/>
            <a:round/>
            <a:headEnd type="none" w="med" len="med"/>
            <a:tailEnd type="none" w="med" len="med"/>
          </a:ln>
          <a:effectLst/>
        </p:spPr>
        <p:txBody>
          <a:bodyPr/>
          <a:lstStyle/>
          <a:p>
            <a:pPr>
              <a:defRPr/>
            </a:pPr>
            <a:endParaRPr lang="fr-FR" dirty="0">
              <a:solidFill>
                <a:schemeClr val="accent1">
                  <a:lumMod val="25000"/>
                </a:schemeClr>
              </a:solidFill>
              <a:latin typeface="Arial" pitchFamily="34" charset="0"/>
              <a:cs typeface="+mn-cs"/>
            </a:endParaRPr>
          </a:p>
        </p:txBody>
      </p:sp>
      <p:sp>
        <p:nvSpPr>
          <p:cNvPr id="20" name="Rectangle 19"/>
          <p:cNvSpPr>
            <a:spLocks noChangeArrowheads="1"/>
          </p:cNvSpPr>
          <p:nvPr/>
        </p:nvSpPr>
        <p:spPr bwMode="auto">
          <a:xfrm>
            <a:off x="4643438" y="5646785"/>
            <a:ext cx="4071966" cy="568297"/>
          </a:xfrm>
          <a:prstGeom prst="rect">
            <a:avLst/>
          </a:prstGeom>
          <a:noFill/>
          <a:ln w="9525">
            <a:noFill/>
            <a:miter lim="800000"/>
            <a:headEnd/>
            <a:tailEnd/>
          </a:ln>
        </p:spPr>
        <p:txBody>
          <a:bodyPr wrap="square">
            <a:spAutoFit/>
          </a:bodyPr>
          <a:lstStyle/>
          <a:p>
            <a:pPr algn="ctr" eaLnBrk="1" hangingPunct="1">
              <a:lnSpc>
                <a:spcPct val="150000"/>
              </a:lnSpc>
            </a:pPr>
            <a:r>
              <a:rPr lang="fr-FR" altLang="fr-FR" sz="1100" b="1" dirty="0" err="1" smtClean="0">
                <a:solidFill>
                  <a:srgbClr val="800080"/>
                </a:solidFill>
              </a:rPr>
              <a:t>Presented</a:t>
            </a:r>
            <a:r>
              <a:rPr lang="fr-FR" altLang="fr-FR" sz="1100" b="1" dirty="0" smtClean="0">
                <a:solidFill>
                  <a:srgbClr val="800080"/>
                </a:solidFill>
              </a:rPr>
              <a:t> by</a:t>
            </a:r>
            <a:r>
              <a:rPr lang="fr-FR" altLang="fr-FR" sz="1100" dirty="0" smtClean="0">
                <a:solidFill>
                  <a:srgbClr val="800080"/>
                </a:solidFill>
              </a:rPr>
              <a:t>:</a:t>
            </a:r>
            <a:r>
              <a:rPr lang="fr-FR" altLang="fr-FR" sz="1100" b="1" dirty="0" smtClean="0">
                <a:solidFill>
                  <a:srgbClr val="800080"/>
                </a:solidFill>
              </a:rPr>
              <a:t> </a:t>
            </a:r>
            <a:r>
              <a:rPr lang="fr-FR" altLang="fr-FR" sz="1100" b="1" dirty="0" err="1" smtClean="0">
                <a:solidFill>
                  <a:srgbClr val="800080"/>
                </a:solidFill>
              </a:rPr>
              <a:t>Chammem</a:t>
            </a:r>
            <a:r>
              <a:rPr lang="fr-FR" altLang="fr-FR" sz="1100" b="1" dirty="0" smtClean="0">
                <a:solidFill>
                  <a:srgbClr val="800080"/>
                </a:solidFill>
              </a:rPr>
              <a:t> </a:t>
            </a:r>
            <a:r>
              <a:rPr lang="fr-FR" altLang="fr-FR" sz="1100" b="1" dirty="0" err="1" smtClean="0">
                <a:solidFill>
                  <a:srgbClr val="800080"/>
                </a:solidFill>
              </a:rPr>
              <a:t>Abdelkarim</a:t>
            </a:r>
            <a:endParaRPr lang="fr-FR" altLang="fr-FR" sz="1100" b="1" dirty="0" smtClean="0">
              <a:solidFill>
                <a:srgbClr val="800080"/>
              </a:solidFill>
            </a:endParaRPr>
          </a:p>
          <a:p>
            <a:pPr algn="ctr" eaLnBrk="1" hangingPunct="1">
              <a:lnSpc>
                <a:spcPct val="150000"/>
              </a:lnSpc>
            </a:pPr>
            <a:r>
              <a:rPr lang="fr-FR" altLang="fr-FR" sz="1100" b="1" dirty="0" smtClean="0">
                <a:solidFill>
                  <a:srgbClr val="800080"/>
                </a:solidFill>
              </a:rPr>
              <a:t>Chammem.abdelkarim@cert.mincom.tn</a:t>
            </a:r>
            <a:endParaRPr lang="fr-FR" sz="1100" b="1" dirty="0">
              <a:solidFill>
                <a:srgbClr val="800080"/>
              </a:solidFill>
              <a:latin typeface="Verdana" pitchFamily="34" charset="0"/>
            </a:endParaRPr>
          </a:p>
        </p:txBody>
      </p:sp>
      <p:sp>
        <p:nvSpPr>
          <p:cNvPr id="3078" name="Text Box 12"/>
          <p:cNvSpPr txBox="1">
            <a:spLocks noChangeArrowheads="1"/>
          </p:cNvSpPr>
          <p:nvPr/>
        </p:nvSpPr>
        <p:spPr bwMode="auto">
          <a:xfrm>
            <a:off x="131763" y="2727325"/>
            <a:ext cx="8472487" cy="461963"/>
          </a:xfrm>
          <a:prstGeom prst="rect">
            <a:avLst/>
          </a:prstGeom>
          <a:noFill/>
          <a:ln w="9525">
            <a:noFill/>
            <a:miter lim="800000"/>
            <a:headEnd/>
            <a:tailEnd/>
          </a:ln>
        </p:spPr>
        <p:txBody>
          <a:bodyPr>
            <a:spAutoFit/>
          </a:bodyPr>
          <a:lstStyle/>
          <a:p>
            <a:pPr algn="ctr"/>
            <a:r>
              <a:rPr lang="en-US" sz="2400" b="1" dirty="0">
                <a:solidFill>
                  <a:srgbClr val="FF9900"/>
                </a:solidFill>
              </a:rPr>
              <a:t> </a:t>
            </a:r>
            <a:endParaRPr lang="fr-FR" sz="2400" b="1" dirty="0">
              <a:solidFill>
                <a:srgbClr val="FF9900"/>
              </a:solidFill>
            </a:endParaRPr>
          </a:p>
        </p:txBody>
      </p:sp>
      <p:sp>
        <p:nvSpPr>
          <p:cNvPr id="10" name="Rectangle 9"/>
          <p:cNvSpPr/>
          <p:nvPr/>
        </p:nvSpPr>
        <p:spPr>
          <a:xfrm>
            <a:off x="571472" y="1428736"/>
            <a:ext cx="7858125" cy="2062103"/>
          </a:xfrm>
          <a:prstGeom prst="rect">
            <a:avLst/>
          </a:prstGeom>
        </p:spPr>
        <p:txBody>
          <a:bodyPr wrap="square">
            <a:spAutoFit/>
          </a:bodyPr>
          <a:lstStyle/>
          <a:p>
            <a:pPr algn="just">
              <a:defRPr/>
            </a:pPr>
            <a:r>
              <a:rPr lang="fr-FR" sz="3200" dirty="0" err="1" smtClean="0">
                <a:solidFill>
                  <a:srgbClr val="000000"/>
                </a:solidFill>
                <a:effectLst>
                  <a:outerShdw blurRad="38100" dist="38100" dir="2700000" algn="tl">
                    <a:srgbClr val="000000">
                      <a:alpha val="43137"/>
                    </a:srgbClr>
                  </a:outerShdw>
                </a:effectLst>
                <a:latin typeface="+mn-lt"/>
              </a:rPr>
              <a:t>Conformity</a:t>
            </a:r>
            <a:r>
              <a:rPr lang="fr-FR" sz="3200" dirty="0" smtClean="0">
                <a:solidFill>
                  <a:srgbClr val="000000"/>
                </a:solidFill>
                <a:effectLst>
                  <a:outerShdw blurRad="38100" dist="38100" dir="2700000" algn="tl">
                    <a:srgbClr val="000000">
                      <a:alpha val="43137"/>
                    </a:srgbClr>
                  </a:outerShdw>
                </a:effectLst>
                <a:latin typeface="+mn-lt"/>
              </a:rPr>
              <a:t> and </a:t>
            </a:r>
            <a:r>
              <a:rPr lang="fr-FR" sz="3200" dirty="0" err="1" smtClean="0">
                <a:solidFill>
                  <a:srgbClr val="000000"/>
                </a:solidFill>
                <a:effectLst>
                  <a:outerShdw blurRad="38100" dist="38100" dir="2700000" algn="tl">
                    <a:srgbClr val="000000">
                      <a:alpha val="43137"/>
                    </a:srgbClr>
                  </a:outerShdw>
                </a:effectLst>
                <a:latin typeface="+mn-lt"/>
              </a:rPr>
              <a:t>Interoperability</a:t>
            </a:r>
            <a:r>
              <a:rPr lang="fr-FR" sz="3200" dirty="0" smtClean="0">
                <a:solidFill>
                  <a:srgbClr val="000000"/>
                </a:solidFill>
                <a:effectLst>
                  <a:outerShdw blurRad="38100" dist="38100" dir="2700000" algn="tl">
                    <a:srgbClr val="000000">
                      <a:alpha val="43137"/>
                    </a:srgbClr>
                  </a:outerShdw>
                </a:effectLst>
                <a:latin typeface="+mn-lt"/>
              </a:rPr>
              <a:t> for AFR </a:t>
            </a:r>
            <a:r>
              <a:rPr lang="fr-FR" sz="3200" dirty="0" err="1" smtClean="0">
                <a:solidFill>
                  <a:srgbClr val="000000"/>
                </a:solidFill>
                <a:effectLst>
                  <a:outerShdw blurRad="38100" dist="38100" dir="2700000" algn="tl">
                    <a:srgbClr val="000000">
                      <a:alpha val="43137"/>
                    </a:srgbClr>
                  </a:outerShdw>
                </a:effectLst>
                <a:latin typeface="+mn-lt"/>
              </a:rPr>
              <a:t>Region</a:t>
            </a:r>
            <a:r>
              <a:rPr lang="fr-FR" sz="3200" dirty="0" smtClean="0">
                <a:solidFill>
                  <a:srgbClr val="000000"/>
                </a:solidFill>
                <a:effectLst>
                  <a:outerShdw blurRad="38100" dist="38100" dir="2700000" algn="tl">
                    <a:srgbClr val="000000">
                      <a:alpha val="43137"/>
                    </a:srgbClr>
                  </a:outerShdw>
                </a:effectLst>
                <a:latin typeface="+mn-lt"/>
              </a:rPr>
              <a:t> Type </a:t>
            </a:r>
            <a:r>
              <a:rPr lang="fr-FR" sz="3200" dirty="0" err="1" smtClean="0">
                <a:solidFill>
                  <a:srgbClr val="000000"/>
                </a:solidFill>
                <a:effectLst>
                  <a:outerShdw blurRad="38100" dist="38100" dir="2700000" algn="tl">
                    <a:srgbClr val="000000">
                      <a:alpha val="43137"/>
                    </a:srgbClr>
                  </a:outerShdw>
                </a:effectLst>
                <a:latin typeface="+mn-lt"/>
              </a:rPr>
              <a:t>Approval</a:t>
            </a:r>
            <a:r>
              <a:rPr lang="fr-FR" sz="3200" dirty="0" smtClean="0">
                <a:solidFill>
                  <a:srgbClr val="000000"/>
                </a:solidFill>
                <a:effectLst>
                  <a:outerShdw blurRad="38100" dist="38100" dir="2700000" algn="tl">
                    <a:srgbClr val="000000">
                      <a:alpha val="43137"/>
                    </a:srgbClr>
                  </a:outerShdw>
                </a:effectLst>
                <a:latin typeface="+mn-lt"/>
              </a:rPr>
              <a:t> </a:t>
            </a:r>
            <a:r>
              <a:rPr lang="fr-FR" sz="3200" dirty="0" err="1" smtClean="0">
                <a:solidFill>
                  <a:srgbClr val="000000"/>
                </a:solidFill>
                <a:effectLst>
                  <a:outerShdw blurRad="38100" dist="38100" dir="2700000" algn="tl">
                    <a:srgbClr val="000000">
                      <a:alpha val="43137"/>
                    </a:srgbClr>
                  </a:outerShdw>
                </a:effectLst>
                <a:latin typeface="+mn-lt"/>
              </a:rPr>
              <a:t>testing</a:t>
            </a:r>
            <a:r>
              <a:rPr lang="fr-FR" sz="3200" dirty="0" smtClean="0">
                <a:solidFill>
                  <a:srgbClr val="000000"/>
                </a:solidFill>
                <a:effectLst>
                  <a:outerShdw blurRad="38100" dist="38100" dir="2700000" algn="tl">
                    <a:srgbClr val="000000">
                      <a:alpha val="43137"/>
                    </a:srgbClr>
                  </a:outerShdw>
                </a:effectLst>
                <a:latin typeface="+mn-lt"/>
              </a:rPr>
              <a:t> for mobile </a:t>
            </a:r>
            <a:r>
              <a:rPr lang="fr-FR" sz="3200" dirty="0" err="1" smtClean="0">
                <a:solidFill>
                  <a:srgbClr val="000000"/>
                </a:solidFill>
                <a:effectLst>
                  <a:outerShdw blurRad="38100" dist="38100" dir="2700000" algn="tl">
                    <a:srgbClr val="000000">
                      <a:alpha val="43137"/>
                    </a:srgbClr>
                  </a:outerShdw>
                </a:effectLst>
                <a:latin typeface="+mn-lt"/>
              </a:rPr>
              <a:t>Terminals</a:t>
            </a:r>
            <a:r>
              <a:rPr lang="fr-FR" sz="3200" dirty="0" smtClean="0">
                <a:solidFill>
                  <a:srgbClr val="000000"/>
                </a:solidFill>
                <a:effectLst>
                  <a:outerShdw blurRad="38100" dist="38100" dir="2700000" algn="tl">
                    <a:srgbClr val="000000">
                      <a:alpha val="43137"/>
                    </a:srgbClr>
                  </a:outerShdw>
                </a:effectLst>
                <a:latin typeface="+mn-lt"/>
              </a:rPr>
              <a:t>, Homologation </a:t>
            </a:r>
            <a:r>
              <a:rPr lang="fr-FR" sz="3200" dirty="0" err="1" smtClean="0">
                <a:solidFill>
                  <a:srgbClr val="000000"/>
                </a:solidFill>
                <a:effectLst>
                  <a:outerShdw blurRad="38100" dist="38100" dir="2700000" algn="tl">
                    <a:srgbClr val="000000">
                      <a:alpha val="43137"/>
                    </a:srgbClr>
                  </a:outerShdw>
                </a:effectLst>
                <a:latin typeface="+mn-lt"/>
              </a:rPr>
              <a:t>Procedures</a:t>
            </a:r>
            <a:r>
              <a:rPr lang="fr-FR" sz="3200" dirty="0" smtClean="0">
                <a:solidFill>
                  <a:srgbClr val="000000"/>
                </a:solidFill>
                <a:effectLst>
                  <a:outerShdw blurRad="38100" dist="38100" dir="2700000" algn="tl">
                    <a:srgbClr val="000000">
                      <a:alpha val="43137"/>
                    </a:srgbClr>
                  </a:outerShdw>
                </a:effectLst>
                <a:latin typeface="+mn-lt"/>
              </a:rPr>
              <a:t> And </a:t>
            </a:r>
            <a:r>
              <a:rPr lang="fr-FR" sz="3200" dirty="0" err="1" smtClean="0">
                <a:solidFill>
                  <a:srgbClr val="000000"/>
                </a:solidFill>
                <a:effectLst>
                  <a:outerShdw blurRad="38100" dist="38100" dir="2700000" algn="tl">
                    <a:srgbClr val="000000">
                      <a:alpha val="43137"/>
                    </a:srgbClr>
                  </a:outerShdw>
                </a:effectLst>
                <a:latin typeface="+mn-lt"/>
              </a:rPr>
              <a:t>Market</a:t>
            </a:r>
            <a:r>
              <a:rPr lang="fr-FR" sz="3200" dirty="0" smtClean="0">
                <a:solidFill>
                  <a:srgbClr val="000000"/>
                </a:solidFill>
                <a:effectLst>
                  <a:outerShdw blurRad="38100" dist="38100" dir="2700000" algn="tl">
                    <a:srgbClr val="000000">
                      <a:alpha val="43137"/>
                    </a:srgbClr>
                  </a:outerShdw>
                </a:effectLst>
                <a:latin typeface="+mn-lt"/>
              </a:rPr>
              <a:t> Surveillances</a:t>
            </a:r>
            <a:endParaRPr lang="fr-FR" sz="3200" dirty="0">
              <a:solidFill>
                <a:srgbClr val="000000"/>
              </a:solidFill>
              <a:effectLst>
                <a:outerShdw blurRad="38100" dist="38100" dir="2700000" algn="tl">
                  <a:srgbClr val="000000">
                    <a:alpha val="43137"/>
                  </a:srgbClr>
                </a:outerShdw>
              </a:effectLst>
              <a:latin typeface="+mn-lt"/>
            </a:endParaRPr>
          </a:p>
        </p:txBody>
      </p:sp>
      <p:sp>
        <p:nvSpPr>
          <p:cNvPr id="14" name="ZoneTexte 13"/>
          <p:cNvSpPr txBox="1"/>
          <p:nvPr/>
        </p:nvSpPr>
        <p:spPr>
          <a:xfrm>
            <a:off x="714348" y="3679833"/>
            <a:ext cx="7572375" cy="892175"/>
          </a:xfrm>
          <a:prstGeom prst="rect">
            <a:avLst/>
          </a:prstGeom>
          <a:noFill/>
        </p:spPr>
        <p:txBody>
          <a:bodyPr>
            <a:spAutoFit/>
          </a:bodyPr>
          <a:lstStyle/>
          <a:p>
            <a:pPr algn="ctr">
              <a:defRPr/>
            </a:pPr>
            <a:r>
              <a:rPr lang="fr-FR" sz="2600" dirty="0" err="1">
                <a:solidFill>
                  <a:srgbClr val="FFC000"/>
                </a:solidFill>
                <a:effectLst>
                  <a:outerShdw blurRad="38100" dist="38100" dir="2700000" algn="tl">
                    <a:srgbClr val="000000">
                      <a:alpha val="43137"/>
                    </a:srgbClr>
                  </a:outerShdw>
                </a:effectLst>
                <a:latin typeface="+mn-lt"/>
              </a:rPr>
              <a:t>Electronic</a:t>
            </a:r>
            <a:r>
              <a:rPr lang="fr-FR" sz="2600" dirty="0">
                <a:solidFill>
                  <a:srgbClr val="FFC000"/>
                </a:solidFill>
                <a:effectLst>
                  <a:outerShdw blurRad="38100" dist="38100" dir="2700000" algn="tl">
                    <a:srgbClr val="000000">
                      <a:alpha val="43137"/>
                    </a:srgbClr>
                  </a:outerShdw>
                </a:effectLst>
                <a:latin typeface="+mn-lt"/>
              </a:rPr>
              <a:t> </a:t>
            </a:r>
            <a:r>
              <a:rPr lang="fr-FR" sz="2600" dirty="0" err="1">
                <a:solidFill>
                  <a:srgbClr val="FFC000"/>
                </a:solidFill>
                <a:effectLst>
                  <a:outerShdw blurRad="38100" dist="38100" dir="2700000" algn="tl">
                    <a:srgbClr val="000000">
                      <a:alpha val="43137"/>
                    </a:srgbClr>
                  </a:outerShdw>
                </a:effectLst>
                <a:latin typeface="+mn-lt"/>
              </a:rPr>
              <a:t>Procedures</a:t>
            </a:r>
            <a:r>
              <a:rPr lang="fr-FR" sz="2600" dirty="0">
                <a:solidFill>
                  <a:srgbClr val="FFC000"/>
                </a:solidFill>
                <a:effectLst>
                  <a:outerShdw blurRad="38100" dist="38100" dir="2700000" algn="tl">
                    <a:srgbClr val="000000">
                      <a:alpha val="43137"/>
                    </a:srgbClr>
                  </a:outerShdw>
                </a:effectLst>
                <a:latin typeface="+mn-lt"/>
              </a:rPr>
              <a:t> of type </a:t>
            </a:r>
            <a:r>
              <a:rPr lang="fr-FR" sz="2600" dirty="0" err="1">
                <a:solidFill>
                  <a:srgbClr val="FFC000"/>
                </a:solidFill>
                <a:effectLst>
                  <a:outerShdw blurRad="38100" dist="38100" dir="2700000" algn="tl">
                    <a:srgbClr val="000000">
                      <a:alpha val="43137"/>
                    </a:srgbClr>
                  </a:outerShdw>
                </a:effectLst>
                <a:latin typeface="+mn-lt"/>
              </a:rPr>
              <a:t>approval</a:t>
            </a:r>
            <a:r>
              <a:rPr lang="fr-FR" sz="2600" dirty="0">
                <a:solidFill>
                  <a:srgbClr val="FFC000"/>
                </a:solidFill>
                <a:effectLst>
                  <a:outerShdw blurRad="38100" dist="38100" dir="2700000" algn="tl">
                    <a:srgbClr val="000000">
                      <a:alpha val="43137"/>
                    </a:srgbClr>
                  </a:outerShdw>
                </a:effectLst>
                <a:latin typeface="+mn-lt"/>
              </a:rPr>
              <a:t> for mobile </a:t>
            </a:r>
            <a:r>
              <a:rPr lang="fr-FR" sz="2600" dirty="0" err="1">
                <a:solidFill>
                  <a:srgbClr val="FFC000"/>
                </a:solidFill>
                <a:effectLst>
                  <a:outerShdw blurRad="38100" dist="38100" dir="2700000" algn="tl">
                    <a:srgbClr val="000000">
                      <a:alpha val="43137"/>
                    </a:srgbClr>
                  </a:outerShdw>
                </a:effectLst>
                <a:latin typeface="+mn-lt"/>
              </a:rPr>
              <a:t>terminals</a:t>
            </a:r>
            <a:r>
              <a:rPr lang="fr-FR" sz="2600" dirty="0">
                <a:solidFill>
                  <a:srgbClr val="FFC000"/>
                </a:solidFill>
                <a:effectLst>
                  <a:outerShdw blurRad="38100" dist="38100" dir="2700000" algn="tl">
                    <a:srgbClr val="000000">
                      <a:alpha val="43137"/>
                    </a:srgbClr>
                  </a:outerShdw>
                </a:effectLst>
                <a:latin typeface="+mn-lt"/>
              </a:rPr>
              <a:t>: </a:t>
            </a:r>
            <a:r>
              <a:rPr lang="fr-FR" sz="2600" dirty="0" err="1">
                <a:solidFill>
                  <a:srgbClr val="FFC000"/>
                </a:solidFill>
                <a:effectLst>
                  <a:outerShdw blurRad="38100" dist="38100" dir="2700000" algn="tl">
                    <a:srgbClr val="000000">
                      <a:alpha val="43137"/>
                    </a:srgbClr>
                  </a:outerShdw>
                </a:effectLst>
                <a:latin typeface="+mn-lt"/>
              </a:rPr>
              <a:t>Tunisian</a:t>
            </a:r>
            <a:r>
              <a:rPr lang="fr-FR" sz="2600" dirty="0">
                <a:solidFill>
                  <a:srgbClr val="FFC000"/>
                </a:solidFill>
                <a:effectLst>
                  <a:outerShdw blurRad="38100" dist="38100" dir="2700000" algn="tl">
                    <a:srgbClr val="000000">
                      <a:alpha val="43137"/>
                    </a:srgbClr>
                  </a:outerShdw>
                </a:effectLst>
                <a:latin typeface="+mn-lt"/>
              </a:rPr>
              <a:t> </a:t>
            </a:r>
            <a:r>
              <a:rPr lang="fr-FR" sz="2600" dirty="0" err="1">
                <a:solidFill>
                  <a:srgbClr val="FFC000"/>
                </a:solidFill>
                <a:effectLst>
                  <a:outerShdw blurRad="38100" dist="38100" dir="2700000" algn="tl">
                    <a:srgbClr val="000000">
                      <a:alpha val="43137"/>
                    </a:srgbClr>
                  </a:outerShdw>
                </a:effectLst>
                <a:latin typeface="+mn-lt"/>
              </a:rPr>
              <a:t>approch</a:t>
            </a:r>
            <a:endParaRPr lang="fr-FR" sz="2600" dirty="0">
              <a:solidFill>
                <a:srgbClr val="FFC000"/>
              </a:solidFill>
              <a:effectLst>
                <a:outerShdw blurRad="38100" dist="38100" dir="2700000" algn="tl">
                  <a:srgbClr val="000000">
                    <a:alpha val="43137"/>
                  </a:srgbClr>
                </a:outerShdw>
              </a:effectLst>
              <a:latin typeface="+mn-lt"/>
            </a:endParaRPr>
          </a:p>
        </p:txBody>
      </p:sp>
      <p:pic>
        <p:nvPicPr>
          <p:cNvPr id="15" name="Picture 7" descr="http://www.itu.int/en/wcit-12/PublishingImages/logo-IT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http://www.devis-tunisie.net/inc/uploads/c20ad4d76fe97759aa27a0c99bff6710LOGOC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0"/>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Espace réservé du contenu 6"/>
          <p:cNvSpPr txBox="1">
            <a:spLocks/>
          </p:cNvSpPr>
          <p:nvPr/>
        </p:nvSpPr>
        <p:spPr bwMode="auto">
          <a:xfrm>
            <a:off x="500063" y="1500188"/>
            <a:ext cx="7715250" cy="500062"/>
          </a:xfrm>
          <a:prstGeom prst="rect">
            <a:avLst/>
          </a:prstGeom>
          <a:noFill/>
          <a:ln w="9525">
            <a:noFill/>
            <a:miter lim="800000"/>
            <a:headEnd/>
            <a:tailEnd/>
          </a:ln>
        </p:spPr>
        <p:txBody>
          <a:bodyPr/>
          <a:lstStyle/>
          <a:p>
            <a:pPr marL="450850" indent="176213">
              <a:spcBef>
                <a:spcPts val="0"/>
              </a:spcBef>
              <a:spcAft>
                <a:spcPts val="0"/>
              </a:spcAft>
              <a:buClr>
                <a:schemeClr val="accent3">
                  <a:lumMod val="50000"/>
                </a:schemeClr>
              </a:buClr>
              <a:buFont typeface="Wingdings" pitchFamily="2" charset="2"/>
              <a:buChar char="ü"/>
              <a:defRPr/>
            </a:pPr>
            <a:r>
              <a:rPr lang="en-US" altLang="fr-FR" sz="2400" dirty="0"/>
              <a:t> </a:t>
            </a:r>
            <a:r>
              <a:rPr lang="en-US" altLang="fr-FR" sz="2400" dirty="0">
                <a:latin typeface="+mn-lt"/>
                <a:cs typeface="+mn-cs"/>
              </a:rPr>
              <a:t>Consultation and </a:t>
            </a:r>
            <a:r>
              <a:rPr lang="en-US" altLang="fr-FR" sz="2400" dirty="0" smtClean="0">
                <a:latin typeface="+mn-lt"/>
                <a:cs typeface="+mn-cs"/>
              </a:rPr>
              <a:t>regulation</a:t>
            </a:r>
            <a:endParaRPr lang="fr-FR" altLang="fr-FR" sz="2400" dirty="0">
              <a:latin typeface="+mn-lt"/>
              <a:cs typeface="+mn-cs"/>
            </a:endParaRPr>
          </a:p>
        </p:txBody>
      </p:sp>
      <p:pic>
        <p:nvPicPr>
          <p:cNvPr id="10244" name="Imag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88" y="2000250"/>
            <a:ext cx="66960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re 1"/>
          <p:cNvSpPr txBox="1">
            <a:spLocks/>
          </p:cNvSpPr>
          <p:nvPr/>
        </p:nvSpPr>
        <p:spPr bwMode="auto">
          <a:xfrm>
            <a:off x="1143000" y="44450"/>
            <a:ext cx="4572000" cy="908050"/>
          </a:xfrm>
          <a:prstGeom prst="rect">
            <a:avLst/>
          </a:prstGeom>
          <a:noFill/>
          <a:ln w="9525">
            <a:noFill/>
            <a:miter lim="800000"/>
            <a:headEnd/>
            <a:tailEnd/>
          </a:ln>
        </p:spPr>
        <p:txBody>
          <a:bodyPr anchor="ctr"/>
          <a:lstStyle/>
          <a:p>
            <a:pPr algn="just">
              <a:defRPr/>
            </a:pPr>
            <a:r>
              <a:rPr lang="fr-FR" altLang="fr-FR" sz="28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3- </a:t>
            </a:r>
            <a:r>
              <a:rPr lang="fr-FR" altLang="fr-FR" sz="2800" b="1" dirty="0">
                <a:solidFill>
                  <a:schemeClr val="tx2">
                    <a:lumMod val="50000"/>
                  </a:schemeClr>
                </a:solidFill>
                <a:effectLst>
                  <a:outerShdw blurRad="38100" dist="38100" dir="2700000" algn="tl">
                    <a:srgbClr val="000000">
                      <a:alpha val="43137"/>
                    </a:srgbClr>
                  </a:outerShdw>
                </a:effectLst>
                <a:latin typeface="+mj-lt"/>
                <a:ea typeface="+mj-ea"/>
                <a:cs typeface="+mj-cs"/>
              </a:rPr>
              <a:t>Business Application</a:t>
            </a:r>
          </a:p>
        </p:txBody>
      </p:sp>
      <p:pic>
        <p:nvPicPr>
          <p:cNvPr id="9" name="Picture 7" descr="http://www.itu.int/en/wcit-12/PublishingImages/logo-IT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numéro de diapositive 2"/>
          <p:cNvSpPr>
            <a:spLocks noGrp="1"/>
          </p:cNvSpPr>
          <p:nvPr>
            <p:ph type="sldNum" sz="quarter" idx="11"/>
          </p:nvPr>
        </p:nvSpPr>
        <p:spPr>
          <a:xfrm>
            <a:off x="533400" y="6521450"/>
            <a:ext cx="609600" cy="184150"/>
          </a:xfrm>
        </p:spPr>
        <p:txBody>
          <a:bodyPr/>
          <a:lstStyle/>
          <a:p>
            <a:pPr>
              <a:defRPr/>
            </a:pPr>
            <a:fld id="{1FB916E9-B11A-48AF-9D3F-E72C61263271}" type="slidenum">
              <a:rPr lang="en-US" smtClean="0">
                <a:solidFill>
                  <a:srgbClr val="990099"/>
                </a:solidFill>
              </a:rPr>
              <a:pPr>
                <a:defRPr/>
              </a:pPr>
              <a:t>10</a:t>
            </a:fld>
            <a:endParaRPr lang="en-US" dirty="0">
              <a:solidFill>
                <a:srgbClr val="990099"/>
              </a:solidFill>
            </a:endParaRPr>
          </a:p>
        </p:txBody>
      </p:sp>
      <p:sp>
        <p:nvSpPr>
          <p:cNvPr id="13" name="Rectangle à coins arrondis 12"/>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14" name="Rectangle 13"/>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pic>
        <p:nvPicPr>
          <p:cNvPr id="15" name="Picture 10" descr="http://www.devis-tunisie.net/inc/uploads/c20ad4d76fe97759aa27a0c99bff6710LOGOCE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Espace réservé du contenu 6"/>
          <p:cNvSpPr txBox="1">
            <a:spLocks/>
          </p:cNvSpPr>
          <p:nvPr/>
        </p:nvSpPr>
        <p:spPr bwMode="auto">
          <a:xfrm>
            <a:off x="500063" y="1285875"/>
            <a:ext cx="7715250" cy="571500"/>
          </a:xfrm>
          <a:prstGeom prst="rect">
            <a:avLst/>
          </a:prstGeom>
          <a:noFill/>
          <a:ln w="9525">
            <a:noFill/>
            <a:miter lim="800000"/>
            <a:headEnd/>
            <a:tailEnd/>
          </a:ln>
        </p:spPr>
        <p:txBody>
          <a:bodyPr/>
          <a:lstStyle/>
          <a:p>
            <a:pPr marL="450850" indent="176213">
              <a:spcBef>
                <a:spcPts val="0"/>
              </a:spcBef>
              <a:spcAft>
                <a:spcPts val="0"/>
              </a:spcAft>
              <a:buClr>
                <a:schemeClr val="accent3">
                  <a:lumMod val="50000"/>
                </a:schemeClr>
              </a:buClr>
              <a:buFont typeface="Wingdings" pitchFamily="2" charset="2"/>
              <a:buChar char="ü"/>
              <a:defRPr/>
            </a:pPr>
            <a:r>
              <a:rPr lang="en-US" altLang="fr-FR" sz="2400" dirty="0">
                <a:latin typeface="+mn-lt"/>
              </a:rPr>
              <a:t> </a:t>
            </a:r>
            <a:r>
              <a:rPr lang="en-US" altLang="fr-FR" sz="2400" dirty="0">
                <a:latin typeface="+mn-lt"/>
                <a:cs typeface="+mn-cs"/>
              </a:rPr>
              <a:t>Statistics and </a:t>
            </a:r>
            <a:r>
              <a:rPr lang="en-US" altLang="fr-FR" sz="2400" dirty="0" smtClean="0">
                <a:latin typeface="+mn-lt"/>
                <a:cs typeface="+mn-cs"/>
              </a:rPr>
              <a:t>reporting</a:t>
            </a:r>
            <a:endParaRPr lang="en-US" altLang="fr-FR" sz="2400" dirty="0">
              <a:latin typeface="+mn-lt"/>
              <a:cs typeface="+mn-cs"/>
            </a:endParaRPr>
          </a:p>
        </p:txBody>
      </p:sp>
      <p:pic>
        <p:nvPicPr>
          <p:cNvPr id="1127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19" y="1700808"/>
            <a:ext cx="820303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descr="http://www.itu.int/en/wcit-12/PublishingImages/logo-IT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numéro de diapositive 2"/>
          <p:cNvSpPr>
            <a:spLocks noGrp="1"/>
          </p:cNvSpPr>
          <p:nvPr>
            <p:ph type="sldNum" sz="quarter" idx="11"/>
          </p:nvPr>
        </p:nvSpPr>
        <p:spPr>
          <a:xfrm>
            <a:off x="533400" y="6521450"/>
            <a:ext cx="609600" cy="184150"/>
          </a:xfrm>
        </p:spPr>
        <p:txBody>
          <a:bodyPr/>
          <a:lstStyle/>
          <a:p>
            <a:pPr>
              <a:defRPr/>
            </a:pPr>
            <a:fld id="{1FB916E9-B11A-48AF-9D3F-E72C61263271}" type="slidenum">
              <a:rPr lang="en-US" smtClean="0">
                <a:solidFill>
                  <a:srgbClr val="990099"/>
                </a:solidFill>
              </a:rPr>
              <a:pPr>
                <a:defRPr/>
              </a:pPr>
              <a:t>11</a:t>
            </a:fld>
            <a:endParaRPr lang="en-US" dirty="0">
              <a:solidFill>
                <a:srgbClr val="990099"/>
              </a:solidFill>
            </a:endParaRPr>
          </a:p>
        </p:txBody>
      </p:sp>
      <p:sp>
        <p:nvSpPr>
          <p:cNvPr id="12" name="Rectangle à coins arrondis 11"/>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13" name="Rectangle 12"/>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15" name="Titre 1"/>
          <p:cNvSpPr txBox="1">
            <a:spLocks/>
          </p:cNvSpPr>
          <p:nvPr/>
        </p:nvSpPr>
        <p:spPr bwMode="auto">
          <a:xfrm>
            <a:off x="1143000" y="44450"/>
            <a:ext cx="4572000" cy="908050"/>
          </a:xfrm>
          <a:prstGeom prst="rect">
            <a:avLst/>
          </a:prstGeom>
          <a:noFill/>
          <a:ln w="9525">
            <a:noFill/>
            <a:miter lim="800000"/>
            <a:headEnd/>
            <a:tailEnd/>
          </a:ln>
        </p:spPr>
        <p:txBody>
          <a:bodyPr anchor="ctr"/>
          <a:lstStyle/>
          <a:p>
            <a:pPr algn="just">
              <a:defRPr/>
            </a:pPr>
            <a:r>
              <a:rPr lang="fr-FR" altLang="fr-FR" sz="28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3- </a:t>
            </a:r>
            <a:r>
              <a:rPr lang="fr-FR" altLang="fr-FR" sz="2800" b="1" dirty="0">
                <a:solidFill>
                  <a:schemeClr val="tx2">
                    <a:lumMod val="50000"/>
                  </a:schemeClr>
                </a:solidFill>
                <a:effectLst>
                  <a:outerShdw blurRad="38100" dist="38100" dir="2700000" algn="tl">
                    <a:srgbClr val="000000">
                      <a:alpha val="43137"/>
                    </a:srgbClr>
                  </a:outerShdw>
                </a:effectLst>
                <a:latin typeface="+mj-lt"/>
                <a:ea typeface="+mj-ea"/>
                <a:cs typeface="+mj-cs"/>
              </a:rPr>
              <a:t>Business Application</a:t>
            </a:r>
          </a:p>
        </p:txBody>
      </p:sp>
      <p:pic>
        <p:nvPicPr>
          <p:cNvPr id="16" name="Picture 10" descr="http://www.devis-tunisie.net/inc/uploads/c20ad4d76fe97759aa27a0c99bff6710LOGOCE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Espace réservé du contenu 6"/>
          <p:cNvSpPr txBox="1">
            <a:spLocks/>
          </p:cNvSpPr>
          <p:nvPr/>
        </p:nvSpPr>
        <p:spPr bwMode="auto">
          <a:xfrm>
            <a:off x="500063" y="1357313"/>
            <a:ext cx="7715250" cy="500062"/>
          </a:xfrm>
          <a:prstGeom prst="rect">
            <a:avLst/>
          </a:prstGeom>
          <a:noFill/>
          <a:ln w="9525">
            <a:noFill/>
            <a:miter lim="800000"/>
            <a:headEnd/>
            <a:tailEnd/>
          </a:ln>
        </p:spPr>
        <p:txBody>
          <a:bodyPr/>
          <a:lstStyle/>
          <a:p>
            <a:pPr marL="450850" indent="176213">
              <a:spcBef>
                <a:spcPts val="0"/>
              </a:spcBef>
              <a:spcAft>
                <a:spcPts val="0"/>
              </a:spcAft>
              <a:buClr>
                <a:schemeClr val="accent3">
                  <a:lumMod val="50000"/>
                </a:schemeClr>
              </a:buClr>
              <a:buFont typeface="Wingdings" pitchFamily="2" charset="2"/>
              <a:buChar char="ü"/>
              <a:defRPr/>
            </a:pPr>
            <a:r>
              <a:rPr lang="en-US" altLang="fr-FR" sz="2000" dirty="0"/>
              <a:t> </a:t>
            </a:r>
            <a:r>
              <a:rPr lang="en-US" altLang="fr-FR" sz="2400" dirty="0">
                <a:latin typeface="+mn-lt"/>
                <a:cs typeface="+mn-cs"/>
              </a:rPr>
              <a:t>Workflow to ensure </a:t>
            </a:r>
            <a:r>
              <a:rPr lang="en-US" altLang="fr-FR" sz="2400" dirty="0" smtClean="0">
                <a:latin typeface="+mn-lt"/>
                <a:cs typeface="+mn-cs"/>
              </a:rPr>
              <a:t>traceability</a:t>
            </a:r>
            <a:endParaRPr lang="en-US" altLang="fr-FR" sz="2400" dirty="0">
              <a:latin typeface="+mn-lt"/>
              <a:cs typeface="+mn-cs"/>
            </a:endParaRPr>
          </a:p>
        </p:txBody>
      </p:sp>
      <p:pic>
        <p:nvPicPr>
          <p:cNvPr id="1229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4" y="1857376"/>
            <a:ext cx="8025755" cy="430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descr="http://www.itu.int/en/wcit-12/PublishingImages/logo-IT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numéro de diapositive 2"/>
          <p:cNvSpPr>
            <a:spLocks noGrp="1"/>
          </p:cNvSpPr>
          <p:nvPr>
            <p:ph type="sldNum" sz="quarter" idx="11"/>
          </p:nvPr>
        </p:nvSpPr>
        <p:spPr>
          <a:xfrm>
            <a:off x="533400" y="6521450"/>
            <a:ext cx="609600" cy="184150"/>
          </a:xfrm>
        </p:spPr>
        <p:txBody>
          <a:bodyPr/>
          <a:lstStyle/>
          <a:p>
            <a:pPr>
              <a:defRPr/>
            </a:pPr>
            <a:fld id="{1FB916E9-B11A-48AF-9D3F-E72C61263271}" type="slidenum">
              <a:rPr lang="en-US" smtClean="0">
                <a:solidFill>
                  <a:srgbClr val="990099"/>
                </a:solidFill>
              </a:rPr>
              <a:pPr>
                <a:defRPr/>
              </a:pPr>
              <a:t>12</a:t>
            </a:fld>
            <a:endParaRPr lang="en-US" dirty="0">
              <a:solidFill>
                <a:srgbClr val="990099"/>
              </a:solidFill>
            </a:endParaRPr>
          </a:p>
        </p:txBody>
      </p:sp>
      <p:sp>
        <p:nvSpPr>
          <p:cNvPr id="13" name="Rectangle à coins arrondis 12"/>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14" name="Rectangle 13"/>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15" name="Titre 1"/>
          <p:cNvSpPr txBox="1">
            <a:spLocks/>
          </p:cNvSpPr>
          <p:nvPr/>
        </p:nvSpPr>
        <p:spPr bwMode="auto">
          <a:xfrm>
            <a:off x="1143000" y="44450"/>
            <a:ext cx="4572000" cy="908050"/>
          </a:xfrm>
          <a:prstGeom prst="rect">
            <a:avLst/>
          </a:prstGeom>
          <a:noFill/>
          <a:ln w="9525">
            <a:noFill/>
            <a:miter lim="800000"/>
            <a:headEnd/>
            <a:tailEnd/>
          </a:ln>
        </p:spPr>
        <p:txBody>
          <a:bodyPr anchor="ctr"/>
          <a:lstStyle/>
          <a:p>
            <a:pPr algn="just">
              <a:defRPr/>
            </a:pPr>
            <a:r>
              <a:rPr lang="fr-FR" altLang="fr-FR" sz="28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3- </a:t>
            </a:r>
            <a:r>
              <a:rPr lang="fr-FR" altLang="fr-FR" sz="2800" b="1" dirty="0">
                <a:solidFill>
                  <a:schemeClr val="tx2">
                    <a:lumMod val="50000"/>
                  </a:schemeClr>
                </a:solidFill>
                <a:effectLst>
                  <a:outerShdw blurRad="38100" dist="38100" dir="2700000" algn="tl">
                    <a:srgbClr val="000000">
                      <a:alpha val="43137"/>
                    </a:srgbClr>
                  </a:outerShdw>
                </a:effectLst>
                <a:latin typeface="+mj-lt"/>
                <a:ea typeface="+mj-ea"/>
                <a:cs typeface="+mj-cs"/>
              </a:rPr>
              <a:t>Business Application</a:t>
            </a:r>
          </a:p>
        </p:txBody>
      </p:sp>
      <p:pic>
        <p:nvPicPr>
          <p:cNvPr id="16" name="Picture 10" descr="http://www.devis-tunisie.net/inc/uploads/c20ad4d76fe97759aa27a0c99bff6710LOGOCE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Espace réservé du contenu 6"/>
          <p:cNvSpPr txBox="1">
            <a:spLocks/>
          </p:cNvSpPr>
          <p:nvPr/>
        </p:nvSpPr>
        <p:spPr bwMode="auto">
          <a:xfrm>
            <a:off x="571500" y="1285875"/>
            <a:ext cx="7715250" cy="571500"/>
          </a:xfrm>
          <a:prstGeom prst="rect">
            <a:avLst/>
          </a:prstGeom>
          <a:noFill/>
          <a:ln w="9525">
            <a:noFill/>
            <a:miter lim="800000"/>
            <a:headEnd/>
            <a:tailEnd/>
          </a:ln>
        </p:spPr>
        <p:txBody>
          <a:bodyPr/>
          <a:lstStyle/>
          <a:p>
            <a:pPr marL="450850" indent="176213">
              <a:spcBef>
                <a:spcPts val="0"/>
              </a:spcBef>
              <a:spcAft>
                <a:spcPts val="0"/>
              </a:spcAft>
              <a:buClr>
                <a:schemeClr val="accent3">
                  <a:lumMod val="50000"/>
                </a:schemeClr>
              </a:buClr>
              <a:buFont typeface="Wingdings" pitchFamily="2" charset="2"/>
              <a:buChar char="ü"/>
              <a:defRPr/>
            </a:pPr>
            <a:r>
              <a:rPr lang="en-US" altLang="fr-FR" sz="2400" dirty="0"/>
              <a:t> </a:t>
            </a:r>
            <a:r>
              <a:rPr lang="en-US" altLang="fr-FR" sz="2400" dirty="0" smtClean="0">
                <a:latin typeface="+mn-lt"/>
                <a:cs typeface="+mn-cs"/>
              </a:rPr>
              <a:t>Security</a:t>
            </a:r>
            <a:endParaRPr lang="en-US" altLang="fr-FR" sz="2400" dirty="0">
              <a:latin typeface="+mn-lt"/>
              <a:cs typeface="+mn-cs"/>
            </a:endParaRPr>
          </a:p>
        </p:txBody>
      </p:sp>
      <p:pic>
        <p:nvPicPr>
          <p:cNvPr id="13316" name="Imag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714500"/>
            <a:ext cx="757237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http://www.itu.int/en/wcit-12/PublishingImages/logo-IT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numéro de diapositive 2"/>
          <p:cNvSpPr>
            <a:spLocks noGrp="1"/>
          </p:cNvSpPr>
          <p:nvPr>
            <p:ph type="sldNum" sz="quarter" idx="11"/>
          </p:nvPr>
        </p:nvSpPr>
        <p:spPr>
          <a:xfrm>
            <a:off x="533400" y="6521450"/>
            <a:ext cx="609600" cy="184150"/>
          </a:xfrm>
        </p:spPr>
        <p:txBody>
          <a:bodyPr/>
          <a:lstStyle/>
          <a:p>
            <a:pPr>
              <a:defRPr/>
            </a:pPr>
            <a:fld id="{1FB916E9-B11A-48AF-9D3F-E72C61263271}" type="slidenum">
              <a:rPr lang="en-US" smtClean="0">
                <a:solidFill>
                  <a:srgbClr val="990099"/>
                </a:solidFill>
              </a:rPr>
              <a:pPr>
                <a:defRPr/>
              </a:pPr>
              <a:t>13</a:t>
            </a:fld>
            <a:endParaRPr lang="en-US" dirty="0">
              <a:solidFill>
                <a:srgbClr val="990099"/>
              </a:solidFill>
            </a:endParaRPr>
          </a:p>
        </p:txBody>
      </p:sp>
      <p:sp>
        <p:nvSpPr>
          <p:cNvPr id="13" name="Rectangle à coins arrondis 12"/>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14" name="Rectangle 13"/>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15" name="Titre 1"/>
          <p:cNvSpPr txBox="1">
            <a:spLocks/>
          </p:cNvSpPr>
          <p:nvPr/>
        </p:nvSpPr>
        <p:spPr bwMode="auto">
          <a:xfrm>
            <a:off x="1143000" y="44450"/>
            <a:ext cx="4572000" cy="908050"/>
          </a:xfrm>
          <a:prstGeom prst="rect">
            <a:avLst/>
          </a:prstGeom>
          <a:noFill/>
          <a:ln w="9525">
            <a:noFill/>
            <a:miter lim="800000"/>
            <a:headEnd/>
            <a:tailEnd/>
          </a:ln>
        </p:spPr>
        <p:txBody>
          <a:bodyPr anchor="ctr"/>
          <a:lstStyle/>
          <a:p>
            <a:pPr algn="just">
              <a:defRPr/>
            </a:pPr>
            <a:r>
              <a:rPr lang="fr-FR" altLang="fr-FR" sz="28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3- </a:t>
            </a:r>
            <a:r>
              <a:rPr lang="fr-FR" altLang="fr-FR" sz="2800" b="1" dirty="0">
                <a:solidFill>
                  <a:schemeClr val="tx2">
                    <a:lumMod val="50000"/>
                  </a:schemeClr>
                </a:solidFill>
                <a:effectLst>
                  <a:outerShdw blurRad="38100" dist="38100" dir="2700000" algn="tl">
                    <a:srgbClr val="000000">
                      <a:alpha val="43137"/>
                    </a:srgbClr>
                  </a:outerShdw>
                </a:effectLst>
                <a:latin typeface="+mj-lt"/>
                <a:ea typeface="+mj-ea"/>
                <a:cs typeface="+mj-cs"/>
              </a:rPr>
              <a:t>Business Application</a:t>
            </a:r>
          </a:p>
        </p:txBody>
      </p:sp>
      <p:pic>
        <p:nvPicPr>
          <p:cNvPr id="16" name="Picture 10" descr="http://www.devis-tunisie.net/inc/uploads/c20ad4d76fe97759aa27a0c99bff6710LOGOCE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Espace réservé du contenu 6"/>
          <p:cNvSpPr txBox="1">
            <a:spLocks/>
          </p:cNvSpPr>
          <p:nvPr/>
        </p:nvSpPr>
        <p:spPr bwMode="auto">
          <a:xfrm>
            <a:off x="500063" y="1285875"/>
            <a:ext cx="7715250" cy="571500"/>
          </a:xfrm>
          <a:prstGeom prst="rect">
            <a:avLst/>
          </a:prstGeom>
          <a:noFill/>
          <a:ln w="9525">
            <a:noFill/>
            <a:miter lim="800000"/>
            <a:headEnd/>
            <a:tailEnd/>
          </a:ln>
        </p:spPr>
        <p:txBody>
          <a:bodyPr/>
          <a:lstStyle/>
          <a:p>
            <a:pPr marL="450850" indent="176213">
              <a:spcBef>
                <a:spcPts val="0"/>
              </a:spcBef>
              <a:spcAft>
                <a:spcPts val="0"/>
              </a:spcAft>
              <a:buClr>
                <a:schemeClr val="accent3">
                  <a:lumMod val="50000"/>
                </a:schemeClr>
              </a:buClr>
              <a:buFont typeface="Wingdings" pitchFamily="2" charset="2"/>
              <a:buChar char="ü"/>
              <a:defRPr/>
            </a:pPr>
            <a:r>
              <a:rPr lang="en-US" altLang="fr-FR" sz="2400" dirty="0"/>
              <a:t> </a:t>
            </a:r>
            <a:r>
              <a:rPr lang="en-US" altLang="fr-FR" sz="2400" dirty="0" smtClean="0">
                <a:latin typeface="+mn-lt"/>
                <a:cs typeface="+mn-cs"/>
              </a:rPr>
              <a:t>Backup</a:t>
            </a:r>
            <a:endParaRPr lang="en-US" altLang="fr-FR" sz="2400" dirty="0">
              <a:latin typeface="+mn-lt"/>
              <a:cs typeface="+mn-cs"/>
            </a:endParaRPr>
          </a:p>
        </p:txBody>
      </p:sp>
      <p:pic>
        <p:nvPicPr>
          <p:cNvPr id="14340" name="Imag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363" y="1785938"/>
            <a:ext cx="6391275"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http://www.itu.int/en/wcit-12/PublishingImages/logo-IT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numéro de diapositive 2"/>
          <p:cNvSpPr>
            <a:spLocks noGrp="1"/>
          </p:cNvSpPr>
          <p:nvPr>
            <p:ph type="sldNum" sz="quarter" idx="11"/>
          </p:nvPr>
        </p:nvSpPr>
        <p:spPr>
          <a:xfrm>
            <a:off x="533400" y="6521450"/>
            <a:ext cx="609600" cy="184150"/>
          </a:xfrm>
        </p:spPr>
        <p:txBody>
          <a:bodyPr/>
          <a:lstStyle/>
          <a:p>
            <a:pPr>
              <a:defRPr/>
            </a:pPr>
            <a:fld id="{1FB916E9-B11A-48AF-9D3F-E72C61263271}" type="slidenum">
              <a:rPr lang="en-US" smtClean="0">
                <a:solidFill>
                  <a:srgbClr val="990099"/>
                </a:solidFill>
              </a:rPr>
              <a:pPr>
                <a:defRPr/>
              </a:pPr>
              <a:t>14</a:t>
            </a:fld>
            <a:endParaRPr lang="en-US" dirty="0">
              <a:solidFill>
                <a:srgbClr val="990099"/>
              </a:solidFill>
            </a:endParaRPr>
          </a:p>
        </p:txBody>
      </p:sp>
      <p:sp>
        <p:nvSpPr>
          <p:cNvPr id="13" name="Rectangle à coins arrondis 12"/>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14" name="Rectangle 13"/>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15" name="Titre 1"/>
          <p:cNvSpPr txBox="1">
            <a:spLocks/>
          </p:cNvSpPr>
          <p:nvPr/>
        </p:nvSpPr>
        <p:spPr bwMode="auto">
          <a:xfrm>
            <a:off x="1143000" y="44450"/>
            <a:ext cx="4572000" cy="908050"/>
          </a:xfrm>
          <a:prstGeom prst="rect">
            <a:avLst/>
          </a:prstGeom>
          <a:noFill/>
          <a:ln w="9525">
            <a:noFill/>
            <a:miter lim="800000"/>
            <a:headEnd/>
            <a:tailEnd/>
          </a:ln>
        </p:spPr>
        <p:txBody>
          <a:bodyPr anchor="ctr"/>
          <a:lstStyle/>
          <a:p>
            <a:pPr algn="just">
              <a:defRPr/>
            </a:pPr>
            <a:r>
              <a:rPr lang="fr-FR" altLang="fr-FR" sz="28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3- </a:t>
            </a:r>
            <a:r>
              <a:rPr lang="fr-FR" altLang="fr-FR" sz="2800" b="1" dirty="0">
                <a:solidFill>
                  <a:schemeClr val="tx2">
                    <a:lumMod val="50000"/>
                  </a:schemeClr>
                </a:solidFill>
                <a:effectLst>
                  <a:outerShdw blurRad="38100" dist="38100" dir="2700000" algn="tl">
                    <a:srgbClr val="000000">
                      <a:alpha val="43137"/>
                    </a:srgbClr>
                  </a:outerShdw>
                </a:effectLst>
                <a:latin typeface="+mj-lt"/>
                <a:ea typeface="+mj-ea"/>
                <a:cs typeface="+mj-cs"/>
              </a:rPr>
              <a:t>Business Application</a:t>
            </a:r>
          </a:p>
        </p:txBody>
      </p:sp>
      <p:pic>
        <p:nvPicPr>
          <p:cNvPr id="16" name="Picture 10" descr="http://www.devis-tunisie.net/inc/uploads/c20ad4d76fe97759aa27a0c99bff6710LOGOCE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Espace réservé du contenu 6"/>
          <p:cNvSpPr txBox="1">
            <a:spLocks/>
          </p:cNvSpPr>
          <p:nvPr/>
        </p:nvSpPr>
        <p:spPr bwMode="auto">
          <a:xfrm>
            <a:off x="500063" y="1285875"/>
            <a:ext cx="7715250" cy="500063"/>
          </a:xfrm>
          <a:prstGeom prst="rect">
            <a:avLst/>
          </a:prstGeom>
          <a:noFill/>
          <a:ln w="9525">
            <a:noFill/>
            <a:miter lim="800000"/>
            <a:headEnd/>
            <a:tailEnd/>
          </a:ln>
        </p:spPr>
        <p:txBody>
          <a:bodyPr/>
          <a:lstStyle/>
          <a:p>
            <a:pPr marL="450850" indent="176213">
              <a:spcBef>
                <a:spcPts val="0"/>
              </a:spcBef>
              <a:spcAft>
                <a:spcPts val="0"/>
              </a:spcAft>
              <a:buClr>
                <a:schemeClr val="accent3">
                  <a:lumMod val="50000"/>
                </a:schemeClr>
              </a:buClr>
              <a:buFont typeface="Wingdings" pitchFamily="2" charset="2"/>
              <a:buChar char="ü"/>
              <a:defRPr/>
            </a:pPr>
            <a:r>
              <a:rPr lang="en-US" altLang="fr-FR" sz="2400" dirty="0"/>
              <a:t> </a:t>
            </a:r>
            <a:r>
              <a:rPr lang="en-US" altLang="fr-FR" sz="2400" dirty="0">
                <a:latin typeface="+mn-lt"/>
                <a:cs typeface="+mn-cs"/>
              </a:rPr>
              <a:t>Search </a:t>
            </a:r>
            <a:r>
              <a:rPr lang="en-US" altLang="fr-FR" sz="2400" dirty="0" smtClean="0">
                <a:latin typeface="+mn-lt"/>
                <a:cs typeface="+mn-cs"/>
              </a:rPr>
              <a:t>module</a:t>
            </a:r>
            <a:endParaRPr lang="en-US" altLang="fr-FR" sz="2400" dirty="0">
              <a:latin typeface="+mn-lt"/>
              <a:cs typeface="+mn-cs"/>
            </a:endParaRPr>
          </a:p>
        </p:txBody>
      </p:sp>
      <p:pic>
        <p:nvPicPr>
          <p:cNvPr id="15364" name="Imag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363" y="1785938"/>
            <a:ext cx="6391275"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http://www.itu.int/en/wcit-12/PublishingImages/logo-IT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numéro de diapositive 2"/>
          <p:cNvSpPr>
            <a:spLocks noGrp="1"/>
          </p:cNvSpPr>
          <p:nvPr>
            <p:ph type="sldNum" sz="quarter" idx="11"/>
          </p:nvPr>
        </p:nvSpPr>
        <p:spPr>
          <a:xfrm>
            <a:off x="533400" y="6521450"/>
            <a:ext cx="609600" cy="184150"/>
          </a:xfrm>
        </p:spPr>
        <p:txBody>
          <a:bodyPr/>
          <a:lstStyle/>
          <a:p>
            <a:pPr>
              <a:defRPr/>
            </a:pPr>
            <a:fld id="{1FB916E9-B11A-48AF-9D3F-E72C61263271}" type="slidenum">
              <a:rPr lang="en-US" smtClean="0">
                <a:solidFill>
                  <a:srgbClr val="990099"/>
                </a:solidFill>
              </a:rPr>
              <a:pPr>
                <a:defRPr/>
              </a:pPr>
              <a:t>15</a:t>
            </a:fld>
            <a:endParaRPr lang="en-US" dirty="0">
              <a:solidFill>
                <a:srgbClr val="990099"/>
              </a:solidFill>
            </a:endParaRPr>
          </a:p>
        </p:txBody>
      </p:sp>
      <p:sp>
        <p:nvSpPr>
          <p:cNvPr id="12" name="Rectangle à coins arrondis 11"/>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14" name="Rectangle 13"/>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15" name="Titre 1"/>
          <p:cNvSpPr txBox="1">
            <a:spLocks/>
          </p:cNvSpPr>
          <p:nvPr/>
        </p:nvSpPr>
        <p:spPr bwMode="auto">
          <a:xfrm>
            <a:off x="1143000" y="44450"/>
            <a:ext cx="4572000" cy="908050"/>
          </a:xfrm>
          <a:prstGeom prst="rect">
            <a:avLst/>
          </a:prstGeom>
          <a:noFill/>
          <a:ln w="9525">
            <a:noFill/>
            <a:miter lim="800000"/>
            <a:headEnd/>
            <a:tailEnd/>
          </a:ln>
        </p:spPr>
        <p:txBody>
          <a:bodyPr anchor="ctr"/>
          <a:lstStyle/>
          <a:p>
            <a:pPr algn="just">
              <a:defRPr/>
            </a:pPr>
            <a:r>
              <a:rPr lang="fr-FR" altLang="fr-FR" sz="28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3- </a:t>
            </a:r>
            <a:r>
              <a:rPr lang="fr-FR" altLang="fr-FR" sz="2800" b="1" dirty="0">
                <a:solidFill>
                  <a:schemeClr val="tx2">
                    <a:lumMod val="50000"/>
                  </a:schemeClr>
                </a:solidFill>
                <a:effectLst>
                  <a:outerShdw blurRad="38100" dist="38100" dir="2700000" algn="tl">
                    <a:srgbClr val="000000">
                      <a:alpha val="43137"/>
                    </a:srgbClr>
                  </a:outerShdw>
                </a:effectLst>
                <a:latin typeface="+mj-lt"/>
                <a:ea typeface="+mj-ea"/>
                <a:cs typeface="+mj-cs"/>
              </a:rPr>
              <a:t>Business Application</a:t>
            </a:r>
          </a:p>
        </p:txBody>
      </p:sp>
      <p:pic>
        <p:nvPicPr>
          <p:cNvPr id="16" name="Picture 10" descr="http://www.devis-tunisie.net/inc/uploads/c20ad4d76fe97759aa27a0c99bff6710LOGOCE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contenu 6"/>
          <p:cNvSpPr txBox="1">
            <a:spLocks/>
          </p:cNvSpPr>
          <p:nvPr/>
        </p:nvSpPr>
        <p:spPr>
          <a:xfrm>
            <a:off x="500063" y="1643063"/>
            <a:ext cx="7715250" cy="571500"/>
          </a:xfrm>
          <a:prstGeom prst="rect">
            <a:avLst/>
          </a:prstGeom>
        </p:spPr>
        <p:txBody>
          <a:bodyPr/>
          <a:lstStyle/>
          <a:p>
            <a:pPr marL="742950" indent="-742950" algn="just">
              <a:defRPr/>
            </a:pPr>
            <a:r>
              <a:rPr lang="en-US" sz="2400" dirty="0">
                <a:solidFill>
                  <a:srgbClr val="FFC000"/>
                </a:solidFill>
                <a:effectLst>
                  <a:outerShdw blurRad="38100" dist="38100" dir="2700000" algn="tl">
                    <a:srgbClr val="000000">
                      <a:alpha val="43137"/>
                    </a:srgbClr>
                  </a:outerShdw>
                </a:effectLst>
                <a:latin typeface="+mn-lt"/>
              </a:rPr>
              <a:t> Modules to be integrated</a:t>
            </a:r>
            <a:endParaRPr lang="fr-FR" sz="2400" dirty="0">
              <a:solidFill>
                <a:srgbClr val="FFC000"/>
              </a:solidFill>
              <a:effectLst>
                <a:outerShdw blurRad="38100" dist="38100" dir="2700000" algn="tl">
                  <a:srgbClr val="000000">
                    <a:alpha val="43137"/>
                  </a:srgbClr>
                </a:outerShdw>
              </a:effectLst>
              <a:latin typeface="+mn-lt"/>
            </a:endParaRPr>
          </a:p>
        </p:txBody>
      </p:sp>
      <p:sp>
        <p:nvSpPr>
          <p:cNvPr id="86022" name="Espace réservé du contenu 6"/>
          <p:cNvSpPr txBox="1">
            <a:spLocks/>
          </p:cNvSpPr>
          <p:nvPr/>
        </p:nvSpPr>
        <p:spPr bwMode="auto">
          <a:xfrm>
            <a:off x="500063" y="2357438"/>
            <a:ext cx="7715250" cy="571500"/>
          </a:xfrm>
          <a:prstGeom prst="rect">
            <a:avLst/>
          </a:prstGeom>
          <a:noFill/>
          <a:ln w="9525">
            <a:noFill/>
            <a:miter lim="800000"/>
            <a:headEnd/>
            <a:tailEnd/>
          </a:ln>
        </p:spPr>
        <p:txBody>
          <a:bodyPr/>
          <a:lstStyle/>
          <a:p>
            <a:pPr marL="450850" indent="176213">
              <a:spcBef>
                <a:spcPts val="0"/>
              </a:spcBef>
              <a:spcAft>
                <a:spcPts val="0"/>
              </a:spcAft>
              <a:buClr>
                <a:schemeClr val="accent3">
                  <a:lumMod val="50000"/>
                </a:schemeClr>
              </a:buClr>
              <a:buFont typeface="Wingdings" pitchFamily="2" charset="2"/>
              <a:buChar char="ü"/>
              <a:defRPr/>
            </a:pPr>
            <a:r>
              <a:rPr lang="en-US" altLang="fr-FR" sz="2400" dirty="0">
                <a:latin typeface="+mn-lt"/>
              </a:rPr>
              <a:t> </a:t>
            </a:r>
            <a:r>
              <a:rPr lang="en-US" altLang="fr-FR" sz="2400" dirty="0">
                <a:latin typeface="+mn-lt"/>
                <a:cs typeface="+mn-cs"/>
              </a:rPr>
              <a:t>Consultation and regulation,</a:t>
            </a:r>
            <a:endParaRPr lang="fr-FR" altLang="fr-FR" sz="2400" dirty="0">
              <a:latin typeface="+mn-lt"/>
              <a:cs typeface="+mn-cs"/>
            </a:endParaRPr>
          </a:p>
        </p:txBody>
      </p:sp>
      <p:sp>
        <p:nvSpPr>
          <p:cNvPr id="86023" name="Espace réservé du contenu 6"/>
          <p:cNvSpPr txBox="1">
            <a:spLocks/>
          </p:cNvSpPr>
          <p:nvPr/>
        </p:nvSpPr>
        <p:spPr bwMode="auto">
          <a:xfrm>
            <a:off x="500063" y="3981450"/>
            <a:ext cx="7715250" cy="519113"/>
          </a:xfrm>
          <a:prstGeom prst="rect">
            <a:avLst/>
          </a:prstGeom>
          <a:noFill/>
          <a:ln w="9525">
            <a:noFill/>
            <a:miter lim="800000"/>
            <a:headEnd/>
            <a:tailEnd/>
          </a:ln>
        </p:spPr>
        <p:txBody>
          <a:bodyPr/>
          <a:lstStyle/>
          <a:p>
            <a:pPr marL="450850" indent="176213">
              <a:spcBef>
                <a:spcPts val="0"/>
              </a:spcBef>
              <a:spcAft>
                <a:spcPts val="0"/>
              </a:spcAft>
              <a:buClr>
                <a:schemeClr val="accent3">
                  <a:lumMod val="50000"/>
                </a:schemeClr>
              </a:buClr>
              <a:buFont typeface="Wingdings" pitchFamily="2" charset="2"/>
              <a:buChar char="ü"/>
              <a:defRPr/>
            </a:pPr>
            <a:r>
              <a:rPr lang="en-US" altLang="fr-FR" sz="2400" dirty="0">
                <a:latin typeface="+mn-lt"/>
              </a:rPr>
              <a:t> </a:t>
            </a:r>
            <a:r>
              <a:rPr lang="en-US" altLang="fr-FR" sz="2400" dirty="0">
                <a:latin typeface="+mn-lt"/>
                <a:cs typeface="+mn-cs"/>
              </a:rPr>
              <a:t>Risk management,</a:t>
            </a:r>
            <a:endParaRPr lang="fr-FR" altLang="fr-FR" sz="2400" dirty="0">
              <a:latin typeface="+mn-lt"/>
              <a:cs typeface="+mn-cs"/>
            </a:endParaRPr>
          </a:p>
        </p:txBody>
      </p:sp>
      <p:sp>
        <p:nvSpPr>
          <p:cNvPr id="86024" name="Espace réservé du contenu 6"/>
          <p:cNvSpPr txBox="1">
            <a:spLocks/>
          </p:cNvSpPr>
          <p:nvPr/>
        </p:nvSpPr>
        <p:spPr bwMode="auto">
          <a:xfrm>
            <a:off x="500063" y="2928938"/>
            <a:ext cx="7715250" cy="571500"/>
          </a:xfrm>
          <a:prstGeom prst="rect">
            <a:avLst/>
          </a:prstGeom>
          <a:noFill/>
          <a:ln w="9525">
            <a:noFill/>
            <a:miter lim="800000"/>
            <a:headEnd/>
            <a:tailEnd/>
          </a:ln>
        </p:spPr>
        <p:txBody>
          <a:bodyPr/>
          <a:lstStyle/>
          <a:p>
            <a:pPr marL="450850" indent="176213">
              <a:spcBef>
                <a:spcPts val="0"/>
              </a:spcBef>
              <a:spcAft>
                <a:spcPts val="0"/>
              </a:spcAft>
              <a:buClr>
                <a:schemeClr val="accent3">
                  <a:lumMod val="50000"/>
                </a:schemeClr>
              </a:buClr>
              <a:buFont typeface="Wingdings" pitchFamily="2" charset="2"/>
              <a:buChar char="ü"/>
              <a:defRPr/>
            </a:pPr>
            <a:r>
              <a:rPr lang="en-US" altLang="fr-FR" sz="2400" dirty="0">
                <a:latin typeface="+mn-lt"/>
              </a:rPr>
              <a:t> </a:t>
            </a:r>
            <a:r>
              <a:rPr lang="en-US" altLang="fr-FR" sz="2400" dirty="0">
                <a:latin typeface="+mn-lt"/>
                <a:cs typeface="+mn-cs"/>
              </a:rPr>
              <a:t>Statistics and reporting,</a:t>
            </a:r>
          </a:p>
        </p:txBody>
      </p:sp>
      <p:sp>
        <p:nvSpPr>
          <p:cNvPr id="86025" name="Espace réservé du contenu 6"/>
          <p:cNvSpPr txBox="1">
            <a:spLocks/>
          </p:cNvSpPr>
          <p:nvPr/>
        </p:nvSpPr>
        <p:spPr bwMode="auto">
          <a:xfrm>
            <a:off x="500063" y="3429000"/>
            <a:ext cx="7715250" cy="571500"/>
          </a:xfrm>
          <a:prstGeom prst="rect">
            <a:avLst/>
          </a:prstGeom>
          <a:noFill/>
          <a:ln w="9525">
            <a:noFill/>
            <a:miter lim="800000"/>
            <a:headEnd/>
            <a:tailEnd/>
          </a:ln>
        </p:spPr>
        <p:txBody>
          <a:bodyPr/>
          <a:lstStyle/>
          <a:p>
            <a:pPr marL="450850" indent="176213">
              <a:spcBef>
                <a:spcPts val="0"/>
              </a:spcBef>
              <a:spcAft>
                <a:spcPts val="0"/>
              </a:spcAft>
              <a:buClr>
                <a:schemeClr val="accent3">
                  <a:lumMod val="50000"/>
                </a:schemeClr>
              </a:buClr>
              <a:buFont typeface="Wingdings" pitchFamily="2" charset="2"/>
              <a:buChar char="ü"/>
              <a:defRPr/>
            </a:pPr>
            <a:r>
              <a:rPr lang="en-US" altLang="fr-FR" sz="2400" dirty="0">
                <a:latin typeface="+mn-lt"/>
                <a:cs typeface="+mn-cs"/>
              </a:rPr>
              <a:t> Workflow to ensure traceability,</a:t>
            </a:r>
          </a:p>
        </p:txBody>
      </p:sp>
      <p:sp>
        <p:nvSpPr>
          <p:cNvPr id="86026" name="Espace réservé du contenu 6"/>
          <p:cNvSpPr txBox="1">
            <a:spLocks/>
          </p:cNvSpPr>
          <p:nvPr/>
        </p:nvSpPr>
        <p:spPr bwMode="auto">
          <a:xfrm>
            <a:off x="500063" y="4500563"/>
            <a:ext cx="7715250" cy="571500"/>
          </a:xfrm>
          <a:prstGeom prst="rect">
            <a:avLst/>
          </a:prstGeom>
          <a:noFill/>
          <a:ln w="9525">
            <a:noFill/>
            <a:miter lim="800000"/>
            <a:headEnd/>
            <a:tailEnd/>
          </a:ln>
        </p:spPr>
        <p:txBody>
          <a:bodyPr/>
          <a:lstStyle/>
          <a:p>
            <a:pPr marL="450850" indent="176213">
              <a:spcBef>
                <a:spcPts val="0"/>
              </a:spcBef>
              <a:spcAft>
                <a:spcPts val="0"/>
              </a:spcAft>
              <a:buClr>
                <a:schemeClr val="accent3">
                  <a:lumMod val="50000"/>
                </a:schemeClr>
              </a:buClr>
              <a:buFont typeface="Wingdings" pitchFamily="2" charset="2"/>
              <a:buChar char="ü"/>
              <a:defRPr/>
            </a:pPr>
            <a:r>
              <a:rPr lang="en-US" altLang="fr-FR" sz="2400" dirty="0">
                <a:latin typeface="+mn-lt"/>
              </a:rPr>
              <a:t> </a:t>
            </a:r>
            <a:r>
              <a:rPr lang="en-US" altLang="fr-FR" sz="2400" dirty="0">
                <a:latin typeface="+mn-lt"/>
                <a:cs typeface="+mn-cs"/>
              </a:rPr>
              <a:t>Security,</a:t>
            </a:r>
          </a:p>
        </p:txBody>
      </p:sp>
      <p:sp>
        <p:nvSpPr>
          <p:cNvPr id="86027" name="Espace réservé du contenu 6"/>
          <p:cNvSpPr txBox="1">
            <a:spLocks/>
          </p:cNvSpPr>
          <p:nvPr/>
        </p:nvSpPr>
        <p:spPr bwMode="auto">
          <a:xfrm>
            <a:off x="500063" y="5000625"/>
            <a:ext cx="7715250" cy="571500"/>
          </a:xfrm>
          <a:prstGeom prst="rect">
            <a:avLst/>
          </a:prstGeom>
          <a:noFill/>
          <a:ln w="9525">
            <a:noFill/>
            <a:miter lim="800000"/>
            <a:headEnd/>
            <a:tailEnd/>
          </a:ln>
        </p:spPr>
        <p:txBody>
          <a:bodyPr/>
          <a:lstStyle/>
          <a:p>
            <a:pPr marL="450850" indent="176213">
              <a:spcBef>
                <a:spcPts val="0"/>
              </a:spcBef>
              <a:spcAft>
                <a:spcPts val="0"/>
              </a:spcAft>
              <a:buClr>
                <a:schemeClr val="accent3">
                  <a:lumMod val="50000"/>
                </a:schemeClr>
              </a:buClr>
              <a:buFont typeface="Wingdings" pitchFamily="2" charset="2"/>
              <a:buChar char="ü"/>
              <a:defRPr/>
            </a:pPr>
            <a:r>
              <a:rPr lang="en-US" altLang="fr-FR" sz="2400" dirty="0">
                <a:latin typeface="+mn-lt"/>
              </a:rPr>
              <a:t> </a:t>
            </a:r>
            <a:r>
              <a:rPr lang="en-US" altLang="fr-FR" sz="2400" dirty="0">
                <a:latin typeface="+mn-lt"/>
                <a:cs typeface="+mn-cs"/>
              </a:rPr>
              <a:t>Backup,</a:t>
            </a:r>
          </a:p>
        </p:txBody>
      </p:sp>
      <p:sp>
        <p:nvSpPr>
          <p:cNvPr id="86028" name="Espace réservé du contenu 6"/>
          <p:cNvSpPr txBox="1">
            <a:spLocks/>
          </p:cNvSpPr>
          <p:nvPr/>
        </p:nvSpPr>
        <p:spPr bwMode="auto">
          <a:xfrm>
            <a:off x="500063" y="5500688"/>
            <a:ext cx="7715250" cy="571500"/>
          </a:xfrm>
          <a:prstGeom prst="rect">
            <a:avLst/>
          </a:prstGeom>
          <a:noFill/>
          <a:ln w="9525">
            <a:noFill/>
            <a:miter lim="800000"/>
            <a:headEnd/>
            <a:tailEnd/>
          </a:ln>
        </p:spPr>
        <p:txBody>
          <a:bodyPr/>
          <a:lstStyle/>
          <a:p>
            <a:pPr marL="450850" indent="176213">
              <a:spcBef>
                <a:spcPts val="0"/>
              </a:spcBef>
              <a:spcAft>
                <a:spcPts val="0"/>
              </a:spcAft>
              <a:buClr>
                <a:schemeClr val="accent3">
                  <a:lumMod val="50000"/>
                </a:schemeClr>
              </a:buClr>
              <a:buFont typeface="Wingdings" pitchFamily="2" charset="2"/>
              <a:buChar char="ü"/>
              <a:defRPr/>
            </a:pPr>
            <a:r>
              <a:rPr lang="en-US" altLang="fr-FR" sz="2400" dirty="0">
                <a:latin typeface="+mn-lt"/>
              </a:rPr>
              <a:t> </a:t>
            </a:r>
            <a:r>
              <a:rPr lang="en-US" altLang="fr-FR" sz="2400" dirty="0">
                <a:latin typeface="+mn-lt"/>
                <a:cs typeface="+mn-cs"/>
              </a:rPr>
              <a:t>Search,</a:t>
            </a:r>
          </a:p>
        </p:txBody>
      </p:sp>
      <p:pic>
        <p:nvPicPr>
          <p:cNvPr id="15" name="Picture 7" descr="http://www.itu.int/en/wcit-12/PublishingImages/logo-IT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space réservé du numéro de diapositive 2"/>
          <p:cNvSpPr>
            <a:spLocks noGrp="1"/>
          </p:cNvSpPr>
          <p:nvPr>
            <p:ph type="sldNum" sz="quarter" idx="11"/>
          </p:nvPr>
        </p:nvSpPr>
        <p:spPr>
          <a:xfrm>
            <a:off x="533400" y="6521450"/>
            <a:ext cx="609600" cy="184150"/>
          </a:xfrm>
        </p:spPr>
        <p:txBody>
          <a:bodyPr/>
          <a:lstStyle/>
          <a:p>
            <a:pPr>
              <a:defRPr/>
            </a:pPr>
            <a:fld id="{1FB916E9-B11A-48AF-9D3F-E72C61263271}" type="slidenum">
              <a:rPr lang="en-US" smtClean="0">
                <a:solidFill>
                  <a:srgbClr val="990099"/>
                </a:solidFill>
              </a:rPr>
              <a:pPr>
                <a:defRPr/>
              </a:pPr>
              <a:t>16</a:t>
            </a:fld>
            <a:endParaRPr lang="en-US" dirty="0">
              <a:solidFill>
                <a:srgbClr val="990099"/>
              </a:solidFill>
            </a:endParaRPr>
          </a:p>
        </p:txBody>
      </p:sp>
      <p:sp>
        <p:nvSpPr>
          <p:cNvPr id="20" name="Rectangle à coins arrondis 19"/>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21" name="Rectangle 20"/>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22" name="Titre 1"/>
          <p:cNvSpPr txBox="1">
            <a:spLocks/>
          </p:cNvSpPr>
          <p:nvPr/>
        </p:nvSpPr>
        <p:spPr bwMode="auto">
          <a:xfrm>
            <a:off x="1143000" y="44450"/>
            <a:ext cx="4572000" cy="908050"/>
          </a:xfrm>
          <a:prstGeom prst="rect">
            <a:avLst/>
          </a:prstGeom>
          <a:noFill/>
          <a:ln w="9525">
            <a:noFill/>
            <a:miter lim="800000"/>
            <a:headEnd/>
            <a:tailEnd/>
          </a:ln>
        </p:spPr>
        <p:txBody>
          <a:bodyPr anchor="ctr"/>
          <a:lstStyle/>
          <a:p>
            <a:pPr algn="just">
              <a:defRPr/>
            </a:pPr>
            <a:r>
              <a:rPr lang="fr-FR" altLang="fr-FR" sz="28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3- </a:t>
            </a:r>
            <a:r>
              <a:rPr lang="fr-FR" altLang="fr-FR" sz="2800" b="1" dirty="0">
                <a:solidFill>
                  <a:schemeClr val="tx2">
                    <a:lumMod val="50000"/>
                  </a:schemeClr>
                </a:solidFill>
                <a:effectLst>
                  <a:outerShdw blurRad="38100" dist="38100" dir="2700000" algn="tl">
                    <a:srgbClr val="000000">
                      <a:alpha val="43137"/>
                    </a:srgbClr>
                  </a:outerShdw>
                </a:effectLst>
                <a:latin typeface="+mj-lt"/>
                <a:ea typeface="+mj-ea"/>
                <a:cs typeface="+mj-cs"/>
              </a:rPr>
              <a:t>Business Application</a:t>
            </a:r>
          </a:p>
        </p:txBody>
      </p:sp>
      <p:pic>
        <p:nvPicPr>
          <p:cNvPr id="23" name="Picture 10" descr="http://www.devis-tunisie.net/inc/uploads/c20ad4d76fe97759aa27a0c99bff6710LOGOC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AutoShape 21"/>
          <p:cNvSpPr>
            <a:spLocks noChangeArrowheads="1"/>
          </p:cNvSpPr>
          <p:nvPr/>
        </p:nvSpPr>
        <p:spPr bwMode="gray">
          <a:xfrm>
            <a:off x="3714744" y="3898907"/>
            <a:ext cx="4826000" cy="530225"/>
          </a:xfrm>
          <a:prstGeom prst="roundRect">
            <a:avLst>
              <a:gd name="adj" fmla="val 50000"/>
            </a:avLst>
          </a:prstGeom>
          <a:gradFill rotWithShape="0">
            <a:gsLst>
              <a:gs pos="0">
                <a:srgbClr val="FFC000"/>
              </a:gs>
              <a:gs pos="100000">
                <a:schemeClr val="bg1">
                  <a:alpha val="50000"/>
                </a:schemeClr>
              </a:gs>
            </a:gsLst>
            <a:lin ang="0" scaled="1"/>
          </a:gradFill>
          <a:ln w="9525" algn="ctr">
            <a:noFill/>
            <a:round/>
            <a:headEnd/>
            <a:tailEnd/>
          </a:ln>
        </p:spPr>
        <p:txBody>
          <a:bodyPr wrap="none" anchor="ctr"/>
          <a:lstStyle/>
          <a:p>
            <a:endParaRPr lang="fr-FR" dirty="0"/>
          </a:p>
        </p:txBody>
      </p:sp>
      <p:sp>
        <p:nvSpPr>
          <p:cNvPr id="62" name="AutoShape 6"/>
          <p:cNvSpPr>
            <a:spLocks noChangeArrowheads="1"/>
          </p:cNvSpPr>
          <p:nvPr/>
        </p:nvSpPr>
        <p:spPr bwMode="gray">
          <a:xfrm>
            <a:off x="3428992" y="2543172"/>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3" name="Espace réservé du numéro de diapositive 2"/>
          <p:cNvSpPr>
            <a:spLocks noGrp="1"/>
          </p:cNvSpPr>
          <p:nvPr>
            <p:ph type="sldNum" sz="quarter" idx="11"/>
          </p:nvPr>
        </p:nvSpPr>
        <p:spPr/>
        <p:txBody>
          <a:bodyPr/>
          <a:lstStyle/>
          <a:p>
            <a:pPr>
              <a:defRPr/>
            </a:pPr>
            <a:fld id="{1FB916E9-B11A-48AF-9D3F-E72C61263271}" type="slidenum">
              <a:rPr lang="en-US" smtClean="0">
                <a:solidFill>
                  <a:srgbClr val="990099"/>
                </a:solidFill>
              </a:rPr>
              <a:pPr>
                <a:defRPr/>
              </a:pPr>
              <a:t>17</a:t>
            </a:fld>
            <a:endParaRPr lang="en-US" dirty="0">
              <a:solidFill>
                <a:srgbClr val="990099"/>
              </a:solidFill>
            </a:endParaRPr>
          </a:p>
        </p:txBody>
      </p:sp>
      <p:grpSp>
        <p:nvGrpSpPr>
          <p:cNvPr id="2" name="Group 59"/>
          <p:cNvGrpSpPr>
            <a:grpSpLocks/>
          </p:cNvGrpSpPr>
          <p:nvPr/>
        </p:nvGrpSpPr>
        <p:grpSpPr bwMode="auto">
          <a:xfrm>
            <a:off x="-928726" y="1714488"/>
            <a:ext cx="4430713" cy="4430713"/>
            <a:chOff x="-576" y="1104"/>
            <a:chExt cx="2791" cy="2791"/>
          </a:xfrm>
        </p:grpSpPr>
        <p:sp>
          <p:nvSpPr>
            <p:cNvPr id="6159" name="AutoShape 5"/>
            <p:cNvSpPr>
              <a:spLocks noChangeArrowheads="1"/>
            </p:cNvSpPr>
            <p:nvPr/>
          </p:nvSpPr>
          <p:spPr bwMode="gray">
            <a:xfrm rot="5400000">
              <a:off x="-576" y="1104"/>
              <a:ext cx="2791" cy="27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2 w 21600"/>
                <a:gd name="T13" fmla="*/ 0 h 21600"/>
                <a:gd name="T14" fmla="*/ 21198 w 21600"/>
                <a:gd name="T15" fmla="*/ 13629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bg1"/>
                </a:gs>
                <a:gs pos="100000">
                  <a:srgbClr val="00CCFF"/>
                </a:gs>
              </a:gsLst>
              <a:lin ang="0" scaled="1"/>
            </a:gradFill>
            <a:ln w="9525" algn="ctr">
              <a:noFill/>
              <a:miter lim="800000"/>
              <a:headEnd/>
              <a:tailEnd/>
            </a:ln>
          </p:spPr>
          <p:txBody>
            <a:bodyPr wrap="none" anchor="ctr"/>
            <a:lstStyle/>
            <a:p>
              <a:endParaRPr lang="fr-FR" dirty="0"/>
            </a:p>
          </p:txBody>
        </p:sp>
        <p:sp>
          <p:nvSpPr>
            <p:cNvPr id="6160" name="AutoShape 13"/>
            <p:cNvSpPr>
              <a:spLocks noChangeArrowheads="1"/>
            </p:cNvSpPr>
            <p:nvPr/>
          </p:nvSpPr>
          <p:spPr bwMode="ltGray">
            <a:xfrm rot="5400000">
              <a:off x="-406" y="1395"/>
              <a:ext cx="2374" cy="237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837 h 21600"/>
              </a:gdLst>
              <a:ahLst/>
              <a:cxnLst>
                <a:cxn ang="T8">
                  <a:pos x="T0" y="T1"/>
                </a:cxn>
                <a:cxn ang="T9">
                  <a:pos x="T2" y="T3"/>
                </a:cxn>
                <a:cxn ang="T10">
                  <a:pos x="T4" y="T5"/>
                </a:cxn>
                <a:cxn ang="T11">
                  <a:pos x="T6" y="T7"/>
                </a:cxn>
              </a:cxnLst>
              <a:rect l="T12" t="T13" r="T14" b="T15"/>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close/>
                </a:path>
              </a:pathLst>
            </a:custGeom>
            <a:gradFill rotWithShape="0">
              <a:gsLst>
                <a:gs pos="0">
                  <a:schemeClr val="bg1"/>
                </a:gs>
                <a:gs pos="100000">
                  <a:srgbClr val="0099FF"/>
                </a:gs>
              </a:gsLst>
              <a:lin ang="0" scaled="1"/>
            </a:gradFill>
            <a:ln w="9525" algn="ctr">
              <a:noFill/>
              <a:miter lim="800000"/>
              <a:headEnd/>
              <a:tailEnd/>
            </a:ln>
          </p:spPr>
          <p:txBody>
            <a:bodyPr wrap="none" anchor="ctr"/>
            <a:lstStyle/>
            <a:p>
              <a:endParaRPr lang="fr-FR" dirty="0"/>
            </a:p>
          </p:txBody>
        </p:sp>
      </p:grpSp>
      <p:sp>
        <p:nvSpPr>
          <p:cNvPr id="53" name="AutoShape 6"/>
          <p:cNvSpPr>
            <a:spLocks noChangeArrowheads="1"/>
          </p:cNvSpPr>
          <p:nvPr/>
        </p:nvSpPr>
        <p:spPr bwMode="gray">
          <a:xfrm>
            <a:off x="3714744" y="3214686"/>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56" name="AutoShape 35"/>
          <p:cNvSpPr>
            <a:spLocks noChangeArrowheads="1"/>
          </p:cNvSpPr>
          <p:nvPr/>
        </p:nvSpPr>
        <p:spPr bwMode="gray">
          <a:xfrm>
            <a:off x="3000364" y="5191125"/>
            <a:ext cx="4827588" cy="530225"/>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57" name="Text Box 52"/>
          <p:cNvSpPr txBox="1">
            <a:spLocks noChangeArrowheads="1"/>
          </p:cNvSpPr>
          <p:nvPr/>
        </p:nvSpPr>
        <p:spPr bwMode="auto">
          <a:xfrm>
            <a:off x="3181339" y="5283200"/>
            <a:ext cx="1441420" cy="369332"/>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en-US" b="1" dirty="0" smtClean="0"/>
              <a:t>Conclusion</a:t>
            </a:r>
            <a:endParaRPr lang="en-US" b="1" dirty="0"/>
          </a:p>
        </p:txBody>
      </p:sp>
      <p:sp>
        <p:nvSpPr>
          <p:cNvPr id="6158" name="Titre 57"/>
          <p:cNvSpPr>
            <a:spLocks noGrp="1"/>
          </p:cNvSpPr>
          <p:nvPr>
            <p:ph type="title"/>
          </p:nvPr>
        </p:nvSpPr>
        <p:spPr>
          <a:xfrm>
            <a:off x="457200" y="117475"/>
            <a:ext cx="8229600" cy="646331"/>
          </a:xfrm>
        </p:spPr>
        <p:txBody>
          <a:bodyPr>
            <a:spAutoFit/>
          </a:bodyPr>
          <a:lstStyle/>
          <a:p>
            <a:r>
              <a:rPr lang="fr-FR" sz="3600" dirty="0" smtClean="0">
                <a:latin typeface="Times New Roman" pitchFamily="18" charset="0"/>
                <a:cs typeface="Times New Roman" pitchFamily="18" charset="0"/>
              </a:rPr>
              <a:t>Plan</a:t>
            </a:r>
          </a:p>
        </p:txBody>
      </p:sp>
      <p:pic>
        <p:nvPicPr>
          <p:cNvPr id="61" name="Picture 7" descr="http://www.itu.int/en/wcit-12/PublishingImages/logo-IT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à coins arrondis 62"/>
          <p:cNvSpPr/>
          <p:nvPr/>
        </p:nvSpPr>
        <p:spPr bwMode="auto">
          <a:xfrm>
            <a:off x="6715140" y="6429396"/>
            <a:ext cx="2428892" cy="428628"/>
          </a:xfrm>
          <a:prstGeom prst="round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defRPr/>
            </a:pPr>
            <a:endParaRPr lang="fr-FR" sz="1200" b="1" dirty="0">
              <a:solidFill>
                <a:schemeClr val="tx1"/>
              </a:solidFill>
              <a:latin typeface="Arial" pitchFamily="34" charset="0"/>
            </a:endParaRPr>
          </a:p>
        </p:txBody>
      </p:sp>
      <p:sp>
        <p:nvSpPr>
          <p:cNvPr id="65" name="Rectangle à coins arrondis 64"/>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66" name="Rectangle 65"/>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52" name="Text Box 49"/>
          <p:cNvSpPr txBox="1">
            <a:spLocks noChangeArrowheads="1"/>
          </p:cNvSpPr>
          <p:nvPr/>
        </p:nvSpPr>
        <p:spPr bwMode="auto">
          <a:xfrm>
            <a:off x="3929058" y="3302554"/>
            <a:ext cx="2933716" cy="369332"/>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defRPr/>
            </a:pPr>
            <a:r>
              <a:rPr lang="en-US" b="1" dirty="0" smtClean="0"/>
              <a:t>Business Application</a:t>
            </a:r>
            <a:endParaRPr lang="en-US" b="1" dirty="0"/>
          </a:p>
        </p:txBody>
      </p:sp>
      <p:sp>
        <p:nvSpPr>
          <p:cNvPr id="64" name="AutoShape 6"/>
          <p:cNvSpPr>
            <a:spLocks noChangeArrowheads="1"/>
          </p:cNvSpPr>
          <p:nvPr/>
        </p:nvSpPr>
        <p:spPr bwMode="gray">
          <a:xfrm>
            <a:off x="2928926" y="1928802"/>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67" name="Text Box 50"/>
          <p:cNvSpPr txBox="1">
            <a:spLocks noChangeArrowheads="1"/>
          </p:cNvSpPr>
          <p:nvPr/>
        </p:nvSpPr>
        <p:spPr bwMode="auto">
          <a:xfrm>
            <a:off x="3865495" y="3971932"/>
            <a:ext cx="3635464" cy="369888"/>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defRPr/>
            </a:pPr>
            <a:r>
              <a:rPr lang="en-US" b="1" dirty="0" smtClean="0"/>
              <a:t>One Stop Shop Online Services</a:t>
            </a:r>
            <a:endParaRPr lang="en-US" b="1" dirty="0"/>
          </a:p>
        </p:txBody>
      </p:sp>
      <p:sp>
        <p:nvSpPr>
          <p:cNvPr id="68" name="AutoShape 6"/>
          <p:cNvSpPr>
            <a:spLocks noChangeArrowheads="1"/>
          </p:cNvSpPr>
          <p:nvPr/>
        </p:nvSpPr>
        <p:spPr bwMode="gray">
          <a:xfrm>
            <a:off x="3500430" y="4543436"/>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54" name="Text Box 50"/>
          <p:cNvSpPr txBox="1">
            <a:spLocks noChangeArrowheads="1"/>
          </p:cNvSpPr>
          <p:nvPr/>
        </p:nvSpPr>
        <p:spPr bwMode="auto">
          <a:xfrm>
            <a:off x="3651181" y="4621218"/>
            <a:ext cx="1960606" cy="369888"/>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defRPr/>
            </a:pPr>
            <a:r>
              <a:rPr lang="en-US" b="1" dirty="0" smtClean="0"/>
              <a:t>Statistics</a:t>
            </a:r>
            <a:endParaRPr lang="en-US" b="1" dirty="0"/>
          </a:p>
        </p:txBody>
      </p:sp>
      <p:sp>
        <p:nvSpPr>
          <p:cNvPr id="50" name="Text Box 48"/>
          <p:cNvSpPr txBox="1">
            <a:spLocks noChangeArrowheads="1"/>
          </p:cNvSpPr>
          <p:nvPr/>
        </p:nvSpPr>
        <p:spPr bwMode="auto">
          <a:xfrm>
            <a:off x="3690942" y="2630485"/>
            <a:ext cx="1390124" cy="369332"/>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en-US" b="1" dirty="0" smtClean="0"/>
              <a:t>Procedure </a:t>
            </a:r>
            <a:endParaRPr lang="en-US" b="1" dirty="0"/>
          </a:p>
        </p:txBody>
      </p:sp>
      <p:pic>
        <p:nvPicPr>
          <p:cNvPr id="70" name="Picture 10" descr="http://www.devis-tunisie.net/inc/uploads/c20ad4d76fe97759aa27a0c99bff6710LOGOC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71"/>
          <p:cNvGrpSpPr/>
          <p:nvPr/>
        </p:nvGrpSpPr>
        <p:grpSpPr>
          <a:xfrm>
            <a:off x="2357422" y="1928802"/>
            <a:ext cx="571504" cy="571504"/>
            <a:chOff x="3643306" y="1357298"/>
            <a:chExt cx="571504" cy="571504"/>
          </a:xfrm>
        </p:grpSpPr>
        <p:grpSp>
          <p:nvGrpSpPr>
            <p:cNvPr id="5" name="Groupe 72"/>
            <p:cNvGrpSpPr/>
            <p:nvPr/>
          </p:nvGrpSpPr>
          <p:grpSpPr>
            <a:xfrm>
              <a:off x="3643306" y="1357298"/>
              <a:ext cx="571504" cy="571504"/>
              <a:chOff x="3643306" y="1357298"/>
              <a:chExt cx="571504" cy="571504"/>
            </a:xfrm>
          </p:grpSpPr>
          <p:sp>
            <p:nvSpPr>
              <p:cNvPr id="77"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78"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6" name="Groupe 75"/>
            <p:cNvGrpSpPr/>
            <p:nvPr/>
          </p:nvGrpSpPr>
          <p:grpSpPr>
            <a:xfrm>
              <a:off x="3714744" y="1428736"/>
              <a:ext cx="428628" cy="428628"/>
              <a:chOff x="3714744" y="1428736"/>
              <a:chExt cx="387205" cy="387205"/>
            </a:xfrm>
          </p:grpSpPr>
          <p:sp>
            <p:nvSpPr>
              <p:cNvPr id="75"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76"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7" name="Groupe 71"/>
          <p:cNvGrpSpPr/>
          <p:nvPr/>
        </p:nvGrpSpPr>
        <p:grpSpPr>
          <a:xfrm>
            <a:off x="2857488" y="2571744"/>
            <a:ext cx="571504" cy="571504"/>
            <a:chOff x="3643306" y="1357298"/>
            <a:chExt cx="571504" cy="571504"/>
          </a:xfrm>
        </p:grpSpPr>
        <p:grpSp>
          <p:nvGrpSpPr>
            <p:cNvPr id="8" name="Groupe 72"/>
            <p:cNvGrpSpPr/>
            <p:nvPr/>
          </p:nvGrpSpPr>
          <p:grpSpPr>
            <a:xfrm>
              <a:off x="3643306" y="1357298"/>
              <a:ext cx="571504" cy="571504"/>
              <a:chOff x="3643306" y="1357298"/>
              <a:chExt cx="571504" cy="571504"/>
            </a:xfrm>
          </p:grpSpPr>
          <p:sp>
            <p:nvSpPr>
              <p:cNvPr id="81"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82"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9" name="Groupe 75"/>
            <p:cNvGrpSpPr/>
            <p:nvPr/>
          </p:nvGrpSpPr>
          <p:grpSpPr>
            <a:xfrm>
              <a:off x="3714744" y="1428736"/>
              <a:ext cx="428628" cy="428628"/>
              <a:chOff x="3714744" y="1428736"/>
              <a:chExt cx="387205" cy="387205"/>
            </a:xfrm>
          </p:grpSpPr>
          <p:sp>
            <p:nvSpPr>
              <p:cNvPr id="79"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80"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sp>
        <p:nvSpPr>
          <p:cNvPr id="84" name="Text Box 48"/>
          <p:cNvSpPr txBox="1">
            <a:spLocks noChangeArrowheads="1"/>
          </p:cNvSpPr>
          <p:nvPr/>
        </p:nvSpPr>
        <p:spPr bwMode="auto">
          <a:xfrm>
            <a:off x="3062278" y="2016115"/>
            <a:ext cx="1595438" cy="369887"/>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en-US" b="1" dirty="0"/>
              <a:t>Introduction </a:t>
            </a:r>
          </a:p>
        </p:txBody>
      </p:sp>
      <p:sp>
        <p:nvSpPr>
          <p:cNvPr id="71" name="Text Box 43"/>
          <p:cNvSpPr txBox="1">
            <a:spLocks noChangeArrowheads="1"/>
          </p:cNvSpPr>
          <p:nvPr/>
        </p:nvSpPr>
        <p:spPr bwMode="auto">
          <a:xfrm>
            <a:off x="2473144" y="2059536"/>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1</a:t>
            </a:r>
            <a:endParaRPr lang="en-US" b="1" dirty="0">
              <a:solidFill>
                <a:srgbClr val="000000"/>
              </a:solidFill>
            </a:endParaRPr>
          </a:p>
        </p:txBody>
      </p:sp>
      <p:grpSp>
        <p:nvGrpSpPr>
          <p:cNvPr id="10" name="Groupe 84"/>
          <p:cNvGrpSpPr/>
          <p:nvPr/>
        </p:nvGrpSpPr>
        <p:grpSpPr>
          <a:xfrm>
            <a:off x="3143240" y="3214686"/>
            <a:ext cx="571504" cy="571504"/>
            <a:chOff x="3643306" y="1357298"/>
            <a:chExt cx="571504" cy="571504"/>
          </a:xfrm>
        </p:grpSpPr>
        <p:grpSp>
          <p:nvGrpSpPr>
            <p:cNvPr id="11" name="Groupe 72"/>
            <p:cNvGrpSpPr/>
            <p:nvPr/>
          </p:nvGrpSpPr>
          <p:grpSpPr>
            <a:xfrm>
              <a:off x="3643306" y="1357298"/>
              <a:ext cx="571504" cy="571504"/>
              <a:chOff x="3643306" y="1357298"/>
              <a:chExt cx="571504" cy="571504"/>
            </a:xfrm>
          </p:grpSpPr>
          <p:sp>
            <p:nvSpPr>
              <p:cNvPr id="90"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91"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12" name="Groupe 75"/>
            <p:cNvGrpSpPr/>
            <p:nvPr/>
          </p:nvGrpSpPr>
          <p:grpSpPr>
            <a:xfrm>
              <a:off x="3714744" y="1428736"/>
              <a:ext cx="428628" cy="428628"/>
              <a:chOff x="3714744" y="1428736"/>
              <a:chExt cx="387205" cy="387205"/>
            </a:xfrm>
          </p:grpSpPr>
          <p:sp>
            <p:nvSpPr>
              <p:cNvPr id="88"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89"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13" name="Groupe 91"/>
          <p:cNvGrpSpPr/>
          <p:nvPr/>
        </p:nvGrpSpPr>
        <p:grpSpPr>
          <a:xfrm>
            <a:off x="3143240" y="3857628"/>
            <a:ext cx="571504" cy="571504"/>
            <a:chOff x="3643306" y="1357298"/>
            <a:chExt cx="571504" cy="571504"/>
          </a:xfrm>
        </p:grpSpPr>
        <p:grpSp>
          <p:nvGrpSpPr>
            <p:cNvPr id="14" name="Groupe 72"/>
            <p:cNvGrpSpPr/>
            <p:nvPr/>
          </p:nvGrpSpPr>
          <p:grpSpPr>
            <a:xfrm>
              <a:off x="3643306" y="1357298"/>
              <a:ext cx="571504" cy="571504"/>
              <a:chOff x="3643306" y="1357298"/>
              <a:chExt cx="571504" cy="571504"/>
            </a:xfrm>
          </p:grpSpPr>
          <p:sp>
            <p:nvSpPr>
              <p:cNvPr id="97"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98"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15" name="Groupe 75"/>
            <p:cNvGrpSpPr/>
            <p:nvPr/>
          </p:nvGrpSpPr>
          <p:grpSpPr>
            <a:xfrm>
              <a:off x="3714744" y="1428736"/>
              <a:ext cx="428628" cy="428628"/>
              <a:chOff x="3714744" y="1428736"/>
              <a:chExt cx="387205" cy="387205"/>
            </a:xfrm>
          </p:grpSpPr>
          <p:sp>
            <p:nvSpPr>
              <p:cNvPr id="95"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96"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16" name="Groupe 98"/>
          <p:cNvGrpSpPr/>
          <p:nvPr/>
        </p:nvGrpSpPr>
        <p:grpSpPr>
          <a:xfrm>
            <a:off x="2928926" y="4500570"/>
            <a:ext cx="571504" cy="571504"/>
            <a:chOff x="3643306" y="1357298"/>
            <a:chExt cx="571504" cy="571504"/>
          </a:xfrm>
        </p:grpSpPr>
        <p:grpSp>
          <p:nvGrpSpPr>
            <p:cNvPr id="17" name="Groupe 72"/>
            <p:cNvGrpSpPr/>
            <p:nvPr/>
          </p:nvGrpSpPr>
          <p:grpSpPr>
            <a:xfrm>
              <a:off x="3643306" y="1357298"/>
              <a:ext cx="571504" cy="571504"/>
              <a:chOff x="3643306" y="1357298"/>
              <a:chExt cx="571504" cy="571504"/>
            </a:xfrm>
          </p:grpSpPr>
          <p:sp>
            <p:nvSpPr>
              <p:cNvPr id="104"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105"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18" name="Groupe 75"/>
            <p:cNvGrpSpPr/>
            <p:nvPr/>
          </p:nvGrpSpPr>
          <p:grpSpPr>
            <a:xfrm>
              <a:off x="3714744" y="1428736"/>
              <a:ext cx="428628" cy="428628"/>
              <a:chOff x="3714744" y="1428736"/>
              <a:chExt cx="387205" cy="387205"/>
            </a:xfrm>
          </p:grpSpPr>
          <p:sp>
            <p:nvSpPr>
              <p:cNvPr id="102"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103"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19" name="Groupe 105"/>
          <p:cNvGrpSpPr/>
          <p:nvPr/>
        </p:nvGrpSpPr>
        <p:grpSpPr>
          <a:xfrm>
            <a:off x="2428860" y="5214950"/>
            <a:ext cx="571504" cy="571504"/>
            <a:chOff x="3643306" y="1357298"/>
            <a:chExt cx="571504" cy="571504"/>
          </a:xfrm>
        </p:grpSpPr>
        <p:grpSp>
          <p:nvGrpSpPr>
            <p:cNvPr id="20" name="Groupe 72"/>
            <p:cNvGrpSpPr/>
            <p:nvPr/>
          </p:nvGrpSpPr>
          <p:grpSpPr>
            <a:xfrm>
              <a:off x="3643306" y="1357298"/>
              <a:ext cx="571504" cy="571504"/>
              <a:chOff x="3643306" y="1357298"/>
              <a:chExt cx="571504" cy="571504"/>
            </a:xfrm>
          </p:grpSpPr>
          <p:sp>
            <p:nvSpPr>
              <p:cNvPr id="111"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112"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21" name="Groupe 75"/>
            <p:cNvGrpSpPr/>
            <p:nvPr/>
          </p:nvGrpSpPr>
          <p:grpSpPr>
            <a:xfrm>
              <a:off x="3714744" y="1428736"/>
              <a:ext cx="428628" cy="428628"/>
              <a:chOff x="3714744" y="1428736"/>
              <a:chExt cx="387205" cy="387205"/>
            </a:xfrm>
          </p:grpSpPr>
          <p:sp>
            <p:nvSpPr>
              <p:cNvPr id="109"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110"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sp>
        <p:nvSpPr>
          <p:cNvPr id="114" name="Text Box 43"/>
          <p:cNvSpPr txBox="1">
            <a:spLocks noChangeArrowheads="1"/>
          </p:cNvSpPr>
          <p:nvPr/>
        </p:nvSpPr>
        <p:spPr bwMode="auto">
          <a:xfrm>
            <a:off x="2973210" y="2702478"/>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2</a:t>
            </a:r>
            <a:endParaRPr lang="en-US" b="1" dirty="0">
              <a:solidFill>
                <a:srgbClr val="000000"/>
              </a:solidFill>
            </a:endParaRPr>
          </a:p>
        </p:txBody>
      </p:sp>
      <p:sp>
        <p:nvSpPr>
          <p:cNvPr id="115" name="Text Box 43"/>
          <p:cNvSpPr txBox="1">
            <a:spLocks noChangeArrowheads="1"/>
          </p:cNvSpPr>
          <p:nvPr/>
        </p:nvSpPr>
        <p:spPr bwMode="auto">
          <a:xfrm>
            <a:off x="3258962" y="3286124"/>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3</a:t>
            </a:r>
            <a:endParaRPr lang="en-US" b="1" dirty="0">
              <a:solidFill>
                <a:srgbClr val="000000"/>
              </a:solidFill>
            </a:endParaRPr>
          </a:p>
        </p:txBody>
      </p:sp>
      <p:sp>
        <p:nvSpPr>
          <p:cNvPr id="116" name="Text Box 43"/>
          <p:cNvSpPr txBox="1">
            <a:spLocks noChangeArrowheads="1"/>
          </p:cNvSpPr>
          <p:nvPr/>
        </p:nvSpPr>
        <p:spPr bwMode="auto">
          <a:xfrm>
            <a:off x="3258962" y="3929066"/>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4</a:t>
            </a:r>
            <a:endParaRPr lang="en-US" b="1" dirty="0">
              <a:solidFill>
                <a:srgbClr val="000000"/>
              </a:solidFill>
            </a:endParaRPr>
          </a:p>
        </p:txBody>
      </p:sp>
      <p:sp>
        <p:nvSpPr>
          <p:cNvPr id="117" name="Text Box 43"/>
          <p:cNvSpPr txBox="1">
            <a:spLocks noChangeArrowheads="1"/>
          </p:cNvSpPr>
          <p:nvPr/>
        </p:nvSpPr>
        <p:spPr bwMode="auto">
          <a:xfrm>
            <a:off x="3071802" y="4572008"/>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5</a:t>
            </a:r>
            <a:endParaRPr lang="en-US" b="1" dirty="0">
              <a:solidFill>
                <a:srgbClr val="000000"/>
              </a:solidFill>
            </a:endParaRPr>
          </a:p>
        </p:txBody>
      </p:sp>
      <p:sp>
        <p:nvSpPr>
          <p:cNvPr id="118" name="Text Box 43"/>
          <p:cNvSpPr txBox="1">
            <a:spLocks noChangeArrowheads="1"/>
          </p:cNvSpPr>
          <p:nvPr/>
        </p:nvSpPr>
        <p:spPr bwMode="auto">
          <a:xfrm>
            <a:off x="2571736" y="5345684"/>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6</a:t>
            </a:r>
            <a:endParaRPr lang="en-US"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1000" fill="hold"/>
                                        <p:tgtEl>
                                          <p:spTgt spid="63"/>
                                        </p:tgtEl>
                                        <p:attrNameLst>
                                          <p:attrName>ppt_w</p:attrName>
                                        </p:attrNameLst>
                                      </p:cBhvr>
                                      <p:tavLst>
                                        <p:tav tm="0">
                                          <p:val>
                                            <p:fltVal val="0"/>
                                          </p:val>
                                        </p:tav>
                                        <p:tav tm="100000">
                                          <p:val>
                                            <p:strVal val="#ppt_w"/>
                                          </p:val>
                                        </p:tav>
                                      </p:tavLst>
                                    </p:anim>
                                    <p:anim calcmode="lin" valueType="num">
                                      <p:cBhvr>
                                        <p:cTn id="8" dur="1000" fill="hold"/>
                                        <p:tgtEl>
                                          <p:spTgt spid="63"/>
                                        </p:tgtEl>
                                        <p:attrNameLst>
                                          <p:attrName>ppt_h</p:attrName>
                                        </p:attrNameLst>
                                      </p:cBhvr>
                                      <p:tavLst>
                                        <p:tav tm="0">
                                          <p:val>
                                            <p:fltVal val="0"/>
                                          </p:val>
                                        </p:tav>
                                        <p:tav tm="100000">
                                          <p:val>
                                            <p:strVal val="#ppt_h"/>
                                          </p:val>
                                        </p:tav>
                                      </p:tavLst>
                                    </p:anim>
                                    <p:anim calcmode="lin" valueType="num">
                                      <p:cBhvr>
                                        <p:cTn id="9" dur="1000" fill="hold"/>
                                        <p:tgtEl>
                                          <p:spTgt spid="6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p:cTn id="15" dur="1000" fill="hold"/>
                                        <p:tgtEl>
                                          <p:spTgt spid="66"/>
                                        </p:tgtEl>
                                        <p:attrNameLst>
                                          <p:attrName>ppt_w</p:attrName>
                                        </p:attrNameLst>
                                      </p:cBhvr>
                                      <p:tavLst>
                                        <p:tav tm="0">
                                          <p:val>
                                            <p:fltVal val="0"/>
                                          </p:val>
                                        </p:tav>
                                        <p:tav tm="100000">
                                          <p:val>
                                            <p:strVal val="#ppt_w"/>
                                          </p:val>
                                        </p:tav>
                                      </p:tavLst>
                                    </p:anim>
                                    <p:anim calcmode="lin" valueType="num">
                                      <p:cBhvr>
                                        <p:cTn id="16" dur="1000" fill="hold"/>
                                        <p:tgtEl>
                                          <p:spTgt spid="66"/>
                                        </p:tgtEl>
                                        <p:attrNameLst>
                                          <p:attrName>ppt_h</p:attrName>
                                        </p:attrNameLst>
                                      </p:cBhvr>
                                      <p:tavLst>
                                        <p:tav tm="0">
                                          <p:val>
                                            <p:fltVal val="0"/>
                                          </p:val>
                                        </p:tav>
                                        <p:tav tm="100000">
                                          <p:val>
                                            <p:strVal val="#ppt_h"/>
                                          </p:val>
                                        </p:tav>
                                      </p:tavLst>
                                    </p:anim>
                                    <p:anim calcmode="lin" valueType="num">
                                      <p:cBhvr>
                                        <p:cTn id="17" dur="1000" fill="hold"/>
                                        <p:tgtEl>
                                          <p:spTgt spid="6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6"/>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p:cTn id="21" dur="1000" fill="hold"/>
                                        <p:tgtEl>
                                          <p:spTgt spid="65"/>
                                        </p:tgtEl>
                                        <p:attrNameLst>
                                          <p:attrName>ppt_w</p:attrName>
                                        </p:attrNameLst>
                                      </p:cBhvr>
                                      <p:tavLst>
                                        <p:tav tm="0">
                                          <p:val>
                                            <p:fltVal val="0"/>
                                          </p:val>
                                        </p:tav>
                                        <p:tav tm="100000">
                                          <p:val>
                                            <p:strVal val="#ppt_w"/>
                                          </p:val>
                                        </p:tav>
                                      </p:tavLst>
                                    </p:anim>
                                    <p:anim calcmode="lin" valueType="num">
                                      <p:cBhvr>
                                        <p:cTn id="22" dur="1000" fill="hold"/>
                                        <p:tgtEl>
                                          <p:spTgt spid="65"/>
                                        </p:tgtEl>
                                        <p:attrNameLst>
                                          <p:attrName>ppt_h</p:attrName>
                                        </p:attrNameLst>
                                      </p:cBhvr>
                                      <p:tavLst>
                                        <p:tav tm="0">
                                          <p:val>
                                            <p:fltVal val="0"/>
                                          </p:val>
                                        </p:tav>
                                        <p:tav tm="100000">
                                          <p:val>
                                            <p:strVal val="#ppt_h"/>
                                          </p:val>
                                        </p:tav>
                                      </p:tavLst>
                                    </p:anim>
                                    <p:anim calcmode="lin" valueType="num">
                                      <p:cBhvr>
                                        <p:cTn id="23" dur="1000" fill="hold"/>
                                        <p:tgtEl>
                                          <p:spTgt spid="6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Espace réservé du contenu 6"/>
          <p:cNvSpPr txBox="1">
            <a:spLocks/>
          </p:cNvSpPr>
          <p:nvPr/>
        </p:nvSpPr>
        <p:spPr bwMode="auto">
          <a:xfrm>
            <a:off x="500063" y="1357298"/>
            <a:ext cx="8072437" cy="2928937"/>
          </a:xfrm>
          <a:prstGeom prst="rect">
            <a:avLst/>
          </a:prstGeom>
          <a:noFill/>
          <a:ln w="9525">
            <a:noFill/>
            <a:miter lim="800000"/>
            <a:headEnd/>
            <a:tailEnd/>
          </a:ln>
        </p:spPr>
        <p:txBody>
          <a:bodyPr/>
          <a:lstStyle/>
          <a:p>
            <a:pPr algn="just">
              <a:defRPr/>
            </a:pPr>
            <a:r>
              <a:rPr lang="en-US" altLang="fr-FR" sz="2400" dirty="0">
                <a:latin typeface="+mn-lt"/>
              </a:rPr>
              <a:t>     The one-stop shop of technologies of information and of communication instituted in the Centre of Studies and of Research of Telecommunications (CSRT) gives to his customers and to the various partners (control organism) a multitude of benefits and of services across client services, partner and job included at the level of its site web </a:t>
            </a:r>
            <a:r>
              <a:rPr lang="en-US" altLang="fr-FR" sz="2400" dirty="0">
                <a:latin typeface="+mn-lt"/>
                <a:hlinkClick r:id="rId2"/>
              </a:rPr>
              <a:t>https://guichetunique-tic.cert.tn</a:t>
            </a:r>
            <a:r>
              <a:rPr lang="en-US" altLang="fr-FR" sz="2400" dirty="0">
                <a:latin typeface="+mn-lt"/>
              </a:rPr>
              <a:t>.</a:t>
            </a:r>
            <a:endParaRPr lang="fr-FR" altLang="fr-FR" sz="2400" dirty="0">
              <a:latin typeface="+mn-lt"/>
            </a:endParaRPr>
          </a:p>
        </p:txBody>
      </p:sp>
      <p:sp>
        <p:nvSpPr>
          <p:cNvPr id="10" name="Espace réservé du contenu 6"/>
          <p:cNvSpPr txBox="1">
            <a:spLocks/>
          </p:cNvSpPr>
          <p:nvPr/>
        </p:nvSpPr>
        <p:spPr bwMode="auto">
          <a:xfrm>
            <a:off x="500063" y="4500563"/>
            <a:ext cx="8072437" cy="1285875"/>
          </a:xfrm>
          <a:prstGeom prst="rect">
            <a:avLst/>
          </a:prstGeom>
          <a:noFill/>
          <a:ln w="9525">
            <a:noFill/>
            <a:miter lim="800000"/>
            <a:headEnd/>
            <a:tailEnd/>
          </a:ln>
        </p:spPr>
        <p:txBody>
          <a:bodyPr/>
          <a:lstStyle/>
          <a:p>
            <a:pPr algn="just">
              <a:defRPr/>
            </a:pPr>
            <a:r>
              <a:rPr lang="en-US" altLang="fr-FR" sz="2400" dirty="0">
                <a:latin typeface="+mn-lt"/>
              </a:rPr>
              <a:t>    He assures besides a big suppleness and simplicity of use for the store of requests client, their consultation and their coherent.</a:t>
            </a:r>
            <a:endParaRPr lang="fr-FR" altLang="fr-FR" sz="2400" dirty="0">
              <a:latin typeface="+mn-lt"/>
            </a:endParaRPr>
          </a:p>
        </p:txBody>
      </p:sp>
      <p:sp>
        <p:nvSpPr>
          <p:cNvPr id="9" name="Titre 1"/>
          <p:cNvSpPr txBox="1">
            <a:spLocks/>
          </p:cNvSpPr>
          <p:nvPr/>
        </p:nvSpPr>
        <p:spPr bwMode="auto">
          <a:xfrm>
            <a:off x="1143000" y="44450"/>
            <a:ext cx="6000750" cy="908050"/>
          </a:xfrm>
          <a:prstGeom prst="rect">
            <a:avLst/>
          </a:prstGeom>
          <a:noFill/>
          <a:ln w="9525">
            <a:noFill/>
            <a:miter lim="800000"/>
            <a:headEnd/>
            <a:tailEnd/>
          </a:ln>
        </p:spPr>
        <p:txBody>
          <a:bodyPr anchor="ctr"/>
          <a:lstStyle/>
          <a:p>
            <a:pPr algn="just">
              <a:defRPr/>
            </a:pPr>
            <a:r>
              <a:rPr lang="fr-FR" altLang="fr-FR" sz="28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4- </a:t>
            </a:r>
            <a:r>
              <a:rPr lang="fr-FR" altLang="fr-FR" sz="2800" b="1" dirty="0" err="1">
                <a:solidFill>
                  <a:schemeClr val="tx2">
                    <a:lumMod val="50000"/>
                  </a:schemeClr>
                </a:solidFill>
                <a:effectLst>
                  <a:outerShdw blurRad="38100" dist="38100" dir="2700000" algn="tl">
                    <a:srgbClr val="000000">
                      <a:alpha val="43137"/>
                    </a:srgbClr>
                  </a:outerShdw>
                </a:effectLst>
                <a:latin typeface="+mj-lt"/>
                <a:ea typeface="+mj-ea"/>
                <a:cs typeface="+mj-cs"/>
              </a:rPr>
              <a:t>One-Stop</a:t>
            </a:r>
            <a:r>
              <a:rPr lang="fr-FR" altLang="fr-FR" sz="2800" b="1" dirty="0">
                <a:solidFill>
                  <a:schemeClr val="tx2">
                    <a:lumMod val="50000"/>
                  </a:schemeClr>
                </a:solidFill>
                <a:effectLst>
                  <a:outerShdw blurRad="38100" dist="38100" dir="2700000" algn="tl">
                    <a:srgbClr val="000000">
                      <a:alpha val="43137"/>
                    </a:srgbClr>
                  </a:outerShdw>
                </a:effectLst>
                <a:latin typeface="+mj-lt"/>
                <a:ea typeface="+mj-ea"/>
                <a:cs typeface="+mj-cs"/>
              </a:rPr>
              <a:t> Shop online services</a:t>
            </a:r>
          </a:p>
        </p:txBody>
      </p:sp>
      <p:pic>
        <p:nvPicPr>
          <p:cNvPr id="11" name="Picture 7" descr="http://www.itu.int/en/wcit-12/PublishingImages/logo-IT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numéro de diapositive 2"/>
          <p:cNvSpPr>
            <a:spLocks noGrp="1"/>
          </p:cNvSpPr>
          <p:nvPr>
            <p:ph type="sldNum" sz="quarter" idx="11"/>
          </p:nvPr>
        </p:nvSpPr>
        <p:spPr>
          <a:xfrm>
            <a:off x="533400" y="6521450"/>
            <a:ext cx="609600" cy="184150"/>
          </a:xfrm>
        </p:spPr>
        <p:txBody>
          <a:bodyPr/>
          <a:lstStyle/>
          <a:p>
            <a:pPr>
              <a:defRPr/>
            </a:pPr>
            <a:fld id="{1FB916E9-B11A-48AF-9D3F-E72C61263271}" type="slidenum">
              <a:rPr lang="en-US" smtClean="0">
                <a:solidFill>
                  <a:srgbClr val="990099"/>
                </a:solidFill>
              </a:rPr>
              <a:pPr>
                <a:defRPr/>
              </a:pPr>
              <a:t>18</a:t>
            </a:fld>
            <a:endParaRPr lang="en-US" dirty="0">
              <a:solidFill>
                <a:srgbClr val="990099"/>
              </a:solidFill>
            </a:endParaRPr>
          </a:p>
        </p:txBody>
      </p:sp>
      <p:sp>
        <p:nvSpPr>
          <p:cNvPr id="14" name="Rectangle à coins arrondis 13"/>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15" name="Rectangle 14"/>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pic>
        <p:nvPicPr>
          <p:cNvPr id="16" name="Picture 10" descr="http://www.devis-tunisie.net/inc/uploads/c20ad4d76fe97759aa27a0c99bff6710LOGOCE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867073"/>
            <a:ext cx="8215312" cy="45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http://www.itu.int/en/wcit-12/PublishingImages/logo-IT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numéro de diapositive 2"/>
          <p:cNvSpPr>
            <a:spLocks noGrp="1"/>
          </p:cNvSpPr>
          <p:nvPr>
            <p:ph type="sldNum" sz="quarter" idx="11"/>
          </p:nvPr>
        </p:nvSpPr>
        <p:spPr>
          <a:xfrm>
            <a:off x="533400" y="6521450"/>
            <a:ext cx="609600" cy="184150"/>
          </a:xfrm>
        </p:spPr>
        <p:txBody>
          <a:bodyPr/>
          <a:lstStyle/>
          <a:p>
            <a:pPr>
              <a:defRPr/>
            </a:pPr>
            <a:fld id="{1FB916E9-B11A-48AF-9D3F-E72C61263271}" type="slidenum">
              <a:rPr lang="en-US" smtClean="0">
                <a:solidFill>
                  <a:srgbClr val="990099"/>
                </a:solidFill>
              </a:rPr>
              <a:pPr>
                <a:defRPr/>
              </a:pPr>
              <a:t>19</a:t>
            </a:fld>
            <a:endParaRPr lang="en-US" dirty="0">
              <a:solidFill>
                <a:srgbClr val="990099"/>
              </a:solidFill>
            </a:endParaRPr>
          </a:p>
        </p:txBody>
      </p:sp>
      <p:sp>
        <p:nvSpPr>
          <p:cNvPr id="12" name="Rectangle à coins arrondis 11"/>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13" name="Rectangle 12"/>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14" name="Titre 1"/>
          <p:cNvSpPr txBox="1">
            <a:spLocks/>
          </p:cNvSpPr>
          <p:nvPr/>
        </p:nvSpPr>
        <p:spPr bwMode="auto">
          <a:xfrm>
            <a:off x="1143000" y="44450"/>
            <a:ext cx="6000750" cy="908050"/>
          </a:xfrm>
          <a:prstGeom prst="rect">
            <a:avLst/>
          </a:prstGeom>
          <a:noFill/>
          <a:ln w="9525">
            <a:noFill/>
            <a:miter lim="800000"/>
            <a:headEnd/>
            <a:tailEnd/>
          </a:ln>
        </p:spPr>
        <p:txBody>
          <a:bodyPr anchor="ctr"/>
          <a:lstStyle/>
          <a:p>
            <a:pPr algn="just">
              <a:defRPr/>
            </a:pPr>
            <a:r>
              <a:rPr lang="fr-FR" altLang="fr-FR" sz="28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4- </a:t>
            </a:r>
            <a:r>
              <a:rPr lang="fr-FR" altLang="fr-FR" sz="2800" b="1" dirty="0" err="1">
                <a:solidFill>
                  <a:schemeClr val="tx2">
                    <a:lumMod val="50000"/>
                  </a:schemeClr>
                </a:solidFill>
                <a:effectLst>
                  <a:outerShdw blurRad="38100" dist="38100" dir="2700000" algn="tl">
                    <a:srgbClr val="000000">
                      <a:alpha val="43137"/>
                    </a:srgbClr>
                  </a:outerShdw>
                </a:effectLst>
                <a:latin typeface="+mj-lt"/>
                <a:ea typeface="+mj-ea"/>
                <a:cs typeface="+mj-cs"/>
              </a:rPr>
              <a:t>One-Stop</a:t>
            </a:r>
            <a:r>
              <a:rPr lang="fr-FR" altLang="fr-FR" sz="2800" b="1" dirty="0">
                <a:solidFill>
                  <a:schemeClr val="tx2">
                    <a:lumMod val="50000"/>
                  </a:schemeClr>
                </a:solidFill>
                <a:effectLst>
                  <a:outerShdw blurRad="38100" dist="38100" dir="2700000" algn="tl">
                    <a:srgbClr val="000000">
                      <a:alpha val="43137"/>
                    </a:srgbClr>
                  </a:outerShdw>
                </a:effectLst>
                <a:latin typeface="+mj-lt"/>
                <a:ea typeface="+mj-ea"/>
                <a:cs typeface="+mj-cs"/>
              </a:rPr>
              <a:t> Shop online services</a:t>
            </a:r>
          </a:p>
        </p:txBody>
      </p:sp>
      <p:pic>
        <p:nvPicPr>
          <p:cNvPr id="15" name="Picture 10" descr="http://www.devis-tunisie.net/inc/uploads/c20ad4d76fe97759aa27a0c99bff6710LOGOCE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contenu 6"/>
          <p:cNvSpPr txBox="1">
            <a:spLocks/>
          </p:cNvSpPr>
          <p:nvPr/>
        </p:nvSpPr>
        <p:spPr bwMode="auto">
          <a:xfrm>
            <a:off x="500063" y="1285875"/>
            <a:ext cx="7715250" cy="500063"/>
          </a:xfrm>
          <a:prstGeom prst="rect">
            <a:avLst/>
          </a:prstGeom>
          <a:noFill/>
          <a:ln w="9525">
            <a:noFill/>
            <a:miter lim="800000"/>
            <a:headEnd/>
            <a:tailEnd/>
          </a:ln>
        </p:spPr>
        <p:txBody>
          <a:bodyPr/>
          <a:lstStyle/>
          <a:p>
            <a:pPr marL="450850" indent="176213">
              <a:spcBef>
                <a:spcPts val="0"/>
              </a:spcBef>
              <a:spcAft>
                <a:spcPts val="0"/>
              </a:spcAft>
              <a:buClr>
                <a:schemeClr val="accent3">
                  <a:lumMod val="50000"/>
                </a:schemeClr>
              </a:buClr>
              <a:buFont typeface="Wingdings" pitchFamily="2" charset="2"/>
              <a:buChar char="ü"/>
              <a:defRPr/>
            </a:pPr>
            <a:r>
              <a:rPr lang="en-US" altLang="fr-FR" sz="2400" dirty="0"/>
              <a:t> </a:t>
            </a:r>
            <a:r>
              <a:rPr lang="en-US" altLang="fr-FR" sz="2400" dirty="0" err="1" smtClean="0">
                <a:latin typeface="+mn-lt"/>
                <a:cs typeface="+mn-cs"/>
              </a:rPr>
              <a:t>Authentification</a:t>
            </a:r>
            <a:endParaRPr lang="en-US" altLang="fr-FR" sz="24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utoShape 6"/>
          <p:cNvSpPr>
            <a:spLocks noChangeArrowheads="1"/>
          </p:cNvSpPr>
          <p:nvPr/>
        </p:nvSpPr>
        <p:spPr bwMode="gray">
          <a:xfrm>
            <a:off x="3428992" y="2543172"/>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3" name="Espace réservé du numéro de diapositive 2"/>
          <p:cNvSpPr>
            <a:spLocks noGrp="1"/>
          </p:cNvSpPr>
          <p:nvPr>
            <p:ph type="sldNum" sz="quarter" idx="11"/>
          </p:nvPr>
        </p:nvSpPr>
        <p:spPr/>
        <p:txBody>
          <a:bodyPr/>
          <a:lstStyle/>
          <a:p>
            <a:pPr>
              <a:defRPr/>
            </a:pPr>
            <a:fld id="{1FB916E9-B11A-48AF-9D3F-E72C61263271}" type="slidenum">
              <a:rPr lang="en-US" smtClean="0">
                <a:solidFill>
                  <a:srgbClr val="990099"/>
                </a:solidFill>
              </a:rPr>
              <a:pPr>
                <a:defRPr/>
              </a:pPr>
              <a:t>2</a:t>
            </a:fld>
            <a:endParaRPr lang="en-US" dirty="0">
              <a:solidFill>
                <a:srgbClr val="990099"/>
              </a:solidFill>
            </a:endParaRPr>
          </a:p>
        </p:txBody>
      </p:sp>
      <p:grpSp>
        <p:nvGrpSpPr>
          <p:cNvPr id="2" name="Group 59"/>
          <p:cNvGrpSpPr>
            <a:grpSpLocks/>
          </p:cNvGrpSpPr>
          <p:nvPr/>
        </p:nvGrpSpPr>
        <p:grpSpPr bwMode="auto">
          <a:xfrm>
            <a:off x="-928726" y="1714488"/>
            <a:ext cx="4430713" cy="4430713"/>
            <a:chOff x="-576" y="1104"/>
            <a:chExt cx="2791" cy="2791"/>
          </a:xfrm>
        </p:grpSpPr>
        <p:sp>
          <p:nvSpPr>
            <p:cNvPr id="6159" name="AutoShape 5"/>
            <p:cNvSpPr>
              <a:spLocks noChangeArrowheads="1"/>
            </p:cNvSpPr>
            <p:nvPr/>
          </p:nvSpPr>
          <p:spPr bwMode="gray">
            <a:xfrm rot="5400000">
              <a:off x="-576" y="1104"/>
              <a:ext cx="2791" cy="27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2 w 21600"/>
                <a:gd name="T13" fmla="*/ 0 h 21600"/>
                <a:gd name="T14" fmla="*/ 21198 w 21600"/>
                <a:gd name="T15" fmla="*/ 13629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bg1"/>
                </a:gs>
                <a:gs pos="100000">
                  <a:srgbClr val="00CCFF"/>
                </a:gs>
              </a:gsLst>
              <a:lin ang="0" scaled="1"/>
            </a:gradFill>
            <a:ln w="9525" algn="ctr">
              <a:noFill/>
              <a:miter lim="800000"/>
              <a:headEnd/>
              <a:tailEnd/>
            </a:ln>
          </p:spPr>
          <p:txBody>
            <a:bodyPr wrap="none" anchor="ctr"/>
            <a:lstStyle/>
            <a:p>
              <a:endParaRPr lang="fr-FR" dirty="0"/>
            </a:p>
          </p:txBody>
        </p:sp>
        <p:sp>
          <p:nvSpPr>
            <p:cNvPr id="6160" name="AutoShape 13"/>
            <p:cNvSpPr>
              <a:spLocks noChangeArrowheads="1"/>
            </p:cNvSpPr>
            <p:nvPr/>
          </p:nvSpPr>
          <p:spPr bwMode="ltGray">
            <a:xfrm rot="5400000">
              <a:off x="-406" y="1395"/>
              <a:ext cx="2374" cy="237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837 h 21600"/>
              </a:gdLst>
              <a:ahLst/>
              <a:cxnLst>
                <a:cxn ang="T8">
                  <a:pos x="T0" y="T1"/>
                </a:cxn>
                <a:cxn ang="T9">
                  <a:pos x="T2" y="T3"/>
                </a:cxn>
                <a:cxn ang="T10">
                  <a:pos x="T4" y="T5"/>
                </a:cxn>
                <a:cxn ang="T11">
                  <a:pos x="T6" y="T7"/>
                </a:cxn>
              </a:cxnLst>
              <a:rect l="T12" t="T13" r="T14" b="T15"/>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close/>
                </a:path>
              </a:pathLst>
            </a:custGeom>
            <a:gradFill rotWithShape="0">
              <a:gsLst>
                <a:gs pos="0">
                  <a:schemeClr val="bg1"/>
                </a:gs>
                <a:gs pos="100000">
                  <a:srgbClr val="0099FF"/>
                </a:gs>
              </a:gsLst>
              <a:lin ang="0" scaled="1"/>
            </a:gradFill>
            <a:ln w="9525" algn="ctr">
              <a:noFill/>
              <a:miter lim="800000"/>
              <a:headEnd/>
              <a:tailEnd/>
            </a:ln>
          </p:spPr>
          <p:txBody>
            <a:bodyPr wrap="none" anchor="ctr"/>
            <a:lstStyle/>
            <a:p>
              <a:endParaRPr lang="fr-FR" dirty="0"/>
            </a:p>
          </p:txBody>
        </p:sp>
      </p:grpSp>
      <p:sp>
        <p:nvSpPr>
          <p:cNvPr id="53" name="AutoShape 6"/>
          <p:cNvSpPr>
            <a:spLocks noChangeArrowheads="1"/>
          </p:cNvSpPr>
          <p:nvPr/>
        </p:nvSpPr>
        <p:spPr bwMode="gray">
          <a:xfrm>
            <a:off x="3714744" y="3214686"/>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56" name="AutoShape 35"/>
          <p:cNvSpPr>
            <a:spLocks noChangeArrowheads="1"/>
          </p:cNvSpPr>
          <p:nvPr/>
        </p:nvSpPr>
        <p:spPr bwMode="gray">
          <a:xfrm>
            <a:off x="3000364" y="5191125"/>
            <a:ext cx="4827588" cy="530225"/>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57" name="Text Box 52"/>
          <p:cNvSpPr txBox="1">
            <a:spLocks noChangeArrowheads="1"/>
          </p:cNvSpPr>
          <p:nvPr/>
        </p:nvSpPr>
        <p:spPr bwMode="auto">
          <a:xfrm>
            <a:off x="3181339" y="5283200"/>
            <a:ext cx="1441420" cy="369332"/>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en-US" b="1" dirty="0" smtClean="0"/>
              <a:t>Conclusion</a:t>
            </a:r>
            <a:endParaRPr lang="en-US" b="1" dirty="0"/>
          </a:p>
        </p:txBody>
      </p:sp>
      <p:sp>
        <p:nvSpPr>
          <p:cNvPr id="6158" name="Titre 57"/>
          <p:cNvSpPr>
            <a:spLocks noGrp="1"/>
          </p:cNvSpPr>
          <p:nvPr>
            <p:ph type="title"/>
          </p:nvPr>
        </p:nvSpPr>
        <p:spPr>
          <a:xfrm>
            <a:off x="457200" y="117475"/>
            <a:ext cx="8229600" cy="646331"/>
          </a:xfrm>
        </p:spPr>
        <p:txBody>
          <a:bodyPr>
            <a:spAutoFit/>
          </a:bodyPr>
          <a:lstStyle/>
          <a:p>
            <a:r>
              <a:rPr lang="fr-FR" sz="3600" dirty="0" smtClean="0">
                <a:latin typeface="Times New Roman" pitchFamily="18" charset="0"/>
                <a:cs typeface="Times New Roman" pitchFamily="18" charset="0"/>
              </a:rPr>
              <a:t>Plan</a:t>
            </a:r>
          </a:p>
        </p:txBody>
      </p:sp>
      <p:pic>
        <p:nvPicPr>
          <p:cNvPr id="61" name="Picture 7" descr="http://www.itu.int/en/wcit-12/PublishingImages/logo-IT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à coins arrondis 62"/>
          <p:cNvSpPr/>
          <p:nvPr/>
        </p:nvSpPr>
        <p:spPr bwMode="auto">
          <a:xfrm>
            <a:off x="6715140" y="6429396"/>
            <a:ext cx="2428892" cy="428628"/>
          </a:xfrm>
          <a:prstGeom prst="round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defRPr/>
            </a:pPr>
            <a:endParaRPr lang="fr-FR" sz="1200" b="1" dirty="0">
              <a:solidFill>
                <a:schemeClr val="tx1"/>
              </a:solidFill>
              <a:latin typeface="Arial" pitchFamily="34" charset="0"/>
            </a:endParaRPr>
          </a:p>
        </p:txBody>
      </p:sp>
      <p:sp>
        <p:nvSpPr>
          <p:cNvPr id="65" name="Rectangle à coins arrondis 64"/>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66" name="Rectangle 65"/>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52" name="Text Box 49"/>
          <p:cNvSpPr txBox="1">
            <a:spLocks noChangeArrowheads="1"/>
          </p:cNvSpPr>
          <p:nvPr/>
        </p:nvSpPr>
        <p:spPr bwMode="auto">
          <a:xfrm>
            <a:off x="3929058" y="3302554"/>
            <a:ext cx="2933716" cy="369332"/>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defRPr/>
            </a:pPr>
            <a:r>
              <a:rPr lang="en-US" b="1" dirty="0" smtClean="0"/>
              <a:t>Business Application</a:t>
            </a:r>
            <a:endParaRPr lang="en-US" b="1" dirty="0"/>
          </a:p>
        </p:txBody>
      </p:sp>
      <p:sp>
        <p:nvSpPr>
          <p:cNvPr id="64" name="AutoShape 6"/>
          <p:cNvSpPr>
            <a:spLocks noChangeArrowheads="1"/>
          </p:cNvSpPr>
          <p:nvPr/>
        </p:nvSpPr>
        <p:spPr bwMode="gray">
          <a:xfrm>
            <a:off x="3714744" y="3900494"/>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67" name="Text Box 50"/>
          <p:cNvSpPr txBox="1">
            <a:spLocks noChangeArrowheads="1"/>
          </p:cNvSpPr>
          <p:nvPr/>
        </p:nvSpPr>
        <p:spPr bwMode="auto">
          <a:xfrm>
            <a:off x="3865495" y="3971932"/>
            <a:ext cx="3635464" cy="369888"/>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defRPr/>
            </a:pPr>
            <a:r>
              <a:rPr lang="en-US" b="1" dirty="0" smtClean="0"/>
              <a:t>One Stop Shop Online Services</a:t>
            </a:r>
            <a:endParaRPr lang="en-US" b="1" dirty="0"/>
          </a:p>
        </p:txBody>
      </p:sp>
      <p:sp>
        <p:nvSpPr>
          <p:cNvPr id="68" name="AutoShape 6"/>
          <p:cNvSpPr>
            <a:spLocks noChangeArrowheads="1"/>
          </p:cNvSpPr>
          <p:nvPr/>
        </p:nvSpPr>
        <p:spPr bwMode="gray">
          <a:xfrm>
            <a:off x="3500430" y="4543436"/>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54" name="Text Box 50"/>
          <p:cNvSpPr txBox="1">
            <a:spLocks noChangeArrowheads="1"/>
          </p:cNvSpPr>
          <p:nvPr/>
        </p:nvSpPr>
        <p:spPr bwMode="auto">
          <a:xfrm>
            <a:off x="3651181" y="4621218"/>
            <a:ext cx="1960606" cy="369888"/>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defRPr/>
            </a:pPr>
            <a:r>
              <a:rPr lang="en-US" b="1" dirty="0" smtClean="0"/>
              <a:t>Statistics</a:t>
            </a:r>
            <a:endParaRPr lang="en-US" b="1" dirty="0"/>
          </a:p>
        </p:txBody>
      </p:sp>
      <p:sp>
        <p:nvSpPr>
          <p:cNvPr id="50" name="Text Box 48"/>
          <p:cNvSpPr txBox="1">
            <a:spLocks noChangeArrowheads="1"/>
          </p:cNvSpPr>
          <p:nvPr/>
        </p:nvSpPr>
        <p:spPr bwMode="auto">
          <a:xfrm>
            <a:off x="3690942" y="2630485"/>
            <a:ext cx="1390124" cy="369332"/>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en-US" b="1" dirty="0" smtClean="0"/>
              <a:t>Procedure </a:t>
            </a:r>
            <a:endParaRPr lang="en-US" b="1" dirty="0"/>
          </a:p>
        </p:txBody>
      </p:sp>
      <p:pic>
        <p:nvPicPr>
          <p:cNvPr id="70" name="Picture 10" descr="http://www.devis-tunisie.net/inc/uploads/c20ad4d76fe97759aa27a0c99bff6710LOGOC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e 71"/>
          <p:cNvGrpSpPr/>
          <p:nvPr/>
        </p:nvGrpSpPr>
        <p:grpSpPr>
          <a:xfrm>
            <a:off x="2357422" y="1928802"/>
            <a:ext cx="571504" cy="571504"/>
            <a:chOff x="3643306" y="1357298"/>
            <a:chExt cx="571504" cy="571504"/>
          </a:xfrm>
        </p:grpSpPr>
        <p:grpSp>
          <p:nvGrpSpPr>
            <p:cNvPr id="15" name="Groupe 72"/>
            <p:cNvGrpSpPr/>
            <p:nvPr/>
          </p:nvGrpSpPr>
          <p:grpSpPr>
            <a:xfrm>
              <a:off x="3643306" y="1357298"/>
              <a:ext cx="571504" cy="571504"/>
              <a:chOff x="3643306" y="1357298"/>
              <a:chExt cx="571504" cy="571504"/>
            </a:xfrm>
          </p:grpSpPr>
          <p:sp>
            <p:nvSpPr>
              <p:cNvPr id="77"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78"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16" name="Groupe 75"/>
            <p:cNvGrpSpPr/>
            <p:nvPr/>
          </p:nvGrpSpPr>
          <p:grpSpPr>
            <a:xfrm>
              <a:off x="3714744" y="1428736"/>
              <a:ext cx="428628" cy="428628"/>
              <a:chOff x="3714744" y="1428736"/>
              <a:chExt cx="387205" cy="387205"/>
            </a:xfrm>
          </p:grpSpPr>
          <p:sp>
            <p:nvSpPr>
              <p:cNvPr id="75"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76"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72" name="Groupe 71"/>
          <p:cNvGrpSpPr/>
          <p:nvPr/>
        </p:nvGrpSpPr>
        <p:grpSpPr>
          <a:xfrm>
            <a:off x="2857488" y="2571744"/>
            <a:ext cx="571504" cy="571504"/>
            <a:chOff x="3643306" y="1357298"/>
            <a:chExt cx="571504" cy="571504"/>
          </a:xfrm>
        </p:grpSpPr>
        <p:grpSp>
          <p:nvGrpSpPr>
            <p:cNvPr id="73" name="Groupe 72"/>
            <p:cNvGrpSpPr/>
            <p:nvPr/>
          </p:nvGrpSpPr>
          <p:grpSpPr>
            <a:xfrm>
              <a:off x="3643306" y="1357298"/>
              <a:ext cx="571504" cy="571504"/>
              <a:chOff x="3643306" y="1357298"/>
              <a:chExt cx="571504" cy="571504"/>
            </a:xfrm>
          </p:grpSpPr>
          <p:sp>
            <p:nvSpPr>
              <p:cNvPr id="81"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82"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74" name="Groupe 75"/>
            <p:cNvGrpSpPr/>
            <p:nvPr/>
          </p:nvGrpSpPr>
          <p:grpSpPr>
            <a:xfrm>
              <a:off x="3714744" y="1428736"/>
              <a:ext cx="428628" cy="428628"/>
              <a:chOff x="3714744" y="1428736"/>
              <a:chExt cx="387205" cy="387205"/>
            </a:xfrm>
          </p:grpSpPr>
          <p:sp>
            <p:nvSpPr>
              <p:cNvPr id="79"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80"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sp>
        <p:nvSpPr>
          <p:cNvPr id="83" name="AutoShape 6"/>
          <p:cNvSpPr>
            <a:spLocks noChangeArrowheads="1"/>
          </p:cNvSpPr>
          <p:nvPr/>
        </p:nvSpPr>
        <p:spPr bwMode="gray">
          <a:xfrm>
            <a:off x="2928926" y="1928802"/>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84" name="Text Box 48"/>
          <p:cNvSpPr txBox="1">
            <a:spLocks noChangeArrowheads="1"/>
          </p:cNvSpPr>
          <p:nvPr/>
        </p:nvSpPr>
        <p:spPr bwMode="auto">
          <a:xfrm>
            <a:off x="3062278" y="2016115"/>
            <a:ext cx="1595438" cy="369887"/>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en-US" b="1" dirty="0"/>
              <a:t>Introduction </a:t>
            </a:r>
          </a:p>
        </p:txBody>
      </p:sp>
      <p:sp>
        <p:nvSpPr>
          <p:cNvPr id="71" name="Text Box 43"/>
          <p:cNvSpPr txBox="1">
            <a:spLocks noChangeArrowheads="1"/>
          </p:cNvSpPr>
          <p:nvPr/>
        </p:nvSpPr>
        <p:spPr bwMode="auto">
          <a:xfrm>
            <a:off x="2473144" y="2059536"/>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1</a:t>
            </a:r>
            <a:endParaRPr lang="en-US" b="1" dirty="0">
              <a:solidFill>
                <a:srgbClr val="000000"/>
              </a:solidFill>
            </a:endParaRPr>
          </a:p>
        </p:txBody>
      </p:sp>
      <p:grpSp>
        <p:nvGrpSpPr>
          <p:cNvPr id="85" name="Groupe 84"/>
          <p:cNvGrpSpPr/>
          <p:nvPr/>
        </p:nvGrpSpPr>
        <p:grpSpPr>
          <a:xfrm>
            <a:off x="3143240" y="3214686"/>
            <a:ext cx="571504" cy="571504"/>
            <a:chOff x="3643306" y="1357298"/>
            <a:chExt cx="571504" cy="571504"/>
          </a:xfrm>
        </p:grpSpPr>
        <p:grpSp>
          <p:nvGrpSpPr>
            <p:cNvPr id="86" name="Groupe 72"/>
            <p:cNvGrpSpPr/>
            <p:nvPr/>
          </p:nvGrpSpPr>
          <p:grpSpPr>
            <a:xfrm>
              <a:off x="3643306" y="1357298"/>
              <a:ext cx="571504" cy="571504"/>
              <a:chOff x="3643306" y="1357298"/>
              <a:chExt cx="571504" cy="571504"/>
            </a:xfrm>
          </p:grpSpPr>
          <p:sp>
            <p:nvSpPr>
              <p:cNvPr id="90"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91"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87" name="Groupe 75"/>
            <p:cNvGrpSpPr/>
            <p:nvPr/>
          </p:nvGrpSpPr>
          <p:grpSpPr>
            <a:xfrm>
              <a:off x="3714744" y="1428736"/>
              <a:ext cx="428628" cy="428628"/>
              <a:chOff x="3714744" y="1428736"/>
              <a:chExt cx="387205" cy="387205"/>
            </a:xfrm>
          </p:grpSpPr>
          <p:sp>
            <p:nvSpPr>
              <p:cNvPr id="88"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89"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92" name="Groupe 91"/>
          <p:cNvGrpSpPr/>
          <p:nvPr/>
        </p:nvGrpSpPr>
        <p:grpSpPr>
          <a:xfrm>
            <a:off x="3143240" y="3857628"/>
            <a:ext cx="571504" cy="571504"/>
            <a:chOff x="3643306" y="1357298"/>
            <a:chExt cx="571504" cy="571504"/>
          </a:xfrm>
        </p:grpSpPr>
        <p:grpSp>
          <p:nvGrpSpPr>
            <p:cNvPr id="93" name="Groupe 72"/>
            <p:cNvGrpSpPr/>
            <p:nvPr/>
          </p:nvGrpSpPr>
          <p:grpSpPr>
            <a:xfrm>
              <a:off x="3643306" y="1357298"/>
              <a:ext cx="571504" cy="571504"/>
              <a:chOff x="3643306" y="1357298"/>
              <a:chExt cx="571504" cy="571504"/>
            </a:xfrm>
          </p:grpSpPr>
          <p:sp>
            <p:nvSpPr>
              <p:cNvPr id="97"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98"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94" name="Groupe 75"/>
            <p:cNvGrpSpPr/>
            <p:nvPr/>
          </p:nvGrpSpPr>
          <p:grpSpPr>
            <a:xfrm>
              <a:off x="3714744" y="1428736"/>
              <a:ext cx="428628" cy="428628"/>
              <a:chOff x="3714744" y="1428736"/>
              <a:chExt cx="387205" cy="387205"/>
            </a:xfrm>
          </p:grpSpPr>
          <p:sp>
            <p:nvSpPr>
              <p:cNvPr id="95"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96"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99" name="Groupe 98"/>
          <p:cNvGrpSpPr/>
          <p:nvPr/>
        </p:nvGrpSpPr>
        <p:grpSpPr>
          <a:xfrm>
            <a:off x="2928926" y="4500570"/>
            <a:ext cx="571504" cy="571504"/>
            <a:chOff x="3643306" y="1357298"/>
            <a:chExt cx="571504" cy="571504"/>
          </a:xfrm>
        </p:grpSpPr>
        <p:grpSp>
          <p:nvGrpSpPr>
            <p:cNvPr id="100" name="Groupe 72"/>
            <p:cNvGrpSpPr/>
            <p:nvPr/>
          </p:nvGrpSpPr>
          <p:grpSpPr>
            <a:xfrm>
              <a:off x="3643306" y="1357298"/>
              <a:ext cx="571504" cy="571504"/>
              <a:chOff x="3643306" y="1357298"/>
              <a:chExt cx="571504" cy="571504"/>
            </a:xfrm>
          </p:grpSpPr>
          <p:sp>
            <p:nvSpPr>
              <p:cNvPr id="104"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105"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101" name="Groupe 75"/>
            <p:cNvGrpSpPr/>
            <p:nvPr/>
          </p:nvGrpSpPr>
          <p:grpSpPr>
            <a:xfrm>
              <a:off x="3714744" y="1428736"/>
              <a:ext cx="428628" cy="428628"/>
              <a:chOff x="3714744" y="1428736"/>
              <a:chExt cx="387205" cy="387205"/>
            </a:xfrm>
          </p:grpSpPr>
          <p:sp>
            <p:nvSpPr>
              <p:cNvPr id="102"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103"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106" name="Groupe 105"/>
          <p:cNvGrpSpPr/>
          <p:nvPr/>
        </p:nvGrpSpPr>
        <p:grpSpPr>
          <a:xfrm>
            <a:off x="2428860" y="5214950"/>
            <a:ext cx="571504" cy="571504"/>
            <a:chOff x="3643306" y="1357298"/>
            <a:chExt cx="571504" cy="571504"/>
          </a:xfrm>
        </p:grpSpPr>
        <p:grpSp>
          <p:nvGrpSpPr>
            <p:cNvPr id="107" name="Groupe 72"/>
            <p:cNvGrpSpPr/>
            <p:nvPr/>
          </p:nvGrpSpPr>
          <p:grpSpPr>
            <a:xfrm>
              <a:off x="3643306" y="1357298"/>
              <a:ext cx="571504" cy="571504"/>
              <a:chOff x="3643306" y="1357298"/>
              <a:chExt cx="571504" cy="571504"/>
            </a:xfrm>
          </p:grpSpPr>
          <p:sp>
            <p:nvSpPr>
              <p:cNvPr id="111"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112"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108" name="Groupe 75"/>
            <p:cNvGrpSpPr/>
            <p:nvPr/>
          </p:nvGrpSpPr>
          <p:grpSpPr>
            <a:xfrm>
              <a:off x="3714744" y="1428736"/>
              <a:ext cx="428628" cy="428628"/>
              <a:chOff x="3714744" y="1428736"/>
              <a:chExt cx="387205" cy="387205"/>
            </a:xfrm>
          </p:grpSpPr>
          <p:sp>
            <p:nvSpPr>
              <p:cNvPr id="109"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110"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sp>
        <p:nvSpPr>
          <p:cNvPr id="114" name="Text Box 43"/>
          <p:cNvSpPr txBox="1">
            <a:spLocks noChangeArrowheads="1"/>
          </p:cNvSpPr>
          <p:nvPr/>
        </p:nvSpPr>
        <p:spPr bwMode="auto">
          <a:xfrm>
            <a:off x="2973210" y="2702478"/>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2</a:t>
            </a:r>
            <a:endParaRPr lang="en-US" b="1" dirty="0">
              <a:solidFill>
                <a:srgbClr val="000000"/>
              </a:solidFill>
            </a:endParaRPr>
          </a:p>
        </p:txBody>
      </p:sp>
      <p:sp>
        <p:nvSpPr>
          <p:cNvPr id="115" name="Text Box 43"/>
          <p:cNvSpPr txBox="1">
            <a:spLocks noChangeArrowheads="1"/>
          </p:cNvSpPr>
          <p:nvPr/>
        </p:nvSpPr>
        <p:spPr bwMode="auto">
          <a:xfrm>
            <a:off x="3258962" y="3286124"/>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3</a:t>
            </a:r>
            <a:endParaRPr lang="en-US" b="1" dirty="0">
              <a:solidFill>
                <a:srgbClr val="000000"/>
              </a:solidFill>
            </a:endParaRPr>
          </a:p>
        </p:txBody>
      </p:sp>
      <p:sp>
        <p:nvSpPr>
          <p:cNvPr id="116" name="Text Box 43"/>
          <p:cNvSpPr txBox="1">
            <a:spLocks noChangeArrowheads="1"/>
          </p:cNvSpPr>
          <p:nvPr/>
        </p:nvSpPr>
        <p:spPr bwMode="auto">
          <a:xfrm>
            <a:off x="3258962" y="3929066"/>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4</a:t>
            </a:r>
            <a:endParaRPr lang="en-US" b="1" dirty="0">
              <a:solidFill>
                <a:srgbClr val="000000"/>
              </a:solidFill>
            </a:endParaRPr>
          </a:p>
        </p:txBody>
      </p:sp>
      <p:sp>
        <p:nvSpPr>
          <p:cNvPr id="117" name="Text Box 43"/>
          <p:cNvSpPr txBox="1">
            <a:spLocks noChangeArrowheads="1"/>
          </p:cNvSpPr>
          <p:nvPr/>
        </p:nvSpPr>
        <p:spPr bwMode="auto">
          <a:xfrm>
            <a:off x="3071802" y="4572008"/>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5</a:t>
            </a:r>
            <a:endParaRPr lang="en-US" b="1" dirty="0">
              <a:solidFill>
                <a:srgbClr val="000000"/>
              </a:solidFill>
            </a:endParaRPr>
          </a:p>
        </p:txBody>
      </p:sp>
      <p:sp>
        <p:nvSpPr>
          <p:cNvPr id="118" name="Text Box 43"/>
          <p:cNvSpPr txBox="1">
            <a:spLocks noChangeArrowheads="1"/>
          </p:cNvSpPr>
          <p:nvPr/>
        </p:nvSpPr>
        <p:spPr bwMode="auto">
          <a:xfrm>
            <a:off x="2571736" y="5345684"/>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6</a:t>
            </a:r>
            <a:endParaRPr lang="en-US"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1000" fill="hold"/>
                                        <p:tgtEl>
                                          <p:spTgt spid="63"/>
                                        </p:tgtEl>
                                        <p:attrNameLst>
                                          <p:attrName>ppt_w</p:attrName>
                                        </p:attrNameLst>
                                      </p:cBhvr>
                                      <p:tavLst>
                                        <p:tav tm="0">
                                          <p:val>
                                            <p:fltVal val="0"/>
                                          </p:val>
                                        </p:tav>
                                        <p:tav tm="100000">
                                          <p:val>
                                            <p:strVal val="#ppt_w"/>
                                          </p:val>
                                        </p:tav>
                                      </p:tavLst>
                                    </p:anim>
                                    <p:anim calcmode="lin" valueType="num">
                                      <p:cBhvr>
                                        <p:cTn id="8" dur="1000" fill="hold"/>
                                        <p:tgtEl>
                                          <p:spTgt spid="63"/>
                                        </p:tgtEl>
                                        <p:attrNameLst>
                                          <p:attrName>ppt_h</p:attrName>
                                        </p:attrNameLst>
                                      </p:cBhvr>
                                      <p:tavLst>
                                        <p:tav tm="0">
                                          <p:val>
                                            <p:fltVal val="0"/>
                                          </p:val>
                                        </p:tav>
                                        <p:tav tm="100000">
                                          <p:val>
                                            <p:strVal val="#ppt_h"/>
                                          </p:val>
                                        </p:tav>
                                      </p:tavLst>
                                    </p:anim>
                                    <p:anim calcmode="lin" valueType="num">
                                      <p:cBhvr>
                                        <p:cTn id="9" dur="1000" fill="hold"/>
                                        <p:tgtEl>
                                          <p:spTgt spid="6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p:cTn id="15" dur="1000" fill="hold"/>
                                        <p:tgtEl>
                                          <p:spTgt spid="66"/>
                                        </p:tgtEl>
                                        <p:attrNameLst>
                                          <p:attrName>ppt_w</p:attrName>
                                        </p:attrNameLst>
                                      </p:cBhvr>
                                      <p:tavLst>
                                        <p:tav tm="0">
                                          <p:val>
                                            <p:fltVal val="0"/>
                                          </p:val>
                                        </p:tav>
                                        <p:tav tm="100000">
                                          <p:val>
                                            <p:strVal val="#ppt_w"/>
                                          </p:val>
                                        </p:tav>
                                      </p:tavLst>
                                    </p:anim>
                                    <p:anim calcmode="lin" valueType="num">
                                      <p:cBhvr>
                                        <p:cTn id="16" dur="1000" fill="hold"/>
                                        <p:tgtEl>
                                          <p:spTgt spid="66"/>
                                        </p:tgtEl>
                                        <p:attrNameLst>
                                          <p:attrName>ppt_h</p:attrName>
                                        </p:attrNameLst>
                                      </p:cBhvr>
                                      <p:tavLst>
                                        <p:tav tm="0">
                                          <p:val>
                                            <p:fltVal val="0"/>
                                          </p:val>
                                        </p:tav>
                                        <p:tav tm="100000">
                                          <p:val>
                                            <p:strVal val="#ppt_h"/>
                                          </p:val>
                                        </p:tav>
                                      </p:tavLst>
                                    </p:anim>
                                    <p:anim calcmode="lin" valueType="num">
                                      <p:cBhvr>
                                        <p:cTn id="17" dur="1000" fill="hold"/>
                                        <p:tgtEl>
                                          <p:spTgt spid="6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6"/>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p:cTn id="21" dur="1000" fill="hold"/>
                                        <p:tgtEl>
                                          <p:spTgt spid="65"/>
                                        </p:tgtEl>
                                        <p:attrNameLst>
                                          <p:attrName>ppt_w</p:attrName>
                                        </p:attrNameLst>
                                      </p:cBhvr>
                                      <p:tavLst>
                                        <p:tav tm="0">
                                          <p:val>
                                            <p:fltVal val="0"/>
                                          </p:val>
                                        </p:tav>
                                        <p:tav tm="100000">
                                          <p:val>
                                            <p:strVal val="#ppt_w"/>
                                          </p:val>
                                        </p:tav>
                                      </p:tavLst>
                                    </p:anim>
                                    <p:anim calcmode="lin" valueType="num">
                                      <p:cBhvr>
                                        <p:cTn id="22" dur="1000" fill="hold"/>
                                        <p:tgtEl>
                                          <p:spTgt spid="65"/>
                                        </p:tgtEl>
                                        <p:attrNameLst>
                                          <p:attrName>ppt_h</p:attrName>
                                        </p:attrNameLst>
                                      </p:cBhvr>
                                      <p:tavLst>
                                        <p:tav tm="0">
                                          <p:val>
                                            <p:fltVal val="0"/>
                                          </p:val>
                                        </p:tav>
                                        <p:tav tm="100000">
                                          <p:val>
                                            <p:strVal val="#ppt_h"/>
                                          </p:val>
                                        </p:tav>
                                      </p:tavLst>
                                    </p:anim>
                                    <p:anim calcmode="lin" valueType="num">
                                      <p:cBhvr>
                                        <p:cTn id="23" dur="1000" fill="hold"/>
                                        <p:tgtEl>
                                          <p:spTgt spid="6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953344"/>
            <a:ext cx="85010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http://www.itu.int/en/wcit-12/PublishingImages/logo-IT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numéro de diapositive 2"/>
          <p:cNvSpPr>
            <a:spLocks noGrp="1"/>
          </p:cNvSpPr>
          <p:nvPr>
            <p:ph type="sldNum" sz="quarter" idx="11"/>
          </p:nvPr>
        </p:nvSpPr>
        <p:spPr>
          <a:xfrm>
            <a:off x="533400" y="6521450"/>
            <a:ext cx="609600" cy="184150"/>
          </a:xfrm>
        </p:spPr>
        <p:txBody>
          <a:bodyPr/>
          <a:lstStyle/>
          <a:p>
            <a:pPr>
              <a:defRPr/>
            </a:pPr>
            <a:fld id="{1FB916E9-B11A-48AF-9D3F-E72C61263271}" type="slidenum">
              <a:rPr lang="en-US" smtClean="0">
                <a:solidFill>
                  <a:srgbClr val="990099"/>
                </a:solidFill>
              </a:rPr>
              <a:pPr>
                <a:defRPr/>
              </a:pPr>
              <a:t>20</a:t>
            </a:fld>
            <a:endParaRPr lang="en-US" dirty="0">
              <a:solidFill>
                <a:srgbClr val="990099"/>
              </a:solidFill>
            </a:endParaRPr>
          </a:p>
        </p:txBody>
      </p:sp>
      <p:sp>
        <p:nvSpPr>
          <p:cNvPr id="12" name="Rectangle à coins arrondis 11"/>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13" name="Rectangle 12"/>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14" name="Titre 1"/>
          <p:cNvSpPr txBox="1">
            <a:spLocks/>
          </p:cNvSpPr>
          <p:nvPr/>
        </p:nvSpPr>
        <p:spPr bwMode="auto">
          <a:xfrm>
            <a:off x="1143000" y="44450"/>
            <a:ext cx="6000750" cy="908050"/>
          </a:xfrm>
          <a:prstGeom prst="rect">
            <a:avLst/>
          </a:prstGeom>
          <a:noFill/>
          <a:ln w="9525">
            <a:noFill/>
            <a:miter lim="800000"/>
            <a:headEnd/>
            <a:tailEnd/>
          </a:ln>
        </p:spPr>
        <p:txBody>
          <a:bodyPr anchor="ctr"/>
          <a:lstStyle/>
          <a:p>
            <a:pPr algn="just">
              <a:defRPr/>
            </a:pPr>
            <a:r>
              <a:rPr lang="fr-FR" altLang="fr-FR" sz="28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4- </a:t>
            </a:r>
            <a:r>
              <a:rPr lang="fr-FR" altLang="fr-FR" sz="2800" b="1" dirty="0" err="1">
                <a:solidFill>
                  <a:schemeClr val="tx2">
                    <a:lumMod val="50000"/>
                  </a:schemeClr>
                </a:solidFill>
                <a:effectLst>
                  <a:outerShdw blurRad="38100" dist="38100" dir="2700000" algn="tl">
                    <a:srgbClr val="000000">
                      <a:alpha val="43137"/>
                    </a:srgbClr>
                  </a:outerShdw>
                </a:effectLst>
                <a:latin typeface="+mj-lt"/>
                <a:ea typeface="+mj-ea"/>
                <a:cs typeface="+mj-cs"/>
              </a:rPr>
              <a:t>One-Stop</a:t>
            </a:r>
            <a:r>
              <a:rPr lang="fr-FR" altLang="fr-FR" sz="2800" b="1" dirty="0">
                <a:solidFill>
                  <a:schemeClr val="tx2">
                    <a:lumMod val="50000"/>
                  </a:schemeClr>
                </a:solidFill>
                <a:effectLst>
                  <a:outerShdw blurRad="38100" dist="38100" dir="2700000" algn="tl">
                    <a:srgbClr val="000000">
                      <a:alpha val="43137"/>
                    </a:srgbClr>
                  </a:outerShdw>
                </a:effectLst>
                <a:latin typeface="+mj-lt"/>
                <a:ea typeface="+mj-ea"/>
                <a:cs typeface="+mj-cs"/>
              </a:rPr>
              <a:t> Shop online services</a:t>
            </a:r>
          </a:p>
        </p:txBody>
      </p:sp>
      <p:pic>
        <p:nvPicPr>
          <p:cNvPr id="15" name="Picture 10" descr="http://www.devis-tunisie.net/inc/uploads/c20ad4d76fe97759aa27a0c99bff6710LOGOCE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contenu 6"/>
          <p:cNvSpPr txBox="1">
            <a:spLocks/>
          </p:cNvSpPr>
          <p:nvPr/>
        </p:nvSpPr>
        <p:spPr bwMode="auto">
          <a:xfrm>
            <a:off x="500063" y="1285875"/>
            <a:ext cx="7715250" cy="500063"/>
          </a:xfrm>
          <a:prstGeom prst="rect">
            <a:avLst/>
          </a:prstGeom>
          <a:noFill/>
          <a:ln w="9525">
            <a:noFill/>
            <a:miter lim="800000"/>
            <a:headEnd/>
            <a:tailEnd/>
          </a:ln>
        </p:spPr>
        <p:txBody>
          <a:bodyPr/>
          <a:lstStyle/>
          <a:p>
            <a:pPr marL="450850" indent="176213">
              <a:spcBef>
                <a:spcPts val="0"/>
              </a:spcBef>
              <a:spcAft>
                <a:spcPts val="0"/>
              </a:spcAft>
              <a:buClr>
                <a:schemeClr val="accent3">
                  <a:lumMod val="50000"/>
                </a:schemeClr>
              </a:buClr>
              <a:buFont typeface="Wingdings" pitchFamily="2" charset="2"/>
              <a:buChar char="ü"/>
              <a:defRPr/>
            </a:pPr>
            <a:r>
              <a:rPr lang="en-US" altLang="fr-FR" sz="2400" dirty="0"/>
              <a:t> </a:t>
            </a:r>
            <a:r>
              <a:rPr lang="en-US" altLang="fr-FR" sz="2400" dirty="0" smtClean="0">
                <a:latin typeface="+mn-lt"/>
                <a:cs typeface="+mn-cs"/>
              </a:rPr>
              <a:t>Consultation</a:t>
            </a:r>
            <a:endParaRPr lang="en-US" altLang="fr-FR" sz="24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595586"/>
            <a:ext cx="8501063"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http://www.itu.int/en/wcit-12/PublishingImages/logo-IT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numéro de diapositive 2"/>
          <p:cNvSpPr>
            <a:spLocks noGrp="1"/>
          </p:cNvSpPr>
          <p:nvPr>
            <p:ph type="sldNum" sz="quarter" idx="11"/>
          </p:nvPr>
        </p:nvSpPr>
        <p:spPr>
          <a:xfrm>
            <a:off x="533400" y="6521450"/>
            <a:ext cx="609600" cy="184150"/>
          </a:xfrm>
        </p:spPr>
        <p:txBody>
          <a:bodyPr/>
          <a:lstStyle/>
          <a:p>
            <a:pPr>
              <a:defRPr/>
            </a:pPr>
            <a:fld id="{1FB916E9-B11A-48AF-9D3F-E72C61263271}" type="slidenum">
              <a:rPr lang="en-US" smtClean="0">
                <a:solidFill>
                  <a:srgbClr val="990099"/>
                </a:solidFill>
              </a:rPr>
              <a:pPr>
                <a:defRPr/>
              </a:pPr>
              <a:t>21</a:t>
            </a:fld>
            <a:endParaRPr lang="en-US" dirty="0">
              <a:solidFill>
                <a:srgbClr val="990099"/>
              </a:solidFill>
            </a:endParaRPr>
          </a:p>
        </p:txBody>
      </p:sp>
      <p:sp>
        <p:nvSpPr>
          <p:cNvPr id="12" name="Rectangle à coins arrondis 11"/>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13" name="Rectangle 12"/>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14" name="Titre 1"/>
          <p:cNvSpPr txBox="1">
            <a:spLocks/>
          </p:cNvSpPr>
          <p:nvPr/>
        </p:nvSpPr>
        <p:spPr bwMode="auto">
          <a:xfrm>
            <a:off x="1143000" y="44450"/>
            <a:ext cx="6000750" cy="908050"/>
          </a:xfrm>
          <a:prstGeom prst="rect">
            <a:avLst/>
          </a:prstGeom>
          <a:noFill/>
          <a:ln w="9525">
            <a:noFill/>
            <a:miter lim="800000"/>
            <a:headEnd/>
            <a:tailEnd/>
          </a:ln>
        </p:spPr>
        <p:txBody>
          <a:bodyPr anchor="ctr"/>
          <a:lstStyle/>
          <a:p>
            <a:pPr algn="just">
              <a:defRPr/>
            </a:pPr>
            <a:r>
              <a:rPr lang="fr-FR" altLang="fr-FR" sz="28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4- </a:t>
            </a:r>
            <a:r>
              <a:rPr lang="fr-FR" altLang="fr-FR" sz="2800" b="1" dirty="0" err="1">
                <a:solidFill>
                  <a:schemeClr val="tx2">
                    <a:lumMod val="50000"/>
                  </a:schemeClr>
                </a:solidFill>
                <a:effectLst>
                  <a:outerShdw blurRad="38100" dist="38100" dir="2700000" algn="tl">
                    <a:srgbClr val="000000">
                      <a:alpha val="43137"/>
                    </a:srgbClr>
                  </a:outerShdw>
                </a:effectLst>
                <a:latin typeface="+mj-lt"/>
                <a:ea typeface="+mj-ea"/>
                <a:cs typeface="+mj-cs"/>
              </a:rPr>
              <a:t>One-Stop</a:t>
            </a:r>
            <a:r>
              <a:rPr lang="fr-FR" altLang="fr-FR" sz="2800" b="1" dirty="0">
                <a:solidFill>
                  <a:schemeClr val="tx2">
                    <a:lumMod val="50000"/>
                  </a:schemeClr>
                </a:solidFill>
                <a:effectLst>
                  <a:outerShdw blurRad="38100" dist="38100" dir="2700000" algn="tl">
                    <a:srgbClr val="000000">
                      <a:alpha val="43137"/>
                    </a:srgbClr>
                  </a:outerShdw>
                </a:effectLst>
                <a:latin typeface="+mj-lt"/>
                <a:ea typeface="+mj-ea"/>
                <a:cs typeface="+mj-cs"/>
              </a:rPr>
              <a:t> Shop online services</a:t>
            </a:r>
          </a:p>
        </p:txBody>
      </p:sp>
      <p:pic>
        <p:nvPicPr>
          <p:cNvPr id="15" name="Picture 10" descr="http://www.devis-tunisie.net/inc/uploads/c20ad4d76fe97759aa27a0c99bff6710LOGOCE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contenu 6"/>
          <p:cNvSpPr txBox="1">
            <a:spLocks/>
          </p:cNvSpPr>
          <p:nvPr/>
        </p:nvSpPr>
        <p:spPr bwMode="auto">
          <a:xfrm>
            <a:off x="500063" y="1052736"/>
            <a:ext cx="7715250" cy="500063"/>
          </a:xfrm>
          <a:prstGeom prst="rect">
            <a:avLst/>
          </a:prstGeom>
          <a:noFill/>
          <a:ln w="9525">
            <a:noFill/>
            <a:miter lim="800000"/>
            <a:headEnd/>
            <a:tailEnd/>
          </a:ln>
        </p:spPr>
        <p:txBody>
          <a:bodyPr/>
          <a:lstStyle/>
          <a:p>
            <a:pPr marL="450850" indent="176213">
              <a:spcBef>
                <a:spcPts val="0"/>
              </a:spcBef>
              <a:spcAft>
                <a:spcPts val="0"/>
              </a:spcAft>
              <a:buClr>
                <a:schemeClr val="accent3">
                  <a:lumMod val="50000"/>
                </a:schemeClr>
              </a:buClr>
              <a:buFont typeface="Wingdings" pitchFamily="2" charset="2"/>
              <a:buChar char="ü"/>
              <a:defRPr/>
            </a:pPr>
            <a:r>
              <a:rPr lang="en-US" altLang="fr-FR" sz="2400" dirty="0"/>
              <a:t> </a:t>
            </a:r>
            <a:r>
              <a:rPr lang="en-US" altLang="fr-FR" sz="2400" dirty="0" smtClean="0">
                <a:latin typeface="+mn-lt"/>
                <a:cs typeface="+mn-cs"/>
              </a:rPr>
              <a:t>Deposit of application</a:t>
            </a:r>
            <a:endParaRPr lang="en-US" altLang="fr-FR" sz="24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AutoShape 21"/>
          <p:cNvSpPr>
            <a:spLocks noChangeArrowheads="1"/>
          </p:cNvSpPr>
          <p:nvPr/>
        </p:nvSpPr>
        <p:spPr bwMode="gray">
          <a:xfrm>
            <a:off x="3460776" y="4541849"/>
            <a:ext cx="4826000" cy="530225"/>
          </a:xfrm>
          <a:prstGeom prst="roundRect">
            <a:avLst>
              <a:gd name="adj" fmla="val 50000"/>
            </a:avLst>
          </a:prstGeom>
          <a:gradFill rotWithShape="0">
            <a:gsLst>
              <a:gs pos="0">
                <a:srgbClr val="FFC000"/>
              </a:gs>
              <a:gs pos="100000">
                <a:schemeClr val="bg1">
                  <a:alpha val="50000"/>
                </a:schemeClr>
              </a:gs>
            </a:gsLst>
            <a:lin ang="0" scaled="1"/>
          </a:gradFill>
          <a:ln w="9525" algn="ctr">
            <a:noFill/>
            <a:round/>
            <a:headEnd/>
            <a:tailEnd/>
          </a:ln>
        </p:spPr>
        <p:txBody>
          <a:bodyPr wrap="none" anchor="ctr"/>
          <a:lstStyle/>
          <a:p>
            <a:endParaRPr lang="fr-FR" dirty="0"/>
          </a:p>
        </p:txBody>
      </p:sp>
      <p:sp>
        <p:nvSpPr>
          <p:cNvPr id="68" name="AutoShape 6"/>
          <p:cNvSpPr>
            <a:spLocks noChangeArrowheads="1"/>
          </p:cNvSpPr>
          <p:nvPr/>
        </p:nvSpPr>
        <p:spPr bwMode="gray">
          <a:xfrm>
            <a:off x="3000364" y="5214950"/>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62" name="AutoShape 6"/>
          <p:cNvSpPr>
            <a:spLocks noChangeArrowheads="1"/>
          </p:cNvSpPr>
          <p:nvPr/>
        </p:nvSpPr>
        <p:spPr bwMode="gray">
          <a:xfrm>
            <a:off x="3428992" y="2543172"/>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3" name="Espace réservé du numéro de diapositive 2"/>
          <p:cNvSpPr>
            <a:spLocks noGrp="1"/>
          </p:cNvSpPr>
          <p:nvPr>
            <p:ph type="sldNum" sz="quarter" idx="11"/>
          </p:nvPr>
        </p:nvSpPr>
        <p:spPr/>
        <p:txBody>
          <a:bodyPr/>
          <a:lstStyle/>
          <a:p>
            <a:pPr>
              <a:defRPr/>
            </a:pPr>
            <a:fld id="{1FB916E9-B11A-48AF-9D3F-E72C61263271}" type="slidenum">
              <a:rPr lang="en-US" smtClean="0">
                <a:solidFill>
                  <a:srgbClr val="990099"/>
                </a:solidFill>
              </a:rPr>
              <a:pPr>
                <a:defRPr/>
              </a:pPr>
              <a:t>22</a:t>
            </a:fld>
            <a:endParaRPr lang="en-US" dirty="0">
              <a:solidFill>
                <a:srgbClr val="990099"/>
              </a:solidFill>
            </a:endParaRPr>
          </a:p>
        </p:txBody>
      </p:sp>
      <p:grpSp>
        <p:nvGrpSpPr>
          <p:cNvPr id="2" name="Group 59"/>
          <p:cNvGrpSpPr>
            <a:grpSpLocks/>
          </p:cNvGrpSpPr>
          <p:nvPr/>
        </p:nvGrpSpPr>
        <p:grpSpPr bwMode="auto">
          <a:xfrm>
            <a:off x="-928726" y="1714488"/>
            <a:ext cx="4430713" cy="4430713"/>
            <a:chOff x="-576" y="1104"/>
            <a:chExt cx="2791" cy="2791"/>
          </a:xfrm>
        </p:grpSpPr>
        <p:sp>
          <p:nvSpPr>
            <p:cNvPr id="6159" name="AutoShape 5"/>
            <p:cNvSpPr>
              <a:spLocks noChangeArrowheads="1"/>
            </p:cNvSpPr>
            <p:nvPr/>
          </p:nvSpPr>
          <p:spPr bwMode="gray">
            <a:xfrm rot="5400000">
              <a:off x="-576" y="1104"/>
              <a:ext cx="2791" cy="27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2 w 21600"/>
                <a:gd name="T13" fmla="*/ 0 h 21600"/>
                <a:gd name="T14" fmla="*/ 21198 w 21600"/>
                <a:gd name="T15" fmla="*/ 13629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bg1"/>
                </a:gs>
                <a:gs pos="100000">
                  <a:srgbClr val="00CCFF"/>
                </a:gs>
              </a:gsLst>
              <a:lin ang="0" scaled="1"/>
            </a:gradFill>
            <a:ln w="9525" algn="ctr">
              <a:noFill/>
              <a:miter lim="800000"/>
              <a:headEnd/>
              <a:tailEnd/>
            </a:ln>
          </p:spPr>
          <p:txBody>
            <a:bodyPr wrap="none" anchor="ctr"/>
            <a:lstStyle/>
            <a:p>
              <a:endParaRPr lang="fr-FR" dirty="0"/>
            </a:p>
          </p:txBody>
        </p:sp>
        <p:sp>
          <p:nvSpPr>
            <p:cNvPr id="6160" name="AutoShape 13"/>
            <p:cNvSpPr>
              <a:spLocks noChangeArrowheads="1"/>
            </p:cNvSpPr>
            <p:nvPr/>
          </p:nvSpPr>
          <p:spPr bwMode="ltGray">
            <a:xfrm rot="5400000">
              <a:off x="-406" y="1395"/>
              <a:ext cx="2374" cy="237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837 h 21600"/>
              </a:gdLst>
              <a:ahLst/>
              <a:cxnLst>
                <a:cxn ang="T8">
                  <a:pos x="T0" y="T1"/>
                </a:cxn>
                <a:cxn ang="T9">
                  <a:pos x="T2" y="T3"/>
                </a:cxn>
                <a:cxn ang="T10">
                  <a:pos x="T4" y="T5"/>
                </a:cxn>
                <a:cxn ang="T11">
                  <a:pos x="T6" y="T7"/>
                </a:cxn>
              </a:cxnLst>
              <a:rect l="T12" t="T13" r="T14" b="T15"/>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close/>
                </a:path>
              </a:pathLst>
            </a:custGeom>
            <a:gradFill rotWithShape="0">
              <a:gsLst>
                <a:gs pos="0">
                  <a:schemeClr val="bg1"/>
                </a:gs>
                <a:gs pos="100000">
                  <a:srgbClr val="0099FF"/>
                </a:gs>
              </a:gsLst>
              <a:lin ang="0" scaled="1"/>
            </a:gradFill>
            <a:ln w="9525" algn="ctr">
              <a:noFill/>
              <a:miter lim="800000"/>
              <a:headEnd/>
              <a:tailEnd/>
            </a:ln>
          </p:spPr>
          <p:txBody>
            <a:bodyPr wrap="none" anchor="ctr"/>
            <a:lstStyle/>
            <a:p>
              <a:endParaRPr lang="fr-FR" dirty="0"/>
            </a:p>
          </p:txBody>
        </p:sp>
      </p:grpSp>
      <p:sp>
        <p:nvSpPr>
          <p:cNvPr id="53" name="AutoShape 6"/>
          <p:cNvSpPr>
            <a:spLocks noChangeArrowheads="1"/>
          </p:cNvSpPr>
          <p:nvPr/>
        </p:nvSpPr>
        <p:spPr bwMode="gray">
          <a:xfrm>
            <a:off x="3714744" y="3214686"/>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56" name="AutoShape 35"/>
          <p:cNvSpPr>
            <a:spLocks noChangeArrowheads="1"/>
          </p:cNvSpPr>
          <p:nvPr/>
        </p:nvSpPr>
        <p:spPr bwMode="gray">
          <a:xfrm>
            <a:off x="2928926" y="1928802"/>
            <a:ext cx="4827588" cy="530225"/>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57" name="Text Box 52"/>
          <p:cNvSpPr txBox="1">
            <a:spLocks noChangeArrowheads="1"/>
          </p:cNvSpPr>
          <p:nvPr/>
        </p:nvSpPr>
        <p:spPr bwMode="auto">
          <a:xfrm>
            <a:off x="3181339" y="5283200"/>
            <a:ext cx="1441420" cy="369332"/>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en-US" b="1" dirty="0" smtClean="0"/>
              <a:t>Conclusion</a:t>
            </a:r>
            <a:endParaRPr lang="en-US" b="1" dirty="0"/>
          </a:p>
        </p:txBody>
      </p:sp>
      <p:sp>
        <p:nvSpPr>
          <p:cNvPr id="6158" name="Titre 57"/>
          <p:cNvSpPr>
            <a:spLocks noGrp="1"/>
          </p:cNvSpPr>
          <p:nvPr>
            <p:ph type="title"/>
          </p:nvPr>
        </p:nvSpPr>
        <p:spPr>
          <a:xfrm>
            <a:off x="457200" y="117475"/>
            <a:ext cx="8229600" cy="646331"/>
          </a:xfrm>
        </p:spPr>
        <p:txBody>
          <a:bodyPr>
            <a:spAutoFit/>
          </a:bodyPr>
          <a:lstStyle/>
          <a:p>
            <a:r>
              <a:rPr lang="fr-FR" sz="3600" dirty="0" smtClean="0">
                <a:latin typeface="Times New Roman" pitchFamily="18" charset="0"/>
                <a:cs typeface="Times New Roman" pitchFamily="18" charset="0"/>
              </a:rPr>
              <a:t>Plan</a:t>
            </a:r>
          </a:p>
        </p:txBody>
      </p:sp>
      <p:pic>
        <p:nvPicPr>
          <p:cNvPr id="61" name="Picture 7" descr="http://www.itu.int/en/wcit-12/PublishingImages/logo-IT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à coins arrondis 62"/>
          <p:cNvSpPr/>
          <p:nvPr/>
        </p:nvSpPr>
        <p:spPr bwMode="auto">
          <a:xfrm>
            <a:off x="6715140" y="6429396"/>
            <a:ext cx="2428892" cy="428628"/>
          </a:xfrm>
          <a:prstGeom prst="round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defRPr/>
            </a:pPr>
            <a:endParaRPr lang="fr-FR" sz="1200" b="1" dirty="0">
              <a:solidFill>
                <a:schemeClr val="tx1"/>
              </a:solidFill>
              <a:latin typeface="Arial" pitchFamily="34" charset="0"/>
            </a:endParaRPr>
          </a:p>
        </p:txBody>
      </p:sp>
      <p:sp>
        <p:nvSpPr>
          <p:cNvPr id="65" name="Rectangle à coins arrondis 64"/>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66" name="Rectangle 65"/>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52" name="Text Box 49"/>
          <p:cNvSpPr txBox="1">
            <a:spLocks noChangeArrowheads="1"/>
          </p:cNvSpPr>
          <p:nvPr/>
        </p:nvSpPr>
        <p:spPr bwMode="auto">
          <a:xfrm>
            <a:off x="3929058" y="3302554"/>
            <a:ext cx="2933716" cy="369332"/>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defRPr/>
            </a:pPr>
            <a:r>
              <a:rPr lang="en-US" b="1" dirty="0" smtClean="0"/>
              <a:t>Business Application</a:t>
            </a:r>
            <a:endParaRPr lang="en-US" b="1" dirty="0"/>
          </a:p>
        </p:txBody>
      </p:sp>
      <p:sp>
        <p:nvSpPr>
          <p:cNvPr id="64" name="AutoShape 6"/>
          <p:cNvSpPr>
            <a:spLocks noChangeArrowheads="1"/>
          </p:cNvSpPr>
          <p:nvPr/>
        </p:nvSpPr>
        <p:spPr bwMode="gray">
          <a:xfrm>
            <a:off x="3714744" y="3900494"/>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67" name="Text Box 50"/>
          <p:cNvSpPr txBox="1">
            <a:spLocks noChangeArrowheads="1"/>
          </p:cNvSpPr>
          <p:nvPr/>
        </p:nvSpPr>
        <p:spPr bwMode="auto">
          <a:xfrm>
            <a:off x="3865495" y="3971932"/>
            <a:ext cx="3635464" cy="369888"/>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defRPr/>
            </a:pPr>
            <a:r>
              <a:rPr lang="en-US" b="1" dirty="0" smtClean="0"/>
              <a:t>One Stop Shop Online Services</a:t>
            </a:r>
            <a:endParaRPr lang="en-US" b="1" dirty="0"/>
          </a:p>
        </p:txBody>
      </p:sp>
      <p:sp>
        <p:nvSpPr>
          <p:cNvPr id="54" name="Text Box 50"/>
          <p:cNvSpPr txBox="1">
            <a:spLocks noChangeArrowheads="1"/>
          </p:cNvSpPr>
          <p:nvPr/>
        </p:nvSpPr>
        <p:spPr bwMode="auto">
          <a:xfrm>
            <a:off x="3651181" y="4621218"/>
            <a:ext cx="1960606" cy="369888"/>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defRPr/>
            </a:pPr>
            <a:r>
              <a:rPr lang="en-US" b="1" dirty="0" smtClean="0"/>
              <a:t>Statistics</a:t>
            </a:r>
            <a:endParaRPr lang="en-US" b="1" dirty="0"/>
          </a:p>
        </p:txBody>
      </p:sp>
      <p:sp>
        <p:nvSpPr>
          <p:cNvPr id="50" name="Text Box 48"/>
          <p:cNvSpPr txBox="1">
            <a:spLocks noChangeArrowheads="1"/>
          </p:cNvSpPr>
          <p:nvPr/>
        </p:nvSpPr>
        <p:spPr bwMode="auto">
          <a:xfrm>
            <a:off x="3690942" y="2630485"/>
            <a:ext cx="1390124" cy="369332"/>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en-US" b="1" dirty="0" smtClean="0"/>
              <a:t>Procedure </a:t>
            </a:r>
            <a:endParaRPr lang="en-US" b="1" dirty="0"/>
          </a:p>
        </p:txBody>
      </p:sp>
      <p:pic>
        <p:nvPicPr>
          <p:cNvPr id="70" name="Picture 10" descr="http://www.devis-tunisie.net/inc/uploads/c20ad4d76fe97759aa27a0c99bff6710LOGOC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71"/>
          <p:cNvGrpSpPr/>
          <p:nvPr/>
        </p:nvGrpSpPr>
        <p:grpSpPr>
          <a:xfrm>
            <a:off x="2357422" y="1928802"/>
            <a:ext cx="571504" cy="571504"/>
            <a:chOff x="3643306" y="1357298"/>
            <a:chExt cx="571504" cy="571504"/>
          </a:xfrm>
        </p:grpSpPr>
        <p:grpSp>
          <p:nvGrpSpPr>
            <p:cNvPr id="5" name="Groupe 72"/>
            <p:cNvGrpSpPr/>
            <p:nvPr/>
          </p:nvGrpSpPr>
          <p:grpSpPr>
            <a:xfrm>
              <a:off x="3643306" y="1357298"/>
              <a:ext cx="571504" cy="571504"/>
              <a:chOff x="3643306" y="1357298"/>
              <a:chExt cx="571504" cy="571504"/>
            </a:xfrm>
          </p:grpSpPr>
          <p:sp>
            <p:nvSpPr>
              <p:cNvPr id="77"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78"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6" name="Groupe 75"/>
            <p:cNvGrpSpPr/>
            <p:nvPr/>
          </p:nvGrpSpPr>
          <p:grpSpPr>
            <a:xfrm>
              <a:off x="3714744" y="1428736"/>
              <a:ext cx="428628" cy="428628"/>
              <a:chOff x="3714744" y="1428736"/>
              <a:chExt cx="387205" cy="387205"/>
            </a:xfrm>
          </p:grpSpPr>
          <p:sp>
            <p:nvSpPr>
              <p:cNvPr id="75"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76"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7" name="Groupe 71"/>
          <p:cNvGrpSpPr/>
          <p:nvPr/>
        </p:nvGrpSpPr>
        <p:grpSpPr>
          <a:xfrm>
            <a:off x="2857488" y="2571744"/>
            <a:ext cx="571504" cy="571504"/>
            <a:chOff x="3643306" y="1357298"/>
            <a:chExt cx="571504" cy="571504"/>
          </a:xfrm>
        </p:grpSpPr>
        <p:grpSp>
          <p:nvGrpSpPr>
            <p:cNvPr id="8" name="Groupe 72"/>
            <p:cNvGrpSpPr/>
            <p:nvPr/>
          </p:nvGrpSpPr>
          <p:grpSpPr>
            <a:xfrm>
              <a:off x="3643306" y="1357298"/>
              <a:ext cx="571504" cy="571504"/>
              <a:chOff x="3643306" y="1357298"/>
              <a:chExt cx="571504" cy="571504"/>
            </a:xfrm>
          </p:grpSpPr>
          <p:sp>
            <p:nvSpPr>
              <p:cNvPr id="81"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82"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9" name="Groupe 75"/>
            <p:cNvGrpSpPr/>
            <p:nvPr/>
          </p:nvGrpSpPr>
          <p:grpSpPr>
            <a:xfrm>
              <a:off x="3714744" y="1428736"/>
              <a:ext cx="428628" cy="428628"/>
              <a:chOff x="3714744" y="1428736"/>
              <a:chExt cx="387205" cy="387205"/>
            </a:xfrm>
          </p:grpSpPr>
          <p:sp>
            <p:nvSpPr>
              <p:cNvPr id="79"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80"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sp>
        <p:nvSpPr>
          <p:cNvPr id="84" name="Text Box 48"/>
          <p:cNvSpPr txBox="1">
            <a:spLocks noChangeArrowheads="1"/>
          </p:cNvSpPr>
          <p:nvPr/>
        </p:nvSpPr>
        <p:spPr bwMode="auto">
          <a:xfrm>
            <a:off x="3062278" y="2016115"/>
            <a:ext cx="1595438" cy="369887"/>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en-US" b="1" dirty="0"/>
              <a:t>Introduction </a:t>
            </a:r>
          </a:p>
        </p:txBody>
      </p:sp>
      <p:sp>
        <p:nvSpPr>
          <p:cNvPr id="71" name="Text Box 43"/>
          <p:cNvSpPr txBox="1">
            <a:spLocks noChangeArrowheads="1"/>
          </p:cNvSpPr>
          <p:nvPr/>
        </p:nvSpPr>
        <p:spPr bwMode="auto">
          <a:xfrm>
            <a:off x="2473144" y="2059536"/>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1</a:t>
            </a:r>
            <a:endParaRPr lang="en-US" b="1" dirty="0">
              <a:solidFill>
                <a:srgbClr val="000000"/>
              </a:solidFill>
            </a:endParaRPr>
          </a:p>
        </p:txBody>
      </p:sp>
      <p:grpSp>
        <p:nvGrpSpPr>
          <p:cNvPr id="10" name="Groupe 84"/>
          <p:cNvGrpSpPr/>
          <p:nvPr/>
        </p:nvGrpSpPr>
        <p:grpSpPr>
          <a:xfrm>
            <a:off x="3143240" y="3214686"/>
            <a:ext cx="571504" cy="571504"/>
            <a:chOff x="3643306" y="1357298"/>
            <a:chExt cx="571504" cy="571504"/>
          </a:xfrm>
        </p:grpSpPr>
        <p:grpSp>
          <p:nvGrpSpPr>
            <p:cNvPr id="11" name="Groupe 72"/>
            <p:cNvGrpSpPr/>
            <p:nvPr/>
          </p:nvGrpSpPr>
          <p:grpSpPr>
            <a:xfrm>
              <a:off x="3643306" y="1357298"/>
              <a:ext cx="571504" cy="571504"/>
              <a:chOff x="3643306" y="1357298"/>
              <a:chExt cx="571504" cy="571504"/>
            </a:xfrm>
          </p:grpSpPr>
          <p:sp>
            <p:nvSpPr>
              <p:cNvPr id="90"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91"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12" name="Groupe 75"/>
            <p:cNvGrpSpPr/>
            <p:nvPr/>
          </p:nvGrpSpPr>
          <p:grpSpPr>
            <a:xfrm>
              <a:off x="3714744" y="1428736"/>
              <a:ext cx="428628" cy="428628"/>
              <a:chOff x="3714744" y="1428736"/>
              <a:chExt cx="387205" cy="387205"/>
            </a:xfrm>
          </p:grpSpPr>
          <p:sp>
            <p:nvSpPr>
              <p:cNvPr id="88"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89"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13" name="Groupe 91"/>
          <p:cNvGrpSpPr/>
          <p:nvPr/>
        </p:nvGrpSpPr>
        <p:grpSpPr>
          <a:xfrm>
            <a:off x="3143240" y="3857628"/>
            <a:ext cx="571504" cy="571504"/>
            <a:chOff x="3643306" y="1357298"/>
            <a:chExt cx="571504" cy="571504"/>
          </a:xfrm>
        </p:grpSpPr>
        <p:grpSp>
          <p:nvGrpSpPr>
            <p:cNvPr id="14" name="Groupe 72"/>
            <p:cNvGrpSpPr/>
            <p:nvPr/>
          </p:nvGrpSpPr>
          <p:grpSpPr>
            <a:xfrm>
              <a:off x="3643306" y="1357298"/>
              <a:ext cx="571504" cy="571504"/>
              <a:chOff x="3643306" y="1357298"/>
              <a:chExt cx="571504" cy="571504"/>
            </a:xfrm>
          </p:grpSpPr>
          <p:sp>
            <p:nvSpPr>
              <p:cNvPr id="97"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98"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15" name="Groupe 75"/>
            <p:cNvGrpSpPr/>
            <p:nvPr/>
          </p:nvGrpSpPr>
          <p:grpSpPr>
            <a:xfrm>
              <a:off x="3714744" y="1428736"/>
              <a:ext cx="428628" cy="428628"/>
              <a:chOff x="3714744" y="1428736"/>
              <a:chExt cx="387205" cy="387205"/>
            </a:xfrm>
          </p:grpSpPr>
          <p:sp>
            <p:nvSpPr>
              <p:cNvPr id="95"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96"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16" name="Groupe 98"/>
          <p:cNvGrpSpPr/>
          <p:nvPr/>
        </p:nvGrpSpPr>
        <p:grpSpPr>
          <a:xfrm>
            <a:off x="2928926" y="4500570"/>
            <a:ext cx="571504" cy="571504"/>
            <a:chOff x="3643306" y="1357298"/>
            <a:chExt cx="571504" cy="571504"/>
          </a:xfrm>
        </p:grpSpPr>
        <p:grpSp>
          <p:nvGrpSpPr>
            <p:cNvPr id="17" name="Groupe 72"/>
            <p:cNvGrpSpPr/>
            <p:nvPr/>
          </p:nvGrpSpPr>
          <p:grpSpPr>
            <a:xfrm>
              <a:off x="3643306" y="1357298"/>
              <a:ext cx="571504" cy="571504"/>
              <a:chOff x="3643306" y="1357298"/>
              <a:chExt cx="571504" cy="571504"/>
            </a:xfrm>
          </p:grpSpPr>
          <p:sp>
            <p:nvSpPr>
              <p:cNvPr id="104"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105"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18" name="Groupe 75"/>
            <p:cNvGrpSpPr/>
            <p:nvPr/>
          </p:nvGrpSpPr>
          <p:grpSpPr>
            <a:xfrm>
              <a:off x="3714744" y="1428736"/>
              <a:ext cx="428628" cy="428628"/>
              <a:chOff x="3714744" y="1428736"/>
              <a:chExt cx="387205" cy="387205"/>
            </a:xfrm>
          </p:grpSpPr>
          <p:sp>
            <p:nvSpPr>
              <p:cNvPr id="102"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103"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19" name="Groupe 105"/>
          <p:cNvGrpSpPr/>
          <p:nvPr/>
        </p:nvGrpSpPr>
        <p:grpSpPr>
          <a:xfrm>
            <a:off x="2428860" y="5214950"/>
            <a:ext cx="571504" cy="571504"/>
            <a:chOff x="3643306" y="1357298"/>
            <a:chExt cx="571504" cy="571504"/>
          </a:xfrm>
        </p:grpSpPr>
        <p:grpSp>
          <p:nvGrpSpPr>
            <p:cNvPr id="20" name="Groupe 72"/>
            <p:cNvGrpSpPr/>
            <p:nvPr/>
          </p:nvGrpSpPr>
          <p:grpSpPr>
            <a:xfrm>
              <a:off x="3643306" y="1357298"/>
              <a:ext cx="571504" cy="571504"/>
              <a:chOff x="3643306" y="1357298"/>
              <a:chExt cx="571504" cy="571504"/>
            </a:xfrm>
          </p:grpSpPr>
          <p:sp>
            <p:nvSpPr>
              <p:cNvPr id="111"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112"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21" name="Groupe 75"/>
            <p:cNvGrpSpPr/>
            <p:nvPr/>
          </p:nvGrpSpPr>
          <p:grpSpPr>
            <a:xfrm>
              <a:off x="3714744" y="1428736"/>
              <a:ext cx="428628" cy="428628"/>
              <a:chOff x="3714744" y="1428736"/>
              <a:chExt cx="387205" cy="387205"/>
            </a:xfrm>
          </p:grpSpPr>
          <p:sp>
            <p:nvSpPr>
              <p:cNvPr id="109"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110"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sp>
        <p:nvSpPr>
          <p:cNvPr id="114" name="Text Box 43"/>
          <p:cNvSpPr txBox="1">
            <a:spLocks noChangeArrowheads="1"/>
          </p:cNvSpPr>
          <p:nvPr/>
        </p:nvSpPr>
        <p:spPr bwMode="auto">
          <a:xfrm>
            <a:off x="2973210" y="2702478"/>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2</a:t>
            </a:r>
            <a:endParaRPr lang="en-US" b="1" dirty="0">
              <a:solidFill>
                <a:srgbClr val="000000"/>
              </a:solidFill>
            </a:endParaRPr>
          </a:p>
        </p:txBody>
      </p:sp>
      <p:sp>
        <p:nvSpPr>
          <p:cNvPr id="115" name="Text Box 43"/>
          <p:cNvSpPr txBox="1">
            <a:spLocks noChangeArrowheads="1"/>
          </p:cNvSpPr>
          <p:nvPr/>
        </p:nvSpPr>
        <p:spPr bwMode="auto">
          <a:xfrm>
            <a:off x="3258962" y="3286124"/>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3</a:t>
            </a:r>
            <a:endParaRPr lang="en-US" b="1" dirty="0">
              <a:solidFill>
                <a:srgbClr val="000000"/>
              </a:solidFill>
            </a:endParaRPr>
          </a:p>
        </p:txBody>
      </p:sp>
      <p:sp>
        <p:nvSpPr>
          <p:cNvPr id="116" name="Text Box 43"/>
          <p:cNvSpPr txBox="1">
            <a:spLocks noChangeArrowheads="1"/>
          </p:cNvSpPr>
          <p:nvPr/>
        </p:nvSpPr>
        <p:spPr bwMode="auto">
          <a:xfrm>
            <a:off x="3258962" y="3929066"/>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4</a:t>
            </a:r>
            <a:endParaRPr lang="en-US" b="1" dirty="0">
              <a:solidFill>
                <a:srgbClr val="000000"/>
              </a:solidFill>
            </a:endParaRPr>
          </a:p>
        </p:txBody>
      </p:sp>
      <p:sp>
        <p:nvSpPr>
          <p:cNvPr id="117" name="Text Box 43"/>
          <p:cNvSpPr txBox="1">
            <a:spLocks noChangeArrowheads="1"/>
          </p:cNvSpPr>
          <p:nvPr/>
        </p:nvSpPr>
        <p:spPr bwMode="auto">
          <a:xfrm>
            <a:off x="3071802" y="4572008"/>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5</a:t>
            </a:r>
            <a:endParaRPr lang="en-US" b="1" dirty="0">
              <a:solidFill>
                <a:srgbClr val="000000"/>
              </a:solidFill>
            </a:endParaRPr>
          </a:p>
        </p:txBody>
      </p:sp>
      <p:sp>
        <p:nvSpPr>
          <p:cNvPr id="118" name="Text Box 43"/>
          <p:cNvSpPr txBox="1">
            <a:spLocks noChangeArrowheads="1"/>
          </p:cNvSpPr>
          <p:nvPr/>
        </p:nvSpPr>
        <p:spPr bwMode="auto">
          <a:xfrm>
            <a:off x="2571736" y="5345684"/>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6</a:t>
            </a:r>
            <a:endParaRPr lang="en-US"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1000" fill="hold"/>
                                        <p:tgtEl>
                                          <p:spTgt spid="63"/>
                                        </p:tgtEl>
                                        <p:attrNameLst>
                                          <p:attrName>ppt_w</p:attrName>
                                        </p:attrNameLst>
                                      </p:cBhvr>
                                      <p:tavLst>
                                        <p:tav tm="0">
                                          <p:val>
                                            <p:fltVal val="0"/>
                                          </p:val>
                                        </p:tav>
                                        <p:tav tm="100000">
                                          <p:val>
                                            <p:strVal val="#ppt_w"/>
                                          </p:val>
                                        </p:tav>
                                      </p:tavLst>
                                    </p:anim>
                                    <p:anim calcmode="lin" valueType="num">
                                      <p:cBhvr>
                                        <p:cTn id="8" dur="1000" fill="hold"/>
                                        <p:tgtEl>
                                          <p:spTgt spid="63"/>
                                        </p:tgtEl>
                                        <p:attrNameLst>
                                          <p:attrName>ppt_h</p:attrName>
                                        </p:attrNameLst>
                                      </p:cBhvr>
                                      <p:tavLst>
                                        <p:tav tm="0">
                                          <p:val>
                                            <p:fltVal val="0"/>
                                          </p:val>
                                        </p:tav>
                                        <p:tav tm="100000">
                                          <p:val>
                                            <p:strVal val="#ppt_h"/>
                                          </p:val>
                                        </p:tav>
                                      </p:tavLst>
                                    </p:anim>
                                    <p:anim calcmode="lin" valueType="num">
                                      <p:cBhvr>
                                        <p:cTn id="9" dur="1000" fill="hold"/>
                                        <p:tgtEl>
                                          <p:spTgt spid="6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p:cTn id="15" dur="1000" fill="hold"/>
                                        <p:tgtEl>
                                          <p:spTgt spid="66"/>
                                        </p:tgtEl>
                                        <p:attrNameLst>
                                          <p:attrName>ppt_w</p:attrName>
                                        </p:attrNameLst>
                                      </p:cBhvr>
                                      <p:tavLst>
                                        <p:tav tm="0">
                                          <p:val>
                                            <p:fltVal val="0"/>
                                          </p:val>
                                        </p:tav>
                                        <p:tav tm="100000">
                                          <p:val>
                                            <p:strVal val="#ppt_w"/>
                                          </p:val>
                                        </p:tav>
                                      </p:tavLst>
                                    </p:anim>
                                    <p:anim calcmode="lin" valueType="num">
                                      <p:cBhvr>
                                        <p:cTn id="16" dur="1000" fill="hold"/>
                                        <p:tgtEl>
                                          <p:spTgt spid="66"/>
                                        </p:tgtEl>
                                        <p:attrNameLst>
                                          <p:attrName>ppt_h</p:attrName>
                                        </p:attrNameLst>
                                      </p:cBhvr>
                                      <p:tavLst>
                                        <p:tav tm="0">
                                          <p:val>
                                            <p:fltVal val="0"/>
                                          </p:val>
                                        </p:tav>
                                        <p:tav tm="100000">
                                          <p:val>
                                            <p:strVal val="#ppt_h"/>
                                          </p:val>
                                        </p:tav>
                                      </p:tavLst>
                                    </p:anim>
                                    <p:anim calcmode="lin" valueType="num">
                                      <p:cBhvr>
                                        <p:cTn id="17" dur="1000" fill="hold"/>
                                        <p:tgtEl>
                                          <p:spTgt spid="6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6"/>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p:cTn id="21" dur="1000" fill="hold"/>
                                        <p:tgtEl>
                                          <p:spTgt spid="65"/>
                                        </p:tgtEl>
                                        <p:attrNameLst>
                                          <p:attrName>ppt_w</p:attrName>
                                        </p:attrNameLst>
                                      </p:cBhvr>
                                      <p:tavLst>
                                        <p:tav tm="0">
                                          <p:val>
                                            <p:fltVal val="0"/>
                                          </p:val>
                                        </p:tav>
                                        <p:tav tm="100000">
                                          <p:val>
                                            <p:strVal val="#ppt_w"/>
                                          </p:val>
                                        </p:tav>
                                      </p:tavLst>
                                    </p:anim>
                                    <p:anim calcmode="lin" valueType="num">
                                      <p:cBhvr>
                                        <p:cTn id="22" dur="1000" fill="hold"/>
                                        <p:tgtEl>
                                          <p:spTgt spid="65"/>
                                        </p:tgtEl>
                                        <p:attrNameLst>
                                          <p:attrName>ppt_h</p:attrName>
                                        </p:attrNameLst>
                                      </p:cBhvr>
                                      <p:tavLst>
                                        <p:tav tm="0">
                                          <p:val>
                                            <p:fltVal val="0"/>
                                          </p:val>
                                        </p:tav>
                                        <p:tav tm="100000">
                                          <p:val>
                                            <p:strVal val="#ppt_h"/>
                                          </p:val>
                                        </p:tav>
                                      </p:tavLst>
                                    </p:anim>
                                    <p:anim calcmode="lin" valueType="num">
                                      <p:cBhvr>
                                        <p:cTn id="23" dur="1000" fill="hold"/>
                                        <p:tgtEl>
                                          <p:spTgt spid="6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2"/>
          <p:cNvGraphicFramePr>
            <a:graphicFrameLocks/>
          </p:cNvGraphicFramePr>
          <p:nvPr>
            <p:extLst>
              <p:ext uri="{D42A27DB-BD31-4B8C-83A1-F6EECF244321}">
                <p14:modId xmlns:p14="http://schemas.microsoft.com/office/powerpoint/2010/main" val="2806719857"/>
              </p:ext>
            </p:extLst>
          </p:nvPr>
        </p:nvGraphicFramePr>
        <p:xfrm>
          <a:off x="410104" y="1428736"/>
          <a:ext cx="8323792" cy="4736568"/>
        </p:xfrm>
        <a:graphic>
          <a:graphicData uri="http://schemas.openxmlformats.org/drawingml/2006/chart">
            <c:chart xmlns:c="http://schemas.openxmlformats.org/drawingml/2006/chart" xmlns:r="http://schemas.openxmlformats.org/officeDocument/2006/relationships" r:id="rId2"/>
          </a:graphicData>
        </a:graphic>
      </p:graphicFrame>
      <p:sp>
        <p:nvSpPr>
          <p:cNvPr id="8" name="Titre 1"/>
          <p:cNvSpPr txBox="1">
            <a:spLocks/>
          </p:cNvSpPr>
          <p:nvPr/>
        </p:nvSpPr>
        <p:spPr bwMode="auto">
          <a:xfrm>
            <a:off x="1214438" y="44450"/>
            <a:ext cx="3571875" cy="908050"/>
          </a:xfrm>
          <a:prstGeom prst="rect">
            <a:avLst/>
          </a:prstGeom>
          <a:noFill/>
          <a:ln w="9525">
            <a:noFill/>
            <a:miter lim="800000"/>
            <a:headEnd/>
            <a:tailEnd/>
          </a:ln>
        </p:spPr>
        <p:txBody>
          <a:bodyPr anchor="ctr"/>
          <a:lstStyle/>
          <a:p>
            <a:pPr algn="just">
              <a:defRPr/>
            </a:pPr>
            <a:r>
              <a:rPr lang="fr-FR" altLang="fr-FR" sz="28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5- </a:t>
            </a:r>
            <a:r>
              <a:rPr lang="fr-FR" altLang="fr-FR" sz="2800" b="1" dirty="0" err="1">
                <a:solidFill>
                  <a:schemeClr val="tx2">
                    <a:lumMod val="50000"/>
                  </a:schemeClr>
                </a:solidFill>
                <a:effectLst>
                  <a:outerShdw blurRad="38100" dist="38100" dir="2700000" algn="tl">
                    <a:srgbClr val="000000">
                      <a:alpha val="43137"/>
                    </a:srgbClr>
                  </a:outerShdw>
                </a:effectLst>
                <a:latin typeface="+mj-lt"/>
                <a:ea typeface="+mj-ea"/>
                <a:cs typeface="+mj-cs"/>
              </a:rPr>
              <a:t>Statistics</a:t>
            </a:r>
            <a:endParaRPr lang="fr-FR" altLang="fr-FR" sz="2800" b="1" dirty="0">
              <a:solidFill>
                <a:schemeClr val="tx2">
                  <a:lumMod val="50000"/>
                </a:schemeClr>
              </a:solidFill>
              <a:effectLst>
                <a:outerShdw blurRad="38100" dist="38100" dir="2700000" algn="tl">
                  <a:srgbClr val="000000">
                    <a:alpha val="43137"/>
                  </a:srgbClr>
                </a:outerShdw>
              </a:effectLst>
              <a:latin typeface="+mj-lt"/>
              <a:ea typeface="+mj-ea"/>
              <a:cs typeface="+mj-cs"/>
            </a:endParaRPr>
          </a:p>
        </p:txBody>
      </p:sp>
      <p:pic>
        <p:nvPicPr>
          <p:cNvPr id="10" name="Picture 7" descr="http://www.itu.int/en/wcit-12/PublishingImages/logo-IT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numéro de diapositive 2"/>
          <p:cNvSpPr>
            <a:spLocks noGrp="1"/>
          </p:cNvSpPr>
          <p:nvPr>
            <p:ph type="sldNum" sz="quarter" idx="11"/>
          </p:nvPr>
        </p:nvSpPr>
        <p:spPr>
          <a:xfrm>
            <a:off x="533400" y="6521450"/>
            <a:ext cx="609600" cy="184150"/>
          </a:xfrm>
        </p:spPr>
        <p:txBody>
          <a:bodyPr/>
          <a:lstStyle/>
          <a:p>
            <a:pPr>
              <a:defRPr/>
            </a:pPr>
            <a:fld id="{1FB916E9-B11A-48AF-9D3F-E72C61263271}" type="slidenum">
              <a:rPr lang="en-US" smtClean="0">
                <a:solidFill>
                  <a:srgbClr val="990099"/>
                </a:solidFill>
              </a:rPr>
              <a:pPr>
                <a:defRPr/>
              </a:pPr>
              <a:t>23</a:t>
            </a:fld>
            <a:endParaRPr lang="en-US" dirty="0">
              <a:solidFill>
                <a:srgbClr val="990099"/>
              </a:solidFill>
            </a:endParaRPr>
          </a:p>
        </p:txBody>
      </p:sp>
      <p:sp>
        <p:nvSpPr>
          <p:cNvPr id="13" name="Rectangle à coins arrondis 12"/>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14" name="Rectangle 13"/>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pic>
        <p:nvPicPr>
          <p:cNvPr id="15" name="Picture 10" descr="http://www.devis-tunisie.net/inc/uploads/c20ad4d76fe97759aa27a0c99bff6710LOGOCE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256"/>
          <p:cNvGraphicFramePr>
            <a:graphicFrameLocks/>
          </p:cNvGraphicFramePr>
          <p:nvPr>
            <p:extLst>
              <p:ext uri="{D42A27DB-BD31-4B8C-83A1-F6EECF244321}">
                <p14:modId xmlns:p14="http://schemas.microsoft.com/office/powerpoint/2010/main" val="3960810802"/>
              </p:ext>
            </p:extLst>
          </p:nvPr>
        </p:nvGraphicFramePr>
        <p:xfrm>
          <a:off x="395536" y="1556792"/>
          <a:ext cx="8352929" cy="4645570"/>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7" descr="http://www.itu.int/en/wcit-12/PublishingImages/logo-IT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numéro de diapositive 2"/>
          <p:cNvSpPr>
            <a:spLocks noGrp="1"/>
          </p:cNvSpPr>
          <p:nvPr>
            <p:ph type="sldNum" sz="quarter" idx="11"/>
          </p:nvPr>
        </p:nvSpPr>
        <p:spPr>
          <a:xfrm>
            <a:off x="533400" y="6521450"/>
            <a:ext cx="609600" cy="184150"/>
          </a:xfrm>
        </p:spPr>
        <p:txBody>
          <a:bodyPr/>
          <a:lstStyle/>
          <a:p>
            <a:pPr>
              <a:defRPr/>
            </a:pPr>
            <a:fld id="{1FB916E9-B11A-48AF-9D3F-E72C61263271}" type="slidenum">
              <a:rPr lang="en-US" smtClean="0">
                <a:solidFill>
                  <a:srgbClr val="990099"/>
                </a:solidFill>
              </a:rPr>
              <a:pPr>
                <a:defRPr/>
              </a:pPr>
              <a:t>24</a:t>
            </a:fld>
            <a:endParaRPr lang="en-US" dirty="0">
              <a:solidFill>
                <a:srgbClr val="990099"/>
              </a:solidFill>
            </a:endParaRPr>
          </a:p>
        </p:txBody>
      </p:sp>
      <p:sp>
        <p:nvSpPr>
          <p:cNvPr id="13" name="Rectangle à coins arrondis 12"/>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14" name="Rectangle 13"/>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15" name="Titre 1"/>
          <p:cNvSpPr txBox="1">
            <a:spLocks/>
          </p:cNvSpPr>
          <p:nvPr/>
        </p:nvSpPr>
        <p:spPr bwMode="auto">
          <a:xfrm>
            <a:off x="1214438" y="44450"/>
            <a:ext cx="3571875" cy="908050"/>
          </a:xfrm>
          <a:prstGeom prst="rect">
            <a:avLst/>
          </a:prstGeom>
          <a:noFill/>
          <a:ln w="9525">
            <a:noFill/>
            <a:miter lim="800000"/>
            <a:headEnd/>
            <a:tailEnd/>
          </a:ln>
        </p:spPr>
        <p:txBody>
          <a:bodyPr anchor="ctr"/>
          <a:lstStyle/>
          <a:p>
            <a:pPr algn="just">
              <a:defRPr/>
            </a:pPr>
            <a:r>
              <a:rPr lang="fr-FR" altLang="fr-FR" sz="28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5- </a:t>
            </a:r>
            <a:r>
              <a:rPr lang="fr-FR" altLang="fr-FR" sz="2800" b="1" dirty="0" err="1">
                <a:solidFill>
                  <a:schemeClr val="tx2">
                    <a:lumMod val="50000"/>
                  </a:schemeClr>
                </a:solidFill>
                <a:effectLst>
                  <a:outerShdw blurRad="38100" dist="38100" dir="2700000" algn="tl">
                    <a:srgbClr val="000000">
                      <a:alpha val="43137"/>
                    </a:srgbClr>
                  </a:outerShdw>
                </a:effectLst>
                <a:latin typeface="+mj-lt"/>
                <a:ea typeface="+mj-ea"/>
                <a:cs typeface="+mj-cs"/>
              </a:rPr>
              <a:t>Statistics</a:t>
            </a:r>
            <a:endParaRPr lang="fr-FR" altLang="fr-FR" sz="2800" b="1" dirty="0">
              <a:solidFill>
                <a:schemeClr val="tx2">
                  <a:lumMod val="50000"/>
                </a:schemeClr>
              </a:solidFill>
              <a:effectLst>
                <a:outerShdw blurRad="38100" dist="38100" dir="2700000" algn="tl">
                  <a:srgbClr val="000000">
                    <a:alpha val="43137"/>
                  </a:srgbClr>
                </a:outerShdw>
              </a:effectLst>
              <a:latin typeface="+mj-lt"/>
              <a:ea typeface="+mj-ea"/>
              <a:cs typeface="+mj-cs"/>
            </a:endParaRPr>
          </a:p>
        </p:txBody>
      </p:sp>
      <p:pic>
        <p:nvPicPr>
          <p:cNvPr id="16" name="Picture 10" descr="http://www.devis-tunisie.net/inc/uploads/c20ad4d76fe97759aa27a0c99bff6710LOGOCE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39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phique 7"/>
          <p:cNvGraphicFramePr>
            <a:graphicFrameLocks/>
          </p:cNvGraphicFramePr>
          <p:nvPr/>
        </p:nvGraphicFramePr>
        <p:xfrm>
          <a:off x="496490" y="1643050"/>
          <a:ext cx="8151019" cy="4452950"/>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7" descr="http://www.itu.int/en/wcit-12/PublishingImages/logo-IT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numéro de diapositive 2"/>
          <p:cNvSpPr>
            <a:spLocks noGrp="1"/>
          </p:cNvSpPr>
          <p:nvPr>
            <p:ph type="sldNum" sz="quarter" idx="11"/>
          </p:nvPr>
        </p:nvSpPr>
        <p:spPr>
          <a:xfrm>
            <a:off x="533400" y="6521450"/>
            <a:ext cx="609600" cy="184150"/>
          </a:xfrm>
        </p:spPr>
        <p:txBody>
          <a:bodyPr/>
          <a:lstStyle/>
          <a:p>
            <a:pPr>
              <a:defRPr/>
            </a:pPr>
            <a:fld id="{1FB916E9-B11A-48AF-9D3F-E72C61263271}" type="slidenum">
              <a:rPr lang="en-US" smtClean="0">
                <a:solidFill>
                  <a:srgbClr val="990099"/>
                </a:solidFill>
              </a:rPr>
              <a:pPr>
                <a:defRPr/>
              </a:pPr>
              <a:t>25</a:t>
            </a:fld>
            <a:endParaRPr lang="en-US" dirty="0">
              <a:solidFill>
                <a:srgbClr val="990099"/>
              </a:solidFill>
            </a:endParaRPr>
          </a:p>
        </p:txBody>
      </p:sp>
      <p:sp>
        <p:nvSpPr>
          <p:cNvPr id="13" name="Rectangle à coins arrondis 12"/>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14" name="Rectangle 13"/>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15" name="Titre 1"/>
          <p:cNvSpPr txBox="1">
            <a:spLocks/>
          </p:cNvSpPr>
          <p:nvPr/>
        </p:nvSpPr>
        <p:spPr bwMode="auto">
          <a:xfrm>
            <a:off x="1214438" y="44450"/>
            <a:ext cx="3571875" cy="908050"/>
          </a:xfrm>
          <a:prstGeom prst="rect">
            <a:avLst/>
          </a:prstGeom>
          <a:noFill/>
          <a:ln w="9525">
            <a:noFill/>
            <a:miter lim="800000"/>
            <a:headEnd/>
            <a:tailEnd/>
          </a:ln>
        </p:spPr>
        <p:txBody>
          <a:bodyPr anchor="ctr"/>
          <a:lstStyle/>
          <a:p>
            <a:pPr algn="just">
              <a:defRPr/>
            </a:pPr>
            <a:r>
              <a:rPr lang="fr-FR" altLang="fr-FR" sz="28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5- </a:t>
            </a:r>
            <a:r>
              <a:rPr lang="fr-FR" altLang="fr-FR" sz="2800" b="1" dirty="0" err="1">
                <a:solidFill>
                  <a:schemeClr val="tx2">
                    <a:lumMod val="50000"/>
                  </a:schemeClr>
                </a:solidFill>
                <a:effectLst>
                  <a:outerShdw blurRad="38100" dist="38100" dir="2700000" algn="tl">
                    <a:srgbClr val="000000">
                      <a:alpha val="43137"/>
                    </a:srgbClr>
                  </a:outerShdw>
                </a:effectLst>
                <a:latin typeface="+mj-lt"/>
                <a:ea typeface="+mj-ea"/>
                <a:cs typeface="+mj-cs"/>
              </a:rPr>
              <a:t>Statistics</a:t>
            </a:r>
            <a:endParaRPr lang="fr-FR" altLang="fr-FR" sz="2800" b="1" dirty="0">
              <a:solidFill>
                <a:schemeClr val="tx2">
                  <a:lumMod val="50000"/>
                </a:schemeClr>
              </a:solidFill>
              <a:effectLst>
                <a:outerShdw blurRad="38100" dist="38100" dir="2700000" algn="tl">
                  <a:srgbClr val="000000">
                    <a:alpha val="43137"/>
                  </a:srgbClr>
                </a:outerShdw>
              </a:effectLst>
              <a:latin typeface="+mj-lt"/>
              <a:ea typeface="+mj-ea"/>
              <a:cs typeface="+mj-cs"/>
            </a:endParaRPr>
          </a:p>
        </p:txBody>
      </p:sp>
      <p:pic>
        <p:nvPicPr>
          <p:cNvPr id="16" name="Picture 10" descr="http://www.devis-tunisie.net/inc/uploads/c20ad4d76fe97759aa27a0c99bff6710LOGOCE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p:cNvGraphicFramePr>
            <a:graphicFrameLocks/>
          </p:cNvGraphicFramePr>
          <p:nvPr>
            <p:extLst>
              <p:ext uri="{D42A27DB-BD31-4B8C-83A1-F6EECF244321}">
                <p14:modId xmlns:p14="http://schemas.microsoft.com/office/powerpoint/2010/main" val="3457950617"/>
              </p:ext>
            </p:extLst>
          </p:nvPr>
        </p:nvGraphicFramePr>
        <p:xfrm>
          <a:off x="496490" y="1700808"/>
          <a:ext cx="8151019" cy="4392489"/>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descr="http://www.itu.int/en/wcit-12/PublishingImages/logo-IT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numéro de diapositive 2"/>
          <p:cNvSpPr>
            <a:spLocks noGrp="1"/>
          </p:cNvSpPr>
          <p:nvPr>
            <p:ph type="sldNum" sz="quarter" idx="11"/>
          </p:nvPr>
        </p:nvSpPr>
        <p:spPr>
          <a:xfrm>
            <a:off x="533400" y="6521450"/>
            <a:ext cx="609600" cy="184150"/>
          </a:xfrm>
        </p:spPr>
        <p:txBody>
          <a:bodyPr/>
          <a:lstStyle/>
          <a:p>
            <a:pPr>
              <a:defRPr/>
            </a:pPr>
            <a:fld id="{1FB916E9-B11A-48AF-9D3F-E72C61263271}" type="slidenum">
              <a:rPr lang="en-US" smtClean="0">
                <a:solidFill>
                  <a:srgbClr val="990099"/>
                </a:solidFill>
              </a:rPr>
              <a:pPr>
                <a:defRPr/>
              </a:pPr>
              <a:t>26</a:t>
            </a:fld>
            <a:endParaRPr lang="en-US" dirty="0">
              <a:solidFill>
                <a:srgbClr val="990099"/>
              </a:solidFill>
            </a:endParaRPr>
          </a:p>
        </p:txBody>
      </p:sp>
      <p:sp>
        <p:nvSpPr>
          <p:cNvPr id="13" name="Rectangle à coins arrondis 12"/>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14" name="Rectangle 13"/>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15" name="Titre 1"/>
          <p:cNvSpPr txBox="1">
            <a:spLocks/>
          </p:cNvSpPr>
          <p:nvPr/>
        </p:nvSpPr>
        <p:spPr bwMode="auto">
          <a:xfrm>
            <a:off x="1214438" y="44450"/>
            <a:ext cx="3571875" cy="908050"/>
          </a:xfrm>
          <a:prstGeom prst="rect">
            <a:avLst/>
          </a:prstGeom>
          <a:noFill/>
          <a:ln w="9525">
            <a:noFill/>
            <a:miter lim="800000"/>
            <a:headEnd/>
            <a:tailEnd/>
          </a:ln>
        </p:spPr>
        <p:txBody>
          <a:bodyPr anchor="ctr"/>
          <a:lstStyle/>
          <a:p>
            <a:pPr algn="just">
              <a:defRPr/>
            </a:pPr>
            <a:r>
              <a:rPr lang="fr-FR" altLang="fr-FR" sz="28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5- </a:t>
            </a:r>
            <a:r>
              <a:rPr lang="fr-FR" altLang="fr-FR" sz="2800" b="1" dirty="0" err="1">
                <a:solidFill>
                  <a:schemeClr val="tx2">
                    <a:lumMod val="50000"/>
                  </a:schemeClr>
                </a:solidFill>
                <a:effectLst>
                  <a:outerShdw blurRad="38100" dist="38100" dir="2700000" algn="tl">
                    <a:srgbClr val="000000">
                      <a:alpha val="43137"/>
                    </a:srgbClr>
                  </a:outerShdw>
                </a:effectLst>
                <a:latin typeface="+mj-lt"/>
                <a:ea typeface="+mj-ea"/>
                <a:cs typeface="+mj-cs"/>
              </a:rPr>
              <a:t>Statistics</a:t>
            </a:r>
            <a:endParaRPr lang="fr-FR" altLang="fr-FR" sz="2800" b="1" dirty="0">
              <a:solidFill>
                <a:schemeClr val="tx2">
                  <a:lumMod val="50000"/>
                </a:schemeClr>
              </a:solidFill>
              <a:effectLst>
                <a:outerShdw blurRad="38100" dist="38100" dir="2700000" algn="tl">
                  <a:srgbClr val="000000">
                    <a:alpha val="43137"/>
                  </a:srgbClr>
                </a:outerShdw>
              </a:effectLst>
              <a:latin typeface="+mj-lt"/>
              <a:ea typeface="+mj-ea"/>
              <a:cs typeface="+mj-cs"/>
            </a:endParaRPr>
          </a:p>
        </p:txBody>
      </p:sp>
      <p:pic>
        <p:nvPicPr>
          <p:cNvPr id="16" name="Picture 10" descr="http://www.devis-tunisie.net/inc/uploads/c20ad4d76fe97759aa27a0c99bff6710LOGOCE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48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AutoShape 21"/>
          <p:cNvSpPr>
            <a:spLocks noChangeArrowheads="1"/>
          </p:cNvSpPr>
          <p:nvPr/>
        </p:nvSpPr>
        <p:spPr bwMode="gray">
          <a:xfrm>
            <a:off x="3000364" y="5214950"/>
            <a:ext cx="4826000" cy="530225"/>
          </a:xfrm>
          <a:prstGeom prst="roundRect">
            <a:avLst>
              <a:gd name="adj" fmla="val 50000"/>
            </a:avLst>
          </a:prstGeom>
          <a:gradFill rotWithShape="0">
            <a:gsLst>
              <a:gs pos="0">
                <a:srgbClr val="FFC000"/>
              </a:gs>
              <a:gs pos="100000">
                <a:schemeClr val="bg1">
                  <a:alpha val="50000"/>
                </a:schemeClr>
              </a:gs>
            </a:gsLst>
            <a:lin ang="0" scaled="1"/>
          </a:gradFill>
          <a:ln w="9525" algn="ctr">
            <a:noFill/>
            <a:round/>
            <a:headEnd/>
            <a:tailEnd/>
          </a:ln>
        </p:spPr>
        <p:txBody>
          <a:bodyPr wrap="none" anchor="ctr"/>
          <a:lstStyle/>
          <a:p>
            <a:endParaRPr lang="fr-FR" dirty="0"/>
          </a:p>
        </p:txBody>
      </p:sp>
      <p:sp>
        <p:nvSpPr>
          <p:cNvPr id="62" name="AutoShape 6"/>
          <p:cNvSpPr>
            <a:spLocks noChangeArrowheads="1"/>
          </p:cNvSpPr>
          <p:nvPr/>
        </p:nvSpPr>
        <p:spPr bwMode="gray">
          <a:xfrm>
            <a:off x="3428992" y="2543172"/>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3" name="Espace réservé du numéro de diapositive 2"/>
          <p:cNvSpPr>
            <a:spLocks noGrp="1"/>
          </p:cNvSpPr>
          <p:nvPr>
            <p:ph type="sldNum" sz="quarter" idx="11"/>
          </p:nvPr>
        </p:nvSpPr>
        <p:spPr/>
        <p:txBody>
          <a:bodyPr/>
          <a:lstStyle/>
          <a:p>
            <a:pPr>
              <a:defRPr/>
            </a:pPr>
            <a:fld id="{1FB916E9-B11A-48AF-9D3F-E72C61263271}" type="slidenum">
              <a:rPr lang="en-US" smtClean="0">
                <a:solidFill>
                  <a:srgbClr val="990099"/>
                </a:solidFill>
              </a:rPr>
              <a:pPr>
                <a:defRPr/>
              </a:pPr>
              <a:t>27</a:t>
            </a:fld>
            <a:endParaRPr lang="en-US" dirty="0">
              <a:solidFill>
                <a:srgbClr val="990099"/>
              </a:solidFill>
            </a:endParaRPr>
          </a:p>
        </p:txBody>
      </p:sp>
      <p:grpSp>
        <p:nvGrpSpPr>
          <p:cNvPr id="2" name="Group 59"/>
          <p:cNvGrpSpPr>
            <a:grpSpLocks/>
          </p:cNvGrpSpPr>
          <p:nvPr/>
        </p:nvGrpSpPr>
        <p:grpSpPr bwMode="auto">
          <a:xfrm>
            <a:off x="-928726" y="1714488"/>
            <a:ext cx="4430713" cy="4430713"/>
            <a:chOff x="-576" y="1104"/>
            <a:chExt cx="2791" cy="2791"/>
          </a:xfrm>
        </p:grpSpPr>
        <p:sp>
          <p:nvSpPr>
            <p:cNvPr id="6159" name="AutoShape 5"/>
            <p:cNvSpPr>
              <a:spLocks noChangeArrowheads="1"/>
            </p:cNvSpPr>
            <p:nvPr/>
          </p:nvSpPr>
          <p:spPr bwMode="gray">
            <a:xfrm rot="5400000">
              <a:off x="-576" y="1104"/>
              <a:ext cx="2791" cy="27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2 w 21600"/>
                <a:gd name="T13" fmla="*/ 0 h 21600"/>
                <a:gd name="T14" fmla="*/ 21198 w 21600"/>
                <a:gd name="T15" fmla="*/ 13629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bg1"/>
                </a:gs>
                <a:gs pos="100000">
                  <a:srgbClr val="00CCFF"/>
                </a:gs>
              </a:gsLst>
              <a:lin ang="0" scaled="1"/>
            </a:gradFill>
            <a:ln w="9525" algn="ctr">
              <a:noFill/>
              <a:miter lim="800000"/>
              <a:headEnd/>
              <a:tailEnd/>
            </a:ln>
          </p:spPr>
          <p:txBody>
            <a:bodyPr wrap="none" anchor="ctr"/>
            <a:lstStyle/>
            <a:p>
              <a:endParaRPr lang="fr-FR" dirty="0"/>
            </a:p>
          </p:txBody>
        </p:sp>
        <p:sp>
          <p:nvSpPr>
            <p:cNvPr id="6160" name="AutoShape 13"/>
            <p:cNvSpPr>
              <a:spLocks noChangeArrowheads="1"/>
            </p:cNvSpPr>
            <p:nvPr/>
          </p:nvSpPr>
          <p:spPr bwMode="ltGray">
            <a:xfrm rot="5400000">
              <a:off x="-406" y="1395"/>
              <a:ext cx="2374" cy="237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837 h 21600"/>
              </a:gdLst>
              <a:ahLst/>
              <a:cxnLst>
                <a:cxn ang="T8">
                  <a:pos x="T0" y="T1"/>
                </a:cxn>
                <a:cxn ang="T9">
                  <a:pos x="T2" y="T3"/>
                </a:cxn>
                <a:cxn ang="T10">
                  <a:pos x="T4" y="T5"/>
                </a:cxn>
                <a:cxn ang="T11">
                  <a:pos x="T6" y="T7"/>
                </a:cxn>
              </a:cxnLst>
              <a:rect l="T12" t="T13" r="T14" b="T15"/>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close/>
                </a:path>
              </a:pathLst>
            </a:custGeom>
            <a:gradFill rotWithShape="0">
              <a:gsLst>
                <a:gs pos="0">
                  <a:schemeClr val="bg1"/>
                </a:gs>
                <a:gs pos="100000">
                  <a:srgbClr val="0099FF"/>
                </a:gs>
              </a:gsLst>
              <a:lin ang="0" scaled="1"/>
            </a:gradFill>
            <a:ln w="9525" algn="ctr">
              <a:noFill/>
              <a:miter lim="800000"/>
              <a:headEnd/>
              <a:tailEnd/>
            </a:ln>
          </p:spPr>
          <p:txBody>
            <a:bodyPr wrap="none" anchor="ctr"/>
            <a:lstStyle/>
            <a:p>
              <a:endParaRPr lang="fr-FR" dirty="0"/>
            </a:p>
          </p:txBody>
        </p:sp>
      </p:grpSp>
      <p:sp>
        <p:nvSpPr>
          <p:cNvPr id="53" name="AutoShape 6"/>
          <p:cNvSpPr>
            <a:spLocks noChangeArrowheads="1"/>
          </p:cNvSpPr>
          <p:nvPr/>
        </p:nvSpPr>
        <p:spPr bwMode="gray">
          <a:xfrm>
            <a:off x="3714744" y="3214686"/>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56" name="AutoShape 35"/>
          <p:cNvSpPr>
            <a:spLocks noChangeArrowheads="1"/>
          </p:cNvSpPr>
          <p:nvPr/>
        </p:nvSpPr>
        <p:spPr bwMode="gray">
          <a:xfrm>
            <a:off x="2928926" y="1928802"/>
            <a:ext cx="4827588" cy="530225"/>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57" name="Text Box 52"/>
          <p:cNvSpPr txBox="1">
            <a:spLocks noChangeArrowheads="1"/>
          </p:cNvSpPr>
          <p:nvPr/>
        </p:nvSpPr>
        <p:spPr bwMode="auto">
          <a:xfrm>
            <a:off x="3181339" y="5283200"/>
            <a:ext cx="1441420" cy="369332"/>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en-US" b="1" dirty="0" smtClean="0"/>
              <a:t>Conclusion</a:t>
            </a:r>
            <a:endParaRPr lang="en-US" b="1" dirty="0"/>
          </a:p>
        </p:txBody>
      </p:sp>
      <p:sp>
        <p:nvSpPr>
          <p:cNvPr id="6158" name="Titre 57"/>
          <p:cNvSpPr>
            <a:spLocks noGrp="1"/>
          </p:cNvSpPr>
          <p:nvPr>
            <p:ph type="title"/>
          </p:nvPr>
        </p:nvSpPr>
        <p:spPr>
          <a:xfrm>
            <a:off x="457200" y="117475"/>
            <a:ext cx="8229600" cy="646331"/>
          </a:xfrm>
        </p:spPr>
        <p:txBody>
          <a:bodyPr>
            <a:spAutoFit/>
          </a:bodyPr>
          <a:lstStyle/>
          <a:p>
            <a:r>
              <a:rPr lang="fr-FR" sz="3600" dirty="0" smtClean="0">
                <a:latin typeface="Times New Roman" pitchFamily="18" charset="0"/>
                <a:cs typeface="Times New Roman" pitchFamily="18" charset="0"/>
              </a:rPr>
              <a:t>Plan</a:t>
            </a:r>
          </a:p>
        </p:txBody>
      </p:sp>
      <p:pic>
        <p:nvPicPr>
          <p:cNvPr id="61" name="Picture 7" descr="http://www.itu.int/en/wcit-12/PublishingImages/logo-IT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à coins arrondis 62"/>
          <p:cNvSpPr/>
          <p:nvPr/>
        </p:nvSpPr>
        <p:spPr bwMode="auto">
          <a:xfrm>
            <a:off x="6715140" y="6429396"/>
            <a:ext cx="2428892" cy="428628"/>
          </a:xfrm>
          <a:prstGeom prst="round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defRPr/>
            </a:pPr>
            <a:endParaRPr lang="fr-FR" sz="1200" b="1" dirty="0">
              <a:solidFill>
                <a:schemeClr val="tx1"/>
              </a:solidFill>
              <a:latin typeface="Arial" pitchFamily="34" charset="0"/>
            </a:endParaRPr>
          </a:p>
        </p:txBody>
      </p:sp>
      <p:sp>
        <p:nvSpPr>
          <p:cNvPr id="65" name="Rectangle à coins arrondis 64"/>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66" name="Rectangle 65"/>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52" name="Text Box 49"/>
          <p:cNvSpPr txBox="1">
            <a:spLocks noChangeArrowheads="1"/>
          </p:cNvSpPr>
          <p:nvPr/>
        </p:nvSpPr>
        <p:spPr bwMode="auto">
          <a:xfrm>
            <a:off x="3929058" y="3302554"/>
            <a:ext cx="2933716" cy="369332"/>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defRPr/>
            </a:pPr>
            <a:r>
              <a:rPr lang="en-US" b="1" dirty="0" smtClean="0"/>
              <a:t>Business Application</a:t>
            </a:r>
            <a:endParaRPr lang="en-US" b="1" dirty="0"/>
          </a:p>
        </p:txBody>
      </p:sp>
      <p:sp>
        <p:nvSpPr>
          <p:cNvPr id="64" name="AutoShape 6"/>
          <p:cNvSpPr>
            <a:spLocks noChangeArrowheads="1"/>
          </p:cNvSpPr>
          <p:nvPr/>
        </p:nvSpPr>
        <p:spPr bwMode="gray">
          <a:xfrm>
            <a:off x="3714744" y="3900494"/>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67" name="Text Box 50"/>
          <p:cNvSpPr txBox="1">
            <a:spLocks noChangeArrowheads="1"/>
          </p:cNvSpPr>
          <p:nvPr/>
        </p:nvSpPr>
        <p:spPr bwMode="auto">
          <a:xfrm>
            <a:off x="3865495" y="3971932"/>
            <a:ext cx="3635464" cy="369888"/>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defRPr/>
            </a:pPr>
            <a:r>
              <a:rPr lang="en-US" b="1" dirty="0" smtClean="0"/>
              <a:t>One Stop Shop Online Services</a:t>
            </a:r>
            <a:endParaRPr lang="en-US" b="1" dirty="0"/>
          </a:p>
        </p:txBody>
      </p:sp>
      <p:sp>
        <p:nvSpPr>
          <p:cNvPr id="68" name="AutoShape 6"/>
          <p:cNvSpPr>
            <a:spLocks noChangeArrowheads="1"/>
          </p:cNvSpPr>
          <p:nvPr/>
        </p:nvSpPr>
        <p:spPr bwMode="gray">
          <a:xfrm>
            <a:off x="3500430" y="4543436"/>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54" name="Text Box 50"/>
          <p:cNvSpPr txBox="1">
            <a:spLocks noChangeArrowheads="1"/>
          </p:cNvSpPr>
          <p:nvPr/>
        </p:nvSpPr>
        <p:spPr bwMode="auto">
          <a:xfrm>
            <a:off x="3651181" y="4621218"/>
            <a:ext cx="1960606" cy="369888"/>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defRPr/>
            </a:pPr>
            <a:r>
              <a:rPr lang="en-US" b="1" dirty="0" smtClean="0"/>
              <a:t>Statistics</a:t>
            </a:r>
            <a:endParaRPr lang="en-US" b="1" dirty="0"/>
          </a:p>
        </p:txBody>
      </p:sp>
      <p:sp>
        <p:nvSpPr>
          <p:cNvPr id="50" name="Text Box 48"/>
          <p:cNvSpPr txBox="1">
            <a:spLocks noChangeArrowheads="1"/>
          </p:cNvSpPr>
          <p:nvPr/>
        </p:nvSpPr>
        <p:spPr bwMode="auto">
          <a:xfrm>
            <a:off x="3690942" y="2630485"/>
            <a:ext cx="1390124" cy="369332"/>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en-US" b="1" dirty="0" smtClean="0"/>
              <a:t>Procedure </a:t>
            </a:r>
            <a:endParaRPr lang="en-US" b="1" dirty="0"/>
          </a:p>
        </p:txBody>
      </p:sp>
      <p:pic>
        <p:nvPicPr>
          <p:cNvPr id="70" name="Picture 10" descr="http://www.devis-tunisie.net/inc/uploads/c20ad4d76fe97759aa27a0c99bff6710LOGOC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71"/>
          <p:cNvGrpSpPr/>
          <p:nvPr/>
        </p:nvGrpSpPr>
        <p:grpSpPr>
          <a:xfrm>
            <a:off x="2357422" y="1928802"/>
            <a:ext cx="571504" cy="571504"/>
            <a:chOff x="3643306" y="1357298"/>
            <a:chExt cx="571504" cy="571504"/>
          </a:xfrm>
        </p:grpSpPr>
        <p:grpSp>
          <p:nvGrpSpPr>
            <p:cNvPr id="5" name="Groupe 72"/>
            <p:cNvGrpSpPr/>
            <p:nvPr/>
          </p:nvGrpSpPr>
          <p:grpSpPr>
            <a:xfrm>
              <a:off x="3643306" y="1357298"/>
              <a:ext cx="571504" cy="571504"/>
              <a:chOff x="3643306" y="1357298"/>
              <a:chExt cx="571504" cy="571504"/>
            </a:xfrm>
          </p:grpSpPr>
          <p:sp>
            <p:nvSpPr>
              <p:cNvPr id="77"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78"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6" name="Groupe 75"/>
            <p:cNvGrpSpPr/>
            <p:nvPr/>
          </p:nvGrpSpPr>
          <p:grpSpPr>
            <a:xfrm>
              <a:off x="3714744" y="1428736"/>
              <a:ext cx="428628" cy="428628"/>
              <a:chOff x="3714744" y="1428736"/>
              <a:chExt cx="387205" cy="387205"/>
            </a:xfrm>
          </p:grpSpPr>
          <p:sp>
            <p:nvSpPr>
              <p:cNvPr id="75"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76"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7" name="Groupe 71"/>
          <p:cNvGrpSpPr/>
          <p:nvPr/>
        </p:nvGrpSpPr>
        <p:grpSpPr>
          <a:xfrm>
            <a:off x="2857488" y="2571744"/>
            <a:ext cx="571504" cy="571504"/>
            <a:chOff x="3643306" y="1357298"/>
            <a:chExt cx="571504" cy="571504"/>
          </a:xfrm>
        </p:grpSpPr>
        <p:grpSp>
          <p:nvGrpSpPr>
            <p:cNvPr id="8" name="Groupe 72"/>
            <p:cNvGrpSpPr/>
            <p:nvPr/>
          </p:nvGrpSpPr>
          <p:grpSpPr>
            <a:xfrm>
              <a:off x="3643306" y="1357298"/>
              <a:ext cx="571504" cy="571504"/>
              <a:chOff x="3643306" y="1357298"/>
              <a:chExt cx="571504" cy="571504"/>
            </a:xfrm>
          </p:grpSpPr>
          <p:sp>
            <p:nvSpPr>
              <p:cNvPr id="81"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82"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9" name="Groupe 75"/>
            <p:cNvGrpSpPr/>
            <p:nvPr/>
          </p:nvGrpSpPr>
          <p:grpSpPr>
            <a:xfrm>
              <a:off x="3714744" y="1428736"/>
              <a:ext cx="428628" cy="428628"/>
              <a:chOff x="3714744" y="1428736"/>
              <a:chExt cx="387205" cy="387205"/>
            </a:xfrm>
          </p:grpSpPr>
          <p:sp>
            <p:nvSpPr>
              <p:cNvPr id="79"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80"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sp>
        <p:nvSpPr>
          <p:cNvPr id="84" name="Text Box 48"/>
          <p:cNvSpPr txBox="1">
            <a:spLocks noChangeArrowheads="1"/>
          </p:cNvSpPr>
          <p:nvPr/>
        </p:nvSpPr>
        <p:spPr bwMode="auto">
          <a:xfrm>
            <a:off x="3062278" y="2016115"/>
            <a:ext cx="1595438" cy="369887"/>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en-US" b="1" dirty="0"/>
              <a:t>Introduction </a:t>
            </a:r>
          </a:p>
        </p:txBody>
      </p:sp>
      <p:sp>
        <p:nvSpPr>
          <p:cNvPr id="71" name="Text Box 43"/>
          <p:cNvSpPr txBox="1">
            <a:spLocks noChangeArrowheads="1"/>
          </p:cNvSpPr>
          <p:nvPr/>
        </p:nvSpPr>
        <p:spPr bwMode="auto">
          <a:xfrm>
            <a:off x="2473144" y="2059536"/>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1</a:t>
            </a:r>
            <a:endParaRPr lang="en-US" b="1" dirty="0">
              <a:solidFill>
                <a:srgbClr val="000000"/>
              </a:solidFill>
            </a:endParaRPr>
          </a:p>
        </p:txBody>
      </p:sp>
      <p:grpSp>
        <p:nvGrpSpPr>
          <p:cNvPr id="10" name="Groupe 84"/>
          <p:cNvGrpSpPr/>
          <p:nvPr/>
        </p:nvGrpSpPr>
        <p:grpSpPr>
          <a:xfrm>
            <a:off x="3143240" y="3214686"/>
            <a:ext cx="571504" cy="571504"/>
            <a:chOff x="3643306" y="1357298"/>
            <a:chExt cx="571504" cy="571504"/>
          </a:xfrm>
        </p:grpSpPr>
        <p:grpSp>
          <p:nvGrpSpPr>
            <p:cNvPr id="11" name="Groupe 72"/>
            <p:cNvGrpSpPr/>
            <p:nvPr/>
          </p:nvGrpSpPr>
          <p:grpSpPr>
            <a:xfrm>
              <a:off x="3643306" y="1357298"/>
              <a:ext cx="571504" cy="571504"/>
              <a:chOff x="3643306" y="1357298"/>
              <a:chExt cx="571504" cy="571504"/>
            </a:xfrm>
          </p:grpSpPr>
          <p:sp>
            <p:nvSpPr>
              <p:cNvPr id="90"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91"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12" name="Groupe 75"/>
            <p:cNvGrpSpPr/>
            <p:nvPr/>
          </p:nvGrpSpPr>
          <p:grpSpPr>
            <a:xfrm>
              <a:off x="3714744" y="1428736"/>
              <a:ext cx="428628" cy="428628"/>
              <a:chOff x="3714744" y="1428736"/>
              <a:chExt cx="387205" cy="387205"/>
            </a:xfrm>
          </p:grpSpPr>
          <p:sp>
            <p:nvSpPr>
              <p:cNvPr id="88"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89"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13" name="Groupe 91"/>
          <p:cNvGrpSpPr/>
          <p:nvPr/>
        </p:nvGrpSpPr>
        <p:grpSpPr>
          <a:xfrm>
            <a:off x="3143240" y="3857628"/>
            <a:ext cx="571504" cy="571504"/>
            <a:chOff x="3643306" y="1357298"/>
            <a:chExt cx="571504" cy="571504"/>
          </a:xfrm>
        </p:grpSpPr>
        <p:grpSp>
          <p:nvGrpSpPr>
            <p:cNvPr id="14" name="Groupe 72"/>
            <p:cNvGrpSpPr/>
            <p:nvPr/>
          </p:nvGrpSpPr>
          <p:grpSpPr>
            <a:xfrm>
              <a:off x="3643306" y="1357298"/>
              <a:ext cx="571504" cy="571504"/>
              <a:chOff x="3643306" y="1357298"/>
              <a:chExt cx="571504" cy="571504"/>
            </a:xfrm>
          </p:grpSpPr>
          <p:sp>
            <p:nvSpPr>
              <p:cNvPr id="97"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98"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15" name="Groupe 75"/>
            <p:cNvGrpSpPr/>
            <p:nvPr/>
          </p:nvGrpSpPr>
          <p:grpSpPr>
            <a:xfrm>
              <a:off x="3714744" y="1428736"/>
              <a:ext cx="428628" cy="428628"/>
              <a:chOff x="3714744" y="1428736"/>
              <a:chExt cx="387205" cy="387205"/>
            </a:xfrm>
          </p:grpSpPr>
          <p:sp>
            <p:nvSpPr>
              <p:cNvPr id="95"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96"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16" name="Groupe 98"/>
          <p:cNvGrpSpPr/>
          <p:nvPr/>
        </p:nvGrpSpPr>
        <p:grpSpPr>
          <a:xfrm>
            <a:off x="2928926" y="4500570"/>
            <a:ext cx="571504" cy="571504"/>
            <a:chOff x="3643306" y="1357298"/>
            <a:chExt cx="571504" cy="571504"/>
          </a:xfrm>
        </p:grpSpPr>
        <p:grpSp>
          <p:nvGrpSpPr>
            <p:cNvPr id="17" name="Groupe 72"/>
            <p:cNvGrpSpPr/>
            <p:nvPr/>
          </p:nvGrpSpPr>
          <p:grpSpPr>
            <a:xfrm>
              <a:off x="3643306" y="1357298"/>
              <a:ext cx="571504" cy="571504"/>
              <a:chOff x="3643306" y="1357298"/>
              <a:chExt cx="571504" cy="571504"/>
            </a:xfrm>
          </p:grpSpPr>
          <p:sp>
            <p:nvSpPr>
              <p:cNvPr id="104"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105"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18" name="Groupe 75"/>
            <p:cNvGrpSpPr/>
            <p:nvPr/>
          </p:nvGrpSpPr>
          <p:grpSpPr>
            <a:xfrm>
              <a:off x="3714744" y="1428736"/>
              <a:ext cx="428628" cy="428628"/>
              <a:chOff x="3714744" y="1428736"/>
              <a:chExt cx="387205" cy="387205"/>
            </a:xfrm>
          </p:grpSpPr>
          <p:sp>
            <p:nvSpPr>
              <p:cNvPr id="102"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103"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19" name="Groupe 105"/>
          <p:cNvGrpSpPr/>
          <p:nvPr/>
        </p:nvGrpSpPr>
        <p:grpSpPr>
          <a:xfrm>
            <a:off x="2428860" y="5214950"/>
            <a:ext cx="571504" cy="571504"/>
            <a:chOff x="3643306" y="1357298"/>
            <a:chExt cx="571504" cy="571504"/>
          </a:xfrm>
        </p:grpSpPr>
        <p:grpSp>
          <p:nvGrpSpPr>
            <p:cNvPr id="20" name="Groupe 72"/>
            <p:cNvGrpSpPr/>
            <p:nvPr/>
          </p:nvGrpSpPr>
          <p:grpSpPr>
            <a:xfrm>
              <a:off x="3643306" y="1357298"/>
              <a:ext cx="571504" cy="571504"/>
              <a:chOff x="3643306" y="1357298"/>
              <a:chExt cx="571504" cy="571504"/>
            </a:xfrm>
          </p:grpSpPr>
          <p:sp>
            <p:nvSpPr>
              <p:cNvPr id="111"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112"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21" name="Groupe 75"/>
            <p:cNvGrpSpPr/>
            <p:nvPr/>
          </p:nvGrpSpPr>
          <p:grpSpPr>
            <a:xfrm>
              <a:off x="3714744" y="1428736"/>
              <a:ext cx="428628" cy="428628"/>
              <a:chOff x="3714744" y="1428736"/>
              <a:chExt cx="387205" cy="387205"/>
            </a:xfrm>
          </p:grpSpPr>
          <p:sp>
            <p:nvSpPr>
              <p:cNvPr id="109"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110"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sp>
        <p:nvSpPr>
          <p:cNvPr id="114" name="Text Box 43"/>
          <p:cNvSpPr txBox="1">
            <a:spLocks noChangeArrowheads="1"/>
          </p:cNvSpPr>
          <p:nvPr/>
        </p:nvSpPr>
        <p:spPr bwMode="auto">
          <a:xfrm>
            <a:off x="2973210" y="2702478"/>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2</a:t>
            </a:r>
            <a:endParaRPr lang="en-US" b="1" dirty="0">
              <a:solidFill>
                <a:srgbClr val="000000"/>
              </a:solidFill>
            </a:endParaRPr>
          </a:p>
        </p:txBody>
      </p:sp>
      <p:sp>
        <p:nvSpPr>
          <p:cNvPr id="115" name="Text Box 43"/>
          <p:cNvSpPr txBox="1">
            <a:spLocks noChangeArrowheads="1"/>
          </p:cNvSpPr>
          <p:nvPr/>
        </p:nvSpPr>
        <p:spPr bwMode="auto">
          <a:xfrm>
            <a:off x="3258962" y="3286124"/>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3</a:t>
            </a:r>
            <a:endParaRPr lang="en-US" b="1" dirty="0">
              <a:solidFill>
                <a:srgbClr val="000000"/>
              </a:solidFill>
            </a:endParaRPr>
          </a:p>
        </p:txBody>
      </p:sp>
      <p:sp>
        <p:nvSpPr>
          <p:cNvPr id="116" name="Text Box 43"/>
          <p:cNvSpPr txBox="1">
            <a:spLocks noChangeArrowheads="1"/>
          </p:cNvSpPr>
          <p:nvPr/>
        </p:nvSpPr>
        <p:spPr bwMode="auto">
          <a:xfrm>
            <a:off x="3258962" y="3929066"/>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4</a:t>
            </a:r>
            <a:endParaRPr lang="en-US" b="1" dirty="0">
              <a:solidFill>
                <a:srgbClr val="000000"/>
              </a:solidFill>
            </a:endParaRPr>
          </a:p>
        </p:txBody>
      </p:sp>
      <p:sp>
        <p:nvSpPr>
          <p:cNvPr id="117" name="Text Box 43"/>
          <p:cNvSpPr txBox="1">
            <a:spLocks noChangeArrowheads="1"/>
          </p:cNvSpPr>
          <p:nvPr/>
        </p:nvSpPr>
        <p:spPr bwMode="auto">
          <a:xfrm>
            <a:off x="3071802" y="4572008"/>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5</a:t>
            </a:r>
            <a:endParaRPr lang="en-US" b="1" dirty="0">
              <a:solidFill>
                <a:srgbClr val="000000"/>
              </a:solidFill>
            </a:endParaRPr>
          </a:p>
        </p:txBody>
      </p:sp>
      <p:sp>
        <p:nvSpPr>
          <p:cNvPr id="118" name="Text Box 43"/>
          <p:cNvSpPr txBox="1">
            <a:spLocks noChangeArrowheads="1"/>
          </p:cNvSpPr>
          <p:nvPr/>
        </p:nvSpPr>
        <p:spPr bwMode="auto">
          <a:xfrm>
            <a:off x="2571736" y="5345684"/>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6</a:t>
            </a:r>
            <a:endParaRPr lang="en-US"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1000" fill="hold"/>
                                        <p:tgtEl>
                                          <p:spTgt spid="63"/>
                                        </p:tgtEl>
                                        <p:attrNameLst>
                                          <p:attrName>ppt_w</p:attrName>
                                        </p:attrNameLst>
                                      </p:cBhvr>
                                      <p:tavLst>
                                        <p:tav tm="0">
                                          <p:val>
                                            <p:fltVal val="0"/>
                                          </p:val>
                                        </p:tav>
                                        <p:tav tm="100000">
                                          <p:val>
                                            <p:strVal val="#ppt_w"/>
                                          </p:val>
                                        </p:tav>
                                      </p:tavLst>
                                    </p:anim>
                                    <p:anim calcmode="lin" valueType="num">
                                      <p:cBhvr>
                                        <p:cTn id="8" dur="1000" fill="hold"/>
                                        <p:tgtEl>
                                          <p:spTgt spid="63"/>
                                        </p:tgtEl>
                                        <p:attrNameLst>
                                          <p:attrName>ppt_h</p:attrName>
                                        </p:attrNameLst>
                                      </p:cBhvr>
                                      <p:tavLst>
                                        <p:tav tm="0">
                                          <p:val>
                                            <p:fltVal val="0"/>
                                          </p:val>
                                        </p:tav>
                                        <p:tav tm="100000">
                                          <p:val>
                                            <p:strVal val="#ppt_h"/>
                                          </p:val>
                                        </p:tav>
                                      </p:tavLst>
                                    </p:anim>
                                    <p:anim calcmode="lin" valueType="num">
                                      <p:cBhvr>
                                        <p:cTn id="9" dur="1000" fill="hold"/>
                                        <p:tgtEl>
                                          <p:spTgt spid="6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p:cTn id="15" dur="1000" fill="hold"/>
                                        <p:tgtEl>
                                          <p:spTgt spid="66"/>
                                        </p:tgtEl>
                                        <p:attrNameLst>
                                          <p:attrName>ppt_w</p:attrName>
                                        </p:attrNameLst>
                                      </p:cBhvr>
                                      <p:tavLst>
                                        <p:tav tm="0">
                                          <p:val>
                                            <p:fltVal val="0"/>
                                          </p:val>
                                        </p:tav>
                                        <p:tav tm="100000">
                                          <p:val>
                                            <p:strVal val="#ppt_w"/>
                                          </p:val>
                                        </p:tav>
                                      </p:tavLst>
                                    </p:anim>
                                    <p:anim calcmode="lin" valueType="num">
                                      <p:cBhvr>
                                        <p:cTn id="16" dur="1000" fill="hold"/>
                                        <p:tgtEl>
                                          <p:spTgt spid="66"/>
                                        </p:tgtEl>
                                        <p:attrNameLst>
                                          <p:attrName>ppt_h</p:attrName>
                                        </p:attrNameLst>
                                      </p:cBhvr>
                                      <p:tavLst>
                                        <p:tav tm="0">
                                          <p:val>
                                            <p:fltVal val="0"/>
                                          </p:val>
                                        </p:tav>
                                        <p:tav tm="100000">
                                          <p:val>
                                            <p:strVal val="#ppt_h"/>
                                          </p:val>
                                        </p:tav>
                                      </p:tavLst>
                                    </p:anim>
                                    <p:anim calcmode="lin" valueType="num">
                                      <p:cBhvr>
                                        <p:cTn id="17" dur="1000" fill="hold"/>
                                        <p:tgtEl>
                                          <p:spTgt spid="6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6"/>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p:cTn id="21" dur="1000" fill="hold"/>
                                        <p:tgtEl>
                                          <p:spTgt spid="65"/>
                                        </p:tgtEl>
                                        <p:attrNameLst>
                                          <p:attrName>ppt_w</p:attrName>
                                        </p:attrNameLst>
                                      </p:cBhvr>
                                      <p:tavLst>
                                        <p:tav tm="0">
                                          <p:val>
                                            <p:fltVal val="0"/>
                                          </p:val>
                                        </p:tav>
                                        <p:tav tm="100000">
                                          <p:val>
                                            <p:strVal val="#ppt_w"/>
                                          </p:val>
                                        </p:tav>
                                      </p:tavLst>
                                    </p:anim>
                                    <p:anim calcmode="lin" valueType="num">
                                      <p:cBhvr>
                                        <p:cTn id="22" dur="1000" fill="hold"/>
                                        <p:tgtEl>
                                          <p:spTgt spid="65"/>
                                        </p:tgtEl>
                                        <p:attrNameLst>
                                          <p:attrName>ppt_h</p:attrName>
                                        </p:attrNameLst>
                                      </p:cBhvr>
                                      <p:tavLst>
                                        <p:tav tm="0">
                                          <p:val>
                                            <p:fltVal val="0"/>
                                          </p:val>
                                        </p:tav>
                                        <p:tav tm="100000">
                                          <p:val>
                                            <p:strVal val="#ppt_h"/>
                                          </p:val>
                                        </p:tav>
                                      </p:tavLst>
                                    </p:anim>
                                    <p:anim calcmode="lin" valueType="num">
                                      <p:cBhvr>
                                        <p:cTn id="23" dur="1000" fill="hold"/>
                                        <p:tgtEl>
                                          <p:spTgt spid="6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www.itu.int/en/wcit-12/PublishingImages/logo-IT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numéro de diapositive 2"/>
          <p:cNvSpPr>
            <a:spLocks noGrp="1"/>
          </p:cNvSpPr>
          <p:nvPr>
            <p:ph type="sldNum" sz="quarter" idx="11"/>
          </p:nvPr>
        </p:nvSpPr>
        <p:spPr>
          <a:xfrm>
            <a:off x="533400" y="6521450"/>
            <a:ext cx="609600" cy="184150"/>
          </a:xfrm>
        </p:spPr>
        <p:txBody>
          <a:bodyPr/>
          <a:lstStyle/>
          <a:p>
            <a:pPr>
              <a:defRPr/>
            </a:pPr>
            <a:fld id="{1FB916E9-B11A-48AF-9D3F-E72C61263271}" type="slidenum">
              <a:rPr lang="en-US" smtClean="0">
                <a:solidFill>
                  <a:srgbClr val="990099"/>
                </a:solidFill>
              </a:rPr>
              <a:pPr>
                <a:defRPr/>
              </a:pPr>
              <a:t>28</a:t>
            </a:fld>
            <a:endParaRPr lang="en-US" dirty="0">
              <a:solidFill>
                <a:srgbClr val="990099"/>
              </a:solidFill>
            </a:endParaRPr>
          </a:p>
        </p:txBody>
      </p:sp>
      <p:sp>
        <p:nvSpPr>
          <p:cNvPr id="13" name="Rectangle à coins arrondis 12"/>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14" name="Rectangle 13"/>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15" name="Titre 1"/>
          <p:cNvSpPr txBox="1">
            <a:spLocks/>
          </p:cNvSpPr>
          <p:nvPr/>
        </p:nvSpPr>
        <p:spPr bwMode="auto">
          <a:xfrm>
            <a:off x="1214438" y="44450"/>
            <a:ext cx="3571875" cy="908050"/>
          </a:xfrm>
          <a:prstGeom prst="rect">
            <a:avLst/>
          </a:prstGeom>
          <a:noFill/>
          <a:ln w="9525">
            <a:noFill/>
            <a:miter lim="800000"/>
            <a:headEnd/>
            <a:tailEnd/>
          </a:ln>
        </p:spPr>
        <p:txBody>
          <a:bodyPr anchor="ctr"/>
          <a:lstStyle/>
          <a:p>
            <a:pPr algn="just">
              <a:defRPr/>
            </a:pPr>
            <a:r>
              <a:rPr lang="fr-FR" altLang="fr-FR" sz="28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6- Conclusion</a:t>
            </a:r>
            <a:endParaRPr lang="fr-FR" altLang="fr-FR" sz="2800" b="1" dirty="0">
              <a:solidFill>
                <a:schemeClr val="tx2">
                  <a:lumMod val="50000"/>
                </a:schemeClr>
              </a:solidFill>
              <a:effectLst>
                <a:outerShdw blurRad="38100" dist="38100" dir="2700000" algn="tl">
                  <a:srgbClr val="000000">
                    <a:alpha val="43137"/>
                  </a:srgbClr>
                </a:outerShdw>
              </a:effectLst>
              <a:latin typeface="+mj-lt"/>
              <a:ea typeface="+mj-ea"/>
              <a:cs typeface="+mj-cs"/>
            </a:endParaRPr>
          </a:p>
        </p:txBody>
      </p:sp>
      <p:sp>
        <p:nvSpPr>
          <p:cNvPr id="16" name="Espace réservé du contenu 6"/>
          <p:cNvSpPr txBox="1">
            <a:spLocks/>
          </p:cNvSpPr>
          <p:nvPr/>
        </p:nvSpPr>
        <p:spPr bwMode="auto">
          <a:xfrm>
            <a:off x="428625" y="1357298"/>
            <a:ext cx="8001000" cy="1357322"/>
          </a:xfrm>
          <a:prstGeom prst="rect">
            <a:avLst/>
          </a:prstGeom>
          <a:noFill/>
          <a:ln w="9525">
            <a:noFill/>
            <a:miter lim="800000"/>
            <a:headEnd/>
            <a:tailEnd/>
          </a:ln>
        </p:spPr>
        <p:txBody>
          <a:bodyPr/>
          <a:lstStyle/>
          <a:p>
            <a:pPr algn="just">
              <a:buClr>
                <a:srgbClr val="333399"/>
              </a:buClr>
              <a:buFont typeface="Wingdings" pitchFamily="2" charset="2"/>
              <a:buChar char="ü"/>
            </a:pPr>
            <a:r>
              <a:rPr lang="en-US" altLang="fr-FR" sz="2400" dirty="0">
                <a:solidFill>
                  <a:schemeClr val="tx2">
                    <a:lumMod val="50000"/>
                  </a:schemeClr>
                </a:solidFill>
                <a:latin typeface="+mn-lt"/>
              </a:rPr>
              <a:t>Following a well-written set of procedures helps employees to learn about and to do many or all aspects of their jobs independently,</a:t>
            </a:r>
          </a:p>
        </p:txBody>
      </p:sp>
      <p:sp>
        <p:nvSpPr>
          <p:cNvPr id="17" name="Espace réservé du contenu 6"/>
          <p:cNvSpPr txBox="1">
            <a:spLocks/>
          </p:cNvSpPr>
          <p:nvPr/>
        </p:nvSpPr>
        <p:spPr bwMode="auto">
          <a:xfrm>
            <a:off x="428625" y="2786058"/>
            <a:ext cx="8001000" cy="1214446"/>
          </a:xfrm>
          <a:prstGeom prst="rect">
            <a:avLst/>
          </a:prstGeom>
          <a:noFill/>
          <a:ln w="9525">
            <a:noFill/>
            <a:miter lim="800000"/>
            <a:headEnd/>
            <a:tailEnd/>
          </a:ln>
        </p:spPr>
        <p:txBody>
          <a:bodyPr/>
          <a:lstStyle/>
          <a:p>
            <a:pPr algn="just">
              <a:buClr>
                <a:srgbClr val="333399"/>
              </a:buClr>
              <a:buFont typeface="Wingdings" pitchFamily="2" charset="2"/>
              <a:buChar char="ü"/>
            </a:pPr>
            <a:r>
              <a:rPr lang="en-US" sz="2400" dirty="0"/>
              <a:t> </a:t>
            </a:r>
            <a:r>
              <a:rPr lang="en-US" altLang="fr-FR" sz="2400" dirty="0">
                <a:solidFill>
                  <a:schemeClr val="tx2">
                    <a:lumMod val="50000"/>
                  </a:schemeClr>
                </a:solidFill>
                <a:latin typeface="+mn-lt"/>
              </a:rPr>
              <a:t>They are also sets of instructions employees follow to ensure that they carry out specific tasks thoroughly and consistently</a:t>
            </a:r>
          </a:p>
        </p:txBody>
      </p:sp>
      <p:sp>
        <p:nvSpPr>
          <p:cNvPr id="18" name="Espace réservé du contenu 6"/>
          <p:cNvSpPr txBox="1">
            <a:spLocks/>
          </p:cNvSpPr>
          <p:nvPr/>
        </p:nvSpPr>
        <p:spPr bwMode="auto">
          <a:xfrm>
            <a:off x="428625" y="4357694"/>
            <a:ext cx="8001000" cy="928694"/>
          </a:xfrm>
          <a:prstGeom prst="rect">
            <a:avLst/>
          </a:prstGeom>
          <a:noFill/>
          <a:ln w="9525">
            <a:noFill/>
            <a:miter lim="800000"/>
            <a:headEnd/>
            <a:tailEnd/>
          </a:ln>
        </p:spPr>
        <p:txBody>
          <a:bodyPr/>
          <a:lstStyle/>
          <a:p>
            <a:pPr algn="just">
              <a:buClr>
                <a:srgbClr val="333399"/>
              </a:buClr>
              <a:buFont typeface="Wingdings" pitchFamily="2" charset="2"/>
              <a:buChar char="ü"/>
            </a:pPr>
            <a:r>
              <a:rPr lang="en-US" altLang="fr-FR" sz="2400" dirty="0">
                <a:solidFill>
                  <a:schemeClr val="tx2">
                    <a:lumMod val="50000"/>
                  </a:schemeClr>
                </a:solidFill>
                <a:latin typeface="+mn-lt"/>
              </a:rPr>
              <a:t>They are tailored for the organization and the job, not to a specific employee,</a:t>
            </a:r>
          </a:p>
        </p:txBody>
      </p:sp>
      <p:pic>
        <p:nvPicPr>
          <p:cNvPr id="22" name="Picture 10" descr="http://www.devis-tunisie.net/inc/uploads/c20ad4d76fe97759aa27a0c99bff6710LOGOC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48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www.itu.int/en/wcit-12/PublishingImages/logo-IT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numéro de diapositive 2"/>
          <p:cNvSpPr>
            <a:spLocks noGrp="1"/>
          </p:cNvSpPr>
          <p:nvPr>
            <p:ph type="sldNum" sz="quarter" idx="11"/>
          </p:nvPr>
        </p:nvSpPr>
        <p:spPr>
          <a:xfrm>
            <a:off x="533400" y="6521450"/>
            <a:ext cx="609600" cy="184150"/>
          </a:xfrm>
        </p:spPr>
        <p:txBody>
          <a:bodyPr/>
          <a:lstStyle/>
          <a:p>
            <a:pPr>
              <a:defRPr/>
            </a:pPr>
            <a:fld id="{1FB916E9-B11A-48AF-9D3F-E72C61263271}" type="slidenum">
              <a:rPr lang="en-US" smtClean="0">
                <a:solidFill>
                  <a:srgbClr val="990099"/>
                </a:solidFill>
              </a:rPr>
              <a:pPr>
                <a:defRPr/>
              </a:pPr>
              <a:t>29</a:t>
            </a:fld>
            <a:endParaRPr lang="en-US" dirty="0">
              <a:solidFill>
                <a:srgbClr val="990099"/>
              </a:solidFill>
            </a:endParaRPr>
          </a:p>
        </p:txBody>
      </p:sp>
      <p:sp>
        <p:nvSpPr>
          <p:cNvPr id="13" name="Rectangle à coins arrondis 12"/>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14" name="Rectangle 13"/>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15" name="Titre 1"/>
          <p:cNvSpPr txBox="1">
            <a:spLocks/>
          </p:cNvSpPr>
          <p:nvPr/>
        </p:nvSpPr>
        <p:spPr bwMode="auto">
          <a:xfrm>
            <a:off x="1214438" y="44450"/>
            <a:ext cx="3571875" cy="908050"/>
          </a:xfrm>
          <a:prstGeom prst="rect">
            <a:avLst/>
          </a:prstGeom>
          <a:noFill/>
          <a:ln w="9525">
            <a:noFill/>
            <a:miter lim="800000"/>
            <a:headEnd/>
            <a:tailEnd/>
          </a:ln>
        </p:spPr>
        <p:txBody>
          <a:bodyPr anchor="ctr"/>
          <a:lstStyle/>
          <a:p>
            <a:pPr algn="just">
              <a:defRPr/>
            </a:pPr>
            <a:r>
              <a:rPr lang="fr-FR" altLang="fr-FR" sz="28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6- Conclusion</a:t>
            </a:r>
            <a:endParaRPr lang="fr-FR" altLang="fr-FR" sz="2800" b="1" dirty="0">
              <a:solidFill>
                <a:schemeClr val="tx2">
                  <a:lumMod val="50000"/>
                </a:schemeClr>
              </a:solidFill>
              <a:effectLst>
                <a:outerShdw blurRad="38100" dist="38100" dir="2700000" algn="tl">
                  <a:srgbClr val="000000">
                    <a:alpha val="43137"/>
                  </a:srgbClr>
                </a:outerShdw>
              </a:effectLst>
              <a:latin typeface="+mj-lt"/>
              <a:ea typeface="+mj-ea"/>
              <a:cs typeface="+mj-cs"/>
            </a:endParaRPr>
          </a:p>
        </p:txBody>
      </p:sp>
      <p:sp>
        <p:nvSpPr>
          <p:cNvPr id="20" name="Espace réservé du contenu 6"/>
          <p:cNvSpPr txBox="1">
            <a:spLocks/>
          </p:cNvSpPr>
          <p:nvPr/>
        </p:nvSpPr>
        <p:spPr bwMode="auto">
          <a:xfrm>
            <a:off x="428625" y="1928802"/>
            <a:ext cx="8001000" cy="1357301"/>
          </a:xfrm>
          <a:prstGeom prst="rect">
            <a:avLst/>
          </a:prstGeom>
          <a:noFill/>
          <a:ln w="9525">
            <a:noFill/>
            <a:miter lim="800000"/>
            <a:headEnd/>
            <a:tailEnd/>
          </a:ln>
        </p:spPr>
        <p:txBody>
          <a:bodyPr/>
          <a:lstStyle/>
          <a:p>
            <a:pPr algn="just">
              <a:buClr>
                <a:srgbClr val="333399"/>
              </a:buClr>
              <a:buFont typeface="Wingdings" pitchFamily="2" charset="2"/>
              <a:buChar char="ü"/>
            </a:pPr>
            <a:r>
              <a:rPr lang="en-US" sz="3200" dirty="0"/>
              <a:t> </a:t>
            </a:r>
            <a:r>
              <a:rPr lang="en-US" altLang="fr-FR" sz="2400" dirty="0">
                <a:solidFill>
                  <a:schemeClr val="tx2">
                    <a:lumMod val="50000"/>
                  </a:schemeClr>
                </a:solidFill>
                <a:latin typeface="+mn-lt"/>
              </a:rPr>
              <a:t>By following procedure, even the newest employee can learn quickly about how the organism operates and why,</a:t>
            </a:r>
          </a:p>
        </p:txBody>
      </p:sp>
      <p:sp>
        <p:nvSpPr>
          <p:cNvPr id="21" name="Espace réservé du contenu 6"/>
          <p:cNvSpPr txBox="1">
            <a:spLocks/>
          </p:cNvSpPr>
          <p:nvPr/>
        </p:nvSpPr>
        <p:spPr bwMode="auto">
          <a:xfrm>
            <a:off x="500063" y="3571885"/>
            <a:ext cx="8001000" cy="928685"/>
          </a:xfrm>
          <a:prstGeom prst="rect">
            <a:avLst/>
          </a:prstGeom>
          <a:noFill/>
          <a:ln w="9525">
            <a:noFill/>
            <a:miter lim="800000"/>
            <a:headEnd/>
            <a:tailEnd/>
          </a:ln>
        </p:spPr>
        <p:txBody>
          <a:bodyPr/>
          <a:lstStyle/>
          <a:p>
            <a:pPr algn="just">
              <a:buClr>
                <a:srgbClr val="333399"/>
              </a:buClr>
              <a:buFont typeface="Wingdings" pitchFamily="2" charset="2"/>
              <a:buChar char="ü"/>
            </a:pPr>
            <a:r>
              <a:rPr lang="en-US" sz="3200" dirty="0"/>
              <a:t> </a:t>
            </a:r>
            <a:r>
              <a:rPr lang="en-US" altLang="fr-FR" sz="2400" dirty="0">
                <a:solidFill>
                  <a:schemeClr val="tx2">
                    <a:lumMod val="50000"/>
                  </a:schemeClr>
                </a:solidFill>
                <a:latin typeface="+mn-lt"/>
              </a:rPr>
              <a:t>Procedures should be reviewed and updated periodically to reflect changes.</a:t>
            </a:r>
          </a:p>
        </p:txBody>
      </p:sp>
      <p:pic>
        <p:nvPicPr>
          <p:cNvPr id="22" name="Picture 10" descr="http://www.devis-tunisie.net/inc/uploads/c20ad4d76fe97759aa27a0c99bff6710LOGOC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48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AutoShape 21"/>
          <p:cNvSpPr>
            <a:spLocks noChangeArrowheads="1"/>
          </p:cNvSpPr>
          <p:nvPr/>
        </p:nvSpPr>
        <p:spPr bwMode="gray">
          <a:xfrm>
            <a:off x="2928926" y="1928802"/>
            <a:ext cx="4826000" cy="530225"/>
          </a:xfrm>
          <a:prstGeom prst="roundRect">
            <a:avLst>
              <a:gd name="adj" fmla="val 50000"/>
            </a:avLst>
          </a:prstGeom>
          <a:gradFill rotWithShape="0">
            <a:gsLst>
              <a:gs pos="0">
                <a:srgbClr val="FFC000"/>
              </a:gs>
              <a:gs pos="100000">
                <a:schemeClr val="bg1">
                  <a:alpha val="50000"/>
                </a:schemeClr>
              </a:gs>
            </a:gsLst>
            <a:lin ang="0" scaled="1"/>
          </a:gradFill>
          <a:ln w="9525" algn="ctr">
            <a:noFill/>
            <a:round/>
            <a:headEnd/>
            <a:tailEnd/>
          </a:ln>
        </p:spPr>
        <p:txBody>
          <a:bodyPr wrap="none" anchor="ctr"/>
          <a:lstStyle/>
          <a:p>
            <a:endParaRPr lang="fr-FR" dirty="0"/>
          </a:p>
        </p:txBody>
      </p:sp>
      <p:sp>
        <p:nvSpPr>
          <p:cNvPr id="62" name="AutoShape 6"/>
          <p:cNvSpPr>
            <a:spLocks noChangeArrowheads="1"/>
          </p:cNvSpPr>
          <p:nvPr/>
        </p:nvSpPr>
        <p:spPr bwMode="gray">
          <a:xfrm>
            <a:off x="3428992" y="2543172"/>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3" name="Espace réservé du numéro de diapositive 2"/>
          <p:cNvSpPr>
            <a:spLocks noGrp="1"/>
          </p:cNvSpPr>
          <p:nvPr>
            <p:ph type="sldNum" sz="quarter" idx="11"/>
          </p:nvPr>
        </p:nvSpPr>
        <p:spPr/>
        <p:txBody>
          <a:bodyPr/>
          <a:lstStyle/>
          <a:p>
            <a:pPr>
              <a:defRPr/>
            </a:pPr>
            <a:fld id="{1FB916E9-B11A-48AF-9D3F-E72C61263271}" type="slidenum">
              <a:rPr lang="en-US" smtClean="0">
                <a:solidFill>
                  <a:srgbClr val="990099"/>
                </a:solidFill>
              </a:rPr>
              <a:pPr>
                <a:defRPr/>
              </a:pPr>
              <a:t>3</a:t>
            </a:fld>
            <a:endParaRPr lang="en-US" dirty="0">
              <a:solidFill>
                <a:srgbClr val="990099"/>
              </a:solidFill>
            </a:endParaRPr>
          </a:p>
        </p:txBody>
      </p:sp>
      <p:grpSp>
        <p:nvGrpSpPr>
          <p:cNvPr id="2" name="Group 59"/>
          <p:cNvGrpSpPr>
            <a:grpSpLocks/>
          </p:cNvGrpSpPr>
          <p:nvPr/>
        </p:nvGrpSpPr>
        <p:grpSpPr bwMode="auto">
          <a:xfrm>
            <a:off x="-928726" y="1714488"/>
            <a:ext cx="4430713" cy="4430713"/>
            <a:chOff x="-576" y="1104"/>
            <a:chExt cx="2791" cy="2791"/>
          </a:xfrm>
        </p:grpSpPr>
        <p:sp>
          <p:nvSpPr>
            <p:cNvPr id="6159" name="AutoShape 5"/>
            <p:cNvSpPr>
              <a:spLocks noChangeArrowheads="1"/>
            </p:cNvSpPr>
            <p:nvPr/>
          </p:nvSpPr>
          <p:spPr bwMode="gray">
            <a:xfrm rot="5400000">
              <a:off x="-576" y="1104"/>
              <a:ext cx="2791" cy="27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2 w 21600"/>
                <a:gd name="T13" fmla="*/ 0 h 21600"/>
                <a:gd name="T14" fmla="*/ 21198 w 21600"/>
                <a:gd name="T15" fmla="*/ 13629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bg1"/>
                </a:gs>
                <a:gs pos="100000">
                  <a:srgbClr val="00CCFF"/>
                </a:gs>
              </a:gsLst>
              <a:lin ang="0" scaled="1"/>
            </a:gradFill>
            <a:ln w="9525" algn="ctr">
              <a:noFill/>
              <a:miter lim="800000"/>
              <a:headEnd/>
              <a:tailEnd/>
            </a:ln>
          </p:spPr>
          <p:txBody>
            <a:bodyPr wrap="none" anchor="ctr"/>
            <a:lstStyle/>
            <a:p>
              <a:endParaRPr lang="fr-FR" dirty="0"/>
            </a:p>
          </p:txBody>
        </p:sp>
        <p:sp>
          <p:nvSpPr>
            <p:cNvPr id="6160" name="AutoShape 13"/>
            <p:cNvSpPr>
              <a:spLocks noChangeArrowheads="1"/>
            </p:cNvSpPr>
            <p:nvPr/>
          </p:nvSpPr>
          <p:spPr bwMode="ltGray">
            <a:xfrm rot="5400000">
              <a:off x="-406" y="1395"/>
              <a:ext cx="2374" cy="237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837 h 21600"/>
              </a:gdLst>
              <a:ahLst/>
              <a:cxnLst>
                <a:cxn ang="T8">
                  <a:pos x="T0" y="T1"/>
                </a:cxn>
                <a:cxn ang="T9">
                  <a:pos x="T2" y="T3"/>
                </a:cxn>
                <a:cxn ang="T10">
                  <a:pos x="T4" y="T5"/>
                </a:cxn>
                <a:cxn ang="T11">
                  <a:pos x="T6" y="T7"/>
                </a:cxn>
              </a:cxnLst>
              <a:rect l="T12" t="T13" r="T14" b="T15"/>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close/>
                </a:path>
              </a:pathLst>
            </a:custGeom>
            <a:gradFill rotWithShape="0">
              <a:gsLst>
                <a:gs pos="0">
                  <a:schemeClr val="bg1"/>
                </a:gs>
                <a:gs pos="100000">
                  <a:srgbClr val="0099FF"/>
                </a:gs>
              </a:gsLst>
              <a:lin ang="0" scaled="1"/>
            </a:gradFill>
            <a:ln w="9525" algn="ctr">
              <a:noFill/>
              <a:miter lim="800000"/>
              <a:headEnd/>
              <a:tailEnd/>
            </a:ln>
          </p:spPr>
          <p:txBody>
            <a:bodyPr wrap="none" anchor="ctr"/>
            <a:lstStyle/>
            <a:p>
              <a:endParaRPr lang="fr-FR" dirty="0"/>
            </a:p>
          </p:txBody>
        </p:sp>
      </p:grpSp>
      <p:sp>
        <p:nvSpPr>
          <p:cNvPr id="53" name="AutoShape 6"/>
          <p:cNvSpPr>
            <a:spLocks noChangeArrowheads="1"/>
          </p:cNvSpPr>
          <p:nvPr/>
        </p:nvSpPr>
        <p:spPr bwMode="gray">
          <a:xfrm>
            <a:off x="3714744" y="3214686"/>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56" name="AutoShape 35"/>
          <p:cNvSpPr>
            <a:spLocks noChangeArrowheads="1"/>
          </p:cNvSpPr>
          <p:nvPr/>
        </p:nvSpPr>
        <p:spPr bwMode="gray">
          <a:xfrm>
            <a:off x="3000364" y="5191125"/>
            <a:ext cx="4827588" cy="530225"/>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57" name="Text Box 52"/>
          <p:cNvSpPr txBox="1">
            <a:spLocks noChangeArrowheads="1"/>
          </p:cNvSpPr>
          <p:nvPr/>
        </p:nvSpPr>
        <p:spPr bwMode="auto">
          <a:xfrm>
            <a:off x="3181339" y="5283200"/>
            <a:ext cx="1441420" cy="369332"/>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en-US" b="1" dirty="0" smtClean="0"/>
              <a:t>Conclusion</a:t>
            </a:r>
            <a:endParaRPr lang="en-US" b="1" dirty="0"/>
          </a:p>
        </p:txBody>
      </p:sp>
      <p:sp>
        <p:nvSpPr>
          <p:cNvPr id="6158" name="Titre 57"/>
          <p:cNvSpPr>
            <a:spLocks noGrp="1"/>
          </p:cNvSpPr>
          <p:nvPr>
            <p:ph type="title"/>
          </p:nvPr>
        </p:nvSpPr>
        <p:spPr>
          <a:xfrm>
            <a:off x="457200" y="117475"/>
            <a:ext cx="8229600" cy="646331"/>
          </a:xfrm>
        </p:spPr>
        <p:txBody>
          <a:bodyPr>
            <a:spAutoFit/>
          </a:bodyPr>
          <a:lstStyle/>
          <a:p>
            <a:r>
              <a:rPr lang="fr-FR" sz="3600" dirty="0" smtClean="0">
                <a:latin typeface="Times New Roman" pitchFamily="18" charset="0"/>
                <a:cs typeface="Times New Roman" pitchFamily="18" charset="0"/>
              </a:rPr>
              <a:t>Plan</a:t>
            </a:r>
          </a:p>
        </p:txBody>
      </p:sp>
      <p:pic>
        <p:nvPicPr>
          <p:cNvPr id="61" name="Picture 7" descr="http://www.itu.int/en/wcit-12/PublishingImages/logo-IT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à coins arrondis 62"/>
          <p:cNvSpPr/>
          <p:nvPr/>
        </p:nvSpPr>
        <p:spPr bwMode="auto">
          <a:xfrm>
            <a:off x="6715140" y="6429396"/>
            <a:ext cx="2428892" cy="428628"/>
          </a:xfrm>
          <a:prstGeom prst="round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defRPr/>
            </a:pPr>
            <a:endParaRPr lang="fr-FR" sz="1200" b="1" dirty="0">
              <a:solidFill>
                <a:schemeClr val="tx1"/>
              </a:solidFill>
              <a:latin typeface="Arial" pitchFamily="34" charset="0"/>
            </a:endParaRPr>
          </a:p>
        </p:txBody>
      </p:sp>
      <p:sp>
        <p:nvSpPr>
          <p:cNvPr id="65" name="Rectangle à coins arrondis 64"/>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66" name="Rectangle 65"/>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52" name="Text Box 49"/>
          <p:cNvSpPr txBox="1">
            <a:spLocks noChangeArrowheads="1"/>
          </p:cNvSpPr>
          <p:nvPr/>
        </p:nvSpPr>
        <p:spPr bwMode="auto">
          <a:xfrm>
            <a:off x="3929058" y="3302554"/>
            <a:ext cx="2933716" cy="369332"/>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defRPr/>
            </a:pPr>
            <a:r>
              <a:rPr lang="en-US" b="1" dirty="0" smtClean="0"/>
              <a:t>Business Application</a:t>
            </a:r>
            <a:endParaRPr lang="en-US" b="1" dirty="0"/>
          </a:p>
        </p:txBody>
      </p:sp>
      <p:sp>
        <p:nvSpPr>
          <p:cNvPr id="64" name="AutoShape 6"/>
          <p:cNvSpPr>
            <a:spLocks noChangeArrowheads="1"/>
          </p:cNvSpPr>
          <p:nvPr/>
        </p:nvSpPr>
        <p:spPr bwMode="gray">
          <a:xfrm>
            <a:off x="3714744" y="3900494"/>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67" name="Text Box 50"/>
          <p:cNvSpPr txBox="1">
            <a:spLocks noChangeArrowheads="1"/>
          </p:cNvSpPr>
          <p:nvPr/>
        </p:nvSpPr>
        <p:spPr bwMode="auto">
          <a:xfrm>
            <a:off x="3865495" y="3971932"/>
            <a:ext cx="3635464" cy="369888"/>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defRPr/>
            </a:pPr>
            <a:r>
              <a:rPr lang="en-US" b="1" dirty="0" smtClean="0"/>
              <a:t>One Stop Shop Online Services</a:t>
            </a:r>
            <a:endParaRPr lang="en-US" b="1" dirty="0"/>
          </a:p>
        </p:txBody>
      </p:sp>
      <p:sp>
        <p:nvSpPr>
          <p:cNvPr id="68" name="AutoShape 6"/>
          <p:cNvSpPr>
            <a:spLocks noChangeArrowheads="1"/>
          </p:cNvSpPr>
          <p:nvPr/>
        </p:nvSpPr>
        <p:spPr bwMode="gray">
          <a:xfrm>
            <a:off x="3500430" y="4543436"/>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54" name="Text Box 50"/>
          <p:cNvSpPr txBox="1">
            <a:spLocks noChangeArrowheads="1"/>
          </p:cNvSpPr>
          <p:nvPr/>
        </p:nvSpPr>
        <p:spPr bwMode="auto">
          <a:xfrm>
            <a:off x="3651181" y="4621218"/>
            <a:ext cx="1960606" cy="369888"/>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defRPr/>
            </a:pPr>
            <a:r>
              <a:rPr lang="en-US" b="1" dirty="0" smtClean="0"/>
              <a:t>Statistics</a:t>
            </a:r>
            <a:endParaRPr lang="en-US" b="1" dirty="0"/>
          </a:p>
        </p:txBody>
      </p:sp>
      <p:sp>
        <p:nvSpPr>
          <p:cNvPr id="50" name="Text Box 48"/>
          <p:cNvSpPr txBox="1">
            <a:spLocks noChangeArrowheads="1"/>
          </p:cNvSpPr>
          <p:nvPr/>
        </p:nvSpPr>
        <p:spPr bwMode="auto">
          <a:xfrm>
            <a:off x="3690942" y="2630485"/>
            <a:ext cx="1390124" cy="369332"/>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en-US" b="1" dirty="0" smtClean="0"/>
              <a:t>Procedure </a:t>
            </a:r>
            <a:endParaRPr lang="en-US" b="1" dirty="0"/>
          </a:p>
        </p:txBody>
      </p:sp>
      <p:pic>
        <p:nvPicPr>
          <p:cNvPr id="70" name="Picture 10" descr="http://www.devis-tunisie.net/inc/uploads/c20ad4d76fe97759aa27a0c99bff6710LOGOC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71"/>
          <p:cNvGrpSpPr/>
          <p:nvPr/>
        </p:nvGrpSpPr>
        <p:grpSpPr>
          <a:xfrm>
            <a:off x="2357422" y="1928802"/>
            <a:ext cx="571504" cy="571504"/>
            <a:chOff x="3643306" y="1357298"/>
            <a:chExt cx="571504" cy="571504"/>
          </a:xfrm>
        </p:grpSpPr>
        <p:grpSp>
          <p:nvGrpSpPr>
            <p:cNvPr id="5" name="Groupe 72"/>
            <p:cNvGrpSpPr/>
            <p:nvPr/>
          </p:nvGrpSpPr>
          <p:grpSpPr>
            <a:xfrm>
              <a:off x="3643306" y="1357298"/>
              <a:ext cx="571504" cy="571504"/>
              <a:chOff x="3643306" y="1357298"/>
              <a:chExt cx="571504" cy="571504"/>
            </a:xfrm>
          </p:grpSpPr>
          <p:sp>
            <p:nvSpPr>
              <p:cNvPr id="77"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78"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6" name="Groupe 75"/>
            <p:cNvGrpSpPr/>
            <p:nvPr/>
          </p:nvGrpSpPr>
          <p:grpSpPr>
            <a:xfrm>
              <a:off x="3714744" y="1428736"/>
              <a:ext cx="428628" cy="428628"/>
              <a:chOff x="3714744" y="1428736"/>
              <a:chExt cx="387205" cy="387205"/>
            </a:xfrm>
          </p:grpSpPr>
          <p:sp>
            <p:nvSpPr>
              <p:cNvPr id="75"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76"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7" name="Groupe 71"/>
          <p:cNvGrpSpPr/>
          <p:nvPr/>
        </p:nvGrpSpPr>
        <p:grpSpPr>
          <a:xfrm>
            <a:off x="2857488" y="2571744"/>
            <a:ext cx="571504" cy="571504"/>
            <a:chOff x="3643306" y="1357298"/>
            <a:chExt cx="571504" cy="571504"/>
          </a:xfrm>
        </p:grpSpPr>
        <p:grpSp>
          <p:nvGrpSpPr>
            <p:cNvPr id="8" name="Groupe 72"/>
            <p:cNvGrpSpPr/>
            <p:nvPr/>
          </p:nvGrpSpPr>
          <p:grpSpPr>
            <a:xfrm>
              <a:off x="3643306" y="1357298"/>
              <a:ext cx="571504" cy="571504"/>
              <a:chOff x="3643306" y="1357298"/>
              <a:chExt cx="571504" cy="571504"/>
            </a:xfrm>
          </p:grpSpPr>
          <p:sp>
            <p:nvSpPr>
              <p:cNvPr id="81"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82"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9" name="Groupe 75"/>
            <p:cNvGrpSpPr/>
            <p:nvPr/>
          </p:nvGrpSpPr>
          <p:grpSpPr>
            <a:xfrm>
              <a:off x="3714744" y="1428736"/>
              <a:ext cx="428628" cy="428628"/>
              <a:chOff x="3714744" y="1428736"/>
              <a:chExt cx="387205" cy="387205"/>
            </a:xfrm>
          </p:grpSpPr>
          <p:sp>
            <p:nvSpPr>
              <p:cNvPr id="79"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80"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sp>
        <p:nvSpPr>
          <p:cNvPr id="84" name="Text Box 48"/>
          <p:cNvSpPr txBox="1">
            <a:spLocks noChangeArrowheads="1"/>
          </p:cNvSpPr>
          <p:nvPr/>
        </p:nvSpPr>
        <p:spPr bwMode="auto">
          <a:xfrm>
            <a:off x="3062278" y="2016115"/>
            <a:ext cx="1595438" cy="369887"/>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en-US" b="1" dirty="0"/>
              <a:t>Introduction </a:t>
            </a:r>
          </a:p>
        </p:txBody>
      </p:sp>
      <p:sp>
        <p:nvSpPr>
          <p:cNvPr id="71" name="Text Box 43"/>
          <p:cNvSpPr txBox="1">
            <a:spLocks noChangeArrowheads="1"/>
          </p:cNvSpPr>
          <p:nvPr/>
        </p:nvSpPr>
        <p:spPr bwMode="auto">
          <a:xfrm>
            <a:off x="2473144" y="2059536"/>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1</a:t>
            </a:r>
            <a:endParaRPr lang="en-US" b="1" dirty="0">
              <a:solidFill>
                <a:srgbClr val="000000"/>
              </a:solidFill>
            </a:endParaRPr>
          </a:p>
        </p:txBody>
      </p:sp>
      <p:grpSp>
        <p:nvGrpSpPr>
          <p:cNvPr id="10" name="Groupe 84"/>
          <p:cNvGrpSpPr/>
          <p:nvPr/>
        </p:nvGrpSpPr>
        <p:grpSpPr>
          <a:xfrm>
            <a:off x="3143240" y="3214686"/>
            <a:ext cx="571504" cy="571504"/>
            <a:chOff x="3643306" y="1357298"/>
            <a:chExt cx="571504" cy="571504"/>
          </a:xfrm>
        </p:grpSpPr>
        <p:grpSp>
          <p:nvGrpSpPr>
            <p:cNvPr id="11" name="Groupe 72"/>
            <p:cNvGrpSpPr/>
            <p:nvPr/>
          </p:nvGrpSpPr>
          <p:grpSpPr>
            <a:xfrm>
              <a:off x="3643306" y="1357298"/>
              <a:ext cx="571504" cy="571504"/>
              <a:chOff x="3643306" y="1357298"/>
              <a:chExt cx="571504" cy="571504"/>
            </a:xfrm>
          </p:grpSpPr>
          <p:sp>
            <p:nvSpPr>
              <p:cNvPr id="90"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91"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12" name="Groupe 75"/>
            <p:cNvGrpSpPr/>
            <p:nvPr/>
          </p:nvGrpSpPr>
          <p:grpSpPr>
            <a:xfrm>
              <a:off x="3714744" y="1428736"/>
              <a:ext cx="428628" cy="428628"/>
              <a:chOff x="3714744" y="1428736"/>
              <a:chExt cx="387205" cy="387205"/>
            </a:xfrm>
          </p:grpSpPr>
          <p:sp>
            <p:nvSpPr>
              <p:cNvPr id="88"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89"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13" name="Groupe 91"/>
          <p:cNvGrpSpPr/>
          <p:nvPr/>
        </p:nvGrpSpPr>
        <p:grpSpPr>
          <a:xfrm>
            <a:off x="3143240" y="3857628"/>
            <a:ext cx="571504" cy="571504"/>
            <a:chOff x="3643306" y="1357298"/>
            <a:chExt cx="571504" cy="571504"/>
          </a:xfrm>
        </p:grpSpPr>
        <p:grpSp>
          <p:nvGrpSpPr>
            <p:cNvPr id="14" name="Groupe 72"/>
            <p:cNvGrpSpPr/>
            <p:nvPr/>
          </p:nvGrpSpPr>
          <p:grpSpPr>
            <a:xfrm>
              <a:off x="3643306" y="1357298"/>
              <a:ext cx="571504" cy="571504"/>
              <a:chOff x="3643306" y="1357298"/>
              <a:chExt cx="571504" cy="571504"/>
            </a:xfrm>
          </p:grpSpPr>
          <p:sp>
            <p:nvSpPr>
              <p:cNvPr id="97"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98"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15" name="Groupe 75"/>
            <p:cNvGrpSpPr/>
            <p:nvPr/>
          </p:nvGrpSpPr>
          <p:grpSpPr>
            <a:xfrm>
              <a:off x="3714744" y="1428736"/>
              <a:ext cx="428628" cy="428628"/>
              <a:chOff x="3714744" y="1428736"/>
              <a:chExt cx="387205" cy="387205"/>
            </a:xfrm>
          </p:grpSpPr>
          <p:sp>
            <p:nvSpPr>
              <p:cNvPr id="95"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96"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16" name="Groupe 98"/>
          <p:cNvGrpSpPr/>
          <p:nvPr/>
        </p:nvGrpSpPr>
        <p:grpSpPr>
          <a:xfrm>
            <a:off x="2928926" y="4500570"/>
            <a:ext cx="571504" cy="571504"/>
            <a:chOff x="3643306" y="1357298"/>
            <a:chExt cx="571504" cy="571504"/>
          </a:xfrm>
        </p:grpSpPr>
        <p:grpSp>
          <p:nvGrpSpPr>
            <p:cNvPr id="17" name="Groupe 72"/>
            <p:cNvGrpSpPr/>
            <p:nvPr/>
          </p:nvGrpSpPr>
          <p:grpSpPr>
            <a:xfrm>
              <a:off x="3643306" y="1357298"/>
              <a:ext cx="571504" cy="571504"/>
              <a:chOff x="3643306" y="1357298"/>
              <a:chExt cx="571504" cy="571504"/>
            </a:xfrm>
          </p:grpSpPr>
          <p:sp>
            <p:nvSpPr>
              <p:cNvPr id="104"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105"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18" name="Groupe 75"/>
            <p:cNvGrpSpPr/>
            <p:nvPr/>
          </p:nvGrpSpPr>
          <p:grpSpPr>
            <a:xfrm>
              <a:off x="3714744" y="1428736"/>
              <a:ext cx="428628" cy="428628"/>
              <a:chOff x="3714744" y="1428736"/>
              <a:chExt cx="387205" cy="387205"/>
            </a:xfrm>
          </p:grpSpPr>
          <p:sp>
            <p:nvSpPr>
              <p:cNvPr id="102"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103"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19" name="Groupe 105"/>
          <p:cNvGrpSpPr/>
          <p:nvPr/>
        </p:nvGrpSpPr>
        <p:grpSpPr>
          <a:xfrm>
            <a:off x="2428860" y="5214950"/>
            <a:ext cx="571504" cy="571504"/>
            <a:chOff x="3643306" y="1357298"/>
            <a:chExt cx="571504" cy="571504"/>
          </a:xfrm>
        </p:grpSpPr>
        <p:grpSp>
          <p:nvGrpSpPr>
            <p:cNvPr id="20" name="Groupe 72"/>
            <p:cNvGrpSpPr/>
            <p:nvPr/>
          </p:nvGrpSpPr>
          <p:grpSpPr>
            <a:xfrm>
              <a:off x="3643306" y="1357298"/>
              <a:ext cx="571504" cy="571504"/>
              <a:chOff x="3643306" y="1357298"/>
              <a:chExt cx="571504" cy="571504"/>
            </a:xfrm>
          </p:grpSpPr>
          <p:sp>
            <p:nvSpPr>
              <p:cNvPr id="111"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112"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21" name="Groupe 75"/>
            <p:cNvGrpSpPr/>
            <p:nvPr/>
          </p:nvGrpSpPr>
          <p:grpSpPr>
            <a:xfrm>
              <a:off x="3714744" y="1428736"/>
              <a:ext cx="428628" cy="428628"/>
              <a:chOff x="3714744" y="1428736"/>
              <a:chExt cx="387205" cy="387205"/>
            </a:xfrm>
          </p:grpSpPr>
          <p:sp>
            <p:nvSpPr>
              <p:cNvPr id="109"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110"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sp>
        <p:nvSpPr>
          <p:cNvPr id="114" name="Text Box 43"/>
          <p:cNvSpPr txBox="1">
            <a:spLocks noChangeArrowheads="1"/>
          </p:cNvSpPr>
          <p:nvPr/>
        </p:nvSpPr>
        <p:spPr bwMode="auto">
          <a:xfrm>
            <a:off x="2973210" y="2702478"/>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2</a:t>
            </a:r>
            <a:endParaRPr lang="en-US" b="1" dirty="0">
              <a:solidFill>
                <a:srgbClr val="000000"/>
              </a:solidFill>
            </a:endParaRPr>
          </a:p>
        </p:txBody>
      </p:sp>
      <p:sp>
        <p:nvSpPr>
          <p:cNvPr id="115" name="Text Box 43"/>
          <p:cNvSpPr txBox="1">
            <a:spLocks noChangeArrowheads="1"/>
          </p:cNvSpPr>
          <p:nvPr/>
        </p:nvSpPr>
        <p:spPr bwMode="auto">
          <a:xfrm>
            <a:off x="3258962" y="3286124"/>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3</a:t>
            </a:r>
            <a:endParaRPr lang="en-US" b="1" dirty="0">
              <a:solidFill>
                <a:srgbClr val="000000"/>
              </a:solidFill>
            </a:endParaRPr>
          </a:p>
        </p:txBody>
      </p:sp>
      <p:sp>
        <p:nvSpPr>
          <p:cNvPr id="116" name="Text Box 43"/>
          <p:cNvSpPr txBox="1">
            <a:spLocks noChangeArrowheads="1"/>
          </p:cNvSpPr>
          <p:nvPr/>
        </p:nvSpPr>
        <p:spPr bwMode="auto">
          <a:xfrm>
            <a:off x="3258962" y="3929066"/>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4</a:t>
            </a:r>
            <a:endParaRPr lang="en-US" b="1" dirty="0">
              <a:solidFill>
                <a:srgbClr val="000000"/>
              </a:solidFill>
            </a:endParaRPr>
          </a:p>
        </p:txBody>
      </p:sp>
      <p:sp>
        <p:nvSpPr>
          <p:cNvPr id="117" name="Text Box 43"/>
          <p:cNvSpPr txBox="1">
            <a:spLocks noChangeArrowheads="1"/>
          </p:cNvSpPr>
          <p:nvPr/>
        </p:nvSpPr>
        <p:spPr bwMode="auto">
          <a:xfrm>
            <a:off x="3071802" y="4572008"/>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5</a:t>
            </a:r>
            <a:endParaRPr lang="en-US" b="1" dirty="0">
              <a:solidFill>
                <a:srgbClr val="000000"/>
              </a:solidFill>
            </a:endParaRPr>
          </a:p>
        </p:txBody>
      </p:sp>
      <p:sp>
        <p:nvSpPr>
          <p:cNvPr id="118" name="Text Box 43"/>
          <p:cNvSpPr txBox="1">
            <a:spLocks noChangeArrowheads="1"/>
          </p:cNvSpPr>
          <p:nvPr/>
        </p:nvSpPr>
        <p:spPr bwMode="auto">
          <a:xfrm>
            <a:off x="2571736" y="5345684"/>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6</a:t>
            </a:r>
            <a:endParaRPr lang="en-US"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1000" fill="hold"/>
                                        <p:tgtEl>
                                          <p:spTgt spid="63"/>
                                        </p:tgtEl>
                                        <p:attrNameLst>
                                          <p:attrName>ppt_w</p:attrName>
                                        </p:attrNameLst>
                                      </p:cBhvr>
                                      <p:tavLst>
                                        <p:tav tm="0">
                                          <p:val>
                                            <p:fltVal val="0"/>
                                          </p:val>
                                        </p:tav>
                                        <p:tav tm="100000">
                                          <p:val>
                                            <p:strVal val="#ppt_w"/>
                                          </p:val>
                                        </p:tav>
                                      </p:tavLst>
                                    </p:anim>
                                    <p:anim calcmode="lin" valueType="num">
                                      <p:cBhvr>
                                        <p:cTn id="8" dur="1000" fill="hold"/>
                                        <p:tgtEl>
                                          <p:spTgt spid="63"/>
                                        </p:tgtEl>
                                        <p:attrNameLst>
                                          <p:attrName>ppt_h</p:attrName>
                                        </p:attrNameLst>
                                      </p:cBhvr>
                                      <p:tavLst>
                                        <p:tav tm="0">
                                          <p:val>
                                            <p:fltVal val="0"/>
                                          </p:val>
                                        </p:tav>
                                        <p:tav tm="100000">
                                          <p:val>
                                            <p:strVal val="#ppt_h"/>
                                          </p:val>
                                        </p:tav>
                                      </p:tavLst>
                                    </p:anim>
                                    <p:anim calcmode="lin" valueType="num">
                                      <p:cBhvr>
                                        <p:cTn id="9" dur="1000" fill="hold"/>
                                        <p:tgtEl>
                                          <p:spTgt spid="6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p:cTn id="15" dur="1000" fill="hold"/>
                                        <p:tgtEl>
                                          <p:spTgt spid="66"/>
                                        </p:tgtEl>
                                        <p:attrNameLst>
                                          <p:attrName>ppt_w</p:attrName>
                                        </p:attrNameLst>
                                      </p:cBhvr>
                                      <p:tavLst>
                                        <p:tav tm="0">
                                          <p:val>
                                            <p:fltVal val="0"/>
                                          </p:val>
                                        </p:tav>
                                        <p:tav tm="100000">
                                          <p:val>
                                            <p:strVal val="#ppt_w"/>
                                          </p:val>
                                        </p:tav>
                                      </p:tavLst>
                                    </p:anim>
                                    <p:anim calcmode="lin" valueType="num">
                                      <p:cBhvr>
                                        <p:cTn id="16" dur="1000" fill="hold"/>
                                        <p:tgtEl>
                                          <p:spTgt spid="66"/>
                                        </p:tgtEl>
                                        <p:attrNameLst>
                                          <p:attrName>ppt_h</p:attrName>
                                        </p:attrNameLst>
                                      </p:cBhvr>
                                      <p:tavLst>
                                        <p:tav tm="0">
                                          <p:val>
                                            <p:fltVal val="0"/>
                                          </p:val>
                                        </p:tav>
                                        <p:tav tm="100000">
                                          <p:val>
                                            <p:strVal val="#ppt_h"/>
                                          </p:val>
                                        </p:tav>
                                      </p:tavLst>
                                    </p:anim>
                                    <p:anim calcmode="lin" valueType="num">
                                      <p:cBhvr>
                                        <p:cTn id="17" dur="1000" fill="hold"/>
                                        <p:tgtEl>
                                          <p:spTgt spid="6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6"/>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p:cTn id="21" dur="1000" fill="hold"/>
                                        <p:tgtEl>
                                          <p:spTgt spid="65"/>
                                        </p:tgtEl>
                                        <p:attrNameLst>
                                          <p:attrName>ppt_w</p:attrName>
                                        </p:attrNameLst>
                                      </p:cBhvr>
                                      <p:tavLst>
                                        <p:tav tm="0">
                                          <p:val>
                                            <p:fltVal val="0"/>
                                          </p:val>
                                        </p:tav>
                                        <p:tav tm="100000">
                                          <p:val>
                                            <p:strVal val="#ppt_w"/>
                                          </p:val>
                                        </p:tav>
                                      </p:tavLst>
                                    </p:anim>
                                    <p:anim calcmode="lin" valueType="num">
                                      <p:cBhvr>
                                        <p:cTn id="22" dur="1000" fill="hold"/>
                                        <p:tgtEl>
                                          <p:spTgt spid="65"/>
                                        </p:tgtEl>
                                        <p:attrNameLst>
                                          <p:attrName>ppt_h</p:attrName>
                                        </p:attrNameLst>
                                      </p:cBhvr>
                                      <p:tavLst>
                                        <p:tav tm="0">
                                          <p:val>
                                            <p:fltVal val="0"/>
                                          </p:val>
                                        </p:tav>
                                        <p:tav tm="100000">
                                          <p:val>
                                            <p:strVal val="#ppt_h"/>
                                          </p:val>
                                        </p:tav>
                                      </p:tavLst>
                                    </p:anim>
                                    <p:anim calcmode="lin" valueType="num">
                                      <p:cBhvr>
                                        <p:cTn id="23" dur="1000" fill="hold"/>
                                        <p:tgtEl>
                                          <p:spTgt spid="6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71670" y="2585861"/>
            <a:ext cx="5357850" cy="1200329"/>
          </a:xfrm>
          <a:prstGeom prst="rect">
            <a:avLst/>
          </a:prstGeom>
          <a:blipFill>
            <a:blip r:embed="rId2" cstate="print">
              <a:duotone>
                <a:schemeClr val="accent4">
                  <a:shade val="45000"/>
                  <a:satMod val="135000"/>
                </a:schemeClr>
                <a:prstClr val="white"/>
              </a:duotone>
            </a:blip>
            <a:tile tx="0" ty="0" sx="100000" sy="100000" flip="none" algn="tl"/>
          </a:blipFill>
          <a:effectLst>
            <a:innerShdw blurRad="63500" dist="50800" dir="8100000">
              <a:prstClr val="black">
                <a:alpha val="50000"/>
              </a:prstClr>
            </a:inn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3600" b="1" dirty="0" err="1">
                <a:ln w="11430"/>
                <a:solidFill>
                  <a:schemeClr val="accent4">
                    <a:lumMod val="60000"/>
                    <a:lumOff val="40000"/>
                  </a:schemeClr>
                </a:solidFill>
                <a:effectLst>
                  <a:outerShdw blurRad="50800" dist="39000" dir="5460000" algn="tl">
                    <a:srgbClr val="000000">
                      <a:alpha val="38000"/>
                    </a:srgbClr>
                  </a:outerShdw>
                </a:effectLst>
              </a:rPr>
              <a:t>Thank</a:t>
            </a:r>
            <a:r>
              <a:rPr lang="fr-FR" sz="3600" b="1" dirty="0">
                <a:ln w="11430"/>
                <a:solidFill>
                  <a:schemeClr val="accent4">
                    <a:lumMod val="60000"/>
                    <a:lumOff val="40000"/>
                  </a:schemeClr>
                </a:solidFill>
                <a:effectLst>
                  <a:outerShdw blurRad="50800" dist="39000" dir="5460000" algn="tl">
                    <a:srgbClr val="000000">
                      <a:alpha val="38000"/>
                    </a:srgbClr>
                  </a:outerShdw>
                </a:effectLst>
              </a:rPr>
              <a:t> </a:t>
            </a:r>
            <a:r>
              <a:rPr lang="fr-FR" sz="3600" b="1" dirty="0" err="1">
                <a:ln w="11430"/>
                <a:solidFill>
                  <a:schemeClr val="accent4">
                    <a:lumMod val="60000"/>
                    <a:lumOff val="40000"/>
                  </a:schemeClr>
                </a:solidFill>
                <a:effectLst>
                  <a:outerShdw blurRad="50800" dist="39000" dir="5460000" algn="tl">
                    <a:srgbClr val="000000">
                      <a:alpha val="38000"/>
                    </a:srgbClr>
                  </a:outerShdw>
                </a:effectLst>
              </a:rPr>
              <a:t>you</a:t>
            </a:r>
            <a:r>
              <a:rPr lang="fr-FR" sz="3600" b="1" dirty="0">
                <a:ln w="11430"/>
                <a:solidFill>
                  <a:schemeClr val="accent4">
                    <a:lumMod val="60000"/>
                    <a:lumOff val="40000"/>
                  </a:schemeClr>
                </a:solidFill>
                <a:effectLst>
                  <a:outerShdw blurRad="50800" dist="39000" dir="5460000" algn="tl">
                    <a:srgbClr val="000000">
                      <a:alpha val="38000"/>
                    </a:srgbClr>
                  </a:outerShdw>
                </a:effectLst>
              </a:rPr>
              <a:t> for</a:t>
            </a:r>
          </a:p>
          <a:p>
            <a:pPr algn="ctr">
              <a:defRPr/>
            </a:pPr>
            <a:r>
              <a:rPr lang="fr-FR" sz="3600" b="1" dirty="0">
                <a:ln w="11430"/>
                <a:solidFill>
                  <a:schemeClr val="accent4">
                    <a:lumMod val="60000"/>
                    <a:lumOff val="40000"/>
                  </a:schemeClr>
                </a:solidFill>
                <a:effectLst>
                  <a:outerShdw blurRad="50800" dist="39000" dir="5460000" algn="tl">
                    <a:srgbClr val="000000">
                      <a:alpha val="38000"/>
                    </a:srgbClr>
                  </a:outerShdw>
                </a:effectLst>
              </a:rPr>
              <a:t> </a:t>
            </a:r>
            <a:r>
              <a:rPr lang="fr-FR" sz="3600" b="1" dirty="0" err="1">
                <a:ln w="11430"/>
                <a:solidFill>
                  <a:schemeClr val="accent4">
                    <a:lumMod val="60000"/>
                    <a:lumOff val="40000"/>
                  </a:schemeClr>
                </a:solidFill>
                <a:effectLst>
                  <a:outerShdw blurRad="50800" dist="39000" dir="5460000" algn="tl">
                    <a:srgbClr val="000000">
                      <a:alpha val="38000"/>
                    </a:srgbClr>
                  </a:outerShdw>
                </a:effectLst>
              </a:rPr>
              <a:t>your</a:t>
            </a:r>
            <a:r>
              <a:rPr lang="fr-FR" sz="3600" b="1" dirty="0">
                <a:ln w="11430"/>
                <a:solidFill>
                  <a:schemeClr val="accent4">
                    <a:lumMod val="60000"/>
                    <a:lumOff val="40000"/>
                  </a:schemeClr>
                </a:solidFill>
                <a:effectLst>
                  <a:outerShdw blurRad="50800" dist="39000" dir="5460000" algn="tl">
                    <a:srgbClr val="000000">
                      <a:alpha val="38000"/>
                    </a:srgbClr>
                  </a:outerShdw>
                </a:effectLst>
              </a:rPr>
              <a:t> attention</a:t>
            </a:r>
          </a:p>
        </p:txBody>
      </p:sp>
      <p:sp>
        <p:nvSpPr>
          <p:cNvPr id="8" name="Rectangle 7"/>
          <p:cNvSpPr>
            <a:spLocks noChangeArrowheads="1"/>
          </p:cNvSpPr>
          <p:nvPr/>
        </p:nvSpPr>
        <p:spPr bwMode="auto">
          <a:xfrm>
            <a:off x="1857375" y="4000500"/>
            <a:ext cx="5788025" cy="1143000"/>
          </a:xfrm>
          <a:prstGeom prst="rect">
            <a:avLst/>
          </a:prstGeom>
          <a:noFill/>
          <a:ln>
            <a:noFill/>
          </a:ln>
          <a:extLst/>
        </p:spPr>
        <p:txBody>
          <a:bodyPr lIns="92075" tIns="46038" rIns="92075" bIns="46038"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200">
                <a:solidFill>
                  <a:schemeClr val="tx1"/>
                </a:solidFill>
                <a:latin typeface="Arial" pitchFamily="34" charset="0"/>
                <a:cs typeface="Arial" pitchFamily="34" charset="0"/>
              </a:defRPr>
            </a:lvl2pPr>
            <a:lvl3pPr marL="1143000" indent="-228600" eaLnBrk="0" hangingPunct="0">
              <a:spcBef>
                <a:spcPct val="20000"/>
              </a:spcBef>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lnSpc>
                <a:spcPct val="150000"/>
              </a:lnSpc>
              <a:spcBef>
                <a:spcPct val="0"/>
              </a:spcBef>
              <a:spcAft>
                <a:spcPts val="600"/>
              </a:spcAft>
              <a:buFontTx/>
              <a:buNone/>
              <a:defRPr/>
            </a:pPr>
            <a:r>
              <a:rPr lang="fr-FR" altLang="fr-FR" b="1" dirty="0" smtClean="0">
                <a:solidFill>
                  <a:schemeClr val="accent2">
                    <a:lumMod val="50000"/>
                  </a:schemeClr>
                </a:solidFill>
                <a:latin typeface="Times New Roman" pitchFamily="18" charset="0"/>
                <a:cs typeface="Times New Roman" pitchFamily="18" charset="0"/>
                <a:hlinkClick r:id="rId3"/>
              </a:rPr>
              <a:t>Chammem.abdelkarim@cert.mincom.tn</a:t>
            </a:r>
            <a:endParaRPr lang="fr-FR" altLang="fr-FR" b="1" dirty="0">
              <a:solidFill>
                <a:schemeClr val="accent2">
                  <a:lumMod val="50000"/>
                </a:schemeClr>
              </a:solidFill>
              <a:latin typeface="Times New Roman" pitchFamily="18" charset="0"/>
              <a:cs typeface="Times New Roman" pitchFamily="18" charset="0"/>
            </a:endParaRPr>
          </a:p>
        </p:txBody>
      </p:sp>
      <p:pic>
        <p:nvPicPr>
          <p:cNvPr id="9" name="Picture 7" descr="http://www.itu.int/en/wcit-12/PublishingImages/logo-IT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numéro de diapositive 2"/>
          <p:cNvSpPr>
            <a:spLocks noGrp="1"/>
          </p:cNvSpPr>
          <p:nvPr>
            <p:ph type="sldNum" sz="quarter" idx="11"/>
          </p:nvPr>
        </p:nvSpPr>
        <p:spPr>
          <a:xfrm>
            <a:off x="533400" y="6521450"/>
            <a:ext cx="609600" cy="184150"/>
          </a:xfrm>
        </p:spPr>
        <p:txBody>
          <a:bodyPr/>
          <a:lstStyle/>
          <a:p>
            <a:pPr>
              <a:defRPr/>
            </a:pPr>
            <a:fld id="{1FB916E9-B11A-48AF-9D3F-E72C61263271}" type="slidenum">
              <a:rPr lang="en-US" smtClean="0">
                <a:solidFill>
                  <a:srgbClr val="990099"/>
                </a:solidFill>
              </a:rPr>
              <a:pPr>
                <a:defRPr/>
              </a:pPr>
              <a:t>30</a:t>
            </a:fld>
            <a:endParaRPr lang="en-US" dirty="0">
              <a:solidFill>
                <a:srgbClr val="990099"/>
              </a:solidFill>
            </a:endParaRPr>
          </a:p>
        </p:txBody>
      </p:sp>
      <p:sp>
        <p:nvSpPr>
          <p:cNvPr id="12" name="Rectangle à coins arrondis 11"/>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13" name="Rectangle 12"/>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pic>
        <p:nvPicPr>
          <p:cNvPr id="14" name="Picture 10" descr="http://www.devis-tunisie.net/inc/uploads/c20ad4d76fe97759aa27a0c99bff6710LOGOCER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3"/>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txBox="1">
            <a:spLocks/>
          </p:cNvSpPr>
          <p:nvPr/>
        </p:nvSpPr>
        <p:spPr bwMode="auto">
          <a:xfrm>
            <a:off x="1143000" y="44450"/>
            <a:ext cx="4572000" cy="908050"/>
          </a:xfrm>
          <a:prstGeom prst="rect">
            <a:avLst/>
          </a:prstGeom>
          <a:noFill/>
          <a:ln w="9525">
            <a:noFill/>
            <a:miter lim="800000"/>
            <a:headEnd/>
            <a:tailEnd/>
          </a:ln>
        </p:spPr>
        <p:txBody>
          <a:bodyPr anchor="ctr"/>
          <a:lstStyle/>
          <a:p>
            <a:pPr algn="just">
              <a:defRPr/>
            </a:pPr>
            <a:r>
              <a:rPr lang="fr-FR" altLang="fr-FR" sz="2800" b="1" dirty="0" smtClean="0">
                <a:solidFill>
                  <a:srgbClr val="000000"/>
                </a:solidFill>
                <a:effectLst>
                  <a:outerShdw blurRad="38100" dist="38100" dir="2700000" algn="tl">
                    <a:srgbClr val="000000">
                      <a:alpha val="43137"/>
                    </a:srgbClr>
                  </a:outerShdw>
                </a:effectLst>
                <a:latin typeface="+mj-lt"/>
                <a:ea typeface="+mj-ea"/>
                <a:cs typeface="+mj-cs"/>
              </a:rPr>
              <a:t>1- Introduction</a:t>
            </a:r>
            <a:endParaRPr lang="fr-FR" altLang="fr-FR" sz="2800" b="1" dirty="0">
              <a:solidFill>
                <a:srgbClr val="000000"/>
              </a:solidFill>
              <a:effectLst>
                <a:outerShdw blurRad="38100" dist="38100" dir="2700000" algn="tl">
                  <a:srgbClr val="000000">
                    <a:alpha val="43137"/>
                  </a:srgbClr>
                </a:outerShdw>
              </a:effectLst>
              <a:latin typeface="+mj-lt"/>
              <a:ea typeface="+mj-ea"/>
              <a:cs typeface="+mj-cs"/>
            </a:endParaRPr>
          </a:p>
        </p:txBody>
      </p:sp>
      <p:pic>
        <p:nvPicPr>
          <p:cNvPr id="9" name="Picture 7" descr="http://www.itu.int/en/wcit-12/PublishingImages/logo-IT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numéro de diapositive 2"/>
          <p:cNvSpPr>
            <a:spLocks noGrp="1"/>
          </p:cNvSpPr>
          <p:nvPr>
            <p:ph type="sldNum" sz="quarter" idx="11"/>
          </p:nvPr>
        </p:nvSpPr>
        <p:spPr>
          <a:xfrm>
            <a:off x="533400" y="6521450"/>
            <a:ext cx="609600" cy="184150"/>
          </a:xfrm>
        </p:spPr>
        <p:txBody>
          <a:bodyPr/>
          <a:lstStyle/>
          <a:p>
            <a:pPr>
              <a:defRPr/>
            </a:pPr>
            <a:fld id="{1FB916E9-B11A-48AF-9D3F-E72C61263271}" type="slidenum">
              <a:rPr lang="en-US" smtClean="0">
                <a:solidFill>
                  <a:srgbClr val="990099"/>
                </a:solidFill>
              </a:rPr>
              <a:pPr>
                <a:defRPr/>
              </a:pPr>
              <a:t>4</a:t>
            </a:fld>
            <a:endParaRPr lang="en-US" dirty="0">
              <a:solidFill>
                <a:srgbClr val="990099"/>
              </a:solidFill>
            </a:endParaRPr>
          </a:p>
        </p:txBody>
      </p:sp>
      <p:sp>
        <p:nvSpPr>
          <p:cNvPr id="13" name="Rectangle à coins arrondis 12"/>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14" name="Rectangle 13"/>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15" name="Espace réservé du contenu 2"/>
          <p:cNvSpPr txBox="1">
            <a:spLocks/>
          </p:cNvSpPr>
          <p:nvPr/>
        </p:nvSpPr>
        <p:spPr bwMode="auto">
          <a:xfrm>
            <a:off x="468313" y="1037096"/>
            <a:ext cx="7991475" cy="2677656"/>
          </a:xfrm>
          <a:prstGeom prst="rect">
            <a:avLst/>
          </a:prstGeom>
        </p:spPr>
        <p:txBody>
          <a:bodyPr wrap="square">
            <a:spAutoFit/>
          </a:bodyPr>
          <a:lstStyle/>
          <a:p>
            <a:pPr marL="268288" marR="0" lvl="0" indent="0" algn="just" defTabSz="914400" eaLnBrk="1" latinLnBrk="0" hangingPunct="1">
              <a:lnSpc>
                <a:spcPct val="100000"/>
              </a:lnSpc>
              <a:buClr>
                <a:schemeClr val="tx1"/>
              </a:buClr>
              <a:buSzTx/>
              <a:buFontTx/>
              <a:buNone/>
              <a:tabLst/>
              <a:defRPr/>
            </a:pPr>
            <a:r>
              <a:rPr lang="fr-FR" altLang="fr-FR" sz="2400" dirty="0" smtClean="0">
                <a:solidFill>
                  <a:schemeClr val="tx2">
                    <a:lumMod val="50000"/>
                  </a:schemeClr>
                </a:solidFill>
                <a:latin typeface="+mn-lt"/>
                <a:cs typeface="+mn-cs"/>
              </a:rPr>
              <a:t>	</a:t>
            </a:r>
            <a:r>
              <a:rPr lang="en-US" altLang="fr-FR" sz="2400" dirty="0" smtClean="0">
                <a:latin typeface="+mn-lt"/>
                <a:cs typeface="+mn-cs"/>
              </a:rPr>
              <a:t>Control and examination organisms play a major role in security of property and of persons. They are involved in many areas of control such as: Industrial, electrical installations, welding, snap-on apparatus, food processing industry, health, environment, building, tourism, information technology.</a:t>
            </a:r>
            <a:endParaRPr lang="fr-FR" altLang="fr-FR" sz="2400" dirty="0" smtClean="0">
              <a:latin typeface="+mn-lt"/>
              <a:cs typeface="+mn-cs"/>
            </a:endParaRPr>
          </a:p>
        </p:txBody>
      </p:sp>
      <p:sp>
        <p:nvSpPr>
          <p:cNvPr id="16" name="Espace réservé du contenu 2"/>
          <p:cNvSpPr txBox="1">
            <a:spLocks/>
          </p:cNvSpPr>
          <p:nvPr/>
        </p:nvSpPr>
        <p:spPr bwMode="auto">
          <a:xfrm>
            <a:off x="468313" y="3978196"/>
            <a:ext cx="7991475" cy="2308324"/>
          </a:xfrm>
          <a:prstGeom prst="rect">
            <a:avLst/>
          </a:prstGeom>
        </p:spPr>
        <p:txBody>
          <a:bodyPr>
            <a:spAutoFit/>
          </a:bodyPr>
          <a:lstStyle/>
          <a:p>
            <a:pPr marL="268288" algn="just">
              <a:buClr>
                <a:schemeClr val="tx1"/>
              </a:buClr>
              <a:defRPr/>
            </a:pPr>
            <a:r>
              <a:rPr lang="fr-FR" altLang="fr-FR" sz="2400" dirty="0" smtClean="0">
                <a:solidFill>
                  <a:schemeClr val="tx2">
                    <a:lumMod val="50000"/>
                  </a:schemeClr>
                </a:solidFill>
                <a:latin typeface="+mn-lt"/>
                <a:cs typeface="+mn-cs"/>
              </a:rPr>
              <a:t>	</a:t>
            </a:r>
            <a:r>
              <a:rPr lang="en-US" altLang="fr-FR" sz="2400" dirty="0" smtClean="0">
                <a:latin typeface="+mn-lt"/>
                <a:cs typeface="+mn-cs"/>
              </a:rPr>
              <a:t>In this context the One-Stop Shop of Information Technology and Communication has been created by decree 2639 on 21 July 2008 in order to provide administrative authorizations dealing with import operations and marketing systems.</a:t>
            </a:r>
            <a:endParaRPr lang="fr-FR" altLang="fr-FR" sz="2400" dirty="0" smtClean="0">
              <a:latin typeface="+mn-lt"/>
              <a:cs typeface="+mn-cs"/>
            </a:endParaRPr>
          </a:p>
        </p:txBody>
      </p:sp>
      <p:pic>
        <p:nvPicPr>
          <p:cNvPr id="17" name="Picture 10" descr="http://www.devis-tunisie.net/inc/uploads/c20ad4d76fe97759aa27a0c99bff6710LOGOC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AutoShape 21"/>
          <p:cNvSpPr>
            <a:spLocks noChangeArrowheads="1"/>
          </p:cNvSpPr>
          <p:nvPr/>
        </p:nvSpPr>
        <p:spPr bwMode="gray">
          <a:xfrm>
            <a:off x="3428992" y="2541585"/>
            <a:ext cx="4826000" cy="530225"/>
          </a:xfrm>
          <a:prstGeom prst="roundRect">
            <a:avLst>
              <a:gd name="adj" fmla="val 50000"/>
            </a:avLst>
          </a:prstGeom>
          <a:gradFill rotWithShape="0">
            <a:gsLst>
              <a:gs pos="0">
                <a:srgbClr val="FFC000"/>
              </a:gs>
              <a:gs pos="100000">
                <a:schemeClr val="bg1">
                  <a:alpha val="50000"/>
                </a:schemeClr>
              </a:gs>
            </a:gsLst>
            <a:lin ang="0" scaled="1"/>
          </a:gradFill>
          <a:ln w="9525" algn="ctr">
            <a:noFill/>
            <a:round/>
            <a:headEnd/>
            <a:tailEnd/>
          </a:ln>
        </p:spPr>
        <p:txBody>
          <a:bodyPr wrap="none" anchor="ctr"/>
          <a:lstStyle/>
          <a:p>
            <a:endParaRPr lang="fr-FR" dirty="0"/>
          </a:p>
        </p:txBody>
      </p:sp>
      <p:sp>
        <p:nvSpPr>
          <p:cNvPr id="62" name="AutoShape 6"/>
          <p:cNvSpPr>
            <a:spLocks noChangeArrowheads="1"/>
          </p:cNvSpPr>
          <p:nvPr/>
        </p:nvSpPr>
        <p:spPr bwMode="gray">
          <a:xfrm>
            <a:off x="2928926" y="1900230"/>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3" name="Espace réservé du numéro de diapositive 2"/>
          <p:cNvSpPr>
            <a:spLocks noGrp="1"/>
          </p:cNvSpPr>
          <p:nvPr>
            <p:ph type="sldNum" sz="quarter" idx="11"/>
          </p:nvPr>
        </p:nvSpPr>
        <p:spPr/>
        <p:txBody>
          <a:bodyPr/>
          <a:lstStyle/>
          <a:p>
            <a:pPr>
              <a:defRPr/>
            </a:pPr>
            <a:fld id="{1FB916E9-B11A-48AF-9D3F-E72C61263271}" type="slidenum">
              <a:rPr lang="en-US" smtClean="0">
                <a:solidFill>
                  <a:srgbClr val="990099"/>
                </a:solidFill>
              </a:rPr>
              <a:pPr>
                <a:defRPr/>
              </a:pPr>
              <a:t>5</a:t>
            </a:fld>
            <a:endParaRPr lang="en-US" dirty="0">
              <a:solidFill>
                <a:srgbClr val="990099"/>
              </a:solidFill>
            </a:endParaRPr>
          </a:p>
        </p:txBody>
      </p:sp>
      <p:grpSp>
        <p:nvGrpSpPr>
          <p:cNvPr id="2" name="Group 59"/>
          <p:cNvGrpSpPr>
            <a:grpSpLocks/>
          </p:cNvGrpSpPr>
          <p:nvPr/>
        </p:nvGrpSpPr>
        <p:grpSpPr bwMode="auto">
          <a:xfrm>
            <a:off x="-928726" y="1714488"/>
            <a:ext cx="4430713" cy="4430713"/>
            <a:chOff x="-576" y="1104"/>
            <a:chExt cx="2791" cy="2791"/>
          </a:xfrm>
        </p:grpSpPr>
        <p:sp>
          <p:nvSpPr>
            <p:cNvPr id="6159" name="AutoShape 5"/>
            <p:cNvSpPr>
              <a:spLocks noChangeArrowheads="1"/>
            </p:cNvSpPr>
            <p:nvPr/>
          </p:nvSpPr>
          <p:spPr bwMode="gray">
            <a:xfrm rot="5400000">
              <a:off x="-576" y="1104"/>
              <a:ext cx="2791" cy="27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2 w 21600"/>
                <a:gd name="T13" fmla="*/ 0 h 21600"/>
                <a:gd name="T14" fmla="*/ 21198 w 21600"/>
                <a:gd name="T15" fmla="*/ 13629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bg1"/>
                </a:gs>
                <a:gs pos="100000">
                  <a:srgbClr val="00CCFF"/>
                </a:gs>
              </a:gsLst>
              <a:lin ang="0" scaled="1"/>
            </a:gradFill>
            <a:ln w="9525" algn="ctr">
              <a:noFill/>
              <a:miter lim="800000"/>
              <a:headEnd/>
              <a:tailEnd/>
            </a:ln>
          </p:spPr>
          <p:txBody>
            <a:bodyPr wrap="none" anchor="ctr"/>
            <a:lstStyle/>
            <a:p>
              <a:endParaRPr lang="fr-FR" dirty="0"/>
            </a:p>
          </p:txBody>
        </p:sp>
        <p:sp>
          <p:nvSpPr>
            <p:cNvPr id="6160" name="AutoShape 13"/>
            <p:cNvSpPr>
              <a:spLocks noChangeArrowheads="1"/>
            </p:cNvSpPr>
            <p:nvPr/>
          </p:nvSpPr>
          <p:spPr bwMode="ltGray">
            <a:xfrm rot="5400000">
              <a:off x="-406" y="1395"/>
              <a:ext cx="2374" cy="237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837 h 21600"/>
              </a:gdLst>
              <a:ahLst/>
              <a:cxnLst>
                <a:cxn ang="T8">
                  <a:pos x="T0" y="T1"/>
                </a:cxn>
                <a:cxn ang="T9">
                  <a:pos x="T2" y="T3"/>
                </a:cxn>
                <a:cxn ang="T10">
                  <a:pos x="T4" y="T5"/>
                </a:cxn>
                <a:cxn ang="T11">
                  <a:pos x="T6" y="T7"/>
                </a:cxn>
              </a:cxnLst>
              <a:rect l="T12" t="T13" r="T14" b="T15"/>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close/>
                </a:path>
              </a:pathLst>
            </a:custGeom>
            <a:gradFill rotWithShape="0">
              <a:gsLst>
                <a:gs pos="0">
                  <a:schemeClr val="bg1"/>
                </a:gs>
                <a:gs pos="100000">
                  <a:srgbClr val="0099FF"/>
                </a:gs>
              </a:gsLst>
              <a:lin ang="0" scaled="1"/>
            </a:gradFill>
            <a:ln w="9525" algn="ctr">
              <a:noFill/>
              <a:miter lim="800000"/>
              <a:headEnd/>
              <a:tailEnd/>
            </a:ln>
          </p:spPr>
          <p:txBody>
            <a:bodyPr wrap="none" anchor="ctr"/>
            <a:lstStyle/>
            <a:p>
              <a:endParaRPr lang="fr-FR" dirty="0"/>
            </a:p>
          </p:txBody>
        </p:sp>
      </p:grpSp>
      <p:sp>
        <p:nvSpPr>
          <p:cNvPr id="53" name="AutoShape 6"/>
          <p:cNvSpPr>
            <a:spLocks noChangeArrowheads="1"/>
          </p:cNvSpPr>
          <p:nvPr/>
        </p:nvSpPr>
        <p:spPr bwMode="gray">
          <a:xfrm>
            <a:off x="3714744" y="3214686"/>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56" name="AutoShape 35"/>
          <p:cNvSpPr>
            <a:spLocks noChangeArrowheads="1"/>
          </p:cNvSpPr>
          <p:nvPr/>
        </p:nvSpPr>
        <p:spPr bwMode="gray">
          <a:xfrm>
            <a:off x="3000364" y="5191125"/>
            <a:ext cx="4827588" cy="530225"/>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57" name="Text Box 52"/>
          <p:cNvSpPr txBox="1">
            <a:spLocks noChangeArrowheads="1"/>
          </p:cNvSpPr>
          <p:nvPr/>
        </p:nvSpPr>
        <p:spPr bwMode="auto">
          <a:xfrm>
            <a:off x="3181339" y="5283200"/>
            <a:ext cx="1441420" cy="369332"/>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en-US" b="1" dirty="0" smtClean="0"/>
              <a:t>Conclusion</a:t>
            </a:r>
            <a:endParaRPr lang="en-US" b="1" dirty="0"/>
          </a:p>
        </p:txBody>
      </p:sp>
      <p:sp>
        <p:nvSpPr>
          <p:cNvPr id="6158" name="Titre 57"/>
          <p:cNvSpPr>
            <a:spLocks noGrp="1"/>
          </p:cNvSpPr>
          <p:nvPr>
            <p:ph type="title"/>
          </p:nvPr>
        </p:nvSpPr>
        <p:spPr>
          <a:xfrm>
            <a:off x="457200" y="117475"/>
            <a:ext cx="8229600" cy="646331"/>
          </a:xfrm>
        </p:spPr>
        <p:txBody>
          <a:bodyPr>
            <a:spAutoFit/>
          </a:bodyPr>
          <a:lstStyle/>
          <a:p>
            <a:r>
              <a:rPr lang="fr-FR" sz="3600" dirty="0" smtClean="0">
                <a:latin typeface="Times New Roman" pitchFamily="18" charset="0"/>
                <a:cs typeface="Times New Roman" pitchFamily="18" charset="0"/>
              </a:rPr>
              <a:t>Plan</a:t>
            </a:r>
          </a:p>
        </p:txBody>
      </p:sp>
      <p:pic>
        <p:nvPicPr>
          <p:cNvPr id="61" name="Picture 7" descr="http://www.itu.int/en/wcit-12/PublishingImages/logo-IT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à coins arrondis 62"/>
          <p:cNvSpPr/>
          <p:nvPr/>
        </p:nvSpPr>
        <p:spPr bwMode="auto">
          <a:xfrm>
            <a:off x="6715140" y="6429396"/>
            <a:ext cx="2428892" cy="428628"/>
          </a:xfrm>
          <a:prstGeom prst="round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defRPr/>
            </a:pPr>
            <a:endParaRPr lang="fr-FR" sz="1200" b="1" dirty="0">
              <a:solidFill>
                <a:schemeClr val="tx1"/>
              </a:solidFill>
              <a:latin typeface="Arial" pitchFamily="34" charset="0"/>
            </a:endParaRPr>
          </a:p>
        </p:txBody>
      </p:sp>
      <p:sp>
        <p:nvSpPr>
          <p:cNvPr id="65" name="Rectangle à coins arrondis 64"/>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66" name="Rectangle 65"/>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52" name="Text Box 49"/>
          <p:cNvSpPr txBox="1">
            <a:spLocks noChangeArrowheads="1"/>
          </p:cNvSpPr>
          <p:nvPr/>
        </p:nvSpPr>
        <p:spPr bwMode="auto">
          <a:xfrm>
            <a:off x="3929058" y="3302554"/>
            <a:ext cx="2933716" cy="369332"/>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defRPr/>
            </a:pPr>
            <a:r>
              <a:rPr lang="en-US" b="1" dirty="0" smtClean="0"/>
              <a:t>Business Application</a:t>
            </a:r>
            <a:endParaRPr lang="en-US" b="1" dirty="0"/>
          </a:p>
        </p:txBody>
      </p:sp>
      <p:sp>
        <p:nvSpPr>
          <p:cNvPr id="64" name="AutoShape 6"/>
          <p:cNvSpPr>
            <a:spLocks noChangeArrowheads="1"/>
          </p:cNvSpPr>
          <p:nvPr/>
        </p:nvSpPr>
        <p:spPr bwMode="gray">
          <a:xfrm>
            <a:off x="3714744" y="3900494"/>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67" name="Text Box 50"/>
          <p:cNvSpPr txBox="1">
            <a:spLocks noChangeArrowheads="1"/>
          </p:cNvSpPr>
          <p:nvPr/>
        </p:nvSpPr>
        <p:spPr bwMode="auto">
          <a:xfrm>
            <a:off x="3865495" y="3971932"/>
            <a:ext cx="3635464" cy="369888"/>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defRPr/>
            </a:pPr>
            <a:r>
              <a:rPr lang="en-US" b="1" dirty="0" smtClean="0"/>
              <a:t>One Stop Shop Online Services</a:t>
            </a:r>
            <a:endParaRPr lang="en-US" b="1" dirty="0"/>
          </a:p>
        </p:txBody>
      </p:sp>
      <p:sp>
        <p:nvSpPr>
          <p:cNvPr id="68" name="AutoShape 6"/>
          <p:cNvSpPr>
            <a:spLocks noChangeArrowheads="1"/>
          </p:cNvSpPr>
          <p:nvPr/>
        </p:nvSpPr>
        <p:spPr bwMode="gray">
          <a:xfrm>
            <a:off x="3500430" y="4543436"/>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54" name="Text Box 50"/>
          <p:cNvSpPr txBox="1">
            <a:spLocks noChangeArrowheads="1"/>
          </p:cNvSpPr>
          <p:nvPr/>
        </p:nvSpPr>
        <p:spPr bwMode="auto">
          <a:xfrm>
            <a:off x="3651181" y="4621218"/>
            <a:ext cx="1960606" cy="369888"/>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defRPr/>
            </a:pPr>
            <a:r>
              <a:rPr lang="en-US" b="1" dirty="0" smtClean="0"/>
              <a:t>Statistics</a:t>
            </a:r>
            <a:endParaRPr lang="en-US" b="1" dirty="0"/>
          </a:p>
        </p:txBody>
      </p:sp>
      <p:sp>
        <p:nvSpPr>
          <p:cNvPr id="50" name="Text Box 48"/>
          <p:cNvSpPr txBox="1">
            <a:spLocks noChangeArrowheads="1"/>
          </p:cNvSpPr>
          <p:nvPr/>
        </p:nvSpPr>
        <p:spPr bwMode="auto">
          <a:xfrm>
            <a:off x="3690942" y="2630485"/>
            <a:ext cx="1390124" cy="369332"/>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en-US" b="1" dirty="0" smtClean="0"/>
              <a:t>Procedure </a:t>
            </a:r>
            <a:endParaRPr lang="en-US" b="1" dirty="0"/>
          </a:p>
        </p:txBody>
      </p:sp>
      <p:pic>
        <p:nvPicPr>
          <p:cNvPr id="70" name="Picture 10" descr="http://www.devis-tunisie.net/inc/uploads/c20ad4d76fe97759aa27a0c99bff6710LOGOC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71"/>
          <p:cNvGrpSpPr/>
          <p:nvPr/>
        </p:nvGrpSpPr>
        <p:grpSpPr>
          <a:xfrm>
            <a:off x="2357422" y="1928802"/>
            <a:ext cx="571504" cy="571504"/>
            <a:chOff x="3643306" y="1357298"/>
            <a:chExt cx="571504" cy="571504"/>
          </a:xfrm>
        </p:grpSpPr>
        <p:grpSp>
          <p:nvGrpSpPr>
            <p:cNvPr id="5" name="Groupe 72"/>
            <p:cNvGrpSpPr/>
            <p:nvPr/>
          </p:nvGrpSpPr>
          <p:grpSpPr>
            <a:xfrm>
              <a:off x="3643306" y="1357298"/>
              <a:ext cx="571504" cy="571504"/>
              <a:chOff x="3643306" y="1357298"/>
              <a:chExt cx="571504" cy="571504"/>
            </a:xfrm>
          </p:grpSpPr>
          <p:sp>
            <p:nvSpPr>
              <p:cNvPr id="77"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78"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6" name="Groupe 75"/>
            <p:cNvGrpSpPr/>
            <p:nvPr/>
          </p:nvGrpSpPr>
          <p:grpSpPr>
            <a:xfrm>
              <a:off x="3714744" y="1428736"/>
              <a:ext cx="428628" cy="428628"/>
              <a:chOff x="3714744" y="1428736"/>
              <a:chExt cx="387205" cy="387205"/>
            </a:xfrm>
          </p:grpSpPr>
          <p:sp>
            <p:nvSpPr>
              <p:cNvPr id="75"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76"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7" name="Groupe 71"/>
          <p:cNvGrpSpPr/>
          <p:nvPr/>
        </p:nvGrpSpPr>
        <p:grpSpPr>
          <a:xfrm>
            <a:off x="2857488" y="2571744"/>
            <a:ext cx="571504" cy="571504"/>
            <a:chOff x="3643306" y="1357298"/>
            <a:chExt cx="571504" cy="571504"/>
          </a:xfrm>
        </p:grpSpPr>
        <p:grpSp>
          <p:nvGrpSpPr>
            <p:cNvPr id="8" name="Groupe 72"/>
            <p:cNvGrpSpPr/>
            <p:nvPr/>
          </p:nvGrpSpPr>
          <p:grpSpPr>
            <a:xfrm>
              <a:off x="3643306" y="1357298"/>
              <a:ext cx="571504" cy="571504"/>
              <a:chOff x="3643306" y="1357298"/>
              <a:chExt cx="571504" cy="571504"/>
            </a:xfrm>
          </p:grpSpPr>
          <p:sp>
            <p:nvSpPr>
              <p:cNvPr id="81"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82"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9" name="Groupe 75"/>
            <p:cNvGrpSpPr/>
            <p:nvPr/>
          </p:nvGrpSpPr>
          <p:grpSpPr>
            <a:xfrm>
              <a:off x="3714744" y="1428736"/>
              <a:ext cx="428628" cy="428628"/>
              <a:chOff x="3714744" y="1428736"/>
              <a:chExt cx="387205" cy="387205"/>
            </a:xfrm>
          </p:grpSpPr>
          <p:sp>
            <p:nvSpPr>
              <p:cNvPr id="79"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80"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sp>
        <p:nvSpPr>
          <p:cNvPr id="84" name="Text Box 48"/>
          <p:cNvSpPr txBox="1">
            <a:spLocks noChangeArrowheads="1"/>
          </p:cNvSpPr>
          <p:nvPr/>
        </p:nvSpPr>
        <p:spPr bwMode="auto">
          <a:xfrm>
            <a:off x="3062278" y="2016115"/>
            <a:ext cx="1595438" cy="369887"/>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en-US" b="1" dirty="0"/>
              <a:t>Introduction </a:t>
            </a:r>
          </a:p>
        </p:txBody>
      </p:sp>
      <p:sp>
        <p:nvSpPr>
          <p:cNvPr id="71" name="Text Box 43"/>
          <p:cNvSpPr txBox="1">
            <a:spLocks noChangeArrowheads="1"/>
          </p:cNvSpPr>
          <p:nvPr/>
        </p:nvSpPr>
        <p:spPr bwMode="auto">
          <a:xfrm>
            <a:off x="2473144" y="2059536"/>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1</a:t>
            </a:r>
            <a:endParaRPr lang="en-US" b="1" dirty="0">
              <a:solidFill>
                <a:srgbClr val="000000"/>
              </a:solidFill>
            </a:endParaRPr>
          </a:p>
        </p:txBody>
      </p:sp>
      <p:grpSp>
        <p:nvGrpSpPr>
          <p:cNvPr id="10" name="Groupe 84"/>
          <p:cNvGrpSpPr/>
          <p:nvPr/>
        </p:nvGrpSpPr>
        <p:grpSpPr>
          <a:xfrm>
            <a:off x="3143240" y="3214686"/>
            <a:ext cx="571504" cy="571504"/>
            <a:chOff x="3643306" y="1357298"/>
            <a:chExt cx="571504" cy="571504"/>
          </a:xfrm>
        </p:grpSpPr>
        <p:grpSp>
          <p:nvGrpSpPr>
            <p:cNvPr id="11" name="Groupe 72"/>
            <p:cNvGrpSpPr/>
            <p:nvPr/>
          </p:nvGrpSpPr>
          <p:grpSpPr>
            <a:xfrm>
              <a:off x="3643306" y="1357298"/>
              <a:ext cx="571504" cy="571504"/>
              <a:chOff x="3643306" y="1357298"/>
              <a:chExt cx="571504" cy="571504"/>
            </a:xfrm>
          </p:grpSpPr>
          <p:sp>
            <p:nvSpPr>
              <p:cNvPr id="90"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91"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12" name="Groupe 75"/>
            <p:cNvGrpSpPr/>
            <p:nvPr/>
          </p:nvGrpSpPr>
          <p:grpSpPr>
            <a:xfrm>
              <a:off x="3714744" y="1428736"/>
              <a:ext cx="428628" cy="428628"/>
              <a:chOff x="3714744" y="1428736"/>
              <a:chExt cx="387205" cy="387205"/>
            </a:xfrm>
          </p:grpSpPr>
          <p:sp>
            <p:nvSpPr>
              <p:cNvPr id="88"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89"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13" name="Groupe 91"/>
          <p:cNvGrpSpPr/>
          <p:nvPr/>
        </p:nvGrpSpPr>
        <p:grpSpPr>
          <a:xfrm>
            <a:off x="3143240" y="3857628"/>
            <a:ext cx="571504" cy="571504"/>
            <a:chOff x="3643306" y="1357298"/>
            <a:chExt cx="571504" cy="571504"/>
          </a:xfrm>
        </p:grpSpPr>
        <p:grpSp>
          <p:nvGrpSpPr>
            <p:cNvPr id="14" name="Groupe 72"/>
            <p:cNvGrpSpPr/>
            <p:nvPr/>
          </p:nvGrpSpPr>
          <p:grpSpPr>
            <a:xfrm>
              <a:off x="3643306" y="1357298"/>
              <a:ext cx="571504" cy="571504"/>
              <a:chOff x="3643306" y="1357298"/>
              <a:chExt cx="571504" cy="571504"/>
            </a:xfrm>
          </p:grpSpPr>
          <p:sp>
            <p:nvSpPr>
              <p:cNvPr id="97"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98"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15" name="Groupe 75"/>
            <p:cNvGrpSpPr/>
            <p:nvPr/>
          </p:nvGrpSpPr>
          <p:grpSpPr>
            <a:xfrm>
              <a:off x="3714744" y="1428736"/>
              <a:ext cx="428628" cy="428628"/>
              <a:chOff x="3714744" y="1428736"/>
              <a:chExt cx="387205" cy="387205"/>
            </a:xfrm>
          </p:grpSpPr>
          <p:sp>
            <p:nvSpPr>
              <p:cNvPr id="95"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96"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16" name="Groupe 98"/>
          <p:cNvGrpSpPr/>
          <p:nvPr/>
        </p:nvGrpSpPr>
        <p:grpSpPr>
          <a:xfrm>
            <a:off x="2928926" y="4500570"/>
            <a:ext cx="571504" cy="571504"/>
            <a:chOff x="3643306" y="1357298"/>
            <a:chExt cx="571504" cy="571504"/>
          </a:xfrm>
        </p:grpSpPr>
        <p:grpSp>
          <p:nvGrpSpPr>
            <p:cNvPr id="17" name="Groupe 72"/>
            <p:cNvGrpSpPr/>
            <p:nvPr/>
          </p:nvGrpSpPr>
          <p:grpSpPr>
            <a:xfrm>
              <a:off x="3643306" y="1357298"/>
              <a:ext cx="571504" cy="571504"/>
              <a:chOff x="3643306" y="1357298"/>
              <a:chExt cx="571504" cy="571504"/>
            </a:xfrm>
          </p:grpSpPr>
          <p:sp>
            <p:nvSpPr>
              <p:cNvPr id="104"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105"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18" name="Groupe 75"/>
            <p:cNvGrpSpPr/>
            <p:nvPr/>
          </p:nvGrpSpPr>
          <p:grpSpPr>
            <a:xfrm>
              <a:off x="3714744" y="1428736"/>
              <a:ext cx="428628" cy="428628"/>
              <a:chOff x="3714744" y="1428736"/>
              <a:chExt cx="387205" cy="387205"/>
            </a:xfrm>
          </p:grpSpPr>
          <p:sp>
            <p:nvSpPr>
              <p:cNvPr id="102"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103"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19" name="Groupe 105"/>
          <p:cNvGrpSpPr/>
          <p:nvPr/>
        </p:nvGrpSpPr>
        <p:grpSpPr>
          <a:xfrm>
            <a:off x="2428860" y="5214950"/>
            <a:ext cx="571504" cy="571504"/>
            <a:chOff x="3643306" y="1357298"/>
            <a:chExt cx="571504" cy="571504"/>
          </a:xfrm>
        </p:grpSpPr>
        <p:grpSp>
          <p:nvGrpSpPr>
            <p:cNvPr id="20" name="Groupe 72"/>
            <p:cNvGrpSpPr/>
            <p:nvPr/>
          </p:nvGrpSpPr>
          <p:grpSpPr>
            <a:xfrm>
              <a:off x="3643306" y="1357298"/>
              <a:ext cx="571504" cy="571504"/>
              <a:chOff x="3643306" y="1357298"/>
              <a:chExt cx="571504" cy="571504"/>
            </a:xfrm>
          </p:grpSpPr>
          <p:sp>
            <p:nvSpPr>
              <p:cNvPr id="111"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112"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21" name="Groupe 75"/>
            <p:cNvGrpSpPr/>
            <p:nvPr/>
          </p:nvGrpSpPr>
          <p:grpSpPr>
            <a:xfrm>
              <a:off x="3714744" y="1428736"/>
              <a:ext cx="428628" cy="428628"/>
              <a:chOff x="3714744" y="1428736"/>
              <a:chExt cx="387205" cy="387205"/>
            </a:xfrm>
          </p:grpSpPr>
          <p:sp>
            <p:nvSpPr>
              <p:cNvPr id="109"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110"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sp>
        <p:nvSpPr>
          <p:cNvPr id="114" name="Text Box 43"/>
          <p:cNvSpPr txBox="1">
            <a:spLocks noChangeArrowheads="1"/>
          </p:cNvSpPr>
          <p:nvPr/>
        </p:nvSpPr>
        <p:spPr bwMode="auto">
          <a:xfrm>
            <a:off x="2973210" y="2702478"/>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2</a:t>
            </a:r>
            <a:endParaRPr lang="en-US" b="1" dirty="0">
              <a:solidFill>
                <a:srgbClr val="000000"/>
              </a:solidFill>
            </a:endParaRPr>
          </a:p>
        </p:txBody>
      </p:sp>
      <p:sp>
        <p:nvSpPr>
          <p:cNvPr id="115" name="Text Box 43"/>
          <p:cNvSpPr txBox="1">
            <a:spLocks noChangeArrowheads="1"/>
          </p:cNvSpPr>
          <p:nvPr/>
        </p:nvSpPr>
        <p:spPr bwMode="auto">
          <a:xfrm>
            <a:off x="3258962" y="3286124"/>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3</a:t>
            </a:r>
            <a:endParaRPr lang="en-US" b="1" dirty="0">
              <a:solidFill>
                <a:srgbClr val="000000"/>
              </a:solidFill>
            </a:endParaRPr>
          </a:p>
        </p:txBody>
      </p:sp>
      <p:sp>
        <p:nvSpPr>
          <p:cNvPr id="116" name="Text Box 43"/>
          <p:cNvSpPr txBox="1">
            <a:spLocks noChangeArrowheads="1"/>
          </p:cNvSpPr>
          <p:nvPr/>
        </p:nvSpPr>
        <p:spPr bwMode="auto">
          <a:xfrm>
            <a:off x="3258962" y="3929066"/>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4</a:t>
            </a:r>
            <a:endParaRPr lang="en-US" b="1" dirty="0">
              <a:solidFill>
                <a:srgbClr val="000000"/>
              </a:solidFill>
            </a:endParaRPr>
          </a:p>
        </p:txBody>
      </p:sp>
      <p:sp>
        <p:nvSpPr>
          <p:cNvPr id="117" name="Text Box 43"/>
          <p:cNvSpPr txBox="1">
            <a:spLocks noChangeArrowheads="1"/>
          </p:cNvSpPr>
          <p:nvPr/>
        </p:nvSpPr>
        <p:spPr bwMode="auto">
          <a:xfrm>
            <a:off x="3071802" y="4572008"/>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5</a:t>
            </a:r>
            <a:endParaRPr lang="en-US" b="1" dirty="0">
              <a:solidFill>
                <a:srgbClr val="000000"/>
              </a:solidFill>
            </a:endParaRPr>
          </a:p>
        </p:txBody>
      </p:sp>
      <p:sp>
        <p:nvSpPr>
          <p:cNvPr id="118" name="Text Box 43"/>
          <p:cNvSpPr txBox="1">
            <a:spLocks noChangeArrowheads="1"/>
          </p:cNvSpPr>
          <p:nvPr/>
        </p:nvSpPr>
        <p:spPr bwMode="auto">
          <a:xfrm>
            <a:off x="2571736" y="5345684"/>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6</a:t>
            </a:r>
            <a:endParaRPr lang="en-US"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1000" fill="hold"/>
                                        <p:tgtEl>
                                          <p:spTgt spid="63"/>
                                        </p:tgtEl>
                                        <p:attrNameLst>
                                          <p:attrName>ppt_w</p:attrName>
                                        </p:attrNameLst>
                                      </p:cBhvr>
                                      <p:tavLst>
                                        <p:tav tm="0">
                                          <p:val>
                                            <p:fltVal val="0"/>
                                          </p:val>
                                        </p:tav>
                                        <p:tav tm="100000">
                                          <p:val>
                                            <p:strVal val="#ppt_w"/>
                                          </p:val>
                                        </p:tav>
                                      </p:tavLst>
                                    </p:anim>
                                    <p:anim calcmode="lin" valueType="num">
                                      <p:cBhvr>
                                        <p:cTn id="8" dur="1000" fill="hold"/>
                                        <p:tgtEl>
                                          <p:spTgt spid="63"/>
                                        </p:tgtEl>
                                        <p:attrNameLst>
                                          <p:attrName>ppt_h</p:attrName>
                                        </p:attrNameLst>
                                      </p:cBhvr>
                                      <p:tavLst>
                                        <p:tav tm="0">
                                          <p:val>
                                            <p:fltVal val="0"/>
                                          </p:val>
                                        </p:tav>
                                        <p:tav tm="100000">
                                          <p:val>
                                            <p:strVal val="#ppt_h"/>
                                          </p:val>
                                        </p:tav>
                                      </p:tavLst>
                                    </p:anim>
                                    <p:anim calcmode="lin" valueType="num">
                                      <p:cBhvr>
                                        <p:cTn id="9" dur="1000" fill="hold"/>
                                        <p:tgtEl>
                                          <p:spTgt spid="6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p:cTn id="15" dur="1000" fill="hold"/>
                                        <p:tgtEl>
                                          <p:spTgt spid="66"/>
                                        </p:tgtEl>
                                        <p:attrNameLst>
                                          <p:attrName>ppt_w</p:attrName>
                                        </p:attrNameLst>
                                      </p:cBhvr>
                                      <p:tavLst>
                                        <p:tav tm="0">
                                          <p:val>
                                            <p:fltVal val="0"/>
                                          </p:val>
                                        </p:tav>
                                        <p:tav tm="100000">
                                          <p:val>
                                            <p:strVal val="#ppt_w"/>
                                          </p:val>
                                        </p:tav>
                                      </p:tavLst>
                                    </p:anim>
                                    <p:anim calcmode="lin" valueType="num">
                                      <p:cBhvr>
                                        <p:cTn id="16" dur="1000" fill="hold"/>
                                        <p:tgtEl>
                                          <p:spTgt spid="66"/>
                                        </p:tgtEl>
                                        <p:attrNameLst>
                                          <p:attrName>ppt_h</p:attrName>
                                        </p:attrNameLst>
                                      </p:cBhvr>
                                      <p:tavLst>
                                        <p:tav tm="0">
                                          <p:val>
                                            <p:fltVal val="0"/>
                                          </p:val>
                                        </p:tav>
                                        <p:tav tm="100000">
                                          <p:val>
                                            <p:strVal val="#ppt_h"/>
                                          </p:val>
                                        </p:tav>
                                      </p:tavLst>
                                    </p:anim>
                                    <p:anim calcmode="lin" valueType="num">
                                      <p:cBhvr>
                                        <p:cTn id="17" dur="1000" fill="hold"/>
                                        <p:tgtEl>
                                          <p:spTgt spid="6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6"/>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p:cTn id="21" dur="1000" fill="hold"/>
                                        <p:tgtEl>
                                          <p:spTgt spid="65"/>
                                        </p:tgtEl>
                                        <p:attrNameLst>
                                          <p:attrName>ppt_w</p:attrName>
                                        </p:attrNameLst>
                                      </p:cBhvr>
                                      <p:tavLst>
                                        <p:tav tm="0">
                                          <p:val>
                                            <p:fltVal val="0"/>
                                          </p:val>
                                        </p:tav>
                                        <p:tav tm="100000">
                                          <p:val>
                                            <p:strVal val="#ppt_w"/>
                                          </p:val>
                                        </p:tav>
                                      </p:tavLst>
                                    </p:anim>
                                    <p:anim calcmode="lin" valueType="num">
                                      <p:cBhvr>
                                        <p:cTn id="22" dur="1000" fill="hold"/>
                                        <p:tgtEl>
                                          <p:spTgt spid="65"/>
                                        </p:tgtEl>
                                        <p:attrNameLst>
                                          <p:attrName>ppt_h</p:attrName>
                                        </p:attrNameLst>
                                      </p:cBhvr>
                                      <p:tavLst>
                                        <p:tav tm="0">
                                          <p:val>
                                            <p:fltVal val="0"/>
                                          </p:val>
                                        </p:tav>
                                        <p:tav tm="100000">
                                          <p:val>
                                            <p:strVal val="#ppt_h"/>
                                          </p:val>
                                        </p:tav>
                                      </p:tavLst>
                                    </p:anim>
                                    <p:anim calcmode="lin" valueType="num">
                                      <p:cBhvr>
                                        <p:cTn id="23" dur="1000" fill="hold"/>
                                        <p:tgtEl>
                                          <p:spTgt spid="6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Espace réservé du contenu 6"/>
          <p:cNvSpPr txBox="1">
            <a:spLocks/>
          </p:cNvSpPr>
          <p:nvPr/>
        </p:nvSpPr>
        <p:spPr bwMode="auto">
          <a:xfrm>
            <a:off x="571500" y="2643182"/>
            <a:ext cx="8229600" cy="3786214"/>
          </a:xfrm>
          <a:prstGeom prst="rect">
            <a:avLst/>
          </a:prstGeom>
          <a:noFill/>
          <a:ln w="9525">
            <a:noFill/>
            <a:miter lim="800000"/>
            <a:headEnd/>
            <a:tailEnd/>
          </a:ln>
        </p:spPr>
        <p:txBody>
          <a:bodyPr/>
          <a:lstStyle/>
          <a:p>
            <a:pPr algn="just">
              <a:spcBef>
                <a:spcPts val="600"/>
              </a:spcBef>
              <a:spcAft>
                <a:spcPts val="600"/>
              </a:spcAft>
              <a:buClr>
                <a:schemeClr val="accent4">
                  <a:lumMod val="90000"/>
                  <a:lumOff val="10000"/>
                </a:schemeClr>
              </a:buClr>
              <a:buFont typeface="Wingdings" pitchFamily="2" charset="2"/>
              <a:buChar char="ü"/>
            </a:pPr>
            <a:r>
              <a:rPr lang="en-US" sz="2400" dirty="0" smtClean="0">
                <a:latin typeface="+mn-lt"/>
              </a:rPr>
              <a:t>Different tasks and their modalities of execution,</a:t>
            </a:r>
          </a:p>
          <a:p>
            <a:pPr algn="just">
              <a:spcBef>
                <a:spcPts val="600"/>
              </a:spcBef>
              <a:spcAft>
                <a:spcPts val="600"/>
              </a:spcAft>
              <a:buClr>
                <a:schemeClr val="accent4">
                  <a:lumMod val="90000"/>
                  <a:lumOff val="10000"/>
                </a:schemeClr>
              </a:buClr>
              <a:buFont typeface="Wingdings" pitchFamily="2" charset="2"/>
              <a:buChar char="ü"/>
            </a:pPr>
            <a:r>
              <a:rPr lang="en-US" sz="2400" dirty="0" smtClean="0">
                <a:latin typeface="+mn-lt"/>
              </a:rPr>
              <a:t>The respective responsibilities of the different dealers or operators, </a:t>
            </a:r>
          </a:p>
          <a:p>
            <a:pPr algn="just">
              <a:spcBef>
                <a:spcPts val="600"/>
              </a:spcBef>
              <a:spcAft>
                <a:spcPts val="600"/>
              </a:spcAft>
              <a:buClr>
                <a:schemeClr val="accent4">
                  <a:lumMod val="90000"/>
                  <a:lumOff val="10000"/>
                </a:schemeClr>
              </a:buClr>
              <a:buFont typeface="Wingdings" pitchFamily="2" charset="2"/>
              <a:buChar char="ü"/>
            </a:pPr>
            <a:r>
              <a:rPr lang="en-US" sz="2400" dirty="0" smtClean="0">
                <a:latin typeface="+mn-lt"/>
              </a:rPr>
              <a:t>The </a:t>
            </a:r>
            <a:r>
              <a:rPr lang="en-US" sz="2400" dirty="0">
                <a:latin typeface="+mn-lt"/>
              </a:rPr>
              <a:t>methods of establishment of the different documents necessary for administrative, financial, accounting, operational and technical management</a:t>
            </a:r>
            <a:r>
              <a:rPr lang="en-US" sz="2400" dirty="0" smtClean="0">
                <a:latin typeface="+mn-lt"/>
              </a:rPr>
              <a:t>,</a:t>
            </a:r>
          </a:p>
          <a:p>
            <a:pPr algn="just">
              <a:spcBef>
                <a:spcPts val="600"/>
              </a:spcBef>
              <a:spcAft>
                <a:spcPts val="600"/>
              </a:spcAft>
              <a:buClr>
                <a:schemeClr val="accent4">
                  <a:lumMod val="90000"/>
                  <a:lumOff val="10000"/>
                </a:schemeClr>
              </a:buClr>
              <a:buFont typeface="Wingdings" pitchFamily="2" charset="2"/>
              <a:buChar char="ü"/>
            </a:pPr>
            <a:r>
              <a:rPr lang="en-US" sz="2400" dirty="0" smtClean="0">
                <a:latin typeface="+mn-lt"/>
              </a:rPr>
              <a:t> Control modalities at every stadium of the system information.</a:t>
            </a:r>
          </a:p>
          <a:p>
            <a:pPr algn="just">
              <a:spcBef>
                <a:spcPts val="600"/>
              </a:spcBef>
              <a:spcAft>
                <a:spcPts val="600"/>
              </a:spcAft>
              <a:buClr>
                <a:schemeClr val="accent4">
                  <a:lumMod val="90000"/>
                  <a:lumOff val="10000"/>
                </a:schemeClr>
              </a:buClr>
              <a:buFont typeface="Wingdings" pitchFamily="2" charset="2"/>
              <a:buChar char="ü"/>
            </a:pPr>
            <a:endParaRPr lang="fr-FR" sz="2400" dirty="0">
              <a:latin typeface="+mn-lt"/>
            </a:endParaRPr>
          </a:p>
        </p:txBody>
      </p:sp>
      <p:pic>
        <p:nvPicPr>
          <p:cNvPr id="10" name="Picture 7" descr="http://www.itu.int/en/wcit-12/PublishingImages/logo-IT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www.devis-tunisie.net/inc/uploads/c20ad4d76fe97759aa27a0c99bff6710LOGOC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re 1"/>
          <p:cNvSpPr txBox="1">
            <a:spLocks/>
          </p:cNvSpPr>
          <p:nvPr/>
        </p:nvSpPr>
        <p:spPr bwMode="auto">
          <a:xfrm>
            <a:off x="1143000" y="44450"/>
            <a:ext cx="4572000" cy="908050"/>
          </a:xfrm>
          <a:prstGeom prst="rect">
            <a:avLst/>
          </a:prstGeom>
          <a:noFill/>
          <a:ln w="9525">
            <a:noFill/>
            <a:miter lim="800000"/>
            <a:headEnd/>
            <a:tailEnd/>
          </a:ln>
        </p:spPr>
        <p:txBody>
          <a:bodyPr anchor="ctr"/>
          <a:lstStyle/>
          <a:p>
            <a:pPr algn="just">
              <a:defRPr/>
            </a:pPr>
            <a:r>
              <a:rPr lang="fr-FR" altLang="fr-FR" sz="28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2- </a:t>
            </a:r>
            <a:r>
              <a:rPr lang="fr-FR" altLang="fr-FR" sz="2800" b="1" dirty="0" err="1" smtClean="0">
                <a:solidFill>
                  <a:schemeClr val="tx2">
                    <a:lumMod val="50000"/>
                  </a:schemeClr>
                </a:solidFill>
                <a:effectLst>
                  <a:outerShdw blurRad="38100" dist="38100" dir="2700000" algn="tl">
                    <a:srgbClr val="000000">
                      <a:alpha val="43137"/>
                    </a:srgbClr>
                  </a:outerShdw>
                </a:effectLst>
                <a:latin typeface="+mj-lt"/>
                <a:ea typeface="+mj-ea"/>
                <a:cs typeface="+mj-cs"/>
              </a:rPr>
              <a:t>Procedure</a:t>
            </a:r>
            <a:endParaRPr lang="fr-FR" altLang="fr-FR" sz="2800" b="1" dirty="0">
              <a:solidFill>
                <a:schemeClr val="tx2">
                  <a:lumMod val="50000"/>
                </a:schemeClr>
              </a:solidFill>
              <a:effectLst>
                <a:outerShdw blurRad="38100" dist="38100" dir="2700000" algn="tl">
                  <a:srgbClr val="000000">
                    <a:alpha val="43137"/>
                  </a:srgbClr>
                </a:outerShdw>
              </a:effectLst>
              <a:latin typeface="+mj-lt"/>
              <a:ea typeface="+mj-ea"/>
              <a:cs typeface="+mj-cs"/>
            </a:endParaRPr>
          </a:p>
        </p:txBody>
      </p:sp>
      <p:sp>
        <p:nvSpPr>
          <p:cNvPr id="13" name="Espace réservé du contenu 6"/>
          <p:cNvSpPr txBox="1">
            <a:spLocks/>
          </p:cNvSpPr>
          <p:nvPr/>
        </p:nvSpPr>
        <p:spPr bwMode="auto">
          <a:xfrm>
            <a:off x="500034" y="857232"/>
            <a:ext cx="8143904" cy="1500187"/>
          </a:xfrm>
          <a:prstGeom prst="rect">
            <a:avLst/>
          </a:prstGeom>
          <a:noFill/>
          <a:ln w="9525">
            <a:noFill/>
            <a:miter lim="800000"/>
            <a:headEnd/>
            <a:tailEnd/>
          </a:ln>
        </p:spPr>
        <p:txBody>
          <a:bodyPr/>
          <a:lstStyle/>
          <a:p>
            <a:pPr algn="just"/>
            <a:r>
              <a:rPr lang="en-US" sz="2400" dirty="0">
                <a:latin typeface="+mn-lt"/>
              </a:rPr>
              <a:t>	</a:t>
            </a:r>
            <a:r>
              <a:rPr lang="en-US" sz="2400" dirty="0" smtClean="0">
                <a:latin typeface="+mn-lt"/>
              </a:rPr>
              <a:t>Procedure </a:t>
            </a:r>
            <a:r>
              <a:rPr lang="en-US" sz="2400" dirty="0" smtClean="0">
                <a:latin typeface="+mn-lt"/>
              </a:rPr>
              <a:t>is an orderly and formal description of series of operations and instructions to make the system consistent shared reliable and credible. It specifies in particular</a:t>
            </a:r>
            <a:endParaRPr lang="fr-FR" sz="2400" dirty="0">
              <a:latin typeface="+mn-lt"/>
            </a:endParaRPr>
          </a:p>
        </p:txBody>
      </p:sp>
      <p:sp>
        <p:nvSpPr>
          <p:cNvPr id="14" name="Espace réservé du numéro de diapositive 2"/>
          <p:cNvSpPr>
            <a:spLocks noGrp="1"/>
          </p:cNvSpPr>
          <p:nvPr>
            <p:ph type="sldNum" sz="quarter" idx="11"/>
          </p:nvPr>
        </p:nvSpPr>
        <p:spPr>
          <a:xfrm>
            <a:off x="533400" y="6521450"/>
            <a:ext cx="609600" cy="184150"/>
          </a:xfrm>
        </p:spPr>
        <p:txBody>
          <a:bodyPr/>
          <a:lstStyle/>
          <a:p>
            <a:pPr>
              <a:defRPr/>
            </a:pPr>
            <a:fld id="{1FB916E9-B11A-48AF-9D3F-E72C61263271}" type="slidenum">
              <a:rPr lang="en-US" smtClean="0">
                <a:solidFill>
                  <a:srgbClr val="990099"/>
                </a:solidFill>
              </a:rPr>
              <a:pPr>
                <a:defRPr/>
              </a:pPr>
              <a:t>6</a:t>
            </a:fld>
            <a:endParaRPr lang="en-US" dirty="0">
              <a:solidFill>
                <a:srgbClr val="990099"/>
              </a:solidFill>
            </a:endParaRPr>
          </a:p>
        </p:txBody>
      </p:sp>
      <p:sp>
        <p:nvSpPr>
          <p:cNvPr id="15" name="Rectangle à coins arrondis 14"/>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16" name="Rectangle 15"/>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bwMode="auto">
          <a:xfrm>
            <a:off x="1143000" y="44450"/>
            <a:ext cx="4572000" cy="908050"/>
          </a:xfrm>
          <a:prstGeom prst="rect">
            <a:avLst/>
          </a:prstGeom>
          <a:noFill/>
          <a:ln w="9525">
            <a:noFill/>
            <a:miter lim="800000"/>
            <a:headEnd/>
            <a:tailEnd/>
          </a:ln>
        </p:spPr>
        <p:txBody>
          <a:bodyPr anchor="ctr"/>
          <a:lstStyle/>
          <a:p>
            <a:pPr algn="just">
              <a:defRPr/>
            </a:pPr>
            <a:r>
              <a:rPr lang="fr-FR" altLang="fr-FR" sz="28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2- </a:t>
            </a:r>
            <a:r>
              <a:rPr lang="fr-FR" altLang="fr-FR" sz="2800" b="1" dirty="0" err="1" smtClean="0">
                <a:solidFill>
                  <a:schemeClr val="tx2">
                    <a:lumMod val="50000"/>
                  </a:schemeClr>
                </a:solidFill>
                <a:effectLst>
                  <a:outerShdw blurRad="38100" dist="38100" dir="2700000" algn="tl">
                    <a:srgbClr val="000000">
                      <a:alpha val="43137"/>
                    </a:srgbClr>
                  </a:outerShdw>
                </a:effectLst>
                <a:latin typeface="+mj-lt"/>
                <a:ea typeface="+mj-ea"/>
                <a:cs typeface="+mj-cs"/>
              </a:rPr>
              <a:t>Procedure</a:t>
            </a:r>
            <a:endParaRPr lang="fr-FR" altLang="fr-FR" sz="2800" b="1" dirty="0">
              <a:solidFill>
                <a:schemeClr val="tx2">
                  <a:lumMod val="50000"/>
                </a:schemeClr>
              </a:solidFill>
              <a:effectLst>
                <a:outerShdw blurRad="38100" dist="38100" dir="2700000" algn="tl">
                  <a:srgbClr val="000000">
                    <a:alpha val="43137"/>
                  </a:srgbClr>
                </a:outerShdw>
              </a:effectLst>
              <a:latin typeface="+mj-lt"/>
              <a:ea typeface="+mj-ea"/>
              <a:cs typeface="+mj-cs"/>
            </a:endParaRPr>
          </a:p>
        </p:txBody>
      </p:sp>
      <p:pic>
        <p:nvPicPr>
          <p:cNvPr id="12" name="Picture 7" descr="http://www.itu.int/en/wcit-12/PublishingImages/logo-IT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ttp://www.devis-tunisie.net/inc/uploads/c20ad4d76fe97759aa27a0c99bff6710LOGOC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Espace réservé du numéro de diapositive 2"/>
          <p:cNvSpPr>
            <a:spLocks noGrp="1"/>
          </p:cNvSpPr>
          <p:nvPr>
            <p:ph type="sldNum" sz="quarter" idx="11"/>
          </p:nvPr>
        </p:nvSpPr>
        <p:spPr>
          <a:xfrm>
            <a:off x="533400" y="6521450"/>
            <a:ext cx="609600" cy="184150"/>
          </a:xfrm>
        </p:spPr>
        <p:txBody>
          <a:bodyPr/>
          <a:lstStyle/>
          <a:p>
            <a:pPr>
              <a:defRPr/>
            </a:pPr>
            <a:fld id="{1FB916E9-B11A-48AF-9D3F-E72C61263271}" type="slidenum">
              <a:rPr lang="en-US" smtClean="0">
                <a:solidFill>
                  <a:srgbClr val="990099"/>
                </a:solidFill>
              </a:rPr>
              <a:pPr>
                <a:defRPr/>
              </a:pPr>
              <a:t>7</a:t>
            </a:fld>
            <a:endParaRPr lang="en-US" dirty="0">
              <a:solidFill>
                <a:srgbClr val="990099"/>
              </a:solidFill>
            </a:endParaRPr>
          </a:p>
        </p:txBody>
      </p:sp>
      <p:sp>
        <p:nvSpPr>
          <p:cNvPr id="16" name="Rectangle à coins arrondis 15"/>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17" name="Rectangle 16"/>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21" name="Espace réservé du contenu 6"/>
          <p:cNvSpPr txBox="1">
            <a:spLocks/>
          </p:cNvSpPr>
          <p:nvPr/>
        </p:nvSpPr>
        <p:spPr bwMode="auto">
          <a:xfrm>
            <a:off x="500005" y="1214422"/>
            <a:ext cx="8143904" cy="1000132"/>
          </a:xfrm>
          <a:prstGeom prst="rect">
            <a:avLst/>
          </a:prstGeom>
          <a:noFill/>
          <a:ln w="9525">
            <a:noFill/>
            <a:miter lim="800000"/>
            <a:headEnd/>
            <a:tailEnd/>
          </a:ln>
        </p:spPr>
        <p:txBody>
          <a:bodyPr/>
          <a:lstStyle/>
          <a:p>
            <a:pPr algn="just"/>
            <a:r>
              <a:rPr lang="en-US" sz="2400" dirty="0">
                <a:latin typeface="+mn-lt"/>
              </a:rPr>
              <a:t>	</a:t>
            </a:r>
            <a:r>
              <a:rPr lang="en-US" sz="2400" dirty="0" smtClean="0">
                <a:latin typeface="+mn-lt"/>
              </a:rPr>
              <a:t>Written </a:t>
            </a:r>
            <a:r>
              <a:rPr lang="en-US" sz="2400" dirty="0" smtClean="0">
                <a:latin typeface="+mn-lt"/>
              </a:rPr>
              <a:t>procedures, </a:t>
            </a:r>
            <a:r>
              <a:rPr lang="en-US" sz="2400" dirty="0">
                <a:latin typeface="+mn-lt"/>
              </a:rPr>
              <a:t>validated and integrated in our business applications allows each agent to:</a:t>
            </a:r>
            <a:endParaRPr lang="fr-FR" sz="2400" dirty="0">
              <a:latin typeface="+mn-lt"/>
            </a:endParaRPr>
          </a:p>
        </p:txBody>
      </p:sp>
      <p:sp>
        <p:nvSpPr>
          <p:cNvPr id="22" name="Espace réservé du contenu 6"/>
          <p:cNvSpPr txBox="1">
            <a:spLocks/>
          </p:cNvSpPr>
          <p:nvPr/>
        </p:nvSpPr>
        <p:spPr bwMode="auto">
          <a:xfrm>
            <a:off x="500034" y="2214554"/>
            <a:ext cx="8086725" cy="3929090"/>
          </a:xfrm>
          <a:prstGeom prst="rect">
            <a:avLst/>
          </a:prstGeom>
          <a:noFill/>
          <a:ln w="9525">
            <a:noFill/>
            <a:miter lim="800000"/>
            <a:headEnd/>
            <a:tailEnd/>
          </a:ln>
        </p:spPr>
        <p:txBody>
          <a:bodyPr/>
          <a:lstStyle/>
          <a:p>
            <a:pPr algn="just">
              <a:spcBef>
                <a:spcPts val="600"/>
              </a:spcBef>
              <a:spcAft>
                <a:spcPts val="600"/>
              </a:spcAft>
              <a:buClr>
                <a:srgbClr val="333399"/>
              </a:buClr>
              <a:buFont typeface="Wingdings" pitchFamily="2" charset="2"/>
              <a:buChar char="ü"/>
            </a:pPr>
            <a:r>
              <a:rPr lang="en-US" sz="2400" dirty="0">
                <a:latin typeface="+mn-lt"/>
              </a:rPr>
              <a:t>Act with Perfect knowledge of the system</a:t>
            </a:r>
            <a:r>
              <a:rPr lang="en-US" sz="2400" dirty="0" smtClean="0">
                <a:latin typeface="+mn-lt"/>
              </a:rPr>
              <a:t>,</a:t>
            </a:r>
          </a:p>
          <a:p>
            <a:pPr algn="just">
              <a:spcBef>
                <a:spcPts val="600"/>
              </a:spcBef>
              <a:spcAft>
                <a:spcPts val="600"/>
              </a:spcAft>
              <a:buClr>
                <a:srgbClr val="333399"/>
              </a:buClr>
              <a:buFont typeface="Wingdings" pitchFamily="2" charset="2"/>
              <a:buChar char="ü"/>
            </a:pPr>
            <a:r>
              <a:rPr lang="en-US" sz="2400" dirty="0" smtClean="0">
                <a:latin typeface="+mn-lt"/>
              </a:rPr>
              <a:t>Process documents according to the pre-defined conventions easily,</a:t>
            </a:r>
          </a:p>
          <a:p>
            <a:pPr algn="just">
              <a:spcBef>
                <a:spcPts val="600"/>
              </a:spcBef>
              <a:spcAft>
                <a:spcPts val="600"/>
              </a:spcAft>
              <a:buClr>
                <a:srgbClr val="333399"/>
              </a:buClr>
              <a:buFont typeface="Wingdings" pitchFamily="2" charset="2"/>
              <a:buChar char="ü"/>
            </a:pPr>
            <a:r>
              <a:rPr lang="en-US" sz="2400" dirty="0" smtClean="0">
                <a:latin typeface="+mn-lt"/>
              </a:rPr>
              <a:t>An efficient tool of training for newly recruited, transferred or appointed provisionally employee,</a:t>
            </a:r>
          </a:p>
          <a:p>
            <a:pPr algn="just">
              <a:spcBef>
                <a:spcPts val="600"/>
              </a:spcBef>
              <a:spcAft>
                <a:spcPts val="600"/>
              </a:spcAft>
              <a:buClr>
                <a:srgbClr val="333399"/>
              </a:buClr>
              <a:buFont typeface="Wingdings" pitchFamily="2" charset="2"/>
              <a:buChar char="ü"/>
            </a:pPr>
            <a:r>
              <a:rPr lang="en-US" sz="2400" dirty="0" smtClean="0">
                <a:latin typeface="+mn-lt"/>
              </a:rPr>
              <a:t>A written  support for the execution of daily’s agent tasks,</a:t>
            </a:r>
          </a:p>
          <a:p>
            <a:pPr algn="just">
              <a:spcBef>
                <a:spcPts val="600"/>
              </a:spcBef>
              <a:spcAft>
                <a:spcPts val="600"/>
              </a:spcAft>
              <a:buClr>
                <a:srgbClr val="333399"/>
              </a:buClr>
              <a:buFont typeface="Wingdings" pitchFamily="2" charset="2"/>
              <a:buChar char="ü"/>
            </a:pPr>
            <a:r>
              <a:rPr lang="en-US" sz="2400" dirty="0" smtClean="0">
                <a:latin typeface="+mn-lt"/>
              </a:rPr>
              <a:t>Monitoring tool for internal and external auditors.</a:t>
            </a:r>
          </a:p>
          <a:p>
            <a:pPr algn="just">
              <a:spcBef>
                <a:spcPts val="600"/>
              </a:spcBef>
              <a:spcAft>
                <a:spcPts val="600"/>
              </a:spcAft>
              <a:buClr>
                <a:srgbClr val="333399"/>
              </a:buClr>
              <a:buFont typeface="Wingdings" pitchFamily="2" charset="2"/>
              <a:buChar char="ü"/>
            </a:pPr>
            <a:endParaRPr lang="en-US" sz="2400" dirty="0" smtClean="0">
              <a:latin typeface="+mn-lt"/>
            </a:endParaRPr>
          </a:p>
          <a:p>
            <a:pPr algn="just">
              <a:spcBef>
                <a:spcPts val="600"/>
              </a:spcBef>
              <a:spcAft>
                <a:spcPts val="600"/>
              </a:spcAft>
              <a:buClr>
                <a:srgbClr val="333399"/>
              </a:buClr>
              <a:buFont typeface="Wingdings" pitchFamily="2" charset="2"/>
              <a:buChar char="ü"/>
            </a:pPr>
            <a:endParaRPr lang="en-US" sz="2400" dirty="0" smtClean="0">
              <a:latin typeface="+mn-lt"/>
            </a:endParaRPr>
          </a:p>
          <a:p>
            <a:pPr algn="just">
              <a:spcBef>
                <a:spcPts val="600"/>
              </a:spcBef>
              <a:spcAft>
                <a:spcPts val="600"/>
              </a:spcAft>
              <a:buClr>
                <a:srgbClr val="333399"/>
              </a:buClr>
              <a:buFont typeface="Wingdings" pitchFamily="2" charset="2"/>
              <a:buChar char="ü"/>
            </a:pPr>
            <a:endParaRPr lang="fr-FR"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AutoShape 21"/>
          <p:cNvSpPr>
            <a:spLocks noChangeArrowheads="1"/>
          </p:cNvSpPr>
          <p:nvPr/>
        </p:nvSpPr>
        <p:spPr bwMode="gray">
          <a:xfrm>
            <a:off x="3714744" y="3214686"/>
            <a:ext cx="4826000" cy="530225"/>
          </a:xfrm>
          <a:prstGeom prst="roundRect">
            <a:avLst>
              <a:gd name="adj" fmla="val 50000"/>
            </a:avLst>
          </a:prstGeom>
          <a:gradFill rotWithShape="0">
            <a:gsLst>
              <a:gs pos="0">
                <a:srgbClr val="FFC000"/>
              </a:gs>
              <a:gs pos="100000">
                <a:schemeClr val="bg1">
                  <a:alpha val="50000"/>
                </a:schemeClr>
              </a:gs>
            </a:gsLst>
            <a:lin ang="0" scaled="1"/>
          </a:gradFill>
          <a:ln w="9525" algn="ctr">
            <a:noFill/>
            <a:round/>
            <a:headEnd/>
            <a:tailEnd/>
          </a:ln>
        </p:spPr>
        <p:txBody>
          <a:bodyPr wrap="none" anchor="ctr"/>
          <a:lstStyle/>
          <a:p>
            <a:endParaRPr lang="fr-FR" dirty="0"/>
          </a:p>
        </p:txBody>
      </p:sp>
      <p:sp>
        <p:nvSpPr>
          <p:cNvPr id="62" name="AutoShape 6"/>
          <p:cNvSpPr>
            <a:spLocks noChangeArrowheads="1"/>
          </p:cNvSpPr>
          <p:nvPr/>
        </p:nvSpPr>
        <p:spPr bwMode="gray">
          <a:xfrm>
            <a:off x="2928926" y="1928802"/>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3" name="Espace réservé du numéro de diapositive 2"/>
          <p:cNvSpPr>
            <a:spLocks noGrp="1"/>
          </p:cNvSpPr>
          <p:nvPr>
            <p:ph type="sldNum" sz="quarter" idx="11"/>
          </p:nvPr>
        </p:nvSpPr>
        <p:spPr/>
        <p:txBody>
          <a:bodyPr/>
          <a:lstStyle/>
          <a:p>
            <a:pPr>
              <a:defRPr/>
            </a:pPr>
            <a:fld id="{1FB916E9-B11A-48AF-9D3F-E72C61263271}" type="slidenum">
              <a:rPr lang="en-US" smtClean="0">
                <a:solidFill>
                  <a:srgbClr val="990099"/>
                </a:solidFill>
              </a:rPr>
              <a:pPr>
                <a:defRPr/>
              </a:pPr>
              <a:t>8</a:t>
            </a:fld>
            <a:endParaRPr lang="en-US" dirty="0">
              <a:solidFill>
                <a:srgbClr val="990099"/>
              </a:solidFill>
            </a:endParaRPr>
          </a:p>
        </p:txBody>
      </p:sp>
      <p:grpSp>
        <p:nvGrpSpPr>
          <p:cNvPr id="2" name="Group 59"/>
          <p:cNvGrpSpPr>
            <a:grpSpLocks/>
          </p:cNvGrpSpPr>
          <p:nvPr/>
        </p:nvGrpSpPr>
        <p:grpSpPr bwMode="auto">
          <a:xfrm>
            <a:off x="-928726" y="1714488"/>
            <a:ext cx="4430713" cy="4430713"/>
            <a:chOff x="-576" y="1104"/>
            <a:chExt cx="2791" cy="2791"/>
          </a:xfrm>
        </p:grpSpPr>
        <p:sp>
          <p:nvSpPr>
            <p:cNvPr id="6159" name="AutoShape 5"/>
            <p:cNvSpPr>
              <a:spLocks noChangeArrowheads="1"/>
            </p:cNvSpPr>
            <p:nvPr/>
          </p:nvSpPr>
          <p:spPr bwMode="gray">
            <a:xfrm rot="5400000">
              <a:off x="-576" y="1104"/>
              <a:ext cx="2791" cy="27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2 w 21600"/>
                <a:gd name="T13" fmla="*/ 0 h 21600"/>
                <a:gd name="T14" fmla="*/ 21198 w 21600"/>
                <a:gd name="T15" fmla="*/ 13629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bg1"/>
                </a:gs>
                <a:gs pos="100000">
                  <a:srgbClr val="00CCFF"/>
                </a:gs>
              </a:gsLst>
              <a:lin ang="0" scaled="1"/>
            </a:gradFill>
            <a:ln w="9525" algn="ctr">
              <a:noFill/>
              <a:miter lim="800000"/>
              <a:headEnd/>
              <a:tailEnd/>
            </a:ln>
          </p:spPr>
          <p:txBody>
            <a:bodyPr wrap="none" anchor="ctr"/>
            <a:lstStyle/>
            <a:p>
              <a:endParaRPr lang="fr-FR" dirty="0"/>
            </a:p>
          </p:txBody>
        </p:sp>
        <p:sp>
          <p:nvSpPr>
            <p:cNvPr id="6160" name="AutoShape 13"/>
            <p:cNvSpPr>
              <a:spLocks noChangeArrowheads="1"/>
            </p:cNvSpPr>
            <p:nvPr/>
          </p:nvSpPr>
          <p:spPr bwMode="ltGray">
            <a:xfrm rot="5400000">
              <a:off x="-406" y="1395"/>
              <a:ext cx="2374" cy="237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837 h 21600"/>
              </a:gdLst>
              <a:ahLst/>
              <a:cxnLst>
                <a:cxn ang="T8">
                  <a:pos x="T0" y="T1"/>
                </a:cxn>
                <a:cxn ang="T9">
                  <a:pos x="T2" y="T3"/>
                </a:cxn>
                <a:cxn ang="T10">
                  <a:pos x="T4" y="T5"/>
                </a:cxn>
                <a:cxn ang="T11">
                  <a:pos x="T6" y="T7"/>
                </a:cxn>
              </a:cxnLst>
              <a:rect l="T12" t="T13" r="T14" b="T15"/>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close/>
                </a:path>
              </a:pathLst>
            </a:custGeom>
            <a:gradFill rotWithShape="0">
              <a:gsLst>
                <a:gs pos="0">
                  <a:schemeClr val="bg1"/>
                </a:gs>
                <a:gs pos="100000">
                  <a:srgbClr val="0099FF"/>
                </a:gs>
              </a:gsLst>
              <a:lin ang="0" scaled="1"/>
            </a:gradFill>
            <a:ln w="9525" algn="ctr">
              <a:noFill/>
              <a:miter lim="800000"/>
              <a:headEnd/>
              <a:tailEnd/>
            </a:ln>
          </p:spPr>
          <p:txBody>
            <a:bodyPr wrap="none" anchor="ctr"/>
            <a:lstStyle/>
            <a:p>
              <a:endParaRPr lang="fr-FR" dirty="0"/>
            </a:p>
          </p:txBody>
        </p:sp>
      </p:grpSp>
      <p:sp>
        <p:nvSpPr>
          <p:cNvPr id="53" name="AutoShape 6"/>
          <p:cNvSpPr>
            <a:spLocks noChangeArrowheads="1"/>
          </p:cNvSpPr>
          <p:nvPr/>
        </p:nvSpPr>
        <p:spPr bwMode="gray">
          <a:xfrm>
            <a:off x="3428992" y="2543172"/>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56" name="AutoShape 35"/>
          <p:cNvSpPr>
            <a:spLocks noChangeArrowheads="1"/>
          </p:cNvSpPr>
          <p:nvPr/>
        </p:nvSpPr>
        <p:spPr bwMode="gray">
          <a:xfrm>
            <a:off x="3000364" y="5191125"/>
            <a:ext cx="4827588" cy="530225"/>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57" name="Text Box 52"/>
          <p:cNvSpPr txBox="1">
            <a:spLocks noChangeArrowheads="1"/>
          </p:cNvSpPr>
          <p:nvPr/>
        </p:nvSpPr>
        <p:spPr bwMode="auto">
          <a:xfrm>
            <a:off x="3181339" y="5283200"/>
            <a:ext cx="1441420" cy="369332"/>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en-US" b="1" dirty="0" smtClean="0"/>
              <a:t>Conclusion</a:t>
            </a:r>
            <a:endParaRPr lang="en-US" b="1" dirty="0"/>
          </a:p>
        </p:txBody>
      </p:sp>
      <p:sp>
        <p:nvSpPr>
          <p:cNvPr id="6158" name="Titre 57"/>
          <p:cNvSpPr>
            <a:spLocks noGrp="1"/>
          </p:cNvSpPr>
          <p:nvPr>
            <p:ph type="title"/>
          </p:nvPr>
        </p:nvSpPr>
        <p:spPr>
          <a:xfrm>
            <a:off x="457200" y="117475"/>
            <a:ext cx="8229600" cy="646331"/>
          </a:xfrm>
        </p:spPr>
        <p:txBody>
          <a:bodyPr>
            <a:spAutoFit/>
          </a:bodyPr>
          <a:lstStyle/>
          <a:p>
            <a:r>
              <a:rPr lang="fr-FR" sz="3600" dirty="0" smtClean="0">
                <a:latin typeface="Times New Roman" pitchFamily="18" charset="0"/>
                <a:cs typeface="Times New Roman" pitchFamily="18" charset="0"/>
              </a:rPr>
              <a:t>Plan</a:t>
            </a:r>
          </a:p>
        </p:txBody>
      </p:sp>
      <p:pic>
        <p:nvPicPr>
          <p:cNvPr id="61" name="Picture 7" descr="http://www.itu.int/en/wcit-12/PublishingImages/logo-IT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à coins arrondis 62"/>
          <p:cNvSpPr/>
          <p:nvPr/>
        </p:nvSpPr>
        <p:spPr bwMode="auto">
          <a:xfrm>
            <a:off x="6715140" y="6429396"/>
            <a:ext cx="2428892" cy="428628"/>
          </a:xfrm>
          <a:prstGeom prst="round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defRPr/>
            </a:pPr>
            <a:endParaRPr lang="fr-FR" sz="1200" b="1" dirty="0">
              <a:solidFill>
                <a:schemeClr val="tx1"/>
              </a:solidFill>
              <a:latin typeface="Arial" pitchFamily="34" charset="0"/>
            </a:endParaRPr>
          </a:p>
        </p:txBody>
      </p:sp>
      <p:sp>
        <p:nvSpPr>
          <p:cNvPr id="65" name="Rectangle à coins arrondis 64"/>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66" name="Rectangle 65"/>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sp>
        <p:nvSpPr>
          <p:cNvPr id="52" name="Text Box 49"/>
          <p:cNvSpPr txBox="1">
            <a:spLocks noChangeArrowheads="1"/>
          </p:cNvSpPr>
          <p:nvPr/>
        </p:nvSpPr>
        <p:spPr bwMode="auto">
          <a:xfrm>
            <a:off x="3929058" y="3302554"/>
            <a:ext cx="2933716" cy="369332"/>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defRPr/>
            </a:pPr>
            <a:r>
              <a:rPr lang="en-US" b="1" dirty="0" smtClean="0"/>
              <a:t>Business Application</a:t>
            </a:r>
            <a:endParaRPr lang="en-US" b="1" dirty="0"/>
          </a:p>
        </p:txBody>
      </p:sp>
      <p:sp>
        <p:nvSpPr>
          <p:cNvPr id="64" name="AutoShape 6"/>
          <p:cNvSpPr>
            <a:spLocks noChangeArrowheads="1"/>
          </p:cNvSpPr>
          <p:nvPr/>
        </p:nvSpPr>
        <p:spPr bwMode="gray">
          <a:xfrm>
            <a:off x="3714744" y="3900494"/>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67" name="Text Box 50"/>
          <p:cNvSpPr txBox="1">
            <a:spLocks noChangeArrowheads="1"/>
          </p:cNvSpPr>
          <p:nvPr/>
        </p:nvSpPr>
        <p:spPr bwMode="auto">
          <a:xfrm>
            <a:off x="3865495" y="3971932"/>
            <a:ext cx="3635464" cy="369888"/>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defRPr/>
            </a:pPr>
            <a:r>
              <a:rPr lang="en-US" b="1" dirty="0" smtClean="0"/>
              <a:t>One Stop Shop Online Services</a:t>
            </a:r>
            <a:endParaRPr lang="en-US" b="1" dirty="0"/>
          </a:p>
        </p:txBody>
      </p:sp>
      <p:sp>
        <p:nvSpPr>
          <p:cNvPr id="68" name="AutoShape 6"/>
          <p:cNvSpPr>
            <a:spLocks noChangeArrowheads="1"/>
          </p:cNvSpPr>
          <p:nvPr/>
        </p:nvSpPr>
        <p:spPr bwMode="gray">
          <a:xfrm>
            <a:off x="3500430" y="4543436"/>
            <a:ext cx="4826000" cy="528638"/>
          </a:xfrm>
          <a:prstGeom prst="roundRect">
            <a:avLst>
              <a:gd name="adj" fmla="val 50000"/>
            </a:avLst>
          </a:prstGeom>
          <a:gradFill rotWithShape="0">
            <a:gsLst>
              <a:gs pos="0">
                <a:schemeClr val="accent1">
                  <a:lumMod val="75000"/>
                </a:schemeClr>
              </a:gs>
              <a:gs pos="100000">
                <a:schemeClr val="bg1">
                  <a:alpha val="50000"/>
                </a:schemeClr>
              </a:gs>
            </a:gsLst>
            <a:lin ang="0" scaled="1"/>
          </a:gradFill>
          <a:ln w="9525" algn="ctr">
            <a:noFill/>
            <a:round/>
            <a:headEnd/>
            <a:tailEnd/>
          </a:ln>
        </p:spPr>
        <p:txBody>
          <a:bodyPr wrap="none" anchor="ctr"/>
          <a:lstStyle/>
          <a:p>
            <a:pPr>
              <a:defRPr/>
            </a:pPr>
            <a:endParaRPr lang="fr-FR" dirty="0"/>
          </a:p>
        </p:txBody>
      </p:sp>
      <p:sp>
        <p:nvSpPr>
          <p:cNvPr id="54" name="Text Box 50"/>
          <p:cNvSpPr txBox="1">
            <a:spLocks noChangeArrowheads="1"/>
          </p:cNvSpPr>
          <p:nvPr/>
        </p:nvSpPr>
        <p:spPr bwMode="auto">
          <a:xfrm>
            <a:off x="3651181" y="4621218"/>
            <a:ext cx="1960606" cy="369888"/>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defRPr/>
            </a:pPr>
            <a:r>
              <a:rPr lang="en-US" b="1" dirty="0" smtClean="0"/>
              <a:t>Statistics</a:t>
            </a:r>
            <a:endParaRPr lang="en-US" b="1" dirty="0"/>
          </a:p>
        </p:txBody>
      </p:sp>
      <p:sp>
        <p:nvSpPr>
          <p:cNvPr id="50" name="Text Box 48"/>
          <p:cNvSpPr txBox="1">
            <a:spLocks noChangeArrowheads="1"/>
          </p:cNvSpPr>
          <p:nvPr/>
        </p:nvSpPr>
        <p:spPr bwMode="auto">
          <a:xfrm>
            <a:off x="3690942" y="2630485"/>
            <a:ext cx="1390124" cy="369332"/>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en-US" b="1" dirty="0" smtClean="0"/>
              <a:t>Procedure </a:t>
            </a:r>
            <a:endParaRPr lang="en-US" b="1" dirty="0"/>
          </a:p>
        </p:txBody>
      </p:sp>
      <p:pic>
        <p:nvPicPr>
          <p:cNvPr id="70" name="Picture 10" descr="http://www.devis-tunisie.net/inc/uploads/c20ad4d76fe97759aa27a0c99bff6710LOGOC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71"/>
          <p:cNvGrpSpPr/>
          <p:nvPr/>
        </p:nvGrpSpPr>
        <p:grpSpPr>
          <a:xfrm>
            <a:off x="2357422" y="1928802"/>
            <a:ext cx="571504" cy="571504"/>
            <a:chOff x="3643306" y="1357298"/>
            <a:chExt cx="571504" cy="571504"/>
          </a:xfrm>
        </p:grpSpPr>
        <p:grpSp>
          <p:nvGrpSpPr>
            <p:cNvPr id="5" name="Groupe 72"/>
            <p:cNvGrpSpPr/>
            <p:nvPr/>
          </p:nvGrpSpPr>
          <p:grpSpPr>
            <a:xfrm>
              <a:off x="3643306" y="1357298"/>
              <a:ext cx="571504" cy="571504"/>
              <a:chOff x="3643306" y="1357298"/>
              <a:chExt cx="571504" cy="571504"/>
            </a:xfrm>
          </p:grpSpPr>
          <p:sp>
            <p:nvSpPr>
              <p:cNvPr id="77"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78"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6" name="Groupe 75"/>
            <p:cNvGrpSpPr/>
            <p:nvPr/>
          </p:nvGrpSpPr>
          <p:grpSpPr>
            <a:xfrm>
              <a:off x="3714744" y="1428736"/>
              <a:ext cx="428628" cy="428628"/>
              <a:chOff x="3714744" y="1428736"/>
              <a:chExt cx="387205" cy="387205"/>
            </a:xfrm>
          </p:grpSpPr>
          <p:sp>
            <p:nvSpPr>
              <p:cNvPr id="75"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76"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7" name="Groupe 71"/>
          <p:cNvGrpSpPr/>
          <p:nvPr/>
        </p:nvGrpSpPr>
        <p:grpSpPr>
          <a:xfrm>
            <a:off x="2857488" y="2571744"/>
            <a:ext cx="571504" cy="571504"/>
            <a:chOff x="3643306" y="1357298"/>
            <a:chExt cx="571504" cy="571504"/>
          </a:xfrm>
        </p:grpSpPr>
        <p:grpSp>
          <p:nvGrpSpPr>
            <p:cNvPr id="8" name="Groupe 72"/>
            <p:cNvGrpSpPr/>
            <p:nvPr/>
          </p:nvGrpSpPr>
          <p:grpSpPr>
            <a:xfrm>
              <a:off x="3643306" y="1357298"/>
              <a:ext cx="571504" cy="571504"/>
              <a:chOff x="3643306" y="1357298"/>
              <a:chExt cx="571504" cy="571504"/>
            </a:xfrm>
          </p:grpSpPr>
          <p:sp>
            <p:nvSpPr>
              <p:cNvPr id="81"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82"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9" name="Groupe 75"/>
            <p:cNvGrpSpPr/>
            <p:nvPr/>
          </p:nvGrpSpPr>
          <p:grpSpPr>
            <a:xfrm>
              <a:off x="3714744" y="1428736"/>
              <a:ext cx="428628" cy="428628"/>
              <a:chOff x="3714744" y="1428736"/>
              <a:chExt cx="387205" cy="387205"/>
            </a:xfrm>
          </p:grpSpPr>
          <p:sp>
            <p:nvSpPr>
              <p:cNvPr id="79"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80"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sp>
        <p:nvSpPr>
          <p:cNvPr id="84" name="Text Box 48"/>
          <p:cNvSpPr txBox="1">
            <a:spLocks noChangeArrowheads="1"/>
          </p:cNvSpPr>
          <p:nvPr/>
        </p:nvSpPr>
        <p:spPr bwMode="auto">
          <a:xfrm>
            <a:off x="3062278" y="2016115"/>
            <a:ext cx="1595438" cy="369887"/>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en-US" b="1" dirty="0"/>
              <a:t>Introduction </a:t>
            </a:r>
          </a:p>
        </p:txBody>
      </p:sp>
      <p:sp>
        <p:nvSpPr>
          <p:cNvPr id="71" name="Text Box 43"/>
          <p:cNvSpPr txBox="1">
            <a:spLocks noChangeArrowheads="1"/>
          </p:cNvSpPr>
          <p:nvPr/>
        </p:nvSpPr>
        <p:spPr bwMode="auto">
          <a:xfrm>
            <a:off x="2473144" y="2059536"/>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1</a:t>
            </a:r>
            <a:endParaRPr lang="en-US" b="1" dirty="0">
              <a:solidFill>
                <a:srgbClr val="000000"/>
              </a:solidFill>
            </a:endParaRPr>
          </a:p>
        </p:txBody>
      </p:sp>
      <p:grpSp>
        <p:nvGrpSpPr>
          <p:cNvPr id="10" name="Groupe 84"/>
          <p:cNvGrpSpPr/>
          <p:nvPr/>
        </p:nvGrpSpPr>
        <p:grpSpPr>
          <a:xfrm>
            <a:off x="3143240" y="3214686"/>
            <a:ext cx="571504" cy="571504"/>
            <a:chOff x="3643306" y="1357298"/>
            <a:chExt cx="571504" cy="571504"/>
          </a:xfrm>
        </p:grpSpPr>
        <p:grpSp>
          <p:nvGrpSpPr>
            <p:cNvPr id="11" name="Groupe 72"/>
            <p:cNvGrpSpPr/>
            <p:nvPr/>
          </p:nvGrpSpPr>
          <p:grpSpPr>
            <a:xfrm>
              <a:off x="3643306" y="1357298"/>
              <a:ext cx="571504" cy="571504"/>
              <a:chOff x="3643306" y="1357298"/>
              <a:chExt cx="571504" cy="571504"/>
            </a:xfrm>
          </p:grpSpPr>
          <p:sp>
            <p:nvSpPr>
              <p:cNvPr id="90"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91"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12" name="Groupe 75"/>
            <p:cNvGrpSpPr/>
            <p:nvPr/>
          </p:nvGrpSpPr>
          <p:grpSpPr>
            <a:xfrm>
              <a:off x="3714744" y="1428736"/>
              <a:ext cx="428628" cy="428628"/>
              <a:chOff x="3714744" y="1428736"/>
              <a:chExt cx="387205" cy="387205"/>
            </a:xfrm>
          </p:grpSpPr>
          <p:sp>
            <p:nvSpPr>
              <p:cNvPr id="88"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89"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13" name="Groupe 91"/>
          <p:cNvGrpSpPr/>
          <p:nvPr/>
        </p:nvGrpSpPr>
        <p:grpSpPr>
          <a:xfrm>
            <a:off x="3143240" y="3857628"/>
            <a:ext cx="571504" cy="571504"/>
            <a:chOff x="3643306" y="1357298"/>
            <a:chExt cx="571504" cy="571504"/>
          </a:xfrm>
        </p:grpSpPr>
        <p:grpSp>
          <p:nvGrpSpPr>
            <p:cNvPr id="14" name="Groupe 72"/>
            <p:cNvGrpSpPr/>
            <p:nvPr/>
          </p:nvGrpSpPr>
          <p:grpSpPr>
            <a:xfrm>
              <a:off x="3643306" y="1357298"/>
              <a:ext cx="571504" cy="571504"/>
              <a:chOff x="3643306" y="1357298"/>
              <a:chExt cx="571504" cy="571504"/>
            </a:xfrm>
          </p:grpSpPr>
          <p:sp>
            <p:nvSpPr>
              <p:cNvPr id="97"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98"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15" name="Groupe 75"/>
            <p:cNvGrpSpPr/>
            <p:nvPr/>
          </p:nvGrpSpPr>
          <p:grpSpPr>
            <a:xfrm>
              <a:off x="3714744" y="1428736"/>
              <a:ext cx="428628" cy="428628"/>
              <a:chOff x="3714744" y="1428736"/>
              <a:chExt cx="387205" cy="387205"/>
            </a:xfrm>
          </p:grpSpPr>
          <p:sp>
            <p:nvSpPr>
              <p:cNvPr id="95"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96"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16" name="Groupe 98"/>
          <p:cNvGrpSpPr/>
          <p:nvPr/>
        </p:nvGrpSpPr>
        <p:grpSpPr>
          <a:xfrm>
            <a:off x="2928926" y="4500570"/>
            <a:ext cx="571504" cy="571504"/>
            <a:chOff x="3643306" y="1357298"/>
            <a:chExt cx="571504" cy="571504"/>
          </a:xfrm>
        </p:grpSpPr>
        <p:grpSp>
          <p:nvGrpSpPr>
            <p:cNvPr id="17" name="Groupe 72"/>
            <p:cNvGrpSpPr/>
            <p:nvPr/>
          </p:nvGrpSpPr>
          <p:grpSpPr>
            <a:xfrm>
              <a:off x="3643306" y="1357298"/>
              <a:ext cx="571504" cy="571504"/>
              <a:chOff x="3643306" y="1357298"/>
              <a:chExt cx="571504" cy="571504"/>
            </a:xfrm>
          </p:grpSpPr>
          <p:sp>
            <p:nvSpPr>
              <p:cNvPr id="104"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105"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18" name="Groupe 75"/>
            <p:cNvGrpSpPr/>
            <p:nvPr/>
          </p:nvGrpSpPr>
          <p:grpSpPr>
            <a:xfrm>
              <a:off x="3714744" y="1428736"/>
              <a:ext cx="428628" cy="428628"/>
              <a:chOff x="3714744" y="1428736"/>
              <a:chExt cx="387205" cy="387205"/>
            </a:xfrm>
          </p:grpSpPr>
          <p:sp>
            <p:nvSpPr>
              <p:cNvPr id="102"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103"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grpSp>
        <p:nvGrpSpPr>
          <p:cNvPr id="19" name="Groupe 105"/>
          <p:cNvGrpSpPr/>
          <p:nvPr/>
        </p:nvGrpSpPr>
        <p:grpSpPr>
          <a:xfrm>
            <a:off x="2428860" y="5214950"/>
            <a:ext cx="571504" cy="571504"/>
            <a:chOff x="3643306" y="1357298"/>
            <a:chExt cx="571504" cy="571504"/>
          </a:xfrm>
        </p:grpSpPr>
        <p:grpSp>
          <p:nvGrpSpPr>
            <p:cNvPr id="20" name="Groupe 72"/>
            <p:cNvGrpSpPr/>
            <p:nvPr/>
          </p:nvGrpSpPr>
          <p:grpSpPr>
            <a:xfrm>
              <a:off x="3643306" y="1357298"/>
              <a:ext cx="571504" cy="571504"/>
              <a:chOff x="3643306" y="1357298"/>
              <a:chExt cx="571504" cy="571504"/>
            </a:xfrm>
          </p:grpSpPr>
          <p:sp>
            <p:nvSpPr>
              <p:cNvPr id="111" name="Oval 37"/>
              <p:cNvSpPr>
                <a:spLocks noChangeArrowheads="1"/>
              </p:cNvSpPr>
              <p:nvPr/>
            </p:nvSpPr>
            <p:spPr bwMode="gray">
              <a:xfrm>
                <a:off x="3643306" y="1357298"/>
                <a:ext cx="571504" cy="571504"/>
              </a:xfrm>
              <a:prstGeom prst="ellipse">
                <a:avLst/>
              </a:prstGeom>
              <a:solidFill>
                <a:srgbClr val="00CCFF"/>
              </a:solidFill>
              <a:ln w="9525" algn="ctr">
                <a:noFill/>
                <a:round/>
                <a:headEnd/>
                <a:tailEnd/>
              </a:ln>
            </p:spPr>
            <p:txBody>
              <a:bodyPr wrap="none" anchor="ctr"/>
              <a:lstStyle/>
              <a:p>
                <a:endParaRPr lang="fr-FR" dirty="0"/>
              </a:p>
            </p:txBody>
          </p:sp>
          <p:sp>
            <p:nvSpPr>
              <p:cNvPr id="112" name="Oval 31"/>
              <p:cNvSpPr>
                <a:spLocks noChangeArrowheads="1"/>
              </p:cNvSpPr>
              <p:nvPr/>
            </p:nvSpPr>
            <p:spPr bwMode="gray">
              <a:xfrm>
                <a:off x="3714744" y="1428736"/>
                <a:ext cx="428628" cy="428628"/>
              </a:xfrm>
              <a:prstGeom prst="ellipse">
                <a:avLst/>
              </a:prstGeom>
              <a:gradFill rotWithShape="1">
                <a:gsLst>
                  <a:gs pos="0">
                    <a:srgbClr val="10E470"/>
                  </a:gs>
                  <a:gs pos="100000">
                    <a:srgbClr val="098340"/>
                  </a:gs>
                </a:gsLst>
                <a:path path="rect">
                  <a:fillToRect l="100000" t="100000"/>
                </a:path>
              </a:gradFill>
              <a:ln w="9525" algn="ctr">
                <a:noFill/>
                <a:round/>
                <a:headEnd/>
                <a:tailEnd/>
              </a:ln>
            </p:spPr>
            <p:txBody>
              <a:bodyPr wrap="none" anchor="ctr"/>
              <a:lstStyle/>
              <a:p>
                <a:endParaRPr lang="fr-FR" dirty="0"/>
              </a:p>
            </p:txBody>
          </p:sp>
        </p:grpSp>
        <p:grpSp>
          <p:nvGrpSpPr>
            <p:cNvPr id="21" name="Groupe 75"/>
            <p:cNvGrpSpPr/>
            <p:nvPr/>
          </p:nvGrpSpPr>
          <p:grpSpPr>
            <a:xfrm>
              <a:off x="3714744" y="1428736"/>
              <a:ext cx="428628" cy="428628"/>
              <a:chOff x="3714744" y="1428736"/>
              <a:chExt cx="387205" cy="387205"/>
            </a:xfrm>
          </p:grpSpPr>
          <p:sp>
            <p:nvSpPr>
              <p:cNvPr id="109" name="Oval 18"/>
              <p:cNvSpPr>
                <a:spLocks noChangeArrowheads="1"/>
              </p:cNvSpPr>
              <p:nvPr/>
            </p:nvSpPr>
            <p:spPr bwMode="gray">
              <a:xfrm>
                <a:off x="3714744" y="1428736"/>
                <a:ext cx="387205" cy="387205"/>
              </a:xfrm>
              <a:prstGeom prst="ellipse">
                <a:avLst/>
              </a:prstGeom>
              <a:gradFill rotWithShape="1">
                <a:gsLst>
                  <a:gs pos="0">
                    <a:srgbClr val="FFFF00">
                      <a:alpha val="85001"/>
                    </a:srgbClr>
                  </a:gs>
                  <a:gs pos="100000">
                    <a:srgbClr val="A2A200"/>
                  </a:gs>
                </a:gsLst>
                <a:lin ang="2700000" scaled="1"/>
              </a:gradFill>
              <a:ln w="9525" algn="ctr">
                <a:noFill/>
                <a:round/>
                <a:headEnd/>
                <a:tailEnd/>
              </a:ln>
            </p:spPr>
            <p:txBody>
              <a:bodyPr wrap="none" anchor="ctr"/>
              <a:lstStyle/>
              <a:p>
                <a:endParaRPr lang="fr-FR" dirty="0"/>
              </a:p>
            </p:txBody>
          </p:sp>
          <p:sp>
            <p:nvSpPr>
              <p:cNvPr id="110" name="Oval 19"/>
              <p:cNvSpPr>
                <a:spLocks noChangeArrowheads="1"/>
              </p:cNvSpPr>
              <p:nvPr/>
            </p:nvSpPr>
            <p:spPr bwMode="gray">
              <a:xfrm>
                <a:off x="3724281" y="1452578"/>
                <a:ext cx="252732" cy="253686"/>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dirty="0"/>
              </a:p>
            </p:txBody>
          </p:sp>
        </p:grpSp>
      </p:grpSp>
      <p:sp>
        <p:nvSpPr>
          <p:cNvPr id="114" name="Text Box 43"/>
          <p:cNvSpPr txBox="1">
            <a:spLocks noChangeArrowheads="1"/>
          </p:cNvSpPr>
          <p:nvPr/>
        </p:nvSpPr>
        <p:spPr bwMode="auto">
          <a:xfrm>
            <a:off x="2973210" y="2702478"/>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2</a:t>
            </a:r>
            <a:endParaRPr lang="en-US" b="1" dirty="0">
              <a:solidFill>
                <a:srgbClr val="000000"/>
              </a:solidFill>
            </a:endParaRPr>
          </a:p>
        </p:txBody>
      </p:sp>
      <p:sp>
        <p:nvSpPr>
          <p:cNvPr id="115" name="Text Box 43"/>
          <p:cNvSpPr txBox="1">
            <a:spLocks noChangeArrowheads="1"/>
          </p:cNvSpPr>
          <p:nvPr/>
        </p:nvSpPr>
        <p:spPr bwMode="auto">
          <a:xfrm>
            <a:off x="3258962" y="3286124"/>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3</a:t>
            </a:r>
            <a:endParaRPr lang="en-US" b="1" dirty="0">
              <a:solidFill>
                <a:srgbClr val="000000"/>
              </a:solidFill>
            </a:endParaRPr>
          </a:p>
        </p:txBody>
      </p:sp>
      <p:sp>
        <p:nvSpPr>
          <p:cNvPr id="116" name="Text Box 43"/>
          <p:cNvSpPr txBox="1">
            <a:spLocks noChangeArrowheads="1"/>
          </p:cNvSpPr>
          <p:nvPr/>
        </p:nvSpPr>
        <p:spPr bwMode="auto">
          <a:xfrm>
            <a:off x="3258962" y="3929066"/>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4</a:t>
            </a:r>
            <a:endParaRPr lang="en-US" b="1" dirty="0">
              <a:solidFill>
                <a:srgbClr val="000000"/>
              </a:solidFill>
            </a:endParaRPr>
          </a:p>
        </p:txBody>
      </p:sp>
      <p:sp>
        <p:nvSpPr>
          <p:cNvPr id="117" name="Text Box 43"/>
          <p:cNvSpPr txBox="1">
            <a:spLocks noChangeArrowheads="1"/>
          </p:cNvSpPr>
          <p:nvPr/>
        </p:nvSpPr>
        <p:spPr bwMode="auto">
          <a:xfrm>
            <a:off x="3071802" y="4572008"/>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5</a:t>
            </a:r>
            <a:endParaRPr lang="en-US" b="1" dirty="0">
              <a:solidFill>
                <a:srgbClr val="000000"/>
              </a:solidFill>
            </a:endParaRPr>
          </a:p>
        </p:txBody>
      </p:sp>
      <p:sp>
        <p:nvSpPr>
          <p:cNvPr id="118" name="Text Box 43"/>
          <p:cNvSpPr txBox="1">
            <a:spLocks noChangeArrowheads="1"/>
          </p:cNvSpPr>
          <p:nvPr/>
        </p:nvSpPr>
        <p:spPr bwMode="auto">
          <a:xfrm>
            <a:off x="2571736" y="5345684"/>
            <a:ext cx="312906" cy="369332"/>
          </a:xfrm>
          <a:prstGeom prst="rect">
            <a:avLst/>
          </a:prstGeom>
          <a:noFill/>
          <a:ln w="9525" algn="ctr">
            <a:noFill/>
            <a:miter lim="800000"/>
            <a:headEnd/>
            <a:tailEnd/>
          </a:ln>
        </p:spPr>
        <p:txBody>
          <a:bodyPr wrap="none">
            <a:spAutoFit/>
          </a:bodyPr>
          <a:lstStyle/>
          <a:p>
            <a:r>
              <a:rPr lang="en-US" b="1" dirty="0" smtClean="0">
                <a:solidFill>
                  <a:srgbClr val="000000"/>
                </a:solidFill>
              </a:rPr>
              <a:t>6</a:t>
            </a:r>
            <a:endParaRPr lang="en-US"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1000" fill="hold"/>
                                        <p:tgtEl>
                                          <p:spTgt spid="63"/>
                                        </p:tgtEl>
                                        <p:attrNameLst>
                                          <p:attrName>ppt_w</p:attrName>
                                        </p:attrNameLst>
                                      </p:cBhvr>
                                      <p:tavLst>
                                        <p:tav tm="0">
                                          <p:val>
                                            <p:fltVal val="0"/>
                                          </p:val>
                                        </p:tav>
                                        <p:tav tm="100000">
                                          <p:val>
                                            <p:strVal val="#ppt_w"/>
                                          </p:val>
                                        </p:tav>
                                      </p:tavLst>
                                    </p:anim>
                                    <p:anim calcmode="lin" valueType="num">
                                      <p:cBhvr>
                                        <p:cTn id="8" dur="1000" fill="hold"/>
                                        <p:tgtEl>
                                          <p:spTgt spid="63"/>
                                        </p:tgtEl>
                                        <p:attrNameLst>
                                          <p:attrName>ppt_h</p:attrName>
                                        </p:attrNameLst>
                                      </p:cBhvr>
                                      <p:tavLst>
                                        <p:tav tm="0">
                                          <p:val>
                                            <p:fltVal val="0"/>
                                          </p:val>
                                        </p:tav>
                                        <p:tav tm="100000">
                                          <p:val>
                                            <p:strVal val="#ppt_h"/>
                                          </p:val>
                                        </p:tav>
                                      </p:tavLst>
                                    </p:anim>
                                    <p:anim calcmode="lin" valueType="num">
                                      <p:cBhvr>
                                        <p:cTn id="9" dur="1000" fill="hold"/>
                                        <p:tgtEl>
                                          <p:spTgt spid="6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p:cTn id="15" dur="1000" fill="hold"/>
                                        <p:tgtEl>
                                          <p:spTgt spid="66"/>
                                        </p:tgtEl>
                                        <p:attrNameLst>
                                          <p:attrName>ppt_w</p:attrName>
                                        </p:attrNameLst>
                                      </p:cBhvr>
                                      <p:tavLst>
                                        <p:tav tm="0">
                                          <p:val>
                                            <p:fltVal val="0"/>
                                          </p:val>
                                        </p:tav>
                                        <p:tav tm="100000">
                                          <p:val>
                                            <p:strVal val="#ppt_w"/>
                                          </p:val>
                                        </p:tav>
                                      </p:tavLst>
                                    </p:anim>
                                    <p:anim calcmode="lin" valueType="num">
                                      <p:cBhvr>
                                        <p:cTn id="16" dur="1000" fill="hold"/>
                                        <p:tgtEl>
                                          <p:spTgt spid="66"/>
                                        </p:tgtEl>
                                        <p:attrNameLst>
                                          <p:attrName>ppt_h</p:attrName>
                                        </p:attrNameLst>
                                      </p:cBhvr>
                                      <p:tavLst>
                                        <p:tav tm="0">
                                          <p:val>
                                            <p:fltVal val="0"/>
                                          </p:val>
                                        </p:tav>
                                        <p:tav tm="100000">
                                          <p:val>
                                            <p:strVal val="#ppt_h"/>
                                          </p:val>
                                        </p:tav>
                                      </p:tavLst>
                                    </p:anim>
                                    <p:anim calcmode="lin" valueType="num">
                                      <p:cBhvr>
                                        <p:cTn id="17" dur="1000" fill="hold"/>
                                        <p:tgtEl>
                                          <p:spTgt spid="6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6"/>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p:cTn id="21" dur="1000" fill="hold"/>
                                        <p:tgtEl>
                                          <p:spTgt spid="65"/>
                                        </p:tgtEl>
                                        <p:attrNameLst>
                                          <p:attrName>ppt_w</p:attrName>
                                        </p:attrNameLst>
                                      </p:cBhvr>
                                      <p:tavLst>
                                        <p:tav tm="0">
                                          <p:val>
                                            <p:fltVal val="0"/>
                                          </p:val>
                                        </p:tav>
                                        <p:tav tm="100000">
                                          <p:val>
                                            <p:strVal val="#ppt_w"/>
                                          </p:val>
                                        </p:tav>
                                      </p:tavLst>
                                    </p:anim>
                                    <p:anim calcmode="lin" valueType="num">
                                      <p:cBhvr>
                                        <p:cTn id="22" dur="1000" fill="hold"/>
                                        <p:tgtEl>
                                          <p:spTgt spid="65"/>
                                        </p:tgtEl>
                                        <p:attrNameLst>
                                          <p:attrName>ppt_h</p:attrName>
                                        </p:attrNameLst>
                                      </p:cBhvr>
                                      <p:tavLst>
                                        <p:tav tm="0">
                                          <p:val>
                                            <p:fltVal val="0"/>
                                          </p:val>
                                        </p:tav>
                                        <p:tav tm="100000">
                                          <p:val>
                                            <p:strVal val="#ppt_h"/>
                                          </p:val>
                                        </p:tav>
                                      </p:tavLst>
                                    </p:anim>
                                    <p:anim calcmode="lin" valueType="num">
                                      <p:cBhvr>
                                        <p:cTn id="23" dur="1000" fill="hold"/>
                                        <p:tgtEl>
                                          <p:spTgt spid="6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Espace réservé du contenu 6"/>
          <p:cNvSpPr txBox="1">
            <a:spLocks/>
          </p:cNvSpPr>
          <p:nvPr/>
        </p:nvSpPr>
        <p:spPr bwMode="auto">
          <a:xfrm>
            <a:off x="500063" y="2071678"/>
            <a:ext cx="8143903" cy="4357718"/>
          </a:xfrm>
          <a:prstGeom prst="rect">
            <a:avLst/>
          </a:prstGeom>
          <a:noFill/>
          <a:ln w="9525">
            <a:noFill/>
            <a:miter lim="800000"/>
            <a:headEnd/>
            <a:tailEnd/>
          </a:ln>
        </p:spPr>
        <p:txBody>
          <a:bodyPr/>
          <a:lstStyle/>
          <a:p>
            <a:pPr marL="450850" indent="176213" algn="just">
              <a:spcBef>
                <a:spcPts val="0"/>
              </a:spcBef>
              <a:spcAft>
                <a:spcPts val="0"/>
              </a:spcAft>
              <a:buClr>
                <a:schemeClr val="accent3">
                  <a:lumMod val="50000"/>
                </a:schemeClr>
              </a:buClr>
              <a:buFont typeface="Wingdings" pitchFamily="2" charset="2"/>
              <a:buChar char="ü"/>
              <a:defRPr/>
            </a:pPr>
            <a:r>
              <a:rPr lang="en-US" altLang="fr-FR" sz="2400" dirty="0">
                <a:latin typeface="+mn-lt"/>
                <a:cs typeface="+mn-cs"/>
              </a:rPr>
              <a:t>Computerize and automate approval and technical control processes,</a:t>
            </a:r>
          </a:p>
          <a:p>
            <a:pPr marL="450850" indent="176213" algn="just">
              <a:spcBef>
                <a:spcPts val="0"/>
              </a:spcBef>
              <a:spcAft>
                <a:spcPts val="0"/>
              </a:spcAft>
              <a:buClr>
                <a:schemeClr val="accent3">
                  <a:lumMod val="50000"/>
                </a:schemeClr>
              </a:buClr>
              <a:buFont typeface="Wingdings" pitchFamily="2" charset="2"/>
              <a:buChar char="ü"/>
              <a:defRPr/>
            </a:pPr>
            <a:r>
              <a:rPr lang="en-US" altLang="fr-FR" sz="2400" dirty="0">
                <a:latin typeface="+mn-lt"/>
                <a:cs typeface="+mn-cs"/>
              </a:rPr>
              <a:t>Ensure the effectiveness and speed of processing customer requests,</a:t>
            </a:r>
          </a:p>
          <a:p>
            <a:pPr marL="450850" indent="176213" algn="just">
              <a:spcBef>
                <a:spcPts val="0"/>
              </a:spcBef>
              <a:spcAft>
                <a:spcPts val="0"/>
              </a:spcAft>
              <a:buClr>
                <a:schemeClr val="accent3">
                  <a:lumMod val="50000"/>
                </a:schemeClr>
              </a:buClr>
              <a:buFont typeface="Wingdings" pitchFamily="2" charset="2"/>
              <a:buChar char="ü"/>
              <a:defRPr/>
            </a:pPr>
            <a:r>
              <a:rPr lang="en-US" altLang="fr-FR" sz="2400" dirty="0">
                <a:latin typeface="+mn-lt"/>
                <a:cs typeface="+mn-cs"/>
              </a:rPr>
              <a:t>Ensure transparency of approval procedures and technical control,</a:t>
            </a:r>
          </a:p>
          <a:p>
            <a:pPr marL="450850" indent="176213" algn="just">
              <a:spcBef>
                <a:spcPts val="0"/>
              </a:spcBef>
              <a:spcAft>
                <a:spcPts val="0"/>
              </a:spcAft>
              <a:buClr>
                <a:schemeClr val="accent3">
                  <a:lumMod val="50000"/>
                </a:schemeClr>
              </a:buClr>
              <a:buFont typeface="Wingdings" pitchFamily="2" charset="2"/>
              <a:buChar char="ü"/>
              <a:defRPr/>
            </a:pPr>
            <a:r>
              <a:rPr lang="en-US" altLang="fr-FR" sz="2400" dirty="0">
                <a:latin typeface="+mn-lt"/>
                <a:cs typeface="+mn-cs"/>
              </a:rPr>
              <a:t>Reduce the time required for the clearance of samples,</a:t>
            </a:r>
          </a:p>
          <a:p>
            <a:pPr marL="450850" indent="176213" algn="just">
              <a:spcBef>
                <a:spcPts val="0"/>
              </a:spcBef>
              <a:spcAft>
                <a:spcPts val="0"/>
              </a:spcAft>
              <a:buClr>
                <a:schemeClr val="accent3">
                  <a:lumMod val="50000"/>
                </a:schemeClr>
              </a:buClr>
              <a:buFont typeface="Wingdings" pitchFamily="2" charset="2"/>
              <a:buChar char="ü"/>
              <a:defRPr/>
            </a:pPr>
            <a:r>
              <a:rPr lang="en-US" altLang="fr-FR" sz="2400" dirty="0">
                <a:latin typeface="+mn-lt"/>
                <a:cs typeface="+mn-cs"/>
              </a:rPr>
              <a:t>Guarantee an adequate service and a better quality,</a:t>
            </a:r>
          </a:p>
          <a:p>
            <a:pPr marL="450850" indent="176213" algn="just">
              <a:spcBef>
                <a:spcPts val="0"/>
              </a:spcBef>
              <a:spcAft>
                <a:spcPts val="0"/>
              </a:spcAft>
              <a:buClr>
                <a:schemeClr val="accent3">
                  <a:lumMod val="50000"/>
                </a:schemeClr>
              </a:buClr>
              <a:buFont typeface="Wingdings" pitchFamily="2" charset="2"/>
              <a:buChar char="ü"/>
              <a:defRPr/>
            </a:pPr>
            <a:r>
              <a:rPr lang="en-US" altLang="fr-FR" sz="2400" dirty="0" err="1">
                <a:latin typeface="+mn-lt"/>
                <a:cs typeface="+mn-cs"/>
              </a:rPr>
              <a:t>Favour</a:t>
            </a:r>
            <a:r>
              <a:rPr lang="en-US" altLang="fr-FR" sz="2400" dirty="0">
                <a:latin typeface="+mn-lt"/>
                <a:cs typeface="+mn-cs"/>
              </a:rPr>
              <a:t> communication between colleagues,</a:t>
            </a:r>
            <a:endParaRPr lang="fr-FR" altLang="fr-FR" sz="2400" dirty="0">
              <a:latin typeface="+mn-lt"/>
              <a:cs typeface="+mn-cs"/>
            </a:endParaRPr>
          </a:p>
        </p:txBody>
      </p:sp>
      <p:sp>
        <p:nvSpPr>
          <p:cNvPr id="10" name="Titre 1"/>
          <p:cNvSpPr txBox="1">
            <a:spLocks/>
          </p:cNvSpPr>
          <p:nvPr/>
        </p:nvSpPr>
        <p:spPr bwMode="auto">
          <a:xfrm>
            <a:off x="1143000" y="44450"/>
            <a:ext cx="4572000" cy="908050"/>
          </a:xfrm>
          <a:prstGeom prst="rect">
            <a:avLst/>
          </a:prstGeom>
          <a:noFill/>
          <a:ln w="9525">
            <a:noFill/>
            <a:miter lim="800000"/>
            <a:headEnd/>
            <a:tailEnd/>
          </a:ln>
        </p:spPr>
        <p:txBody>
          <a:bodyPr anchor="ctr"/>
          <a:lstStyle/>
          <a:p>
            <a:pPr algn="just">
              <a:defRPr/>
            </a:pPr>
            <a:r>
              <a:rPr lang="fr-FR" altLang="fr-FR" sz="28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3- </a:t>
            </a:r>
            <a:r>
              <a:rPr lang="fr-FR" altLang="fr-FR" sz="2800" b="1" dirty="0">
                <a:solidFill>
                  <a:schemeClr val="tx2">
                    <a:lumMod val="50000"/>
                  </a:schemeClr>
                </a:solidFill>
                <a:effectLst>
                  <a:outerShdw blurRad="38100" dist="38100" dir="2700000" algn="tl">
                    <a:srgbClr val="000000">
                      <a:alpha val="43137"/>
                    </a:srgbClr>
                  </a:outerShdw>
                </a:effectLst>
                <a:latin typeface="+mj-lt"/>
                <a:ea typeface="+mj-ea"/>
                <a:cs typeface="+mj-cs"/>
              </a:rPr>
              <a:t>Business Application</a:t>
            </a:r>
          </a:p>
        </p:txBody>
      </p:sp>
      <p:sp>
        <p:nvSpPr>
          <p:cNvPr id="12" name="Rectangle 11"/>
          <p:cNvSpPr/>
          <p:nvPr/>
        </p:nvSpPr>
        <p:spPr>
          <a:xfrm>
            <a:off x="500063" y="1169977"/>
            <a:ext cx="8286750" cy="830263"/>
          </a:xfrm>
          <a:prstGeom prst="rect">
            <a:avLst/>
          </a:prstGeom>
        </p:spPr>
        <p:txBody>
          <a:bodyPr>
            <a:spAutoFit/>
          </a:bodyPr>
          <a:lstStyle/>
          <a:p>
            <a:pPr algn="just">
              <a:defRPr/>
            </a:pPr>
            <a:r>
              <a:rPr lang="en-US" altLang="fr-FR" sz="2400" dirty="0">
                <a:latin typeface="+mn-lt"/>
                <a:cs typeface="+mn-cs"/>
              </a:rPr>
              <a:t>The One-Stop Shop has develop a specific business application in order to:</a:t>
            </a:r>
            <a:endParaRPr lang="fr-FR" altLang="fr-FR" sz="2400" dirty="0">
              <a:latin typeface="+mn-lt"/>
              <a:cs typeface="+mn-cs"/>
            </a:endParaRPr>
          </a:p>
        </p:txBody>
      </p:sp>
      <p:pic>
        <p:nvPicPr>
          <p:cNvPr id="9" name="Picture 7" descr="http://www.itu.int/en/wcit-12/PublishingImages/logo-IT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 y="-6368"/>
            <a:ext cx="841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numéro de diapositive 2"/>
          <p:cNvSpPr>
            <a:spLocks noGrp="1"/>
          </p:cNvSpPr>
          <p:nvPr>
            <p:ph type="sldNum" sz="quarter" idx="11"/>
          </p:nvPr>
        </p:nvSpPr>
        <p:spPr>
          <a:xfrm>
            <a:off x="533400" y="6521450"/>
            <a:ext cx="609600" cy="184150"/>
          </a:xfrm>
        </p:spPr>
        <p:txBody>
          <a:bodyPr/>
          <a:lstStyle/>
          <a:p>
            <a:pPr>
              <a:defRPr/>
            </a:pPr>
            <a:fld id="{1FB916E9-B11A-48AF-9D3F-E72C61263271}" type="slidenum">
              <a:rPr lang="en-US" smtClean="0">
                <a:solidFill>
                  <a:srgbClr val="990099"/>
                </a:solidFill>
              </a:rPr>
              <a:pPr>
                <a:defRPr/>
              </a:pPr>
              <a:t>9</a:t>
            </a:fld>
            <a:endParaRPr lang="en-US" dirty="0">
              <a:solidFill>
                <a:srgbClr val="990099"/>
              </a:solidFill>
            </a:endParaRPr>
          </a:p>
        </p:txBody>
      </p:sp>
      <p:sp>
        <p:nvSpPr>
          <p:cNvPr id="14" name="Rectangle à coins arrondis 13"/>
          <p:cNvSpPr/>
          <p:nvPr/>
        </p:nvSpPr>
        <p:spPr bwMode="auto">
          <a:xfrm>
            <a:off x="0" y="6429396"/>
            <a:ext cx="9144032" cy="428628"/>
          </a:xfrm>
          <a:prstGeom prst="roundRect">
            <a:avLst/>
          </a:prstGeom>
          <a:solidFill>
            <a:schemeClr val="bg1">
              <a:alpha val="6000"/>
            </a:schemeClr>
          </a:solidFill>
          <a:ln w="28575">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fr-FR" sz="1200" dirty="0">
              <a:solidFill>
                <a:schemeClr val="tx1"/>
              </a:solidFill>
              <a:latin typeface="Arial" pitchFamily="34" charset="0"/>
            </a:endParaRPr>
          </a:p>
        </p:txBody>
      </p:sp>
      <p:sp>
        <p:nvSpPr>
          <p:cNvPr id="15" name="Rectangle 14"/>
          <p:cNvSpPr>
            <a:spLocks noChangeArrowheads="1"/>
          </p:cNvSpPr>
          <p:nvPr/>
        </p:nvSpPr>
        <p:spPr bwMode="auto">
          <a:xfrm>
            <a:off x="3214678" y="6486504"/>
            <a:ext cx="5857916" cy="300082"/>
          </a:xfrm>
          <a:prstGeom prst="rect">
            <a:avLst/>
          </a:prstGeom>
          <a:noFill/>
          <a:ln w="9525">
            <a:noFill/>
            <a:miter lim="800000"/>
            <a:headEnd/>
            <a:tailEnd/>
          </a:ln>
        </p:spPr>
        <p:txBody>
          <a:bodyPr wrap="square">
            <a:spAutoFit/>
          </a:bodyPr>
          <a:lstStyle/>
          <a:p>
            <a:pPr algn="just" eaLnBrk="1" hangingPunct="1">
              <a:lnSpc>
                <a:spcPct val="150000"/>
              </a:lnSpc>
            </a:pPr>
            <a:r>
              <a:rPr lang="fr-FR" altLang="fr-FR" sz="900" b="1" dirty="0" err="1" smtClean="0">
                <a:solidFill>
                  <a:srgbClr val="800080"/>
                </a:solidFill>
              </a:rPr>
              <a:t>Presented</a:t>
            </a:r>
            <a:r>
              <a:rPr lang="fr-FR" altLang="fr-FR" sz="900" b="1" dirty="0" smtClean="0">
                <a:solidFill>
                  <a:srgbClr val="800080"/>
                </a:solidFill>
              </a:rPr>
              <a:t> by</a:t>
            </a:r>
            <a:r>
              <a:rPr lang="fr-FR" altLang="fr-FR" sz="900" dirty="0" smtClean="0">
                <a:solidFill>
                  <a:srgbClr val="800080"/>
                </a:solidFill>
              </a:rPr>
              <a:t>:</a:t>
            </a:r>
            <a:r>
              <a:rPr lang="fr-FR" altLang="fr-FR" sz="900" b="1" dirty="0" smtClean="0">
                <a:solidFill>
                  <a:srgbClr val="800080"/>
                </a:solidFill>
              </a:rPr>
              <a:t> </a:t>
            </a:r>
            <a:r>
              <a:rPr lang="fr-FR" altLang="fr-FR" sz="900" b="1" dirty="0" err="1" smtClean="0">
                <a:solidFill>
                  <a:srgbClr val="800080"/>
                </a:solidFill>
              </a:rPr>
              <a:t>Chammem</a:t>
            </a:r>
            <a:r>
              <a:rPr lang="fr-FR" altLang="fr-FR" sz="900" b="1" dirty="0" smtClean="0">
                <a:solidFill>
                  <a:srgbClr val="800080"/>
                </a:solidFill>
              </a:rPr>
              <a:t> </a:t>
            </a:r>
            <a:r>
              <a:rPr lang="fr-FR" altLang="fr-FR" sz="900" b="1" dirty="0" err="1" smtClean="0">
                <a:solidFill>
                  <a:srgbClr val="800080"/>
                </a:solidFill>
              </a:rPr>
              <a:t>Abdelkarim</a:t>
            </a:r>
            <a:r>
              <a:rPr lang="fr-FR" altLang="fr-FR" sz="900" b="1" dirty="0" smtClean="0">
                <a:solidFill>
                  <a:srgbClr val="800080"/>
                </a:solidFill>
              </a:rPr>
              <a:t>                                                                                        </a:t>
            </a:r>
            <a:r>
              <a:rPr lang="fr-FR" altLang="fr-FR" sz="900" b="1" dirty="0" err="1" smtClean="0">
                <a:solidFill>
                  <a:srgbClr val="800080"/>
                </a:solidFill>
              </a:rPr>
              <a:t>Decembre</a:t>
            </a:r>
            <a:r>
              <a:rPr lang="fr-FR" altLang="fr-FR" sz="900" b="1" dirty="0" smtClean="0">
                <a:solidFill>
                  <a:srgbClr val="800080"/>
                </a:solidFill>
              </a:rPr>
              <a:t> 2015</a:t>
            </a:r>
          </a:p>
        </p:txBody>
      </p:sp>
      <p:pic>
        <p:nvPicPr>
          <p:cNvPr id="16" name="Picture 10" descr="http://www.devis-tunisie.net/inc/uploads/c20ad4d76fe97759aa27a0c99bff6710LOGOC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7" y="71395"/>
            <a:ext cx="1265267" cy="6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MonThem">
  <a:themeElements>
    <a:clrScheme name="1_021TGp_bizmedical_light 3">
      <a:dk1>
        <a:srgbClr val="000066"/>
      </a:dk1>
      <a:lt1>
        <a:srgbClr val="FFFFFF"/>
      </a:lt1>
      <a:dk2>
        <a:srgbClr val="1C74CC"/>
      </a:dk2>
      <a:lt2>
        <a:srgbClr val="B2B2B2"/>
      </a:lt2>
      <a:accent1>
        <a:srgbClr val="A2CCFA"/>
      </a:accent1>
      <a:accent2>
        <a:srgbClr val="E26052"/>
      </a:accent2>
      <a:accent3>
        <a:srgbClr val="FFFFFF"/>
      </a:accent3>
      <a:accent4>
        <a:srgbClr val="000056"/>
      </a:accent4>
      <a:accent5>
        <a:srgbClr val="CEE2FC"/>
      </a:accent5>
      <a:accent6>
        <a:srgbClr val="CD5649"/>
      </a:accent6>
      <a:hlink>
        <a:srgbClr val="3FA3DB"/>
      </a:hlink>
      <a:folHlink>
        <a:srgbClr val="2C98A0"/>
      </a:folHlink>
    </a:clrScheme>
    <a:fontScheme name="1_021TGp_bizmedical_light">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rotWithShape="1">
          <a:gsLst>
            <a:gs pos="0">
              <a:srgbClr val="003399"/>
            </a:gs>
            <a:gs pos="100000">
              <a:srgbClr val="428E8C"/>
            </a:gs>
          </a:gsLst>
          <a:lin ang="0" scaled="1"/>
        </a:gradFill>
        <a:ln w="6350">
          <a:noFill/>
          <a:prstDash val="solid"/>
          <a:round/>
          <a:headEnd/>
          <a:tailEnd/>
        </a:ln>
      </a:spPr>
      <a:bodyPr/>
      <a:lstStyle>
        <a:defPPr>
          <a:defRPr/>
        </a:defPPr>
      </a:lstStyle>
    </a:spDef>
    <a:lnDef>
      <a:spPr bwMode="auto">
        <a:ln>
          <a:headEnd type="none" w="med" len="med"/>
          <a:tailEnd type="arrow"/>
        </a:ln>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1_021TGp_bizmedical_light 1">
        <a:dk1>
          <a:srgbClr val="000066"/>
        </a:dk1>
        <a:lt1>
          <a:srgbClr val="FFFFFF"/>
        </a:lt1>
        <a:dk2>
          <a:srgbClr val="1EA491"/>
        </a:dk2>
        <a:lt2>
          <a:srgbClr val="B2B2B2"/>
        </a:lt2>
        <a:accent1>
          <a:srgbClr val="A3D5A8"/>
        </a:accent1>
        <a:accent2>
          <a:srgbClr val="99CC00"/>
        </a:accent2>
        <a:accent3>
          <a:srgbClr val="FFFFFF"/>
        </a:accent3>
        <a:accent4>
          <a:srgbClr val="000056"/>
        </a:accent4>
        <a:accent5>
          <a:srgbClr val="CEE7D1"/>
        </a:accent5>
        <a:accent6>
          <a:srgbClr val="8AB900"/>
        </a:accent6>
        <a:hlink>
          <a:srgbClr val="6CAE87"/>
        </a:hlink>
        <a:folHlink>
          <a:srgbClr val="386B21"/>
        </a:folHlink>
      </a:clrScheme>
      <a:clrMap bg1="lt1" tx1="dk1" bg2="lt2" tx2="dk2" accent1="accent1" accent2="accent2" accent3="accent3" accent4="accent4" accent5="accent5" accent6="accent6" hlink="hlink" folHlink="folHlink"/>
    </a:extraClrScheme>
    <a:extraClrScheme>
      <a:clrScheme name="1_021TGp_bizmedical_light 2">
        <a:dk1>
          <a:srgbClr val="000066"/>
        </a:dk1>
        <a:lt1>
          <a:srgbClr val="FFFFFF"/>
        </a:lt1>
        <a:dk2>
          <a:srgbClr val="1074A6"/>
        </a:dk2>
        <a:lt2>
          <a:srgbClr val="B2B2B2"/>
        </a:lt2>
        <a:accent1>
          <a:srgbClr val="96DAF2"/>
        </a:accent1>
        <a:accent2>
          <a:srgbClr val="D98E5B"/>
        </a:accent2>
        <a:accent3>
          <a:srgbClr val="FFFFFF"/>
        </a:accent3>
        <a:accent4>
          <a:srgbClr val="000056"/>
        </a:accent4>
        <a:accent5>
          <a:srgbClr val="C9EAF7"/>
        </a:accent5>
        <a:accent6>
          <a:srgbClr val="C48052"/>
        </a:accent6>
        <a:hlink>
          <a:srgbClr val="6847D3"/>
        </a:hlink>
        <a:folHlink>
          <a:srgbClr val="00CC99"/>
        </a:folHlink>
      </a:clrScheme>
      <a:clrMap bg1="lt1" tx1="dk1" bg2="lt2" tx2="dk2" accent1="accent1" accent2="accent2" accent3="accent3" accent4="accent4" accent5="accent5" accent6="accent6" hlink="hlink" folHlink="folHlink"/>
    </a:extraClrScheme>
    <a:extraClrScheme>
      <a:clrScheme name="1_021TGp_bizmedical_light 3">
        <a:dk1>
          <a:srgbClr val="000066"/>
        </a:dk1>
        <a:lt1>
          <a:srgbClr val="FFFFFF"/>
        </a:lt1>
        <a:dk2>
          <a:srgbClr val="1C74CC"/>
        </a:dk2>
        <a:lt2>
          <a:srgbClr val="B2B2B2"/>
        </a:lt2>
        <a:accent1>
          <a:srgbClr val="A2CCFA"/>
        </a:accent1>
        <a:accent2>
          <a:srgbClr val="E26052"/>
        </a:accent2>
        <a:accent3>
          <a:srgbClr val="FFFFFF"/>
        </a:accent3>
        <a:accent4>
          <a:srgbClr val="000056"/>
        </a:accent4>
        <a:accent5>
          <a:srgbClr val="CEE2FC"/>
        </a:accent5>
        <a:accent6>
          <a:srgbClr val="CD5649"/>
        </a:accent6>
        <a:hlink>
          <a:srgbClr val="3FA3DB"/>
        </a:hlink>
        <a:folHlink>
          <a:srgbClr val="2C98A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agues">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44E79213C8544E94BEEE54E620DC64" ma:contentTypeVersion="2" ma:contentTypeDescription="Create a new document." ma:contentTypeScope="" ma:versionID="dae8bdb4a9d5ad1ca2052e79c107dd70">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f03cfa57e716973114bdf2422329f5c"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A556BD-899B-44B0-A9AC-57DCEDD8F79D}"/>
</file>

<file path=customXml/itemProps2.xml><?xml version="1.0" encoding="utf-8"?>
<ds:datastoreItem xmlns:ds="http://schemas.openxmlformats.org/officeDocument/2006/customXml" ds:itemID="{B3990152-7451-4BA8-A047-AB95304DA691}"/>
</file>

<file path=customXml/itemProps3.xml><?xml version="1.0" encoding="utf-8"?>
<ds:datastoreItem xmlns:ds="http://schemas.openxmlformats.org/officeDocument/2006/customXml" ds:itemID="{3679F414-846D-47BB-B690-869B9FDFC841}"/>
</file>

<file path=docProps/app.xml><?xml version="1.0" encoding="utf-8"?>
<Properties xmlns="http://schemas.openxmlformats.org/officeDocument/2006/extended-properties" xmlns:vt="http://schemas.openxmlformats.org/officeDocument/2006/docPropsVTypes">
  <Template>MonThem</Template>
  <TotalTime>29931</TotalTime>
  <Words>992</Words>
  <Application>Microsoft Office PowerPoint</Application>
  <PresentationFormat>Affichage à l'écran (4:3)</PresentationFormat>
  <Paragraphs>279</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MonThem</vt:lpstr>
      <vt:lpstr>Présentation PowerPoint</vt:lpstr>
      <vt:lpstr>Plan</vt:lpstr>
      <vt:lpstr>Plan</vt:lpstr>
      <vt:lpstr>Présentation PowerPoint</vt:lpstr>
      <vt:lpstr>Plan</vt:lpstr>
      <vt:lpstr>Présentation PowerPoint</vt:lpstr>
      <vt:lpstr>Présentation PowerPoint</vt:lpstr>
      <vt:lpstr>Plan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Plan</vt:lpstr>
      <vt:lpstr>Présentation PowerPoint</vt:lpstr>
      <vt:lpstr>Présentation PowerPoint</vt:lpstr>
      <vt:lpstr>Présentation PowerPoint</vt:lpstr>
      <vt:lpstr>Présentation PowerPoint</vt:lpstr>
      <vt:lpstr>Plan</vt:lpstr>
      <vt:lpstr>Présentation PowerPoint</vt:lpstr>
      <vt:lpstr>Présentation PowerPoint</vt:lpstr>
      <vt:lpstr>Présentation PowerPoint</vt:lpstr>
      <vt:lpstr>Présentation PowerPoint</vt:lpstr>
      <vt:lpstr>Plan</vt:lpstr>
      <vt:lpstr>Présentation PowerPoint</vt:lpstr>
      <vt:lpstr>Présentation PowerPoint</vt:lpstr>
      <vt:lpstr>Présentation PowerPoint</vt:lpstr>
    </vt:vector>
  </TitlesOfParts>
  <Company>cert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tarek</dc:creator>
  <cp:lastModifiedBy>Chammem Abdelkarim</cp:lastModifiedBy>
  <cp:revision>1015</cp:revision>
  <dcterms:created xsi:type="dcterms:W3CDTF">2008-12-24T14:53:33Z</dcterms:created>
  <dcterms:modified xsi:type="dcterms:W3CDTF">2015-12-15T11:47:34Z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0x010100B244E79213C8544E94BEEE54E620DC64</vt:lpwstr>
  </property>
</Properties>
</file>