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5.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heme/theme4.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1.xml" ContentType="application/vnd.openxmlformats-officedocument.customXmlProperties+xml"/>
  <Override PartName="/docProps/core.xml" ContentType="application/vnd.openxmlformats-package.core-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4293" r:id="rId5"/>
  </p:sldMasterIdLst>
  <p:notesMasterIdLst>
    <p:notesMasterId r:id="rId14"/>
  </p:notesMasterIdLst>
  <p:handoutMasterIdLst>
    <p:handoutMasterId r:id="rId15"/>
  </p:handoutMasterIdLst>
  <p:sldIdLst>
    <p:sldId id="412" r:id="rId6"/>
    <p:sldId id="599" r:id="rId7"/>
    <p:sldId id="600" r:id="rId8"/>
    <p:sldId id="602" r:id="rId9"/>
    <p:sldId id="603" r:id="rId10"/>
    <p:sldId id="601" r:id="rId11"/>
    <p:sldId id="604" r:id="rId12"/>
    <p:sldId id="429" r:id="rId13"/>
  </p:sldIdLst>
  <p:sldSz cx="9144000" cy="6858000" type="screen4x3"/>
  <p:notesSz cx="6669088" cy="9928225"/>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C43B0"/>
    <a:srgbClr val="000066"/>
    <a:srgbClr val="FFFFFF"/>
    <a:srgbClr val="0E438A"/>
    <a:srgbClr val="525152"/>
    <a:srgbClr val="0099CC"/>
    <a:srgbClr val="33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7" autoAdjust="0"/>
    <p:restoredTop sz="94935" autoAdjust="0"/>
  </p:normalViewPr>
  <p:slideViewPr>
    <p:cSldViewPr>
      <p:cViewPr varScale="1">
        <p:scale>
          <a:sx n="111" d="100"/>
          <a:sy n="111" d="100"/>
        </p:scale>
        <p:origin x="414" y="108"/>
      </p:cViewPr>
      <p:guideLst>
        <p:guide orient="horz" pos="2160"/>
        <p:guide pos="2880"/>
      </p:guideLst>
    </p:cSldViewPr>
  </p:slideViewPr>
  <p:outlineViewPr>
    <p:cViewPr>
      <p:scale>
        <a:sx n="33" d="100"/>
        <a:sy n="33" d="100"/>
      </p:scale>
      <p:origin x="0" y="-60048"/>
    </p:cViewPr>
  </p:outlineViewPr>
  <p:notesTextViewPr>
    <p:cViewPr>
      <p:scale>
        <a:sx n="100" d="100"/>
        <a:sy n="100" d="100"/>
      </p:scale>
      <p:origin x="0" y="0"/>
    </p:cViewPr>
  </p:notesTextViewPr>
  <p:sorterViewPr>
    <p:cViewPr>
      <p:scale>
        <a:sx n="66" d="100"/>
        <a:sy n="66" d="100"/>
      </p:scale>
      <p:origin x="0" y="4680"/>
    </p:cViewPr>
  </p:sorterViewPr>
  <p:notesViewPr>
    <p:cSldViewPr>
      <p:cViewPr varScale="1">
        <p:scale>
          <a:sx n="94" d="100"/>
          <a:sy n="94" d="100"/>
        </p:scale>
        <p:origin x="-2712" y="-120"/>
      </p:cViewPr>
      <p:guideLst>
        <p:guide orient="horz" pos="3128"/>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890665" cy="496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t-BR" altLang="pt-BR"/>
          </a:p>
        </p:txBody>
      </p:sp>
      <p:sp>
        <p:nvSpPr>
          <p:cNvPr id="28675" name="Rectangle 3"/>
          <p:cNvSpPr>
            <a:spLocks noGrp="1" noChangeArrowheads="1"/>
          </p:cNvSpPr>
          <p:nvPr>
            <p:ph type="dt" sz="quarter" idx="1"/>
          </p:nvPr>
        </p:nvSpPr>
        <p:spPr bwMode="auto">
          <a:xfrm>
            <a:off x="3778423" y="0"/>
            <a:ext cx="2890665" cy="496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pt-BR" altLang="pt-BR"/>
          </a:p>
        </p:txBody>
      </p:sp>
      <p:sp>
        <p:nvSpPr>
          <p:cNvPr id="28676" name="Rectangle 4"/>
          <p:cNvSpPr>
            <a:spLocks noGrp="1" noChangeArrowheads="1"/>
          </p:cNvSpPr>
          <p:nvPr>
            <p:ph type="ftr" sz="quarter" idx="2"/>
          </p:nvPr>
        </p:nvSpPr>
        <p:spPr bwMode="auto">
          <a:xfrm>
            <a:off x="0" y="9431814"/>
            <a:ext cx="2890665"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t-BR" altLang="pt-BR"/>
          </a:p>
        </p:txBody>
      </p:sp>
      <p:sp>
        <p:nvSpPr>
          <p:cNvPr id="28677" name="Rectangle 5"/>
          <p:cNvSpPr>
            <a:spLocks noGrp="1" noChangeArrowheads="1"/>
          </p:cNvSpPr>
          <p:nvPr>
            <p:ph type="sldNum" sz="quarter" idx="3"/>
          </p:nvPr>
        </p:nvSpPr>
        <p:spPr bwMode="auto">
          <a:xfrm>
            <a:off x="3778423" y="9431814"/>
            <a:ext cx="2890665"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1865B5D-0C5C-41D9-9868-982832BCFBEC}" type="slidenum">
              <a:rPr lang="en-US" altLang="pt-BR"/>
              <a:pPr>
                <a:defRPr/>
              </a:pPr>
              <a:t>‹#›</a:t>
            </a:fld>
            <a:endParaRPr lang="en-US" altLang="pt-BR" dirty="0"/>
          </a:p>
        </p:txBody>
      </p:sp>
    </p:spTree>
    <p:extLst>
      <p:ext uri="{BB962C8B-B14F-4D97-AF65-F5344CB8AC3E}">
        <p14:creationId xmlns:p14="http://schemas.microsoft.com/office/powerpoint/2010/main" val="3021269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890665" cy="496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t-BR" altLang="pt-BR"/>
          </a:p>
        </p:txBody>
      </p:sp>
      <p:sp>
        <p:nvSpPr>
          <p:cNvPr id="48131" name="Rectangle 3"/>
          <p:cNvSpPr>
            <a:spLocks noGrp="1" noChangeArrowheads="1"/>
          </p:cNvSpPr>
          <p:nvPr>
            <p:ph type="dt" idx="1"/>
          </p:nvPr>
        </p:nvSpPr>
        <p:spPr bwMode="auto">
          <a:xfrm>
            <a:off x="3778423" y="0"/>
            <a:ext cx="2890665" cy="496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pt-BR" altLang="pt-BR"/>
          </a:p>
        </p:txBody>
      </p:sp>
      <p:sp>
        <p:nvSpPr>
          <p:cNvPr id="36868"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889316" y="4715109"/>
            <a:ext cx="4890457" cy="446929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31814"/>
            <a:ext cx="2890665"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t-BR" altLang="pt-BR"/>
          </a:p>
        </p:txBody>
      </p:sp>
      <p:sp>
        <p:nvSpPr>
          <p:cNvPr id="48135" name="Rectangle 7"/>
          <p:cNvSpPr>
            <a:spLocks noGrp="1" noChangeArrowheads="1"/>
          </p:cNvSpPr>
          <p:nvPr>
            <p:ph type="sldNum" sz="quarter" idx="5"/>
          </p:nvPr>
        </p:nvSpPr>
        <p:spPr bwMode="auto">
          <a:xfrm>
            <a:off x="3778423" y="9431814"/>
            <a:ext cx="2890665"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2FA5004-044D-4A84-A121-68771EBEA0FD}" type="slidenum">
              <a:rPr lang="en-US" altLang="pt-BR"/>
              <a:pPr>
                <a:defRPr/>
              </a:pPr>
              <a:t>‹#›</a:t>
            </a:fld>
            <a:endParaRPr lang="en-US" altLang="pt-BR" dirty="0"/>
          </a:p>
        </p:txBody>
      </p:sp>
    </p:spTree>
    <p:extLst>
      <p:ext uri="{BB962C8B-B14F-4D97-AF65-F5344CB8AC3E}">
        <p14:creationId xmlns:p14="http://schemas.microsoft.com/office/powerpoint/2010/main" val="4487170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C1C35E1A-1EAF-4870-BFF0-AE8ADE53947B}" type="slidenum">
              <a:rPr lang="en-US" altLang="en-US" sz="1200" smtClean="0"/>
              <a:pPr/>
              <a:t>1</a:t>
            </a:fld>
            <a:endParaRPr lang="en-US" altLang="en-US" sz="1200" dirty="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 </a:t>
            </a:r>
            <a:endParaRPr lang="en-US" altLang="en-US" baseline="0" dirty="0" smtClean="0"/>
          </a:p>
          <a:p>
            <a:pPr eaLnBrk="1" hangingPunct="1"/>
            <a:endParaRPr lang="en-US" altLang="en-US" baseline="0" dirty="0" smtClean="0"/>
          </a:p>
          <a:p>
            <a:pPr eaLnBrk="1" hangingPunct="1"/>
            <a:endParaRPr lang="en-US" altLang="en-US" dirty="0" smtClean="0"/>
          </a:p>
        </p:txBody>
      </p:sp>
    </p:spTree>
    <p:extLst>
      <p:ext uri="{BB962C8B-B14F-4D97-AF65-F5344CB8AC3E}">
        <p14:creationId xmlns:p14="http://schemas.microsoft.com/office/powerpoint/2010/main" val="1357602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2FA5004-044D-4A84-A121-68771EBEA0FD}" type="slidenum">
              <a:rPr lang="en-US" altLang="pt-BR" smtClean="0"/>
              <a:pPr>
                <a:defRPr/>
              </a:pPr>
              <a:t>8</a:t>
            </a:fld>
            <a:endParaRPr lang="en-US" altLang="pt-BR" dirty="0"/>
          </a:p>
        </p:txBody>
      </p:sp>
    </p:spTree>
    <p:extLst>
      <p:ext uri="{BB962C8B-B14F-4D97-AF65-F5344CB8AC3E}">
        <p14:creationId xmlns:p14="http://schemas.microsoft.com/office/powerpoint/2010/main" val="29989382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1112" y="766309"/>
            <a:ext cx="6467476"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altLang="pt-BR" sz="1000" dirty="0" smtClean="0">
                <a:solidFill>
                  <a:schemeClr val="bg1"/>
                </a:solidFill>
                <a:latin typeface="Univers" pitchFamily="34" charset="0"/>
              </a:rPr>
              <a:t/>
            </a:r>
            <a:br>
              <a:rPr lang="en-US" altLang="pt-BR" sz="1000" dirty="0" smtClean="0">
                <a:solidFill>
                  <a:schemeClr val="bg1"/>
                </a:solidFill>
                <a:latin typeface="Univers" pitchFamily="34" charset="0"/>
              </a:rPr>
            </a:br>
            <a:endParaRPr lang="en-US" altLang="pt-BR" sz="1000" dirty="0" smtClean="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a:noFill/>
          </a:ln>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200" b="1" dirty="0" smtClean="0">
                <a:solidFill>
                  <a:srgbClr val="0C4B84"/>
                </a:solidFill>
              </a:rPr>
              <a:t> </a:t>
            </a:r>
            <a:endParaRPr lang="en-US" altLang="en-US" sz="2400" dirty="0" smtClean="0"/>
          </a:p>
        </p:txBody>
      </p:sp>
      <p:sp>
        <p:nvSpPr>
          <p:cNvPr id="7" name="Rectangle 8"/>
          <p:cNvSpPr>
            <a:spLocks noChangeArrowheads="1"/>
          </p:cNvSpPr>
          <p:nvPr/>
        </p:nvSpPr>
        <p:spPr bwMode="auto">
          <a:xfrm>
            <a:off x="7319963" y="4524375"/>
            <a:ext cx="52387" cy="182563"/>
          </a:xfrm>
          <a:prstGeom prst="rect">
            <a:avLst/>
          </a:prstGeom>
          <a:noFill/>
          <a:ln>
            <a:noFill/>
          </a:ln>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200" b="1" dirty="0" smtClean="0">
                <a:solidFill>
                  <a:srgbClr val="0C4B84"/>
                </a:solidFill>
              </a:rPr>
              <a:t> </a:t>
            </a:r>
            <a:endParaRPr lang="en-US" altLang="en-US" sz="2400" dirty="0" smtClean="0"/>
          </a:p>
        </p:txBody>
      </p:sp>
      <p:sp>
        <p:nvSpPr>
          <p:cNvPr id="8" name="Rectangle 9"/>
          <p:cNvSpPr>
            <a:spLocks noChangeArrowheads="1"/>
          </p:cNvSpPr>
          <p:nvPr/>
        </p:nvSpPr>
        <p:spPr bwMode="auto">
          <a:xfrm>
            <a:off x="5280025" y="4802188"/>
            <a:ext cx="44450" cy="152400"/>
          </a:xfrm>
          <a:prstGeom prst="rect">
            <a:avLst/>
          </a:prstGeom>
          <a:noFill/>
          <a:ln>
            <a:noFill/>
          </a:ln>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000" dirty="0" smtClean="0">
                <a:solidFill>
                  <a:srgbClr val="000000"/>
                </a:solidFill>
              </a:rPr>
              <a:t> </a:t>
            </a:r>
            <a:endParaRPr lang="en-US" altLang="en-US" sz="2400" dirty="0" smtClean="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dirty="0" smtClean="0"/>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dirty="0" smtClean="0"/>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dirty="0" smtClean="0"/>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dirty="0" smtClean="0"/>
          </a:p>
        </p:txBody>
      </p:sp>
      <p:pic>
        <p:nvPicPr>
          <p:cNvPr id="13" name="Picture 26" descr="Picture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smtClean="0"/>
              <a:t>Click to edit Master subtitle style</a:t>
            </a:r>
            <a:endParaRPr lang="en-US" dirty="0"/>
          </a:p>
        </p:txBody>
      </p:sp>
      <p:sp>
        <p:nvSpPr>
          <p:cNvPr id="14" name="Rectangle 4"/>
          <p:cNvSpPr>
            <a:spLocks noGrp="1" noChangeArrowheads="1"/>
          </p:cNvSpPr>
          <p:nvPr>
            <p:ph type="dt" sz="quarter" idx="10"/>
          </p:nvPr>
        </p:nvSpPr>
        <p:spPr>
          <a:xfrm>
            <a:off x="2700338" y="6324600"/>
            <a:ext cx="3827462" cy="268288"/>
          </a:xfrm>
        </p:spPr>
        <p:txBody>
          <a:bodyPr/>
          <a:lstStyle>
            <a:lvl1pPr algn="ctr">
              <a:defRPr sz="1400">
                <a:solidFill>
                  <a:schemeClr val="tx1"/>
                </a:solidFill>
                <a:latin typeface="Univers"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a:t>Yangon City, Myanmar, 25 November 2013</a:t>
            </a:r>
          </a:p>
        </p:txBody>
      </p:sp>
    </p:spTree>
    <p:extLst>
      <p:ext uri="{BB962C8B-B14F-4D97-AF65-F5344CB8AC3E}">
        <p14:creationId xmlns:p14="http://schemas.microsoft.com/office/powerpoint/2010/main" val="66631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340202D5-16C3-4194-A6CB-787460F99689}" type="slidenum">
              <a:rPr lang="en-US" altLang="pt-BR"/>
              <a:pPr>
                <a:defRPr/>
              </a:pPr>
              <a:t>‹#›</a:t>
            </a:fld>
            <a:endParaRPr lang="en-US" altLang="pt-BR" dirty="0"/>
          </a:p>
        </p:txBody>
      </p:sp>
      <p:sp>
        <p:nvSpPr>
          <p:cNvPr id="5"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1219893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F42487B1-99AC-4F99-A8F5-0DEB5985A618}" type="slidenum">
              <a:rPr lang="en-US" altLang="pt-BR"/>
              <a:pPr>
                <a:defRPr/>
              </a:pPr>
              <a:t>‹#›</a:t>
            </a:fld>
            <a:endParaRPr lang="en-US" altLang="pt-BR" dirty="0"/>
          </a:p>
        </p:txBody>
      </p:sp>
      <p:sp>
        <p:nvSpPr>
          <p:cNvPr id="5"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521741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36"/>
          <p:cNvSpPr>
            <a:spLocks noGrp="1" noChangeArrowheads="1"/>
          </p:cNvSpPr>
          <p:nvPr>
            <p:ph type="sldNum" sz="quarter" idx="10"/>
          </p:nvPr>
        </p:nvSpPr>
        <p:spPr>
          <a:xfrm>
            <a:off x="7747000" y="6453188"/>
            <a:ext cx="1366838" cy="288925"/>
          </a:xfrm>
        </p:spPr>
        <p:txBody>
          <a:bodyPr/>
          <a:lstStyle>
            <a:lvl1pPr>
              <a:defRPr/>
            </a:lvl1pPr>
          </a:lstStyle>
          <a:p>
            <a:pPr>
              <a:defRPr/>
            </a:pPr>
            <a:fld id="{8F228964-AD21-43DE-8EA1-E9ED6E3B6AB4}" type="slidenum">
              <a:rPr lang="en-US" altLang="pt-BR"/>
              <a:pPr>
                <a:defRPr/>
              </a:pPr>
              <a:t>‹#›</a:t>
            </a:fld>
            <a:endParaRPr lang="en-US" altLang="pt-BR" dirty="0"/>
          </a:p>
        </p:txBody>
      </p:sp>
      <p:sp>
        <p:nvSpPr>
          <p:cNvPr id="6" name="Rectangle 4"/>
          <p:cNvSpPr>
            <a:spLocks noGrp="1" noChangeArrowheads="1"/>
          </p:cNvSpPr>
          <p:nvPr>
            <p:ph type="dt" sz="quarter" idx="11"/>
          </p:nvPr>
        </p:nvSpPr>
        <p:spPr/>
        <p:txBody>
          <a:bodyPr/>
          <a:lstStyle>
            <a:lvl1pPr>
              <a:defRPr sz="1400">
                <a:solidFill>
                  <a:schemeClr val="tx1"/>
                </a:solidFill>
                <a:latin typeface="Univers"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a:t>Yangon City, Myanmar, 25 November 2013</a:t>
            </a:r>
          </a:p>
        </p:txBody>
      </p:sp>
    </p:spTree>
    <p:extLst>
      <p:ext uri="{BB962C8B-B14F-4D97-AF65-F5344CB8AC3E}">
        <p14:creationId xmlns:p14="http://schemas.microsoft.com/office/powerpoint/2010/main" val="2831049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7620000" y="6175375"/>
            <a:ext cx="1281113" cy="501650"/>
          </a:xfrm>
          <a:prstGeom prst="rect">
            <a:avLst/>
          </a:prstGeom>
          <a:noFill/>
          <a:ln w="9525">
            <a:noFill/>
            <a:miter lim="800000"/>
            <a:headEnd/>
            <a:tailEnd/>
          </a:ln>
          <a:effectLst/>
        </p:spPr>
        <p:txBody>
          <a:bodyPr wrap="none">
            <a:spAutoFit/>
          </a:bodyPr>
          <a:lstStyle/>
          <a:p>
            <a:pPr>
              <a:lnSpc>
                <a:spcPct val="90000"/>
              </a:lnSpc>
              <a:defRPr/>
            </a:pPr>
            <a:r>
              <a:rPr lang="en-US" sz="1000" dirty="0">
                <a:solidFill>
                  <a:srgbClr val="FFFFFF"/>
                </a:solidFill>
                <a:latin typeface="Univers" pitchFamily="34" charset="0"/>
              </a:rPr>
              <a:t>International</a:t>
            </a:r>
            <a:br>
              <a:rPr lang="en-US" sz="1000" dirty="0">
                <a:solidFill>
                  <a:srgbClr val="FFFFFF"/>
                </a:solidFill>
                <a:latin typeface="Univers" pitchFamily="34" charset="0"/>
              </a:rPr>
            </a:br>
            <a:r>
              <a:rPr lang="en-US" sz="1000" dirty="0">
                <a:solidFill>
                  <a:srgbClr val="FFFFFF"/>
                </a:solidFill>
                <a:latin typeface="Univers" pitchFamily="34" charset="0"/>
              </a:rPr>
              <a:t>Telecommunication</a:t>
            </a:r>
            <a:br>
              <a:rPr lang="en-US" sz="1000" dirty="0">
                <a:solidFill>
                  <a:srgbClr val="FFFFFF"/>
                </a:solidFill>
                <a:latin typeface="Univers" pitchFamily="34" charset="0"/>
              </a:rPr>
            </a:br>
            <a:r>
              <a:rPr lang="en-US" sz="1000" dirty="0">
                <a:solidFill>
                  <a:srgbClr val="FFFFFF"/>
                </a:solidFill>
                <a:latin typeface="Univers" pitchFamily="34" charset="0"/>
              </a:rPr>
              <a:t>Union</a:t>
            </a:r>
          </a:p>
        </p:txBody>
      </p:sp>
      <p:sp>
        <p:nvSpPr>
          <p:cNvPr id="5" name="Rectangle 5"/>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dirty="0">
                <a:solidFill>
                  <a:srgbClr val="0C4B84"/>
                </a:solidFill>
              </a:rPr>
              <a:t> </a:t>
            </a:r>
            <a:endParaRPr lang="en-US" sz="2400" dirty="0">
              <a:solidFill>
                <a:srgbClr val="5C5C5C"/>
              </a:solidFill>
            </a:endParaRPr>
          </a:p>
        </p:txBody>
      </p:sp>
      <p:sp>
        <p:nvSpPr>
          <p:cNvPr id="6" name="Rectangle 6"/>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dirty="0">
                <a:solidFill>
                  <a:srgbClr val="0C4B84"/>
                </a:solidFill>
              </a:rPr>
              <a:t> </a:t>
            </a:r>
            <a:endParaRPr lang="en-US" sz="2400" dirty="0">
              <a:solidFill>
                <a:srgbClr val="5C5C5C"/>
              </a:solidFill>
            </a:endParaRPr>
          </a:p>
        </p:txBody>
      </p:sp>
      <p:sp>
        <p:nvSpPr>
          <p:cNvPr id="7" name="Rectangle 7"/>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dirty="0">
                <a:solidFill>
                  <a:srgbClr val="000000"/>
                </a:solidFill>
              </a:rPr>
              <a:t> </a:t>
            </a:r>
            <a:endParaRPr lang="en-US" sz="2400" dirty="0">
              <a:solidFill>
                <a:srgbClr val="5C5C5C"/>
              </a:solidFill>
            </a:endParaRPr>
          </a:p>
        </p:txBody>
      </p:sp>
      <p:sp>
        <p:nvSpPr>
          <p:cNvPr id="411650" name="Rectangle 2"/>
          <p:cNvSpPr>
            <a:spLocks noGrp="1" noChangeArrowheads="1"/>
          </p:cNvSpPr>
          <p:nvPr>
            <p:ph type="ctrTitle"/>
          </p:nvPr>
        </p:nvSpPr>
        <p:spPr>
          <a:xfrm>
            <a:off x="1187450" y="1916113"/>
            <a:ext cx="7054850" cy="1152525"/>
          </a:xfrm>
        </p:spPr>
        <p:txBody>
          <a:bodyPr/>
          <a:lstStyle>
            <a:lvl1pPr>
              <a:defRPr sz="4000"/>
            </a:lvl1pPr>
          </a:lstStyle>
          <a:p>
            <a:r>
              <a:rPr lang="en-US" smtClean="0"/>
              <a:t>Click to edit Master title style</a:t>
            </a:r>
            <a:endParaRPr lang="en-US"/>
          </a:p>
        </p:txBody>
      </p:sp>
      <p:sp>
        <p:nvSpPr>
          <p:cNvPr id="411651" name="Rectangle 3"/>
          <p:cNvSpPr>
            <a:spLocks noGrp="1" noChangeArrowheads="1"/>
          </p:cNvSpPr>
          <p:nvPr>
            <p:ph type="subTitle" idx="1"/>
          </p:nvPr>
        </p:nvSpPr>
        <p:spPr>
          <a:xfrm>
            <a:off x="1547813" y="3429000"/>
            <a:ext cx="6337300" cy="1584325"/>
          </a:xfrm>
        </p:spPr>
        <p:txBody>
          <a:bodyPr/>
          <a:lstStyle>
            <a:lvl1pPr marL="0" indent="0" algn="ctr">
              <a:buFont typeface="Wingdings" pitchFamily="2" charset="2"/>
              <a:buNone/>
              <a:defRPr sz="2400"/>
            </a:lvl1pPr>
          </a:lstStyle>
          <a:p>
            <a:r>
              <a:rPr lang="en-US" smtClean="0"/>
              <a:t>Click to edit Master subtitle style</a:t>
            </a:r>
            <a:endParaRPr lang="en-US"/>
          </a:p>
        </p:txBody>
      </p:sp>
    </p:spTree>
    <p:extLst>
      <p:ext uri="{BB962C8B-B14F-4D97-AF65-F5344CB8AC3E}">
        <p14:creationId xmlns:p14="http://schemas.microsoft.com/office/powerpoint/2010/main" val="2409691093"/>
      </p:ext>
    </p:extLst>
  </p:cSld>
  <p:clrMapOvr>
    <a:masterClrMapping/>
  </p:clrMapOvr>
  <p:transition spd="slow">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88416803"/>
      </p:ext>
    </p:extLst>
  </p:cSld>
  <p:clrMapOvr>
    <a:masterClrMapping/>
  </p:clrMapOvr>
  <p:transition spd="slow">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88350" y="6381750"/>
            <a:ext cx="339725" cy="244475"/>
          </a:xfrm>
          <a:prstGeom prst="rect">
            <a:avLst/>
          </a:prstGeom>
          <a:ln/>
        </p:spPr>
        <p:txBody>
          <a:bodyPr/>
          <a:lstStyle>
            <a:lvl1pPr>
              <a:defRPr/>
            </a:lvl1pPr>
          </a:lstStyle>
          <a:p>
            <a:pPr eaLnBrk="1" hangingPunct="1">
              <a:defRPr/>
            </a:pPr>
            <a:fld id="{FF231797-5EB1-4CC4-B2C7-3047F14CD535}" type="slidenum">
              <a:rPr lang="en-CA" sz="1800">
                <a:solidFill>
                  <a:srgbClr val="5C5C5C"/>
                </a:solidFill>
                <a:latin typeface="Arial" pitchFamily="34" charset="0"/>
              </a:rPr>
              <a:pPr eaLnBrk="1" hangingPunct="1">
                <a:defRPr/>
              </a:pPr>
              <a:t>‹#›</a:t>
            </a:fld>
            <a:endParaRPr lang="en-CA" sz="1800" dirty="0">
              <a:solidFill>
                <a:srgbClr val="5C5C5C"/>
              </a:solidFill>
              <a:latin typeface="Arial" pitchFamily="34" charset="0"/>
            </a:endParaRPr>
          </a:p>
        </p:txBody>
      </p:sp>
    </p:spTree>
    <p:extLst>
      <p:ext uri="{BB962C8B-B14F-4D97-AF65-F5344CB8AC3E}">
        <p14:creationId xmlns:p14="http://schemas.microsoft.com/office/powerpoint/2010/main" val="3440814865"/>
      </p:ext>
    </p:extLst>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628775"/>
            <a:ext cx="3810000" cy="381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28775"/>
            <a:ext cx="3810000" cy="381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804275" y="6003925"/>
            <a:ext cx="339725" cy="244475"/>
          </a:xfrm>
          <a:prstGeom prst="rect">
            <a:avLst/>
          </a:prstGeom>
        </p:spPr>
        <p:txBody>
          <a:bodyPr/>
          <a:lstStyle>
            <a:lvl1pPr>
              <a:defRPr/>
            </a:lvl1pPr>
          </a:lstStyle>
          <a:p>
            <a:pPr eaLnBrk="1" hangingPunct="1">
              <a:defRPr/>
            </a:pPr>
            <a:fld id="{66F82A31-59B9-41A7-B09E-DB18E9450072}" type="slidenum">
              <a:rPr lang="en-CA" sz="1800">
                <a:solidFill>
                  <a:srgbClr val="5C5C5C"/>
                </a:solidFill>
                <a:latin typeface="Arial" pitchFamily="34" charset="0"/>
              </a:rPr>
              <a:pPr eaLnBrk="1" hangingPunct="1">
                <a:defRPr/>
              </a:pPr>
              <a:t>‹#›</a:t>
            </a:fld>
            <a:endParaRPr lang="en-CA" sz="1800" dirty="0">
              <a:solidFill>
                <a:srgbClr val="5C5C5C"/>
              </a:solidFill>
              <a:latin typeface="Arial" pitchFamily="34" charset="0"/>
            </a:endParaRPr>
          </a:p>
        </p:txBody>
      </p:sp>
    </p:spTree>
    <p:extLst>
      <p:ext uri="{BB962C8B-B14F-4D97-AF65-F5344CB8AC3E}">
        <p14:creationId xmlns:p14="http://schemas.microsoft.com/office/powerpoint/2010/main" val="937399144"/>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88350" y="6381750"/>
            <a:ext cx="339725" cy="244475"/>
          </a:xfrm>
          <a:prstGeom prst="rect">
            <a:avLst/>
          </a:prstGeom>
          <a:ln/>
        </p:spPr>
        <p:txBody>
          <a:bodyPr/>
          <a:lstStyle>
            <a:lvl1pPr>
              <a:defRPr/>
            </a:lvl1pPr>
          </a:lstStyle>
          <a:p>
            <a:pPr eaLnBrk="1" hangingPunct="1">
              <a:defRPr/>
            </a:pPr>
            <a:fld id="{C8D09EAB-14A6-4321-85C0-9A819BCE4913}" type="slidenum">
              <a:rPr lang="en-CA" sz="1800">
                <a:solidFill>
                  <a:srgbClr val="5C5C5C"/>
                </a:solidFill>
                <a:latin typeface="Arial" pitchFamily="34" charset="0"/>
              </a:rPr>
              <a:pPr eaLnBrk="1" hangingPunct="1">
                <a:defRPr/>
              </a:pPr>
              <a:t>‹#›</a:t>
            </a:fld>
            <a:endParaRPr lang="en-CA" sz="1800" dirty="0">
              <a:solidFill>
                <a:srgbClr val="5C5C5C"/>
              </a:solidFill>
              <a:latin typeface="Arial" pitchFamily="34" charset="0"/>
            </a:endParaRPr>
          </a:p>
        </p:txBody>
      </p:sp>
    </p:spTree>
    <p:extLst>
      <p:ext uri="{BB962C8B-B14F-4D97-AF65-F5344CB8AC3E}">
        <p14:creationId xmlns:p14="http://schemas.microsoft.com/office/powerpoint/2010/main" val="36160158"/>
      </p:ext>
    </p:extLst>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Slide Number Placeholder 2"/>
          <p:cNvSpPr>
            <a:spLocks noGrp="1" noChangeArrowheads="1"/>
          </p:cNvSpPr>
          <p:nvPr>
            <p:ph type="sldNum" sz="quarter" idx="10"/>
          </p:nvPr>
        </p:nvSpPr>
        <p:spPr>
          <a:xfrm>
            <a:off x="8172450" y="6381750"/>
            <a:ext cx="360363" cy="476250"/>
          </a:xfrm>
          <a:prstGeom prst="rect">
            <a:avLst/>
          </a:prstGeom>
        </p:spPr>
        <p:txBody>
          <a:bodyPr/>
          <a:lstStyle>
            <a:lvl1pPr>
              <a:defRPr/>
            </a:lvl1pPr>
          </a:lstStyle>
          <a:p>
            <a:pPr eaLnBrk="1" hangingPunct="1">
              <a:defRPr/>
            </a:pPr>
            <a:fld id="{444451E9-9692-4A64-A559-231A227A2C1B}" type="slidenum">
              <a:rPr lang="en-CA" sz="1800">
                <a:solidFill>
                  <a:srgbClr val="5C5C5C"/>
                </a:solidFill>
                <a:latin typeface="Arial" pitchFamily="34" charset="0"/>
              </a:rPr>
              <a:pPr eaLnBrk="1" hangingPunct="1">
                <a:defRPr/>
              </a:pPr>
              <a:t>‹#›</a:t>
            </a:fld>
            <a:endParaRPr lang="en-CA" sz="1800" dirty="0">
              <a:solidFill>
                <a:srgbClr val="5C5C5C"/>
              </a:solidFill>
              <a:latin typeface="Arial" pitchFamily="34" charset="0"/>
            </a:endParaRPr>
          </a:p>
        </p:txBody>
      </p:sp>
    </p:spTree>
    <p:extLst>
      <p:ext uri="{BB962C8B-B14F-4D97-AF65-F5344CB8AC3E}">
        <p14:creationId xmlns:p14="http://schemas.microsoft.com/office/powerpoint/2010/main" val="202765210"/>
      </p:ext>
    </p:extLst>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9710156"/>
      </p:ext>
    </p:extLst>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4F988A7E-ED7B-476E-B593-60247DB4F7DD}" type="slidenum">
              <a:rPr lang="en-US" altLang="pt-BR"/>
              <a:pPr>
                <a:defRPr/>
              </a:pPr>
              <a:t>‹#›</a:t>
            </a:fld>
            <a:endParaRPr lang="en-US" altLang="pt-BR" dirty="0"/>
          </a:p>
        </p:txBody>
      </p:sp>
      <p:sp>
        <p:nvSpPr>
          <p:cNvPr id="5"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grpSp>
        <p:nvGrpSpPr>
          <p:cNvPr id="6" name="Group 5"/>
          <p:cNvGrpSpPr/>
          <p:nvPr userDrawn="1"/>
        </p:nvGrpSpPr>
        <p:grpSpPr>
          <a:xfrm>
            <a:off x="7775205" y="79358"/>
            <a:ext cx="1275493" cy="984284"/>
            <a:chOff x="7852239" y="-22259"/>
            <a:chExt cx="1275493" cy="984284"/>
          </a:xfrm>
        </p:grpSpPr>
        <p:pic>
          <p:nvPicPr>
            <p:cNvPr id="7" name="Picture 11" descr="itu"/>
            <p:cNvPicPr>
              <a:picLocks noChangeAspect="1" noChangeArrowheads="1"/>
            </p:cNvPicPr>
            <p:nvPr/>
          </p:nvPicPr>
          <p:blipFill>
            <a:blip r:embed="rId2" cstate="print"/>
            <a:srcRect/>
            <a:stretch>
              <a:fillRect/>
            </a:stretch>
          </p:blipFill>
          <p:spPr bwMode="auto">
            <a:xfrm>
              <a:off x="7852239" y="-22259"/>
              <a:ext cx="1134341" cy="874568"/>
            </a:xfrm>
            <a:prstGeom prst="rect">
              <a:avLst/>
            </a:prstGeom>
            <a:noFill/>
            <a:ln w="9525">
              <a:noFill/>
              <a:miter lim="800000"/>
              <a:headEnd/>
              <a:tailEnd/>
            </a:ln>
          </p:spPr>
        </p:pic>
        <p:pic>
          <p:nvPicPr>
            <p:cNvPr id="8" name="Picture 1" descr="C:\Documents and Settings\tarif\Local Settings\Temporary Internet Files\Content.Outlook\CEAXITGN\Interop_logo (2).gif"/>
            <p:cNvPicPr>
              <a:picLocks noChangeAspect="1" noChangeArrowheads="1"/>
            </p:cNvPicPr>
            <p:nvPr/>
          </p:nvPicPr>
          <p:blipFill>
            <a:blip r:embed="rId3" cstate="print"/>
            <a:srcRect b="17868"/>
            <a:stretch>
              <a:fillRect/>
            </a:stretch>
          </p:blipFill>
          <p:spPr bwMode="auto">
            <a:xfrm>
              <a:off x="8687208" y="583044"/>
              <a:ext cx="440524" cy="378981"/>
            </a:xfrm>
            <a:prstGeom prst="rect">
              <a:avLst/>
            </a:prstGeom>
            <a:noFill/>
            <a:ln w="9525">
              <a:noFill/>
              <a:miter lim="800000"/>
              <a:headEnd/>
              <a:tailEnd/>
            </a:ln>
          </p:spPr>
        </p:pic>
      </p:grpSp>
    </p:spTree>
    <p:extLst>
      <p:ext uri="{BB962C8B-B14F-4D97-AF65-F5344CB8AC3E}">
        <p14:creationId xmlns:p14="http://schemas.microsoft.com/office/powerpoint/2010/main" val="139722401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1162320"/>
      </p:ext>
    </p:extLst>
  </p:cSld>
  <p:clrMapOvr>
    <a:masterClrMapping/>
  </p:clrMapOvr>
  <p:transition spd="slow">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88350" y="6381750"/>
            <a:ext cx="339725" cy="244475"/>
          </a:xfrm>
          <a:prstGeom prst="rect">
            <a:avLst/>
          </a:prstGeom>
          <a:ln/>
        </p:spPr>
        <p:txBody>
          <a:bodyPr/>
          <a:lstStyle>
            <a:lvl1pPr>
              <a:defRPr/>
            </a:lvl1pPr>
          </a:lstStyle>
          <a:p>
            <a:pPr eaLnBrk="1" hangingPunct="1">
              <a:defRPr/>
            </a:pPr>
            <a:fld id="{6FD61818-846A-4B31-826C-A5375F949E07}" type="slidenum">
              <a:rPr lang="en-CA" sz="1800">
                <a:solidFill>
                  <a:srgbClr val="5C5C5C"/>
                </a:solidFill>
                <a:latin typeface="Arial" pitchFamily="34" charset="0"/>
              </a:rPr>
              <a:pPr eaLnBrk="1" hangingPunct="1">
                <a:defRPr/>
              </a:pPr>
              <a:t>‹#›</a:t>
            </a:fld>
            <a:endParaRPr lang="en-CA" sz="1800" dirty="0">
              <a:solidFill>
                <a:srgbClr val="5C5C5C"/>
              </a:solidFill>
              <a:latin typeface="Arial" pitchFamily="34" charset="0"/>
            </a:endParaRPr>
          </a:p>
        </p:txBody>
      </p:sp>
    </p:spTree>
    <p:extLst>
      <p:ext uri="{BB962C8B-B14F-4D97-AF65-F5344CB8AC3E}">
        <p14:creationId xmlns:p14="http://schemas.microsoft.com/office/powerpoint/2010/main" val="2544270188"/>
      </p:ext>
    </p:extLst>
  </p:cSld>
  <p:clrMapOvr>
    <a:masterClrMapping/>
  </p:clrMapOvr>
  <p:transition spd="slow">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88350" y="6381750"/>
            <a:ext cx="339725" cy="244475"/>
          </a:xfrm>
          <a:prstGeom prst="rect">
            <a:avLst/>
          </a:prstGeom>
          <a:ln/>
        </p:spPr>
        <p:txBody>
          <a:bodyPr/>
          <a:lstStyle>
            <a:lvl1pPr>
              <a:defRPr/>
            </a:lvl1pPr>
          </a:lstStyle>
          <a:p>
            <a:pPr eaLnBrk="1" hangingPunct="1">
              <a:defRPr/>
            </a:pPr>
            <a:fld id="{F667E87A-5C75-48B5-8304-B7EDC1758935}" type="slidenum">
              <a:rPr lang="en-CA" sz="1800">
                <a:solidFill>
                  <a:srgbClr val="5C5C5C"/>
                </a:solidFill>
                <a:latin typeface="Arial" pitchFamily="34" charset="0"/>
              </a:rPr>
              <a:pPr eaLnBrk="1" hangingPunct="1">
                <a:defRPr/>
              </a:pPr>
              <a:t>‹#›</a:t>
            </a:fld>
            <a:endParaRPr lang="en-CA" sz="1800" dirty="0">
              <a:solidFill>
                <a:srgbClr val="5C5C5C"/>
              </a:solidFill>
              <a:latin typeface="Arial" pitchFamily="34" charset="0"/>
            </a:endParaRPr>
          </a:p>
        </p:txBody>
      </p:sp>
    </p:spTree>
    <p:extLst>
      <p:ext uri="{BB962C8B-B14F-4D97-AF65-F5344CB8AC3E}">
        <p14:creationId xmlns:p14="http://schemas.microsoft.com/office/powerpoint/2010/main" val="3940534854"/>
      </p:ext>
    </p:extLst>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513" y="765175"/>
            <a:ext cx="1943100" cy="4679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765175"/>
            <a:ext cx="5676900" cy="4679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88350" y="6381750"/>
            <a:ext cx="339725" cy="244475"/>
          </a:xfrm>
          <a:prstGeom prst="rect">
            <a:avLst/>
          </a:prstGeom>
          <a:ln/>
        </p:spPr>
        <p:txBody>
          <a:bodyPr/>
          <a:lstStyle>
            <a:lvl1pPr>
              <a:defRPr/>
            </a:lvl1pPr>
          </a:lstStyle>
          <a:p>
            <a:pPr eaLnBrk="1" hangingPunct="1">
              <a:defRPr/>
            </a:pPr>
            <a:fld id="{ACBFF00E-AB5F-4945-8390-1D2F030D0176}" type="slidenum">
              <a:rPr lang="en-CA" sz="1800">
                <a:solidFill>
                  <a:srgbClr val="5C5C5C"/>
                </a:solidFill>
                <a:latin typeface="Arial" pitchFamily="34" charset="0"/>
              </a:rPr>
              <a:pPr eaLnBrk="1" hangingPunct="1">
                <a:defRPr/>
              </a:pPr>
              <a:t>‹#›</a:t>
            </a:fld>
            <a:endParaRPr lang="en-CA" sz="1800" dirty="0">
              <a:solidFill>
                <a:srgbClr val="5C5C5C"/>
              </a:solidFill>
              <a:latin typeface="Arial" pitchFamily="34" charset="0"/>
            </a:endParaRPr>
          </a:p>
        </p:txBody>
      </p:sp>
    </p:spTree>
    <p:extLst>
      <p:ext uri="{BB962C8B-B14F-4D97-AF65-F5344CB8AC3E}">
        <p14:creationId xmlns:p14="http://schemas.microsoft.com/office/powerpoint/2010/main" val="3030245572"/>
      </p:ext>
    </p:extLst>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3" y="765175"/>
            <a:ext cx="7772400" cy="4679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sldNum" sz="quarter" idx="10"/>
          </p:nvPr>
        </p:nvSpPr>
        <p:spPr>
          <a:xfrm>
            <a:off x="8388350" y="6381750"/>
            <a:ext cx="339725" cy="244475"/>
          </a:xfrm>
          <a:prstGeom prst="rect">
            <a:avLst/>
          </a:prstGeom>
          <a:ln/>
        </p:spPr>
        <p:txBody>
          <a:bodyPr/>
          <a:lstStyle>
            <a:lvl1pPr>
              <a:defRPr/>
            </a:lvl1pPr>
          </a:lstStyle>
          <a:p>
            <a:pPr eaLnBrk="1" hangingPunct="1">
              <a:defRPr/>
            </a:pPr>
            <a:fld id="{9A385C0D-8A2B-4A6D-9B06-46AC28A3198D}" type="slidenum">
              <a:rPr lang="en-CA" sz="1800">
                <a:solidFill>
                  <a:srgbClr val="5C5C5C"/>
                </a:solidFill>
                <a:latin typeface="Arial" pitchFamily="34" charset="0"/>
              </a:rPr>
              <a:pPr eaLnBrk="1" hangingPunct="1">
                <a:defRPr/>
              </a:pPr>
              <a:t>‹#›</a:t>
            </a:fld>
            <a:endParaRPr lang="en-CA" sz="1800" dirty="0">
              <a:solidFill>
                <a:srgbClr val="5C5C5C"/>
              </a:solidFill>
              <a:latin typeface="Arial" pitchFamily="34" charset="0"/>
            </a:endParaRPr>
          </a:p>
        </p:txBody>
      </p:sp>
    </p:spTree>
    <p:extLst>
      <p:ext uri="{BB962C8B-B14F-4D97-AF65-F5344CB8AC3E}">
        <p14:creationId xmlns:p14="http://schemas.microsoft.com/office/powerpoint/2010/main" val="3841082518"/>
      </p:ext>
    </p:extLst>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765175"/>
            <a:ext cx="7772400" cy="6413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4213" y="1628775"/>
            <a:ext cx="3810000" cy="3816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28775"/>
            <a:ext cx="3810000" cy="3816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804275" y="5943600"/>
            <a:ext cx="339725" cy="244475"/>
          </a:xfrm>
          <a:prstGeom prst="rect">
            <a:avLst/>
          </a:prstGeom>
        </p:spPr>
        <p:txBody>
          <a:bodyPr/>
          <a:lstStyle>
            <a:lvl1pPr>
              <a:defRPr/>
            </a:lvl1pPr>
          </a:lstStyle>
          <a:p>
            <a:pPr eaLnBrk="1" hangingPunct="1">
              <a:defRPr/>
            </a:pPr>
            <a:fld id="{F85FDACF-BF87-4C27-974F-800AA411D5EB}" type="slidenum">
              <a:rPr lang="en-CA" sz="1800">
                <a:solidFill>
                  <a:srgbClr val="5C5C5C"/>
                </a:solidFill>
                <a:latin typeface="Arial" pitchFamily="34" charset="0"/>
              </a:rPr>
              <a:pPr eaLnBrk="1" hangingPunct="1">
                <a:defRPr/>
              </a:pPr>
              <a:t>‹#›</a:t>
            </a:fld>
            <a:endParaRPr lang="en-CA" sz="1800" dirty="0">
              <a:solidFill>
                <a:srgbClr val="5C5C5C"/>
              </a:solidFill>
              <a:latin typeface="Arial" pitchFamily="34" charset="0"/>
            </a:endParaRPr>
          </a:p>
        </p:txBody>
      </p:sp>
    </p:spTree>
    <p:extLst>
      <p:ext uri="{BB962C8B-B14F-4D97-AF65-F5344CB8AC3E}">
        <p14:creationId xmlns:p14="http://schemas.microsoft.com/office/powerpoint/2010/main" val="484224400"/>
      </p:ext>
    </p:extLst>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765175"/>
            <a:ext cx="7772400" cy="6413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4213" y="1628775"/>
            <a:ext cx="7772400" cy="1831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4213" y="3613150"/>
            <a:ext cx="7772400" cy="1831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88350" y="6381750"/>
            <a:ext cx="339725" cy="244475"/>
          </a:xfrm>
          <a:prstGeom prst="rect">
            <a:avLst/>
          </a:prstGeom>
          <a:ln/>
        </p:spPr>
        <p:txBody>
          <a:bodyPr/>
          <a:lstStyle>
            <a:lvl1pPr>
              <a:defRPr/>
            </a:lvl1pPr>
          </a:lstStyle>
          <a:p>
            <a:pPr eaLnBrk="1" hangingPunct="1">
              <a:defRPr/>
            </a:pPr>
            <a:fld id="{493F3812-C523-45FB-9C96-B6B250FA0CF9}" type="slidenum">
              <a:rPr lang="en-CA" sz="1800">
                <a:solidFill>
                  <a:srgbClr val="5C5C5C"/>
                </a:solidFill>
                <a:latin typeface="Arial" pitchFamily="34" charset="0"/>
              </a:rPr>
              <a:pPr eaLnBrk="1" hangingPunct="1">
                <a:defRPr/>
              </a:pPr>
              <a:t>‹#›</a:t>
            </a:fld>
            <a:endParaRPr lang="en-CA" sz="1800" dirty="0">
              <a:solidFill>
                <a:srgbClr val="5C5C5C"/>
              </a:solidFill>
              <a:latin typeface="Arial" pitchFamily="34" charset="0"/>
            </a:endParaRPr>
          </a:p>
        </p:txBody>
      </p:sp>
    </p:spTree>
    <p:extLst>
      <p:ext uri="{BB962C8B-B14F-4D97-AF65-F5344CB8AC3E}">
        <p14:creationId xmlns:p14="http://schemas.microsoft.com/office/powerpoint/2010/main" val="513530779"/>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6"/>
          <p:cNvSpPr>
            <a:spLocks noGrp="1" noChangeArrowheads="1"/>
          </p:cNvSpPr>
          <p:nvPr>
            <p:ph type="sldNum" sz="quarter" idx="10"/>
          </p:nvPr>
        </p:nvSpPr>
        <p:spPr>
          <a:ln/>
        </p:spPr>
        <p:txBody>
          <a:bodyPr/>
          <a:lstStyle>
            <a:lvl1pPr>
              <a:defRPr/>
            </a:lvl1pPr>
          </a:lstStyle>
          <a:p>
            <a:pPr>
              <a:defRPr/>
            </a:pPr>
            <a:fld id="{7DC25CE3-857C-48C3-9BD1-7A7870357522}" type="slidenum">
              <a:rPr lang="en-US" altLang="pt-BR"/>
              <a:pPr>
                <a:defRPr/>
              </a:pPr>
              <a:t>‹#›</a:t>
            </a:fld>
            <a:endParaRPr lang="en-US" altLang="pt-BR" dirty="0"/>
          </a:p>
        </p:txBody>
      </p:sp>
      <p:sp>
        <p:nvSpPr>
          <p:cNvPr id="5"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34831484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6"/>
          <p:cNvSpPr>
            <a:spLocks noGrp="1" noChangeArrowheads="1"/>
          </p:cNvSpPr>
          <p:nvPr>
            <p:ph type="sldNum" sz="quarter" idx="10"/>
          </p:nvPr>
        </p:nvSpPr>
        <p:spPr>
          <a:ln/>
        </p:spPr>
        <p:txBody>
          <a:bodyPr/>
          <a:lstStyle>
            <a:lvl1pPr>
              <a:defRPr/>
            </a:lvl1pPr>
          </a:lstStyle>
          <a:p>
            <a:pPr>
              <a:defRPr/>
            </a:pPr>
            <a:fld id="{AC6D3C48-859A-41B1-B76D-80A9084C0218}" type="slidenum">
              <a:rPr lang="en-US" altLang="pt-BR"/>
              <a:pPr>
                <a:defRPr/>
              </a:pPr>
              <a:t>‹#›</a:t>
            </a:fld>
            <a:endParaRPr lang="en-US" altLang="pt-BR" dirty="0"/>
          </a:p>
        </p:txBody>
      </p:sp>
      <p:sp>
        <p:nvSpPr>
          <p:cNvPr id="6"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4161228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36"/>
          <p:cNvSpPr>
            <a:spLocks noGrp="1" noChangeArrowheads="1"/>
          </p:cNvSpPr>
          <p:nvPr>
            <p:ph type="sldNum" sz="quarter" idx="10"/>
          </p:nvPr>
        </p:nvSpPr>
        <p:spPr>
          <a:ln/>
        </p:spPr>
        <p:txBody>
          <a:bodyPr/>
          <a:lstStyle>
            <a:lvl1pPr>
              <a:defRPr/>
            </a:lvl1pPr>
          </a:lstStyle>
          <a:p>
            <a:pPr>
              <a:defRPr/>
            </a:pPr>
            <a:fld id="{30F0165B-13A1-446D-800B-FE87C6C1BA9D}" type="slidenum">
              <a:rPr lang="en-US" altLang="pt-BR"/>
              <a:pPr>
                <a:defRPr/>
              </a:pPr>
              <a:t>‹#›</a:t>
            </a:fld>
            <a:endParaRPr lang="en-US" altLang="pt-BR" dirty="0"/>
          </a:p>
        </p:txBody>
      </p:sp>
      <p:sp>
        <p:nvSpPr>
          <p:cNvPr id="8"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1192743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6"/>
          <p:cNvSpPr>
            <a:spLocks noGrp="1" noChangeArrowheads="1"/>
          </p:cNvSpPr>
          <p:nvPr>
            <p:ph type="sldNum" sz="quarter" idx="10"/>
          </p:nvPr>
        </p:nvSpPr>
        <p:spPr>
          <a:ln/>
        </p:spPr>
        <p:txBody>
          <a:bodyPr/>
          <a:lstStyle>
            <a:lvl1pPr>
              <a:defRPr/>
            </a:lvl1pPr>
          </a:lstStyle>
          <a:p>
            <a:pPr>
              <a:defRPr/>
            </a:pPr>
            <a:fld id="{10140793-341E-4A7B-87F1-903F2B7BB779}" type="slidenum">
              <a:rPr lang="en-US" altLang="pt-BR"/>
              <a:pPr>
                <a:defRPr/>
              </a:pPr>
              <a:t>‹#›</a:t>
            </a:fld>
            <a:endParaRPr lang="en-US" altLang="pt-BR" dirty="0"/>
          </a:p>
        </p:txBody>
      </p:sp>
      <p:sp>
        <p:nvSpPr>
          <p:cNvPr id="4"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4143151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6"/>
          <p:cNvSpPr>
            <a:spLocks noGrp="1" noChangeArrowheads="1"/>
          </p:cNvSpPr>
          <p:nvPr>
            <p:ph type="sldNum" sz="quarter" idx="10"/>
          </p:nvPr>
        </p:nvSpPr>
        <p:spPr>
          <a:ln/>
        </p:spPr>
        <p:txBody>
          <a:bodyPr/>
          <a:lstStyle>
            <a:lvl1pPr>
              <a:defRPr/>
            </a:lvl1pPr>
          </a:lstStyle>
          <a:p>
            <a:pPr>
              <a:defRPr/>
            </a:pPr>
            <a:fld id="{550C6BD4-9BE2-4F5D-B1F5-098334DB081D}" type="slidenum">
              <a:rPr lang="en-US" altLang="pt-BR"/>
              <a:pPr>
                <a:defRPr/>
              </a:pPr>
              <a:t>‹#›</a:t>
            </a:fld>
            <a:endParaRPr lang="en-US" altLang="pt-BR" dirty="0"/>
          </a:p>
        </p:txBody>
      </p:sp>
      <p:sp>
        <p:nvSpPr>
          <p:cNvPr id="3"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1155062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6"/>
          <p:cNvSpPr>
            <a:spLocks noGrp="1" noChangeArrowheads="1"/>
          </p:cNvSpPr>
          <p:nvPr>
            <p:ph type="sldNum" sz="quarter" idx="10"/>
          </p:nvPr>
        </p:nvSpPr>
        <p:spPr>
          <a:ln/>
        </p:spPr>
        <p:txBody>
          <a:bodyPr/>
          <a:lstStyle>
            <a:lvl1pPr>
              <a:defRPr/>
            </a:lvl1pPr>
          </a:lstStyle>
          <a:p>
            <a:pPr>
              <a:defRPr/>
            </a:pPr>
            <a:fld id="{11AC2B37-31AC-43CE-AD16-61826233130E}" type="slidenum">
              <a:rPr lang="en-US" altLang="pt-BR"/>
              <a:pPr>
                <a:defRPr/>
              </a:pPr>
              <a:t>‹#›</a:t>
            </a:fld>
            <a:endParaRPr lang="en-US" altLang="pt-BR" dirty="0"/>
          </a:p>
        </p:txBody>
      </p:sp>
      <p:sp>
        <p:nvSpPr>
          <p:cNvPr id="6"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579251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6"/>
          <p:cNvSpPr>
            <a:spLocks noGrp="1" noChangeArrowheads="1"/>
          </p:cNvSpPr>
          <p:nvPr>
            <p:ph type="sldNum" sz="quarter" idx="10"/>
          </p:nvPr>
        </p:nvSpPr>
        <p:spPr>
          <a:ln/>
        </p:spPr>
        <p:txBody>
          <a:bodyPr/>
          <a:lstStyle>
            <a:lvl1pPr>
              <a:defRPr/>
            </a:lvl1pPr>
          </a:lstStyle>
          <a:p>
            <a:pPr>
              <a:defRPr/>
            </a:pPr>
            <a:fld id="{C787B672-3C27-475C-887B-1941BEF5766C}" type="slidenum">
              <a:rPr lang="en-US" altLang="pt-BR"/>
              <a:pPr>
                <a:defRPr/>
              </a:pPr>
              <a:t>‹#›</a:t>
            </a:fld>
            <a:endParaRPr lang="en-US" altLang="pt-BR" dirty="0"/>
          </a:p>
        </p:txBody>
      </p:sp>
      <p:sp>
        <p:nvSpPr>
          <p:cNvPr id="6"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576540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6.png"/><Relationship Id="rId2" Type="http://schemas.openxmlformats.org/officeDocument/2006/relationships/slideLayout" Target="../slideLayouts/slideLayout14.xml"/><Relationship Id="rId16" Type="http://schemas.openxmlformats.org/officeDocument/2006/relationships/image" Target="../media/image5.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4">
            <a:extLst>
              <a:ext uri="{28A0092B-C50C-407E-A947-70E740481C1C}">
                <a14:useLocalDpi xmlns:a14="http://schemas.microsoft.com/office/drawing/2010/main" val="0"/>
              </a:ext>
            </a:extLst>
          </a:blip>
          <a:srcRect l="6723" b="12773"/>
          <a:stretch>
            <a:fillRect/>
          </a:stretch>
        </p:blipFill>
        <p:spPr bwMode="auto">
          <a:xfrm>
            <a:off x="0" y="765175"/>
            <a:ext cx="6443663"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2A816964-32D9-426B-8DD1-F2918809D951}" type="slidenum">
              <a:rPr lang="en-US" altLang="pt-BR"/>
              <a:pPr>
                <a:defRPr/>
              </a:pPr>
              <a:t>‹#›</a:t>
            </a:fld>
            <a:endParaRPr lang="en-US" altLang="pt-BR" dirty="0"/>
          </a:p>
        </p:txBody>
      </p:sp>
      <p:sp>
        <p:nvSpPr>
          <p:cNvPr id="1029" name="Rectangle 3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4"/>
          <p:cNvSpPr>
            <a:spLocks noGrp="1" noChangeArrowheads="1"/>
          </p:cNvSpPr>
          <p:nvPr>
            <p:ph type="dt" sz="quarter" idx="2"/>
          </p:nvPr>
        </p:nvSpPr>
        <p:spPr>
          <a:xfrm>
            <a:off x="250825" y="6381750"/>
            <a:ext cx="3827463" cy="268288"/>
          </a:xfrm>
          <a:prstGeom prst="rect">
            <a:avLst/>
          </a:prstGeom>
          <a:noFill/>
          <a:ln/>
          <a:extLst/>
        </p:spPr>
        <p:txBody>
          <a:bodyPr/>
          <a:lstStyle>
            <a:lvl1pPr>
              <a:defRPr sz="1400">
                <a:solidFill>
                  <a:schemeClr val="tx1"/>
                </a:solidFill>
                <a:latin typeface="Univers"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a:t>Yangon City, Myanmar, 25 November 2013</a:t>
            </a:r>
          </a:p>
        </p:txBody>
      </p:sp>
    </p:spTree>
  </p:cSld>
  <p:clrMap bg1="lt1" tx1="dk1" bg2="lt2" tx2="dk2" accent1="accent1" accent2="accent2" accent3="accent3" accent4="accent4" accent5="accent5" accent6="accent6" hlink="hlink" folHlink="folHlink"/>
  <p:sldLayoutIdLst>
    <p:sldLayoutId id="2147484291" r:id="rId1"/>
    <p:sldLayoutId id="2147484281" r:id="rId2"/>
    <p:sldLayoutId id="2147484282" r:id="rId3"/>
    <p:sldLayoutId id="2147484283" r:id="rId4"/>
    <p:sldLayoutId id="2147484284" r:id="rId5"/>
    <p:sldLayoutId id="2147484285" r:id="rId6"/>
    <p:sldLayoutId id="2147484286" r:id="rId7"/>
    <p:sldLayoutId id="2147484287" r:id="rId8"/>
    <p:sldLayoutId id="2147484288" r:id="rId9"/>
    <p:sldLayoutId id="2147484289" r:id="rId10"/>
    <p:sldLayoutId id="2147484290" r:id="rId11"/>
    <p:sldLayoutId id="2147484292"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30" name="Picture 11" descr="itu"/>
          <p:cNvPicPr>
            <a:picLocks noChangeAspect="1" noChangeArrowheads="1"/>
          </p:cNvPicPr>
          <p:nvPr/>
        </p:nvPicPr>
        <p:blipFill>
          <a:blip r:embed="rId16" cstate="print"/>
          <a:srcRect/>
          <a:stretch>
            <a:fillRect/>
          </a:stretch>
        </p:blipFill>
        <p:spPr bwMode="auto">
          <a:xfrm>
            <a:off x="7852239" y="43728"/>
            <a:ext cx="1134341" cy="874568"/>
          </a:xfrm>
          <a:prstGeom prst="rect">
            <a:avLst/>
          </a:prstGeom>
          <a:noFill/>
          <a:ln w="9525">
            <a:noFill/>
            <a:miter lim="800000"/>
            <a:headEnd/>
            <a:tailEnd/>
          </a:ln>
        </p:spPr>
      </p:pic>
      <p:sp>
        <p:nvSpPr>
          <p:cNvPr id="1026" name="Rectangle 3"/>
          <p:cNvSpPr>
            <a:spLocks noGrp="1" noChangeArrowheads="1"/>
          </p:cNvSpPr>
          <p:nvPr>
            <p:ph type="title"/>
          </p:nvPr>
        </p:nvSpPr>
        <p:spPr bwMode="auto">
          <a:xfrm>
            <a:off x="572270" y="361861"/>
            <a:ext cx="7024066" cy="12003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27" name="Rectangle 4"/>
          <p:cNvSpPr>
            <a:spLocks noGrp="1" noChangeArrowheads="1"/>
          </p:cNvSpPr>
          <p:nvPr>
            <p:ph type="body" idx="1"/>
          </p:nvPr>
        </p:nvSpPr>
        <p:spPr bwMode="auto">
          <a:xfrm>
            <a:off x="684213" y="1628775"/>
            <a:ext cx="7772400" cy="3816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9" name="Picture 1" descr="C:\Documents and Settings\tarif\Local Settings\Temporary Internet Files\Content.Outlook\CEAXITGN\Interop_logo (2).gif"/>
          <p:cNvPicPr>
            <a:picLocks noChangeAspect="1" noChangeArrowheads="1"/>
          </p:cNvPicPr>
          <p:nvPr/>
        </p:nvPicPr>
        <p:blipFill>
          <a:blip r:embed="rId17" cstate="print"/>
          <a:srcRect b="17868"/>
          <a:stretch>
            <a:fillRect/>
          </a:stretch>
        </p:blipFill>
        <p:spPr bwMode="auto">
          <a:xfrm>
            <a:off x="8687208" y="583044"/>
            <a:ext cx="440524" cy="378981"/>
          </a:xfrm>
          <a:prstGeom prst="rect">
            <a:avLst/>
          </a:prstGeom>
          <a:noFill/>
          <a:ln w="9525">
            <a:noFill/>
            <a:miter lim="800000"/>
            <a:headEnd/>
            <a:tailEnd/>
          </a:ln>
        </p:spPr>
      </p:pic>
    </p:spTree>
    <p:extLst>
      <p:ext uri="{BB962C8B-B14F-4D97-AF65-F5344CB8AC3E}">
        <p14:creationId xmlns:p14="http://schemas.microsoft.com/office/powerpoint/2010/main" val="1522489619"/>
      </p:ext>
    </p:extLst>
  </p:cSld>
  <p:clrMap bg1="lt1" tx1="dk1" bg2="lt2" tx2="dk2" accent1="accent1" accent2="accent2" accent3="accent3" accent4="accent4" accent5="accent5" accent6="accent6" hlink="hlink" folHlink="folHlink"/>
  <p:sldLayoutIdLst>
    <p:sldLayoutId id="2147484294" r:id="rId1"/>
    <p:sldLayoutId id="2147484295" r:id="rId2"/>
    <p:sldLayoutId id="2147484296" r:id="rId3"/>
    <p:sldLayoutId id="2147484297" r:id="rId4"/>
    <p:sldLayoutId id="2147484298" r:id="rId5"/>
    <p:sldLayoutId id="2147484299" r:id="rId6"/>
    <p:sldLayoutId id="2147484300" r:id="rId7"/>
    <p:sldLayoutId id="2147484301" r:id="rId8"/>
    <p:sldLayoutId id="2147484302" r:id="rId9"/>
    <p:sldLayoutId id="2147484303" r:id="rId10"/>
    <p:sldLayoutId id="2147484304" r:id="rId11"/>
    <p:sldLayoutId id="2147484305" r:id="rId12"/>
    <p:sldLayoutId id="2147484306" r:id="rId13"/>
    <p:sldLayoutId id="2147484307" r:id="rId14"/>
  </p:sldLayoutIdLst>
  <p:transition spd="slow">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200" algn="ctr" rtl="0" eaLnBrk="1" fontAlgn="base" hangingPunct="1">
        <a:spcBef>
          <a:spcPct val="0"/>
        </a:spcBef>
        <a:spcAft>
          <a:spcPct val="0"/>
        </a:spcAft>
        <a:defRPr sz="3600" b="1">
          <a:solidFill>
            <a:srgbClr val="1B5BA2"/>
          </a:solidFill>
          <a:latin typeface="Verdana" pitchFamily="34" charset="0"/>
          <a:cs typeface="Arial" pitchFamily="34" charset="0"/>
        </a:defRPr>
      </a:lvl6pPr>
      <a:lvl7pPr marL="914400" algn="ctr" rtl="0" eaLnBrk="1" fontAlgn="base" hangingPunct="1">
        <a:spcBef>
          <a:spcPct val="0"/>
        </a:spcBef>
        <a:spcAft>
          <a:spcPct val="0"/>
        </a:spcAft>
        <a:defRPr sz="3600" b="1">
          <a:solidFill>
            <a:srgbClr val="1B5BA2"/>
          </a:solidFill>
          <a:latin typeface="Verdana" pitchFamily="34" charset="0"/>
          <a:cs typeface="Arial" pitchFamily="34" charset="0"/>
        </a:defRPr>
      </a:lvl7pPr>
      <a:lvl8pPr marL="1371600" algn="ctr" rtl="0" eaLnBrk="1" fontAlgn="base" hangingPunct="1">
        <a:spcBef>
          <a:spcPct val="0"/>
        </a:spcBef>
        <a:spcAft>
          <a:spcPct val="0"/>
        </a:spcAft>
        <a:defRPr sz="3600" b="1">
          <a:solidFill>
            <a:srgbClr val="1B5BA2"/>
          </a:solidFill>
          <a:latin typeface="Verdana" pitchFamily="34" charset="0"/>
          <a:cs typeface="Arial" pitchFamily="34" charset="0"/>
        </a:defRPr>
      </a:lvl8pPr>
      <a:lvl9pPr marL="1828800" algn="ctr" rtl="0" eaLnBrk="1" fontAlgn="base" hangingPunct="1">
        <a:spcBef>
          <a:spcPct val="0"/>
        </a:spcBef>
        <a:spcAft>
          <a:spcPct val="0"/>
        </a:spcAft>
        <a:defRPr sz="3600" b="1">
          <a:solidFill>
            <a:srgbClr val="1B5BA2"/>
          </a:solidFill>
          <a:latin typeface="Verdana" pitchFamily="34" charset="0"/>
          <a:cs typeface="Arial"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cs typeface="+mn-cs"/>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cs typeface="+mn-cs"/>
        </a:defRPr>
      </a:lvl5pPr>
      <a:lvl6pPr marL="2514600" indent="-228600" algn="l" rtl="0" eaLnBrk="1" fontAlgn="base" hangingPunct="1">
        <a:spcBef>
          <a:spcPct val="20000"/>
        </a:spcBef>
        <a:spcAft>
          <a:spcPct val="0"/>
        </a:spcAft>
        <a:buFont typeface="Verdana" pitchFamily="34" charset="0"/>
        <a:buChar char="–"/>
        <a:defRPr sz="2000">
          <a:solidFill>
            <a:srgbClr val="5C5C5C"/>
          </a:solidFill>
          <a:latin typeface="+mn-lt"/>
          <a:cs typeface="+mn-cs"/>
        </a:defRPr>
      </a:lvl6pPr>
      <a:lvl7pPr marL="2971800" indent="-228600" algn="l" rtl="0" eaLnBrk="1" fontAlgn="base" hangingPunct="1">
        <a:spcBef>
          <a:spcPct val="20000"/>
        </a:spcBef>
        <a:spcAft>
          <a:spcPct val="0"/>
        </a:spcAft>
        <a:buFont typeface="Verdana" pitchFamily="34" charset="0"/>
        <a:buChar char="–"/>
        <a:defRPr sz="2000">
          <a:solidFill>
            <a:srgbClr val="5C5C5C"/>
          </a:solidFill>
          <a:latin typeface="+mn-lt"/>
          <a:cs typeface="+mn-cs"/>
        </a:defRPr>
      </a:lvl7pPr>
      <a:lvl8pPr marL="3429000" indent="-228600" algn="l" rtl="0" eaLnBrk="1" fontAlgn="base" hangingPunct="1">
        <a:spcBef>
          <a:spcPct val="20000"/>
        </a:spcBef>
        <a:spcAft>
          <a:spcPct val="0"/>
        </a:spcAft>
        <a:buFont typeface="Verdana" pitchFamily="34" charset="0"/>
        <a:buChar char="–"/>
        <a:defRPr sz="2000">
          <a:solidFill>
            <a:srgbClr val="5C5C5C"/>
          </a:solidFill>
          <a:latin typeface="+mn-lt"/>
          <a:cs typeface="+mn-cs"/>
        </a:defRPr>
      </a:lvl8pPr>
      <a:lvl9pPr marL="3886200" indent="-228600" algn="l" rtl="0" eaLnBrk="1" fontAlgn="base" hangingPunct="1">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iccardo.passerini@itu.in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tu.int/en/ITU-D/Technology/Documents/Events2014/CI_Workshop_Maghreb_Tunis_December14/Presentations/CI_Maghreb_Workshop_Tunis_Dec14%20_%20S5_3_MAkli.pdf" TargetMode="External"/><Relationship Id="rId7" Type="http://schemas.openxmlformats.org/officeDocument/2006/relationships/hyperlink" Target="http://www.itu.int/en/ITU-D/Technology/Documents/Events2014/CI_Workshop_Maghreb_Tunis_December14/CI%20Workshop%20Maghreb%202014_ProposedPlanMRA.pdf" TargetMode="External"/><Relationship Id="rId2" Type="http://schemas.openxmlformats.org/officeDocument/2006/relationships/hyperlink" Target="http://www.itu.int/en/ITU-D/Regional-Presence/ArabStates/Pages/Events/2014/CAP/CAP.aspx" TargetMode="External"/><Relationship Id="rId1" Type="http://schemas.openxmlformats.org/officeDocument/2006/relationships/slideLayout" Target="../slideLayouts/slideLayout2.xml"/><Relationship Id="rId6" Type="http://schemas.openxmlformats.org/officeDocument/2006/relationships/hyperlink" Target="http://www.itu.int/en/ITU-D/Technology/Documents/Events2014/CI_Workshop_Maghreb_Tunis_December14/CI%20Workshop%20Maghreb%202014_SelectionCriteria.pdf" TargetMode="External"/><Relationship Id="rId5" Type="http://schemas.openxmlformats.org/officeDocument/2006/relationships/hyperlink" Target="http://www.itu.int/en/ITU-D/Technology/Documents/Events2014/CI_Workshop_Maghreb_Tunis_December14/CI%20Workshop%20Maghreb%202014_InCountryLab.pdf" TargetMode="External"/><Relationship Id="rId4" Type="http://schemas.openxmlformats.org/officeDocument/2006/relationships/hyperlink" Target="http://www.itu.int/en/ITU-D/Technology/Documents/Events2014/CI_Workshop_Maghreb_Tunis_December14/CI%20Workshop%20Maghreb%202014_Outcomes.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mailto:riccardo.passerini@itu.int"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hyperlink" Target="http://www.itu.int/en/ITU-D/Technology/Pages/ConformanceandInteroperability_untilNovember2021.aspx"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p:cNvSpPr>
            <a:spLocks noGrp="1" noChangeArrowheads="1"/>
          </p:cNvSpPr>
          <p:nvPr>
            <p:ph type="ctrTitle"/>
          </p:nvPr>
        </p:nvSpPr>
        <p:spPr>
          <a:xfrm>
            <a:off x="251520" y="2928938"/>
            <a:ext cx="8311121" cy="1493838"/>
          </a:xfrm>
        </p:spPr>
        <p:txBody>
          <a:bodyPr/>
          <a:lstStyle/>
          <a:p>
            <a:pPr>
              <a:spcBef>
                <a:spcPts val="3000"/>
              </a:spcBef>
              <a:spcAft>
                <a:spcPts val="3000"/>
              </a:spcAft>
            </a:pPr>
            <a:r>
              <a:rPr lang="en-US" sz="2800" dirty="0">
                <a:solidFill>
                  <a:srgbClr val="FF0000"/>
                </a:solidFill>
              </a:rPr>
              <a:t>Assessment </a:t>
            </a:r>
            <a:r>
              <a:rPr lang="en-US" sz="2800" dirty="0" smtClean="0">
                <a:solidFill>
                  <a:srgbClr val="FF0000"/>
                </a:solidFill>
              </a:rPr>
              <a:t>Study on </a:t>
            </a:r>
            <a:r>
              <a:rPr lang="en-US" sz="2800" dirty="0">
                <a:solidFill>
                  <a:srgbClr val="FF0000"/>
                </a:solidFill>
              </a:rPr>
              <a:t>Conformance and Interoperability </a:t>
            </a:r>
            <a:r>
              <a:rPr lang="en-US" sz="2800" dirty="0" smtClean="0">
                <a:solidFill>
                  <a:srgbClr val="FF0000"/>
                </a:solidFill>
              </a:rPr>
              <a:t>for Maghreb </a:t>
            </a:r>
            <a:r>
              <a:rPr lang="en-US" sz="2800" dirty="0">
                <a:solidFill>
                  <a:srgbClr val="FF0000"/>
                </a:solidFill>
              </a:rPr>
              <a:t>Countries</a:t>
            </a:r>
            <a:r>
              <a:rPr lang="es-ES_tradnl" altLang="en-US" sz="2800" dirty="0" smtClean="0">
                <a:solidFill>
                  <a:srgbClr val="FF0000"/>
                </a:solidFill>
                <a:latin typeface="Arial" panose="020B0604020202020204" pitchFamily="34" charset="0"/>
                <a:cs typeface="Arial" panose="020B0604020202020204" pitchFamily="34" charset="0"/>
              </a:rPr>
              <a:t>  </a:t>
            </a:r>
          </a:p>
        </p:txBody>
      </p:sp>
      <p:sp>
        <p:nvSpPr>
          <p:cNvPr id="4099" name="Rectangle 11"/>
          <p:cNvSpPr>
            <a:spLocks noGrp="1" noChangeArrowheads="1"/>
          </p:cNvSpPr>
          <p:nvPr>
            <p:ph type="subTitle" idx="1"/>
          </p:nvPr>
        </p:nvSpPr>
        <p:spPr>
          <a:xfrm>
            <a:off x="1050131" y="5157192"/>
            <a:ext cx="7448872" cy="1489075"/>
          </a:xfrm>
        </p:spPr>
        <p:txBody>
          <a:bodyPr/>
          <a:lstStyle/>
          <a:p>
            <a:pPr>
              <a:spcBef>
                <a:spcPct val="0"/>
              </a:spcBef>
              <a:buSzTx/>
            </a:pPr>
            <a:r>
              <a:rPr lang="en-US" altLang="en-US" sz="1600" dirty="0">
                <a:solidFill>
                  <a:srgbClr val="22228B"/>
                </a:solidFill>
                <a:ea typeface="Verdana" pitchFamily="34" charset="0"/>
                <a:cs typeface="Verdana" pitchFamily="34" charset="0"/>
              </a:rPr>
              <a:t>Riccardo Passerini</a:t>
            </a:r>
          </a:p>
          <a:p>
            <a:pPr>
              <a:spcBef>
                <a:spcPct val="0"/>
              </a:spcBef>
              <a:buSzTx/>
            </a:pPr>
            <a:r>
              <a:rPr lang="en-US" altLang="en-US" sz="1600" dirty="0">
                <a:solidFill>
                  <a:srgbClr val="22228B"/>
                </a:solidFill>
                <a:ea typeface="Verdana" pitchFamily="34" charset="0"/>
                <a:cs typeface="Verdana" pitchFamily="34" charset="0"/>
              </a:rPr>
              <a:t>Head Telecommunication Technologies and Network Development</a:t>
            </a:r>
          </a:p>
          <a:p>
            <a:pPr>
              <a:spcBef>
                <a:spcPct val="0"/>
              </a:spcBef>
              <a:buSzTx/>
            </a:pPr>
            <a:r>
              <a:rPr lang="en-US" altLang="en-US" sz="1600" dirty="0">
                <a:solidFill>
                  <a:srgbClr val="0070C0"/>
                </a:solidFill>
                <a:ea typeface="Verdana" pitchFamily="34" charset="0"/>
                <a:cs typeface="Verdana" pitchFamily="34" charset="0"/>
              </a:rPr>
              <a:t> </a:t>
            </a:r>
            <a:r>
              <a:rPr lang="en-US" altLang="en-US" sz="1600" dirty="0">
                <a:solidFill>
                  <a:srgbClr val="22228B"/>
                </a:solidFill>
                <a:ea typeface="Verdana" pitchFamily="34" charset="0"/>
                <a:cs typeface="Verdana" pitchFamily="34" charset="0"/>
              </a:rPr>
              <a:t>ITU-BDT, Focal Point Q.4/2 </a:t>
            </a:r>
            <a:r>
              <a:rPr lang="en-US" altLang="en-US" sz="1600" dirty="0">
                <a:solidFill>
                  <a:srgbClr val="0070C0"/>
                </a:solidFill>
                <a:ea typeface="Verdana" pitchFamily="34" charset="0"/>
                <a:cs typeface="Verdana" pitchFamily="34" charset="0"/>
              </a:rPr>
              <a:t> </a:t>
            </a:r>
            <a:r>
              <a:rPr lang="en-US" altLang="en-US" sz="1600" dirty="0">
                <a:solidFill>
                  <a:srgbClr val="0070C0"/>
                </a:solidFill>
                <a:ea typeface="Verdana" pitchFamily="34" charset="0"/>
                <a:cs typeface="Verdana" pitchFamily="34" charset="0"/>
                <a:hlinkClick r:id="rId3"/>
              </a:rPr>
              <a:t>riccardo.passerini@itu.int</a:t>
            </a:r>
            <a:endParaRPr lang="en-US" altLang="en-US" sz="1600" dirty="0">
              <a:solidFill>
                <a:srgbClr val="0070C0"/>
              </a:solidFill>
              <a:ea typeface="Verdana" pitchFamily="34" charset="0"/>
              <a:cs typeface="Verdana" pitchFamily="34" charset="0"/>
            </a:endParaRPr>
          </a:p>
          <a:p>
            <a:r>
              <a:rPr lang="en-US" altLang="en-US" sz="1600" dirty="0" smtClean="0"/>
              <a:t> </a:t>
            </a:r>
          </a:p>
        </p:txBody>
      </p:sp>
      <p:sp>
        <p:nvSpPr>
          <p:cNvPr id="4101"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4"/>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5"/>
              </a:buBlip>
              <a:defRPr sz="2800">
                <a:solidFill>
                  <a:schemeClr val="bg2"/>
                </a:solidFill>
                <a:latin typeface="Verdana" pitchFamily="34" charset="0"/>
              </a:defRPr>
            </a:lvl2pPr>
            <a:lvl3pPr marL="1143000" indent="-228600">
              <a:spcBef>
                <a:spcPct val="20000"/>
              </a:spcBef>
              <a:buSzPct val="60000"/>
              <a:buBlip>
                <a:blip r:embed="rId4"/>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5"/>
              </a:buBlip>
              <a:defRPr sz="2000">
                <a:solidFill>
                  <a:schemeClr val="bg2"/>
                </a:solidFill>
                <a:latin typeface="Verdana" pitchFamily="34" charset="0"/>
              </a:defRPr>
            </a:lvl4pPr>
            <a:lvl5pPr marL="2057400" indent="-228600">
              <a:spcBef>
                <a:spcPct val="20000"/>
              </a:spcBef>
              <a:buSzPct val="60000"/>
              <a:buBlip>
                <a:blip r:embed="rId4"/>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4"/>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4"/>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4"/>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4"/>
              </a:buBlip>
              <a:defRPr sz="2000">
                <a:solidFill>
                  <a:schemeClr val="bg2"/>
                </a:solidFill>
                <a:latin typeface="Verdana" pitchFamily="34" charset="0"/>
              </a:defRPr>
            </a:lvl9pPr>
          </a:lstStyle>
          <a:p>
            <a:pPr>
              <a:spcBef>
                <a:spcPct val="0"/>
              </a:spcBef>
              <a:buSzTx/>
              <a:buFontTx/>
              <a:buNone/>
            </a:pPr>
            <a:endParaRPr lang="en-GB" altLang="en-US" dirty="0">
              <a:solidFill>
                <a:schemeClr val="tx1"/>
              </a:solidFill>
            </a:endParaRPr>
          </a:p>
        </p:txBody>
      </p:sp>
      <p:sp>
        <p:nvSpPr>
          <p:cNvPr id="4102"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4"/>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5"/>
              </a:buBlip>
              <a:defRPr sz="2800">
                <a:solidFill>
                  <a:schemeClr val="bg2"/>
                </a:solidFill>
                <a:latin typeface="Verdana" pitchFamily="34" charset="0"/>
              </a:defRPr>
            </a:lvl2pPr>
            <a:lvl3pPr marL="1143000" indent="-228600">
              <a:spcBef>
                <a:spcPct val="20000"/>
              </a:spcBef>
              <a:buSzPct val="60000"/>
              <a:buBlip>
                <a:blip r:embed="rId4"/>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5"/>
              </a:buBlip>
              <a:defRPr sz="2000">
                <a:solidFill>
                  <a:schemeClr val="bg2"/>
                </a:solidFill>
                <a:latin typeface="Verdana" pitchFamily="34" charset="0"/>
              </a:defRPr>
            </a:lvl4pPr>
            <a:lvl5pPr marL="2057400" indent="-228600">
              <a:spcBef>
                <a:spcPct val="20000"/>
              </a:spcBef>
              <a:buSzPct val="60000"/>
              <a:buBlip>
                <a:blip r:embed="rId4"/>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4"/>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4"/>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4"/>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4"/>
              </a:buBlip>
              <a:defRPr sz="2000">
                <a:solidFill>
                  <a:schemeClr val="bg2"/>
                </a:solidFill>
                <a:latin typeface="Verdana" pitchFamily="34" charset="0"/>
              </a:defRPr>
            </a:lvl9pPr>
          </a:lstStyle>
          <a:p>
            <a:pPr>
              <a:spcBef>
                <a:spcPct val="0"/>
              </a:spcBef>
              <a:buSzTx/>
              <a:buFontTx/>
              <a:buNone/>
            </a:pPr>
            <a:endParaRPr lang="en-GB" altLang="en-US" dirty="0">
              <a:solidFill>
                <a:schemeClr val="tx1"/>
              </a:solidFill>
            </a:endParaRPr>
          </a:p>
        </p:txBody>
      </p:sp>
      <p:sp>
        <p:nvSpPr>
          <p:cNvPr id="4103" name="AutoShape 22"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4"/>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5"/>
              </a:buBlip>
              <a:defRPr sz="2800">
                <a:solidFill>
                  <a:schemeClr val="bg2"/>
                </a:solidFill>
                <a:latin typeface="Verdana" pitchFamily="34" charset="0"/>
              </a:defRPr>
            </a:lvl2pPr>
            <a:lvl3pPr marL="1143000" indent="-228600">
              <a:spcBef>
                <a:spcPct val="20000"/>
              </a:spcBef>
              <a:buSzPct val="60000"/>
              <a:buBlip>
                <a:blip r:embed="rId4"/>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5"/>
              </a:buBlip>
              <a:defRPr sz="2000">
                <a:solidFill>
                  <a:schemeClr val="bg2"/>
                </a:solidFill>
                <a:latin typeface="Verdana" pitchFamily="34" charset="0"/>
              </a:defRPr>
            </a:lvl4pPr>
            <a:lvl5pPr marL="2057400" indent="-228600">
              <a:spcBef>
                <a:spcPct val="20000"/>
              </a:spcBef>
              <a:buSzPct val="60000"/>
              <a:buBlip>
                <a:blip r:embed="rId4"/>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4"/>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4"/>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4"/>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4"/>
              </a:buBlip>
              <a:defRPr sz="2000">
                <a:solidFill>
                  <a:schemeClr val="bg2"/>
                </a:solidFill>
                <a:latin typeface="Verdana" pitchFamily="34" charset="0"/>
              </a:defRPr>
            </a:lvl9pPr>
          </a:lstStyle>
          <a:p>
            <a:pPr>
              <a:spcBef>
                <a:spcPct val="0"/>
              </a:spcBef>
              <a:buSzTx/>
              <a:buFontTx/>
              <a:buNone/>
            </a:pPr>
            <a:endParaRPr lang="en-GB" altLang="en-US" dirty="0">
              <a:solidFill>
                <a:schemeClr val="tx1"/>
              </a:solidFill>
            </a:endParaRPr>
          </a:p>
        </p:txBody>
      </p:sp>
      <p:sp>
        <p:nvSpPr>
          <p:cNvPr id="4104" name="AutoShape 24"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4"/>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5"/>
              </a:buBlip>
              <a:defRPr sz="2800">
                <a:solidFill>
                  <a:schemeClr val="bg2"/>
                </a:solidFill>
                <a:latin typeface="Verdana" pitchFamily="34" charset="0"/>
              </a:defRPr>
            </a:lvl2pPr>
            <a:lvl3pPr marL="1143000" indent="-228600">
              <a:spcBef>
                <a:spcPct val="20000"/>
              </a:spcBef>
              <a:buSzPct val="60000"/>
              <a:buBlip>
                <a:blip r:embed="rId4"/>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5"/>
              </a:buBlip>
              <a:defRPr sz="2000">
                <a:solidFill>
                  <a:schemeClr val="bg2"/>
                </a:solidFill>
                <a:latin typeface="Verdana" pitchFamily="34" charset="0"/>
              </a:defRPr>
            </a:lvl4pPr>
            <a:lvl5pPr marL="2057400" indent="-228600">
              <a:spcBef>
                <a:spcPct val="20000"/>
              </a:spcBef>
              <a:buSzPct val="60000"/>
              <a:buBlip>
                <a:blip r:embed="rId4"/>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4"/>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4"/>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4"/>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4"/>
              </a:buBlip>
              <a:defRPr sz="2000">
                <a:solidFill>
                  <a:schemeClr val="bg2"/>
                </a:solidFill>
                <a:latin typeface="Verdana" pitchFamily="34" charset="0"/>
              </a:defRPr>
            </a:lvl9pPr>
          </a:lstStyle>
          <a:p>
            <a:pPr>
              <a:spcBef>
                <a:spcPct val="0"/>
              </a:spcBef>
              <a:buSzTx/>
              <a:buFontTx/>
              <a:buNone/>
            </a:pPr>
            <a:endParaRPr lang="en-GB" altLang="en-US" dirty="0">
              <a:solidFill>
                <a:schemeClr val="tx1"/>
              </a:solidFill>
            </a:endParaRPr>
          </a:p>
        </p:txBody>
      </p:sp>
      <p:sp>
        <p:nvSpPr>
          <p:cNvPr id="4105" name="Rectangle 26"/>
          <p:cNvSpPr>
            <a:spLocks noChangeArrowheads="1"/>
          </p:cNvSpPr>
          <p:nvPr/>
        </p:nvSpPr>
        <p:spPr bwMode="auto">
          <a:xfrm>
            <a:off x="0" y="2928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SzPct val="75000"/>
              <a:buBlip>
                <a:blip r:embed="rId4"/>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5"/>
              </a:buBlip>
              <a:defRPr sz="2800">
                <a:solidFill>
                  <a:schemeClr val="bg2"/>
                </a:solidFill>
                <a:latin typeface="Verdana" pitchFamily="34" charset="0"/>
              </a:defRPr>
            </a:lvl2pPr>
            <a:lvl3pPr marL="1143000" indent="-228600">
              <a:spcBef>
                <a:spcPct val="20000"/>
              </a:spcBef>
              <a:buSzPct val="60000"/>
              <a:buBlip>
                <a:blip r:embed="rId4"/>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5"/>
              </a:buBlip>
              <a:defRPr sz="2000">
                <a:solidFill>
                  <a:schemeClr val="bg2"/>
                </a:solidFill>
                <a:latin typeface="Verdana" pitchFamily="34" charset="0"/>
              </a:defRPr>
            </a:lvl4pPr>
            <a:lvl5pPr marL="2057400" indent="-228600">
              <a:spcBef>
                <a:spcPct val="20000"/>
              </a:spcBef>
              <a:buSzPct val="60000"/>
              <a:buBlip>
                <a:blip r:embed="rId4"/>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4"/>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4"/>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4"/>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4"/>
              </a:buBlip>
              <a:defRPr sz="2000">
                <a:solidFill>
                  <a:schemeClr val="bg2"/>
                </a:solidFill>
                <a:latin typeface="Verdana" pitchFamily="34" charset="0"/>
              </a:defRPr>
            </a:lvl9pPr>
          </a:lstStyle>
          <a:p>
            <a:pPr>
              <a:spcBef>
                <a:spcPct val="0"/>
              </a:spcBef>
              <a:buSzTx/>
              <a:buFontTx/>
              <a:buNone/>
            </a:pPr>
            <a:endParaRPr lang="en-GB" altLang="en-US" dirty="0">
              <a:solidFill>
                <a:schemeClr val="tx1"/>
              </a:solidFill>
            </a:endParaRPr>
          </a:p>
        </p:txBody>
      </p:sp>
      <p:pic>
        <p:nvPicPr>
          <p:cNvPr id="13" name="Picture 1" descr="C:\Documents and Settings\tarif\Local Settings\Temporary Internet Files\Content.Outlook\CEAXITGN\Interop_logo (2).gif"/>
          <p:cNvPicPr>
            <a:picLocks noChangeAspect="1" noChangeArrowheads="1"/>
          </p:cNvPicPr>
          <p:nvPr/>
        </p:nvPicPr>
        <p:blipFill>
          <a:blip r:embed="rId6">
            <a:clrChange>
              <a:clrFrom>
                <a:srgbClr val="000000"/>
              </a:clrFrom>
              <a:clrTo>
                <a:srgbClr val="000000">
                  <a:alpha val="0"/>
                </a:srgbClr>
              </a:clrTo>
            </a:clrChange>
          </a:blip>
          <a:srcRect b="17868"/>
          <a:stretch>
            <a:fillRect/>
          </a:stretch>
        </p:blipFill>
        <p:spPr bwMode="auto">
          <a:xfrm>
            <a:off x="0" y="269007"/>
            <a:ext cx="2100263" cy="1806575"/>
          </a:xfrm>
          <a:prstGeom prst="rect">
            <a:avLst/>
          </a:prstGeom>
          <a:noFill/>
          <a:ln w="9525">
            <a:noFill/>
            <a:miter lim="800000"/>
            <a:headEnd/>
            <a:tailEnd/>
          </a:ln>
          <a:effectLst>
            <a:outerShdw blurRad="50800" dist="50800" dir="5400000" algn="ctr" rotWithShape="0">
              <a:srgbClr val="000000"/>
            </a:outerShdw>
          </a:effectLst>
        </p:spPr>
      </p:pic>
      <p:sp>
        <p:nvSpPr>
          <p:cNvPr id="2" name="Rectangle 1"/>
          <p:cNvSpPr/>
          <p:nvPr/>
        </p:nvSpPr>
        <p:spPr>
          <a:xfrm>
            <a:off x="1992884" y="387465"/>
            <a:ext cx="6984776" cy="461665"/>
          </a:xfrm>
          <a:prstGeom prst="rect">
            <a:avLst/>
          </a:prstGeom>
        </p:spPr>
        <p:txBody>
          <a:bodyPr wrap="square">
            <a:spAutoFit/>
          </a:bodyPr>
          <a:lstStyle/>
          <a:p>
            <a:pPr algn="ctr"/>
            <a:r>
              <a:rPr lang="en-GB" sz="2400" b="1" dirty="0" smtClean="0">
                <a:solidFill>
                  <a:srgbClr val="0C43B0"/>
                </a:solidFill>
                <a:latin typeface="Calibri" panose="020F0502020204030204" pitchFamily="34" charset="0"/>
                <a:ea typeface="Calibri" panose="020F0502020204030204" pitchFamily="34" charset="0"/>
                <a:cs typeface="Times New Roman" panose="02020603050405020304" pitchFamily="18" charset="0"/>
              </a:rPr>
              <a:t> </a:t>
            </a:r>
            <a:endParaRPr lang="en-GB" sz="2000" dirty="0">
              <a:solidFill>
                <a:srgbClr val="0C43B0"/>
              </a:solidFill>
              <a:effectLst>
                <a:outerShdw blurRad="50800" dist="50800" dir="5400000" algn="ctr" rotWithShape="0">
                  <a:schemeClr val="tx1">
                    <a:lumMod val="20000"/>
                    <a:lumOff val="80000"/>
                  </a:schemeClr>
                </a:outerShdw>
              </a:effectLst>
            </a:endParaRPr>
          </a:p>
        </p:txBody>
      </p:sp>
      <p:sp>
        <p:nvSpPr>
          <p:cNvPr id="14" name="Subtitle 1"/>
          <p:cNvSpPr txBox="1">
            <a:spLocks/>
          </p:cNvSpPr>
          <p:nvPr/>
        </p:nvSpPr>
        <p:spPr bwMode="auto">
          <a:xfrm>
            <a:off x="1788408" y="612480"/>
            <a:ext cx="7189252" cy="21351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rgbClr val="0E438A"/>
              </a:buClr>
              <a:buSzPct val="110000"/>
              <a:buFont typeface="Wingdings" pitchFamily="2" charset="2"/>
              <a:buNone/>
              <a:defRPr sz="24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cs typeface="+mn-cs"/>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cs typeface="+mn-cs"/>
              </a:defRPr>
            </a:lvl5pPr>
            <a:lvl6pPr marL="2514600" indent="-228600" algn="l" rtl="0" eaLnBrk="1" fontAlgn="base" hangingPunct="1">
              <a:spcBef>
                <a:spcPct val="20000"/>
              </a:spcBef>
              <a:spcAft>
                <a:spcPct val="0"/>
              </a:spcAft>
              <a:buFont typeface="Verdana" pitchFamily="34" charset="0"/>
              <a:buChar char="–"/>
              <a:defRPr sz="2000">
                <a:solidFill>
                  <a:srgbClr val="5C5C5C"/>
                </a:solidFill>
                <a:latin typeface="+mn-lt"/>
                <a:cs typeface="+mn-cs"/>
              </a:defRPr>
            </a:lvl6pPr>
            <a:lvl7pPr marL="2971800" indent="-228600" algn="l" rtl="0" eaLnBrk="1" fontAlgn="base" hangingPunct="1">
              <a:spcBef>
                <a:spcPct val="20000"/>
              </a:spcBef>
              <a:spcAft>
                <a:spcPct val="0"/>
              </a:spcAft>
              <a:buFont typeface="Verdana" pitchFamily="34" charset="0"/>
              <a:buChar char="–"/>
              <a:defRPr sz="2000">
                <a:solidFill>
                  <a:srgbClr val="5C5C5C"/>
                </a:solidFill>
                <a:latin typeface="+mn-lt"/>
                <a:cs typeface="+mn-cs"/>
              </a:defRPr>
            </a:lvl7pPr>
            <a:lvl8pPr marL="3429000" indent="-228600" algn="l" rtl="0" eaLnBrk="1" fontAlgn="base" hangingPunct="1">
              <a:spcBef>
                <a:spcPct val="20000"/>
              </a:spcBef>
              <a:spcAft>
                <a:spcPct val="0"/>
              </a:spcAft>
              <a:buFont typeface="Verdana" pitchFamily="34" charset="0"/>
              <a:buChar char="–"/>
              <a:defRPr sz="2000">
                <a:solidFill>
                  <a:srgbClr val="5C5C5C"/>
                </a:solidFill>
                <a:latin typeface="+mn-lt"/>
                <a:cs typeface="+mn-cs"/>
              </a:defRPr>
            </a:lvl8pPr>
            <a:lvl9pPr marL="3886200" indent="-228600" algn="l" rtl="0" eaLnBrk="1" fontAlgn="base" hangingPunct="1">
              <a:spcBef>
                <a:spcPct val="20000"/>
              </a:spcBef>
              <a:spcAft>
                <a:spcPct val="0"/>
              </a:spcAft>
              <a:buFont typeface="Verdana" pitchFamily="34" charset="0"/>
              <a:buChar char="–"/>
              <a:defRPr sz="2000">
                <a:solidFill>
                  <a:srgbClr val="5C5C5C"/>
                </a:solidFill>
                <a:latin typeface="+mn-lt"/>
                <a:cs typeface="+mn-cs"/>
              </a:defRPr>
            </a:lvl9pPr>
          </a:lstStyle>
          <a:p>
            <a:r>
              <a:rPr lang="en-US" sz="2600" b="1" dirty="0">
                <a:solidFill>
                  <a:srgbClr val="0C43B0"/>
                </a:solidFill>
                <a:latin typeface="Calibri" panose="020F0502020204030204" pitchFamily="34" charset="0"/>
                <a:ea typeface="Calibri" panose="020F0502020204030204" pitchFamily="34" charset="0"/>
                <a:cs typeface="Times New Roman" panose="02020603050405020304" pitchFamily="18" charset="0"/>
              </a:rPr>
              <a:t>Conformity and Interoperability Training for ARB Region on  Type Approval testing for Mobile Terminals, Homologation Procedures and Market Surveillance </a:t>
            </a:r>
          </a:p>
          <a:p>
            <a:r>
              <a:rPr lang="en-US" sz="2600" b="1" dirty="0">
                <a:solidFill>
                  <a:srgbClr val="0C43B0"/>
                </a:solidFill>
                <a:latin typeface="Calibri" panose="020F0502020204030204" pitchFamily="34" charset="0"/>
                <a:ea typeface="Calibri" panose="020F0502020204030204" pitchFamily="34" charset="0"/>
                <a:cs typeface="Times New Roman" panose="02020603050405020304" pitchFamily="18" charset="0"/>
              </a:rPr>
              <a:t>Tunis-Tunisia, 20-24 April 2015 </a:t>
            </a:r>
            <a:endParaRPr lang="en-GB" sz="2600" b="1" dirty="0">
              <a:solidFill>
                <a:srgbClr val="0C43B0"/>
              </a:solidFill>
              <a:effectLst>
                <a:outerShdw blurRad="50800" dist="50800" dir="5400000" algn="ctr" rotWithShape="0">
                  <a:schemeClr val="tx1">
                    <a:lumMod val="20000"/>
                    <a:lumOff val="80000"/>
                  </a:schemeClr>
                </a:outerShdw>
              </a:effectLst>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lstStyle/>
          <a:p>
            <a:r>
              <a:rPr lang="en-US" sz="2400" dirty="0" smtClean="0"/>
              <a:t/>
            </a:r>
            <a:br>
              <a:rPr lang="en-US" sz="2400" dirty="0" smtClean="0"/>
            </a:br>
            <a:r>
              <a:rPr lang="en-US" sz="2400" dirty="0" smtClean="0"/>
              <a:t>CONFORMITY </a:t>
            </a:r>
            <a:r>
              <a:rPr lang="en-US" sz="2400" dirty="0"/>
              <a:t>AND INTEROPERABILITY ASSESSMENT ON A REGIONAL BASIS</a:t>
            </a:r>
            <a:r>
              <a:rPr lang="en-US" sz="2400" dirty="0" smtClean="0"/>
              <a:t>:</a:t>
            </a:r>
            <a:br>
              <a:rPr lang="en-US" sz="2400" dirty="0" smtClean="0"/>
            </a:br>
            <a:r>
              <a:rPr lang="en-US" sz="2400" dirty="0" smtClean="0"/>
              <a:t>Maghreb countries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r>
              <a:rPr lang="en-US" sz="2400" b="1" dirty="0"/>
              <a:t>Collaboration among Regional and Sub-regional Organizations for Establishing common Conformity and Interoperability</a:t>
            </a:r>
            <a:r>
              <a:rPr lang="en-US" sz="2400" dirty="0"/>
              <a:t> (</a:t>
            </a:r>
            <a:r>
              <a:rPr lang="en-US" sz="2400" b="1" dirty="0"/>
              <a:t>C&amp;I) </a:t>
            </a:r>
            <a:r>
              <a:rPr lang="en-US" sz="2400" b="1" dirty="0" err="1"/>
              <a:t>Programmes</a:t>
            </a:r>
            <a:r>
              <a:rPr lang="en-US" sz="2400" b="1" dirty="0"/>
              <a:t> and Mutual Recognition Agreements</a:t>
            </a:r>
            <a:endParaRPr lang="en-US" sz="2400" dirty="0"/>
          </a:p>
          <a:p>
            <a:pPr marL="0" indent="0">
              <a:buNone/>
            </a:pPr>
            <a:r>
              <a:rPr lang="en-US" b="1" dirty="0"/>
              <a:t> </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4F988A7E-ED7B-476E-B593-60247DB4F7DD}" type="slidenum">
              <a:rPr lang="en-US" altLang="pt-BR" smtClean="0"/>
              <a:pPr>
                <a:defRPr/>
              </a:pPr>
              <a:t>2</a:t>
            </a:fld>
            <a:endParaRPr lang="en-US" altLang="pt-BR" dirty="0"/>
          </a:p>
        </p:txBody>
      </p:sp>
    </p:spTree>
    <p:extLst>
      <p:ext uri="{BB962C8B-B14F-4D97-AF65-F5344CB8AC3E}">
        <p14:creationId xmlns:p14="http://schemas.microsoft.com/office/powerpoint/2010/main" val="294472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Maghreb C&amp;I Study</a:t>
            </a:r>
            <a:br>
              <a:rPr lang="en-US" dirty="0" smtClean="0"/>
            </a:br>
            <a:r>
              <a:rPr lang="en-US" dirty="0" smtClean="0"/>
              <a:t> </a:t>
            </a:r>
            <a:endParaRPr lang="en-US" dirty="0"/>
          </a:p>
        </p:txBody>
      </p:sp>
      <p:sp>
        <p:nvSpPr>
          <p:cNvPr id="3" name="Content Placeholder 2"/>
          <p:cNvSpPr>
            <a:spLocks noGrp="1"/>
          </p:cNvSpPr>
          <p:nvPr>
            <p:ph idx="1"/>
          </p:nvPr>
        </p:nvSpPr>
        <p:spPr>
          <a:xfrm>
            <a:off x="107504" y="764704"/>
            <a:ext cx="8335700" cy="6093296"/>
          </a:xfrm>
        </p:spPr>
        <p:txBody>
          <a:bodyPr>
            <a:normAutofit fontScale="70000" lnSpcReduction="20000"/>
          </a:bodyPr>
          <a:lstStyle/>
          <a:p>
            <a:r>
              <a:rPr lang="en-US" sz="3400" dirty="0"/>
              <a:t>The objective </a:t>
            </a:r>
            <a:r>
              <a:rPr lang="en-US" sz="3400" dirty="0" smtClean="0"/>
              <a:t>is to </a:t>
            </a:r>
            <a:r>
              <a:rPr lang="en-US" sz="3400" dirty="0"/>
              <a:t>carry out the Conformity and Interoperability Assessment on a Regional Basis. This project aimed to identify all the necessary elements and promote the Collaboration among Regional and Sub-regional Organizations for establishing a common C&amp;I </a:t>
            </a:r>
            <a:r>
              <a:rPr lang="en-US" sz="3400" dirty="0" err="1"/>
              <a:t>Programme</a:t>
            </a:r>
            <a:r>
              <a:rPr lang="en-US" sz="3400" dirty="0"/>
              <a:t> and Mutual Recognition Agreements (MRAs). It also presents possible scenarios to meet the needs and interests of Member States and Regions on C&amp;I. The Assessment covers, among other </a:t>
            </a:r>
            <a:r>
              <a:rPr lang="en-US" sz="3400" dirty="0" smtClean="0"/>
              <a:t>items:</a:t>
            </a:r>
          </a:p>
          <a:p>
            <a:pPr marL="0" indent="0">
              <a:buNone/>
            </a:pPr>
            <a:endParaRPr lang="en-US" sz="3400" dirty="0" smtClean="0"/>
          </a:p>
          <a:p>
            <a:pPr>
              <a:spcAft>
                <a:spcPts val="600"/>
              </a:spcAft>
            </a:pPr>
            <a:r>
              <a:rPr lang="en-US" sz="3400" b="1" dirty="0">
                <a:solidFill>
                  <a:srgbClr val="FF3300"/>
                </a:solidFill>
              </a:rPr>
              <a:t>G</a:t>
            </a:r>
            <a:r>
              <a:rPr lang="en-US" sz="3400" b="1" dirty="0" smtClean="0">
                <a:solidFill>
                  <a:srgbClr val="FF3300"/>
                </a:solidFill>
              </a:rPr>
              <a:t>eneral </a:t>
            </a:r>
            <a:r>
              <a:rPr lang="en-US" sz="3400" b="1" dirty="0">
                <a:solidFill>
                  <a:srgbClr val="FF3300"/>
                </a:solidFill>
              </a:rPr>
              <a:t>aspects of </a:t>
            </a:r>
            <a:r>
              <a:rPr lang="en-US" sz="3400" b="1" dirty="0" smtClean="0">
                <a:solidFill>
                  <a:srgbClr val="FF3300"/>
                </a:solidFill>
              </a:rPr>
              <a:t>Maghreb region</a:t>
            </a:r>
          </a:p>
          <a:p>
            <a:pPr>
              <a:spcAft>
                <a:spcPts val="600"/>
              </a:spcAft>
            </a:pPr>
            <a:r>
              <a:rPr lang="en-US" sz="3400" b="1" dirty="0" smtClean="0">
                <a:solidFill>
                  <a:srgbClr val="FF3300"/>
                </a:solidFill>
              </a:rPr>
              <a:t>Regulatory </a:t>
            </a:r>
            <a:r>
              <a:rPr lang="en-US" sz="3400" b="1" dirty="0">
                <a:solidFill>
                  <a:srgbClr val="FF3300"/>
                </a:solidFill>
              </a:rPr>
              <a:t>framework and </a:t>
            </a:r>
            <a:r>
              <a:rPr lang="en-US" sz="3400" b="1" dirty="0" smtClean="0">
                <a:solidFill>
                  <a:srgbClr val="FF3300"/>
                </a:solidFill>
              </a:rPr>
              <a:t>Institutions</a:t>
            </a:r>
          </a:p>
          <a:p>
            <a:pPr>
              <a:spcAft>
                <a:spcPts val="600"/>
              </a:spcAft>
            </a:pPr>
            <a:r>
              <a:rPr lang="en-US" sz="3400" b="1" dirty="0" smtClean="0">
                <a:solidFill>
                  <a:srgbClr val="FF3300"/>
                </a:solidFill>
              </a:rPr>
              <a:t>Accreditation</a:t>
            </a:r>
            <a:r>
              <a:rPr lang="en-US" sz="3400" b="1" dirty="0">
                <a:solidFill>
                  <a:srgbClr val="FF3300"/>
                </a:solidFill>
              </a:rPr>
              <a:t>, Laboratories, certification bodies and </a:t>
            </a:r>
            <a:r>
              <a:rPr lang="en-US" sz="3400" b="1" dirty="0" smtClean="0">
                <a:solidFill>
                  <a:srgbClr val="FF3300"/>
                </a:solidFill>
              </a:rPr>
              <a:t>Marking</a:t>
            </a:r>
          </a:p>
          <a:p>
            <a:pPr>
              <a:spcAft>
                <a:spcPts val="600"/>
              </a:spcAft>
            </a:pPr>
            <a:r>
              <a:rPr lang="en-US" sz="3400" b="1" dirty="0">
                <a:solidFill>
                  <a:srgbClr val="FF3300"/>
                </a:solidFill>
              </a:rPr>
              <a:t>R</a:t>
            </a:r>
            <a:r>
              <a:rPr lang="en-US" sz="3400" b="1" dirty="0" smtClean="0">
                <a:solidFill>
                  <a:srgbClr val="FF3300"/>
                </a:solidFill>
              </a:rPr>
              <a:t>ecommendations </a:t>
            </a:r>
            <a:r>
              <a:rPr lang="en-US" sz="3400" b="1" dirty="0">
                <a:solidFill>
                  <a:srgbClr val="FF3300"/>
                </a:solidFill>
              </a:rPr>
              <a:t>for establishing common C&amp;I </a:t>
            </a:r>
            <a:r>
              <a:rPr lang="en-US" sz="3400" b="1" dirty="0" err="1">
                <a:solidFill>
                  <a:srgbClr val="FF3300"/>
                </a:solidFill>
              </a:rPr>
              <a:t>programme</a:t>
            </a:r>
            <a:r>
              <a:rPr lang="en-US" sz="3400" b="1" dirty="0">
                <a:solidFill>
                  <a:srgbClr val="FF3300"/>
                </a:solidFill>
              </a:rPr>
              <a:t> and MRAs.</a:t>
            </a:r>
          </a:p>
          <a:p>
            <a:endParaRPr lang="en-US" dirty="0"/>
          </a:p>
        </p:txBody>
      </p:sp>
      <p:sp>
        <p:nvSpPr>
          <p:cNvPr id="4" name="Slide Number Placeholder 3"/>
          <p:cNvSpPr>
            <a:spLocks noGrp="1"/>
          </p:cNvSpPr>
          <p:nvPr>
            <p:ph type="sldNum" sz="quarter" idx="10"/>
          </p:nvPr>
        </p:nvSpPr>
        <p:spPr/>
        <p:txBody>
          <a:bodyPr/>
          <a:lstStyle/>
          <a:p>
            <a:pPr>
              <a:defRPr/>
            </a:pPr>
            <a:fld id="{4F988A7E-ED7B-476E-B593-60247DB4F7DD}" type="slidenum">
              <a:rPr lang="en-US" altLang="pt-BR" smtClean="0"/>
              <a:pPr>
                <a:defRPr/>
              </a:pPr>
              <a:t>3</a:t>
            </a:fld>
            <a:endParaRPr lang="en-US" altLang="pt-BR" dirty="0"/>
          </a:p>
        </p:txBody>
      </p:sp>
    </p:spTree>
    <p:extLst>
      <p:ext uri="{BB962C8B-B14F-4D97-AF65-F5344CB8AC3E}">
        <p14:creationId xmlns:p14="http://schemas.microsoft.com/office/powerpoint/2010/main" val="2314321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
            <a:ext cx="8928992" cy="476672"/>
          </a:xfrm>
        </p:spPr>
        <p:txBody>
          <a:bodyPr/>
          <a:lstStyle/>
          <a:p>
            <a:pPr algn="l">
              <a:tabLst>
                <a:tab pos="2057400" algn="l"/>
              </a:tabLst>
            </a:pPr>
            <a:r>
              <a:rPr lang="en-US" sz="2400" dirty="0" smtClean="0"/>
              <a:t>      </a:t>
            </a:r>
            <a:r>
              <a:rPr lang="en-US" sz="2400" dirty="0" smtClean="0">
                <a:solidFill>
                  <a:srgbClr val="FF0000"/>
                </a:solidFill>
              </a:rPr>
              <a:t>Methodology for conducting the Study</a:t>
            </a:r>
            <a:endParaRPr lang="en-US" sz="2400" dirty="0">
              <a:solidFill>
                <a:srgbClr val="FF0000"/>
              </a:solidFill>
            </a:endParaRPr>
          </a:p>
        </p:txBody>
      </p:sp>
      <p:sp>
        <p:nvSpPr>
          <p:cNvPr id="3" name="Content Placeholder 2"/>
          <p:cNvSpPr>
            <a:spLocks noGrp="1"/>
          </p:cNvSpPr>
          <p:nvPr>
            <p:ph idx="1"/>
          </p:nvPr>
        </p:nvSpPr>
        <p:spPr>
          <a:xfrm>
            <a:off x="332731" y="476672"/>
            <a:ext cx="8795072" cy="6552332"/>
          </a:xfrm>
        </p:spPr>
        <p:txBody>
          <a:bodyPr>
            <a:noAutofit/>
          </a:bodyPr>
          <a:lstStyle/>
          <a:p>
            <a:pPr marL="0" indent="0">
              <a:buNone/>
            </a:pPr>
            <a:r>
              <a:rPr lang="en-US" sz="1200" b="1" dirty="0" smtClean="0"/>
              <a:t>International </a:t>
            </a:r>
            <a:r>
              <a:rPr lang="en-US" sz="1200" b="1" dirty="0"/>
              <a:t>Telecommunication </a:t>
            </a:r>
            <a:r>
              <a:rPr lang="en-US" sz="1200" b="1" dirty="0" smtClean="0"/>
              <a:t>Union Arab </a:t>
            </a:r>
            <a:r>
              <a:rPr lang="en-US" sz="1200" b="1" dirty="0"/>
              <a:t>Regional Office</a:t>
            </a:r>
          </a:p>
          <a:p>
            <a:pPr marL="0" indent="0">
              <a:buNone/>
            </a:pPr>
            <a:r>
              <a:rPr lang="en-US" sz="1200" b="1" dirty="0"/>
              <a:t>Union </a:t>
            </a:r>
            <a:r>
              <a:rPr lang="en-US" sz="1200" b="1" dirty="0" err="1"/>
              <a:t>Internationale</a:t>
            </a:r>
            <a:r>
              <a:rPr lang="en-US" sz="1200" b="1" dirty="0"/>
              <a:t> des </a:t>
            </a:r>
            <a:r>
              <a:rPr lang="en-US" sz="1200" b="1" dirty="0" err="1" smtClean="0"/>
              <a:t>Télécommunications</a:t>
            </a:r>
            <a:r>
              <a:rPr lang="en-US" sz="1200" b="1" dirty="0"/>
              <a:t> </a:t>
            </a:r>
            <a:r>
              <a:rPr lang="en-US" sz="1200" b="1" dirty="0" smtClean="0"/>
              <a:t>Bureau </a:t>
            </a:r>
            <a:r>
              <a:rPr lang="en-US" sz="1200" b="1" dirty="0" err="1"/>
              <a:t>Régional</a:t>
            </a:r>
            <a:r>
              <a:rPr lang="en-US" sz="1200" b="1" dirty="0"/>
              <a:t> </a:t>
            </a:r>
            <a:r>
              <a:rPr lang="en-US" sz="1200" b="1" dirty="0" err="1"/>
              <a:t>Arabe</a:t>
            </a:r>
            <a:endParaRPr lang="en-US" sz="1200" b="1" dirty="0"/>
          </a:p>
          <a:p>
            <a:pPr marL="0" indent="0">
              <a:buNone/>
            </a:pPr>
            <a:r>
              <a:rPr lang="en-US" sz="1200" b="1" dirty="0" smtClean="0"/>
              <a:t> </a:t>
            </a:r>
            <a:endParaRPr lang="ar-SA" sz="1200" dirty="0"/>
          </a:p>
          <a:p>
            <a:pPr marL="0" indent="0">
              <a:buNone/>
            </a:pPr>
            <a:r>
              <a:rPr lang="en-US" sz="1200" dirty="0"/>
              <a:t>Reference: ……017532…… 5 May 2014</a:t>
            </a:r>
          </a:p>
          <a:p>
            <a:pPr marL="0" indent="0">
              <a:buNone/>
            </a:pPr>
            <a:r>
              <a:rPr lang="en-US" sz="1200" b="1" dirty="0"/>
              <a:t>H.E. Mr. Habib BEN YAHIA</a:t>
            </a:r>
          </a:p>
          <a:p>
            <a:pPr marL="0" indent="0">
              <a:buNone/>
            </a:pPr>
            <a:r>
              <a:rPr lang="en-US" sz="1200" dirty="0"/>
              <a:t>Secretary General of Arab Maghreb Union (</a:t>
            </a:r>
            <a:r>
              <a:rPr lang="en-US" sz="1200" dirty="0" smtClean="0"/>
              <a:t>AMU), Rabat-Morocco  </a:t>
            </a:r>
            <a:r>
              <a:rPr lang="en-US" sz="1200" u="sng" dirty="0" smtClean="0">
                <a:solidFill>
                  <a:srgbClr val="FF0000"/>
                </a:solidFill>
              </a:rPr>
              <a:t>(sent to all Administrations of Maghreb also)</a:t>
            </a:r>
          </a:p>
          <a:p>
            <a:pPr marL="0" indent="0">
              <a:buNone/>
            </a:pPr>
            <a:endParaRPr lang="en-US" sz="1200" dirty="0"/>
          </a:p>
          <a:p>
            <a:pPr marL="0" indent="0">
              <a:buNone/>
            </a:pPr>
            <a:r>
              <a:rPr lang="en-US" sz="1100" b="1" dirty="0"/>
              <a:t>Subject: Conformance and Interoperability Assessment Study for Maghreb Region</a:t>
            </a:r>
          </a:p>
          <a:p>
            <a:pPr marL="0" indent="0">
              <a:buNone/>
            </a:pPr>
            <a:r>
              <a:rPr lang="en-US" sz="1100" dirty="0"/>
              <a:t>Excellence,</a:t>
            </a:r>
          </a:p>
          <a:p>
            <a:pPr marL="0" indent="0">
              <a:buNone/>
            </a:pPr>
            <a:r>
              <a:rPr lang="en-US" sz="1100" dirty="0"/>
              <a:t>Reference to our letter No. 017461 dated 4 February 2014, regarding the intention of the BDT to conduct a Conformity and Interoperability (C&amp;I) Assessment Studies on Regional and Sub-regional Basis: Collaboration among Regional and Sub-regional Organizations for establishing a common C&amp;I Regime and Mutual Recognition Agreements (MRAs).</a:t>
            </a:r>
          </a:p>
          <a:p>
            <a:pPr marL="0" indent="0">
              <a:buNone/>
            </a:pPr>
            <a:r>
              <a:rPr lang="en-US" sz="1100" dirty="0"/>
              <a:t>This project aims at identifying the necessary elements and promotes the Collaboration among Regional and Sub-regional Organizations for establishing a common C&amp;I Regime and Mutual Recognition Agreements, seeking to present possible scenarios to meet the needs and interests of Member States and Regions.</a:t>
            </a:r>
          </a:p>
          <a:p>
            <a:pPr marL="0" indent="0">
              <a:buNone/>
            </a:pPr>
            <a:r>
              <a:rPr lang="en-US" sz="1100" dirty="0"/>
              <a:t>I have the pleasure to recall that in Maghreb Region, BDT is going to conduct an Assessment study on C&amp;I for the actual situation (in terms of Laboratories, Regulatory regimes, MRAs in force and so on) in the Maghreb Region as specified in the attached Terms of Reference. In close coordination with the ITU-BDT Counterpart, an ITU recruited expert, Mr. Karim LOUKIL (karim.wakil@cert.mincom.tn), is conducting the Study. Therefore, I would appreciate your kind action to facilitate a meeting with the ICT division in the Maghreb Union and Mr. LOUKIL during the process of the study to enable successful completion and achievement of best results of his mission.</a:t>
            </a:r>
          </a:p>
          <a:p>
            <a:pPr marL="0" indent="0">
              <a:buNone/>
            </a:pPr>
            <a:r>
              <a:rPr lang="en-US" sz="1100" dirty="0"/>
              <a:t>Based on the result of the study, a common and integrated approach for establishing appropriate C&amp;I regimes in Maghreb countries will be proposed, e.g. building additional labs for C&amp;I Domains (mobile, EMC, NGN, broadband, etc.) and/or encouraging the establishment of Mutual Recognition Agreements - MRAs between countries in the Maghreb Region.</a:t>
            </a:r>
          </a:p>
          <a:p>
            <a:pPr marL="0" indent="0">
              <a:buNone/>
            </a:pPr>
            <a:r>
              <a:rPr lang="en-US" sz="1100" dirty="0"/>
              <a:t>The results and proposals will be submitted for consideration to Maghreb Countries and also presented during a Workshop scheduled to be held for those countries in the second half of 2014</a:t>
            </a:r>
            <a:r>
              <a:rPr lang="en-US" sz="1100" dirty="0" smtClean="0"/>
              <a:t>.</a:t>
            </a:r>
          </a:p>
          <a:p>
            <a:pPr marL="0" indent="0">
              <a:buNone/>
            </a:pPr>
            <a:endParaRPr lang="en-US" sz="1100" dirty="0"/>
          </a:p>
          <a:p>
            <a:pPr marL="0" indent="0">
              <a:buNone/>
            </a:pPr>
            <a:r>
              <a:rPr lang="en-US" sz="1100" dirty="0"/>
              <a:t>Yours sincerely,</a:t>
            </a:r>
          </a:p>
          <a:p>
            <a:pPr marL="0" indent="0">
              <a:buNone/>
            </a:pPr>
            <a:r>
              <a:rPr lang="en-US" sz="1100" b="1" dirty="0"/>
              <a:t>Ebrahim AL HADDAD</a:t>
            </a:r>
          </a:p>
          <a:p>
            <a:pPr marL="0" indent="0">
              <a:buNone/>
            </a:pPr>
            <a:r>
              <a:rPr lang="en-US" sz="1100" dirty="0"/>
              <a:t>Regional Director,</a:t>
            </a:r>
          </a:p>
          <a:p>
            <a:pPr marL="0" indent="0">
              <a:buNone/>
            </a:pPr>
            <a:r>
              <a:rPr lang="en-US" sz="1100" dirty="0"/>
              <a:t>ITU Arab Regional Office</a:t>
            </a:r>
          </a:p>
          <a:p>
            <a:pPr marL="0" indent="0">
              <a:buNone/>
            </a:pPr>
            <a:r>
              <a:rPr lang="en-US" sz="1100" dirty="0"/>
              <a:t>Annex 1: Term of Reference of the Assessment Study.</a:t>
            </a:r>
          </a:p>
        </p:txBody>
      </p:sp>
      <p:sp>
        <p:nvSpPr>
          <p:cNvPr id="4" name="Slide Number Placeholder 3"/>
          <p:cNvSpPr>
            <a:spLocks noGrp="1"/>
          </p:cNvSpPr>
          <p:nvPr>
            <p:ph type="sldNum" sz="quarter" idx="10"/>
          </p:nvPr>
        </p:nvSpPr>
        <p:spPr/>
        <p:txBody>
          <a:bodyPr/>
          <a:lstStyle/>
          <a:p>
            <a:pPr>
              <a:defRPr/>
            </a:pPr>
            <a:fld id="{4F988A7E-ED7B-476E-B593-60247DB4F7DD}" type="slidenum">
              <a:rPr lang="en-US" altLang="pt-BR" smtClean="0"/>
              <a:pPr>
                <a:defRPr/>
              </a:pPr>
              <a:t>4</a:t>
            </a:fld>
            <a:endParaRPr lang="en-US" altLang="pt-BR" dirty="0"/>
          </a:p>
        </p:txBody>
      </p:sp>
      <p:pic>
        <p:nvPicPr>
          <p:cNvPr id="1025" name="Picture 1" descr="ITU logo-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76275" cy="733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7583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dirty="0" smtClean="0"/>
              <a:t>     Questionnaire on C&amp;I in the region </a:t>
            </a:r>
            <a:endParaRPr lang="en-US" sz="2800" dirty="0"/>
          </a:p>
        </p:txBody>
      </p:sp>
      <p:sp>
        <p:nvSpPr>
          <p:cNvPr id="3" name="Content Placeholder 2"/>
          <p:cNvSpPr>
            <a:spLocks noGrp="1"/>
          </p:cNvSpPr>
          <p:nvPr>
            <p:ph idx="1"/>
          </p:nvPr>
        </p:nvSpPr>
        <p:spPr>
          <a:xfrm>
            <a:off x="390364" y="1153368"/>
            <a:ext cx="8363272" cy="5289451"/>
          </a:xfrm>
        </p:spPr>
        <p:txBody>
          <a:bodyPr>
            <a:normAutofit/>
          </a:bodyPr>
          <a:lstStyle/>
          <a:p>
            <a:pPr marL="0" indent="0">
              <a:buNone/>
            </a:pPr>
            <a:r>
              <a:rPr lang="en-US" sz="1800" b="1" dirty="0" smtClean="0"/>
              <a:t>CONFORMITY </a:t>
            </a:r>
            <a:r>
              <a:rPr lang="en-US" sz="1800" b="1" dirty="0"/>
              <a:t>AND INTEROPERABILITY ASSESSMENT ON A REGIONAL BASIS: </a:t>
            </a:r>
            <a:r>
              <a:rPr lang="en-US" sz="1800" b="1" dirty="0" smtClean="0"/>
              <a:t> </a:t>
            </a:r>
          </a:p>
          <a:p>
            <a:pPr marL="0" indent="0">
              <a:buNone/>
            </a:pPr>
            <a:endParaRPr lang="en-US" sz="1800" b="1" dirty="0"/>
          </a:p>
          <a:p>
            <a:pPr marL="0" indent="0">
              <a:buNone/>
            </a:pPr>
            <a:r>
              <a:rPr lang="en-US" sz="2000" b="1" dirty="0" smtClean="0">
                <a:solidFill>
                  <a:srgbClr val="FF0000"/>
                </a:solidFill>
              </a:rPr>
              <a:t>SECTION ONE</a:t>
            </a:r>
            <a:r>
              <a:rPr lang="en-US" sz="2000" b="1" dirty="0">
                <a:solidFill>
                  <a:srgbClr val="FF0000"/>
                </a:solidFill>
              </a:rPr>
              <a:t> </a:t>
            </a:r>
          </a:p>
          <a:p>
            <a:pPr marL="0" lvl="0" indent="0">
              <a:buNone/>
            </a:pPr>
            <a:r>
              <a:rPr lang="en-GB" sz="2000" b="1" dirty="0" smtClean="0"/>
              <a:t>A) Geography </a:t>
            </a:r>
            <a:r>
              <a:rPr lang="en-GB" sz="2000" b="1" dirty="0"/>
              <a:t>and ICT Indicators</a:t>
            </a:r>
            <a:endParaRPr lang="en-US" sz="2000" dirty="0"/>
          </a:p>
          <a:p>
            <a:pPr marL="0" lvl="0" indent="0">
              <a:buNone/>
            </a:pPr>
            <a:r>
              <a:rPr lang="en-GB" sz="2000" b="1" dirty="0" smtClean="0"/>
              <a:t>B) Service Providers</a:t>
            </a:r>
          </a:p>
          <a:p>
            <a:pPr marL="0" indent="0">
              <a:buNone/>
            </a:pPr>
            <a:r>
              <a:rPr lang="en-GB" sz="2000" b="1" dirty="0"/>
              <a:t>C</a:t>
            </a:r>
            <a:r>
              <a:rPr lang="en-GB" sz="2000" b="1" dirty="0" smtClean="0"/>
              <a:t>) Regulatory </a:t>
            </a:r>
            <a:r>
              <a:rPr lang="en-GB" sz="2000" b="1" dirty="0"/>
              <a:t>Framework and Institutions (Per Country</a:t>
            </a:r>
            <a:r>
              <a:rPr lang="en-GB" sz="2000" b="1" dirty="0" smtClean="0"/>
              <a:t>)</a:t>
            </a:r>
          </a:p>
          <a:p>
            <a:pPr marL="0" lvl="0" indent="0">
              <a:buNone/>
            </a:pPr>
            <a:r>
              <a:rPr lang="en-GB" sz="2000" b="1" dirty="0" smtClean="0"/>
              <a:t>D) Accreditation</a:t>
            </a:r>
            <a:endParaRPr lang="en-US" sz="2000" dirty="0" smtClean="0"/>
          </a:p>
          <a:p>
            <a:pPr marL="0" lvl="0" indent="0">
              <a:buNone/>
            </a:pPr>
            <a:r>
              <a:rPr lang="en-GB" sz="2000" b="1" dirty="0" smtClean="0"/>
              <a:t>E) Laboratories</a:t>
            </a:r>
            <a:endParaRPr lang="en-US" sz="2000" dirty="0"/>
          </a:p>
          <a:p>
            <a:pPr marL="0" lvl="0" indent="0">
              <a:buNone/>
            </a:pPr>
            <a:r>
              <a:rPr lang="en-GB" sz="2000" b="1" dirty="0" smtClean="0"/>
              <a:t>F) Certification </a:t>
            </a:r>
            <a:r>
              <a:rPr lang="en-GB" sz="2000" b="1" dirty="0"/>
              <a:t>Bodies </a:t>
            </a:r>
            <a:r>
              <a:rPr lang="en-GB" sz="2000" b="1" dirty="0" smtClean="0"/>
              <a:t>and Marking</a:t>
            </a:r>
          </a:p>
          <a:p>
            <a:pPr marL="0" lvl="0" indent="0">
              <a:buNone/>
            </a:pPr>
            <a:endParaRPr lang="en-US" sz="2000" dirty="0"/>
          </a:p>
          <a:p>
            <a:pPr marL="0" lvl="0" indent="0">
              <a:buNone/>
            </a:pPr>
            <a:r>
              <a:rPr lang="en-US" sz="2000" b="1" dirty="0" smtClean="0">
                <a:solidFill>
                  <a:srgbClr val="FF0000"/>
                </a:solidFill>
              </a:rPr>
              <a:t>SECTION TWO</a:t>
            </a:r>
            <a:endParaRPr lang="en-US" sz="2000" dirty="0"/>
          </a:p>
          <a:p>
            <a:pPr marL="0" lvl="0" indent="0">
              <a:buNone/>
            </a:pPr>
            <a:r>
              <a:rPr lang="en-US" sz="2000" b="1" dirty="0" smtClean="0"/>
              <a:t>G) </a:t>
            </a:r>
            <a:r>
              <a:rPr lang="en-GB" sz="2000" b="1" dirty="0" smtClean="0"/>
              <a:t>Demographics</a:t>
            </a:r>
            <a:endParaRPr lang="en-US" sz="2000" dirty="0"/>
          </a:p>
          <a:p>
            <a:pPr marL="0" lvl="0" indent="0">
              <a:buNone/>
            </a:pPr>
            <a:r>
              <a:rPr lang="en-GB" sz="2000" b="1" dirty="0" smtClean="0"/>
              <a:t>H) Economy</a:t>
            </a:r>
          </a:p>
          <a:p>
            <a:pPr marL="0" lvl="0" indent="0">
              <a:buNone/>
            </a:pPr>
            <a:endParaRPr lang="en-US" sz="1800" dirty="0"/>
          </a:p>
          <a:p>
            <a:pPr marL="0" indent="0">
              <a:buNone/>
            </a:pPr>
            <a:endParaRPr lang="en-US" dirty="0"/>
          </a:p>
          <a:p>
            <a:pPr marL="0" lvl="0" inden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4F988A7E-ED7B-476E-B593-60247DB4F7DD}" type="slidenum">
              <a:rPr lang="en-US" altLang="pt-BR" smtClean="0"/>
              <a:pPr>
                <a:defRPr/>
              </a:pPr>
              <a:t>5</a:t>
            </a:fld>
            <a:endParaRPr lang="en-US" altLang="pt-BR" dirty="0"/>
          </a:p>
        </p:txBody>
      </p:sp>
    </p:spTree>
    <p:extLst>
      <p:ext uri="{BB962C8B-B14F-4D97-AF65-F5344CB8AC3E}">
        <p14:creationId xmlns:p14="http://schemas.microsoft.com/office/powerpoint/2010/main" val="2203529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400"/>
            <a:ext cx="9144000" cy="1143000"/>
          </a:xfrm>
        </p:spPr>
        <p:txBody>
          <a:bodyPr/>
          <a:lstStyle/>
          <a:p>
            <a:pPr lvl="1" algn="l"/>
            <a:r>
              <a:rPr lang="en-US" sz="2400" dirty="0" smtClean="0"/>
              <a:t>    Deliverable/Outcome </a:t>
            </a:r>
            <a:r>
              <a:rPr lang="en-US" sz="2400" dirty="0"/>
              <a:t>of </a:t>
            </a:r>
            <a:r>
              <a:rPr lang="en-US" sz="2400" dirty="0" smtClean="0"/>
              <a:t>Assessment Study</a:t>
            </a:r>
            <a:r>
              <a:rPr lang="en-US" i="1" dirty="0"/>
              <a:t/>
            </a:r>
            <a:br>
              <a:rPr lang="en-US" i="1" dirty="0"/>
            </a:br>
            <a:endParaRPr lang="en-US" dirty="0"/>
          </a:p>
        </p:txBody>
      </p:sp>
      <p:sp>
        <p:nvSpPr>
          <p:cNvPr id="3" name="Content Placeholder 2"/>
          <p:cNvSpPr>
            <a:spLocks noGrp="1"/>
          </p:cNvSpPr>
          <p:nvPr>
            <p:ph idx="1"/>
          </p:nvPr>
        </p:nvSpPr>
        <p:spPr>
          <a:xfrm>
            <a:off x="0" y="620688"/>
            <a:ext cx="8686800" cy="6264300"/>
          </a:xfrm>
        </p:spPr>
        <p:txBody>
          <a:bodyPr>
            <a:normAutofit fontScale="77500" lnSpcReduction="20000"/>
          </a:bodyPr>
          <a:lstStyle/>
          <a:p>
            <a:pPr marL="0" indent="0">
              <a:buNone/>
            </a:pPr>
            <a:r>
              <a:rPr lang="en-US" dirty="0" smtClean="0"/>
              <a:t>The </a:t>
            </a:r>
            <a:r>
              <a:rPr lang="en-US" dirty="0"/>
              <a:t>deliverables of this assessment include the following recommendations, namely:</a:t>
            </a:r>
            <a:endParaRPr lang="en-US" sz="2800" dirty="0"/>
          </a:p>
          <a:p>
            <a:pPr marL="0" indent="0">
              <a:buNone/>
            </a:pPr>
            <a:r>
              <a:rPr lang="en-US" b="1" dirty="0"/>
              <a:t> </a:t>
            </a:r>
            <a:endParaRPr lang="en-US" sz="2800" dirty="0"/>
          </a:p>
          <a:p>
            <a:pPr lvl="0">
              <a:spcAft>
                <a:spcPts val="600"/>
              </a:spcAft>
            </a:pPr>
            <a:r>
              <a:rPr lang="en-US" dirty="0"/>
              <a:t>Possible scenarios for establishing Common C&amp;I </a:t>
            </a:r>
            <a:r>
              <a:rPr lang="en-US" dirty="0" err="1"/>
              <a:t>Programme</a:t>
            </a:r>
            <a:r>
              <a:rPr lang="en-US" dirty="0"/>
              <a:t> and Mutual Recognition Agreements (MRAs); </a:t>
            </a:r>
            <a:endParaRPr lang="en-US" sz="2800" dirty="0"/>
          </a:p>
          <a:p>
            <a:pPr lvl="0">
              <a:spcAft>
                <a:spcPts val="600"/>
              </a:spcAft>
            </a:pPr>
            <a:r>
              <a:rPr lang="en-US" dirty="0"/>
              <a:t>Possible ways to facilitate the implementation of ITU Conformity and Interoperability </a:t>
            </a:r>
            <a:r>
              <a:rPr lang="en-US" dirty="0" err="1"/>
              <a:t>programme</a:t>
            </a:r>
            <a:r>
              <a:rPr lang="en-US" dirty="0"/>
              <a:t> </a:t>
            </a:r>
            <a:endParaRPr lang="en-US" sz="2800" dirty="0"/>
          </a:p>
          <a:p>
            <a:pPr lvl="0">
              <a:spcAft>
                <a:spcPts val="600"/>
              </a:spcAft>
            </a:pPr>
            <a:r>
              <a:rPr lang="en-US" dirty="0" err="1"/>
              <a:t>Programme</a:t>
            </a:r>
            <a:r>
              <a:rPr lang="en-US" dirty="0"/>
              <a:t> especially in the areas of Capacity building and the Establishment of Test </a:t>
            </a:r>
            <a:r>
              <a:rPr lang="en-US" dirty="0" err="1"/>
              <a:t>Centres</a:t>
            </a:r>
            <a:r>
              <a:rPr lang="en-US" dirty="0"/>
              <a:t> on regional and sub-regional basis.  </a:t>
            </a:r>
            <a:endParaRPr lang="en-US" sz="2800" dirty="0"/>
          </a:p>
          <a:p>
            <a:pPr lvl="0">
              <a:spcAft>
                <a:spcPts val="600"/>
              </a:spcAft>
            </a:pPr>
            <a:r>
              <a:rPr lang="en-US" dirty="0"/>
              <a:t>Regional or sub-regional organizations suitable to perform conformity assessment testing including the function of MRA coordination; </a:t>
            </a:r>
            <a:endParaRPr lang="en-US" sz="2800" dirty="0"/>
          </a:p>
          <a:p>
            <a:pPr lvl="0">
              <a:spcAft>
                <a:spcPts val="600"/>
              </a:spcAft>
            </a:pPr>
            <a:r>
              <a:rPr lang="en-US" dirty="0"/>
              <a:t>Entities that are capable of providing funding opportunities to support the establishment of testing centers in the region. </a:t>
            </a:r>
            <a:endParaRPr lang="en-US" sz="2800" dirty="0"/>
          </a:p>
          <a:p>
            <a:endParaRPr lang="en-US" dirty="0"/>
          </a:p>
        </p:txBody>
      </p:sp>
      <p:sp>
        <p:nvSpPr>
          <p:cNvPr id="4" name="Slide Number Placeholder 3"/>
          <p:cNvSpPr>
            <a:spLocks noGrp="1"/>
          </p:cNvSpPr>
          <p:nvPr>
            <p:ph type="sldNum" sz="quarter" idx="10"/>
          </p:nvPr>
        </p:nvSpPr>
        <p:spPr/>
        <p:txBody>
          <a:bodyPr/>
          <a:lstStyle/>
          <a:p>
            <a:pPr>
              <a:defRPr/>
            </a:pPr>
            <a:fld id="{4F988A7E-ED7B-476E-B593-60247DB4F7DD}" type="slidenum">
              <a:rPr lang="en-US" altLang="pt-BR" smtClean="0"/>
              <a:pPr>
                <a:defRPr/>
              </a:pPr>
              <a:t>6</a:t>
            </a:fld>
            <a:endParaRPr lang="en-US" altLang="pt-BR" dirty="0"/>
          </a:p>
        </p:txBody>
      </p:sp>
    </p:spTree>
    <p:extLst>
      <p:ext uri="{BB962C8B-B14F-4D97-AF65-F5344CB8AC3E}">
        <p14:creationId xmlns:p14="http://schemas.microsoft.com/office/powerpoint/2010/main" val="135510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pPr algn="l"/>
            <a:r>
              <a:rPr lang="en-US" sz="2600" dirty="0" smtClean="0"/>
              <a:t>Deliverable/Outcome </a:t>
            </a:r>
            <a:r>
              <a:rPr lang="en-US" sz="2600" dirty="0"/>
              <a:t>of Assessment Study</a:t>
            </a:r>
          </a:p>
        </p:txBody>
      </p:sp>
      <p:sp>
        <p:nvSpPr>
          <p:cNvPr id="3" name="Content Placeholder 2"/>
          <p:cNvSpPr>
            <a:spLocks noGrp="1"/>
          </p:cNvSpPr>
          <p:nvPr>
            <p:ph idx="1"/>
          </p:nvPr>
        </p:nvSpPr>
        <p:spPr>
          <a:xfrm>
            <a:off x="25400" y="1700808"/>
            <a:ext cx="9118600" cy="5472460"/>
          </a:xfrm>
        </p:spPr>
        <p:txBody>
          <a:bodyPr>
            <a:normAutofit fontScale="85000" lnSpcReduction="20000"/>
          </a:bodyPr>
          <a:lstStyle/>
          <a:p>
            <a:pPr marL="0" indent="0">
              <a:buNone/>
            </a:pPr>
            <a:r>
              <a:rPr lang="en-US" sz="2600" dirty="0" smtClean="0"/>
              <a:t>Final Outcomes and Recommendations coming from the Assessment Study and the final workshop for Maghreb </a:t>
            </a:r>
            <a:r>
              <a:rPr lang="en-US" sz="2600" dirty="0" smtClean="0"/>
              <a:t>have</a:t>
            </a:r>
            <a:r>
              <a:rPr lang="en-US" sz="2600" dirty="0" smtClean="0"/>
              <a:t> ben </a:t>
            </a:r>
            <a:r>
              <a:rPr lang="en-US" sz="2600" dirty="0" smtClean="0"/>
              <a:t>presented and discussed during</a:t>
            </a:r>
            <a:r>
              <a:rPr lang="en-US" sz="2600" dirty="0" smtClean="0"/>
              <a:t>:</a:t>
            </a:r>
          </a:p>
          <a:p>
            <a:pPr marL="0" indent="0">
              <a:buNone/>
            </a:pPr>
            <a:endParaRPr lang="en-US" sz="2600" dirty="0" smtClean="0"/>
          </a:p>
          <a:p>
            <a:pPr marL="0" indent="0">
              <a:buNone/>
            </a:pPr>
            <a:r>
              <a:rPr lang="en-US" sz="1400" dirty="0">
                <a:hlinkClick r:id="rId2"/>
              </a:rPr>
              <a:t>Workshop for Maghreb Countries to promote the Development and Implementation of Conformity Assessment </a:t>
            </a:r>
            <a:r>
              <a:rPr lang="en-US" sz="1400" dirty="0" err="1">
                <a:hlinkClick r:id="rId2"/>
              </a:rPr>
              <a:t>Programmes</a:t>
            </a:r>
            <a:r>
              <a:rPr lang="en-US" sz="1400" dirty="0"/>
              <a:t>, 9-11 December 2014, Tunis (Tunisia</a:t>
            </a:r>
            <a:r>
              <a:rPr lang="en-US" sz="1400" dirty="0" smtClean="0"/>
              <a:t>)</a:t>
            </a:r>
          </a:p>
          <a:p>
            <a:pPr marL="0" indent="0">
              <a:buNone/>
            </a:pPr>
            <a:endParaRPr lang="en-US" sz="1400" dirty="0"/>
          </a:p>
          <a:p>
            <a:pPr lvl="1"/>
            <a:r>
              <a:rPr lang="en-US" dirty="0" smtClean="0"/>
              <a:t>Results </a:t>
            </a:r>
            <a:r>
              <a:rPr lang="en-US" dirty="0"/>
              <a:t>and Outcomes of the </a:t>
            </a:r>
            <a:r>
              <a:rPr lang="en-US" dirty="0" smtClean="0"/>
              <a:t>Workshop</a:t>
            </a:r>
            <a:endParaRPr lang="en-US" dirty="0"/>
          </a:p>
          <a:p>
            <a:pPr lvl="2"/>
            <a:r>
              <a:rPr lang="en-US" dirty="0">
                <a:hlinkClick r:id="rId3"/>
              </a:rPr>
              <a:t>C&amp;I Assessment Study for Maghreb: Survey Findings</a:t>
            </a:r>
            <a:endParaRPr lang="en-US" dirty="0"/>
          </a:p>
          <a:p>
            <a:pPr lvl="2"/>
            <a:r>
              <a:rPr lang="en-US" dirty="0">
                <a:hlinkClick r:id="rId4"/>
              </a:rPr>
              <a:t>Outcomes</a:t>
            </a:r>
            <a:endParaRPr lang="en-US" dirty="0"/>
          </a:p>
          <a:p>
            <a:pPr lvl="2"/>
            <a:r>
              <a:rPr lang="en-US" dirty="0" err="1">
                <a:hlinkClick r:id="rId5"/>
              </a:rPr>
              <a:t>Recommentations</a:t>
            </a:r>
            <a:r>
              <a:rPr lang="en-US" dirty="0">
                <a:hlinkClick r:id="rId5"/>
              </a:rPr>
              <a:t>: In Country C&amp;I Test Lab</a:t>
            </a:r>
            <a:endParaRPr lang="en-US" dirty="0"/>
          </a:p>
          <a:p>
            <a:pPr lvl="2"/>
            <a:r>
              <a:rPr lang="en-US" dirty="0">
                <a:hlinkClick r:id="rId6"/>
              </a:rPr>
              <a:t>Criteria for selecting countries for establishing regional test </a:t>
            </a:r>
            <a:r>
              <a:rPr lang="en-US" dirty="0" err="1">
                <a:hlinkClick r:id="rId6"/>
              </a:rPr>
              <a:t>centres</a:t>
            </a:r>
            <a:endParaRPr lang="en-US" dirty="0"/>
          </a:p>
          <a:p>
            <a:pPr lvl="2"/>
            <a:r>
              <a:rPr lang="en-US" dirty="0">
                <a:hlinkClick r:id="rId7"/>
              </a:rPr>
              <a:t>Proposed plan for a Maghreb framework MRA</a:t>
            </a:r>
            <a:endParaRPr lang="en-US" dirty="0"/>
          </a:p>
          <a:p>
            <a:pPr marL="0" indent="0">
              <a:buNone/>
            </a:pPr>
            <a:endParaRPr lang="en-US" sz="1400" dirty="0" smtClean="0"/>
          </a:p>
          <a:p>
            <a:pPr marL="0" indent="0">
              <a:buNone/>
            </a:pPr>
            <a:r>
              <a:rPr lang="en-US" sz="2600" b="1" dirty="0" smtClean="0"/>
              <a:t> </a:t>
            </a:r>
            <a:endParaRPr lang="en-US" sz="2600" dirty="0"/>
          </a:p>
          <a:p>
            <a:pPr marL="0" indent="0">
              <a:buNone/>
            </a:pPr>
            <a:endParaRPr lang="en-US" dirty="0"/>
          </a:p>
          <a:p>
            <a:pPr marL="0" indent="0">
              <a:buNone/>
            </a:pP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4F988A7E-ED7B-476E-B593-60247DB4F7DD}" type="slidenum">
              <a:rPr lang="en-US" altLang="pt-BR" smtClean="0"/>
              <a:pPr>
                <a:defRPr/>
              </a:pPr>
              <a:t>7</a:t>
            </a:fld>
            <a:endParaRPr lang="en-US" altLang="pt-BR" dirty="0"/>
          </a:p>
        </p:txBody>
      </p:sp>
    </p:spTree>
    <p:extLst>
      <p:ext uri="{BB962C8B-B14F-4D97-AF65-F5344CB8AC3E}">
        <p14:creationId xmlns:p14="http://schemas.microsoft.com/office/powerpoint/2010/main" val="1355084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p:cNvSpPr>
            <a:spLocks noGrp="1"/>
          </p:cNvSpPr>
          <p:nvPr>
            <p:ph type="ctrTitle"/>
          </p:nvPr>
        </p:nvSpPr>
        <p:spPr>
          <a:xfrm>
            <a:off x="1131887" y="692696"/>
            <a:ext cx="7054850" cy="708025"/>
          </a:xfrm>
        </p:spPr>
        <p:txBody>
          <a:bodyPr/>
          <a:lstStyle/>
          <a:p>
            <a:r>
              <a:rPr lang="pt-BR" altLang="pt-BR" dirty="0" smtClean="0"/>
              <a:t>Thank you</a:t>
            </a:r>
            <a:endParaRPr lang="en-US" altLang="pt-BR" dirty="0" smtClean="0"/>
          </a:p>
        </p:txBody>
      </p:sp>
      <p:sp>
        <p:nvSpPr>
          <p:cNvPr id="35843" name="TextBox 5"/>
          <p:cNvSpPr txBox="1">
            <a:spLocks noChangeArrowheads="1"/>
          </p:cNvSpPr>
          <p:nvPr/>
        </p:nvSpPr>
        <p:spPr bwMode="auto">
          <a:xfrm>
            <a:off x="611560" y="3860800"/>
            <a:ext cx="813690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lgn="ctr">
              <a:spcBef>
                <a:spcPct val="0"/>
              </a:spcBef>
              <a:buSzTx/>
              <a:buFontTx/>
              <a:buNone/>
            </a:pPr>
            <a:r>
              <a:rPr lang="en-US" altLang="pt-BR" dirty="0">
                <a:solidFill>
                  <a:schemeClr val="tx1"/>
                </a:solidFill>
              </a:rPr>
              <a:t>C&amp;I </a:t>
            </a:r>
            <a:r>
              <a:rPr lang="en-US" altLang="pt-BR" dirty="0" smtClean="0">
                <a:solidFill>
                  <a:schemeClr val="tx1"/>
                </a:solidFill>
                <a:hlinkClick r:id="rId5"/>
              </a:rPr>
              <a:t>Portal</a:t>
            </a:r>
            <a:endParaRPr lang="en-US" altLang="pt-BR" dirty="0" smtClean="0">
              <a:solidFill>
                <a:schemeClr val="tx1"/>
              </a:solidFill>
            </a:endParaRPr>
          </a:p>
        </p:txBody>
      </p:sp>
      <p:pic>
        <p:nvPicPr>
          <p:cNvPr id="35844" name="Picture 7"/>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730625" y="1858963"/>
            <a:ext cx="1866900"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TextBox 3"/>
          <p:cNvSpPr txBox="1">
            <a:spLocks noChangeArrowheads="1"/>
          </p:cNvSpPr>
          <p:nvPr/>
        </p:nvSpPr>
        <p:spPr bwMode="auto">
          <a:xfrm>
            <a:off x="-214313" y="5013325"/>
            <a:ext cx="97472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lvl="0" algn="ctr" eaLnBrk="1" hangingPunct="1">
              <a:spcBef>
                <a:spcPct val="0"/>
              </a:spcBef>
              <a:buSzTx/>
              <a:buNone/>
            </a:pPr>
            <a:r>
              <a:rPr lang="en-US" altLang="en-US" sz="2000">
                <a:solidFill>
                  <a:srgbClr val="22228B"/>
                </a:solidFill>
                <a:latin typeface="Arial" pitchFamily="34" charset="0"/>
                <a:ea typeface="Verdana" pitchFamily="34" charset="0"/>
                <a:cs typeface="Verdana" pitchFamily="34" charset="0"/>
              </a:rPr>
              <a:t>Riccardo Passerini</a:t>
            </a:r>
          </a:p>
          <a:p>
            <a:pPr lvl="0" algn="ctr" eaLnBrk="1" hangingPunct="1">
              <a:spcBef>
                <a:spcPct val="0"/>
              </a:spcBef>
              <a:buSzTx/>
              <a:buNone/>
            </a:pPr>
            <a:r>
              <a:rPr lang="en-US" altLang="en-US" sz="2000">
                <a:solidFill>
                  <a:srgbClr val="22228B"/>
                </a:solidFill>
                <a:latin typeface="Arial" pitchFamily="34" charset="0"/>
                <a:ea typeface="Verdana" pitchFamily="34" charset="0"/>
                <a:cs typeface="Verdana" pitchFamily="34" charset="0"/>
              </a:rPr>
              <a:t>Head Telecommunication Technologies and Network Development</a:t>
            </a:r>
          </a:p>
          <a:p>
            <a:pPr lvl="0" algn="ctr" eaLnBrk="1" hangingPunct="1">
              <a:spcBef>
                <a:spcPct val="0"/>
              </a:spcBef>
              <a:buSzTx/>
              <a:buNone/>
            </a:pPr>
            <a:r>
              <a:rPr lang="en-US" altLang="en-US" sz="2000">
                <a:solidFill>
                  <a:srgbClr val="0070C0"/>
                </a:solidFill>
                <a:latin typeface="Arial" pitchFamily="34" charset="0"/>
                <a:ea typeface="Verdana" pitchFamily="34" charset="0"/>
                <a:cs typeface="Verdana" pitchFamily="34" charset="0"/>
              </a:rPr>
              <a:t> </a:t>
            </a:r>
            <a:r>
              <a:rPr lang="en-US" altLang="en-US" sz="2000">
                <a:solidFill>
                  <a:srgbClr val="22228B"/>
                </a:solidFill>
                <a:latin typeface="Arial" pitchFamily="34" charset="0"/>
                <a:ea typeface="Verdana" pitchFamily="34" charset="0"/>
                <a:cs typeface="Verdana" pitchFamily="34" charset="0"/>
              </a:rPr>
              <a:t>ITU-BDT,</a:t>
            </a:r>
            <a:r>
              <a:rPr lang="en-US" altLang="en-US" sz="2000">
                <a:solidFill>
                  <a:srgbClr val="0070C0"/>
                </a:solidFill>
                <a:latin typeface="Arial" pitchFamily="34" charset="0"/>
                <a:ea typeface="Verdana" pitchFamily="34" charset="0"/>
                <a:cs typeface="Verdana" pitchFamily="34" charset="0"/>
              </a:rPr>
              <a:t> </a:t>
            </a:r>
            <a:r>
              <a:rPr lang="en-US" altLang="en-US" sz="2000">
                <a:solidFill>
                  <a:srgbClr val="0070C0"/>
                </a:solidFill>
                <a:latin typeface="Arial" pitchFamily="34" charset="0"/>
                <a:ea typeface="Verdana" pitchFamily="34" charset="0"/>
                <a:cs typeface="Verdana" pitchFamily="34" charset="0"/>
                <a:hlinkClick r:id="rId7"/>
              </a:rPr>
              <a:t>riccardo.passerini@itu.int</a:t>
            </a:r>
            <a:endParaRPr lang="en-US" altLang="en-US" sz="2000" dirty="0">
              <a:solidFill>
                <a:srgbClr val="0070C0"/>
              </a:solidFill>
              <a:latin typeface="Arial" pitchFamily="34" charset="0"/>
              <a:ea typeface="Verdana" pitchFamily="34" charset="0"/>
              <a:cs typeface="Verdana" pitchFamily="34" charset="0"/>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esentation Format">
  <a:themeElements>
    <a:clrScheme name="Presentation Format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Presentation Forma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 Forma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tion Format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tion Format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tion Format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44E79213C8544E94BEEE54E620DC64" ma:contentTypeVersion="2" ma:contentTypeDescription="Create a new document." ma:contentTypeScope="" ma:versionID="dae8bdb4a9d5ad1ca2052e79c107dd70">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f03cfa57e716973114bdf2422329f5c"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876CEA-F81B-4982-9157-DA6B4E719ED1}"/>
</file>

<file path=customXml/itemProps2.xml><?xml version="1.0" encoding="utf-8"?>
<ds:datastoreItem xmlns:ds="http://schemas.openxmlformats.org/officeDocument/2006/customXml" ds:itemID="{6C7D261F-76AD-49E0-807D-5DEB78F0062E}"/>
</file>

<file path=customXml/itemProps3.xml><?xml version="1.0" encoding="utf-8"?>
<ds:datastoreItem xmlns:ds="http://schemas.openxmlformats.org/officeDocument/2006/customXml" ds:itemID="{33A2B6E1-03E3-4D0A-B7E1-FA35E026E822}"/>
</file>

<file path=docProps/app.xml><?xml version="1.0" encoding="utf-8"?>
<Properties xmlns="http://schemas.openxmlformats.org/officeDocument/2006/extended-properties" xmlns:vt="http://schemas.openxmlformats.org/officeDocument/2006/docPropsVTypes">
  <Template>ITU-e</Template>
  <TotalTime>9368</TotalTime>
  <Words>666</Words>
  <Application>Microsoft Office PowerPoint</Application>
  <PresentationFormat>On-screen Show (4:3)</PresentationFormat>
  <Paragraphs>93</Paragraphs>
  <Slides>8</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Univers</vt:lpstr>
      <vt:lpstr>ZapfDingbats BT</vt:lpstr>
      <vt:lpstr>Arial</vt:lpstr>
      <vt:lpstr>Calibri</vt:lpstr>
      <vt:lpstr>Times New Roman</vt:lpstr>
      <vt:lpstr>Verdana</vt:lpstr>
      <vt:lpstr>Wingdings</vt:lpstr>
      <vt:lpstr>ITU-e</vt:lpstr>
      <vt:lpstr>Presentation Format</vt:lpstr>
      <vt:lpstr>Assessment Study on Conformance and Interoperability for Maghreb Countries  </vt:lpstr>
      <vt:lpstr> CONFORMITY AND INTEROPERABILITY ASSESSMENT ON A REGIONAL BASIS: Maghreb countries   </vt:lpstr>
      <vt:lpstr>Maghreb C&amp;I Study  </vt:lpstr>
      <vt:lpstr>      Methodology for conducting the Study</vt:lpstr>
      <vt:lpstr>     Questionnaire on C&amp;I in the region </vt:lpstr>
      <vt:lpstr>    Deliverable/Outcome of Assessment Study </vt:lpstr>
      <vt:lpstr>Deliverable/Outcome of Assessment Study</vt:lpstr>
      <vt:lpstr>Thank you</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Passerini, Riccardo</cp:lastModifiedBy>
  <cp:revision>911</cp:revision>
  <cp:lastPrinted>2014-08-04T09:50:41Z</cp:lastPrinted>
  <dcterms:created xsi:type="dcterms:W3CDTF">2007-02-20T15:47:31Z</dcterms:created>
  <dcterms:modified xsi:type="dcterms:W3CDTF">2015-04-15T11:55:14Z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0x010100B244E79213C8544E94BEEE54E620DC64</vt:lpwstr>
  </property>
</Properties>
</file>