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3.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1.xml" ContentType="application/vnd.openxmlformats-officedocument.drawingml.diagramData+xml"/>
  <Override PartName="/ppt/diagrams/data12.xml" ContentType="application/vnd.openxmlformats-officedocument.drawingml.diagramData+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Layouts/slideLayout4.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diagrams/colors6.xml" ContentType="application/vnd.openxmlformats-officedocument.drawingml.diagramColors+xml"/>
  <Override PartName="/ppt/diagrams/drawing9.xml" ContentType="application/vnd.ms-office.drawingml.diagramDrawing+xml"/>
  <Override PartName="/ppt/diagrams/colors5.xml" ContentType="application/vnd.openxmlformats-officedocument.drawingml.diagramColors+xml"/>
  <Override PartName="/ppt/diagrams/layout6.xml" ContentType="application/vnd.openxmlformats-officedocument.drawingml.diagramLayout+xml"/>
  <Override PartName="/ppt/diagrams/quickStyle5.xml" ContentType="application/vnd.openxmlformats-officedocument.drawingml.diagramStyle+xml"/>
  <Override PartName="/ppt/diagrams/drawing5.xml" ContentType="application/vnd.ms-office.drawingml.diagramDrawing+xml"/>
  <Override PartName="/ppt/diagrams/quickStyle6.xml" ContentType="application/vnd.openxmlformats-officedocument.drawingml.diagramStyle+xml"/>
  <Override PartName="/ppt/notesMasters/notesMaster1.xml" ContentType="application/vnd.openxmlformats-officedocument.presentationml.notesMaster+xml"/>
  <Override PartName="/ppt/diagrams/colors7.xml" ContentType="application/vnd.openxmlformats-officedocument.drawingml.diagramColors+xml"/>
  <Override PartName="/ppt/diagrams/drawing21.xml" ContentType="application/vnd.ms-office.drawingml.diagramDrawing+xml"/>
  <Override PartName="/ppt/diagrams/colors21.xml" ContentType="application/vnd.openxmlformats-officedocument.drawingml.diagramColors+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layout7.xml" ContentType="application/vnd.openxmlformats-officedocument.drawingml.diagramLayout+xml"/>
  <Override PartName="/ppt/diagrams/quickStyle7.xml" ContentType="application/vnd.openxmlformats-officedocument.drawingml.diagramStyle+xml"/>
  <Override PartName="/ppt/diagrams/drawing22.xml" ContentType="application/vnd.ms-office.drawingml.diagramDrawing+xml"/>
  <Override PartName="/ppt/diagrams/drawing6.xml" ContentType="application/vnd.ms-office.drawingml.diagramDrawing+xml"/>
  <Override PartName="/ppt/diagrams/colors3.xml" ContentType="application/vnd.openxmlformats-officedocument.drawingml.diagramColors+xml"/>
  <Override PartName="/ppt/diagrams/drawing4.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2.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colors9.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layout5.xml" ContentType="application/vnd.openxmlformats-officedocument.drawingml.diagramLayout+xml"/>
  <Override PartName="/ppt/diagrams/quickStyle21.xml" ContentType="application/vnd.openxmlformats-officedocument.drawingml.diagramStyle+xml"/>
  <Override PartName="/ppt/diagrams/quickStyle9.xml" ContentType="application/vnd.openxmlformats-officedocument.drawingml.diagramStyle+xml"/>
  <Override PartName="/ppt/diagrams/drawing8.xml" ContentType="application/vnd.ms-office.drawingml.diagramDrawing+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layout15.xml" ContentType="application/vnd.openxmlformats-officedocument.drawingml.diagramLayout+xml"/>
  <Override PartName="/ppt/diagrams/colors8.xml" ContentType="application/vnd.openxmlformats-officedocument.drawingml.diagramColors+xml"/>
  <Override PartName="/ppt/diagrams/drawing14.xml" ContentType="application/vnd.ms-office.drawingml.diagramDrawing+xml"/>
  <Override PartName="/ppt/diagrams/drawing12.xml" ContentType="application/vnd.ms-office.drawingml.diagramDrawing+xml"/>
  <Override PartName="/ppt/diagrams/colors12.xml" ContentType="application/vnd.openxmlformats-officedocument.drawingml.diagramColors+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layout9.xml" ContentType="application/vnd.openxmlformats-officedocument.drawingml.diagramLayout+xml"/>
  <Override PartName="/ppt/diagrams/drawing11.xml" ContentType="application/vnd.ms-office.drawingml.diagramDrawing+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layout19.xml" ContentType="application/vnd.openxmlformats-officedocument.drawingml.diagramLayout+xml"/>
  <Override PartName="/ppt/theme/theme1.xml" ContentType="application/vnd.openxmlformats-officedocument.theme+xml"/>
  <Override PartName="/ppt/diagrams/layout21.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rawing7.xml" ContentType="application/vnd.ms-office.drawingml.diagramDrawing+xml"/>
  <Override PartName="/ppt/diagrams/drawing20.xml" ContentType="application/vnd.ms-office.drawingml.diagramDrawing+xml"/>
  <Override PartName="/ppt/diagrams/colors20.xml" ContentType="application/vnd.openxmlformats-officedocument.drawingml.diagramColors+xml"/>
  <Override PartName="/ppt/diagrams/quickStyle20.xml" ContentType="application/vnd.openxmlformats-officedocument.drawingml.diagramStyle+xml"/>
  <Override PartName="/ppt/diagrams/layout20.xml" ContentType="application/vnd.openxmlformats-officedocument.drawingml.diagramLayout+xml"/>
  <Override PartName="/ppt/diagrams/colors18.xml" ContentType="application/vnd.openxmlformats-officedocument.drawingml.diagramColors+xml"/>
  <Override PartName="/ppt/diagrams/drawing18.xml" ContentType="application/vnd.ms-office.drawingml.diagramDrawing+xml"/>
  <Override PartName="/ppt/diagrams/layout18.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diagrams/quickStyle8.xml" ContentType="application/vnd.openxmlformats-officedocument.drawingml.diagramStyle+xml"/>
  <Override PartName="/ppt/diagrams/quickStyle18.xml" ContentType="application/vnd.openxmlformats-officedocument.drawingml.diagramStyle+xml"/>
  <Override PartName="/ppt/diagrams/layout8.xml" ContentType="application/vnd.openxmlformats-officedocument.drawingml.diagramLayout+xml"/>
  <Override PartName="/ppt/diagrams/quickStyle17.xml" ContentType="application/vnd.openxmlformats-officedocument.drawingml.diagramStyle+xml"/>
  <Override PartName="/ppt/diagrams/drawing17.xml" ContentType="application/vnd.ms-office.drawingml.diagramDrawing+xml"/>
  <Override PartName="/ppt/diagrams/layout17.xml" ContentType="application/vnd.openxmlformats-officedocument.drawingml.diagramLayout+xml"/>
  <Override PartName="/ppt/diagrams/colors17.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3"/>
  </p:notesMasterIdLst>
  <p:sldIdLst>
    <p:sldId id="257" r:id="rId3"/>
    <p:sldId id="258" r:id="rId4"/>
    <p:sldId id="259" r:id="rId5"/>
    <p:sldId id="280" r:id="rId6"/>
    <p:sldId id="260" r:id="rId7"/>
    <p:sldId id="261" r:id="rId8"/>
    <p:sldId id="262" r:id="rId9"/>
    <p:sldId id="265" r:id="rId10"/>
    <p:sldId id="279" r:id="rId11"/>
    <p:sldId id="282" r:id="rId12"/>
    <p:sldId id="273" r:id="rId13"/>
    <p:sldId id="263" r:id="rId14"/>
    <p:sldId id="264" r:id="rId15"/>
    <p:sldId id="278" r:id="rId16"/>
    <p:sldId id="266" r:id="rId17"/>
    <p:sldId id="267" r:id="rId18"/>
    <p:sldId id="268" r:id="rId19"/>
    <p:sldId id="272" r:id="rId20"/>
    <p:sldId id="269" r:id="rId21"/>
    <p:sldId id="283" r:id="rId22"/>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43622F9-F00E-4A6F-8C0D-35348599D96E}">
      <dgm:prSet/>
      <dgm:spPr/>
      <dgm:t>
        <a:bodyPr/>
        <a:lstStyle/>
        <a:p>
          <a:pPr rtl="0"/>
          <a:r>
            <a:rPr lang="en-GB" dirty="0" smtClean="0">
              <a:latin typeface="Cambria" pitchFamily="18" charset="0"/>
            </a:rPr>
            <a:t>Objectives – Scope - Mission</a:t>
          </a:r>
          <a:endParaRPr lang="en-US" dirty="0">
            <a:latin typeface="Cambria" pitchFamily="18" charset="0"/>
          </a:endParaRPr>
        </a:p>
      </dgm:t>
    </dgm:pt>
    <dgm:pt modelId="{BA9A798D-E2C5-4F50-A248-FF4FC750D210}" type="parTrans" cxnId="{6DD5CE09-2D8B-41D6-B881-14B99F5506A9}">
      <dgm:prSet/>
      <dgm:spPr/>
      <dgm:t>
        <a:bodyPr/>
        <a:lstStyle/>
        <a:p>
          <a:endParaRPr lang="en-US">
            <a:latin typeface="Cambria" pitchFamily="18" charset="0"/>
          </a:endParaRPr>
        </a:p>
      </dgm:t>
    </dgm:pt>
    <dgm:pt modelId="{144F316C-7389-408A-98A7-0EA17B893BB8}" type="sibTrans" cxnId="{6DD5CE09-2D8B-41D6-B881-14B99F5506A9}">
      <dgm:prSet/>
      <dgm:spPr/>
      <dgm:t>
        <a:bodyPr/>
        <a:lstStyle/>
        <a:p>
          <a:endParaRPr lang="en-US">
            <a:latin typeface="Cambria" pitchFamily="18" charset="0"/>
          </a:endParaRPr>
        </a:p>
      </dgm:t>
    </dgm:pt>
    <dgm:pt modelId="{2A1C0BFF-FC5D-4470-97B1-AD2C58FBC4E2}">
      <dgm:prSet/>
      <dgm:spPr/>
      <dgm:t>
        <a:bodyPr/>
        <a:lstStyle/>
        <a:p>
          <a:pPr rtl="0"/>
          <a:r>
            <a:rPr lang="en-GB" dirty="0" smtClean="0">
              <a:latin typeface="Cambria" pitchFamily="18" charset="0"/>
            </a:rPr>
            <a:t>Project Financials</a:t>
          </a:r>
          <a:endParaRPr lang="en-US" dirty="0">
            <a:latin typeface="Cambria" pitchFamily="18" charset="0"/>
          </a:endParaRPr>
        </a:p>
      </dgm:t>
    </dgm:pt>
    <dgm:pt modelId="{610C91E3-90E3-4521-9937-62A10C86FD13}" type="parTrans" cxnId="{9C1BD2F4-DDC9-424C-90E4-709B4125196C}">
      <dgm:prSet/>
      <dgm:spPr/>
      <dgm:t>
        <a:bodyPr/>
        <a:lstStyle/>
        <a:p>
          <a:endParaRPr lang="en-US">
            <a:latin typeface="Cambria" pitchFamily="18" charset="0"/>
          </a:endParaRPr>
        </a:p>
      </dgm:t>
    </dgm:pt>
    <dgm:pt modelId="{34E97602-ABE0-4582-9F53-03297D02BE1C}" type="sibTrans" cxnId="{9C1BD2F4-DDC9-424C-90E4-709B4125196C}">
      <dgm:prSet/>
      <dgm:spPr/>
      <dgm:t>
        <a:bodyPr/>
        <a:lstStyle/>
        <a:p>
          <a:endParaRPr lang="en-US">
            <a:latin typeface="Cambria" pitchFamily="18" charset="0"/>
          </a:endParaRPr>
        </a:p>
      </dgm:t>
    </dgm:pt>
    <dgm:pt modelId="{EB230EC9-ABE7-45CF-BC5D-7C9AC0AAAE9F}">
      <dgm:prSet/>
      <dgm:spPr/>
      <dgm:t>
        <a:bodyPr/>
        <a:lstStyle/>
        <a:p>
          <a:pPr rtl="0"/>
          <a:r>
            <a:rPr lang="en-GB" dirty="0" smtClean="0">
              <a:latin typeface="Cambria" pitchFamily="18" charset="0"/>
            </a:rPr>
            <a:t>General Considerations</a:t>
          </a:r>
          <a:endParaRPr lang="en-US" dirty="0">
            <a:latin typeface="Cambria" pitchFamily="18" charset="0"/>
          </a:endParaRPr>
        </a:p>
      </dgm:t>
    </dgm:pt>
    <dgm:pt modelId="{907BBFD1-9D27-44FD-A3B4-0DFBB0066F92}" type="parTrans" cxnId="{61737EEE-5A05-47DF-AEA2-03DE047FC956}">
      <dgm:prSet/>
      <dgm:spPr/>
      <dgm:t>
        <a:bodyPr/>
        <a:lstStyle/>
        <a:p>
          <a:endParaRPr lang="en-US">
            <a:latin typeface="Cambria" pitchFamily="18" charset="0"/>
          </a:endParaRPr>
        </a:p>
      </dgm:t>
    </dgm:pt>
    <dgm:pt modelId="{D52BBEE8-A9E1-4CBE-BAEE-86CFECB5A5A4}" type="sibTrans" cxnId="{61737EEE-5A05-47DF-AEA2-03DE047FC956}">
      <dgm:prSet/>
      <dgm:spPr/>
      <dgm:t>
        <a:bodyPr/>
        <a:lstStyle/>
        <a:p>
          <a:endParaRPr lang="en-US">
            <a:latin typeface="Cambria" pitchFamily="18" charset="0"/>
          </a:endParaRPr>
        </a:p>
      </dgm:t>
    </dgm:pt>
    <dgm:pt modelId="{3AA82BEE-00A9-4AC0-B87E-9D4C5A35C75E}">
      <dgm:prSet/>
      <dgm:spPr/>
      <dgm:t>
        <a:bodyPr/>
        <a:lstStyle/>
        <a:p>
          <a:pPr rtl="0"/>
          <a:r>
            <a:rPr lang="en-GB" dirty="0" smtClean="0">
              <a:latin typeface="Cambria" pitchFamily="18" charset="0"/>
            </a:rPr>
            <a:t>Project Feasibility</a:t>
          </a:r>
          <a:endParaRPr lang="en-US" dirty="0">
            <a:latin typeface="Cambria" pitchFamily="18" charset="0"/>
          </a:endParaRPr>
        </a:p>
      </dgm:t>
    </dgm:pt>
    <dgm:pt modelId="{D447DB2B-2A4A-4CDA-A962-722F1CE70087}" type="parTrans" cxnId="{F7CA5F11-F943-4C01-92C9-FA409D350531}">
      <dgm:prSet/>
      <dgm:spPr/>
      <dgm:t>
        <a:bodyPr/>
        <a:lstStyle/>
        <a:p>
          <a:endParaRPr lang="en-US">
            <a:latin typeface="Cambria" pitchFamily="18" charset="0"/>
          </a:endParaRPr>
        </a:p>
      </dgm:t>
    </dgm:pt>
    <dgm:pt modelId="{02CD449E-3C31-4ECB-9DF1-D719AB6B2510}" type="sibTrans" cxnId="{F7CA5F11-F943-4C01-92C9-FA409D350531}">
      <dgm:prSet/>
      <dgm:spPr/>
      <dgm:t>
        <a:bodyPr/>
        <a:lstStyle/>
        <a:p>
          <a:endParaRPr lang="en-US">
            <a:latin typeface="Cambria" pitchFamily="18" charset="0"/>
          </a:endParaRPr>
        </a:p>
      </dgm:t>
    </dgm:pt>
    <dgm:pt modelId="{ADCE9669-D855-4F42-A683-32E9011DC737}">
      <dgm:prSet/>
      <dgm:spPr/>
      <dgm:t>
        <a:bodyPr/>
        <a:lstStyle/>
        <a:p>
          <a:pPr rtl="0"/>
          <a:r>
            <a:rPr lang="en-GB" dirty="0" smtClean="0">
              <a:latin typeface="Cambria" pitchFamily="18" charset="0"/>
            </a:rPr>
            <a:t>Antenna Choice</a:t>
          </a:r>
          <a:endParaRPr lang="en-US" dirty="0">
            <a:latin typeface="Cambria" pitchFamily="18" charset="0"/>
          </a:endParaRPr>
        </a:p>
      </dgm:t>
    </dgm:pt>
    <dgm:pt modelId="{B69BE751-9F62-4275-A7EC-C1C081750D5D}" type="parTrans" cxnId="{B967B078-1814-4028-967D-6848F8DDE67C}">
      <dgm:prSet/>
      <dgm:spPr/>
      <dgm:t>
        <a:bodyPr/>
        <a:lstStyle/>
        <a:p>
          <a:endParaRPr lang="en-US">
            <a:latin typeface="Cambria" pitchFamily="18" charset="0"/>
          </a:endParaRPr>
        </a:p>
      </dgm:t>
    </dgm:pt>
    <dgm:pt modelId="{20FDE7C7-B0C2-4CD9-97AD-3F696EC3C0A1}" type="sibTrans" cxnId="{B967B078-1814-4028-967D-6848F8DDE67C}">
      <dgm:prSet/>
      <dgm:spPr/>
      <dgm:t>
        <a:bodyPr/>
        <a:lstStyle/>
        <a:p>
          <a:endParaRPr lang="en-US">
            <a:latin typeface="Cambria" pitchFamily="18" charset="0"/>
          </a:endParaRPr>
        </a:p>
      </dgm:t>
    </dgm:pt>
    <dgm:pt modelId="{399F56D5-4AD6-4E25-9698-9469991AA454}">
      <dgm:prSet/>
      <dgm:spPr/>
      <dgm:t>
        <a:bodyPr/>
        <a:lstStyle/>
        <a:p>
          <a:pPr rtl="0"/>
          <a:r>
            <a:rPr lang="en-GB" dirty="0" smtClean="0">
              <a:latin typeface="Cambria" pitchFamily="18" charset="0"/>
            </a:rPr>
            <a:t>A Phased Approach</a:t>
          </a:r>
          <a:endParaRPr lang="en-US" dirty="0">
            <a:latin typeface="Cambria" pitchFamily="18" charset="0"/>
          </a:endParaRPr>
        </a:p>
      </dgm:t>
    </dgm:pt>
    <dgm:pt modelId="{48670E0F-7C08-4E29-AAD1-E0E37CA2991B}" type="parTrans" cxnId="{8C8C9957-B228-43FE-A2E0-29E0FC598136}">
      <dgm:prSet/>
      <dgm:spPr/>
      <dgm:t>
        <a:bodyPr/>
        <a:lstStyle/>
        <a:p>
          <a:endParaRPr lang="en-US"/>
        </a:p>
      </dgm:t>
    </dgm:pt>
    <dgm:pt modelId="{0347AF48-0802-44CE-B438-E31E3EAB8DA1}" type="sibTrans" cxnId="{8C8C9957-B228-43FE-A2E0-29E0FC598136}">
      <dgm:prSet/>
      <dgm:spPr/>
      <dgm:t>
        <a:bodyPr/>
        <a:lstStyle/>
        <a:p>
          <a:endParaRPr lang="en-US"/>
        </a:p>
      </dgm:t>
    </dgm:pt>
    <dgm:pt modelId="{B09166EF-FD60-4E97-A2EB-9CB8CB951013}">
      <dgm:prSet/>
      <dgm:spPr/>
      <dgm:t>
        <a:bodyPr/>
        <a:lstStyle/>
        <a:p>
          <a:pPr rtl="0"/>
          <a:r>
            <a:rPr lang="en-US" dirty="0" smtClean="0">
              <a:latin typeface="Cambria" pitchFamily="18" charset="0"/>
            </a:rPr>
            <a:t>The ITU Vision</a:t>
          </a:r>
          <a:endParaRPr lang="en-US" dirty="0">
            <a:latin typeface="Cambria" pitchFamily="18" charset="0"/>
          </a:endParaRPr>
        </a:p>
      </dgm:t>
    </dgm:pt>
    <dgm:pt modelId="{573C547F-9725-4319-BE76-4DEF5AD53E05}" type="parTrans" cxnId="{B6450E40-E7A3-4F11-86B9-A977A20071DC}">
      <dgm:prSet/>
      <dgm:spPr/>
      <dgm:t>
        <a:bodyPr/>
        <a:lstStyle/>
        <a:p>
          <a:endParaRPr lang="en-US"/>
        </a:p>
      </dgm:t>
    </dgm:pt>
    <dgm:pt modelId="{F5D74F4B-C1B6-42CF-A38B-C007948401B9}" type="sibTrans" cxnId="{B6450E40-E7A3-4F11-86B9-A977A20071DC}">
      <dgm:prSet/>
      <dgm:spPr/>
      <dgm:t>
        <a:bodyPr/>
        <a:lstStyle/>
        <a:p>
          <a:endParaRPr lang="en-US"/>
        </a:p>
      </dgm:t>
    </dgm:pt>
    <dgm:pt modelId="{53F12980-A129-40D5-B74A-9A15163A57E8}">
      <dgm:prSet/>
      <dgm:spPr/>
      <dgm:t>
        <a:bodyPr/>
        <a:lstStyle/>
        <a:p>
          <a:pPr rtl="0"/>
          <a:r>
            <a:rPr lang="en-US" dirty="0" smtClean="0">
              <a:latin typeface="Cambria" pitchFamily="18" charset="0"/>
            </a:rPr>
            <a:t>Project Timeline</a:t>
          </a:r>
          <a:endParaRPr lang="en-US" dirty="0">
            <a:latin typeface="Cambria" pitchFamily="18" charset="0"/>
          </a:endParaRPr>
        </a:p>
      </dgm:t>
    </dgm:pt>
    <dgm:pt modelId="{D8D41829-73C8-49A1-A5F1-AECAB39BA44E}" type="parTrans" cxnId="{3830826E-4464-4F1E-9DBD-7F506B4D6DE5}">
      <dgm:prSet/>
      <dgm:spPr/>
      <dgm:t>
        <a:bodyPr/>
        <a:lstStyle/>
        <a:p>
          <a:endParaRPr lang="en-US"/>
        </a:p>
      </dgm:t>
    </dgm:pt>
    <dgm:pt modelId="{0E7538B7-D363-4B31-9AF5-67348A72483A}" type="sibTrans" cxnId="{3830826E-4464-4F1E-9DBD-7F506B4D6DE5}">
      <dgm:prSet/>
      <dgm:spPr/>
      <dgm:t>
        <a:bodyPr/>
        <a:lstStyle/>
        <a:p>
          <a:endParaRPr lang="en-US"/>
        </a:p>
      </dgm:t>
    </dgm:pt>
    <dgm:pt modelId="{3C61058B-E996-4F40-9B5E-AC64F4E88CC6}">
      <dgm:prSet/>
      <dgm:spPr/>
      <dgm:t>
        <a:bodyPr/>
        <a:lstStyle/>
        <a:p>
          <a:pPr rtl="0"/>
          <a:r>
            <a:rPr lang="en-US" dirty="0" smtClean="0">
              <a:latin typeface="Cambria" pitchFamily="18" charset="0"/>
            </a:rPr>
            <a:t>Tender Procedure</a:t>
          </a:r>
          <a:endParaRPr lang="en-US" dirty="0">
            <a:latin typeface="Cambria" pitchFamily="18" charset="0"/>
          </a:endParaRPr>
        </a:p>
      </dgm:t>
    </dgm:pt>
    <dgm:pt modelId="{ABD48E4A-3AD0-401D-8285-C4B979F42167}" type="parTrans" cxnId="{E1DB1818-1F93-40CD-8111-72378F3FB2F4}">
      <dgm:prSet/>
      <dgm:spPr/>
      <dgm:t>
        <a:bodyPr/>
        <a:lstStyle/>
        <a:p>
          <a:endParaRPr lang="en-US"/>
        </a:p>
      </dgm:t>
    </dgm:pt>
    <dgm:pt modelId="{D8174057-63BC-4438-A47C-17C12A459795}" type="sibTrans" cxnId="{E1DB1818-1F93-40CD-8111-72378F3FB2F4}">
      <dgm:prSet/>
      <dgm:spPr/>
      <dgm:t>
        <a:bodyPr/>
        <a:lstStyle/>
        <a:p>
          <a:endParaRPr lang="en-US"/>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F82AB389-978F-4BB1-8FAA-FD8B93914764}" type="pres">
      <dgm:prSet presAssocID="{B09166EF-FD60-4E97-A2EB-9CB8CB951013}" presName="parentText" presStyleLbl="node1" presStyleIdx="0" presStyleCnt="9">
        <dgm:presLayoutVars>
          <dgm:chMax val="0"/>
          <dgm:bulletEnabled val="1"/>
        </dgm:presLayoutVars>
      </dgm:prSet>
      <dgm:spPr/>
      <dgm:t>
        <a:bodyPr/>
        <a:lstStyle/>
        <a:p>
          <a:endParaRPr lang="en-US"/>
        </a:p>
      </dgm:t>
    </dgm:pt>
    <dgm:pt modelId="{1C1EDB0C-6EE2-4460-B82F-A19F9540BE86}" type="pres">
      <dgm:prSet presAssocID="{F5D74F4B-C1B6-42CF-A38B-C007948401B9}" presName="spacer" presStyleCnt="0"/>
      <dgm:spPr/>
    </dgm:pt>
    <dgm:pt modelId="{B74B19A0-FAE3-405B-918E-801B744672FB}" type="pres">
      <dgm:prSet presAssocID="{943622F9-F00E-4A6F-8C0D-35348599D96E}" presName="parentText" presStyleLbl="node1" presStyleIdx="1" presStyleCnt="9">
        <dgm:presLayoutVars>
          <dgm:chMax val="0"/>
          <dgm:bulletEnabled val="1"/>
        </dgm:presLayoutVars>
      </dgm:prSet>
      <dgm:spPr/>
      <dgm:t>
        <a:bodyPr/>
        <a:lstStyle/>
        <a:p>
          <a:endParaRPr lang="en-US"/>
        </a:p>
      </dgm:t>
    </dgm:pt>
    <dgm:pt modelId="{44DD33F5-0D6C-4DD0-8C22-5C883B6FF15F}" type="pres">
      <dgm:prSet presAssocID="{144F316C-7389-408A-98A7-0EA17B893BB8}" presName="spacer" presStyleCnt="0"/>
      <dgm:spPr/>
      <dgm:t>
        <a:bodyPr/>
        <a:lstStyle/>
        <a:p>
          <a:endParaRPr lang="en-US"/>
        </a:p>
      </dgm:t>
    </dgm:pt>
    <dgm:pt modelId="{5ADF176C-9371-4F0D-BA71-8344DE65FD6D}" type="pres">
      <dgm:prSet presAssocID="{3AA82BEE-00A9-4AC0-B87E-9D4C5A35C75E}" presName="parentText" presStyleLbl="node1" presStyleIdx="2" presStyleCnt="9">
        <dgm:presLayoutVars>
          <dgm:chMax val="0"/>
          <dgm:bulletEnabled val="1"/>
        </dgm:presLayoutVars>
      </dgm:prSet>
      <dgm:spPr/>
      <dgm:t>
        <a:bodyPr/>
        <a:lstStyle/>
        <a:p>
          <a:endParaRPr lang="en-US"/>
        </a:p>
      </dgm:t>
    </dgm:pt>
    <dgm:pt modelId="{B8C2A71B-EFA9-44AD-9D43-FBD5E753ECC2}" type="pres">
      <dgm:prSet presAssocID="{02CD449E-3C31-4ECB-9DF1-D719AB6B2510}" presName="spacer" presStyleCnt="0"/>
      <dgm:spPr/>
      <dgm:t>
        <a:bodyPr/>
        <a:lstStyle/>
        <a:p>
          <a:endParaRPr lang="en-US"/>
        </a:p>
      </dgm:t>
    </dgm:pt>
    <dgm:pt modelId="{A0708DE1-6607-4318-AF23-66CFBF446330}" type="pres">
      <dgm:prSet presAssocID="{2A1C0BFF-FC5D-4470-97B1-AD2C58FBC4E2}" presName="parentText" presStyleLbl="node1" presStyleIdx="3" presStyleCnt="9">
        <dgm:presLayoutVars>
          <dgm:chMax val="0"/>
          <dgm:bulletEnabled val="1"/>
        </dgm:presLayoutVars>
      </dgm:prSet>
      <dgm:spPr/>
      <dgm:t>
        <a:bodyPr/>
        <a:lstStyle/>
        <a:p>
          <a:endParaRPr lang="en-US"/>
        </a:p>
      </dgm:t>
    </dgm:pt>
    <dgm:pt modelId="{E9545BA5-69E8-4440-9BB5-FE2DCE86F52E}" type="pres">
      <dgm:prSet presAssocID="{34E97602-ABE0-4582-9F53-03297D02BE1C}" presName="spacer" presStyleCnt="0"/>
      <dgm:spPr/>
      <dgm:t>
        <a:bodyPr/>
        <a:lstStyle/>
        <a:p>
          <a:endParaRPr lang="en-US"/>
        </a:p>
      </dgm:t>
    </dgm:pt>
    <dgm:pt modelId="{9C6307DD-023A-4A4D-B7A3-03E954F3D0A4}" type="pres">
      <dgm:prSet presAssocID="{53F12980-A129-40D5-B74A-9A15163A57E8}" presName="parentText" presStyleLbl="node1" presStyleIdx="4" presStyleCnt="9">
        <dgm:presLayoutVars>
          <dgm:chMax val="0"/>
          <dgm:bulletEnabled val="1"/>
        </dgm:presLayoutVars>
      </dgm:prSet>
      <dgm:spPr/>
      <dgm:t>
        <a:bodyPr/>
        <a:lstStyle/>
        <a:p>
          <a:endParaRPr lang="en-US"/>
        </a:p>
      </dgm:t>
    </dgm:pt>
    <dgm:pt modelId="{49BEA790-5E0B-4D12-8F5B-55EA331AF3F1}" type="pres">
      <dgm:prSet presAssocID="{0E7538B7-D363-4B31-9AF5-67348A72483A}" presName="spacer" presStyleCnt="0"/>
      <dgm:spPr/>
    </dgm:pt>
    <dgm:pt modelId="{9EDF83FC-E086-4720-88F1-0DE96F48BE7F}" type="pres">
      <dgm:prSet presAssocID="{399F56D5-4AD6-4E25-9698-9469991AA454}" presName="parentText" presStyleLbl="node1" presStyleIdx="5" presStyleCnt="9">
        <dgm:presLayoutVars>
          <dgm:chMax val="0"/>
          <dgm:bulletEnabled val="1"/>
        </dgm:presLayoutVars>
      </dgm:prSet>
      <dgm:spPr/>
      <dgm:t>
        <a:bodyPr/>
        <a:lstStyle/>
        <a:p>
          <a:endParaRPr lang="en-US"/>
        </a:p>
      </dgm:t>
    </dgm:pt>
    <dgm:pt modelId="{0D524A8A-3396-46B7-BD65-310E266DEC6A}" type="pres">
      <dgm:prSet presAssocID="{0347AF48-0802-44CE-B438-E31E3EAB8DA1}" presName="spacer" presStyleCnt="0"/>
      <dgm:spPr/>
    </dgm:pt>
    <dgm:pt modelId="{7FBA1B96-20E8-4035-9138-91351CEA4423}" type="pres">
      <dgm:prSet presAssocID="{ADCE9669-D855-4F42-A683-32E9011DC737}" presName="parentText" presStyleLbl="node1" presStyleIdx="6" presStyleCnt="9">
        <dgm:presLayoutVars>
          <dgm:chMax val="0"/>
          <dgm:bulletEnabled val="1"/>
        </dgm:presLayoutVars>
      </dgm:prSet>
      <dgm:spPr/>
      <dgm:t>
        <a:bodyPr/>
        <a:lstStyle/>
        <a:p>
          <a:endParaRPr lang="en-US"/>
        </a:p>
      </dgm:t>
    </dgm:pt>
    <dgm:pt modelId="{494CA101-AA54-4DC1-A3C2-6604475E98FE}" type="pres">
      <dgm:prSet presAssocID="{20FDE7C7-B0C2-4CD9-97AD-3F696EC3C0A1}" presName="spacer" presStyleCnt="0"/>
      <dgm:spPr/>
      <dgm:t>
        <a:bodyPr/>
        <a:lstStyle/>
        <a:p>
          <a:endParaRPr lang="en-US"/>
        </a:p>
      </dgm:t>
    </dgm:pt>
    <dgm:pt modelId="{5CFC7BEB-6B62-43F1-878F-D695CEFEAE42}" type="pres">
      <dgm:prSet presAssocID="{3C61058B-E996-4F40-9B5E-AC64F4E88CC6}" presName="parentText" presStyleLbl="node1" presStyleIdx="7" presStyleCnt="9">
        <dgm:presLayoutVars>
          <dgm:chMax val="0"/>
          <dgm:bulletEnabled val="1"/>
        </dgm:presLayoutVars>
      </dgm:prSet>
      <dgm:spPr/>
      <dgm:t>
        <a:bodyPr/>
        <a:lstStyle/>
        <a:p>
          <a:endParaRPr lang="en-US"/>
        </a:p>
      </dgm:t>
    </dgm:pt>
    <dgm:pt modelId="{DDF906F6-B77B-46BB-83FA-9FA2B39F5EC6}" type="pres">
      <dgm:prSet presAssocID="{D8174057-63BC-4438-A47C-17C12A459795}" presName="spacer" presStyleCnt="0"/>
      <dgm:spPr/>
    </dgm:pt>
    <dgm:pt modelId="{977974D4-856B-47CA-BE9F-AFB287A73311}" type="pres">
      <dgm:prSet presAssocID="{EB230EC9-ABE7-45CF-BC5D-7C9AC0AAAE9F}" presName="parentText" presStyleLbl="node1" presStyleIdx="8" presStyleCnt="9">
        <dgm:presLayoutVars>
          <dgm:chMax val="0"/>
          <dgm:bulletEnabled val="1"/>
        </dgm:presLayoutVars>
      </dgm:prSet>
      <dgm:spPr/>
      <dgm:t>
        <a:bodyPr/>
        <a:lstStyle/>
        <a:p>
          <a:endParaRPr lang="en-US"/>
        </a:p>
      </dgm:t>
    </dgm:pt>
  </dgm:ptLst>
  <dgm:cxnLst>
    <dgm:cxn modelId="{6E03224E-4780-4114-99B6-99C3F152AF4F}" type="presOf" srcId="{446B52CA-BDF8-4671-93B9-5B638BF89015}" destId="{0DEDF726-B5A2-4696-953F-E21A7103BA8D}" srcOrd="0" destOrd="0" presId="urn:microsoft.com/office/officeart/2005/8/layout/vList2"/>
    <dgm:cxn modelId="{C57AD815-D423-44D6-A967-D5BE759B725A}" type="presOf" srcId="{943622F9-F00E-4A6F-8C0D-35348599D96E}" destId="{B74B19A0-FAE3-405B-918E-801B744672FB}" srcOrd="0" destOrd="0" presId="urn:microsoft.com/office/officeart/2005/8/layout/vList2"/>
    <dgm:cxn modelId="{6DD5CE09-2D8B-41D6-B881-14B99F5506A9}" srcId="{446B52CA-BDF8-4671-93B9-5B638BF89015}" destId="{943622F9-F00E-4A6F-8C0D-35348599D96E}" srcOrd="1" destOrd="0" parTransId="{BA9A798D-E2C5-4F50-A248-FF4FC750D210}" sibTransId="{144F316C-7389-408A-98A7-0EA17B893BB8}"/>
    <dgm:cxn modelId="{D87DB287-674D-4413-882D-0E562132E372}" type="presOf" srcId="{EB230EC9-ABE7-45CF-BC5D-7C9AC0AAAE9F}" destId="{977974D4-856B-47CA-BE9F-AFB287A73311}" srcOrd="0" destOrd="0" presId="urn:microsoft.com/office/officeart/2005/8/layout/vList2"/>
    <dgm:cxn modelId="{61737EEE-5A05-47DF-AEA2-03DE047FC956}" srcId="{446B52CA-BDF8-4671-93B9-5B638BF89015}" destId="{EB230EC9-ABE7-45CF-BC5D-7C9AC0AAAE9F}" srcOrd="8" destOrd="0" parTransId="{907BBFD1-9D27-44FD-A3B4-0DFBB0066F92}" sibTransId="{D52BBEE8-A9E1-4CBE-BAEE-86CFECB5A5A4}"/>
    <dgm:cxn modelId="{AF7E22F7-CE9F-4BA9-9536-F84C2E282BC4}" type="presOf" srcId="{2A1C0BFF-FC5D-4470-97B1-AD2C58FBC4E2}" destId="{A0708DE1-6607-4318-AF23-66CFBF446330}" srcOrd="0" destOrd="0" presId="urn:microsoft.com/office/officeart/2005/8/layout/vList2"/>
    <dgm:cxn modelId="{1B2D545A-08D4-4098-B034-E79004E30B20}" type="presOf" srcId="{ADCE9669-D855-4F42-A683-32E9011DC737}" destId="{7FBA1B96-20E8-4035-9138-91351CEA4423}" srcOrd="0" destOrd="0" presId="urn:microsoft.com/office/officeart/2005/8/layout/vList2"/>
    <dgm:cxn modelId="{60A627C6-B04B-457C-B258-C9849AFCC833}" type="presOf" srcId="{3C61058B-E996-4F40-9B5E-AC64F4E88CC6}" destId="{5CFC7BEB-6B62-43F1-878F-D695CEFEAE42}" srcOrd="0" destOrd="0" presId="urn:microsoft.com/office/officeart/2005/8/layout/vList2"/>
    <dgm:cxn modelId="{9C1BD2F4-DDC9-424C-90E4-709B4125196C}" srcId="{446B52CA-BDF8-4671-93B9-5B638BF89015}" destId="{2A1C0BFF-FC5D-4470-97B1-AD2C58FBC4E2}" srcOrd="3" destOrd="0" parTransId="{610C91E3-90E3-4521-9937-62A10C86FD13}" sibTransId="{34E97602-ABE0-4582-9F53-03297D02BE1C}"/>
    <dgm:cxn modelId="{B6450E40-E7A3-4F11-86B9-A977A20071DC}" srcId="{446B52CA-BDF8-4671-93B9-5B638BF89015}" destId="{B09166EF-FD60-4E97-A2EB-9CB8CB951013}" srcOrd="0" destOrd="0" parTransId="{573C547F-9725-4319-BE76-4DEF5AD53E05}" sibTransId="{F5D74F4B-C1B6-42CF-A38B-C007948401B9}"/>
    <dgm:cxn modelId="{3830826E-4464-4F1E-9DBD-7F506B4D6DE5}" srcId="{446B52CA-BDF8-4671-93B9-5B638BF89015}" destId="{53F12980-A129-40D5-B74A-9A15163A57E8}" srcOrd="4" destOrd="0" parTransId="{D8D41829-73C8-49A1-A5F1-AECAB39BA44E}" sibTransId="{0E7538B7-D363-4B31-9AF5-67348A72483A}"/>
    <dgm:cxn modelId="{02C29A86-960F-465F-ABB9-F15A2F92E62F}" type="presOf" srcId="{399F56D5-4AD6-4E25-9698-9469991AA454}" destId="{9EDF83FC-E086-4720-88F1-0DE96F48BE7F}" srcOrd="0" destOrd="0" presId="urn:microsoft.com/office/officeart/2005/8/layout/vList2"/>
    <dgm:cxn modelId="{B967B078-1814-4028-967D-6848F8DDE67C}" srcId="{446B52CA-BDF8-4671-93B9-5B638BF89015}" destId="{ADCE9669-D855-4F42-A683-32E9011DC737}" srcOrd="6" destOrd="0" parTransId="{B69BE751-9F62-4275-A7EC-C1C081750D5D}" sibTransId="{20FDE7C7-B0C2-4CD9-97AD-3F696EC3C0A1}"/>
    <dgm:cxn modelId="{BC6385F6-064C-4EB2-89C2-09A1C744E593}" type="presOf" srcId="{53F12980-A129-40D5-B74A-9A15163A57E8}" destId="{9C6307DD-023A-4A4D-B7A3-03E954F3D0A4}" srcOrd="0" destOrd="0" presId="urn:microsoft.com/office/officeart/2005/8/layout/vList2"/>
    <dgm:cxn modelId="{509C677E-26B5-4745-B96E-679C9E549FEC}" type="presOf" srcId="{B09166EF-FD60-4E97-A2EB-9CB8CB951013}" destId="{F82AB389-978F-4BB1-8FAA-FD8B93914764}" srcOrd="0" destOrd="0" presId="urn:microsoft.com/office/officeart/2005/8/layout/vList2"/>
    <dgm:cxn modelId="{F7CA5F11-F943-4C01-92C9-FA409D350531}" srcId="{446B52CA-BDF8-4671-93B9-5B638BF89015}" destId="{3AA82BEE-00A9-4AC0-B87E-9D4C5A35C75E}" srcOrd="2" destOrd="0" parTransId="{D447DB2B-2A4A-4CDA-A962-722F1CE70087}" sibTransId="{02CD449E-3C31-4ECB-9DF1-D719AB6B2510}"/>
    <dgm:cxn modelId="{E909436C-D562-4AA0-9C1D-A6EBA3E894AE}" type="presOf" srcId="{3AA82BEE-00A9-4AC0-B87E-9D4C5A35C75E}" destId="{5ADF176C-9371-4F0D-BA71-8344DE65FD6D}" srcOrd="0" destOrd="0" presId="urn:microsoft.com/office/officeart/2005/8/layout/vList2"/>
    <dgm:cxn modelId="{8C8C9957-B228-43FE-A2E0-29E0FC598136}" srcId="{446B52CA-BDF8-4671-93B9-5B638BF89015}" destId="{399F56D5-4AD6-4E25-9698-9469991AA454}" srcOrd="5" destOrd="0" parTransId="{48670E0F-7C08-4E29-AAD1-E0E37CA2991B}" sibTransId="{0347AF48-0802-44CE-B438-E31E3EAB8DA1}"/>
    <dgm:cxn modelId="{E1DB1818-1F93-40CD-8111-72378F3FB2F4}" srcId="{446B52CA-BDF8-4671-93B9-5B638BF89015}" destId="{3C61058B-E996-4F40-9B5E-AC64F4E88CC6}" srcOrd="7" destOrd="0" parTransId="{ABD48E4A-3AD0-401D-8285-C4B979F42167}" sibTransId="{D8174057-63BC-4438-A47C-17C12A459795}"/>
    <dgm:cxn modelId="{1D06942F-EB56-4FE1-8A4B-7036EA7FDA9F}" type="presParOf" srcId="{0DEDF726-B5A2-4696-953F-E21A7103BA8D}" destId="{F82AB389-978F-4BB1-8FAA-FD8B93914764}" srcOrd="0" destOrd="0" presId="urn:microsoft.com/office/officeart/2005/8/layout/vList2"/>
    <dgm:cxn modelId="{6B8B6A74-8EC4-49FE-8685-DD2642F5EA32}" type="presParOf" srcId="{0DEDF726-B5A2-4696-953F-E21A7103BA8D}" destId="{1C1EDB0C-6EE2-4460-B82F-A19F9540BE86}" srcOrd="1" destOrd="0" presId="urn:microsoft.com/office/officeart/2005/8/layout/vList2"/>
    <dgm:cxn modelId="{3B564283-426F-4627-A518-BB23FF765ADB}" type="presParOf" srcId="{0DEDF726-B5A2-4696-953F-E21A7103BA8D}" destId="{B74B19A0-FAE3-405B-918E-801B744672FB}" srcOrd="2" destOrd="0" presId="urn:microsoft.com/office/officeart/2005/8/layout/vList2"/>
    <dgm:cxn modelId="{0801707C-A532-444C-B7ED-C4DACBBBFAE4}" type="presParOf" srcId="{0DEDF726-B5A2-4696-953F-E21A7103BA8D}" destId="{44DD33F5-0D6C-4DD0-8C22-5C883B6FF15F}" srcOrd="3" destOrd="0" presId="urn:microsoft.com/office/officeart/2005/8/layout/vList2"/>
    <dgm:cxn modelId="{E535EA51-251B-4694-9CBB-990CE6BDC500}" type="presParOf" srcId="{0DEDF726-B5A2-4696-953F-E21A7103BA8D}" destId="{5ADF176C-9371-4F0D-BA71-8344DE65FD6D}" srcOrd="4" destOrd="0" presId="urn:microsoft.com/office/officeart/2005/8/layout/vList2"/>
    <dgm:cxn modelId="{08046EB8-B59C-433E-B1BA-A57CB87A053D}" type="presParOf" srcId="{0DEDF726-B5A2-4696-953F-E21A7103BA8D}" destId="{B8C2A71B-EFA9-44AD-9D43-FBD5E753ECC2}" srcOrd="5" destOrd="0" presId="urn:microsoft.com/office/officeart/2005/8/layout/vList2"/>
    <dgm:cxn modelId="{905EF0A0-B7D0-42EE-B17D-90D208683831}" type="presParOf" srcId="{0DEDF726-B5A2-4696-953F-E21A7103BA8D}" destId="{A0708DE1-6607-4318-AF23-66CFBF446330}" srcOrd="6" destOrd="0" presId="urn:microsoft.com/office/officeart/2005/8/layout/vList2"/>
    <dgm:cxn modelId="{0E404904-B3D4-4068-B3AC-66DEEDBC18FB}" type="presParOf" srcId="{0DEDF726-B5A2-4696-953F-E21A7103BA8D}" destId="{E9545BA5-69E8-4440-9BB5-FE2DCE86F52E}" srcOrd="7" destOrd="0" presId="urn:microsoft.com/office/officeart/2005/8/layout/vList2"/>
    <dgm:cxn modelId="{E179A95B-C8CB-4C7C-BEFE-D4EE7AB002F5}" type="presParOf" srcId="{0DEDF726-B5A2-4696-953F-E21A7103BA8D}" destId="{9C6307DD-023A-4A4D-B7A3-03E954F3D0A4}" srcOrd="8" destOrd="0" presId="urn:microsoft.com/office/officeart/2005/8/layout/vList2"/>
    <dgm:cxn modelId="{EF279733-995B-4B57-B191-C073E8C31FA4}" type="presParOf" srcId="{0DEDF726-B5A2-4696-953F-E21A7103BA8D}" destId="{49BEA790-5E0B-4D12-8F5B-55EA331AF3F1}" srcOrd="9" destOrd="0" presId="urn:microsoft.com/office/officeart/2005/8/layout/vList2"/>
    <dgm:cxn modelId="{5FC228BB-B08B-4AF7-A206-2A18932D4D3E}" type="presParOf" srcId="{0DEDF726-B5A2-4696-953F-E21A7103BA8D}" destId="{9EDF83FC-E086-4720-88F1-0DE96F48BE7F}" srcOrd="10" destOrd="0" presId="urn:microsoft.com/office/officeart/2005/8/layout/vList2"/>
    <dgm:cxn modelId="{504DB91B-9E27-415C-9787-E4374948B6B5}" type="presParOf" srcId="{0DEDF726-B5A2-4696-953F-E21A7103BA8D}" destId="{0D524A8A-3396-46B7-BD65-310E266DEC6A}" srcOrd="11" destOrd="0" presId="urn:microsoft.com/office/officeart/2005/8/layout/vList2"/>
    <dgm:cxn modelId="{3549E88C-4E6A-434B-A84A-F3D5320D122F}" type="presParOf" srcId="{0DEDF726-B5A2-4696-953F-E21A7103BA8D}" destId="{7FBA1B96-20E8-4035-9138-91351CEA4423}" srcOrd="12" destOrd="0" presId="urn:microsoft.com/office/officeart/2005/8/layout/vList2"/>
    <dgm:cxn modelId="{8BF2D988-93ED-4E20-8EF2-58CF2C6D9786}" type="presParOf" srcId="{0DEDF726-B5A2-4696-953F-E21A7103BA8D}" destId="{494CA101-AA54-4DC1-A3C2-6604475E98FE}" srcOrd="13" destOrd="0" presId="urn:microsoft.com/office/officeart/2005/8/layout/vList2"/>
    <dgm:cxn modelId="{80136142-651A-4849-BDDA-30E6618716F2}" type="presParOf" srcId="{0DEDF726-B5A2-4696-953F-E21A7103BA8D}" destId="{5CFC7BEB-6B62-43F1-878F-D695CEFEAE42}" srcOrd="14" destOrd="0" presId="urn:microsoft.com/office/officeart/2005/8/layout/vList2"/>
    <dgm:cxn modelId="{D8BA7669-9641-4A0B-8E82-5F7B16707F64}" type="presParOf" srcId="{0DEDF726-B5A2-4696-953F-E21A7103BA8D}" destId="{DDF906F6-B77B-46BB-83FA-9FA2B39F5EC6}" srcOrd="15" destOrd="0" presId="urn:microsoft.com/office/officeart/2005/8/layout/vList2"/>
    <dgm:cxn modelId="{0D640C4D-8A57-4EBF-8F0B-757A71FF77A5}" type="presParOf" srcId="{0DEDF726-B5A2-4696-953F-E21A7103BA8D}" destId="{977974D4-856B-47CA-BE9F-AFB287A73311}"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dgm:spPr/>
      <dgm:t>
        <a:bodyPr/>
        <a:lstStyle/>
        <a:p>
          <a:pPr rtl="0"/>
          <a:r>
            <a:rPr lang="en-GB" dirty="0" smtClean="0">
              <a:latin typeface="Cambria" pitchFamily="18" charset="0"/>
            </a:rPr>
            <a:t>Little Impact/Variation on monitoring system Cost</a:t>
          </a:r>
          <a:endParaRPr lang="en-US" dirty="0">
            <a:latin typeface="Cambria" pitchFamily="18" charset="0"/>
          </a:endParaRPr>
        </a:p>
      </dgm:t>
    </dgm:pt>
    <dgm:pt modelId="{5C645CC0-331D-43E4-91E1-F2AD9479C0B4}" type="parTrans" cxnId="{55DEE8DC-B090-4626-8542-434C06CE193F}">
      <dgm:prSet/>
      <dgm:spPr/>
      <dgm:t>
        <a:bodyPr/>
        <a:lstStyle/>
        <a:p>
          <a:endParaRPr lang="en-US">
            <a:latin typeface="Cambria" pitchFamily="18" charset="0"/>
          </a:endParaRPr>
        </a:p>
      </dgm:t>
    </dgm:pt>
    <dgm:pt modelId="{4C59E8E6-AC39-4779-816B-84776537F2E3}" type="sibTrans" cxnId="{55DEE8DC-B090-4626-8542-434C06CE193F}">
      <dgm:prSet/>
      <dgm:spPr/>
      <dgm:t>
        <a:bodyPr/>
        <a:lstStyle/>
        <a:p>
          <a:endParaRPr lang="en-US">
            <a:latin typeface="Cambria" pitchFamily="18" charset="0"/>
          </a:endParaRPr>
        </a:p>
      </dgm:t>
    </dgm:pt>
    <dgm:pt modelId="{399ACFE0-9B8F-4991-A59B-5AAB3B64CCA7}">
      <dgm:prSet/>
      <dgm:spPr/>
      <dgm:t>
        <a:bodyPr/>
        <a:lstStyle/>
        <a:p>
          <a:pPr rtl="0"/>
          <a:r>
            <a:rPr lang="en-GB" smtClean="0">
              <a:latin typeface="Cambria" pitchFamily="18" charset="0"/>
            </a:rPr>
            <a:t>Carrier Monitoring</a:t>
          </a:r>
          <a:endParaRPr lang="en-US" dirty="0">
            <a:latin typeface="Cambria" pitchFamily="18" charset="0"/>
          </a:endParaRPr>
        </a:p>
      </dgm:t>
    </dgm:pt>
    <dgm:pt modelId="{9FD97D1C-8A52-4676-AFD4-25BFD6C4949D}" type="parTrans" cxnId="{C12852CB-F18E-4CC4-B81C-2C1AACDA4E6B}">
      <dgm:prSet/>
      <dgm:spPr/>
      <dgm:t>
        <a:bodyPr/>
        <a:lstStyle/>
        <a:p>
          <a:endParaRPr lang="en-US">
            <a:latin typeface="Cambria" pitchFamily="18" charset="0"/>
          </a:endParaRPr>
        </a:p>
      </dgm:t>
    </dgm:pt>
    <dgm:pt modelId="{92BFC1D5-3A99-4F75-8868-FD6CBE883394}" type="sibTrans" cxnId="{C12852CB-F18E-4CC4-B81C-2C1AACDA4E6B}">
      <dgm:prSet/>
      <dgm:spPr/>
      <dgm:t>
        <a:bodyPr/>
        <a:lstStyle/>
        <a:p>
          <a:endParaRPr lang="en-US">
            <a:latin typeface="Cambria" pitchFamily="18" charset="0"/>
          </a:endParaRPr>
        </a:p>
      </dgm:t>
    </dgm:pt>
    <dgm:pt modelId="{2BF9162D-0A25-4042-A542-DA3CF8DAD356}">
      <dgm:prSet/>
      <dgm:spPr/>
      <dgm:t>
        <a:bodyPr/>
        <a:lstStyle/>
        <a:p>
          <a:pPr rtl="0"/>
          <a:r>
            <a:rPr lang="en-GB" dirty="0" smtClean="0">
              <a:latin typeface="Cambria" pitchFamily="18" charset="0"/>
            </a:rPr>
            <a:t>Carrier Geolocation</a:t>
          </a:r>
          <a:endParaRPr lang="en-US" dirty="0">
            <a:latin typeface="Cambria" pitchFamily="18" charset="0"/>
          </a:endParaRPr>
        </a:p>
      </dgm:t>
    </dgm:pt>
    <dgm:pt modelId="{7B07FB07-1265-4407-A50D-3B625E498F7D}" type="parTrans" cxnId="{984823FA-5CE7-47BC-88FE-78806BB109DE}">
      <dgm:prSet/>
      <dgm:spPr/>
      <dgm:t>
        <a:bodyPr/>
        <a:lstStyle/>
        <a:p>
          <a:endParaRPr lang="en-US">
            <a:latin typeface="Cambria" pitchFamily="18" charset="0"/>
          </a:endParaRPr>
        </a:p>
      </dgm:t>
    </dgm:pt>
    <dgm:pt modelId="{9C2C3340-0438-43F2-97B8-A6BDDC144928}" type="sibTrans" cxnId="{984823FA-5CE7-47BC-88FE-78806BB109DE}">
      <dgm:prSet/>
      <dgm:spPr/>
      <dgm:t>
        <a:bodyPr/>
        <a:lstStyle/>
        <a:p>
          <a:endParaRPr lang="en-US">
            <a:latin typeface="Cambria" pitchFamily="18" charset="0"/>
          </a:endParaRPr>
        </a:p>
      </dgm:t>
    </dgm:pt>
    <dgm:pt modelId="{B88B0343-604D-4B64-A97C-7BCD4BF5B319}">
      <dgm:prSet/>
      <dgm:spPr/>
      <dgm:t>
        <a:bodyPr/>
        <a:lstStyle/>
        <a:p>
          <a:pPr rtl="0"/>
          <a:r>
            <a:rPr lang="en-GB" smtClean="0">
              <a:latin typeface="Cambria" pitchFamily="18" charset="0"/>
            </a:rPr>
            <a:t>Monitoring and Control</a:t>
          </a:r>
          <a:endParaRPr lang="en-US" dirty="0">
            <a:latin typeface="Cambria" pitchFamily="18" charset="0"/>
          </a:endParaRPr>
        </a:p>
      </dgm:t>
    </dgm:pt>
    <dgm:pt modelId="{E1EC37A7-9EF4-48C6-8DCB-BC71D2AB460A}" type="parTrans" cxnId="{99C8A643-16B8-41ED-AB92-853AE7E7796A}">
      <dgm:prSet/>
      <dgm:spPr/>
      <dgm:t>
        <a:bodyPr/>
        <a:lstStyle/>
        <a:p>
          <a:endParaRPr lang="en-US">
            <a:latin typeface="Cambria" pitchFamily="18" charset="0"/>
          </a:endParaRPr>
        </a:p>
      </dgm:t>
    </dgm:pt>
    <dgm:pt modelId="{A357F2D2-5865-4ED2-BDCF-A85AD6106DC3}" type="sibTrans" cxnId="{99C8A643-16B8-41ED-AB92-853AE7E7796A}">
      <dgm:prSet/>
      <dgm:spPr/>
      <dgm:t>
        <a:bodyPr/>
        <a:lstStyle/>
        <a:p>
          <a:endParaRPr lang="en-US">
            <a:latin typeface="Cambria" pitchFamily="18" charset="0"/>
          </a:endParaRPr>
        </a:p>
      </dgm:t>
    </dgm:pt>
    <dgm:pt modelId="{A8FD904A-399B-4157-82E5-C14752D5F0C4}">
      <dgm:prSet/>
      <dgm:spPr/>
      <dgm:t>
        <a:bodyPr/>
        <a:lstStyle/>
        <a:p>
          <a:pPr rtl="0"/>
          <a:r>
            <a:rPr lang="en-GB" smtClean="0">
              <a:latin typeface="Cambria" pitchFamily="18" charset="0"/>
            </a:rPr>
            <a:t>Operations Control Centre</a:t>
          </a:r>
          <a:endParaRPr lang="en-US" dirty="0">
            <a:latin typeface="Cambria" pitchFamily="18" charset="0"/>
          </a:endParaRPr>
        </a:p>
      </dgm:t>
    </dgm:pt>
    <dgm:pt modelId="{393DEAAB-1577-4C2C-A87F-BA17D6FFB270}" type="parTrans" cxnId="{A511C47A-CB96-4A29-B91B-7584B11FAC31}">
      <dgm:prSet/>
      <dgm:spPr/>
      <dgm:t>
        <a:bodyPr/>
        <a:lstStyle/>
        <a:p>
          <a:endParaRPr lang="en-US">
            <a:latin typeface="Cambria" pitchFamily="18" charset="0"/>
          </a:endParaRPr>
        </a:p>
      </dgm:t>
    </dgm:pt>
    <dgm:pt modelId="{A8ABC043-B04F-4E78-870F-727D5DBF473A}" type="sibTrans" cxnId="{A511C47A-CB96-4A29-B91B-7584B11FAC31}">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10A36D2F-354A-4389-8538-8C4E0A303455}" type="pres">
      <dgm:prSet presAssocID="{3F37171C-A73A-4E80-9275-E1B1789FBC6A}" presName="parentText" presStyleLbl="node1" presStyleIdx="0" presStyleCnt="1">
        <dgm:presLayoutVars>
          <dgm:chMax val="0"/>
          <dgm:bulletEnabled val="1"/>
        </dgm:presLayoutVars>
      </dgm:prSet>
      <dgm:spPr/>
      <dgm:t>
        <a:bodyPr/>
        <a:lstStyle/>
        <a:p>
          <a:endParaRPr lang="en-US"/>
        </a:p>
      </dgm:t>
    </dgm:pt>
    <dgm:pt modelId="{2697B2D1-A714-4B54-B788-02E06D30C30B}" type="pres">
      <dgm:prSet presAssocID="{3F37171C-A73A-4E80-9275-E1B1789FBC6A}" presName="childText" presStyleLbl="revTx" presStyleIdx="0" presStyleCnt="1">
        <dgm:presLayoutVars>
          <dgm:bulletEnabled val="1"/>
        </dgm:presLayoutVars>
      </dgm:prSet>
      <dgm:spPr/>
      <dgm:t>
        <a:bodyPr/>
        <a:lstStyle/>
        <a:p>
          <a:endParaRPr lang="en-US"/>
        </a:p>
      </dgm:t>
    </dgm:pt>
  </dgm:ptLst>
  <dgm:cxnLst>
    <dgm:cxn modelId="{761601E4-E2F5-4BC6-95F0-195741843D7A}" type="presOf" srcId="{399ACFE0-9B8F-4991-A59B-5AAB3B64CCA7}" destId="{2697B2D1-A714-4B54-B788-02E06D30C30B}" srcOrd="0" destOrd="0" presId="urn:microsoft.com/office/officeart/2005/8/layout/vList2"/>
    <dgm:cxn modelId="{59C7D4E3-884A-4874-BA0A-BE5061A54153}" type="presOf" srcId="{446B52CA-BDF8-4671-93B9-5B638BF89015}" destId="{0DEDF726-B5A2-4696-953F-E21A7103BA8D}" srcOrd="0" destOrd="0" presId="urn:microsoft.com/office/officeart/2005/8/layout/vList2"/>
    <dgm:cxn modelId="{C6D7A987-A92D-4B22-82DD-EC7FBD1B242A}" type="presOf" srcId="{A8FD904A-399B-4157-82E5-C14752D5F0C4}" destId="{2697B2D1-A714-4B54-B788-02E06D30C30B}" srcOrd="0" destOrd="3" presId="urn:microsoft.com/office/officeart/2005/8/layout/vList2"/>
    <dgm:cxn modelId="{C12852CB-F18E-4CC4-B81C-2C1AACDA4E6B}" srcId="{3F37171C-A73A-4E80-9275-E1B1789FBC6A}" destId="{399ACFE0-9B8F-4991-A59B-5AAB3B64CCA7}" srcOrd="0" destOrd="0" parTransId="{9FD97D1C-8A52-4676-AFD4-25BFD6C4949D}" sibTransId="{92BFC1D5-3A99-4F75-8868-FD6CBE883394}"/>
    <dgm:cxn modelId="{984823FA-5CE7-47BC-88FE-78806BB109DE}" srcId="{3F37171C-A73A-4E80-9275-E1B1789FBC6A}" destId="{2BF9162D-0A25-4042-A542-DA3CF8DAD356}" srcOrd="1" destOrd="0" parTransId="{7B07FB07-1265-4407-A50D-3B625E498F7D}" sibTransId="{9C2C3340-0438-43F2-97B8-A6BDDC144928}"/>
    <dgm:cxn modelId="{55DEE8DC-B090-4626-8542-434C06CE193F}" srcId="{446B52CA-BDF8-4671-93B9-5B638BF89015}" destId="{3F37171C-A73A-4E80-9275-E1B1789FBC6A}" srcOrd="0" destOrd="0" parTransId="{5C645CC0-331D-43E4-91E1-F2AD9479C0B4}" sibTransId="{4C59E8E6-AC39-4779-816B-84776537F2E3}"/>
    <dgm:cxn modelId="{99C8A643-16B8-41ED-AB92-853AE7E7796A}" srcId="{3F37171C-A73A-4E80-9275-E1B1789FBC6A}" destId="{B88B0343-604D-4B64-A97C-7BCD4BF5B319}" srcOrd="2" destOrd="0" parTransId="{E1EC37A7-9EF4-48C6-8DCB-BC71D2AB460A}" sibTransId="{A357F2D2-5865-4ED2-BDCF-A85AD6106DC3}"/>
    <dgm:cxn modelId="{7054D671-0487-4770-94EE-13EEBEDC9C7D}" type="presOf" srcId="{3F37171C-A73A-4E80-9275-E1B1789FBC6A}" destId="{10A36D2F-354A-4389-8538-8C4E0A303455}" srcOrd="0" destOrd="0" presId="urn:microsoft.com/office/officeart/2005/8/layout/vList2"/>
    <dgm:cxn modelId="{F8A3F4EF-7584-453E-AE1C-BED5ED211071}" type="presOf" srcId="{2BF9162D-0A25-4042-A542-DA3CF8DAD356}" destId="{2697B2D1-A714-4B54-B788-02E06D30C30B}" srcOrd="0" destOrd="1" presId="urn:microsoft.com/office/officeart/2005/8/layout/vList2"/>
    <dgm:cxn modelId="{A511C47A-CB96-4A29-B91B-7584B11FAC31}" srcId="{3F37171C-A73A-4E80-9275-E1B1789FBC6A}" destId="{A8FD904A-399B-4157-82E5-C14752D5F0C4}" srcOrd="3" destOrd="0" parTransId="{393DEAAB-1577-4C2C-A87F-BA17D6FFB270}" sibTransId="{A8ABC043-B04F-4E78-870F-727D5DBF473A}"/>
    <dgm:cxn modelId="{FF99E39A-910E-420C-BA13-A018505652E1}" type="presOf" srcId="{B88B0343-604D-4B64-A97C-7BCD4BF5B319}" destId="{2697B2D1-A714-4B54-B788-02E06D30C30B}" srcOrd="0" destOrd="2" presId="urn:microsoft.com/office/officeart/2005/8/layout/vList2"/>
    <dgm:cxn modelId="{9E483C12-B012-4DE5-8C8F-BA2345ED7CE0}" type="presParOf" srcId="{0DEDF726-B5A2-4696-953F-E21A7103BA8D}" destId="{10A36D2F-354A-4389-8538-8C4E0A303455}" srcOrd="0" destOrd="0" presId="urn:microsoft.com/office/officeart/2005/8/layout/vList2"/>
    <dgm:cxn modelId="{250841D8-7A25-4C46-A5EC-AEF01D0424E9}" type="presParOf" srcId="{0DEDF726-B5A2-4696-953F-E21A7103BA8D}" destId="{2697B2D1-A714-4B54-B788-02E06D30C30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dgm:spPr/>
      <dgm:t>
        <a:bodyPr/>
        <a:lstStyle/>
        <a:p>
          <a:pPr rtl="0"/>
          <a:r>
            <a:rPr lang="en-GB" dirty="0" smtClean="0">
              <a:latin typeface="Cambria" pitchFamily="18" charset="0"/>
            </a:rPr>
            <a:t>Major Impact/Variation on monitoring system Cost</a:t>
          </a:r>
          <a:endParaRPr lang="en-US" dirty="0">
            <a:latin typeface="Cambria" pitchFamily="18" charset="0"/>
          </a:endParaRPr>
        </a:p>
      </dgm:t>
    </dgm:pt>
    <dgm:pt modelId="{5C645CC0-331D-43E4-91E1-F2AD9479C0B4}" type="parTrans" cxnId="{55DEE8DC-B090-4626-8542-434C06CE193F}">
      <dgm:prSet/>
      <dgm:spPr/>
      <dgm:t>
        <a:bodyPr/>
        <a:lstStyle/>
        <a:p>
          <a:endParaRPr lang="en-US">
            <a:latin typeface="Cambria" pitchFamily="18" charset="0"/>
          </a:endParaRPr>
        </a:p>
      </dgm:t>
    </dgm:pt>
    <dgm:pt modelId="{4C59E8E6-AC39-4779-816B-84776537F2E3}" type="sibTrans" cxnId="{55DEE8DC-B090-4626-8542-434C06CE193F}">
      <dgm:prSet/>
      <dgm:spPr/>
      <dgm:t>
        <a:bodyPr/>
        <a:lstStyle/>
        <a:p>
          <a:endParaRPr lang="en-US">
            <a:latin typeface="Cambria" pitchFamily="18" charset="0"/>
          </a:endParaRPr>
        </a:p>
      </dgm:t>
    </dgm:pt>
    <dgm:pt modelId="{399ACFE0-9B8F-4991-A59B-5AAB3B64CCA7}">
      <dgm:prSet/>
      <dgm:spPr/>
      <dgm:t>
        <a:bodyPr/>
        <a:lstStyle/>
        <a:p>
          <a:pPr rtl="0"/>
          <a:r>
            <a:rPr lang="en-GB" dirty="0" smtClean="0">
              <a:latin typeface="Cambria" pitchFamily="18" charset="0"/>
            </a:rPr>
            <a:t>Type of Radio Services to be Monitored</a:t>
          </a:r>
          <a:endParaRPr lang="en-US" dirty="0">
            <a:latin typeface="Cambria" pitchFamily="18" charset="0"/>
          </a:endParaRPr>
        </a:p>
      </dgm:t>
    </dgm:pt>
    <dgm:pt modelId="{9FD97D1C-8A52-4676-AFD4-25BFD6C4949D}" type="parTrans" cxnId="{C12852CB-F18E-4CC4-B81C-2C1AACDA4E6B}">
      <dgm:prSet/>
      <dgm:spPr/>
      <dgm:t>
        <a:bodyPr/>
        <a:lstStyle/>
        <a:p>
          <a:endParaRPr lang="en-US">
            <a:latin typeface="Cambria" pitchFamily="18" charset="0"/>
          </a:endParaRPr>
        </a:p>
      </dgm:t>
    </dgm:pt>
    <dgm:pt modelId="{92BFC1D5-3A99-4F75-8868-FD6CBE883394}" type="sibTrans" cxnId="{C12852CB-F18E-4CC4-B81C-2C1AACDA4E6B}">
      <dgm:prSet/>
      <dgm:spPr/>
      <dgm:t>
        <a:bodyPr/>
        <a:lstStyle/>
        <a:p>
          <a:endParaRPr lang="en-US">
            <a:latin typeface="Cambria" pitchFamily="18" charset="0"/>
          </a:endParaRPr>
        </a:p>
      </dgm:t>
    </dgm:pt>
    <dgm:pt modelId="{2BF9162D-0A25-4042-A542-DA3CF8DAD356}">
      <dgm:prSet/>
      <dgm:spPr/>
      <dgm:t>
        <a:bodyPr/>
        <a:lstStyle/>
        <a:p>
          <a:pPr rtl="0"/>
          <a:r>
            <a:rPr lang="en-GB" dirty="0" smtClean="0">
              <a:latin typeface="Cambria" pitchFamily="18" charset="0"/>
            </a:rPr>
            <a:t>Range of Frequency Bands to be Monitored</a:t>
          </a:r>
          <a:endParaRPr lang="en-US" dirty="0">
            <a:latin typeface="Cambria" pitchFamily="18" charset="0"/>
          </a:endParaRPr>
        </a:p>
      </dgm:t>
    </dgm:pt>
    <dgm:pt modelId="{7B07FB07-1265-4407-A50D-3B625E498F7D}" type="parTrans" cxnId="{984823FA-5CE7-47BC-88FE-78806BB109DE}">
      <dgm:prSet/>
      <dgm:spPr/>
      <dgm:t>
        <a:bodyPr/>
        <a:lstStyle/>
        <a:p>
          <a:endParaRPr lang="en-US">
            <a:latin typeface="Cambria" pitchFamily="18" charset="0"/>
          </a:endParaRPr>
        </a:p>
      </dgm:t>
    </dgm:pt>
    <dgm:pt modelId="{9C2C3340-0438-43F2-97B8-A6BDDC144928}" type="sibTrans" cxnId="{984823FA-5CE7-47BC-88FE-78806BB109DE}">
      <dgm:prSet/>
      <dgm:spPr/>
      <dgm:t>
        <a:bodyPr/>
        <a:lstStyle/>
        <a:p>
          <a:endParaRPr lang="en-US">
            <a:latin typeface="Cambria" pitchFamily="18" charset="0"/>
          </a:endParaRPr>
        </a:p>
      </dgm:t>
    </dgm:pt>
    <dgm:pt modelId="{B88B0343-604D-4B64-A97C-7BCD4BF5B319}">
      <dgm:prSet/>
      <dgm:spPr/>
      <dgm:t>
        <a:bodyPr/>
        <a:lstStyle/>
        <a:p>
          <a:pPr rtl="0"/>
          <a:r>
            <a:rPr lang="en-GB" dirty="0" smtClean="0">
              <a:latin typeface="Cambria" pitchFamily="18" charset="0"/>
            </a:rPr>
            <a:t>Number of Antennas</a:t>
          </a:r>
          <a:endParaRPr lang="en-US" dirty="0">
            <a:latin typeface="Cambria" pitchFamily="18" charset="0"/>
          </a:endParaRPr>
        </a:p>
      </dgm:t>
    </dgm:pt>
    <dgm:pt modelId="{E1EC37A7-9EF4-48C6-8DCB-BC71D2AB460A}" type="parTrans" cxnId="{99C8A643-16B8-41ED-AB92-853AE7E7796A}">
      <dgm:prSet/>
      <dgm:spPr/>
      <dgm:t>
        <a:bodyPr/>
        <a:lstStyle/>
        <a:p>
          <a:endParaRPr lang="en-US">
            <a:latin typeface="Cambria" pitchFamily="18" charset="0"/>
          </a:endParaRPr>
        </a:p>
      </dgm:t>
    </dgm:pt>
    <dgm:pt modelId="{A357F2D2-5865-4ED2-BDCF-A85AD6106DC3}" type="sibTrans" cxnId="{99C8A643-16B8-41ED-AB92-853AE7E7796A}">
      <dgm:prSet/>
      <dgm:spPr/>
      <dgm:t>
        <a:bodyPr/>
        <a:lstStyle/>
        <a:p>
          <a:endParaRPr lang="en-US">
            <a:latin typeface="Cambria" pitchFamily="18" charset="0"/>
          </a:endParaRPr>
        </a:p>
      </dgm:t>
    </dgm:pt>
    <dgm:pt modelId="{A8FD904A-399B-4157-82E5-C14752D5F0C4}">
      <dgm:prSet/>
      <dgm:spPr/>
      <dgm:t>
        <a:bodyPr/>
        <a:lstStyle/>
        <a:p>
          <a:pPr rtl="0"/>
          <a:r>
            <a:rPr lang="en-GB" dirty="0" smtClean="0">
              <a:latin typeface="Cambria" pitchFamily="18" charset="0"/>
            </a:rPr>
            <a:t>Size of the Antennas</a:t>
          </a:r>
          <a:endParaRPr lang="en-US" dirty="0">
            <a:latin typeface="Cambria" pitchFamily="18" charset="0"/>
          </a:endParaRPr>
        </a:p>
      </dgm:t>
    </dgm:pt>
    <dgm:pt modelId="{393DEAAB-1577-4C2C-A87F-BA17D6FFB270}" type="parTrans" cxnId="{A511C47A-CB96-4A29-B91B-7584B11FAC31}">
      <dgm:prSet/>
      <dgm:spPr/>
      <dgm:t>
        <a:bodyPr/>
        <a:lstStyle/>
        <a:p>
          <a:endParaRPr lang="en-US">
            <a:latin typeface="Cambria" pitchFamily="18" charset="0"/>
          </a:endParaRPr>
        </a:p>
      </dgm:t>
    </dgm:pt>
    <dgm:pt modelId="{A8ABC043-B04F-4E78-870F-727D5DBF473A}" type="sibTrans" cxnId="{A511C47A-CB96-4A29-B91B-7584B11FAC31}">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10A36D2F-354A-4389-8538-8C4E0A303455}" type="pres">
      <dgm:prSet presAssocID="{3F37171C-A73A-4E80-9275-E1B1789FBC6A}" presName="parentText" presStyleLbl="node1" presStyleIdx="0" presStyleCnt="1">
        <dgm:presLayoutVars>
          <dgm:chMax val="0"/>
          <dgm:bulletEnabled val="1"/>
        </dgm:presLayoutVars>
      </dgm:prSet>
      <dgm:spPr/>
      <dgm:t>
        <a:bodyPr/>
        <a:lstStyle/>
        <a:p>
          <a:endParaRPr lang="en-US"/>
        </a:p>
      </dgm:t>
    </dgm:pt>
    <dgm:pt modelId="{2697B2D1-A714-4B54-B788-02E06D30C30B}" type="pres">
      <dgm:prSet presAssocID="{3F37171C-A73A-4E80-9275-E1B1789FBC6A}" presName="childText" presStyleLbl="revTx" presStyleIdx="0" presStyleCnt="1">
        <dgm:presLayoutVars>
          <dgm:bulletEnabled val="1"/>
        </dgm:presLayoutVars>
      </dgm:prSet>
      <dgm:spPr/>
      <dgm:t>
        <a:bodyPr/>
        <a:lstStyle/>
        <a:p>
          <a:endParaRPr lang="en-US"/>
        </a:p>
      </dgm:t>
    </dgm:pt>
  </dgm:ptLst>
  <dgm:cxnLst>
    <dgm:cxn modelId="{EA3C827F-6692-415C-AFA0-7944DA1A4DDD}" type="presOf" srcId="{3F37171C-A73A-4E80-9275-E1B1789FBC6A}" destId="{10A36D2F-354A-4389-8538-8C4E0A303455}" srcOrd="0" destOrd="0" presId="urn:microsoft.com/office/officeart/2005/8/layout/vList2"/>
    <dgm:cxn modelId="{3E2B82E1-F0A2-46B6-88CE-77770CF2A643}" type="presOf" srcId="{A8FD904A-399B-4157-82E5-C14752D5F0C4}" destId="{2697B2D1-A714-4B54-B788-02E06D30C30B}" srcOrd="0" destOrd="3" presId="urn:microsoft.com/office/officeart/2005/8/layout/vList2"/>
    <dgm:cxn modelId="{C12852CB-F18E-4CC4-B81C-2C1AACDA4E6B}" srcId="{3F37171C-A73A-4E80-9275-E1B1789FBC6A}" destId="{399ACFE0-9B8F-4991-A59B-5AAB3B64CCA7}" srcOrd="0" destOrd="0" parTransId="{9FD97D1C-8A52-4676-AFD4-25BFD6C4949D}" sibTransId="{92BFC1D5-3A99-4F75-8868-FD6CBE883394}"/>
    <dgm:cxn modelId="{984823FA-5CE7-47BC-88FE-78806BB109DE}" srcId="{3F37171C-A73A-4E80-9275-E1B1789FBC6A}" destId="{2BF9162D-0A25-4042-A542-DA3CF8DAD356}" srcOrd="1" destOrd="0" parTransId="{7B07FB07-1265-4407-A50D-3B625E498F7D}" sibTransId="{9C2C3340-0438-43F2-97B8-A6BDDC144928}"/>
    <dgm:cxn modelId="{40E2E2F8-F336-47B1-84B7-7F48733CD960}" type="presOf" srcId="{399ACFE0-9B8F-4991-A59B-5AAB3B64CCA7}" destId="{2697B2D1-A714-4B54-B788-02E06D30C30B}" srcOrd="0" destOrd="0" presId="urn:microsoft.com/office/officeart/2005/8/layout/vList2"/>
    <dgm:cxn modelId="{D9A74DB4-4E79-4BDC-8D7F-064BAB64242E}" type="presOf" srcId="{B88B0343-604D-4B64-A97C-7BCD4BF5B319}" destId="{2697B2D1-A714-4B54-B788-02E06D30C30B}" srcOrd="0" destOrd="2" presId="urn:microsoft.com/office/officeart/2005/8/layout/vList2"/>
    <dgm:cxn modelId="{55DEE8DC-B090-4626-8542-434C06CE193F}" srcId="{446B52CA-BDF8-4671-93B9-5B638BF89015}" destId="{3F37171C-A73A-4E80-9275-E1B1789FBC6A}" srcOrd="0" destOrd="0" parTransId="{5C645CC0-331D-43E4-91E1-F2AD9479C0B4}" sibTransId="{4C59E8E6-AC39-4779-816B-84776537F2E3}"/>
    <dgm:cxn modelId="{99C8A643-16B8-41ED-AB92-853AE7E7796A}" srcId="{3F37171C-A73A-4E80-9275-E1B1789FBC6A}" destId="{B88B0343-604D-4B64-A97C-7BCD4BF5B319}" srcOrd="2" destOrd="0" parTransId="{E1EC37A7-9EF4-48C6-8DCB-BC71D2AB460A}" sibTransId="{A357F2D2-5865-4ED2-BDCF-A85AD6106DC3}"/>
    <dgm:cxn modelId="{A511C47A-CB96-4A29-B91B-7584B11FAC31}" srcId="{3F37171C-A73A-4E80-9275-E1B1789FBC6A}" destId="{A8FD904A-399B-4157-82E5-C14752D5F0C4}" srcOrd="3" destOrd="0" parTransId="{393DEAAB-1577-4C2C-A87F-BA17D6FFB270}" sibTransId="{A8ABC043-B04F-4E78-870F-727D5DBF473A}"/>
    <dgm:cxn modelId="{7A6D8D5A-73E1-4CDC-8700-4BA9BFA8933E}" type="presOf" srcId="{2BF9162D-0A25-4042-A542-DA3CF8DAD356}" destId="{2697B2D1-A714-4B54-B788-02E06D30C30B}" srcOrd="0" destOrd="1" presId="urn:microsoft.com/office/officeart/2005/8/layout/vList2"/>
    <dgm:cxn modelId="{733DA1E3-4260-4008-BE95-4A56ACBF4474}" type="presOf" srcId="{446B52CA-BDF8-4671-93B9-5B638BF89015}" destId="{0DEDF726-B5A2-4696-953F-E21A7103BA8D}" srcOrd="0" destOrd="0" presId="urn:microsoft.com/office/officeart/2005/8/layout/vList2"/>
    <dgm:cxn modelId="{88479047-F909-4BEF-963A-E2505A68CCCE}" type="presParOf" srcId="{0DEDF726-B5A2-4696-953F-E21A7103BA8D}" destId="{10A36D2F-354A-4389-8538-8C4E0A303455}" srcOrd="0" destOrd="0" presId="urn:microsoft.com/office/officeart/2005/8/layout/vList2"/>
    <dgm:cxn modelId="{12DFED79-2175-41DB-9DF5-87CD6F07B994}" type="presParOf" srcId="{0DEDF726-B5A2-4696-953F-E21A7103BA8D}" destId="{2697B2D1-A714-4B54-B788-02E06D30C30B}"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B6D5322-8C7A-40E9-BE68-FDB2AA53541B}">
      <dgm:prSet custT="1"/>
      <dgm:spPr/>
      <dgm:t>
        <a:bodyPr/>
        <a:lstStyle/>
        <a:p>
          <a:pPr algn="just" rtl="0"/>
          <a:r>
            <a:rPr lang="en-GB" sz="2200" dirty="0" smtClean="0">
              <a:latin typeface="Cambria" pitchFamily="18" charset="0"/>
            </a:rPr>
            <a:t>1 - Scope and Mission Definition</a:t>
          </a:r>
          <a:endParaRPr lang="en-US" sz="2200" dirty="0">
            <a:latin typeface="Cambria" pitchFamily="18" charset="0"/>
          </a:endParaRPr>
        </a:p>
      </dgm:t>
    </dgm:pt>
    <dgm:pt modelId="{CE4583D2-4ADC-40C2-BC19-D9C912913BA4}" type="parTrans" cxnId="{7E2423AE-B2FB-4A00-A4D7-41D2CED926FF}">
      <dgm:prSet/>
      <dgm:spPr/>
      <dgm:t>
        <a:bodyPr/>
        <a:lstStyle/>
        <a:p>
          <a:endParaRPr lang="en-US">
            <a:latin typeface="Cambria" pitchFamily="18" charset="0"/>
          </a:endParaRPr>
        </a:p>
      </dgm:t>
    </dgm:pt>
    <dgm:pt modelId="{E5BBB93E-3A89-478B-ACB9-CACC8559388B}" type="sibTrans" cxnId="{7E2423AE-B2FB-4A00-A4D7-41D2CED926FF}">
      <dgm:prSet/>
      <dgm:spPr/>
      <dgm:t>
        <a:bodyPr/>
        <a:lstStyle/>
        <a:p>
          <a:endParaRPr lang="en-US">
            <a:latin typeface="Cambria" pitchFamily="18" charset="0"/>
          </a:endParaRPr>
        </a:p>
      </dgm:t>
    </dgm:pt>
    <dgm:pt modelId="{FF9ACF42-A849-48B9-A510-A5F4819D1BBD}">
      <dgm:prSet custT="1"/>
      <dgm:spPr/>
      <dgm:t>
        <a:bodyPr/>
        <a:lstStyle/>
        <a:p>
          <a:pPr algn="just" rtl="0"/>
          <a:r>
            <a:rPr lang="en-GB" sz="2200" smtClean="0">
              <a:latin typeface="Cambria" pitchFamily="18" charset="0"/>
            </a:rPr>
            <a:t>2 - Tender Release</a:t>
          </a:r>
          <a:endParaRPr lang="en-US" sz="2200" dirty="0">
            <a:latin typeface="Cambria" pitchFamily="18" charset="0"/>
          </a:endParaRPr>
        </a:p>
      </dgm:t>
    </dgm:pt>
    <dgm:pt modelId="{0F952C3E-1127-4D73-B6C1-C3AF41A73EEA}" type="parTrans" cxnId="{329C8251-DE11-4DBB-9396-5320C327BA94}">
      <dgm:prSet/>
      <dgm:spPr/>
      <dgm:t>
        <a:bodyPr/>
        <a:lstStyle/>
        <a:p>
          <a:endParaRPr lang="en-US">
            <a:latin typeface="Cambria" pitchFamily="18" charset="0"/>
          </a:endParaRPr>
        </a:p>
      </dgm:t>
    </dgm:pt>
    <dgm:pt modelId="{0DF76C2A-14E2-479A-8E0E-B3D70C388B8A}" type="sibTrans" cxnId="{329C8251-DE11-4DBB-9396-5320C327BA94}">
      <dgm:prSet/>
      <dgm:spPr/>
      <dgm:t>
        <a:bodyPr/>
        <a:lstStyle/>
        <a:p>
          <a:endParaRPr lang="en-US">
            <a:latin typeface="Cambria" pitchFamily="18" charset="0"/>
          </a:endParaRPr>
        </a:p>
      </dgm:t>
    </dgm:pt>
    <dgm:pt modelId="{CD84B834-17FD-49FC-BB41-DE45EFF647F7}">
      <dgm:prSet custT="1"/>
      <dgm:spPr/>
      <dgm:t>
        <a:bodyPr/>
        <a:lstStyle/>
        <a:p>
          <a:pPr algn="just" rtl="0"/>
          <a:r>
            <a:rPr lang="en-GB" sz="2200" smtClean="0">
              <a:latin typeface="Cambria" pitchFamily="18" charset="0"/>
            </a:rPr>
            <a:t>3 - System Design</a:t>
          </a:r>
          <a:endParaRPr lang="en-US" sz="2200" dirty="0">
            <a:latin typeface="Cambria" pitchFamily="18" charset="0"/>
          </a:endParaRPr>
        </a:p>
      </dgm:t>
    </dgm:pt>
    <dgm:pt modelId="{52BDCD06-97E4-4FF5-89A7-A43EBF63360C}" type="parTrans" cxnId="{6632A666-B838-4318-A146-3198CD8E29C8}">
      <dgm:prSet/>
      <dgm:spPr/>
      <dgm:t>
        <a:bodyPr/>
        <a:lstStyle/>
        <a:p>
          <a:endParaRPr lang="en-US">
            <a:latin typeface="Cambria" pitchFamily="18" charset="0"/>
          </a:endParaRPr>
        </a:p>
      </dgm:t>
    </dgm:pt>
    <dgm:pt modelId="{1EAC83BD-A64F-46D6-A715-8EEAB71474B1}" type="sibTrans" cxnId="{6632A666-B838-4318-A146-3198CD8E29C8}">
      <dgm:prSet/>
      <dgm:spPr/>
      <dgm:t>
        <a:bodyPr/>
        <a:lstStyle/>
        <a:p>
          <a:endParaRPr lang="en-US">
            <a:latin typeface="Cambria" pitchFamily="18" charset="0"/>
          </a:endParaRPr>
        </a:p>
      </dgm:t>
    </dgm:pt>
    <dgm:pt modelId="{C97F0FC6-764C-41E6-9CF3-6B32A3E110F9}">
      <dgm:prSet/>
      <dgm:spPr/>
      <dgm:t>
        <a:bodyPr/>
        <a:lstStyle/>
        <a:p>
          <a:pPr algn="just" rtl="0"/>
          <a:r>
            <a:rPr lang="en-GB" dirty="0" smtClean="0">
              <a:latin typeface="Cambria" pitchFamily="18" charset="0"/>
            </a:rPr>
            <a:t>Critical Design Review</a:t>
          </a:r>
          <a:endParaRPr lang="en-US" dirty="0">
            <a:latin typeface="Cambria" pitchFamily="18" charset="0"/>
          </a:endParaRPr>
        </a:p>
      </dgm:t>
    </dgm:pt>
    <dgm:pt modelId="{DBA64CF8-FE2D-4435-A2B4-730ADC26AC6E}" type="parTrans" cxnId="{7E0D90D2-2D60-4E51-93F2-A9EE59F6C1A6}">
      <dgm:prSet/>
      <dgm:spPr/>
      <dgm:t>
        <a:bodyPr/>
        <a:lstStyle/>
        <a:p>
          <a:endParaRPr lang="en-US">
            <a:latin typeface="Cambria" pitchFamily="18" charset="0"/>
          </a:endParaRPr>
        </a:p>
      </dgm:t>
    </dgm:pt>
    <dgm:pt modelId="{DE8BE3CA-911A-4FA3-AEA5-CF6B52CF89F3}" type="sibTrans" cxnId="{7E0D90D2-2D60-4E51-93F2-A9EE59F6C1A6}">
      <dgm:prSet/>
      <dgm:spPr/>
      <dgm:t>
        <a:bodyPr/>
        <a:lstStyle/>
        <a:p>
          <a:endParaRPr lang="en-US">
            <a:latin typeface="Cambria" pitchFamily="18" charset="0"/>
          </a:endParaRPr>
        </a:p>
      </dgm:t>
    </dgm:pt>
    <dgm:pt modelId="{9483FFC8-99BF-4703-9FDE-3A1E99DB68DA}">
      <dgm:prSet/>
      <dgm:spPr/>
      <dgm:t>
        <a:bodyPr/>
        <a:lstStyle/>
        <a:p>
          <a:pPr algn="just" rtl="0"/>
          <a:r>
            <a:rPr lang="en-GB" dirty="0" smtClean="0">
              <a:latin typeface="Cambria" pitchFamily="18" charset="0"/>
            </a:rPr>
            <a:t>Sites Survey</a:t>
          </a:r>
          <a:endParaRPr lang="en-US" dirty="0">
            <a:latin typeface="Cambria" pitchFamily="18" charset="0"/>
          </a:endParaRPr>
        </a:p>
      </dgm:t>
    </dgm:pt>
    <dgm:pt modelId="{A9375AFE-9001-4B7E-A9C0-29C2CF91DD33}" type="parTrans" cxnId="{2D1AB57B-071A-4A38-A003-AB4F4FD1D3B8}">
      <dgm:prSet/>
      <dgm:spPr/>
      <dgm:t>
        <a:bodyPr/>
        <a:lstStyle/>
        <a:p>
          <a:endParaRPr lang="en-US">
            <a:latin typeface="Cambria" pitchFamily="18" charset="0"/>
          </a:endParaRPr>
        </a:p>
      </dgm:t>
    </dgm:pt>
    <dgm:pt modelId="{D7074554-FEAB-4853-AB30-DFA44B42FA59}" type="sibTrans" cxnId="{2D1AB57B-071A-4A38-A003-AB4F4FD1D3B8}">
      <dgm:prSet/>
      <dgm:spPr/>
      <dgm:t>
        <a:bodyPr/>
        <a:lstStyle/>
        <a:p>
          <a:endParaRPr lang="en-US">
            <a:latin typeface="Cambria" pitchFamily="18" charset="0"/>
          </a:endParaRPr>
        </a:p>
      </dgm:t>
    </dgm:pt>
    <dgm:pt modelId="{64C004B8-D2F1-4C72-B51A-9C4105970BF9}">
      <dgm:prSet/>
      <dgm:spPr/>
      <dgm:t>
        <a:bodyPr/>
        <a:lstStyle/>
        <a:p>
          <a:pPr algn="just" rtl="0"/>
          <a:r>
            <a:rPr lang="en-GB" dirty="0" smtClean="0">
              <a:latin typeface="Cambria" pitchFamily="18" charset="0"/>
            </a:rPr>
            <a:t>Visit and Live Demo</a:t>
          </a:r>
          <a:endParaRPr lang="en-US" dirty="0">
            <a:latin typeface="Cambria" pitchFamily="18" charset="0"/>
          </a:endParaRPr>
        </a:p>
      </dgm:t>
    </dgm:pt>
    <dgm:pt modelId="{31F6F8B3-9141-4D4C-B7DD-9193C316BA97}" type="parTrans" cxnId="{46B462C8-3715-409B-8B72-7D60A6EC7BE8}">
      <dgm:prSet/>
      <dgm:spPr/>
      <dgm:t>
        <a:bodyPr/>
        <a:lstStyle/>
        <a:p>
          <a:endParaRPr lang="en-US">
            <a:latin typeface="Cambria" pitchFamily="18" charset="0"/>
          </a:endParaRPr>
        </a:p>
      </dgm:t>
    </dgm:pt>
    <dgm:pt modelId="{F0B2F81C-D03F-47E0-975E-7D05C3DD9AB0}" type="sibTrans" cxnId="{46B462C8-3715-409B-8B72-7D60A6EC7BE8}">
      <dgm:prSet/>
      <dgm:spPr/>
      <dgm:t>
        <a:bodyPr/>
        <a:lstStyle/>
        <a:p>
          <a:endParaRPr lang="en-US">
            <a:latin typeface="Cambria" pitchFamily="18" charset="0"/>
          </a:endParaRPr>
        </a:p>
      </dgm:t>
    </dgm:pt>
    <dgm:pt modelId="{E0E4C63A-385A-4C2E-A74E-3F73EF3E16F3}">
      <dgm:prSet custT="1"/>
      <dgm:spPr/>
      <dgm:t>
        <a:bodyPr/>
        <a:lstStyle/>
        <a:p>
          <a:pPr algn="just" rtl="0"/>
          <a:r>
            <a:rPr lang="en-GB" sz="2200" smtClean="0">
              <a:latin typeface="Cambria" pitchFamily="18" charset="0"/>
            </a:rPr>
            <a:t>4 - Project Selection</a:t>
          </a:r>
          <a:endParaRPr lang="en-US" sz="2200" dirty="0">
            <a:latin typeface="Cambria" pitchFamily="18" charset="0"/>
          </a:endParaRPr>
        </a:p>
      </dgm:t>
    </dgm:pt>
    <dgm:pt modelId="{FD2E95A5-A0C4-46E3-93B3-EA52A0CDF4D4}" type="parTrans" cxnId="{CF1AA01B-1E27-4308-A4F5-BBD5277DCC12}">
      <dgm:prSet/>
      <dgm:spPr/>
      <dgm:t>
        <a:bodyPr/>
        <a:lstStyle/>
        <a:p>
          <a:endParaRPr lang="en-US">
            <a:latin typeface="Cambria" pitchFamily="18" charset="0"/>
          </a:endParaRPr>
        </a:p>
      </dgm:t>
    </dgm:pt>
    <dgm:pt modelId="{F464FAE7-3001-4B32-9FA1-5425A65D8ECE}" type="sibTrans" cxnId="{CF1AA01B-1E27-4308-A4F5-BBD5277DCC12}">
      <dgm:prSet/>
      <dgm:spPr/>
      <dgm:t>
        <a:bodyPr/>
        <a:lstStyle/>
        <a:p>
          <a:endParaRPr lang="en-US">
            <a:latin typeface="Cambria" pitchFamily="18" charset="0"/>
          </a:endParaRPr>
        </a:p>
      </dgm:t>
    </dgm:pt>
    <dgm:pt modelId="{603CF376-F14B-487D-A030-F83C4F86096E}">
      <dgm:prSet custT="1"/>
      <dgm:spPr/>
      <dgm:t>
        <a:bodyPr/>
        <a:lstStyle/>
        <a:p>
          <a:pPr algn="just" rtl="0"/>
          <a:r>
            <a:rPr lang="en-GB" sz="2200" smtClean="0">
              <a:latin typeface="Cambria" pitchFamily="18" charset="0"/>
            </a:rPr>
            <a:t>5 - Project Kick Off Meeting</a:t>
          </a:r>
          <a:endParaRPr lang="en-US" sz="2200" dirty="0">
            <a:latin typeface="Cambria" pitchFamily="18" charset="0"/>
          </a:endParaRPr>
        </a:p>
      </dgm:t>
    </dgm:pt>
    <dgm:pt modelId="{DF57E85C-9743-459D-BC76-3AA693917A86}" type="parTrans" cxnId="{A514E3DB-8350-4FD7-A7FC-FC3C3E3A4498}">
      <dgm:prSet/>
      <dgm:spPr/>
      <dgm:t>
        <a:bodyPr/>
        <a:lstStyle/>
        <a:p>
          <a:endParaRPr lang="en-US">
            <a:latin typeface="Cambria" pitchFamily="18" charset="0"/>
          </a:endParaRPr>
        </a:p>
      </dgm:t>
    </dgm:pt>
    <dgm:pt modelId="{931388F2-9317-4B62-B6D4-2553A598DFCF}" type="sibTrans" cxnId="{A514E3DB-8350-4FD7-A7FC-FC3C3E3A4498}">
      <dgm:prSet/>
      <dgm:spPr/>
      <dgm:t>
        <a:bodyPr/>
        <a:lstStyle/>
        <a:p>
          <a:endParaRPr lang="en-US">
            <a:latin typeface="Cambria" pitchFamily="18" charset="0"/>
          </a:endParaRPr>
        </a:p>
      </dgm:t>
    </dgm:pt>
    <dgm:pt modelId="{DAF78A3F-A43F-43BC-8589-45E740BBBDB1}">
      <dgm:prSet/>
      <dgm:spPr/>
      <dgm:t>
        <a:bodyPr/>
        <a:lstStyle/>
        <a:p>
          <a:pPr algn="just" rtl="0"/>
          <a:r>
            <a:rPr lang="en-GB" smtClean="0">
              <a:latin typeface="Cambria" pitchFamily="18" charset="0"/>
            </a:rPr>
            <a:t>Delivery Timeline</a:t>
          </a:r>
          <a:endParaRPr lang="en-US" dirty="0">
            <a:latin typeface="Cambria" pitchFamily="18" charset="0"/>
          </a:endParaRPr>
        </a:p>
      </dgm:t>
    </dgm:pt>
    <dgm:pt modelId="{E032E975-EAB1-471B-AF9B-ADF8F513B25D}" type="parTrans" cxnId="{53695250-19AE-4CBA-AC6D-34FFDC5938A3}">
      <dgm:prSet/>
      <dgm:spPr/>
      <dgm:t>
        <a:bodyPr/>
        <a:lstStyle/>
        <a:p>
          <a:endParaRPr lang="en-US">
            <a:latin typeface="Cambria" pitchFamily="18" charset="0"/>
          </a:endParaRPr>
        </a:p>
      </dgm:t>
    </dgm:pt>
    <dgm:pt modelId="{253A090E-563C-49F3-971C-724252353E14}" type="sibTrans" cxnId="{53695250-19AE-4CBA-AC6D-34FFDC5938A3}">
      <dgm:prSet/>
      <dgm:spPr/>
      <dgm:t>
        <a:bodyPr/>
        <a:lstStyle/>
        <a:p>
          <a:endParaRPr lang="en-US">
            <a:latin typeface="Cambria" pitchFamily="18" charset="0"/>
          </a:endParaRPr>
        </a:p>
      </dgm:t>
    </dgm:pt>
    <dgm:pt modelId="{A1E015B9-3595-4702-8A4B-BC899FCF971C}">
      <dgm:prSet/>
      <dgm:spPr/>
      <dgm:t>
        <a:bodyPr/>
        <a:lstStyle/>
        <a:p>
          <a:pPr algn="just" rtl="0"/>
          <a:r>
            <a:rPr lang="en-GB" dirty="0" smtClean="0">
              <a:latin typeface="Cambria" pitchFamily="18" charset="0"/>
            </a:rPr>
            <a:t>S.A.T. Procedure Definition</a:t>
          </a:r>
          <a:endParaRPr lang="en-US" dirty="0">
            <a:latin typeface="Cambria" pitchFamily="18" charset="0"/>
          </a:endParaRPr>
        </a:p>
      </dgm:t>
    </dgm:pt>
    <dgm:pt modelId="{0D30A039-33DF-41CF-A76D-31F12F1260C8}" type="parTrans" cxnId="{75761EAB-4F36-4FF4-8F16-7ACB0232C48D}">
      <dgm:prSet/>
      <dgm:spPr/>
      <dgm:t>
        <a:bodyPr/>
        <a:lstStyle/>
        <a:p>
          <a:endParaRPr lang="en-US">
            <a:latin typeface="Cambria" pitchFamily="18" charset="0"/>
          </a:endParaRPr>
        </a:p>
      </dgm:t>
    </dgm:pt>
    <dgm:pt modelId="{1EED60DA-7281-4766-BA3E-9127841ABD8D}" type="sibTrans" cxnId="{75761EAB-4F36-4FF4-8F16-7ACB0232C48D}">
      <dgm:prSet/>
      <dgm:spPr/>
      <dgm:t>
        <a:bodyPr/>
        <a:lstStyle/>
        <a:p>
          <a:endParaRPr lang="en-US">
            <a:latin typeface="Cambria" pitchFamily="18" charset="0"/>
          </a:endParaRPr>
        </a:p>
      </dgm:t>
    </dgm:pt>
    <dgm:pt modelId="{9A2DCDFF-5BFB-473F-B429-AD1A50B2ED5D}">
      <dgm:prSet/>
      <dgm:spPr/>
      <dgm:t>
        <a:bodyPr/>
        <a:lstStyle/>
        <a:p>
          <a:pPr algn="just" rtl="0"/>
          <a:r>
            <a:rPr lang="en-GB" dirty="0" smtClean="0">
              <a:latin typeface="Cambria" pitchFamily="18" charset="0"/>
            </a:rPr>
            <a:t>Interface with Existing Database</a:t>
          </a:r>
          <a:endParaRPr lang="en-US" dirty="0">
            <a:latin typeface="Cambria" pitchFamily="18" charset="0"/>
          </a:endParaRPr>
        </a:p>
      </dgm:t>
    </dgm:pt>
    <dgm:pt modelId="{C5152B2C-E853-4E26-BAA1-45BC3CA9F331}" type="parTrans" cxnId="{4833DBF2-1EAA-4B90-8E54-B038DE0A3183}">
      <dgm:prSet/>
      <dgm:spPr/>
      <dgm:t>
        <a:bodyPr/>
        <a:lstStyle/>
        <a:p>
          <a:endParaRPr lang="en-US">
            <a:latin typeface="Cambria" pitchFamily="18" charset="0"/>
          </a:endParaRPr>
        </a:p>
      </dgm:t>
    </dgm:pt>
    <dgm:pt modelId="{2D4C7DB8-AB81-42BB-93C9-E2B4FBEAFB67}" type="sibTrans" cxnId="{4833DBF2-1EAA-4B90-8E54-B038DE0A3183}">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39577A4B-88CA-4DC7-A2FD-882F87FF5485}" type="pres">
      <dgm:prSet presAssocID="{DB6D5322-8C7A-40E9-BE68-FDB2AA53541B}" presName="parentText" presStyleLbl="node1" presStyleIdx="0" presStyleCnt="5">
        <dgm:presLayoutVars>
          <dgm:chMax val="0"/>
          <dgm:bulletEnabled val="1"/>
        </dgm:presLayoutVars>
      </dgm:prSet>
      <dgm:spPr/>
      <dgm:t>
        <a:bodyPr/>
        <a:lstStyle/>
        <a:p>
          <a:endParaRPr lang="en-US"/>
        </a:p>
      </dgm:t>
    </dgm:pt>
    <dgm:pt modelId="{FC13081F-7373-4DB7-9ABC-5E61DE8FAF9C}" type="pres">
      <dgm:prSet presAssocID="{E5BBB93E-3A89-478B-ACB9-CACC8559388B}" presName="spacer" presStyleCnt="0"/>
      <dgm:spPr/>
      <dgm:t>
        <a:bodyPr/>
        <a:lstStyle/>
        <a:p>
          <a:endParaRPr lang="en-US"/>
        </a:p>
      </dgm:t>
    </dgm:pt>
    <dgm:pt modelId="{16823304-08C4-4D7B-8296-F22C92E7E273}" type="pres">
      <dgm:prSet presAssocID="{FF9ACF42-A849-48B9-A510-A5F4819D1BBD}" presName="parentText" presStyleLbl="node1" presStyleIdx="1" presStyleCnt="5">
        <dgm:presLayoutVars>
          <dgm:chMax val="0"/>
          <dgm:bulletEnabled val="1"/>
        </dgm:presLayoutVars>
      </dgm:prSet>
      <dgm:spPr/>
      <dgm:t>
        <a:bodyPr/>
        <a:lstStyle/>
        <a:p>
          <a:endParaRPr lang="en-US"/>
        </a:p>
      </dgm:t>
    </dgm:pt>
    <dgm:pt modelId="{633AB1F4-C1F6-4BCA-BCA8-0B1238FE24A7}" type="pres">
      <dgm:prSet presAssocID="{0DF76C2A-14E2-479A-8E0E-B3D70C388B8A}" presName="spacer" presStyleCnt="0"/>
      <dgm:spPr/>
      <dgm:t>
        <a:bodyPr/>
        <a:lstStyle/>
        <a:p>
          <a:endParaRPr lang="en-US"/>
        </a:p>
      </dgm:t>
    </dgm:pt>
    <dgm:pt modelId="{2CA93AEF-D375-4E49-B58C-265255D527AF}" type="pres">
      <dgm:prSet presAssocID="{CD84B834-17FD-49FC-BB41-DE45EFF647F7}" presName="parentText" presStyleLbl="node1" presStyleIdx="2" presStyleCnt="5">
        <dgm:presLayoutVars>
          <dgm:chMax val="0"/>
          <dgm:bulletEnabled val="1"/>
        </dgm:presLayoutVars>
      </dgm:prSet>
      <dgm:spPr/>
      <dgm:t>
        <a:bodyPr/>
        <a:lstStyle/>
        <a:p>
          <a:endParaRPr lang="en-US"/>
        </a:p>
      </dgm:t>
    </dgm:pt>
    <dgm:pt modelId="{AF3EB856-928C-4E73-9CE2-D7C8813356FA}" type="pres">
      <dgm:prSet presAssocID="{CD84B834-17FD-49FC-BB41-DE45EFF647F7}" presName="childText" presStyleLbl="revTx" presStyleIdx="0" presStyleCnt="2">
        <dgm:presLayoutVars>
          <dgm:bulletEnabled val="1"/>
        </dgm:presLayoutVars>
      </dgm:prSet>
      <dgm:spPr/>
      <dgm:t>
        <a:bodyPr/>
        <a:lstStyle/>
        <a:p>
          <a:endParaRPr lang="en-US"/>
        </a:p>
      </dgm:t>
    </dgm:pt>
    <dgm:pt modelId="{3993D622-9C1A-4381-9F8E-E5F0BB9FF601}" type="pres">
      <dgm:prSet presAssocID="{E0E4C63A-385A-4C2E-A74E-3F73EF3E16F3}" presName="parentText" presStyleLbl="node1" presStyleIdx="3" presStyleCnt="5">
        <dgm:presLayoutVars>
          <dgm:chMax val="0"/>
          <dgm:bulletEnabled val="1"/>
        </dgm:presLayoutVars>
      </dgm:prSet>
      <dgm:spPr/>
      <dgm:t>
        <a:bodyPr/>
        <a:lstStyle/>
        <a:p>
          <a:endParaRPr lang="en-US"/>
        </a:p>
      </dgm:t>
    </dgm:pt>
    <dgm:pt modelId="{6C9420CF-1717-4901-9A27-3E9E21A3F8C4}" type="pres">
      <dgm:prSet presAssocID="{F464FAE7-3001-4B32-9FA1-5425A65D8ECE}" presName="spacer" presStyleCnt="0"/>
      <dgm:spPr/>
      <dgm:t>
        <a:bodyPr/>
        <a:lstStyle/>
        <a:p>
          <a:endParaRPr lang="en-US"/>
        </a:p>
      </dgm:t>
    </dgm:pt>
    <dgm:pt modelId="{25662611-E6BC-40F5-8605-E09ACFD2C9FF}" type="pres">
      <dgm:prSet presAssocID="{603CF376-F14B-487D-A030-F83C4F86096E}" presName="parentText" presStyleLbl="node1" presStyleIdx="4" presStyleCnt="5">
        <dgm:presLayoutVars>
          <dgm:chMax val="0"/>
          <dgm:bulletEnabled val="1"/>
        </dgm:presLayoutVars>
      </dgm:prSet>
      <dgm:spPr/>
      <dgm:t>
        <a:bodyPr/>
        <a:lstStyle/>
        <a:p>
          <a:endParaRPr lang="en-US"/>
        </a:p>
      </dgm:t>
    </dgm:pt>
    <dgm:pt modelId="{472AE7C5-01DB-4CAE-9EC4-74C0559CF061}" type="pres">
      <dgm:prSet presAssocID="{603CF376-F14B-487D-A030-F83C4F86096E}" presName="childText" presStyleLbl="revTx" presStyleIdx="1" presStyleCnt="2">
        <dgm:presLayoutVars>
          <dgm:bulletEnabled val="1"/>
        </dgm:presLayoutVars>
      </dgm:prSet>
      <dgm:spPr/>
      <dgm:t>
        <a:bodyPr/>
        <a:lstStyle/>
        <a:p>
          <a:endParaRPr lang="en-US"/>
        </a:p>
      </dgm:t>
    </dgm:pt>
  </dgm:ptLst>
  <dgm:cxnLst>
    <dgm:cxn modelId="{329C8251-DE11-4DBB-9396-5320C327BA94}" srcId="{446B52CA-BDF8-4671-93B9-5B638BF89015}" destId="{FF9ACF42-A849-48B9-A510-A5F4819D1BBD}" srcOrd="1" destOrd="0" parTransId="{0F952C3E-1127-4D73-B6C1-C3AF41A73EEA}" sibTransId="{0DF76C2A-14E2-479A-8E0E-B3D70C388B8A}"/>
    <dgm:cxn modelId="{DDB9E8A2-70F7-431C-A444-32213EC65A9E}" type="presOf" srcId="{CD84B834-17FD-49FC-BB41-DE45EFF647F7}" destId="{2CA93AEF-D375-4E49-B58C-265255D527AF}" srcOrd="0" destOrd="0" presId="urn:microsoft.com/office/officeart/2005/8/layout/vList2"/>
    <dgm:cxn modelId="{CF1AA01B-1E27-4308-A4F5-BBD5277DCC12}" srcId="{446B52CA-BDF8-4671-93B9-5B638BF89015}" destId="{E0E4C63A-385A-4C2E-A74E-3F73EF3E16F3}" srcOrd="3" destOrd="0" parTransId="{FD2E95A5-A0C4-46E3-93B3-EA52A0CDF4D4}" sibTransId="{F464FAE7-3001-4B32-9FA1-5425A65D8ECE}"/>
    <dgm:cxn modelId="{DE595301-7165-4703-9094-6FA53C40CBA5}" type="presOf" srcId="{C97F0FC6-764C-41E6-9CF3-6B32A3E110F9}" destId="{AF3EB856-928C-4E73-9CE2-D7C8813356FA}" srcOrd="0" destOrd="2" presId="urn:microsoft.com/office/officeart/2005/8/layout/vList2"/>
    <dgm:cxn modelId="{74AE156E-0742-4F87-A2CA-BE06DFD2AECE}" type="presOf" srcId="{A1E015B9-3595-4702-8A4B-BC899FCF971C}" destId="{472AE7C5-01DB-4CAE-9EC4-74C0559CF061}" srcOrd="0" destOrd="1" presId="urn:microsoft.com/office/officeart/2005/8/layout/vList2"/>
    <dgm:cxn modelId="{DA269DEF-EC16-4B28-8D38-715787CF99BB}" type="presOf" srcId="{DAF78A3F-A43F-43BC-8589-45E740BBBDB1}" destId="{472AE7C5-01DB-4CAE-9EC4-74C0559CF061}" srcOrd="0" destOrd="0" presId="urn:microsoft.com/office/officeart/2005/8/layout/vList2"/>
    <dgm:cxn modelId="{2CCAAFA2-6B32-4C3F-BA97-5D83C5453A3F}" type="presOf" srcId="{E0E4C63A-385A-4C2E-A74E-3F73EF3E16F3}" destId="{3993D622-9C1A-4381-9F8E-E5F0BB9FF601}" srcOrd="0" destOrd="0" presId="urn:microsoft.com/office/officeart/2005/8/layout/vList2"/>
    <dgm:cxn modelId="{6632A666-B838-4318-A146-3198CD8E29C8}" srcId="{446B52CA-BDF8-4671-93B9-5B638BF89015}" destId="{CD84B834-17FD-49FC-BB41-DE45EFF647F7}" srcOrd="2" destOrd="0" parTransId="{52BDCD06-97E4-4FF5-89A7-A43EBF63360C}" sibTransId="{1EAC83BD-A64F-46D6-A715-8EEAB71474B1}"/>
    <dgm:cxn modelId="{7E2423AE-B2FB-4A00-A4D7-41D2CED926FF}" srcId="{446B52CA-BDF8-4671-93B9-5B638BF89015}" destId="{DB6D5322-8C7A-40E9-BE68-FDB2AA53541B}" srcOrd="0" destOrd="0" parTransId="{CE4583D2-4ADC-40C2-BC19-D9C912913BA4}" sibTransId="{E5BBB93E-3A89-478B-ACB9-CACC8559388B}"/>
    <dgm:cxn modelId="{4915488F-45CA-4C1C-B40A-6E9A28377BCD}" type="presOf" srcId="{64C004B8-D2F1-4C72-B51A-9C4105970BF9}" destId="{AF3EB856-928C-4E73-9CE2-D7C8813356FA}" srcOrd="0" destOrd="1" presId="urn:microsoft.com/office/officeart/2005/8/layout/vList2"/>
    <dgm:cxn modelId="{2F90C8D7-13A7-4EF6-8BDF-226F9C5A1A68}" type="presOf" srcId="{446B52CA-BDF8-4671-93B9-5B638BF89015}" destId="{0DEDF726-B5A2-4696-953F-E21A7103BA8D}" srcOrd="0" destOrd="0" presId="urn:microsoft.com/office/officeart/2005/8/layout/vList2"/>
    <dgm:cxn modelId="{53695250-19AE-4CBA-AC6D-34FFDC5938A3}" srcId="{603CF376-F14B-487D-A030-F83C4F86096E}" destId="{DAF78A3F-A43F-43BC-8589-45E740BBBDB1}" srcOrd="0" destOrd="0" parTransId="{E032E975-EAB1-471B-AF9B-ADF8F513B25D}" sibTransId="{253A090E-563C-49F3-971C-724252353E14}"/>
    <dgm:cxn modelId="{2D1AB57B-071A-4A38-A003-AB4F4FD1D3B8}" srcId="{CD84B834-17FD-49FC-BB41-DE45EFF647F7}" destId="{9483FFC8-99BF-4703-9FDE-3A1E99DB68DA}" srcOrd="0" destOrd="0" parTransId="{A9375AFE-9001-4B7E-A9C0-29C2CF91DD33}" sibTransId="{D7074554-FEAB-4853-AB30-DFA44B42FA59}"/>
    <dgm:cxn modelId="{5A813C85-0F77-484E-80EB-329143034E98}" type="presOf" srcId="{DB6D5322-8C7A-40E9-BE68-FDB2AA53541B}" destId="{39577A4B-88CA-4DC7-A2FD-882F87FF5485}" srcOrd="0" destOrd="0" presId="urn:microsoft.com/office/officeart/2005/8/layout/vList2"/>
    <dgm:cxn modelId="{DB4DA757-EBCD-489B-B107-C9B030FC1ECF}" type="presOf" srcId="{9A2DCDFF-5BFB-473F-B429-AD1A50B2ED5D}" destId="{AF3EB856-928C-4E73-9CE2-D7C8813356FA}" srcOrd="0" destOrd="3" presId="urn:microsoft.com/office/officeart/2005/8/layout/vList2"/>
    <dgm:cxn modelId="{A514E3DB-8350-4FD7-A7FC-FC3C3E3A4498}" srcId="{446B52CA-BDF8-4671-93B9-5B638BF89015}" destId="{603CF376-F14B-487D-A030-F83C4F86096E}" srcOrd="4" destOrd="0" parTransId="{DF57E85C-9743-459D-BC76-3AA693917A86}" sibTransId="{931388F2-9317-4B62-B6D4-2553A598DFCF}"/>
    <dgm:cxn modelId="{4920E224-8DEE-42FE-B8A6-FC1BB88D237D}" type="presOf" srcId="{603CF376-F14B-487D-A030-F83C4F86096E}" destId="{25662611-E6BC-40F5-8605-E09ACFD2C9FF}" srcOrd="0" destOrd="0" presId="urn:microsoft.com/office/officeart/2005/8/layout/vList2"/>
    <dgm:cxn modelId="{75761EAB-4F36-4FF4-8F16-7ACB0232C48D}" srcId="{603CF376-F14B-487D-A030-F83C4F86096E}" destId="{A1E015B9-3595-4702-8A4B-BC899FCF971C}" srcOrd="1" destOrd="0" parTransId="{0D30A039-33DF-41CF-A76D-31F12F1260C8}" sibTransId="{1EED60DA-7281-4766-BA3E-9127841ABD8D}"/>
    <dgm:cxn modelId="{4833DBF2-1EAA-4B90-8E54-B038DE0A3183}" srcId="{CD84B834-17FD-49FC-BB41-DE45EFF647F7}" destId="{9A2DCDFF-5BFB-473F-B429-AD1A50B2ED5D}" srcOrd="3" destOrd="0" parTransId="{C5152B2C-E853-4E26-BAA1-45BC3CA9F331}" sibTransId="{2D4C7DB8-AB81-42BB-93C9-E2B4FBEAFB67}"/>
    <dgm:cxn modelId="{46B462C8-3715-409B-8B72-7D60A6EC7BE8}" srcId="{CD84B834-17FD-49FC-BB41-DE45EFF647F7}" destId="{64C004B8-D2F1-4C72-B51A-9C4105970BF9}" srcOrd="1" destOrd="0" parTransId="{31F6F8B3-9141-4D4C-B7DD-9193C316BA97}" sibTransId="{F0B2F81C-D03F-47E0-975E-7D05C3DD9AB0}"/>
    <dgm:cxn modelId="{B158976F-670E-46FD-BF89-B926FCA6C4FB}" type="presOf" srcId="{FF9ACF42-A849-48B9-A510-A5F4819D1BBD}" destId="{16823304-08C4-4D7B-8296-F22C92E7E273}" srcOrd="0" destOrd="0" presId="urn:microsoft.com/office/officeart/2005/8/layout/vList2"/>
    <dgm:cxn modelId="{7E0D90D2-2D60-4E51-93F2-A9EE59F6C1A6}" srcId="{CD84B834-17FD-49FC-BB41-DE45EFF647F7}" destId="{C97F0FC6-764C-41E6-9CF3-6B32A3E110F9}" srcOrd="2" destOrd="0" parTransId="{DBA64CF8-FE2D-4435-A2B4-730ADC26AC6E}" sibTransId="{DE8BE3CA-911A-4FA3-AEA5-CF6B52CF89F3}"/>
    <dgm:cxn modelId="{B8B59BC4-4441-4231-B017-8F7CC3FEEA18}" type="presOf" srcId="{9483FFC8-99BF-4703-9FDE-3A1E99DB68DA}" destId="{AF3EB856-928C-4E73-9CE2-D7C8813356FA}" srcOrd="0" destOrd="0" presId="urn:microsoft.com/office/officeart/2005/8/layout/vList2"/>
    <dgm:cxn modelId="{7AD6189F-9AD1-4068-9FA2-DE99EDC90F98}" type="presParOf" srcId="{0DEDF726-B5A2-4696-953F-E21A7103BA8D}" destId="{39577A4B-88CA-4DC7-A2FD-882F87FF5485}" srcOrd="0" destOrd="0" presId="urn:microsoft.com/office/officeart/2005/8/layout/vList2"/>
    <dgm:cxn modelId="{183AF0B4-5506-42A6-B465-324E8623FAA7}" type="presParOf" srcId="{0DEDF726-B5A2-4696-953F-E21A7103BA8D}" destId="{FC13081F-7373-4DB7-9ABC-5E61DE8FAF9C}" srcOrd="1" destOrd="0" presId="urn:microsoft.com/office/officeart/2005/8/layout/vList2"/>
    <dgm:cxn modelId="{DCCB998A-A035-4339-B2ED-D195B2ECA454}" type="presParOf" srcId="{0DEDF726-B5A2-4696-953F-E21A7103BA8D}" destId="{16823304-08C4-4D7B-8296-F22C92E7E273}" srcOrd="2" destOrd="0" presId="urn:microsoft.com/office/officeart/2005/8/layout/vList2"/>
    <dgm:cxn modelId="{EFCE1EC5-4E30-4266-8FDD-5BF9384ECE63}" type="presParOf" srcId="{0DEDF726-B5A2-4696-953F-E21A7103BA8D}" destId="{633AB1F4-C1F6-4BCA-BCA8-0B1238FE24A7}" srcOrd="3" destOrd="0" presId="urn:microsoft.com/office/officeart/2005/8/layout/vList2"/>
    <dgm:cxn modelId="{26AF7DB2-87D4-4AFB-B083-AAACE5EAED45}" type="presParOf" srcId="{0DEDF726-B5A2-4696-953F-E21A7103BA8D}" destId="{2CA93AEF-D375-4E49-B58C-265255D527AF}" srcOrd="4" destOrd="0" presId="urn:microsoft.com/office/officeart/2005/8/layout/vList2"/>
    <dgm:cxn modelId="{DEEFBC36-F3DB-4148-AF81-5A099AC37FD9}" type="presParOf" srcId="{0DEDF726-B5A2-4696-953F-E21A7103BA8D}" destId="{AF3EB856-928C-4E73-9CE2-D7C8813356FA}" srcOrd="5" destOrd="0" presId="urn:microsoft.com/office/officeart/2005/8/layout/vList2"/>
    <dgm:cxn modelId="{C5EBD217-2780-48DC-A83B-DBF2038D0450}" type="presParOf" srcId="{0DEDF726-B5A2-4696-953F-E21A7103BA8D}" destId="{3993D622-9C1A-4381-9F8E-E5F0BB9FF601}" srcOrd="6" destOrd="0" presId="urn:microsoft.com/office/officeart/2005/8/layout/vList2"/>
    <dgm:cxn modelId="{E5A4983B-69F7-400B-B7EE-9C1448DA64FC}" type="presParOf" srcId="{0DEDF726-B5A2-4696-953F-E21A7103BA8D}" destId="{6C9420CF-1717-4901-9A27-3E9E21A3F8C4}" srcOrd="7" destOrd="0" presId="urn:microsoft.com/office/officeart/2005/8/layout/vList2"/>
    <dgm:cxn modelId="{51B63450-8852-4C70-8559-35508C6101EC}" type="presParOf" srcId="{0DEDF726-B5A2-4696-953F-E21A7103BA8D}" destId="{25662611-E6BC-40F5-8605-E09ACFD2C9FF}" srcOrd="8" destOrd="0" presId="urn:microsoft.com/office/officeart/2005/8/layout/vList2"/>
    <dgm:cxn modelId="{AA72581E-B93C-42C6-AEC0-5DFFA805C808}" type="presParOf" srcId="{0DEDF726-B5A2-4696-953F-E21A7103BA8D}" destId="{472AE7C5-01DB-4CAE-9EC4-74C0559CF06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B6D5322-8C7A-40E9-BE68-FDB2AA53541B}">
      <dgm:prSet custT="1"/>
      <dgm:spPr/>
      <dgm:t>
        <a:bodyPr/>
        <a:lstStyle/>
        <a:p>
          <a:pPr algn="just" rtl="0"/>
          <a:r>
            <a:rPr lang="en-GB" sz="2200" smtClean="0">
              <a:latin typeface="Cambria" pitchFamily="18" charset="0"/>
            </a:rPr>
            <a:t>7 – Equipment Delivery</a:t>
          </a:r>
          <a:endParaRPr lang="en-US" sz="2200" dirty="0">
            <a:latin typeface="Cambria" pitchFamily="18" charset="0"/>
          </a:endParaRPr>
        </a:p>
      </dgm:t>
    </dgm:pt>
    <dgm:pt modelId="{CE4583D2-4ADC-40C2-BC19-D9C912913BA4}" type="parTrans" cxnId="{7E2423AE-B2FB-4A00-A4D7-41D2CED926FF}">
      <dgm:prSet/>
      <dgm:spPr/>
      <dgm:t>
        <a:bodyPr/>
        <a:lstStyle/>
        <a:p>
          <a:endParaRPr lang="en-US">
            <a:latin typeface="Cambria" pitchFamily="18" charset="0"/>
          </a:endParaRPr>
        </a:p>
      </dgm:t>
    </dgm:pt>
    <dgm:pt modelId="{E5BBB93E-3A89-478B-ACB9-CACC8559388B}" type="sibTrans" cxnId="{7E2423AE-B2FB-4A00-A4D7-41D2CED926FF}">
      <dgm:prSet/>
      <dgm:spPr/>
      <dgm:t>
        <a:bodyPr/>
        <a:lstStyle/>
        <a:p>
          <a:endParaRPr lang="en-US">
            <a:latin typeface="Cambria" pitchFamily="18" charset="0"/>
          </a:endParaRPr>
        </a:p>
      </dgm:t>
    </dgm:pt>
    <dgm:pt modelId="{FF9ACF42-A849-48B9-A510-A5F4819D1BBD}">
      <dgm:prSet custT="1"/>
      <dgm:spPr/>
      <dgm:t>
        <a:bodyPr/>
        <a:lstStyle/>
        <a:p>
          <a:pPr algn="just" rtl="0"/>
          <a:r>
            <a:rPr lang="en-GB" sz="2200" smtClean="0">
              <a:latin typeface="Cambria" pitchFamily="18" charset="0"/>
            </a:rPr>
            <a:t>8 – System Installation</a:t>
          </a:r>
          <a:endParaRPr lang="en-US" sz="2200" dirty="0">
            <a:latin typeface="Cambria" pitchFamily="18" charset="0"/>
          </a:endParaRPr>
        </a:p>
      </dgm:t>
    </dgm:pt>
    <dgm:pt modelId="{0F952C3E-1127-4D73-B6C1-C3AF41A73EEA}" type="parTrans" cxnId="{329C8251-DE11-4DBB-9396-5320C327BA94}">
      <dgm:prSet/>
      <dgm:spPr/>
      <dgm:t>
        <a:bodyPr/>
        <a:lstStyle/>
        <a:p>
          <a:endParaRPr lang="en-US">
            <a:latin typeface="Cambria" pitchFamily="18" charset="0"/>
          </a:endParaRPr>
        </a:p>
      </dgm:t>
    </dgm:pt>
    <dgm:pt modelId="{0DF76C2A-14E2-479A-8E0E-B3D70C388B8A}" type="sibTrans" cxnId="{329C8251-DE11-4DBB-9396-5320C327BA94}">
      <dgm:prSet/>
      <dgm:spPr/>
      <dgm:t>
        <a:bodyPr/>
        <a:lstStyle/>
        <a:p>
          <a:endParaRPr lang="en-US">
            <a:latin typeface="Cambria" pitchFamily="18" charset="0"/>
          </a:endParaRPr>
        </a:p>
      </dgm:t>
    </dgm:pt>
    <dgm:pt modelId="{CD84B834-17FD-49FC-BB41-DE45EFF647F7}">
      <dgm:prSet custT="1"/>
      <dgm:spPr/>
      <dgm:t>
        <a:bodyPr/>
        <a:lstStyle/>
        <a:p>
          <a:pPr algn="just" rtl="0"/>
          <a:r>
            <a:rPr lang="en-GB" sz="1900" dirty="0" smtClean="0">
              <a:latin typeface="Cambria" pitchFamily="18" charset="0"/>
            </a:rPr>
            <a:t>Site Acceptance Test (S.A.T.)</a:t>
          </a:r>
          <a:endParaRPr lang="en-US" sz="1900" dirty="0">
            <a:latin typeface="Cambria" pitchFamily="18" charset="0"/>
          </a:endParaRPr>
        </a:p>
      </dgm:t>
    </dgm:pt>
    <dgm:pt modelId="{52BDCD06-97E4-4FF5-89A7-A43EBF63360C}" type="parTrans" cxnId="{6632A666-B838-4318-A146-3198CD8E29C8}">
      <dgm:prSet/>
      <dgm:spPr/>
      <dgm:t>
        <a:bodyPr/>
        <a:lstStyle/>
        <a:p>
          <a:endParaRPr lang="en-US">
            <a:latin typeface="Cambria" pitchFamily="18" charset="0"/>
          </a:endParaRPr>
        </a:p>
      </dgm:t>
    </dgm:pt>
    <dgm:pt modelId="{1EAC83BD-A64F-46D6-A715-8EEAB71474B1}" type="sibTrans" cxnId="{6632A666-B838-4318-A146-3198CD8E29C8}">
      <dgm:prSet/>
      <dgm:spPr/>
      <dgm:t>
        <a:bodyPr/>
        <a:lstStyle/>
        <a:p>
          <a:endParaRPr lang="en-US">
            <a:latin typeface="Cambria" pitchFamily="18" charset="0"/>
          </a:endParaRPr>
        </a:p>
      </dgm:t>
    </dgm:pt>
    <dgm:pt modelId="{C97F0FC6-764C-41E6-9CF3-6B32A3E110F9}">
      <dgm:prSet custT="1"/>
      <dgm:spPr/>
      <dgm:t>
        <a:bodyPr/>
        <a:lstStyle/>
        <a:p>
          <a:pPr algn="just" rtl="0"/>
          <a:r>
            <a:rPr lang="en-GB" sz="1900" dirty="0" smtClean="0">
              <a:latin typeface="Cambria" pitchFamily="18" charset="0"/>
            </a:rPr>
            <a:t>System Operation</a:t>
          </a:r>
          <a:endParaRPr lang="en-US" sz="1900" dirty="0">
            <a:latin typeface="Cambria" pitchFamily="18" charset="0"/>
          </a:endParaRPr>
        </a:p>
      </dgm:t>
    </dgm:pt>
    <dgm:pt modelId="{DBA64CF8-FE2D-4435-A2B4-730ADC26AC6E}" type="parTrans" cxnId="{7E0D90D2-2D60-4E51-93F2-A9EE59F6C1A6}">
      <dgm:prSet/>
      <dgm:spPr/>
      <dgm:t>
        <a:bodyPr/>
        <a:lstStyle/>
        <a:p>
          <a:endParaRPr lang="en-US">
            <a:latin typeface="Cambria" pitchFamily="18" charset="0"/>
          </a:endParaRPr>
        </a:p>
      </dgm:t>
    </dgm:pt>
    <dgm:pt modelId="{DE8BE3CA-911A-4FA3-AEA5-CF6B52CF89F3}" type="sibTrans" cxnId="{7E0D90D2-2D60-4E51-93F2-A9EE59F6C1A6}">
      <dgm:prSet/>
      <dgm:spPr/>
      <dgm:t>
        <a:bodyPr/>
        <a:lstStyle/>
        <a:p>
          <a:endParaRPr lang="en-US">
            <a:latin typeface="Cambria" pitchFamily="18" charset="0"/>
          </a:endParaRPr>
        </a:p>
      </dgm:t>
    </dgm:pt>
    <dgm:pt modelId="{9483FFC8-99BF-4703-9FDE-3A1E99DB68DA}">
      <dgm:prSet custT="1"/>
      <dgm:spPr/>
      <dgm:t>
        <a:bodyPr/>
        <a:lstStyle/>
        <a:p>
          <a:pPr algn="just" rtl="0"/>
          <a:r>
            <a:rPr lang="en-GB" sz="1900" dirty="0" smtClean="0">
              <a:latin typeface="Cambria" pitchFamily="18" charset="0"/>
            </a:rPr>
            <a:t>System Maintenance</a:t>
          </a:r>
          <a:endParaRPr lang="en-US" sz="1900" dirty="0">
            <a:latin typeface="Cambria" pitchFamily="18" charset="0"/>
          </a:endParaRPr>
        </a:p>
      </dgm:t>
    </dgm:pt>
    <dgm:pt modelId="{A9375AFE-9001-4B7E-A9C0-29C2CF91DD33}" type="parTrans" cxnId="{2D1AB57B-071A-4A38-A003-AB4F4FD1D3B8}">
      <dgm:prSet/>
      <dgm:spPr/>
      <dgm:t>
        <a:bodyPr/>
        <a:lstStyle/>
        <a:p>
          <a:endParaRPr lang="en-US">
            <a:latin typeface="Cambria" pitchFamily="18" charset="0"/>
          </a:endParaRPr>
        </a:p>
      </dgm:t>
    </dgm:pt>
    <dgm:pt modelId="{D7074554-FEAB-4853-AB30-DFA44B42FA59}" type="sibTrans" cxnId="{2D1AB57B-071A-4A38-A003-AB4F4FD1D3B8}">
      <dgm:prSet/>
      <dgm:spPr/>
      <dgm:t>
        <a:bodyPr/>
        <a:lstStyle/>
        <a:p>
          <a:endParaRPr lang="en-US">
            <a:latin typeface="Cambria" pitchFamily="18" charset="0"/>
          </a:endParaRPr>
        </a:p>
      </dgm:t>
    </dgm:pt>
    <dgm:pt modelId="{64C004B8-D2F1-4C72-B51A-9C4105970BF9}">
      <dgm:prSet custT="1"/>
      <dgm:spPr/>
      <dgm:t>
        <a:bodyPr/>
        <a:lstStyle/>
        <a:p>
          <a:pPr algn="just" rtl="0"/>
          <a:r>
            <a:rPr lang="en-GB" sz="1900" dirty="0" smtClean="0">
              <a:latin typeface="Cambria" pitchFamily="18" charset="0"/>
            </a:rPr>
            <a:t>System Administration</a:t>
          </a:r>
          <a:endParaRPr lang="en-US" sz="1900" dirty="0">
            <a:latin typeface="Cambria" pitchFamily="18" charset="0"/>
          </a:endParaRPr>
        </a:p>
      </dgm:t>
    </dgm:pt>
    <dgm:pt modelId="{31F6F8B3-9141-4D4C-B7DD-9193C316BA97}" type="parTrans" cxnId="{46B462C8-3715-409B-8B72-7D60A6EC7BE8}">
      <dgm:prSet/>
      <dgm:spPr/>
      <dgm:t>
        <a:bodyPr/>
        <a:lstStyle/>
        <a:p>
          <a:endParaRPr lang="en-US">
            <a:latin typeface="Cambria" pitchFamily="18" charset="0"/>
          </a:endParaRPr>
        </a:p>
      </dgm:t>
    </dgm:pt>
    <dgm:pt modelId="{F0B2F81C-D03F-47E0-975E-7D05C3DD9AB0}" type="sibTrans" cxnId="{46B462C8-3715-409B-8B72-7D60A6EC7BE8}">
      <dgm:prSet/>
      <dgm:spPr/>
      <dgm:t>
        <a:bodyPr/>
        <a:lstStyle/>
        <a:p>
          <a:endParaRPr lang="en-US">
            <a:latin typeface="Cambria" pitchFamily="18" charset="0"/>
          </a:endParaRPr>
        </a:p>
      </dgm:t>
    </dgm:pt>
    <dgm:pt modelId="{E0E4C63A-385A-4C2E-A74E-3F73EF3E16F3}">
      <dgm:prSet custT="1"/>
      <dgm:spPr/>
      <dgm:t>
        <a:bodyPr/>
        <a:lstStyle/>
        <a:p>
          <a:pPr algn="just" rtl="0"/>
          <a:r>
            <a:rPr lang="en-GB" sz="2200" smtClean="0">
              <a:latin typeface="Cambria" pitchFamily="18" charset="0"/>
            </a:rPr>
            <a:t>11 - Commissioning</a:t>
          </a:r>
          <a:endParaRPr lang="en-US" sz="2200" dirty="0">
            <a:latin typeface="Cambria" pitchFamily="18" charset="0"/>
          </a:endParaRPr>
        </a:p>
      </dgm:t>
    </dgm:pt>
    <dgm:pt modelId="{FD2E95A5-A0C4-46E3-93B3-EA52A0CDF4D4}" type="parTrans" cxnId="{CF1AA01B-1E27-4308-A4F5-BBD5277DCC12}">
      <dgm:prSet/>
      <dgm:spPr/>
      <dgm:t>
        <a:bodyPr/>
        <a:lstStyle/>
        <a:p>
          <a:endParaRPr lang="en-US">
            <a:latin typeface="Cambria" pitchFamily="18" charset="0"/>
          </a:endParaRPr>
        </a:p>
      </dgm:t>
    </dgm:pt>
    <dgm:pt modelId="{F464FAE7-3001-4B32-9FA1-5425A65D8ECE}" type="sibTrans" cxnId="{CF1AA01B-1E27-4308-A4F5-BBD5277DCC12}">
      <dgm:prSet/>
      <dgm:spPr/>
      <dgm:t>
        <a:bodyPr/>
        <a:lstStyle/>
        <a:p>
          <a:endParaRPr lang="en-US">
            <a:latin typeface="Cambria" pitchFamily="18" charset="0"/>
          </a:endParaRPr>
        </a:p>
      </dgm:t>
    </dgm:pt>
    <dgm:pt modelId="{DAF78A3F-A43F-43BC-8589-45E740BBBDB1}">
      <dgm:prSet custT="1"/>
      <dgm:spPr/>
      <dgm:t>
        <a:bodyPr/>
        <a:lstStyle/>
        <a:p>
          <a:pPr algn="just" rtl="0"/>
          <a:r>
            <a:rPr lang="en-GB" sz="1900" smtClean="0">
              <a:latin typeface="Cambria" pitchFamily="18" charset="0"/>
            </a:rPr>
            <a:t>System Warranty</a:t>
          </a:r>
          <a:endParaRPr lang="en-US" sz="1900" dirty="0">
            <a:latin typeface="Cambria" pitchFamily="18" charset="0"/>
          </a:endParaRPr>
        </a:p>
      </dgm:t>
    </dgm:pt>
    <dgm:pt modelId="{E032E975-EAB1-471B-AF9B-ADF8F513B25D}" type="parTrans" cxnId="{53695250-19AE-4CBA-AC6D-34FFDC5938A3}">
      <dgm:prSet/>
      <dgm:spPr/>
      <dgm:t>
        <a:bodyPr/>
        <a:lstStyle/>
        <a:p>
          <a:endParaRPr lang="en-US">
            <a:latin typeface="Cambria" pitchFamily="18" charset="0"/>
          </a:endParaRPr>
        </a:p>
      </dgm:t>
    </dgm:pt>
    <dgm:pt modelId="{253A090E-563C-49F3-971C-724252353E14}" type="sibTrans" cxnId="{53695250-19AE-4CBA-AC6D-34FFDC5938A3}">
      <dgm:prSet/>
      <dgm:spPr/>
      <dgm:t>
        <a:bodyPr/>
        <a:lstStyle/>
        <a:p>
          <a:endParaRPr lang="en-US">
            <a:latin typeface="Cambria" pitchFamily="18" charset="0"/>
          </a:endParaRPr>
        </a:p>
      </dgm:t>
    </dgm:pt>
    <dgm:pt modelId="{A1E015B9-3595-4702-8A4B-BC899FCF971C}">
      <dgm:prSet custT="1"/>
      <dgm:spPr/>
      <dgm:t>
        <a:bodyPr/>
        <a:lstStyle/>
        <a:p>
          <a:pPr algn="just" rtl="0"/>
          <a:r>
            <a:rPr lang="en-GB" sz="1900" smtClean="0">
              <a:latin typeface="Cambria" pitchFamily="18" charset="0"/>
            </a:rPr>
            <a:t>Remote Support</a:t>
          </a:r>
          <a:endParaRPr lang="en-US" sz="1900" dirty="0">
            <a:latin typeface="Cambria" pitchFamily="18" charset="0"/>
          </a:endParaRPr>
        </a:p>
      </dgm:t>
    </dgm:pt>
    <dgm:pt modelId="{0D30A039-33DF-41CF-A76D-31F12F1260C8}" type="parTrans" cxnId="{75761EAB-4F36-4FF4-8F16-7ACB0232C48D}">
      <dgm:prSet/>
      <dgm:spPr/>
      <dgm:t>
        <a:bodyPr/>
        <a:lstStyle/>
        <a:p>
          <a:endParaRPr lang="en-US">
            <a:latin typeface="Cambria" pitchFamily="18" charset="0"/>
          </a:endParaRPr>
        </a:p>
      </dgm:t>
    </dgm:pt>
    <dgm:pt modelId="{1EED60DA-7281-4766-BA3E-9127841ABD8D}" type="sibTrans" cxnId="{75761EAB-4F36-4FF4-8F16-7ACB0232C48D}">
      <dgm:prSet/>
      <dgm:spPr/>
      <dgm:t>
        <a:bodyPr/>
        <a:lstStyle/>
        <a:p>
          <a:endParaRPr lang="en-US">
            <a:latin typeface="Cambria" pitchFamily="18" charset="0"/>
          </a:endParaRPr>
        </a:p>
      </dgm:t>
    </dgm:pt>
    <dgm:pt modelId="{1E99A952-638F-4E36-818F-86AD8ABF1307}">
      <dgm:prSet custT="1"/>
      <dgm:spPr/>
      <dgm:t>
        <a:bodyPr/>
        <a:lstStyle/>
        <a:p>
          <a:pPr algn="just" rtl="0"/>
          <a:r>
            <a:rPr lang="en-GB" sz="2200" smtClean="0">
              <a:latin typeface="Cambria" pitchFamily="18" charset="0"/>
            </a:rPr>
            <a:t>6 – Civil Works</a:t>
          </a:r>
          <a:endParaRPr lang="en-US" sz="2200" dirty="0">
            <a:latin typeface="Cambria" pitchFamily="18" charset="0"/>
          </a:endParaRPr>
        </a:p>
      </dgm:t>
    </dgm:pt>
    <dgm:pt modelId="{828F4E20-A850-4058-A682-430738E8B710}" type="parTrans" cxnId="{3744C42B-CB18-456F-8C0C-668B3832DFE6}">
      <dgm:prSet/>
      <dgm:spPr/>
      <dgm:t>
        <a:bodyPr/>
        <a:lstStyle/>
        <a:p>
          <a:endParaRPr lang="en-US">
            <a:latin typeface="Cambria" pitchFamily="18" charset="0"/>
          </a:endParaRPr>
        </a:p>
      </dgm:t>
    </dgm:pt>
    <dgm:pt modelId="{8CD8F79A-5765-4951-BF77-44875065C424}" type="sibTrans" cxnId="{3744C42B-CB18-456F-8C0C-668B3832DFE6}">
      <dgm:prSet/>
      <dgm:spPr/>
      <dgm:t>
        <a:bodyPr/>
        <a:lstStyle/>
        <a:p>
          <a:endParaRPr lang="en-US">
            <a:latin typeface="Cambria" pitchFamily="18" charset="0"/>
          </a:endParaRPr>
        </a:p>
      </dgm:t>
    </dgm:pt>
    <dgm:pt modelId="{823F08F4-1527-4E6F-85E3-4D2370762A85}">
      <dgm:prSet custT="1"/>
      <dgm:spPr/>
      <dgm:t>
        <a:bodyPr/>
        <a:lstStyle/>
        <a:p>
          <a:pPr algn="just" rtl="0"/>
          <a:r>
            <a:rPr lang="en-GB" sz="2200" dirty="0" smtClean="0">
              <a:latin typeface="Cambria" pitchFamily="18" charset="0"/>
            </a:rPr>
            <a:t>10 - Training</a:t>
          </a:r>
          <a:endParaRPr lang="en-US" sz="2200" dirty="0">
            <a:latin typeface="Cambria" pitchFamily="18" charset="0"/>
          </a:endParaRPr>
        </a:p>
      </dgm:t>
    </dgm:pt>
    <dgm:pt modelId="{EEF1D34A-8BB1-4B41-BB3A-A0B8AEA30C6C}" type="parTrans" cxnId="{D8859B32-7088-4A10-A4B5-BFB039BD33F8}">
      <dgm:prSet/>
      <dgm:spPr/>
      <dgm:t>
        <a:bodyPr/>
        <a:lstStyle/>
        <a:p>
          <a:endParaRPr lang="en-US">
            <a:latin typeface="Cambria" pitchFamily="18" charset="0"/>
          </a:endParaRPr>
        </a:p>
      </dgm:t>
    </dgm:pt>
    <dgm:pt modelId="{4BEFA0CF-8810-4B80-B727-58F7EC7A226D}" type="sibTrans" cxnId="{D8859B32-7088-4A10-A4B5-BFB039BD33F8}">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FDB00AA0-ABB4-4178-B454-A0DE5FC59C0C}" type="pres">
      <dgm:prSet presAssocID="{1E99A952-638F-4E36-818F-86AD8ABF1307}" presName="parentText" presStyleLbl="node1" presStyleIdx="0" presStyleCnt="5">
        <dgm:presLayoutVars>
          <dgm:chMax val="0"/>
          <dgm:bulletEnabled val="1"/>
        </dgm:presLayoutVars>
      </dgm:prSet>
      <dgm:spPr/>
      <dgm:t>
        <a:bodyPr/>
        <a:lstStyle/>
        <a:p>
          <a:endParaRPr lang="en-US"/>
        </a:p>
      </dgm:t>
    </dgm:pt>
    <dgm:pt modelId="{E8ABA53A-D010-452A-B182-7C3981934064}" type="pres">
      <dgm:prSet presAssocID="{8CD8F79A-5765-4951-BF77-44875065C424}" presName="spacer" presStyleCnt="0"/>
      <dgm:spPr/>
      <dgm:t>
        <a:bodyPr/>
        <a:lstStyle/>
        <a:p>
          <a:endParaRPr lang="en-US"/>
        </a:p>
      </dgm:t>
    </dgm:pt>
    <dgm:pt modelId="{39577A4B-88CA-4DC7-A2FD-882F87FF5485}" type="pres">
      <dgm:prSet presAssocID="{DB6D5322-8C7A-40E9-BE68-FDB2AA53541B}" presName="parentText" presStyleLbl="node1" presStyleIdx="1" presStyleCnt="5">
        <dgm:presLayoutVars>
          <dgm:chMax val="0"/>
          <dgm:bulletEnabled val="1"/>
        </dgm:presLayoutVars>
      </dgm:prSet>
      <dgm:spPr/>
      <dgm:t>
        <a:bodyPr/>
        <a:lstStyle/>
        <a:p>
          <a:endParaRPr lang="en-US"/>
        </a:p>
      </dgm:t>
    </dgm:pt>
    <dgm:pt modelId="{FC13081F-7373-4DB7-9ABC-5E61DE8FAF9C}" type="pres">
      <dgm:prSet presAssocID="{E5BBB93E-3A89-478B-ACB9-CACC8559388B}" presName="spacer" presStyleCnt="0"/>
      <dgm:spPr/>
      <dgm:t>
        <a:bodyPr/>
        <a:lstStyle/>
        <a:p>
          <a:endParaRPr lang="en-US"/>
        </a:p>
      </dgm:t>
    </dgm:pt>
    <dgm:pt modelId="{16823304-08C4-4D7B-8296-F22C92E7E273}" type="pres">
      <dgm:prSet presAssocID="{FF9ACF42-A849-48B9-A510-A5F4819D1BBD}" presName="parentText" presStyleLbl="node1" presStyleIdx="2" presStyleCnt="5">
        <dgm:presLayoutVars>
          <dgm:chMax val="0"/>
          <dgm:bulletEnabled val="1"/>
        </dgm:presLayoutVars>
      </dgm:prSet>
      <dgm:spPr/>
      <dgm:t>
        <a:bodyPr/>
        <a:lstStyle/>
        <a:p>
          <a:endParaRPr lang="en-US"/>
        </a:p>
      </dgm:t>
    </dgm:pt>
    <dgm:pt modelId="{C3BCB99E-781B-4455-AD57-6F3FE7B959A1}" type="pres">
      <dgm:prSet presAssocID="{FF9ACF42-A849-48B9-A510-A5F4819D1BBD}" presName="childText" presStyleLbl="revTx" presStyleIdx="0" presStyleCnt="3">
        <dgm:presLayoutVars>
          <dgm:bulletEnabled val="1"/>
        </dgm:presLayoutVars>
      </dgm:prSet>
      <dgm:spPr/>
      <dgm:t>
        <a:bodyPr/>
        <a:lstStyle/>
        <a:p>
          <a:endParaRPr lang="en-US"/>
        </a:p>
      </dgm:t>
    </dgm:pt>
    <dgm:pt modelId="{37709DDE-9783-4767-AF77-F17F091EACE5}" type="pres">
      <dgm:prSet presAssocID="{823F08F4-1527-4E6F-85E3-4D2370762A85}" presName="parentText" presStyleLbl="node1" presStyleIdx="3" presStyleCnt="5">
        <dgm:presLayoutVars>
          <dgm:chMax val="0"/>
          <dgm:bulletEnabled val="1"/>
        </dgm:presLayoutVars>
      </dgm:prSet>
      <dgm:spPr/>
      <dgm:t>
        <a:bodyPr/>
        <a:lstStyle/>
        <a:p>
          <a:endParaRPr lang="en-US"/>
        </a:p>
      </dgm:t>
    </dgm:pt>
    <dgm:pt modelId="{B4D19D49-C8CB-4BCC-948F-04A6A4112CE8}" type="pres">
      <dgm:prSet presAssocID="{823F08F4-1527-4E6F-85E3-4D2370762A85}" presName="childText" presStyleLbl="revTx" presStyleIdx="1" presStyleCnt="3">
        <dgm:presLayoutVars>
          <dgm:bulletEnabled val="1"/>
        </dgm:presLayoutVars>
      </dgm:prSet>
      <dgm:spPr/>
      <dgm:t>
        <a:bodyPr/>
        <a:lstStyle/>
        <a:p>
          <a:endParaRPr lang="en-US"/>
        </a:p>
      </dgm:t>
    </dgm:pt>
    <dgm:pt modelId="{3993D622-9C1A-4381-9F8E-E5F0BB9FF601}" type="pres">
      <dgm:prSet presAssocID="{E0E4C63A-385A-4C2E-A74E-3F73EF3E16F3}" presName="parentText" presStyleLbl="node1" presStyleIdx="4" presStyleCnt="5">
        <dgm:presLayoutVars>
          <dgm:chMax val="0"/>
          <dgm:bulletEnabled val="1"/>
        </dgm:presLayoutVars>
      </dgm:prSet>
      <dgm:spPr/>
      <dgm:t>
        <a:bodyPr/>
        <a:lstStyle/>
        <a:p>
          <a:endParaRPr lang="en-US"/>
        </a:p>
      </dgm:t>
    </dgm:pt>
    <dgm:pt modelId="{A14FB1C9-555B-478C-9261-CA9E9BE5A510}" type="pres">
      <dgm:prSet presAssocID="{E0E4C63A-385A-4C2E-A74E-3F73EF3E16F3}" presName="childText" presStyleLbl="revTx" presStyleIdx="2" presStyleCnt="3">
        <dgm:presLayoutVars>
          <dgm:bulletEnabled val="1"/>
        </dgm:presLayoutVars>
      </dgm:prSet>
      <dgm:spPr/>
      <dgm:t>
        <a:bodyPr/>
        <a:lstStyle/>
        <a:p>
          <a:endParaRPr lang="en-US"/>
        </a:p>
      </dgm:t>
    </dgm:pt>
  </dgm:ptLst>
  <dgm:cxnLst>
    <dgm:cxn modelId="{EA1026FB-C989-4149-B9AF-4B4A3FE1D97C}" type="presOf" srcId="{446B52CA-BDF8-4671-93B9-5B638BF89015}" destId="{0DEDF726-B5A2-4696-953F-E21A7103BA8D}" srcOrd="0" destOrd="0" presId="urn:microsoft.com/office/officeart/2005/8/layout/vList2"/>
    <dgm:cxn modelId="{329C8251-DE11-4DBB-9396-5320C327BA94}" srcId="{446B52CA-BDF8-4671-93B9-5B638BF89015}" destId="{FF9ACF42-A849-48B9-A510-A5F4819D1BBD}" srcOrd="2" destOrd="0" parTransId="{0F952C3E-1127-4D73-B6C1-C3AF41A73EEA}" sibTransId="{0DF76C2A-14E2-479A-8E0E-B3D70C388B8A}"/>
    <dgm:cxn modelId="{C23CF906-03F9-4728-9503-0122AFD193C8}" type="presOf" srcId="{1E99A952-638F-4E36-818F-86AD8ABF1307}" destId="{FDB00AA0-ABB4-4178-B454-A0DE5FC59C0C}" srcOrd="0" destOrd="0" presId="urn:microsoft.com/office/officeart/2005/8/layout/vList2"/>
    <dgm:cxn modelId="{46922CEE-5AA8-4939-B0E3-89F479057DB2}" type="presOf" srcId="{E0E4C63A-385A-4C2E-A74E-3F73EF3E16F3}" destId="{3993D622-9C1A-4381-9F8E-E5F0BB9FF601}" srcOrd="0" destOrd="0" presId="urn:microsoft.com/office/officeart/2005/8/layout/vList2"/>
    <dgm:cxn modelId="{29A92E2F-6055-49C9-8902-D0123AFB4D9E}" type="presOf" srcId="{C97F0FC6-764C-41E6-9CF3-6B32A3E110F9}" destId="{B4D19D49-C8CB-4BCC-948F-04A6A4112CE8}" srcOrd="0" destOrd="2" presId="urn:microsoft.com/office/officeart/2005/8/layout/vList2"/>
    <dgm:cxn modelId="{B9775591-7367-43F2-AC55-4D6DFDDF0ADF}" type="presOf" srcId="{A1E015B9-3595-4702-8A4B-BC899FCF971C}" destId="{A14FB1C9-555B-478C-9261-CA9E9BE5A510}" srcOrd="0" destOrd="1" presId="urn:microsoft.com/office/officeart/2005/8/layout/vList2"/>
    <dgm:cxn modelId="{CF1AA01B-1E27-4308-A4F5-BBD5277DCC12}" srcId="{446B52CA-BDF8-4671-93B9-5B638BF89015}" destId="{E0E4C63A-385A-4C2E-A74E-3F73EF3E16F3}" srcOrd="4" destOrd="0" parTransId="{FD2E95A5-A0C4-46E3-93B3-EA52A0CDF4D4}" sibTransId="{F464FAE7-3001-4B32-9FA1-5425A65D8ECE}"/>
    <dgm:cxn modelId="{17209235-B530-4A51-8E26-404E10617116}" type="presOf" srcId="{DAF78A3F-A43F-43BC-8589-45E740BBBDB1}" destId="{A14FB1C9-555B-478C-9261-CA9E9BE5A510}" srcOrd="0" destOrd="0" presId="urn:microsoft.com/office/officeart/2005/8/layout/vList2"/>
    <dgm:cxn modelId="{D8859B32-7088-4A10-A4B5-BFB039BD33F8}" srcId="{446B52CA-BDF8-4671-93B9-5B638BF89015}" destId="{823F08F4-1527-4E6F-85E3-4D2370762A85}" srcOrd="3" destOrd="0" parTransId="{EEF1D34A-8BB1-4B41-BB3A-A0B8AEA30C6C}" sibTransId="{4BEFA0CF-8810-4B80-B727-58F7EC7A226D}"/>
    <dgm:cxn modelId="{6632A666-B838-4318-A146-3198CD8E29C8}" srcId="{FF9ACF42-A849-48B9-A510-A5F4819D1BBD}" destId="{CD84B834-17FD-49FC-BB41-DE45EFF647F7}" srcOrd="0" destOrd="0" parTransId="{52BDCD06-97E4-4FF5-89A7-A43EBF63360C}" sibTransId="{1EAC83BD-A64F-46D6-A715-8EEAB71474B1}"/>
    <dgm:cxn modelId="{7E2423AE-B2FB-4A00-A4D7-41D2CED926FF}" srcId="{446B52CA-BDF8-4671-93B9-5B638BF89015}" destId="{DB6D5322-8C7A-40E9-BE68-FDB2AA53541B}" srcOrd="1" destOrd="0" parTransId="{CE4583D2-4ADC-40C2-BC19-D9C912913BA4}" sibTransId="{E5BBB93E-3A89-478B-ACB9-CACC8559388B}"/>
    <dgm:cxn modelId="{53695250-19AE-4CBA-AC6D-34FFDC5938A3}" srcId="{E0E4C63A-385A-4C2E-A74E-3F73EF3E16F3}" destId="{DAF78A3F-A43F-43BC-8589-45E740BBBDB1}" srcOrd="0" destOrd="0" parTransId="{E032E975-EAB1-471B-AF9B-ADF8F513B25D}" sibTransId="{253A090E-563C-49F3-971C-724252353E14}"/>
    <dgm:cxn modelId="{0810321E-8E6C-4619-84CC-172E16068D97}" type="presOf" srcId="{64C004B8-D2F1-4C72-B51A-9C4105970BF9}" destId="{B4D19D49-C8CB-4BCC-948F-04A6A4112CE8}" srcOrd="0" destOrd="1" presId="urn:microsoft.com/office/officeart/2005/8/layout/vList2"/>
    <dgm:cxn modelId="{368903D1-62AB-483A-BF28-1BD0B47C6A8B}" type="presOf" srcId="{CD84B834-17FD-49FC-BB41-DE45EFF647F7}" destId="{C3BCB99E-781B-4455-AD57-6F3FE7B959A1}" srcOrd="0" destOrd="0" presId="urn:microsoft.com/office/officeart/2005/8/layout/vList2"/>
    <dgm:cxn modelId="{2D1AB57B-071A-4A38-A003-AB4F4FD1D3B8}" srcId="{823F08F4-1527-4E6F-85E3-4D2370762A85}" destId="{9483FFC8-99BF-4703-9FDE-3A1E99DB68DA}" srcOrd="0" destOrd="0" parTransId="{A9375AFE-9001-4B7E-A9C0-29C2CF91DD33}" sibTransId="{D7074554-FEAB-4853-AB30-DFA44B42FA59}"/>
    <dgm:cxn modelId="{D2CBC525-FFD6-4ECF-A953-F9374C569EEE}" type="presOf" srcId="{FF9ACF42-A849-48B9-A510-A5F4819D1BBD}" destId="{16823304-08C4-4D7B-8296-F22C92E7E273}" srcOrd="0" destOrd="0" presId="urn:microsoft.com/office/officeart/2005/8/layout/vList2"/>
    <dgm:cxn modelId="{E53F2A0D-66A9-4D1F-AA24-AB6BE25574E1}" type="presOf" srcId="{823F08F4-1527-4E6F-85E3-4D2370762A85}" destId="{37709DDE-9783-4767-AF77-F17F091EACE5}" srcOrd="0" destOrd="0" presId="urn:microsoft.com/office/officeart/2005/8/layout/vList2"/>
    <dgm:cxn modelId="{231A931B-9992-4D4A-AC35-16B8BA1CA36A}" type="presOf" srcId="{DB6D5322-8C7A-40E9-BE68-FDB2AA53541B}" destId="{39577A4B-88CA-4DC7-A2FD-882F87FF5485}" srcOrd="0" destOrd="0" presId="urn:microsoft.com/office/officeart/2005/8/layout/vList2"/>
    <dgm:cxn modelId="{75761EAB-4F36-4FF4-8F16-7ACB0232C48D}" srcId="{E0E4C63A-385A-4C2E-A74E-3F73EF3E16F3}" destId="{A1E015B9-3595-4702-8A4B-BC899FCF971C}" srcOrd="1" destOrd="0" parTransId="{0D30A039-33DF-41CF-A76D-31F12F1260C8}" sibTransId="{1EED60DA-7281-4766-BA3E-9127841ABD8D}"/>
    <dgm:cxn modelId="{46B462C8-3715-409B-8B72-7D60A6EC7BE8}" srcId="{823F08F4-1527-4E6F-85E3-4D2370762A85}" destId="{64C004B8-D2F1-4C72-B51A-9C4105970BF9}" srcOrd="1" destOrd="0" parTransId="{31F6F8B3-9141-4D4C-B7DD-9193C316BA97}" sibTransId="{F0B2F81C-D03F-47E0-975E-7D05C3DD9AB0}"/>
    <dgm:cxn modelId="{3E9D83A7-CF89-4B5F-BB1E-36CBE650F465}" type="presOf" srcId="{9483FFC8-99BF-4703-9FDE-3A1E99DB68DA}" destId="{B4D19D49-C8CB-4BCC-948F-04A6A4112CE8}" srcOrd="0" destOrd="0" presId="urn:microsoft.com/office/officeart/2005/8/layout/vList2"/>
    <dgm:cxn modelId="{7E0D90D2-2D60-4E51-93F2-A9EE59F6C1A6}" srcId="{823F08F4-1527-4E6F-85E3-4D2370762A85}" destId="{C97F0FC6-764C-41E6-9CF3-6B32A3E110F9}" srcOrd="2" destOrd="0" parTransId="{DBA64CF8-FE2D-4435-A2B4-730ADC26AC6E}" sibTransId="{DE8BE3CA-911A-4FA3-AEA5-CF6B52CF89F3}"/>
    <dgm:cxn modelId="{3744C42B-CB18-456F-8C0C-668B3832DFE6}" srcId="{446B52CA-BDF8-4671-93B9-5B638BF89015}" destId="{1E99A952-638F-4E36-818F-86AD8ABF1307}" srcOrd="0" destOrd="0" parTransId="{828F4E20-A850-4058-A682-430738E8B710}" sibTransId="{8CD8F79A-5765-4951-BF77-44875065C424}"/>
    <dgm:cxn modelId="{5B89037C-33C0-4000-B971-32CE5EBAE596}" type="presParOf" srcId="{0DEDF726-B5A2-4696-953F-E21A7103BA8D}" destId="{FDB00AA0-ABB4-4178-B454-A0DE5FC59C0C}" srcOrd="0" destOrd="0" presId="urn:microsoft.com/office/officeart/2005/8/layout/vList2"/>
    <dgm:cxn modelId="{69CADA08-5CB7-4760-A86A-B2814969E6C9}" type="presParOf" srcId="{0DEDF726-B5A2-4696-953F-E21A7103BA8D}" destId="{E8ABA53A-D010-452A-B182-7C3981934064}" srcOrd="1" destOrd="0" presId="urn:microsoft.com/office/officeart/2005/8/layout/vList2"/>
    <dgm:cxn modelId="{E6582F98-76EE-4886-87B9-0013AE779AEE}" type="presParOf" srcId="{0DEDF726-B5A2-4696-953F-E21A7103BA8D}" destId="{39577A4B-88CA-4DC7-A2FD-882F87FF5485}" srcOrd="2" destOrd="0" presId="urn:microsoft.com/office/officeart/2005/8/layout/vList2"/>
    <dgm:cxn modelId="{926BB5A9-1BEC-4291-BAFA-1B5D5A2FB57B}" type="presParOf" srcId="{0DEDF726-B5A2-4696-953F-E21A7103BA8D}" destId="{FC13081F-7373-4DB7-9ABC-5E61DE8FAF9C}" srcOrd="3" destOrd="0" presId="urn:microsoft.com/office/officeart/2005/8/layout/vList2"/>
    <dgm:cxn modelId="{7D31B012-3CF1-48D3-A35E-034C8BDE6F53}" type="presParOf" srcId="{0DEDF726-B5A2-4696-953F-E21A7103BA8D}" destId="{16823304-08C4-4D7B-8296-F22C92E7E273}" srcOrd="4" destOrd="0" presId="urn:microsoft.com/office/officeart/2005/8/layout/vList2"/>
    <dgm:cxn modelId="{599CFCB4-B20A-464A-BA91-51A63E9F1BC1}" type="presParOf" srcId="{0DEDF726-B5A2-4696-953F-E21A7103BA8D}" destId="{C3BCB99E-781B-4455-AD57-6F3FE7B959A1}" srcOrd="5" destOrd="0" presId="urn:microsoft.com/office/officeart/2005/8/layout/vList2"/>
    <dgm:cxn modelId="{B151CC5C-6760-4D19-9625-B6DEF24028F9}" type="presParOf" srcId="{0DEDF726-B5A2-4696-953F-E21A7103BA8D}" destId="{37709DDE-9783-4767-AF77-F17F091EACE5}" srcOrd="6" destOrd="0" presId="urn:microsoft.com/office/officeart/2005/8/layout/vList2"/>
    <dgm:cxn modelId="{959D6A74-6CC0-42F2-B00F-C9EE58282489}" type="presParOf" srcId="{0DEDF726-B5A2-4696-953F-E21A7103BA8D}" destId="{B4D19D49-C8CB-4BCC-948F-04A6A4112CE8}" srcOrd="7" destOrd="0" presId="urn:microsoft.com/office/officeart/2005/8/layout/vList2"/>
    <dgm:cxn modelId="{7D945054-6C78-4E49-93F8-90DDA3104A81}" type="presParOf" srcId="{0DEDF726-B5A2-4696-953F-E21A7103BA8D}" destId="{3993D622-9C1A-4381-9F8E-E5F0BB9FF601}" srcOrd="8" destOrd="0" presId="urn:microsoft.com/office/officeart/2005/8/layout/vList2"/>
    <dgm:cxn modelId="{3084D39E-DD3E-4730-9D65-F0D7B4229C0C}" type="presParOf" srcId="{0DEDF726-B5A2-4696-953F-E21A7103BA8D}" destId="{A14FB1C9-555B-478C-9261-CA9E9BE5A510}" srcOrd="9"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custT="1"/>
      <dgm:spPr/>
      <dgm:t>
        <a:bodyPr/>
        <a:lstStyle/>
        <a:p>
          <a:pPr algn="just" rtl="0"/>
          <a:r>
            <a:rPr lang="en-GB" sz="2800" dirty="0" smtClean="0">
              <a:latin typeface="Cambria" pitchFamily="18" charset="0"/>
            </a:rPr>
            <a:t>Identifying the site for the Radio Space monitoring installation is </a:t>
          </a:r>
          <a:r>
            <a:rPr lang="en-GB" sz="2800" dirty="0" smtClean="0">
              <a:latin typeface="Cambria" pitchFamily="18" charset="0"/>
            </a:rPr>
            <a:t>principal.</a:t>
          </a:r>
          <a:endParaRPr lang="en-US" sz="2800" dirty="0">
            <a:latin typeface="Cambria" pitchFamily="18" charset="0"/>
          </a:endParaRPr>
        </a:p>
      </dgm:t>
    </dgm:pt>
    <dgm:pt modelId="{5C645CC0-331D-43E4-91E1-F2AD9479C0B4}" type="parTrans" cxnId="{55DEE8DC-B090-4626-8542-434C06CE193F}">
      <dgm:prSet/>
      <dgm:spPr/>
      <dgm:t>
        <a:bodyPr/>
        <a:lstStyle/>
        <a:p>
          <a:endParaRPr lang="en-US">
            <a:latin typeface="Cambria" pitchFamily="18" charset="0"/>
          </a:endParaRPr>
        </a:p>
      </dgm:t>
    </dgm:pt>
    <dgm:pt modelId="{4C59E8E6-AC39-4779-816B-84776537F2E3}" type="sibTrans" cxnId="{55DEE8DC-B090-4626-8542-434C06CE193F}">
      <dgm:prSet/>
      <dgm:spPr/>
      <dgm:t>
        <a:bodyPr/>
        <a:lstStyle/>
        <a:p>
          <a:endParaRPr lang="en-US">
            <a:latin typeface="Cambria" pitchFamily="18" charset="0"/>
          </a:endParaRPr>
        </a:p>
      </dgm:t>
    </dgm:pt>
    <dgm:pt modelId="{DB6D5322-8C7A-40E9-BE68-FDB2AA53541B}">
      <dgm:prSet custT="1"/>
      <dgm:spPr/>
      <dgm:t>
        <a:bodyPr/>
        <a:lstStyle/>
        <a:p>
          <a:pPr algn="just" rtl="0"/>
          <a:r>
            <a:rPr lang="en-GB" sz="2400" dirty="0" smtClean="0">
              <a:latin typeface="Cambria" pitchFamily="18" charset="0"/>
            </a:rPr>
            <a:t>At least 2 different sites should be considered</a:t>
          </a:r>
          <a:endParaRPr lang="en-US" sz="2400" dirty="0">
            <a:latin typeface="Cambria" pitchFamily="18" charset="0"/>
          </a:endParaRPr>
        </a:p>
      </dgm:t>
    </dgm:pt>
    <dgm:pt modelId="{CE4583D2-4ADC-40C2-BC19-D9C912913BA4}" type="parTrans" cxnId="{7E2423AE-B2FB-4A00-A4D7-41D2CED926FF}">
      <dgm:prSet/>
      <dgm:spPr/>
      <dgm:t>
        <a:bodyPr/>
        <a:lstStyle/>
        <a:p>
          <a:endParaRPr lang="en-US">
            <a:latin typeface="Cambria" pitchFamily="18" charset="0"/>
          </a:endParaRPr>
        </a:p>
      </dgm:t>
    </dgm:pt>
    <dgm:pt modelId="{E5BBB93E-3A89-478B-ACB9-CACC8559388B}" type="sibTrans" cxnId="{7E2423AE-B2FB-4A00-A4D7-41D2CED926FF}">
      <dgm:prSet/>
      <dgm:spPr/>
      <dgm:t>
        <a:bodyPr/>
        <a:lstStyle/>
        <a:p>
          <a:endParaRPr lang="en-US">
            <a:latin typeface="Cambria" pitchFamily="18" charset="0"/>
          </a:endParaRPr>
        </a:p>
      </dgm:t>
    </dgm:pt>
    <dgm:pt modelId="{6615779B-D081-4E1B-A338-332B1FEB87B7}">
      <dgm:prSet custT="1"/>
      <dgm:spPr/>
      <dgm:t>
        <a:bodyPr/>
        <a:lstStyle/>
        <a:p>
          <a:pPr algn="just" rtl="0"/>
          <a:r>
            <a:rPr lang="en-US" sz="2400" dirty="0" smtClean="0">
              <a:latin typeface="Cambria" pitchFamily="18" charset="0"/>
            </a:rPr>
            <a:t>Site Survey to determine</a:t>
          </a:r>
          <a:endParaRPr lang="en-US" sz="2400" dirty="0">
            <a:latin typeface="Cambria" pitchFamily="18" charset="0"/>
          </a:endParaRPr>
        </a:p>
      </dgm:t>
    </dgm:pt>
    <dgm:pt modelId="{BCF9A0B7-140C-41AD-A51A-B3B1AB454D2E}" type="parTrans" cxnId="{66E31B05-7840-4C18-83C9-91A5B593491E}">
      <dgm:prSet/>
      <dgm:spPr/>
      <dgm:t>
        <a:bodyPr/>
        <a:lstStyle/>
        <a:p>
          <a:endParaRPr lang="en-US"/>
        </a:p>
      </dgm:t>
    </dgm:pt>
    <dgm:pt modelId="{0D1BBEF7-B2B8-4C3D-B523-D38AEFA3CF15}" type="sibTrans" cxnId="{66E31B05-7840-4C18-83C9-91A5B593491E}">
      <dgm:prSet/>
      <dgm:spPr/>
      <dgm:t>
        <a:bodyPr/>
        <a:lstStyle/>
        <a:p>
          <a:endParaRPr lang="en-US"/>
        </a:p>
      </dgm:t>
    </dgm:pt>
    <dgm:pt modelId="{ADD64C09-0FF8-4F40-8956-2E804AD8A080}">
      <dgm:prSet custT="1"/>
      <dgm:spPr/>
      <dgm:t>
        <a:bodyPr/>
        <a:lstStyle/>
        <a:p>
          <a:pPr algn="just" rtl="0"/>
          <a:endParaRPr lang="en-US" sz="2400" dirty="0">
            <a:latin typeface="Cambria" pitchFamily="18" charset="0"/>
          </a:endParaRPr>
        </a:p>
      </dgm:t>
    </dgm:pt>
    <dgm:pt modelId="{22BAA333-36FD-41FD-AACE-E34D8ADD2268}" type="parTrans" cxnId="{34B80EA0-3D04-4D6A-A4D2-FA136EDAFA15}">
      <dgm:prSet/>
      <dgm:spPr/>
      <dgm:t>
        <a:bodyPr/>
        <a:lstStyle/>
        <a:p>
          <a:endParaRPr lang="en-US"/>
        </a:p>
      </dgm:t>
    </dgm:pt>
    <dgm:pt modelId="{809A8992-E5D3-428A-818D-E17D4DB1DC96}" type="sibTrans" cxnId="{34B80EA0-3D04-4D6A-A4D2-FA136EDAFA15}">
      <dgm:prSet/>
      <dgm:spPr/>
      <dgm:t>
        <a:bodyPr/>
        <a:lstStyle/>
        <a:p>
          <a:endParaRPr lang="en-US"/>
        </a:p>
      </dgm:t>
    </dgm:pt>
    <dgm:pt modelId="{B9935811-747A-400E-B3F4-DC9E6FA3C149}">
      <dgm:prSet custT="1"/>
      <dgm:spPr/>
      <dgm:t>
        <a:bodyPr/>
        <a:lstStyle/>
        <a:p>
          <a:pPr algn="just" rtl="0"/>
          <a:r>
            <a:rPr lang="en-US" sz="2400" dirty="0" smtClean="0">
              <a:latin typeface="Cambria" pitchFamily="18" charset="0"/>
            </a:rPr>
            <a:t>Eventual terrestrial RFI</a:t>
          </a:r>
          <a:endParaRPr lang="en-US" sz="2400" dirty="0">
            <a:latin typeface="Cambria" pitchFamily="18" charset="0"/>
          </a:endParaRPr>
        </a:p>
      </dgm:t>
    </dgm:pt>
    <dgm:pt modelId="{0B3A0148-5CC2-45A6-B8CF-C13CCA3BA6DC}" type="parTrans" cxnId="{DD44A4F0-19E6-41EA-88DB-F9DC36F80713}">
      <dgm:prSet/>
      <dgm:spPr/>
      <dgm:t>
        <a:bodyPr/>
        <a:lstStyle/>
        <a:p>
          <a:endParaRPr lang="en-US"/>
        </a:p>
      </dgm:t>
    </dgm:pt>
    <dgm:pt modelId="{FCCE82E9-1DD0-46FE-B631-9F1D30A25071}" type="sibTrans" cxnId="{DD44A4F0-19E6-41EA-88DB-F9DC36F80713}">
      <dgm:prSet/>
      <dgm:spPr/>
      <dgm:t>
        <a:bodyPr/>
        <a:lstStyle/>
        <a:p>
          <a:endParaRPr lang="en-US"/>
        </a:p>
      </dgm:t>
    </dgm:pt>
    <dgm:pt modelId="{8A5A7B43-9BC9-433D-9900-1A4136A42DC8}">
      <dgm:prSet custT="1"/>
      <dgm:spPr/>
      <dgm:t>
        <a:bodyPr/>
        <a:lstStyle/>
        <a:p>
          <a:pPr algn="just" rtl="0"/>
          <a:r>
            <a:rPr lang="en-US" sz="2400" dirty="0" smtClean="0">
              <a:latin typeface="Cambria" pitchFamily="18" charset="0"/>
            </a:rPr>
            <a:t>Visibility of the GSO arc</a:t>
          </a:r>
          <a:endParaRPr lang="en-US" sz="2400" dirty="0">
            <a:latin typeface="Cambria" pitchFamily="18" charset="0"/>
          </a:endParaRPr>
        </a:p>
      </dgm:t>
    </dgm:pt>
    <dgm:pt modelId="{8FA98F75-75EA-45EF-85D0-FFC068E5E297}" type="parTrans" cxnId="{867B858C-29CA-4146-9BA7-3C6564B180AA}">
      <dgm:prSet/>
      <dgm:spPr/>
      <dgm:t>
        <a:bodyPr/>
        <a:lstStyle/>
        <a:p>
          <a:endParaRPr lang="en-US"/>
        </a:p>
      </dgm:t>
    </dgm:pt>
    <dgm:pt modelId="{592A9576-B188-4F86-A875-322D57B6C604}" type="sibTrans" cxnId="{867B858C-29CA-4146-9BA7-3C6564B180AA}">
      <dgm:prSet/>
      <dgm:spPr/>
      <dgm:t>
        <a:bodyPr/>
        <a:lstStyle/>
        <a:p>
          <a:endParaRPr lang="en-US"/>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10A36D2F-354A-4389-8538-8C4E0A303455}" type="pres">
      <dgm:prSet presAssocID="{3F37171C-A73A-4E80-9275-E1B1789FBC6A}" presName="parentText" presStyleLbl="node1" presStyleIdx="0" presStyleCnt="1" custScaleY="130318" custLinFactNeighborY="-191">
        <dgm:presLayoutVars>
          <dgm:chMax val="0"/>
          <dgm:bulletEnabled val="1"/>
        </dgm:presLayoutVars>
      </dgm:prSet>
      <dgm:spPr/>
      <dgm:t>
        <a:bodyPr/>
        <a:lstStyle/>
        <a:p>
          <a:endParaRPr lang="en-US"/>
        </a:p>
      </dgm:t>
    </dgm:pt>
    <dgm:pt modelId="{2697B2D1-A714-4B54-B788-02E06D30C30B}" type="pres">
      <dgm:prSet presAssocID="{3F37171C-A73A-4E80-9275-E1B1789FBC6A}" presName="childText" presStyleLbl="revTx" presStyleIdx="0" presStyleCnt="1">
        <dgm:presLayoutVars>
          <dgm:bulletEnabled val="1"/>
        </dgm:presLayoutVars>
      </dgm:prSet>
      <dgm:spPr/>
      <dgm:t>
        <a:bodyPr/>
        <a:lstStyle/>
        <a:p>
          <a:endParaRPr lang="en-US"/>
        </a:p>
      </dgm:t>
    </dgm:pt>
  </dgm:ptLst>
  <dgm:cxnLst>
    <dgm:cxn modelId="{9E4BA9A0-2992-402B-A54B-DEA19555BAE8}" type="presOf" srcId="{ADD64C09-0FF8-4F40-8956-2E804AD8A080}" destId="{2697B2D1-A714-4B54-B788-02E06D30C30B}" srcOrd="0" destOrd="4" presId="urn:microsoft.com/office/officeart/2005/8/layout/vList2"/>
    <dgm:cxn modelId="{DD44A4F0-19E6-41EA-88DB-F9DC36F80713}" srcId="{6615779B-D081-4E1B-A338-332B1FEB87B7}" destId="{B9935811-747A-400E-B3F4-DC9E6FA3C149}" srcOrd="0" destOrd="0" parTransId="{0B3A0148-5CC2-45A6-B8CF-C13CCA3BA6DC}" sibTransId="{FCCE82E9-1DD0-46FE-B631-9F1D30A25071}"/>
    <dgm:cxn modelId="{C6D2C35F-DA93-4C82-B1B9-0DF3618DB652}" type="presOf" srcId="{B9935811-747A-400E-B3F4-DC9E6FA3C149}" destId="{2697B2D1-A714-4B54-B788-02E06D30C30B}" srcOrd="0" destOrd="2" presId="urn:microsoft.com/office/officeart/2005/8/layout/vList2"/>
    <dgm:cxn modelId="{867B858C-29CA-4146-9BA7-3C6564B180AA}" srcId="{6615779B-D081-4E1B-A338-332B1FEB87B7}" destId="{8A5A7B43-9BC9-433D-9900-1A4136A42DC8}" srcOrd="1" destOrd="0" parTransId="{8FA98F75-75EA-45EF-85D0-FFC068E5E297}" sibTransId="{592A9576-B188-4F86-A875-322D57B6C604}"/>
    <dgm:cxn modelId="{017B1E38-25A9-42FB-A866-A7F7D5113606}" type="presOf" srcId="{3F37171C-A73A-4E80-9275-E1B1789FBC6A}" destId="{10A36D2F-354A-4389-8538-8C4E0A303455}" srcOrd="0" destOrd="0" presId="urn:microsoft.com/office/officeart/2005/8/layout/vList2"/>
    <dgm:cxn modelId="{5649CE51-2AFA-472A-B247-94E987C3C2F0}" type="presOf" srcId="{446B52CA-BDF8-4671-93B9-5B638BF89015}" destId="{0DEDF726-B5A2-4696-953F-E21A7103BA8D}" srcOrd="0" destOrd="0" presId="urn:microsoft.com/office/officeart/2005/8/layout/vList2"/>
    <dgm:cxn modelId="{1A06426F-9047-4696-8D0E-213F7EAA0060}" type="presOf" srcId="{DB6D5322-8C7A-40E9-BE68-FDB2AA53541B}" destId="{2697B2D1-A714-4B54-B788-02E06D30C30B}" srcOrd="0" destOrd="0" presId="urn:microsoft.com/office/officeart/2005/8/layout/vList2"/>
    <dgm:cxn modelId="{66E31B05-7840-4C18-83C9-91A5B593491E}" srcId="{3F37171C-A73A-4E80-9275-E1B1789FBC6A}" destId="{6615779B-D081-4E1B-A338-332B1FEB87B7}" srcOrd="1" destOrd="0" parTransId="{BCF9A0B7-140C-41AD-A51A-B3B1AB454D2E}" sibTransId="{0D1BBEF7-B2B8-4C3D-B523-D38AEFA3CF15}"/>
    <dgm:cxn modelId="{55DEE8DC-B090-4626-8542-434C06CE193F}" srcId="{446B52CA-BDF8-4671-93B9-5B638BF89015}" destId="{3F37171C-A73A-4E80-9275-E1B1789FBC6A}" srcOrd="0" destOrd="0" parTransId="{5C645CC0-331D-43E4-91E1-F2AD9479C0B4}" sibTransId="{4C59E8E6-AC39-4779-816B-84776537F2E3}"/>
    <dgm:cxn modelId="{B5014347-75BE-40DA-A9C6-5A79A1EBAE6B}" type="presOf" srcId="{8A5A7B43-9BC9-433D-9900-1A4136A42DC8}" destId="{2697B2D1-A714-4B54-B788-02E06D30C30B}" srcOrd="0" destOrd="3" presId="urn:microsoft.com/office/officeart/2005/8/layout/vList2"/>
    <dgm:cxn modelId="{34B80EA0-3D04-4D6A-A4D2-FA136EDAFA15}" srcId="{3F37171C-A73A-4E80-9275-E1B1789FBC6A}" destId="{ADD64C09-0FF8-4F40-8956-2E804AD8A080}" srcOrd="2" destOrd="0" parTransId="{22BAA333-36FD-41FD-AACE-E34D8ADD2268}" sibTransId="{809A8992-E5D3-428A-818D-E17D4DB1DC96}"/>
    <dgm:cxn modelId="{7E2423AE-B2FB-4A00-A4D7-41D2CED926FF}" srcId="{3F37171C-A73A-4E80-9275-E1B1789FBC6A}" destId="{DB6D5322-8C7A-40E9-BE68-FDB2AA53541B}" srcOrd="0" destOrd="0" parTransId="{CE4583D2-4ADC-40C2-BC19-D9C912913BA4}" sibTransId="{E5BBB93E-3A89-478B-ACB9-CACC8559388B}"/>
    <dgm:cxn modelId="{76A59A1A-D2EF-4D1E-BE4D-CB21F05289FC}" type="presOf" srcId="{6615779B-D081-4E1B-A338-332B1FEB87B7}" destId="{2697B2D1-A714-4B54-B788-02E06D30C30B}" srcOrd="0" destOrd="1" presId="urn:microsoft.com/office/officeart/2005/8/layout/vList2"/>
    <dgm:cxn modelId="{804E1F85-A90C-4886-98F4-C7914E68DE53}" type="presParOf" srcId="{0DEDF726-B5A2-4696-953F-E21A7103BA8D}" destId="{10A36D2F-354A-4389-8538-8C4E0A303455}" srcOrd="0" destOrd="0" presId="urn:microsoft.com/office/officeart/2005/8/layout/vList2"/>
    <dgm:cxn modelId="{DCA106C3-4BFE-44AE-96A0-7A3415B7BD25}" type="presParOf" srcId="{0DEDF726-B5A2-4696-953F-E21A7103BA8D}" destId="{2697B2D1-A714-4B54-B788-02E06D30C30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99ACFE0-9B8F-4991-A59B-5AAB3B64CCA7}">
      <dgm:prSet>
        <dgm:style>
          <a:lnRef idx="2">
            <a:schemeClr val="accent2"/>
          </a:lnRef>
          <a:fillRef idx="1">
            <a:schemeClr val="lt1"/>
          </a:fillRef>
          <a:effectRef idx="0">
            <a:schemeClr val="accent2"/>
          </a:effectRef>
          <a:fontRef idx="minor">
            <a:schemeClr val="dk1"/>
          </a:fontRef>
        </dgm:style>
      </dgm:prSet>
      <dgm:spPr/>
      <dgm:t>
        <a:bodyPr/>
        <a:lstStyle/>
        <a:p>
          <a:pPr rtl="0"/>
          <a:r>
            <a:rPr lang="en-GB" smtClean="0">
              <a:latin typeface="Cambria" pitchFamily="18" charset="0"/>
            </a:rPr>
            <a:t>PHASE 1</a:t>
          </a:r>
          <a:endParaRPr lang="en-US" dirty="0">
            <a:latin typeface="Cambria" pitchFamily="18" charset="0"/>
          </a:endParaRPr>
        </a:p>
      </dgm:t>
    </dgm:pt>
    <dgm:pt modelId="{9FD97D1C-8A52-4676-AFD4-25BFD6C4949D}" type="parTrans" cxnId="{C12852CB-F18E-4CC4-B81C-2C1AACDA4E6B}">
      <dgm:prSet/>
      <dgm:spPr/>
      <dgm:t>
        <a:bodyPr/>
        <a:lstStyle/>
        <a:p>
          <a:endParaRPr lang="en-US">
            <a:latin typeface="Cambria" pitchFamily="18" charset="0"/>
          </a:endParaRPr>
        </a:p>
      </dgm:t>
    </dgm:pt>
    <dgm:pt modelId="{92BFC1D5-3A99-4F75-8868-FD6CBE883394}" type="sibTrans" cxnId="{C12852CB-F18E-4CC4-B81C-2C1AACDA4E6B}">
      <dgm:prSet/>
      <dgm:spPr/>
      <dgm:t>
        <a:bodyPr/>
        <a:lstStyle/>
        <a:p>
          <a:endParaRPr lang="en-US">
            <a:latin typeface="Cambria" pitchFamily="18" charset="0"/>
          </a:endParaRPr>
        </a:p>
      </dgm:t>
    </dgm:pt>
    <dgm:pt modelId="{1D385094-3768-42E7-A2E2-8BE3A5EE2781}">
      <dgm:prSet/>
      <dgm:spPr/>
      <dgm:t>
        <a:bodyPr/>
        <a:lstStyle/>
        <a:p>
          <a:pPr rtl="0"/>
          <a:r>
            <a:rPr lang="en-GB" dirty="0" smtClean="0">
              <a:latin typeface="Cambria" pitchFamily="18" charset="0"/>
            </a:rPr>
            <a:t>C, Ku-Band Monitoring and Geolocation</a:t>
          </a:r>
          <a:endParaRPr lang="en-US" dirty="0">
            <a:latin typeface="Cambria" pitchFamily="18" charset="0"/>
          </a:endParaRPr>
        </a:p>
      </dgm:t>
    </dgm:pt>
    <dgm:pt modelId="{AD40B8A7-5BD6-4021-B4D3-AA37C56D646E}" type="parTrans" cxnId="{8280ED4F-7EEC-406B-BF0F-08F8B420C79E}">
      <dgm:prSet/>
      <dgm:spPr/>
      <dgm:t>
        <a:bodyPr/>
        <a:lstStyle/>
        <a:p>
          <a:endParaRPr lang="en-US">
            <a:latin typeface="Cambria" pitchFamily="18" charset="0"/>
          </a:endParaRPr>
        </a:p>
      </dgm:t>
    </dgm:pt>
    <dgm:pt modelId="{0893D721-11D9-4647-9485-9CB811F4BDBD}" type="sibTrans" cxnId="{8280ED4F-7EEC-406B-BF0F-08F8B420C79E}">
      <dgm:prSet/>
      <dgm:spPr/>
      <dgm:t>
        <a:bodyPr/>
        <a:lstStyle/>
        <a:p>
          <a:endParaRPr lang="en-US">
            <a:latin typeface="Cambria" pitchFamily="18" charset="0"/>
          </a:endParaRPr>
        </a:p>
      </dgm:t>
    </dgm:pt>
    <dgm:pt modelId="{F1F5CFF1-55D3-420C-AE55-AB3D0515DE15}">
      <dgm:prSet>
        <dgm:style>
          <a:lnRef idx="2">
            <a:schemeClr val="accent2"/>
          </a:lnRef>
          <a:fillRef idx="1">
            <a:schemeClr val="lt1"/>
          </a:fillRef>
          <a:effectRef idx="0">
            <a:schemeClr val="accent2"/>
          </a:effectRef>
          <a:fontRef idx="minor">
            <a:schemeClr val="dk1"/>
          </a:fontRef>
        </dgm:style>
      </dgm:prSet>
      <dgm:spPr/>
      <dgm:t>
        <a:bodyPr/>
        <a:lstStyle/>
        <a:p>
          <a:pPr rtl="0"/>
          <a:r>
            <a:rPr lang="en-GB" smtClean="0">
              <a:latin typeface="Cambria" pitchFamily="18" charset="0"/>
            </a:rPr>
            <a:t>PHASE 2</a:t>
          </a:r>
          <a:endParaRPr lang="en-US" dirty="0">
            <a:latin typeface="Cambria" pitchFamily="18" charset="0"/>
          </a:endParaRPr>
        </a:p>
      </dgm:t>
    </dgm:pt>
    <dgm:pt modelId="{B888A799-4BAF-4F35-B588-7E2AE90684C7}" type="parTrans" cxnId="{70273F68-4672-4EA8-BC8A-7C3866D26FE3}">
      <dgm:prSet/>
      <dgm:spPr/>
      <dgm:t>
        <a:bodyPr/>
        <a:lstStyle/>
        <a:p>
          <a:endParaRPr lang="en-US">
            <a:latin typeface="Cambria" pitchFamily="18" charset="0"/>
          </a:endParaRPr>
        </a:p>
      </dgm:t>
    </dgm:pt>
    <dgm:pt modelId="{F990471A-1340-44CE-B10C-205509F4B0C8}" type="sibTrans" cxnId="{70273F68-4672-4EA8-BC8A-7C3866D26FE3}">
      <dgm:prSet/>
      <dgm:spPr/>
      <dgm:t>
        <a:bodyPr/>
        <a:lstStyle/>
        <a:p>
          <a:endParaRPr lang="en-US">
            <a:latin typeface="Cambria" pitchFamily="18" charset="0"/>
          </a:endParaRPr>
        </a:p>
      </dgm:t>
    </dgm:pt>
    <dgm:pt modelId="{EB8997E9-B9FA-4E4D-BD22-2775C1CBC9F4}">
      <dgm:prSet>
        <dgm:style>
          <a:lnRef idx="2">
            <a:schemeClr val="accent2"/>
          </a:lnRef>
          <a:fillRef idx="1">
            <a:schemeClr val="lt1"/>
          </a:fillRef>
          <a:effectRef idx="0">
            <a:schemeClr val="accent2"/>
          </a:effectRef>
          <a:fontRef idx="minor">
            <a:schemeClr val="dk1"/>
          </a:fontRef>
        </dgm:style>
      </dgm:prSet>
      <dgm:spPr/>
      <dgm:t>
        <a:bodyPr/>
        <a:lstStyle/>
        <a:p>
          <a:pPr rtl="0"/>
          <a:r>
            <a:rPr lang="en-GB" smtClean="0">
              <a:latin typeface="Cambria" pitchFamily="18" charset="0"/>
            </a:rPr>
            <a:t>PHASE 3</a:t>
          </a:r>
          <a:endParaRPr lang="en-US" dirty="0">
            <a:latin typeface="Cambria" pitchFamily="18" charset="0"/>
          </a:endParaRPr>
        </a:p>
      </dgm:t>
    </dgm:pt>
    <dgm:pt modelId="{0F01CDAC-F230-4C3D-978C-DDF88BA30C5D}" type="parTrans" cxnId="{EF47D8F8-72E0-4EDA-9293-24A8EF69371A}">
      <dgm:prSet/>
      <dgm:spPr/>
      <dgm:t>
        <a:bodyPr/>
        <a:lstStyle/>
        <a:p>
          <a:endParaRPr lang="en-US">
            <a:latin typeface="Cambria" pitchFamily="18" charset="0"/>
          </a:endParaRPr>
        </a:p>
      </dgm:t>
    </dgm:pt>
    <dgm:pt modelId="{AB2988E6-6521-4B71-A397-16CC3376AC5F}" type="sibTrans" cxnId="{EF47D8F8-72E0-4EDA-9293-24A8EF69371A}">
      <dgm:prSet/>
      <dgm:spPr/>
      <dgm:t>
        <a:bodyPr/>
        <a:lstStyle/>
        <a:p>
          <a:endParaRPr lang="en-US">
            <a:latin typeface="Cambria" pitchFamily="18" charset="0"/>
          </a:endParaRPr>
        </a:p>
      </dgm:t>
    </dgm:pt>
    <dgm:pt modelId="{E218DDC2-B4EF-431B-878E-851A3DD90A2C}">
      <dgm:prSet/>
      <dgm:spPr/>
      <dgm:t>
        <a:bodyPr/>
        <a:lstStyle/>
        <a:p>
          <a:pPr rtl="0"/>
          <a:r>
            <a:rPr lang="en-GB" smtClean="0">
              <a:latin typeface="Cambria" pitchFamily="18" charset="0"/>
            </a:rPr>
            <a:t>All the remaining Radio Space Services</a:t>
          </a:r>
          <a:endParaRPr lang="en-US" dirty="0">
            <a:latin typeface="Cambria" pitchFamily="18" charset="0"/>
          </a:endParaRPr>
        </a:p>
      </dgm:t>
    </dgm:pt>
    <dgm:pt modelId="{3A91D559-A935-40E2-9654-C44AF995A5E4}" type="parTrans" cxnId="{643C84A2-B947-4C92-B734-58A5030BB1C8}">
      <dgm:prSet/>
      <dgm:spPr/>
      <dgm:t>
        <a:bodyPr/>
        <a:lstStyle/>
        <a:p>
          <a:endParaRPr lang="en-US">
            <a:latin typeface="Cambria" pitchFamily="18" charset="0"/>
          </a:endParaRPr>
        </a:p>
      </dgm:t>
    </dgm:pt>
    <dgm:pt modelId="{8535043D-33C4-4602-89C5-67FFF6FE1379}" type="sibTrans" cxnId="{643C84A2-B947-4C92-B734-58A5030BB1C8}">
      <dgm:prSet/>
      <dgm:spPr/>
      <dgm:t>
        <a:bodyPr/>
        <a:lstStyle/>
        <a:p>
          <a:endParaRPr lang="en-US">
            <a:latin typeface="Cambria" pitchFamily="18" charset="0"/>
          </a:endParaRPr>
        </a:p>
      </dgm:t>
    </dgm:pt>
    <dgm:pt modelId="{12E2CC2B-B61C-4FBA-89EA-FBA183A7DD55}">
      <dgm:prSet/>
      <dgm:spPr/>
      <dgm:t>
        <a:bodyPr/>
        <a:lstStyle/>
        <a:p>
          <a:pPr rtl="0"/>
          <a:r>
            <a:rPr lang="en-GB" smtClean="0">
              <a:latin typeface="Cambria" pitchFamily="18" charset="0"/>
            </a:rPr>
            <a:t>Non-GSO MSS</a:t>
          </a:r>
          <a:endParaRPr lang="en-US" dirty="0">
            <a:latin typeface="Cambria" pitchFamily="18" charset="0"/>
          </a:endParaRPr>
        </a:p>
      </dgm:t>
    </dgm:pt>
    <dgm:pt modelId="{51434FD6-E868-453F-8392-4823BA3B0010}" type="parTrans" cxnId="{1DDF46B4-5922-4BB0-ADF8-E4840A9EE6AE}">
      <dgm:prSet/>
      <dgm:spPr/>
      <dgm:t>
        <a:bodyPr/>
        <a:lstStyle/>
        <a:p>
          <a:endParaRPr lang="en-US">
            <a:latin typeface="Cambria" pitchFamily="18" charset="0"/>
          </a:endParaRPr>
        </a:p>
      </dgm:t>
    </dgm:pt>
    <dgm:pt modelId="{F234ECAC-4318-431A-B83F-6B0170A5D8E7}" type="sibTrans" cxnId="{1DDF46B4-5922-4BB0-ADF8-E4840A9EE6AE}">
      <dgm:prSet/>
      <dgm:spPr/>
      <dgm:t>
        <a:bodyPr/>
        <a:lstStyle/>
        <a:p>
          <a:endParaRPr lang="en-US">
            <a:latin typeface="Cambria" pitchFamily="18" charset="0"/>
          </a:endParaRPr>
        </a:p>
      </dgm:t>
    </dgm:pt>
    <dgm:pt modelId="{8B676437-EC1D-4EE2-BF15-6D67A3C0B079}">
      <dgm:prSet/>
      <dgm:spPr/>
      <dgm:t>
        <a:bodyPr/>
        <a:lstStyle/>
        <a:p>
          <a:pPr rtl="0"/>
          <a:r>
            <a:rPr lang="en-GB" smtClean="0">
              <a:latin typeface="Cambria" pitchFamily="18" charset="0"/>
            </a:rPr>
            <a:t>GSO for BSS, FSS and C-Band MSS only</a:t>
          </a:r>
          <a:endParaRPr lang="en-US" dirty="0">
            <a:latin typeface="Cambria" pitchFamily="18" charset="0"/>
          </a:endParaRPr>
        </a:p>
      </dgm:t>
    </dgm:pt>
    <dgm:pt modelId="{65359A06-5AD0-4A52-B62F-88F4DC064798}" type="parTrans" cxnId="{B707AB3E-D360-4DE3-87B5-7EB8721FE6A0}">
      <dgm:prSet/>
      <dgm:spPr/>
      <dgm:t>
        <a:bodyPr/>
        <a:lstStyle/>
        <a:p>
          <a:endParaRPr lang="en-US">
            <a:latin typeface="Cambria" pitchFamily="18" charset="0"/>
          </a:endParaRPr>
        </a:p>
      </dgm:t>
    </dgm:pt>
    <dgm:pt modelId="{941E016E-2B5B-43B6-A266-59D166D402DC}" type="sibTrans" cxnId="{B707AB3E-D360-4DE3-87B5-7EB8721FE6A0}">
      <dgm:prSet/>
      <dgm:spPr/>
      <dgm:t>
        <a:bodyPr/>
        <a:lstStyle/>
        <a:p>
          <a:endParaRPr lang="en-US">
            <a:latin typeface="Cambria" pitchFamily="18" charset="0"/>
          </a:endParaRPr>
        </a:p>
      </dgm:t>
    </dgm:pt>
    <dgm:pt modelId="{4A740E2A-220F-4ECF-AC6D-D3640BA72DCD}">
      <dgm:prSet/>
      <dgm:spPr/>
      <dgm:t>
        <a:bodyPr/>
        <a:lstStyle/>
        <a:p>
          <a:pPr rtl="0"/>
          <a:r>
            <a:rPr lang="en-GB" smtClean="0">
              <a:latin typeface="Cambria" pitchFamily="18" charset="0"/>
            </a:rPr>
            <a:t>L, S-Band Monitoring</a:t>
          </a:r>
          <a:endParaRPr lang="en-US" dirty="0">
            <a:latin typeface="Cambria" pitchFamily="18" charset="0"/>
          </a:endParaRPr>
        </a:p>
      </dgm:t>
    </dgm:pt>
    <dgm:pt modelId="{99F493FE-E8B4-4826-B301-312D39EF7F02}" type="parTrans" cxnId="{F02A67D6-3B8D-4036-8C5C-5F0953E38722}">
      <dgm:prSet/>
      <dgm:spPr/>
      <dgm:t>
        <a:bodyPr/>
        <a:lstStyle/>
        <a:p>
          <a:endParaRPr lang="en-US">
            <a:latin typeface="Cambria" pitchFamily="18" charset="0"/>
          </a:endParaRPr>
        </a:p>
      </dgm:t>
    </dgm:pt>
    <dgm:pt modelId="{785374FF-747C-4DE2-99DC-9324156EA002}" type="sibTrans" cxnId="{F02A67D6-3B8D-4036-8C5C-5F0953E38722}">
      <dgm:prSet/>
      <dgm:spPr/>
      <dgm:t>
        <a:bodyPr/>
        <a:lstStyle/>
        <a:p>
          <a:endParaRPr lang="en-US">
            <a:latin typeface="Cambria" pitchFamily="18" charset="0"/>
          </a:endParaRPr>
        </a:p>
      </dgm:t>
    </dgm:pt>
    <dgm:pt modelId="{C599A4E0-A0B7-4CF7-A49D-36FF5AB6A35E}">
      <dgm:prSet/>
      <dgm:spPr/>
      <dgm:t>
        <a:bodyPr/>
        <a:lstStyle/>
        <a:p>
          <a:pPr rtl="0"/>
          <a:r>
            <a:rPr lang="en-GB" smtClean="0">
              <a:latin typeface="Cambria" pitchFamily="18" charset="0"/>
            </a:rPr>
            <a:t>L, S-Band Geolocation</a:t>
          </a:r>
          <a:endParaRPr lang="en-US" dirty="0">
            <a:latin typeface="Cambria" pitchFamily="18" charset="0"/>
          </a:endParaRPr>
        </a:p>
      </dgm:t>
    </dgm:pt>
    <dgm:pt modelId="{21A2DEBF-8E2B-435D-A7B5-412F776B7C46}" type="parTrans" cxnId="{36A97F4D-EAF7-4234-8ECE-68B45B6B5F01}">
      <dgm:prSet/>
      <dgm:spPr/>
      <dgm:t>
        <a:bodyPr/>
        <a:lstStyle/>
        <a:p>
          <a:endParaRPr lang="en-US">
            <a:latin typeface="Cambria" pitchFamily="18" charset="0"/>
          </a:endParaRPr>
        </a:p>
      </dgm:t>
    </dgm:pt>
    <dgm:pt modelId="{60F07E91-84BD-42E9-8663-0A87F20C52C0}" type="sibTrans" cxnId="{36A97F4D-EAF7-4234-8ECE-68B45B6B5F01}">
      <dgm:prSet/>
      <dgm:spPr/>
      <dgm:t>
        <a:bodyPr/>
        <a:lstStyle/>
        <a:p>
          <a:endParaRPr lang="en-US">
            <a:latin typeface="Cambria" pitchFamily="18" charset="0"/>
          </a:endParaRPr>
        </a:p>
      </dgm:t>
    </dgm:pt>
    <dgm:pt modelId="{C3DCB984-A768-4864-A123-62AFBE3F5E46}">
      <dgm:prSet/>
      <dgm:spPr/>
      <dgm:t>
        <a:bodyPr/>
        <a:lstStyle/>
        <a:p>
          <a:pPr rtl="0"/>
          <a:r>
            <a:rPr lang="en-GB" smtClean="0">
              <a:latin typeface="Cambria" pitchFamily="18" charset="0"/>
            </a:rPr>
            <a:t>Optional X-Band</a:t>
          </a:r>
          <a:endParaRPr lang="en-US" dirty="0">
            <a:latin typeface="Cambria" pitchFamily="18" charset="0"/>
          </a:endParaRPr>
        </a:p>
      </dgm:t>
    </dgm:pt>
    <dgm:pt modelId="{0B1F0BA2-F15F-41A7-B44C-26E38435E612}" type="parTrans" cxnId="{102722A0-FBAA-4798-898A-7B9470CF83B5}">
      <dgm:prSet/>
      <dgm:spPr/>
      <dgm:t>
        <a:bodyPr/>
        <a:lstStyle/>
        <a:p>
          <a:endParaRPr lang="en-US">
            <a:latin typeface="Cambria" pitchFamily="18" charset="0"/>
          </a:endParaRPr>
        </a:p>
      </dgm:t>
    </dgm:pt>
    <dgm:pt modelId="{36580EF3-41EC-4F4E-94BB-F08302BF6465}" type="sibTrans" cxnId="{102722A0-FBAA-4798-898A-7B9470CF83B5}">
      <dgm:prSet/>
      <dgm:spPr/>
      <dgm:t>
        <a:bodyPr/>
        <a:lstStyle/>
        <a:p>
          <a:endParaRPr lang="en-US">
            <a:latin typeface="Cambria" pitchFamily="18" charset="0"/>
          </a:endParaRPr>
        </a:p>
      </dgm:t>
    </dgm:pt>
    <dgm:pt modelId="{96D8C3D0-D0A2-4770-BCA9-2A76B393BACB}">
      <dgm:prSet/>
      <dgm:spPr/>
      <dgm:t>
        <a:bodyPr/>
        <a:lstStyle/>
        <a:p>
          <a:pPr rtl="0"/>
          <a:r>
            <a:rPr lang="en-GB" smtClean="0">
              <a:latin typeface="Cambria" pitchFamily="18" charset="0"/>
            </a:rPr>
            <a:t>Ka Band Monitoring only</a:t>
          </a:r>
          <a:endParaRPr lang="en-US" dirty="0">
            <a:latin typeface="Cambria" pitchFamily="18" charset="0"/>
          </a:endParaRPr>
        </a:p>
      </dgm:t>
    </dgm:pt>
    <dgm:pt modelId="{B6C64A51-7945-4E7B-8ED0-DBB8423D633F}" type="parTrans" cxnId="{FBAA7C74-25B0-4A64-AF87-760873E2808F}">
      <dgm:prSet/>
      <dgm:spPr/>
      <dgm:t>
        <a:bodyPr/>
        <a:lstStyle/>
        <a:p>
          <a:endParaRPr lang="en-US">
            <a:latin typeface="Cambria" pitchFamily="18" charset="0"/>
          </a:endParaRPr>
        </a:p>
      </dgm:t>
    </dgm:pt>
    <dgm:pt modelId="{3522CEFC-BB71-4CC7-AC57-AF304A068553}" type="sibTrans" cxnId="{FBAA7C74-25B0-4A64-AF87-760873E2808F}">
      <dgm:prSet/>
      <dgm:spPr/>
      <dgm:t>
        <a:bodyPr/>
        <a:lstStyle/>
        <a:p>
          <a:endParaRPr lang="en-US">
            <a:latin typeface="Cambria" pitchFamily="18" charset="0"/>
          </a:endParaRPr>
        </a:p>
      </dgm:t>
    </dgm:pt>
    <dgm:pt modelId="{9B541CD1-C257-4E41-8077-34392819B0EC}">
      <dgm:prSet/>
      <dgm:spPr/>
      <dgm:t>
        <a:bodyPr/>
        <a:lstStyle/>
        <a:p>
          <a:pPr rtl="0"/>
          <a:r>
            <a:rPr lang="en-GB" smtClean="0">
              <a:latin typeface="Cambria" pitchFamily="18" charset="0"/>
            </a:rPr>
            <a:t>Optional Geolocation</a:t>
          </a:r>
          <a:endParaRPr lang="en-US" dirty="0">
            <a:latin typeface="Cambria" pitchFamily="18" charset="0"/>
          </a:endParaRPr>
        </a:p>
      </dgm:t>
    </dgm:pt>
    <dgm:pt modelId="{4D8A9D21-FBD3-4EFF-9370-073409AB6022}" type="parTrans" cxnId="{B6B0C0E8-854D-4AB0-8F9F-EDD245CF6B52}">
      <dgm:prSet/>
      <dgm:spPr/>
      <dgm:t>
        <a:bodyPr/>
        <a:lstStyle/>
        <a:p>
          <a:endParaRPr lang="en-US">
            <a:latin typeface="Cambria" pitchFamily="18" charset="0"/>
          </a:endParaRPr>
        </a:p>
      </dgm:t>
    </dgm:pt>
    <dgm:pt modelId="{700A7BDF-D7B0-4BD4-809F-925F2BD95213}" type="sibTrans" cxnId="{B6B0C0E8-854D-4AB0-8F9F-EDD245CF6B52}">
      <dgm:prSet/>
      <dgm:spPr/>
      <dgm:t>
        <a:bodyPr/>
        <a:lstStyle/>
        <a:p>
          <a:endParaRPr lang="en-US">
            <a:latin typeface="Cambria" pitchFamily="18" charset="0"/>
          </a:endParaRPr>
        </a:p>
      </dgm:t>
    </dgm:pt>
    <dgm:pt modelId="{B32F2AC7-5FEA-4B73-96B9-6364D432861C}">
      <dgm:prSet/>
      <dgm:spPr/>
      <dgm:t>
        <a:bodyPr/>
        <a:lstStyle/>
        <a:p>
          <a:pPr rtl="0"/>
          <a:r>
            <a:rPr lang="en-GB" smtClean="0">
              <a:latin typeface="Cambria" pitchFamily="18" charset="0"/>
            </a:rPr>
            <a:t>Ka Band Geolocation</a:t>
          </a:r>
          <a:endParaRPr lang="en-US" dirty="0">
            <a:latin typeface="Cambria" pitchFamily="18" charset="0"/>
          </a:endParaRPr>
        </a:p>
      </dgm:t>
    </dgm:pt>
    <dgm:pt modelId="{5AA7DFD0-221B-4251-967B-5413BF3248FF}" type="parTrans" cxnId="{D20307AC-19FF-4A14-8091-3C4A75B1A103}">
      <dgm:prSet/>
      <dgm:spPr/>
      <dgm:t>
        <a:bodyPr/>
        <a:lstStyle/>
        <a:p>
          <a:endParaRPr lang="en-US">
            <a:latin typeface="Cambria" pitchFamily="18" charset="0"/>
          </a:endParaRPr>
        </a:p>
      </dgm:t>
    </dgm:pt>
    <dgm:pt modelId="{E1122D44-EF45-405E-84F9-3F78A1FB8753}" type="sibTrans" cxnId="{D20307AC-19FF-4A14-8091-3C4A75B1A103}">
      <dgm:prSet/>
      <dgm:spPr/>
      <dgm:t>
        <a:bodyPr/>
        <a:lstStyle/>
        <a:p>
          <a:endParaRPr lang="en-US">
            <a:latin typeface="Cambria" pitchFamily="18" charset="0"/>
          </a:endParaRPr>
        </a:p>
      </dgm:t>
    </dgm:pt>
    <dgm:pt modelId="{056F4761-7C24-4045-BAB7-40452BD716A3}">
      <dgm:prSet/>
      <dgm:spPr/>
      <dgm:t>
        <a:bodyPr/>
        <a:lstStyle/>
        <a:p>
          <a:pPr rtl="0"/>
          <a:r>
            <a:rPr lang="en-GB" smtClean="0">
              <a:latin typeface="Cambria" pitchFamily="18" charset="0"/>
            </a:rPr>
            <a:t>From 0.137 to 31.8 GHz Monitoring</a:t>
          </a:r>
          <a:endParaRPr lang="en-US" dirty="0">
            <a:latin typeface="Cambria" pitchFamily="18" charset="0"/>
          </a:endParaRPr>
        </a:p>
      </dgm:t>
    </dgm:pt>
    <dgm:pt modelId="{7B9D81B7-8CF3-4527-B187-107539FAE9B7}" type="parTrans" cxnId="{E30D61F7-B141-4923-8DE1-EA064BAC4B71}">
      <dgm:prSet/>
      <dgm:spPr/>
      <dgm:t>
        <a:bodyPr/>
        <a:lstStyle/>
        <a:p>
          <a:endParaRPr lang="en-US">
            <a:latin typeface="Cambria" pitchFamily="18" charset="0"/>
          </a:endParaRPr>
        </a:p>
      </dgm:t>
    </dgm:pt>
    <dgm:pt modelId="{5DF0E0BE-A236-4B93-9FF8-616344AF17F1}" type="sibTrans" cxnId="{E30D61F7-B141-4923-8DE1-EA064BAC4B71}">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2C921393-08CB-4B46-BB09-7A433E567856}" type="pres">
      <dgm:prSet presAssocID="{399ACFE0-9B8F-4991-A59B-5AAB3B64CCA7}" presName="parentText" presStyleLbl="node1" presStyleIdx="0" presStyleCnt="3">
        <dgm:presLayoutVars>
          <dgm:chMax val="0"/>
          <dgm:bulletEnabled val="1"/>
        </dgm:presLayoutVars>
      </dgm:prSet>
      <dgm:spPr/>
      <dgm:t>
        <a:bodyPr/>
        <a:lstStyle/>
        <a:p>
          <a:endParaRPr lang="en-US"/>
        </a:p>
      </dgm:t>
    </dgm:pt>
    <dgm:pt modelId="{F2AA5A06-6EF0-4E42-BE4C-37B4F50A7428}" type="pres">
      <dgm:prSet presAssocID="{399ACFE0-9B8F-4991-A59B-5AAB3B64CCA7}" presName="childText" presStyleLbl="revTx" presStyleIdx="0" presStyleCnt="3">
        <dgm:presLayoutVars>
          <dgm:bulletEnabled val="1"/>
        </dgm:presLayoutVars>
      </dgm:prSet>
      <dgm:spPr/>
      <dgm:t>
        <a:bodyPr/>
        <a:lstStyle/>
        <a:p>
          <a:endParaRPr lang="en-US"/>
        </a:p>
      </dgm:t>
    </dgm:pt>
    <dgm:pt modelId="{4078C5D7-B307-464D-89CB-79396E17BB7B}" type="pres">
      <dgm:prSet presAssocID="{F1F5CFF1-55D3-420C-AE55-AB3D0515DE15}" presName="parentText" presStyleLbl="node1" presStyleIdx="1" presStyleCnt="3">
        <dgm:presLayoutVars>
          <dgm:chMax val="0"/>
          <dgm:bulletEnabled val="1"/>
        </dgm:presLayoutVars>
      </dgm:prSet>
      <dgm:spPr/>
      <dgm:t>
        <a:bodyPr/>
        <a:lstStyle/>
        <a:p>
          <a:endParaRPr lang="en-US"/>
        </a:p>
      </dgm:t>
    </dgm:pt>
    <dgm:pt modelId="{CC37517F-E257-47A6-A7FD-5803A48EB7AF}" type="pres">
      <dgm:prSet presAssocID="{F1F5CFF1-55D3-420C-AE55-AB3D0515DE15}" presName="childText" presStyleLbl="revTx" presStyleIdx="1" presStyleCnt="3">
        <dgm:presLayoutVars>
          <dgm:bulletEnabled val="1"/>
        </dgm:presLayoutVars>
      </dgm:prSet>
      <dgm:spPr/>
      <dgm:t>
        <a:bodyPr/>
        <a:lstStyle/>
        <a:p>
          <a:endParaRPr lang="en-US"/>
        </a:p>
      </dgm:t>
    </dgm:pt>
    <dgm:pt modelId="{4723464F-098E-4E06-B19C-FB06B0C7765C}" type="pres">
      <dgm:prSet presAssocID="{EB8997E9-B9FA-4E4D-BD22-2775C1CBC9F4}" presName="parentText" presStyleLbl="node1" presStyleIdx="2" presStyleCnt="3">
        <dgm:presLayoutVars>
          <dgm:chMax val="0"/>
          <dgm:bulletEnabled val="1"/>
        </dgm:presLayoutVars>
      </dgm:prSet>
      <dgm:spPr/>
      <dgm:t>
        <a:bodyPr/>
        <a:lstStyle/>
        <a:p>
          <a:endParaRPr lang="en-US"/>
        </a:p>
      </dgm:t>
    </dgm:pt>
    <dgm:pt modelId="{1112FD2E-68A7-4D3A-BB55-2205686C074E}" type="pres">
      <dgm:prSet presAssocID="{EB8997E9-B9FA-4E4D-BD22-2775C1CBC9F4}" presName="childText" presStyleLbl="revTx" presStyleIdx="2" presStyleCnt="3">
        <dgm:presLayoutVars>
          <dgm:bulletEnabled val="1"/>
        </dgm:presLayoutVars>
      </dgm:prSet>
      <dgm:spPr/>
      <dgm:t>
        <a:bodyPr/>
        <a:lstStyle/>
        <a:p>
          <a:endParaRPr lang="en-US"/>
        </a:p>
      </dgm:t>
    </dgm:pt>
  </dgm:ptLst>
  <dgm:cxnLst>
    <dgm:cxn modelId="{FBAA7C74-25B0-4A64-AF87-760873E2808F}" srcId="{8B676437-EC1D-4EE2-BF15-6D67A3C0B079}" destId="{96D8C3D0-D0A2-4770-BCA9-2A76B393BACB}" srcOrd="2" destOrd="0" parTransId="{B6C64A51-7945-4E7B-8ED0-DBB8423D633F}" sibTransId="{3522CEFC-BB71-4CC7-AC57-AF304A068553}"/>
    <dgm:cxn modelId="{25445976-F40D-494A-8BE2-5D3398E907AE}" type="presOf" srcId="{E218DDC2-B4EF-431B-878E-851A3DD90A2C}" destId="{1112FD2E-68A7-4D3A-BB55-2205686C074E}" srcOrd="0" destOrd="0" presId="urn:microsoft.com/office/officeart/2005/8/layout/vList2"/>
    <dgm:cxn modelId="{48F1D4FF-37D9-4950-9E16-97BD14389541}" type="presOf" srcId="{96D8C3D0-D0A2-4770-BCA9-2A76B393BACB}" destId="{F2AA5A06-6EF0-4E42-BE4C-37B4F50A7428}" srcOrd="0" destOrd="3" presId="urn:microsoft.com/office/officeart/2005/8/layout/vList2"/>
    <dgm:cxn modelId="{B707AB3E-D360-4DE3-87B5-7EB8721FE6A0}" srcId="{399ACFE0-9B8F-4991-A59B-5AAB3B64CCA7}" destId="{8B676437-EC1D-4EE2-BF15-6D67A3C0B079}" srcOrd="0" destOrd="0" parTransId="{65359A06-5AD0-4A52-B62F-88F4DC064798}" sibTransId="{941E016E-2B5B-43B6-A266-59D166D402DC}"/>
    <dgm:cxn modelId="{03759CD9-A9CD-40E1-9E9D-A4619745447A}" type="presOf" srcId="{F1F5CFF1-55D3-420C-AE55-AB3D0515DE15}" destId="{4078C5D7-B307-464D-89CB-79396E17BB7B}" srcOrd="0" destOrd="0" presId="urn:microsoft.com/office/officeart/2005/8/layout/vList2"/>
    <dgm:cxn modelId="{871CB583-FE7D-48F6-B72A-2BC801DA102C}" type="presOf" srcId="{4A740E2A-220F-4ECF-AC6D-D3640BA72DCD}" destId="{CC37517F-E257-47A6-A7FD-5803A48EB7AF}" srcOrd="0" destOrd="1" presId="urn:microsoft.com/office/officeart/2005/8/layout/vList2"/>
    <dgm:cxn modelId="{E30D61F7-B141-4923-8DE1-EA064BAC4B71}" srcId="{E218DDC2-B4EF-431B-878E-851A3DD90A2C}" destId="{056F4761-7C24-4045-BAB7-40452BD716A3}" srcOrd="1" destOrd="0" parTransId="{7B9D81B7-8CF3-4527-B187-107539FAE9B7}" sibTransId="{5DF0E0BE-A236-4B93-9FF8-616344AF17F1}"/>
    <dgm:cxn modelId="{1DDF46B4-5922-4BB0-ADF8-E4840A9EE6AE}" srcId="{F1F5CFF1-55D3-420C-AE55-AB3D0515DE15}" destId="{12E2CC2B-B61C-4FBA-89EA-FBA183A7DD55}" srcOrd="0" destOrd="0" parTransId="{51434FD6-E868-453F-8392-4823BA3B0010}" sibTransId="{F234ECAC-4318-431A-B83F-6B0170A5D8E7}"/>
    <dgm:cxn modelId="{70273F68-4672-4EA8-BC8A-7C3866D26FE3}" srcId="{446B52CA-BDF8-4671-93B9-5B638BF89015}" destId="{F1F5CFF1-55D3-420C-AE55-AB3D0515DE15}" srcOrd="1" destOrd="0" parTransId="{B888A799-4BAF-4F35-B588-7E2AE90684C7}" sibTransId="{F990471A-1340-44CE-B10C-205509F4B0C8}"/>
    <dgm:cxn modelId="{55E42113-5240-422B-AD34-2673960C3247}" type="presOf" srcId="{C3DCB984-A768-4864-A123-62AFBE3F5E46}" destId="{F2AA5A06-6EF0-4E42-BE4C-37B4F50A7428}" srcOrd="0" destOrd="2" presId="urn:microsoft.com/office/officeart/2005/8/layout/vList2"/>
    <dgm:cxn modelId="{190645F7-F641-4A67-B8F9-694CBFF22834}" type="presOf" srcId="{C599A4E0-A0B7-4CF7-A49D-36FF5AB6A35E}" destId="{1112FD2E-68A7-4D3A-BB55-2205686C074E}" srcOrd="0" destOrd="1" presId="urn:microsoft.com/office/officeart/2005/8/layout/vList2"/>
    <dgm:cxn modelId="{E0DB00F7-2DB6-4710-9FB7-9479C311205E}" type="presOf" srcId="{056F4761-7C24-4045-BAB7-40452BD716A3}" destId="{1112FD2E-68A7-4D3A-BB55-2205686C074E}" srcOrd="0" destOrd="2" presId="urn:microsoft.com/office/officeart/2005/8/layout/vList2"/>
    <dgm:cxn modelId="{8B6AC6F3-0D27-48CF-B9EC-FD40D6F2CA44}" type="presOf" srcId="{399ACFE0-9B8F-4991-A59B-5AAB3B64CCA7}" destId="{2C921393-08CB-4B46-BB09-7A433E567856}" srcOrd="0" destOrd="0" presId="urn:microsoft.com/office/officeart/2005/8/layout/vList2"/>
    <dgm:cxn modelId="{4A16CAEF-0504-4869-BD78-763D7C406B4B}" type="presOf" srcId="{446B52CA-BDF8-4671-93B9-5B638BF89015}" destId="{0DEDF726-B5A2-4696-953F-E21A7103BA8D}" srcOrd="0" destOrd="0" presId="urn:microsoft.com/office/officeart/2005/8/layout/vList2"/>
    <dgm:cxn modelId="{F02A67D6-3B8D-4036-8C5C-5F0953E38722}" srcId="{12E2CC2B-B61C-4FBA-89EA-FBA183A7DD55}" destId="{4A740E2A-220F-4ECF-AC6D-D3640BA72DCD}" srcOrd="0" destOrd="0" parTransId="{99F493FE-E8B4-4826-B301-312D39EF7F02}" sibTransId="{785374FF-747C-4DE2-99DC-9324156EA002}"/>
    <dgm:cxn modelId="{A758469B-1EC4-4058-AC91-4592F6DB5D27}" type="presOf" srcId="{9B541CD1-C257-4E41-8077-34392819B0EC}" destId="{CC37517F-E257-47A6-A7FD-5803A48EB7AF}" srcOrd="0" destOrd="2" presId="urn:microsoft.com/office/officeart/2005/8/layout/vList2"/>
    <dgm:cxn modelId="{8280ED4F-7EEC-406B-BF0F-08F8B420C79E}" srcId="{8B676437-EC1D-4EE2-BF15-6D67A3C0B079}" destId="{1D385094-3768-42E7-A2E2-8BE3A5EE2781}" srcOrd="0" destOrd="0" parTransId="{AD40B8A7-5BD6-4021-B4D3-AA37C56D646E}" sibTransId="{0893D721-11D9-4647-9485-9CB811F4BDBD}"/>
    <dgm:cxn modelId="{36A97F4D-EAF7-4234-8ECE-68B45B6B5F01}" srcId="{E218DDC2-B4EF-431B-878E-851A3DD90A2C}" destId="{C599A4E0-A0B7-4CF7-A49D-36FF5AB6A35E}" srcOrd="0" destOrd="0" parTransId="{21A2DEBF-8E2B-435D-A7B5-412F776B7C46}" sibTransId="{60F07E91-84BD-42E9-8663-0A87F20C52C0}"/>
    <dgm:cxn modelId="{990A0CCA-E6DC-4804-8157-DF571199833E}" type="presOf" srcId="{8B676437-EC1D-4EE2-BF15-6D67A3C0B079}" destId="{F2AA5A06-6EF0-4E42-BE4C-37B4F50A7428}" srcOrd="0" destOrd="0" presId="urn:microsoft.com/office/officeart/2005/8/layout/vList2"/>
    <dgm:cxn modelId="{643C84A2-B947-4C92-B734-58A5030BB1C8}" srcId="{EB8997E9-B9FA-4E4D-BD22-2775C1CBC9F4}" destId="{E218DDC2-B4EF-431B-878E-851A3DD90A2C}" srcOrd="0" destOrd="0" parTransId="{3A91D559-A935-40E2-9654-C44AF995A5E4}" sibTransId="{8535043D-33C4-4602-89C5-67FFF6FE1379}"/>
    <dgm:cxn modelId="{076C6114-EF3E-42D9-869C-E48B3B6EDBF3}" type="presOf" srcId="{B32F2AC7-5FEA-4B73-96B9-6364D432861C}" destId="{CC37517F-E257-47A6-A7FD-5803A48EB7AF}" srcOrd="0" destOrd="3" presId="urn:microsoft.com/office/officeart/2005/8/layout/vList2"/>
    <dgm:cxn modelId="{C12852CB-F18E-4CC4-B81C-2C1AACDA4E6B}" srcId="{446B52CA-BDF8-4671-93B9-5B638BF89015}" destId="{399ACFE0-9B8F-4991-A59B-5AAB3B64CCA7}" srcOrd="0" destOrd="0" parTransId="{9FD97D1C-8A52-4676-AFD4-25BFD6C4949D}" sibTransId="{92BFC1D5-3A99-4F75-8868-FD6CBE883394}"/>
    <dgm:cxn modelId="{6ED5CD53-CCAE-46E9-A1C2-5671BA7885AF}" type="presOf" srcId="{1D385094-3768-42E7-A2E2-8BE3A5EE2781}" destId="{F2AA5A06-6EF0-4E42-BE4C-37B4F50A7428}" srcOrd="0" destOrd="1" presId="urn:microsoft.com/office/officeart/2005/8/layout/vList2"/>
    <dgm:cxn modelId="{6FFFCC88-049B-4FEE-8911-82C6221880B1}" type="presOf" srcId="{12E2CC2B-B61C-4FBA-89EA-FBA183A7DD55}" destId="{CC37517F-E257-47A6-A7FD-5803A48EB7AF}" srcOrd="0" destOrd="0" presId="urn:microsoft.com/office/officeart/2005/8/layout/vList2"/>
    <dgm:cxn modelId="{102722A0-FBAA-4798-898A-7B9470CF83B5}" srcId="{8B676437-EC1D-4EE2-BF15-6D67A3C0B079}" destId="{C3DCB984-A768-4864-A123-62AFBE3F5E46}" srcOrd="1" destOrd="0" parTransId="{0B1F0BA2-F15F-41A7-B44C-26E38435E612}" sibTransId="{36580EF3-41EC-4F4E-94BB-F08302BF6465}"/>
    <dgm:cxn modelId="{EF47D8F8-72E0-4EDA-9293-24A8EF69371A}" srcId="{446B52CA-BDF8-4671-93B9-5B638BF89015}" destId="{EB8997E9-B9FA-4E4D-BD22-2775C1CBC9F4}" srcOrd="2" destOrd="0" parTransId="{0F01CDAC-F230-4C3D-978C-DDF88BA30C5D}" sibTransId="{AB2988E6-6521-4B71-A397-16CC3376AC5F}"/>
    <dgm:cxn modelId="{D20307AC-19FF-4A14-8091-3C4A75B1A103}" srcId="{12E2CC2B-B61C-4FBA-89EA-FBA183A7DD55}" destId="{B32F2AC7-5FEA-4B73-96B9-6364D432861C}" srcOrd="2" destOrd="0" parTransId="{5AA7DFD0-221B-4251-967B-5413BF3248FF}" sibTransId="{E1122D44-EF45-405E-84F9-3F78A1FB8753}"/>
    <dgm:cxn modelId="{3C6A5201-DDF1-4092-83CF-466FA07B4AC2}" type="presOf" srcId="{EB8997E9-B9FA-4E4D-BD22-2775C1CBC9F4}" destId="{4723464F-098E-4E06-B19C-FB06B0C7765C}" srcOrd="0" destOrd="0" presId="urn:microsoft.com/office/officeart/2005/8/layout/vList2"/>
    <dgm:cxn modelId="{B6B0C0E8-854D-4AB0-8F9F-EDD245CF6B52}" srcId="{12E2CC2B-B61C-4FBA-89EA-FBA183A7DD55}" destId="{9B541CD1-C257-4E41-8077-34392819B0EC}" srcOrd="1" destOrd="0" parTransId="{4D8A9D21-FBD3-4EFF-9370-073409AB6022}" sibTransId="{700A7BDF-D7B0-4BD4-809F-925F2BD95213}"/>
    <dgm:cxn modelId="{8C6F66AA-27C5-4BF7-B77A-5BB382AA27FD}" type="presParOf" srcId="{0DEDF726-B5A2-4696-953F-E21A7103BA8D}" destId="{2C921393-08CB-4B46-BB09-7A433E567856}" srcOrd="0" destOrd="0" presId="urn:microsoft.com/office/officeart/2005/8/layout/vList2"/>
    <dgm:cxn modelId="{7DA2FA48-AB9A-469B-9915-173E6A7689B8}" type="presParOf" srcId="{0DEDF726-B5A2-4696-953F-E21A7103BA8D}" destId="{F2AA5A06-6EF0-4E42-BE4C-37B4F50A7428}" srcOrd="1" destOrd="0" presId="urn:microsoft.com/office/officeart/2005/8/layout/vList2"/>
    <dgm:cxn modelId="{D77E34AE-0626-4693-A7EC-781B503FCCF8}" type="presParOf" srcId="{0DEDF726-B5A2-4696-953F-E21A7103BA8D}" destId="{4078C5D7-B307-464D-89CB-79396E17BB7B}" srcOrd="2" destOrd="0" presId="urn:microsoft.com/office/officeart/2005/8/layout/vList2"/>
    <dgm:cxn modelId="{B17A99DE-7F64-4C50-BB77-C259D03B05D9}" type="presParOf" srcId="{0DEDF726-B5A2-4696-953F-E21A7103BA8D}" destId="{CC37517F-E257-47A6-A7FD-5803A48EB7AF}" srcOrd="3" destOrd="0" presId="urn:microsoft.com/office/officeart/2005/8/layout/vList2"/>
    <dgm:cxn modelId="{FE5DEC82-8874-4D9C-A05B-3F0BCA69B689}" type="presParOf" srcId="{0DEDF726-B5A2-4696-953F-E21A7103BA8D}" destId="{4723464F-098E-4E06-B19C-FB06B0C7765C}" srcOrd="4" destOrd="0" presId="urn:microsoft.com/office/officeart/2005/8/layout/vList2"/>
    <dgm:cxn modelId="{4BA8DFA6-911D-4CCB-8831-CDCAAF2453A5}" type="presParOf" srcId="{0DEDF726-B5A2-4696-953F-E21A7103BA8D}" destId="{1112FD2E-68A7-4D3A-BB55-2205686C074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99ACFE0-9B8F-4991-A59B-5AAB3B64CCA7}">
      <dgm:prSet custT="1">
        <dgm:style>
          <a:lnRef idx="2">
            <a:schemeClr val="accent2"/>
          </a:lnRef>
          <a:fillRef idx="1">
            <a:schemeClr val="lt1"/>
          </a:fillRef>
          <a:effectRef idx="0">
            <a:schemeClr val="accent2"/>
          </a:effectRef>
          <a:fontRef idx="minor">
            <a:schemeClr val="dk1"/>
          </a:fontRef>
        </dgm:style>
      </dgm:prSet>
      <dgm:spPr/>
      <dgm:t>
        <a:bodyPr/>
        <a:lstStyle/>
        <a:p>
          <a:pPr algn="just" rtl="0"/>
          <a:r>
            <a:rPr lang="en-GB" sz="2000" smtClean="0">
              <a:latin typeface="Cambria" pitchFamily="18" charset="0"/>
            </a:rPr>
            <a:t>PHASE 1</a:t>
          </a:r>
          <a:endParaRPr lang="en-US" sz="2000" dirty="0">
            <a:latin typeface="Cambria" pitchFamily="18" charset="0"/>
          </a:endParaRPr>
        </a:p>
      </dgm:t>
    </dgm:pt>
    <dgm:pt modelId="{9FD97D1C-8A52-4676-AFD4-25BFD6C4949D}" type="parTrans" cxnId="{C12852CB-F18E-4CC4-B81C-2C1AACDA4E6B}">
      <dgm:prSet/>
      <dgm:spPr/>
      <dgm:t>
        <a:bodyPr/>
        <a:lstStyle/>
        <a:p>
          <a:endParaRPr lang="en-US">
            <a:solidFill>
              <a:schemeClr val="tx1"/>
            </a:solidFill>
            <a:latin typeface="Cambria" pitchFamily="18" charset="0"/>
          </a:endParaRPr>
        </a:p>
      </dgm:t>
    </dgm:pt>
    <dgm:pt modelId="{92BFC1D5-3A99-4F75-8868-FD6CBE883394}" type="sibTrans" cxnId="{C12852CB-F18E-4CC4-B81C-2C1AACDA4E6B}">
      <dgm:prSet/>
      <dgm:spPr/>
      <dgm:t>
        <a:bodyPr/>
        <a:lstStyle/>
        <a:p>
          <a:endParaRPr lang="en-US">
            <a:solidFill>
              <a:schemeClr val="tx1"/>
            </a:solidFill>
            <a:latin typeface="Cambria" pitchFamily="18" charset="0"/>
          </a:endParaRPr>
        </a:p>
      </dgm:t>
    </dgm:pt>
    <dgm:pt modelId="{1D385094-3768-42E7-A2E2-8BE3A5EE2781}">
      <dgm:prSet custT="1"/>
      <dgm:spPr/>
      <dgm:t>
        <a:bodyPr/>
        <a:lstStyle/>
        <a:p>
          <a:pPr algn="just" rtl="0"/>
          <a:r>
            <a:rPr lang="en-GB" sz="1800" smtClean="0">
              <a:latin typeface="Cambria" pitchFamily="18" charset="0"/>
            </a:rPr>
            <a:t>C, Ku-Band Monitoring and Geolocation</a:t>
          </a:r>
          <a:endParaRPr lang="en-US" sz="1800" dirty="0">
            <a:latin typeface="Cambria" pitchFamily="18" charset="0"/>
          </a:endParaRPr>
        </a:p>
      </dgm:t>
    </dgm:pt>
    <dgm:pt modelId="{AD40B8A7-5BD6-4021-B4D3-AA37C56D646E}" type="parTrans" cxnId="{8280ED4F-7EEC-406B-BF0F-08F8B420C79E}">
      <dgm:prSet/>
      <dgm:spPr/>
      <dgm:t>
        <a:bodyPr/>
        <a:lstStyle/>
        <a:p>
          <a:endParaRPr lang="en-US">
            <a:latin typeface="Cambria" pitchFamily="18" charset="0"/>
          </a:endParaRPr>
        </a:p>
      </dgm:t>
    </dgm:pt>
    <dgm:pt modelId="{0893D721-11D9-4647-9485-9CB811F4BDBD}" type="sibTrans" cxnId="{8280ED4F-7EEC-406B-BF0F-08F8B420C79E}">
      <dgm:prSet/>
      <dgm:spPr/>
      <dgm:t>
        <a:bodyPr/>
        <a:lstStyle/>
        <a:p>
          <a:endParaRPr lang="en-US">
            <a:latin typeface="Cambria" pitchFamily="18" charset="0"/>
          </a:endParaRPr>
        </a:p>
      </dgm:t>
    </dgm:pt>
    <dgm:pt modelId="{C3DCB984-A768-4864-A123-62AFBE3F5E46}">
      <dgm:prSet custT="1"/>
      <dgm:spPr/>
      <dgm:t>
        <a:bodyPr/>
        <a:lstStyle/>
        <a:p>
          <a:pPr algn="just" rtl="0"/>
          <a:r>
            <a:rPr lang="en-GB" sz="1800" smtClean="0">
              <a:latin typeface="Cambria" pitchFamily="18" charset="0"/>
            </a:rPr>
            <a:t>Optional X-Band</a:t>
          </a:r>
          <a:endParaRPr lang="en-US" sz="1800" dirty="0">
            <a:latin typeface="Cambria" pitchFamily="18" charset="0"/>
          </a:endParaRPr>
        </a:p>
      </dgm:t>
    </dgm:pt>
    <dgm:pt modelId="{0B1F0BA2-F15F-41A7-B44C-26E38435E612}" type="parTrans" cxnId="{102722A0-FBAA-4798-898A-7B9470CF83B5}">
      <dgm:prSet/>
      <dgm:spPr/>
      <dgm:t>
        <a:bodyPr/>
        <a:lstStyle/>
        <a:p>
          <a:endParaRPr lang="en-US">
            <a:latin typeface="Cambria" pitchFamily="18" charset="0"/>
          </a:endParaRPr>
        </a:p>
      </dgm:t>
    </dgm:pt>
    <dgm:pt modelId="{36580EF3-41EC-4F4E-94BB-F08302BF6465}" type="sibTrans" cxnId="{102722A0-FBAA-4798-898A-7B9470CF83B5}">
      <dgm:prSet/>
      <dgm:spPr/>
      <dgm:t>
        <a:bodyPr/>
        <a:lstStyle/>
        <a:p>
          <a:endParaRPr lang="en-US">
            <a:latin typeface="Cambria" pitchFamily="18" charset="0"/>
          </a:endParaRPr>
        </a:p>
      </dgm:t>
    </dgm:pt>
    <dgm:pt modelId="{96D8C3D0-D0A2-4770-BCA9-2A76B393BACB}">
      <dgm:prSet custT="1"/>
      <dgm:spPr/>
      <dgm:t>
        <a:bodyPr/>
        <a:lstStyle/>
        <a:p>
          <a:pPr algn="just" rtl="0"/>
          <a:r>
            <a:rPr lang="en-GB" sz="1800" smtClean="0">
              <a:latin typeface="Cambria" pitchFamily="18" charset="0"/>
            </a:rPr>
            <a:t>Ka Band Monitoring only</a:t>
          </a:r>
          <a:endParaRPr lang="en-US" sz="1800" dirty="0">
            <a:latin typeface="Cambria" pitchFamily="18" charset="0"/>
          </a:endParaRPr>
        </a:p>
      </dgm:t>
    </dgm:pt>
    <dgm:pt modelId="{B6C64A51-7945-4E7B-8ED0-DBB8423D633F}" type="parTrans" cxnId="{FBAA7C74-25B0-4A64-AF87-760873E2808F}">
      <dgm:prSet/>
      <dgm:spPr/>
      <dgm:t>
        <a:bodyPr/>
        <a:lstStyle/>
        <a:p>
          <a:endParaRPr lang="en-US">
            <a:latin typeface="Cambria" pitchFamily="18" charset="0"/>
          </a:endParaRPr>
        </a:p>
      </dgm:t>
    </dgm:pt>
    <dgm:pt modelId="{3522CEFC-BB71-4CC7-AC57-AF304A068553}" type="sibTrans" cxnId="{FBAA7C74-25B0-4A64-AF87-760873E2808F}">
      <dgm:prSet/>
      <dgm:spPr/>
      <dgm:t>
        <a:bodyPr/>
        <a:lstStyle/>
        <a:p>
          <a:endParaRPr lang="en-US">
            <a:latin typeface="Cambria" pitchFamily="18" charset="0"/>
          </a:endParaRPr>
        </a:p>
      </dgm:t>
    </dgm:pt>
    <dgm:pt modelId="{70C976CD-3D5E-46E7-80D4-EBFCA4C9B135}">
      <dgm:prSet custT="1"/>
      <dgm:spPr/>
      <dgm:t>
        <a:bodyPr/>
        <a:lstStyle/>
        <a:p>
          <a:pPr algn="just" rtl="0"/>
          <a:r>
            <a:rPr lang="en-GB" sz="1800" smtClean="0">
              <a:latin typeface="Cambria" pitchFamily="18" charset="0"/>
            </a:rPr>
            <a:t>2 x 7.2m C and Ku antennas</a:t>
          </a:r>
          <a:endParaRPr lang="en-US" sz="1800" dirty="0">
            <a:latin typeface="Cambria" pitchFamily="18" charset="0"/>
          </a:endParaRPr>
        </a:p>
      </dgm:t>
    </dgm:pt>
    <dgm:pt modelId="{48C3A7D2-58C9-4228-AAD7-E0F6DF6289D3}" type="parTrans" cxnId="{D015F20D-0FD5-4ECB-A83B-848642AC414A}">
      <dgm:prSet/>
      <dgm:spPr/>
      <dgm:t>
        <a:bodyPr/>
        <a:lstStyle/>
        <a:p>
          <a:endParaRPr lang="en-US">
            <a:latin typeface="Cambria" pitchFamily="18" charset="0"/>
          </a:endParaRPr>
        </a:p>
      </dgm:t>
    </dgm:pt>
    <dgm:pt modelId="{73267F12-5BCF-4477-B4EC-D0F264100673}" type="sibTrans" cxnId="{D015F20D-0FD5-4ECB-A83B-848642AC414A}">
      <dgm:prSet/>
      <dgm:spPr/>
      <dgm:t>
        <a:bodyPr/>
        <a:lstStyle/>
        <a:p>
          <a:endParaRPr lang="en-US">
            <a:latin typeface="Cambria" pitchFamily="18" charset="0"/>
          </a:endParaRPr>
        </a:p>
      </dgm:t>
    </dgm:pt>
    <dgm:pt modelId="{AFEA3F7B-7735-4312-A70E-AAA8AE451BEF}">
      <dgm:prSet custT="1"/>
      <dgm:spPr/>
      <dgm:t>
        <a:bodyPr/>
        <a:lstStyle/>
        <a:p>
          <a:pPr algn="just" rtl="0"/>
          <a:r>
            <a:rPr lang="en-GB" sz="1800" dirty="0" smtClean="0">
              <a:latin typeface="Cambria" pitchFamily="18" charset="0"/>
            </a:rPr>
            <a:t>1 x 4.8m Ka antenna</a:t>
          </a:r>
          <a:endParaRPr lang="en-US" sz="1800" dirty="0">
            <a:latin typeface="Cambria" pitchFamily="18" charset="0"/>
          </a:endParaRPr>
        </a:p>
      </dgm:t>
    </dgm:pt>
    <dgm:pt modelId="{D7313A7A-80C1-42C1-A275-85D4CB90FB3E}" type="parTrans" cxnId="{657A9D2F-50A9-4C4D-AB30-01C2B3B53B35}">
      <dgm:prSet/>
      <dgm:spPr/>
      <dgm:t>
        <a:bodyPr/>
        <a:lstStyle/>
        <a:p>
          <a:endParaRPr lang="en-US">
            <a:latin typeface="Cambria" pitchFamily="18" charset="0"/>
          </a:endParaRPr>
        </a:p>
      </dgm:t>
    </dgm:pt>
    <dgm:pt modelId="{C9BB5171-2160-48FC-84C5-2CD299BB06EB}" type="sibTrans" cxnId="{657A9D2F-50A9-4C4D-AB30-01C2B3B53B35}">
      <dgm:prSet/>
      <dgm:spPr/>
      <dgm:t>
        <a:bodyPr/>
        <a:lstStyle/>
        <a:p>
          <a:endParaRPr lang="en-US">
            <a:latin typeface="Cambria" pitchFamily="18" charset="0"/>
          </a:endParaRPr>
        </a:p>
      </dgm:t>
    </dgm:pt>
    <dgm:pt modelId="{6E29B266-C2FE-4F63-86BF-A06D180E8978}">
      <dgm:prSet custT="1"/>
      <dgm:spPr/>
      <dgm:t>
        <a:bodyPr/>
        <a:lstStyle/>
        <a:p>
          <a:pPr algn="just" rtl="0"/>
          <a:r>
            <a:rPr lang="en-GB" sz="1800" dirty="0" smtClean="0">
              <a:latin typeface="Cambria" pitchFamily="18" charset="0"/>
            </a:rPr>
            <a:t>Steerable, Turning Head with Tracking</a:t>
          </a:r>
          <a:endParaRPr lang="en-US" sz="1800" dirty="0">
            <a:latin typeface="Cambria" pitchFamily="18" charset="0"/>
          </a:endParaRPr>
        </a:p>
      </dgm:t>
    </dgm:pt>
    <dgm:pt modelId="{601B1C52-888A-47C3-B0D4-B6A08912A7E0}" type="parTrans" cxnId="{CFE9392A-2027-4616-8F66-7C3176EC5C46}">
      <dgm:prSet/>
      <dgm:spPr/>
      <dgm:t>
        <a:bodyPr/>
        <a:lstStyle/>
        <a:p>
          <a:endParaRPr lang="en-US">
            <a:latin typeface="Cambria" pitchFamily="18" charset="0"/>
          </a:endParaRPr>
        </a:p>
      </dgm:t>
    </dgm:pt>
    <dgm:pt modelId="{ADE24285-98A6-480F-BD6B-2F8183CD93A2}" type="sibTrans" cxnId="{CFE9392A-2027-4616-8F66-7C3176EC5C46}">
      <dgm:prSet/>
      <dgm:spPr/>
      <dgm:t>
        <a:bodyPr/>
        <a:lstStyle/>
        <a:p>
          <a:endParaRPr lang="en-US">
            <a:latin typeface="Cambria" pitchFamily="18" charset="0"/>
          </a:endParaRPr>
        </a:p>
      </dgm:t>
    </dgm:pt>
    <dgm:pt modelId="{65D0E604-9B56-4C3C-8F51-63AD5265BCA7}">
      <dgm:prSet custT="1"/>
      <dgm:spPr/>
      <dgm:t>
        <a:bodyPr/>
        <a:lstStyle/>
        <a:p>
          <a:pPr algn="just" rtl="0"/>
          <a:r>
            <a:rPr lang="en-GB" sz="1800" dirty="0" smtClean="0">
              <a:latin typeface="Cambria" pitchFamily="18" charset="0"/>
            </a:rPr>
            <a:t>Steerable, Turning Head with Tracking</a:t>
          </a:r>
          <a:endParaRPr lang="en-US" sz="1800" dirty="0">
            <a:latin typeface="Cambria" pitchFamily="18" charset="0"/>
          </a:endParaRPr>
        </a:p>
      </dgm:t>
    </dgm:pt>
    <dgm:pt modelId="{B28A413F-CFD3-4B83-B165-B3FFADF71D84}" type="parTrans" cxnId="{17072DB6-56F1-4B11-A4C3-24CE1980F724}">
      <dgm:prSet/>
      <dgm:spPr/>
      <dgm:t>
        <a:bodyPr/>
        <a:lstStyle/>
        <a:p>
          <a:endParaRPr lang="en-US">
            <a:latin typeface="Cambria" pitchFamily="18" charset="0"/>
          </a:endParaRPr>
        </a:p>
      </dgm:t>
    </dgm:pt>
    <dgm:pt modelId="{A23CE490-3732-4907-9089-59C76FED2FD4}" type="sibTrans" cxnId="{17072DB6-56F1-4B11-A4C3-24CE1980F724}">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2C921393-08CB-4B46-BB09-7A433E567856}" type="pres">
      <dgm:prSet presAssocID="{399ACFE0-9B8F-4991-A59B-5AAB3B64CCA7}" presName="parentText" presStyleLbl="node1" presStyleIdx="0" presStyleCnt="1">
        <dgm:presLayoutVars>
          <dgm:chMax val="0"/>
          <dgm:bulletEnabled val="1"/>
        </dgm:presLayoutVars>
      </dgm:prSet>
      <dgm:spPr/>
      <dgm:t>
        <a:bodyPr/>
        <a:lstStyle/>
        <a:p>
          <a:endParaRPr lang="en-US"/>
        </a:p>
      </dgm:t>
    </dgm:pt>
    <dgm:pt modelId="{F2AA5A06-6EF0-4E42-BE4C-37B4F50A7428}" type="pres">
      <dgm:prSet presAssocID="{399ACFE0-9B8F-4991-A59B-5AAB3B64CCA7}" presName="childText" presStyleLbl="revTx" presStyleIdx="0" presStyleCnt="1">
        <dgm:presLayoutVars>
          <dgm:bulletEnabled val="1"/>
        </dgm:presLayoutVars>
      </dgm:prSet>
      <dgm:spPr/>
      <dgm:t>
        <a:bodyPr/>
        <a:lstStyle/>
        <a:p>
          <a:endParaRPr lang="en-US"/>
        </a:p>
      </dgm:t>
    </dgm:pt>
  </dgm:ptLst>
  <dgm:cxnLst>
    <dgm:cxn modelId="{58E35866-4CE1-422B-92A5-7A78BC19A3CF}" type="presOf" srcId="{AFEA3F7B-7735-4312-A70E-AAA8AE451BEF}" destId="{F2AA5A06-6EF0-4E42-BE4C-37B4F50A7428}" srcOrd="0" destOrd="5" presId="urn:microsoft.com/office/officeart/2005/8/layout/vList2"/>
    <dgm:cxn modelId="{FBAA7C74-25B0-4A64-AF87-760873E2808F}" srcId="{399ACFE0-9B8F-4991-A59B-5AAB3B64CCA7}" destId="{96D8C3D0-D0A2-4770-BCA9-2A76B393BACB}" srcOrd="1" destOrd="0" parTransId="{B6C64A51-7945-4E7B-8ED0-DBB8423D633F}" sibTransId="{3522CEFC-BB71-4CC7-AC57-AF304A068553}"/>
    <dgm:cxn modelId="{33430395-8CEB-4FE7-8354-B43021FF0295}" type="presOf" srcId="{1D385094-3768-42E7-A2E2-8BE3A5EE2781}" destId="{F2AA5A06-6EF0-4E42-BE4C-37B4F50A7428}" srcOrd="0" destOrd="0" presId="urn:microsoft.com/office/officeart/2005/8/layout/vList2"/>
    <dgm:cxn modelId="{123E9340-6BB3-4D72-8D0A-33EADF4365B2}" type="presOf" srcId="{65D0E604-9B56-4C3C-8F51-63AD5265BCA7}" destId="{F2AA5A06-6EF0-4E42-BE4C-37B4F50A7428}" srcOrd="0" destOrd="6" presId="urn:microsoft.com/office/officeart/2005/8/layout/vList2"/>
    <dgm:cxn modelId="{B8754245-015F-4C08-9975-CB894D413830}" type="presOf" srcId="{6E29B266-C2FE-4F63-86BF-A06D180E8978}" destId="{F2AA5A06-6EF0-4E42-BE4C-37B4F50A7428}" srcOrd="0" destOrd="3" presId="urn:microsoft.com/office/officeart/2005/8/layout/vList2"/>
    <dgm:cxn modelId="{D015F20D-0FD5-4ECB-A83B-848642AC414A}" srcId="{1D385094-3768-42E7-A2E2-8BE3A5EE2781}" destId="{70C976CD-3D5E-46E7-80D4-EBFCA4C9B135}" srcOrd="0" destOrd="0" parTransId="{48C3A7D2-58C9-4228-AAD7-E0F6DF6289D3}" sibTransId="{73267F12-5BCF-4477-B4EC-D0F264100673}"/>
    <dgm:cxn modelId="{1676290F-7CE6-4A35-B69E-BFFBBAE23E3A}" type="presOf" srcId="{C3DCB984-A768-4864-A123-62AFBE3F5E46}" destId="{F2AA5A06-6EF0-4E42-BE4C-37B4F50A7428}" srcOrd="0" destOrd="2" presId="urn:microsoft.com/office/officeart/2005/8/layout/vList2"/>
    <dgm:cxn modelId="{657A9D2F-50A9-4C4D-AB30-01C2B3B53B35}" srcId="{96D8C3D0-D0A2-4770-BCA9-2A76B393BACB}" destId="{AFEA3F7B-7735-4312-A70E-AAA8AE451BEF}" srcOrd="0" destOrd="0" parTransId="{D7313A7A-80C1-42C1-A275-85D4CB90FB3E}" sibTransId="{C9BB5171-2160-48FC-84C5-2CD299BB06EB}"/>
    <dgm:cxn modelId="{697BE6DE-E4E4-4009-ADB6-A6FD807D9F9A}" type="presOf" srcId="{399ACFE0-9B8F-4991-A59B-5AAB3B64CCA7}" destId="{2C921393-08CB-4B46-BB09-7A433E567856}" srcOrd="0" destOrd="0" presId="urn:microsoft.com/office/officeart/2005/8/layout/vList2"/>
    <dgm:cxn modelId="{4910362B-D1EC-4077-BF04-FAF46E800D9C}" type="presOf" srcId="{96D8C3D0-D0A2-4770-BCA9-2A76B393BACB}" destId="{F2AA5A06-6EF0-4E42-BE4C-37B4F50A7428}" srcOrd="0" destOrd="4" presId="urn:microsoft.com/office/officeart/2005/8/layout/vList2"/>
    <dgm:cxn modelId="{CFE9392A-2027-4616-8F66-7C3176EC5C46}" srcId="{1D385094-3768-42E7-A2E2-8BE3A5EE2781}" destId="{6E29B266-C2FE-4F63-86BF-A06D180E8978}" srcOrd="2" destOrd="0" parTransId="{601B1C52-888A-47C3-B0D4-B6A08912A7E0}" sibTransId="{ADE24285-98A6-480F-BD6B-2F8183CD93A2}"/>
    <dgm:cxn modelId="{17072DB6-56F1-4B11-A4C3-24CE1980F724}" srcId="{96D8C3D0-D0A2-4770-BCA9-2A76B393BACB}" destId="{65D0E604-9B56-4C3C-8F51-63AD5265BCA7}" srcOrd="1" destOrd="0" parTransId="{B28A413F-CFD3-4B83-B165-B3FFADF71D84}" sibTransId="{A23CE490-3732-4907-9089-59C76FED2FD4}"/>
    <dgm:cxn modelId="{8280ED4F-7EEC-406B-BF0F-08F8B420C79E}" srcId="{399ACFE0-9B8F-4991-A59B-5AAB3B64CCA7}" destId="{1D385094-3768-42E7-A2E2-8BE3A5EE2781}" srcOrd="0" destOrd="0" parTransId="{AD40B8A7-5BD6-4021-B4D3-AA37C56D646E}" sibTransId="{0893D721-11D9-4647-9485-9CB811F4BDBD}"/>
    <dgm:cxn modelId="{F3D38B4C-78F0-47F3-8BFE-402270B1416A}" type="presOf" srcId="{70C976CD-3D5E-46E7-80D4-EBFCA4C9B135}" destId="{F2AA5A06-6EF0-4E42-BE4C-37B4F50A7428}" srcOrd="0" destOrd="1" presId="urn:microsoft.com/office/officeart/2005/8/layout/vList2"/>
    <dgm:cxn modelId="{C12852CB-F18E-4CC4-B81C-2C1AACDA4E6B}" srcId="{446B52CA-BDF8-4671-93B9-5B638BF89015}" destId="{399ACFE0-9B8F-4991-A59B-5AAB3B64CCA7}" srcOrd="0" destOrd="0" parTransId="{9FD97D1C-8A52-4676-AFD4-25BFD6C4949D}" sibTransId="{92BFC1D5-3A99-4F75-8868-FD6CBE883394}"/>
    <dgm:cxn modelId="{102722A0-FBAA-4798-898A-7B9470CF83B5}" srcId="{1D385094-3768-42E7-A2E2-8BE3A5EE2781}" destId="{C3DCB984-A768-4864-A123-62AFBE3F5E46}" srcOrd="1" destOrd="0" parTransId="{0B1F0BA2-F15F-41A7-B44C-26E38435E612}" sibTransId="{36580EF3-41EC-4F4E-94BB-F08302BF6465}"/>
    <dgm:cxn modelId="{982C3C22-D814-4698-ACBB-8D193C7B3F6F}" type="presOf" srcId="{446B52CA-BDF8-4671-93B9-5B638BF89015}" destId="{0DEDF726-B5A2-4696-953F-E21A7103BA8D}" srcOrd="0" destOrd="0" presId="urn:microsoft.com/office/officeart/2005/8/layout/vList2"/>
    <dgm:cxn modelId="{76BCB31D-976E-4A9C-BA0A-8668B23A8AF2}" type="presParOf" srcId="{0DEDF726-B5A2-4696-953F-E21A7103BA8D}" destId="{2C921393-08CB-4B46-BB09-7A433E567856}" srcOrd="0" destOrd="0" presId="urn:microsoft.com/office/officeart/2005/8/layout/vList2"/>
    <dgm:cxn modelId="{66E28F19-267E-441E-9007-5811748F2A9A}" type="presParOf" srcId="{0DEDF726-B5A2-4696-953F-E21A7103BA8D}" destId="{F2AA5A06-6EF0-4E42-BE4C-37B4F50A742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99ACFE0-9B8F-4991-A59B-5AAB3B64CCA7}">
      <dgm:prSet custT="1">
        <dgm:style>
          <a:lnRef idx="2">
            <a:schemeClr val="accent2"/>
          </a:lnRef>
          <a:fillRef idx="1">
            <a:schemeClr val="lt1"/>
          </a:fillRef>
          <a:effectRef idx="0">
            <a:schemeClr val="accent2"/>
          </a:effectRef>
          <a:fontRef idx="minor">
            <a:schemeClr val="dk1"/>
          </a:fontRef>
        </dgm:style>
      </dgm:prSet>
      <dgm:spPr/>
      <dgm:t>
        <a:bodyPr/>
        <a:lstStyle/>
        <a:p>
          <a:pPr algn="just" rtl="0"/>
          <a:r>
            <a:rPr lang="en-GB" sz="2000" dirty="0" smtClean="0">
              <a:latin typeface="Cambria" pitchFamily="18" charset="0"/>
            </a:rPr>
            <a:t>PHASE 2</a:t>
          </a:r>
          <a:endParaRPr lang="en-US" sz="2000" dirty="0">
            <a:latin typeface="Cambria" pitchFamily="18" charset="0"/>
          </a:endParaRPr>
        </a:p>
      </dgm:t>
    </dgm:pt>
    <dgm:pt modelId="{9FD97D1C-8A52-4676-AFD4-25BFD6C4949D}" type="parTrans" cxnId="{C12852CB-F18E-4CC4-B81C-2C1AACDA4E6B}">
      <dgm:prSet/>
      <dgm:spPr/>
      <dgm:t>
        <a:bodyPr/>
        <a:lstStyle/>
        <a:p>
          <a:endParaRPr lang="en-US">
            <a:solidFill>
              <a:schemeClr val="tx1"/>
            </a:solidFill>
            <a:latin typeface="Cambria" pitchFamily="18" charset="0"/>
          </a:endParaRPr>
        </a:p>
      </dgm:t>
    </dgm:pt>
    <dgm:pt modelId="{92BFC1D5-3A99-4F75-8868-FD6CBE883394}" type="sibTrans" cxnId="{C12852CB-F18E-4CC4-B81C-2C1AACDA4E6B}">
      <dgm:prSet/>
      <dgm:spPr/>
      <dgm:t>
        <a:bodyPr/>
        <a:lstStyle/>
        <a:p>
          <a:endParaRPr lang="en-US">
            <a:solidFill>
              <a:schemeClr val="tx1"/>
            </a:solidFill>
            <a:latin typeface="Cambria" pitchFamily="18" charset="0"/>
          </a:endParaRPr>
        </a:p>
      </dgm:t>
    </dgm:pt>
    <dgm:pt modelId="{1D385094-3768-42E7-A2E2-8BE3A5EE2781}">
      <dgm:prSet custT="1"/>
      <dgm:spPr/>
      <dgm:t>
        <a:bodyPr/>
        <a:lstStyle/>
        <a:p>
          <a:pPr algn="just" rtl="0"/>
          <a:r>
            <a:rPr lang="en-GB" sz="1800" smtClean="0">
              <a:latin typeface="Cambria" pitchFamily="18" charset="0"/>
            </a:rPr>
            <a:t>L, S-Band Monitoring</a:t>
          </a:r>
          <a:endParaRPr lang="en-US" sz="1800" dirty="0">
            <a:latin typeface="Cambria" pitchFamily="18" charset="0"/>
          </a:endParaRPr>
        </a:p>
      </dgm:t>
    </dgm:pt>
    <dgm:pt modelId="{AD40B8A7-5BD6-4021-B4D3-AA37C56D646E}" type="parTrans" cxnId="{8280ED4F-7EEC-406B-BF0F-08F8B420C79E}">
      <dgm:prSet/>
      <dgm:spPr/>
      <dgm:t>
        <a:bodyPr/>
        <a:lstStyle/>
        <a:p>
          <a:endParaRPr lang="en-US">
            <a:latin typeface="Cambria" pitchFamily="18" charset="0"/>
          </a:endParaRPr>
        </a:p>
      </dgm:t>
    </dgm:pt>
    <dgm:pt modelId="{0893D721-11D9-4647-9485-9CB811F4BDBD}" type="sibTrans" cxnId="{8280ED4F-7EEC-406B-BF0F-08F8B420C79E}">
      <dgm:prSet/>
      <dgm:spPr/>
      <dgm:t>
        <a:bodyPr/>
        <a:lstStyle/>
        <a:p>
          <a:endParaRPr lang="en-US">
            <a:latin typeface="Cambria" pitchFamily="18" charset="0"/>
          </a:endParaRPr>
        </a:p>
      </dgm:t>
    </dgm:pt>
    <dgm:pt modelId="{96D8C3D0-D0A2-4770-BCA9-2A76B393BACB}">
      <dgm:prSet custT="1"/>
      <dgm:spPr/>
      <dgm:t>
        <a:bodyPr/>
        <a:lstStyle/>
        <a:p>
          <a:pPr algn="just" rtl="0"/>
          <a:r>
            <a:rPr lang="en-GB" sz="1800" smtClean="0">
              <a:latin typeface="Cambria" pitchFamily="18" charset="0"/>
            </a:rPr>
            <a:t>Ka Band Geolocation</a:t>
          </a:r>
          <a:endParaRPr lang="en-US" sz="1800" dirty="0">
            <a:latin typeface="Cambria" pitchFamily="18" charset="0"/>
          </a:endParaRPr>
        </a:p>
      </dgm:t>
    </dgm:pt>
    <dgm:pt modelId="{B6C64A51-7945-4E7B-8ED0-DBB8423D633F}" type="parTrans" cxnId="{FBAA7C74-25B0-4A64-AF87-760873E2808F}">
      <dgm:prSet/>
      <dgm:spPr/>
      <dgm:t>
        <a:bodyPr/>
        <a:lstStyle/>
        <a:p>
          <a:endParaRPr lang="en-US">
            <a:latin typeface="Cambria" pitchFamily="18" charset="0"/>
          </a:endParaRPr>
        </a:p>
      </dgm:t>
    </dgm:pt>
    <dgm:pt modelId="{3522CEFC-BB71-4CC7-AC57-AF304A068553}" type="sibTrans" cxnId="{FBAA7C74-25B0-4A64-AF87-760873E2808F}">
      <dgm:prSet/>
      <dgm:spPr/>
      <dgm:t>
        <a:bodyPr/>
        <a:lstStyle/>
        <a:p>
          <a:endParaRPr lang="en-US">
            <a:latin typeface="Cambria" pitchFamily="18" charset="0"/>
          </a:endParaRPr>
        </a:p>
      </dgm:t>
    </dgm:pt>
    <dgm:pt modelId="{70C976CD-3D5E-46E7-80D4-EBFCA4C9B135}">
      <dgm:prSet custT="1"/>
      <dgm:spPr/>
      <dgm:t>
        <a:bodyPr/>
        <a:lstStyle/>
        <a:p>
          <a:pPr algn="just" rtl="0"/>
          <a:r>
            <a:rPr lang="en-GB" sz="1800" smtClean="0">
              <a:latin typeface="Cambria" pitchFamily="18" charset="0"/>
            </a:rPr>
            <a:t>1 x 2.4m L and S antenna</a:t>
          </a:r>
          <a:endParaRPr lang="en-US" sz="1800" dirty="0">
            <a:latin typeface="Cambria" pitchFamily="18" charset="0"/>
          </a:endParaRPr>
        </a:p>
      </dgm:t>
    </dgm:pt>
    <dgm:pt modelId="{48C3A7D2-58C9-4228-AAD7-E0F6DF6289D3}" type="parTrans" cxnId="{D015F20D-0FD5-4ECB-A83B-848642AC414A}">
      <dgm:prSet/>
      <dgm:spPr/>
      <dgm:t>
        <a:bodyPr/>
        <a:lstStyle/>
        <a:p>
          <a:endParaRPr lang="en-US">
            <a:latin typeface="Cambria" pitchFamily="18" charset="0"/>
          </a:endParaRPr>
        </a:p>
      </dgm:t>
    </dgm:pt>
    <dgm:pt modelId="{73267F12-5BCF-4477-B4EC-D0F264100673}" type="sibTrans" cxnId="{D015F20D-0FD5-4ECB-A83B-848642AC414A}">
      <dgm:prSet/>
      <dgm:spPr/>
      <dgm:t>
        <a:bodyPr/>
        <a:lstStyle/>
        <a:p>
          <a:endParaRPr lang="en-US">
            <a:latin typeface="Cambria" pitchFamily="18" charset="0"/>
          </a:endParaRPr>
        </a:p>
      </dgm:t>
    </dgm:pt>
    <dgm:pt modelId="{AFEA3F7B-7735-4312-A70E-AAA8AE451BEF}">
      <dgm:prSet custT="1"/>
      <dgm:spPr/>
      <dgm:t>
        <a:bodyPr/>
        <a:lstStyle/>
        <a:p>
          <a:pPr algn="just" rtl="0"/>
          <a:r>
            <a:rPr lang="en-GB" sz="1800" smtClean="0">
              <a:latin typeface="Cambria" pitchFamily="18" charset="0"/>
            </a:rPr>
            <a:t>1 x 4.8m Ka antenna</a:t>
          </a:r>
          <a:endParaRPr lang="en-US" sz="1800" dirty="0">
            <a:latin typeface="Cambria" pitchFamily="18" charset="0"/>
          </a:endParaRPr>
        </a:p>
      </dgm:t>
    </dgm:pt>
    <dgm:pt modelId="{D7313A7A-80C1-42C1-A275-85D4CB90FB3E}" type="parTrans" cxnId="{657A9D2F-50A9-4C4D-AB30-01C2B3B53B35}">
      <dgm:prSet/>
      <dgm:spPr/>
      <dgm:t>
        <a:bodyPr/>
        <a:lstStyle/>
        <a:p>
          <a:endParaRPr lang="en-US">
            <a:latin typeface="Cambria" pitchFamily="18" charset="0"/>
          </a:endParaRPr>
        </a:p>
      </dgm:t>
    </dgm:pt>
    <dgm:pt modelId="{C9BB5171-2160-48FC-84C5-2CD299BB06EB}" type="sibTrans" cxnId="{657A9D2F-50A9-4C4D-AB30-01C2B3B53B35}">
      <dgm:prSet/>
      <dgm:spPr/>
      <dgm:t>
        <a:bodyPr/>
        <a:lstStyle/>
        <a:p>
          <a:endParaRPr lang="en-US">
            <a:latin typeface="Cambria" pitchFamily="18" charset="0"/>
          </a:endParaRPr>
        </a:p>
      </dgm:t>
    </dgm:pt>
    <dgm:pt modelId="{6E29B266-C2FE-4F63-86BF-A06D180E8978}">
      <dgm:prSet custT="1"/>
      <dgm:spPr/>
      <dgm:t>
        <a:bodyPr/>
        <a:lstStyle/>
        <a:p>
          <a:pPr algn="just" rtl="0"/>
          <a:r>
            <a:rPr lang="en-GB" sz="1800" dirty="0" smtClean="0">
              <a:latin typeface="Cambria" pitchFamily="18" charset="0"/>
            </a:rPr>
            <a:t>Full Motion with </a:t>
          </a:r>
          <a:r>
            <a:rPr lang="en-GB" sz="1800" dirty="0" err="1" smtClean="0">
              <a:latin typeface="Cambria" pitchFamily="18" charset="0"/>
            </a:rPr>
            <a:t>Monopulse</a:t>
          </a:r>
          <a:r>
            <a:rPr lang="en-GB" sz="1800" dirty="0" smtClean="0">
              <a:latin typeface="Cambria" pitchFamily="18" charset="0"/>
            </a:rPr>
            <a:t> Tracking</a:t>
          </a:r>
          <a:endParaRPr lang="en-US" sz="1800" dirty="0">
            <a:latin typeface="Cambria" pitchFamily="18" charset="0"/>
          </a:endParaRPr>
        </a:p>
      </dgm:t>
    </dgm:pt>
    <dgm:pt modelId="{601B1C52-888A-47C3-B0D4-B6A08912A7E0}" type="parTrans" cxnId="{CFE9392A-2027-4616-8F66-7C3176EC5C46}">
      <dgm:prSet/>
      <dgm:spPr/>
      <dgm:t>
        <a:bodyPr/>
        <a:lstStyle/>
        <a:p>
          <a:endParaRPr lang="en-US">
            <a:latin typeface="Cambria" pitchFamily="18" charset="0"/>
          </a:endParaRPr>
        </a:p>
      </dgm:t>
    </dgm:pt>
    <dgm:pt modelId="{ADE24285-98A6-480F-BD6B-2F8183CD93A2}" type="sibTrans" cxnId="{CFE9392A-2027-4616-8F66-7C3176EC5C46}">
      <dgm:prSet/>
      <dgm:spPr/>
      <dgm:t>
        <a:bodyPr/>
        <a:lstStyle/>
        <a:p>
          <a:endParaRPr lang="en-US">
            <a:latin typeface="Cambria" pitchFamily="18" charset="0"/>
          </a:endParaRPr>
        </a:p>
      </dgm:t>
    </dgm:pt>
    <dgm:pt modelId="{65D0E604-9B56-4C3C-8F51-63AD5265BCA7}">
      <dgm:prSet custT="1"/>
      <dgm:spPr/>
      <dgm:t>
        <a:bodyPr/>
        <a:lstStyle/>
        <a:p>
          <a:pPr algn="just" rtl="0"/>
          <a:r>
            <a:rPr lang="en-GB" sz="1800" dirty="0" smtClean="0">
              <a:latin typeface="Cambria" pitchFamily="18" charset="0"/>
            </a:rPr>
            <a:t>Steerable, Turning Head with Tracking</a:t>
          </a:r>
          <a:endParaRPr lang="en-US" sz="1800" dirty="0">
            <a:latin typeface="Cambria" pitchFamily="18" charset="0"/>
          </a:endParaRPr>
        </a:p>
      </dgm:t>
    </dgm:pt>
    <dgm:pt modelId="{B28A413F-CFD3-4B83-B165-B3FFADF71D84}" type="parTrans" cxnId="{17072DB6-56F1-4B11-A4C3-24CE1980F724}">
      <dgm:prSet/>
      <dgm:spPr/>
      <dgm:t>
        <a:bodyPr/>
        <a:lstStyle/>
        <a:p>
          <a:endParaRPr lang="en-US">
            <a:latin typeface="Cambria" pitchFamily="18" charset="0"/>
          </a:endParaRPr>
        </a:p>
      </dgm:t>
    </dgm:pt>
    <dgm:pt modelId="{A23CE490-3732-4907-9089-59C76FED2FD4}" type="sibTrans" cxnId="{17072DB6-56F1-4B11-A4C3-24CE1980F724}">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2C921393-08CB-4B46-BB09-7A433E567856}" type="pres">
      <dgm:prSet presAssocID="{399ACFE0-9B8F-4991-A59B-5AAB3B64CCA7}" presName="parentText" presStyleLbl="node1" presStyleIdx="0" presStyleCnt="1">
        <dgm:presLayoutVars>
          <dgm:chMax val="0"/>
          <dgm:bulletEnabled val="1"/>
        </dgm:presLayoutVars>
      </dgm:prSet>
      <dgm:spPr/>
      <dgm:t>
        <a:bodyPr/>
        <a:lstStyle/>
        <a:p>
          <a:endParaRPr lang="en-US"/>
        </a:p>
      </dgm:t>
    </dgm:pt>
    <dgm:pt modelId="{F2AA5A06-6EF0-4E42-BE4C-37B4F50A7428}" type="pres">
      <dgm:prSet presAssocID="{399ACFE0-9B8F-4991-A59B-5AAB3B64CCA7}" presName="childText" presStyleLbl="revTx" presStyleIdx="0" presStyleCnt="1">
        <dgm:presLayoutVars>
          <dgm:bulletEnabled val="1"/>
        </dgm:presLayoutVars>
      </dgm:prSet>
      <dgm:spPr/>
      <dgm:t>
        <a:bodyPr/>
        <a:lstStyle/>
        <a:p>
          <a:endParaRPr lang="en-US"/>
        </a:p>
      </dgm:t>
    </dgm:pt>
  </dgm:ptLst>
  <dgm:cxnLst>
    <dgm:cxn modelId="{FBAA7C74-25B0-4A64-AF87-760873E2808F}" srcId="{399ACFE0-9B8F-4991-A59B-5AAB3B64CCA7}" destId="{96D8C3D0-D0A2-4770-BCA9-2A76B393BACB}" srcOrd="1" destOrd="0" parTransId="{B6C64A51-7945-4E7B-8ED0-DBB8423D633F}" sibTransId="{3522CEFC-BB71-4CC7-AC57-AF304A068553}"/>
    <dgm:cxn modelId="{72258709-A1F8-4632-B00A-0BBDBDBEB8F1}" type="presOf" srcId="{70C976CD-3D5E-46E7-80D4-EBFCA4C9B135}" destId="{F2AA5A06-6EF0-4E42-BE4C-37B4F50A7428}" srcOrd="0" destOrd="1" presId="urn:microsoft.com/office/officeart/2005/8/layout/vList2"/>
    <dgm:cxn modelId="{D015F20D-0FD5-4ECB-A83B-848642AC414A}" srcId="{1D385094-3768-42E7-A2E2-8BE3A5EE2781}" destId="{70C976CD-3D5E-46E7-80D4-EBFCA4C9B135}" srcOrd="0" destOrd="0" parTransId="{48C3A7D2-58C9-4228-AAD7-E0F6DF6289D3}" sibTransId="{73267F12-5BCF-4477-B4EC-D0F264100673}"/>
    <dgm:cxn modelId="{5A6311C8-0792-4E60-BA5E-D27B55676180}" type="presOf" srcId="{65D0E604-9B56-4C3C-8F51-63AD5265BCA7}" destId="{F2AA5A06-6EF0-4E42-BE4C-37B4F50A7428}" srcOrd="0" destOrd="5" presId="urn:microsoft.com/office/officeart/2005/8/layout/vList2"/>
    <dgm:cxn modelId="{2F8E0FC5-68B7-44A0-AD75-4C658CD0F508}" type="presOf" srcId="{96D8C3D0-D0A2-4770-BCA9-2A76B393BACB}" destId="{F2AA5A06-6EF0-4E42-BE4C-37B4F50A7428}" srcOrd="0" destOrd="3" presId="urn:microsoft.com/office/officeart/2005/8/layout/vList2"/>
    <dgm:cxn modelId="{1DDE2F0C-C653-4A1D-90C7-B683AD813D1D}" type="presOf" srcId="{AFEA3F7B-7735-4312-A70E-AAA8AE451BEF}" destId="{F2AA5A06-6EF0-4E42-BE4C-37B4F50A7428}" srcOrd="0" destOrd="4" presId="urn:microsoft.com/office/officeart/2005/8/layout/vList2"/>
    <dgm:cxn modelId="{657A9D2F-50A9-4C4D-AB30-01C2B3B53B35}" srcId="{96D8C3D0-D0A2-4770-BCA9-2A76B393BACB}" destId="{AFEA3F7B-7735-4312-A70E-AAA8AE451BEF}" srcOrd="0" destOrd="0" parTransId="{D7313A7A-80C1-42C1-A275-85D4CB90FB3E}" sibTransId="{C9BB5171-2160-48FC-84C5-2CD299BB06EB}"/>
    <dgm:cxn modelId="{CFE9392A-2027-4616-8F66-7C3176EC5C46}" srcId="{1D385094-3768-42E7-A2E2-8BE3A5EE2781}" destId="{6E29B266-C2FE-4F63-86BF-A06D180E8978}" srcOrd="1" destOrd="0" parTransId="{601B1C52-888A-47C3-B0D4-B6A08912A7E0}" sibTransId="{ADE24285-98A6-480F-BD6B-2F8183CD93A2}"/>
    <dgm:cxn modelId="{17072DB6-56F1-4B11-A4C3-24CE1980F724}" srcId="{96D8C3D0-D0A2-4770-BCA9-2A76B393BACB}" destId="{65D0E604-9B56-4C3C-8F51-63AD5265BCA7}" srcOrd="1" destOrd="0" parTransId="{B28A413F-CFD3-4B83-B165-B3FFADF71D84}" sibTransId="{A23CE490-3732-4907-9089-59C76FED2FD4}"/>
    <dgm:cxn modelId="{8280ED4F-7EEC-406B-BF0F-08F8B420C79E}" srcId="{399ACFE0-9B8F-4991-A59B-5AAB3B64CCA7}" destId="{1D385094-3768-42E7-A2E2-8BE3A5EE2781}" srcOrd="0" destOrd="0" parTransId="{AD40B8A7-5BD6-4021-B4D3-AA37C56D646E}" sibTransId="{0893D721-11D9-4647-9485-9CB811F4BDBD}"/>
    <dgm:cxn modelId="{C12852CB-F18E-4CC4-B81C-2C1AACDA4E6B}" srcId="{446B52CA-BDF8-4671-93B9-5B638BF89015}" destId="{399ACFE0-9B8F-4991-A59B-5AAB3B64CCA7}" srcOrd="0" destOrd="0" parTransId="{9FD97D1C-8A52-4676-AFD4-25BFD6C4949D}" sibTransId="{92BFC1D5-3A99-4F75-8868-FD6CBE883394}"/>
    <dgm:cxn modelId="{7DF8F4B8-CFA0-47A1-949C-359983C46C2A}" type="presOf" srcId="{1D385094-3768-42E7-A2E2-8BE3A5EE2781}" destId="{F2AA5A06-6EF0-4E42-BE4C-37B4F50A7428}" srcOrd="0" destOrd="0" presId="urn:microsoft.com/office/officeart/2005/8/layout/vList2"/>
    <dgm:cxn modelId="{96D909A7-2058-4485-87C1-90353A897488}" type="presOf" srcId="{399ACFE0-9B8F-4991-A59B-5AAB3B64CCA7}" destId="{2C921393-08CB-4B46-BB09-7A433E567856}" srcOrd="0" destOrd="0" presId="urn:microsoft.com/office/officeart/2005/8/layout/vList2"/>
    <dgm:cxn modelId="{44FEABD0-E62D-4C3C-9FFA-2994FBDE0AC5}" type="presOf" srcId="{6E29B266-C2FE-4F63-86BF-A06D180E8978}" destId="{F2AA5A06-6EF0-4E42-BE4C-37B4F50A7428}" srcOrd="0" destOrd="2" presId="urn:microsoft.com/office/officeart/2005/8/layout/vList2"/>
    <dgm:cxn modelId="{CCF6A2EB-68F4-45BB-80EF-6148FC537583}" type="presOf" srcId="{446B52CA-BDF8-4671-93B9-5B638BF89015}" destId="{0DEDF726-B5A2-4696-953F-E21A7103BA8D}" srcOrd="0" destOrd="0" presId="urn:microsoft.com/office/officeart/2005/8/layout/vList2"/>
    <dgm:cxn modelId="{F1761C37-7C65-413A-8DBC-8D75FDFD34AC}" type="presParOf" srcId="{0DEDF726-B5A2-4696-953F-E21A7103BA8D}" destId="{2C921393-08CB-4B46-BB09-7A433E567856}" srcOrd="0" destOrd="0" presId="urn:microsoft.com/office/officeart/2005/8/layout/vList2"/>
    <dgm:cxn modelId="{E77FEEF2-B066-4892-80F0-D48011596E37}" type="presParOf" srcId="{0DEDF726-B5A2-4696-953F-E21A7103BA8D}" destId="{F2AA5A06-6EF0-4E42-BE4C-37B4F50A742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99ACFE0-9B8F-4991-A59B-5AAB3B64CCA7}">
      <dgm:prSet custT="1">
        <dgm:style>
          <a:lnRef idx="2">
            <a:schemeClr val="accent2"/>
          </a:lnRef>
          <a:fillRef idx="1">
            <a:schemeClr val="lt1"/>
          </a:fillRef>
          <a:effectRef idx="0">
            <a:schemeClr val="accent2"/>
          </a:effectRef>
          <a:fontRef idx="minor">
            <a:schemeClr val="dk1"/>
          </a:fontRef>
        </dgm:style>
      </dgm:prSet>
      <dgm:spPr/>
      <dgm:t>
        <a:bodyPr/>
        <a:lstStyle/>
        <a:p>
          <a:pPr algn="just" rtl="0"/>
          <a:r>
            <a:rPr lang="en-GB" sz="2000" dirty="0" smtClean="0">
              <a:latin typeface="Cambria" pitchFamily="18" charset="0"/>
            </a:rPr>
            <a:t>PHASE 3</a:t>
          </a:r>
          <a:endParaRPr lang="en-US" sz="2000" dirty="0">
            <a:latin typeface="Cambria" pitchFamily="18" charset="0"/>
          </a:endParaRPr>
        </a:p>
      </dgm:t>
    </dgm:pt>
    <dgm:pt modelId="{9FD97D1C-8A52-4676-AFD4-25BFD6C4949D}" type="parTrans" cxnId="{C12852CB-F18E-4CC4-B81C-2C1AACDA4E6B}">
      <dgm:prSet/>
      <dgm:spPr/>
      <dgm:t>
        <a:bodyPr/>
        <a:lstStyle/>
        <a:p>
          <a:endParaRPr lang="en-US">
            <a:solidFill>
              <a:schemeClr val="tx1"/>
            </a:solidFill>
            <a:latin typeface="Cambria" pitchFamily="18" charset="0"/>
          </a:endParaRPr>
        </a:p>
      </dgm:t>
    </dgm:pt>
    <dgm:pt modelId="{92BFC1D5-3A99-4F75-8868-FD6CBE883394}" type="sibTrans" cxnId="{C12852CB-F18E-4CC4-B81C-2C1AACDA4E6B}">
      <dgm:prSet/>
      <dgm:spPr/>
      <dgm:t>
        <a:bodyPr/>
        <a:lstStyle/>
        <a:p>
          <a:endParaRPr lang="en-US">
            <a:solidFill>
              <a:schemeClr val="tx1"/>
            </a:solidFill>
            <a:latin typeface="Cambria" pitchFamily="18" charset="0"/>
          </a:endParaRPr>
        </a:p>
      </dgm:t>
    </dgm:pt>
    <dgm:pt modelId="{1D385094-3768-42E7-A2E2-8BE3A5EE2781}">
      <dgm:prSet custT="1"/>
      <dgm:spPr/>
      <dgm:t>
        <a:bodyPr/>
        <a:lstStyle/>
        <a:p>
          <a:pPr algn="just" rtl="0"/>
          <a:r>
            <a:rPr lang="en-GB" sz="1800" smtClean="0">
              <a:latin typeface="Cambria" pitchFamily="18" charset="0"/>
            </a:rPr>
            <a:t>L, S-Band Geolocation</a:t>
          </a:r>
          <a:endParaRPr lang="en-US" sz="1800" dirty="0">
            <a:latin typeface="Cambria" pitchFamily="18" charset="0"/>
          </a:endParaRPr>
        </a:p>
      </dgm:t>
    </dgm:pt>
    <dgm:pt modelId="{AD40B8A7-5BD6-4021-B4D3-AA37C56D646E}" type="parTrans" cxnId="{8280ED4F-7EEC-406B-BF0F-08F8B420C79E}">
      <dgm:prSet/>
      <dgm:spPr/>
      <dgm:t>
        <a:bodyPr/>
        <a:lstStyle/>
        <a:p>
          <a:endParaRPr lang="en-US">
            <a:latin typeface="Cambria" pitchFamily="18" charset="0"/>
          </a:endParaRPr>
        </a:p>
      </dgm:t>
    </dgm:pt>
    <dgm:pt modelId="{0893D721-11D9-4647-9485-9CB811F4BDBD}" type="sibTrans" cxnId="{8280ED4F-7EEC-406B-BF0F-08F8B420C79E}">
      <dgm:prSet/>
      <dgm:spPr/>
      <dgm:t>
        <a:bodyPr/>
        <a:lstStyle/>
        <a:p>
          <a:endParaRPr lang="en-US">
            <a:latin typeface="Cambria" pitchFamily="18" charset="0"/>
          </a:endParaRPr>
        </a:p>
      </dgm:t>
    </dgm:pt>
    <dgm:pt modelId="{96D8C3D0-D0A2-4770-BCA9-2A76B393BACB}">
      <dgm:prSet custT="1"/>
      <dgm:spPr/>
      <dgm:t>
        <a:bodyPr/>
        <a:lstStyle/>
        <a:p>
          <a:pPr algn="just" rtl="0"/>
          <a:r>
            <a:rPr lang="en-GB" sz="1800" dirty="0" smtClean="0">
              <a:latin typeface="Cambria" pitchFamily="18" charset="0"/>
            </a:rPr>
            <a:t>All Space Radio Services</a:t>
          </a:r>
          <a:endParaRPr lang="en-US" sz="1800" dirty="0">
            <a:latin typeface="Cambria" pitchFamily="18" charset="0"/>
          </a:endParaRPr>
        </a:p>
      </dgm:t>
    </dgm:pt>
    <dgm:pt modelId="{B6C64A51-7945-4E7B-8ED0-DBB8423D633F}" type="parTrans" cxnId="{FBAA7C74-25B0-4A64-AF87-760873E2808F}">
      <dgm:prSet/>
      <dgm:spPr/>
      <dgm:t>
        <a:bodyPr/>
        <a:lstStyle/>
        <a:p>
          <a:endParaRPr lang="en-US">
            <a:latin typeface="Cambria" pitchFamily="18" charset="0"/>
          </a:endParaRPr>
        </a:p>
      </dgm:t>
    </dgm:pt>
    <dgm:pt modelId="{3522CEFC-BB71-4CC7-AC57-AF304A068553}" type="sibTrans" cxnId="{FBAA7C74-25B0-4A64-AF87-760873E2808F}">
      <dgm:prSet/>
      <dgm:spPr/>
      <dgm:t>
        <a:bodyPr/>
        <a:lstStyle/>
        <a:p>
          <a:endParaRPr lang="en-US">
            <a:latin typeface="Cambria" pitchFamily="18" charset="0"/>
          </a:endParaRPr>
        </a:p>
      </dgm:t>
    </dgm:pt>
    <dgm:pt modelId="{70C976CD-3D5E-46E7-80D4-EBFCA4C9B135}">
      <dgm:prSet custT="1"/>
      <dgm:spPr/>
      <dgm:t>
        <a:bodyPr/>
        <a:lstStyle/>
        <a:p>
          <a:pPr algn="just" rtl="0"/>
          <a:r>
            <a:rPr lang="en-GB" sz="1800" smtClean="0">
              <a:latin typeface="Cambria" pitchFamily="18" charset="0"/>
            </a:rPr>
            <a:t>1 x 2.4m L and S antenna</a:t>
          </a:r>
          <a:endParaRPr lang="en-US" sz="1800" dirty="0">
            <a:latin typeface="Cambria" pitchFamily="18" charset="0"/>
          </a:endParaRPr>
        </a:p>
      </dgm:t>
    </dgm:pt>
    <dgm:pt modelId="{48C3A7D2-58C9-4228-AAD7-E0F6DF6289D3}" type="parTrans" cxnId="{D015F20D-0FD5-4ECB-A83B-848642AC414A}">
      <dgm:prSet/>
      <dgm:spPr/>
      <dgm:t>
        <a:bodyPr/>
        <a:lstStyle/>
        <a:p>
          <a:endParaRPr lang="en-US">
            <a:latin typeface="Cambria" pitchFamily="18" charset="0"/>
          </a:endParaRPr>
        </a:p>
      </dgm:t>
    </dgm:pt>
    <dgm:pt modelId="{73267F12-5BCF-4477-B4EC-D0F264100673}" type="sibTrans" cxnId="{D015F20D-0FD5-4ECB-A83B-848642AC414A}">
      <dgm:prSet/>
      <dgm:spPr/>
      <dgm:t>
        <a:bodyPr/>
        <a:lstStyle/>
        <a:p>
          <a:endParaRPr lang="en-US">
            <a:latin typeface="Cambria" pitchFamily="18" charset="0"/>
          </a:endParaRPr>
        </a:p>
      </dgm:t>
    </dgm:pt>
    <dgm:pt modelId="{AFEA3F7B-7735-4312-A70E-AAA8AE451BEF}">
      <dgm:prSet custT="1"/>
      <dgm:spPr/>
      <dgm:t>
        <a:bodyPr/>
        <a:lstStyle/>
        <a:p>
          <a:pPr algn="just" rtl="0"/>
          <a:r>
            <a:rPr lang="en-GB" sz="1800" smtClean="0">
              <a:latin typeface="Cambria" pitchFamily="18" charset="0"/>
            </a:rPr>
            <a:t>1 x 3.0m antenna</a:t>
          </a:r>
          <a:endParaRPr lang="en-US" sz="1800" dirty="0">
            <a:latin typeface="Cambria" pitchFamily="18" charset="0"/>
          </a:endParaRPr>
        </a:p>
      </dgm:t>
    </dgm:pt>
    <dgm:pt modelId="{D7313A7A-80C1-42C1-A275-85D4CB90FB3E}" type="parTrans" cxnId="{657A9D2F-50A9-4C4D-AB30-01C2B3B53B35}">
      <dgm:prSet/>
      <dgm:spPr/>
      <dgm:t>
        <a:bodyPr/>
        <a:lstStyle/>
        <a:p>
          <a:endParaRPr lang="en-US">
            <a:latin typeface="Cambria" pitchFamily="18" charset="0"/>
          </a:endParaRPr>
        </a:p>
      </dgm:t>
    </dgm:pt>
    <dgm:pt modelId="{C9BB5171-2160-48FC-84C5-2CD299BB06EB}" type="sibTrans" cxnId="{657A9D2F-50A9-4C4D-AB30-01C2B3B53B35}">
      <dgm:prSet/>
      <dgm:spPr/>
      <dgm:t>
        <a:bodyPr/>
        <a:lstStyle/>
        <a:p>
          <a:endParaRPr lang="en-US">
            <a:latin typeface="Cambria" pitchFamily="18" charset="0"/>
          </a:endParaRPr>
        </a:p>
      </dgm:t>
    </dgm:pt>
    <dgm:pt modelId="{6E29B266-C2FE-4F63-86BF-A06D180E8978}">
      <dgm:prSet custT="1"/>
      <dgm:spPr/>
      <dgm:t>
        <a:bodyPr/>
        <a:lstStyle/>
        <a:p>
          <a:pPr algn="just" rtl="0"/>
          <a:r>
            <a:rPr lang="en-GB" sz="1800" dirty="0" smtClean="0">
              <a:latin typeface="Cambria" pitchFamily="18" charset="0"/>
            </a:rPr>
            <a:t>Full Motion with </a:t>
          </a:r>
          <a:r>
            <a:rPr lang="en-GB" sz="1800" dirty="0" err="1" smtClean="0">
              <a:latin typeface="Cambria" pitchFamily="18" charset="0"/>
            </a:rPr>
            <a:t>Monopulse</a:t>
          </a:r>
          <a:r>
            <a:rPr lang="en-GB" sz="1800" dirty="0" smtClean="0">
              <a:latin typeface="Cambria" pitchFamily="18" charset="0"/>
            </a:rPr>
            <a:t> Tracking</a:t>
          </a:r>
          <a:endParaRPr lang="en-US" sz="1800" dirty="0">
            <a:latin typeface="Cambria" pitchFamily="18" charset="0"/>
          </a:endParaRPr>
        </a:p>
      </dgm:t>
    </dgm:pt>
    <dgm:pt modelId="{601B1C52-888A-47C3-B0D4-B6A08912A7E0}" type="parTrans" cxnId="{CFE9392A-2027-4616-8F66-7C3176EC5C46}">
      <dgm:prSet/>
      <dgm:spPr/>
      <dgm:t>
        <a:bodyPr/>
        <a:lstStyle/>
        <a:p>
          <a:endParaRPr lang="en-US">
            <a:latin typeface="Cambria" pitchFamily="18" charset="0"/>
          </a:endParaRPr>
        </a:p>
      </dgm:t>
    </dgm:pt>
    <dgm:pt modelId="{ADE24285-98A6-480F-BD6B-2F8183CD93A2}" type="sibTrans" cxnId="{CFE9392A-2027-4616-8F66-7C3176EC5C46}">
      <dgm:prSet/>
      <dgm:spPr/>
      <dgm:t>
        <a:bodyPr/>
        <a:lstStyle/>
        <a:p>
          <a:endParaRPr lang="en-US">
            <a:latin typeface="Cambria" pitchFamily="18" charset="0"/>
          </a:endParaRPr>
        </a:p>
      </dgm:t>
    </dgm:pt>
    <dgm:pt modelId="{65D0E604-9B56-4C3C-8F51-63AD5265BCA7}">
      <dgm:prSet custT="1"/>
      <dgm:spPr/>
      <dgm:t>
        <a:bodyPr/>
        <a:lstStyle/>
        <a:p>
          <a:pPr algn="just" rtl="0"/>
          <a:r>
            <a:rPr lang="en-GB" sz="1800" dirty="0" smtClean="0">
              <a:latin typeface="Cambria" pitchFamily="18" charset="0"/>
            </a:rPr>
            <a:t>Full Motion with Tracking</a:t>
          </a:r>
          <a:endParaRPr lang="en-US" sz="1800" dirty="0">
            <a:latin typeface="Cambria" pitchFamily="18" charset="0"/>
          </a:endParaRPr>
        </a:p>
      </dgm:t>
    </dgm:pt>
    <dgm:pt modelId="{B28A413F-CFD3-4B83-B165-B3FFADF71D84}" type="parTrans" cxnId="{17072DB6-56F1-4B11-A4C3-24CE1980F724}">
      <dgm:prSet/>
      <dgm:spPr/>
      <dgm:t>
        <a:bodyPr/>
        <a:lstStyle/>
        <a:p>
          <a:endParaRPr lang="en-US">
            <a:latin typeface="Cambria" pitchFamily="18" charset="0"/>
          </a:endParaRPr>
        </a:p>
      </dgm:t>
    </dgm:pt>
    <dgm:pt modelId="{A23CE490-3732-4907-9089-59C76FED2FD4}" type="sibTrans" cxnId="{17072DB6-56F1-4B11-A4C3-24CE1980F724}">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2C921393-08CB-4B46-BB09-7A433E567856}" type="pres">
      <dgm:prSet presAssocID="{399ACFE0-9B8F-4991-A59B-5AAB3B64CCA7}" presName="parentText" presStyleLbl="node1" presStyleIdx="0" presStyleCnt="1">
        <dgm:presLayoutVars>
          <dgm:chMax val="0"/>
          <dgm:bulletEnabled val="1"/>
        </dgm:presLayoutVars>
      </dgm:prSet>
      <dgm:spPr/>
      <dgm:t>
        <a:bodyPr/>
        <a:lstStyle/>
        <a:p>
          <a:endParaRPr lang="en-US"/>
        </a:p>
      </dgm:t>
    </dgm:pt>
    <dgm:pt modelId="{F2AA5A06-6EF0-4E42-BE4C-37B4F50A7428}" type="pres">
      <dgm:prSet presAssocID="{399ACFE0-9B8F-4991-A59B-5AAB3B64CCA7}" presName="childText" presStyleLbl="revTx" presStyleIdx="0" presStyleCnt="1">
        <dgm:presLayoutVars>
          <dgm:bulletEnabled val="1"/>
        </dgm:presLayoutVars>
      </dgm:prSet>
      <dgm:spPr/>
      <dgm:t>
        <a:bodyPr/>
        <a:lstStyle/>
        <a:p>
          <a:endParaRPr lang="en-US"/>
        </a:p>
      </dgm:t>
    </dgm:pt>
  </dgm:ptLst>
  <dgm:cxnLst>
    <dgm:cxn modelId="{FBAA7C74-25B0-4A64-AF87-760873E2808F}" srcId="{399ACFE0-9B8F-4991-A59B-5AAB3B64CCA7}" destId="{96D8C3D0-D0A2-4770-BCA9-2A76B393BACB}" srcOrd="1" destOrd="0" parTransId="{B6C64A51-7945-4E7B-8ED0-DBB8423D633F}" sibTransId="{3522CEFC-BB71-4CC7-AC57-AF304A068553}"/>
    <dgm:cxn modelId="{E5410C88-CA5F-48B1-953B-62E763621232}" type="presOf" srcId="{70C976CD-3D5E-46E7-80D4-EBFCA4C9B135}" destId="{F2AA5A06-6EF0-4E42-BE4C-37B4F50A7428}" srcOrd="0" destOrd="1" presId="urn:microsoft.com/office/officeart/2005/8/layout/vList2"/>
    <dgm:cxn modelId="{2591719F-4D32-4D82-B837-80B0B6431D15}" type="presOf" srcId="{6E29B266-C2FE-4F63-86BF-A06D180E8978}" destId="{F2AA5A06-6EF0-4E42-BE4C-37B4F50A7428}" srcOrd="0" destOrd="2" presId="urn:microsoft.com/office/officeart/2005/8/layout/vList2"/>
    <dgm:cxn modelId="{6C7A3FCE-5610-4168-834B-F9C5150F12FE}" type="presOf" srcId="{AFEA3F7B-7735-4312-A70E-AAA8AE451BEF}" destId="{F2AA5A06-6EF0-4E42-BE4C-37B4F50A7428}" srcOrd="0" destOrd="4" presId="urn:microsoft.com/office/officeart/2005/8/layout/vList2"/>
    <dgm:cxn modelId="{2C60171B-D65D-4DFE-BEDE-FD1C2D31089C}" type="presOf" srcId="{446B52CA-BDF8-4671-93B9-5B638BF89015}" destId="{0DEDF726-B5A2-4696-953F-E21A7103BA8D}" srcOrd="0" destOrd="0" presId="urn:microsoft.com/office/officeart/2005/8/layout/vList2"/>
    <dgm:cxn modelId="{D015F20D-0FD5-4ECB-A83B-848642AC414A}" srcId="{1D385094-3768-42E7-A2E2-8BE3A5EE2781}" destId="{70C976CD-3D5E-46E7-80D4-EBFCA4C9B135}" srcOrd="0" destOrd="0" parTransId="{48C3A7D2-58C9-4228-AAD7-E0F6DF6289D3}" sibTransId="{73267F12-5BCF-4477-B4EC-D0F264100673}"/>
    <dgm:cxn modelId="{657A9D2F-50A9-4C4D-AB30-01C2B3B53B35}" srcId="{96D8C3D0-D0A2-4770-BCA9-2A76B393BACB}" destId="{AFEA3F7B-7735-4312-A70E-AAA8AE451BEF}" srcOrd="0" destOrd="0" parTransId="{D7313A7A-80C1-42C1-A275-85D4CB90FB3E}" sibTransId="{C9BB5171-2160-48FC-84C5-2CD299BB06EB}"/>
    <dgm:cxn modelId="{19E11C3D-91C4-4065-A54E-AC1CB8DF61EE}" type="presOf" srcId="{96D8C3D0-D0A2-4770-BCA9-2A76B393BACB}" destId="{F2AA5A06-6EF0-4E42-BE4C-37B4F50A7428}" srcOrd="0" destOrd="3" presId="urn:microsoft.com/office/officeart/2005/8/layout/vList2"/>
    <dgm:cxn modelId="{4E2259D4-5371-4C72-867A-40FA206F4116}" type="presOf" srcId="{399ACFE0-9B8F-4991-A59B-5AAB3B64CCA7}" destId="{2C921393-08CB-4B46-BB09-7A433E567856}" srcOrd="0" destOrd="0" presId="urn:microsoft.com/office/officeart/2005/8/layout/vList2"/>
    <dgm:cxn modelId="{CFE9392A-2027-4616-8F66-7C3176EC5C46}" srcId="{1D385094-3768-42E7-A2E2-8BE3A5EE2781}" destId="{6E29B266-C2FE-4F63-86BF-A06D180E8978}" srcOrd="1" destOrd="0" parTransId="{601B1C52-888A-47C3-B0D4-B6A08912A7E0}" sibTransId="{ADE24285-98A6-480F-BD6B-2F8183CD93A2}"/>
    <dgm:cxn modelId="{17072DB6-56F1-4B11-A4C3-24CE1980F724}" srcId="{96D8C3D0-D0A2-4770-BCA9-2A76B393BACB}" destId="{65D0E604-9B56-4C3C-8F51-63AD5265BCA7}" srcOrd="1" destOrd="0" parTransId="{B28A413F-CFD3-4B83-B165-B3FFADF71D84}" sibTransId="{A23CE490-3732-4907-9089-59C76FED2FD4}"/>
    <dgm:cxn modelId="{8280ED4F-7EEC-406B-BF0F-08F8B420C79E}" srcId="{399ACFE0-9B8F-4991-A59B-5AAB3B64CCA7}" destId="{1D385094-3768-42E7-A2E2-8BE3A5EE2781}" srcOrd="0" destOrd="0" parTransId="{AD40B8A7-5BD6-4021-B4D3-AA37C56D646E}" sibTransId="{0893D721-11D9-4647-9485-9CB811F4BDBD}"/>
    <dgm:cxn modelId="{7F055953-E858-45B5-A4BA-98A16D8205BB}" type="presOf" srcId="{65D0E604-9B56-4C3C-8F51-63AD5265BCA7}" destId="{F2AA5A06-6EF0-4E42-BE4C-37B4F50A7428}" srcOrd="0" destOrd="5" presId="urn:microsoft.com/office/officeart/2005/8/layout/vList2"/>
    <dgm:cxn modelId="{C12852CB-F18E-4CC4-B81C-2C1AACDA4E6B}" srcId="{446B52CA-BDF8-4671-93B9-5B638BF89015}" destId="{399ACFE0-9B8F-4991-A59B-5AAB3B64CCA7}" srcOrd="0" destOrd="0" parTransId="{9FD97D1C-8A52-4676-AFD4-25BFD6C4949D}" sibTransId="{92BFC1D5-3A99-4F75-8868-FD6CBE883394}"/>
    <dgm:cxn modelId="{640B6890-76DF-4F06-BC48-3D804BAB3C04}" type="presOf" srcId="{1D385094-3768-42E7-A2E2-8BE3A5EE2781}" destId="{F2AA5A06-6EF0-4E42-BE4C-37B4F50A7428}" srcOrd="0" destOrd="0" presId="urn:microsoft.com/office/officeart/2005/8/layout/vList2"/>
    <dgm:cxn modelId="{AB7D8A1B-C1DC-4F24-92FB-31A469E87E43}" type="presParOf" srcId="{0DEDF726-B5A2-4696-953F-E21A7103BA8D}" destId="{2C921393-08CB-4B46-BB09-7A433E567856}" srcOrd="0" destOrd="0" presId="urn:microsoft.com/office/officeart/2005/8/layout/vList2"/>
    <dgm:cxn modelId="{398C2B88-FE08-4625-81FF-0FCB66EF8F5B}" type="presParOf" srcId="{0DEDF726-B5A2-4696-953F-E21A7103BA8D}" destId="{F2AA5A06-6EF0-4E42-BE4C-37B4F50A742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dgm:spPr/>
      <dgm:t>
        <a:bodyPr/>
        <a:lstStyle/>
        <a:p>
          <a:pPr rtl="0"/>
          <a:r>
            <a:rPr lang="en-GB" dirty="0" smtClean="0">
              <a:latin typeface="Cambria" pitchFamily="18" charset="0"/>
            </a:rPr>
            <a:t>RFI - Request For Information</a:t>
          </a:r>
          <a:endParaRPr lang="en-US" dirty="0">
            <a:latin typeface="Cambria" pitchFamily="18" charset="0"/>
          </a:endParaRPr>
        </a:p>
      </dgm:t>
    </dgm:pt>
    <dgm:pt modelId="{5C645CC0-331D-43E4-91E1-F2AD9479C0B4}" type="parTrans" cxnId="{55DEE8DC-B090-4626-8542-434C06CE193F}">
      <dgm:prSet/>
      <dgm:spPr/>
      <dgm:t>
        <a:bodyPr/>
        <a:lstStyle/>
        <a:p>
          <a:endParaRPr lang="en-US">
            <a:latin typeface="Cambria" pitchFamily="18" charset="0"/>
          </a:endParaRPr>
        </a:p>
      </dgm:t>
    </dgm:pt>
    <dgm:pt modelId="{4C59E8E6-AC39-4779-816B-84776537F2E3}" type="sibTrans" cxnId="{55DEE8DC-B090-4626-8542-434C06CE193F}">
      <dgm:prSet/>
      <dgm:spPr/>
      <dgm:t>
        <a:bodyPr/>
        <a:lstStyle/>
        <a:p>
          <a:endParaRPr lang="en-US">
            <a:latin typeface="Cambria" pitchFamily="18" charset="0"/>
          </a:endParaRPr>
        </a:p>
      </dgm:t>
    </dgm:pt>
    <dgm:pt modelId="{399ACFE0-9B8F-4991-A59B-5AAB3B64CCA7}">
      <dgm:prSet/>
      <dgm:spPr/>
      <dgm:t>
        <a:bodyPr/>
        <a:lstStyle/>
        <a:p>
          <a:pPr rtl="0"/>
          <a:r>
            <a:rPr lang="en-GB" dirty="0" smtClean="0">
              <a:latin typeface="Cambria" pitchFamily="18" charset="0"/>
            </a:rPr>
            <a:t>No Detailed System Definition Required</a:t>
          </a:r>
          <a:endParaRPr lang="en-US" dirty="0">
            <a:latin typeface="Cambria" pitchFamily="18" charset="0"/>
          </a:endParaRPr>
        </a:p>
      </dgm:t>
    </dgm:pt>
    <dgm:pt modelId="{9FD97D1C-8A52-4676-AFD4-25BFD6C4949D}" type="parTrans" cxnId="{C12852CB-F18E-4CC4-B81C-2C1AACDA4E6B}">
      <dgm:prSet/>
      <dgm:spPr/>
      <dgm:t>
        <a:bodyPr/>
        <a:lstStyle/>
        <a:p>
          <a:endParaRPr lang="en-US">
            <a:latin typeface="Cambria" pitchFamily="18" charset="0"/>
          </a:endParaRPr>
        </a:p>
      </dgm:t>
    </dgm:pt>
    <dgm:pt modelId="{92BFC1D5-3A99-4F75-8868-FD6CBE883394}" type="sibTrans" cxnId="{C12852CB-F18E-4CC4-B81C-2C1AACDA4E6B}">
      <dgm:prSet/>
      <dgm:spPr/>
      <dgm:t>
        <a:bodyPr/>
        <a:lstStyle/>
        <a:p>
          <a:endParaRPr lang="en-US">
            <a:latin typeface="Cambria" pitchFamily="18" charset="0"/>
          </a:endParaRPr>
        </a:p>
      </dgm:t>
    </dgm:pt>
    <dgm:pt modelId="{094526A5-20EB-4801-979F-D57F2522E512}">
      <dgm:prSet/>
      <dgm:spPr/>
      <dgm:t>
        <a:bodyPr/>
        <a:lstStyle/>
        <a:p>
          <a:pPr rtl="0"/>
          <a:r>
            <a:rPr lang="en-GB" smtClean="0">
              <a:latin typeface="Cambria" pitchFamily="18" charset="0"/>
            </a:rPr>
            <a:t>Allows Vendors to Propose Solutions</a:t>
          </a:r>
          <a:endParaRPr lang="en-US" dirty="0">
            <a:latin typeface="Cambria" pitchFamily="18" charset="0"/>
          </a:endParaRPr>
        </a:p>
      </dgm:t>
    </dgm:pt>
    <dgm:pt modelId="{8ED36754-E78C-4050-8EC3-4E278E0DFC0B}" type="parTrans" cxnId="{23E88017-5476-41F7-8369-22D3B8B1CE4E}">
      <dgm:prSet/>
      <dgm:spPr/>
      <dgm:t>
        <a:bodyPr/>
        <a:lstStyle/>
        <a:p>
          <a:endParaRPr lang="en-US">
            <a:latin typeface="Cambria" pitchFamily="18" charset="0"/>
          </a:endParaRPr>
        </a:p>
      </dgm:t>
    </dgm:pt>
    <dgm:pt modelId="{02BB0AE9-4C36-4329-B1AE-0BBC1A22AEB7}" type="sibTrans" cxnId="{23E88017-5476-41F7-8369-22D3B8B1CE4E}">
      <dgm:prSet/>
      <dgm:spPr/>
      <dgm:t>
        <a:bodyPr/>
        <a:lstStyle/>
        <a:p>
          <a:endParaRPr lang="en-US">
            <a:latin typeface="Cambria" pitchFamily="18" charset="0"/>
          </a:endParaRPr>
        </a:p>
      </dgm:t>
    </dgm:pt>
    <dgm:pt modelId="{9D4588DE-8C56-46D4-ACB7-3641AF0FCA39}">
      <dgm:prSet/>
      <dgm:spPr/>
      <dgm:t>
        <a:bodyPr/>
        <a:lstStyle/>
        <a:p>
          <a:pPr rtl="0"/>
          <a:r>
            <a:rPr lang="en-GB" dirty="0" smtClean="0">
              <a:latin typeface="Cambria" pitchFamily="18" charset="0"/>
            </a:rPr>
            <a:t>Allows the Authority to Explore the Market</a:t>
          </a:r>
          <a:endParaRPr lang="en-US" dirty="0">
            <a:latin typeface="Cambria" pitchFamily="18" charset="0"/>
          </a:endParaRPr>
        </a:p>
      </dgm:t>
    </dgm:pt>
    <dgm:pt modelId="{2C8D5D14-0E16-4300-B251-3ECA19D5D066}" type="parTrans" cxnId="{E4A2BEF9-210B-476C-A075-8DE129DE0834}">
      <dgm:prSet/>
      <dgm:spPr/>
      <dgm:t>
        <a:bodyPr/>
        <a:lstStyle/>
        <a:p>
          <a:endParaRPr lang="en-US">
            <a:latin typeface="Cambria" pitchFamily="18" charset="0"/>
          </a:endParaRPr>
        </a:p>
      </dgm:t>
    </dgm:pt>
    <dgm:pt modelId="{181BBD67-56B4-446D-BBB8-1224DBEABCB0}" type="sibTrans" cxnId="{E4A2BEF9-210B-476C-A075-8DE129DE0834}">
      <dgm:prSet/>
      <dgm:spPr/>
      <dgm:t>
        <a:bodyPr/>
        <a:lstStyle/>
        <a:p>
          <a:endParaRPr lang="en-US">
            <a:latin typeface="Cambria" pitchFamily="18" charset="0"/>
          </a:endParaRPr>
        </a:p>
      </dgm:t>
    </dgm:pt>
    <dgm:pt modelId="{302B0723-057E-48EB-8271-6EE1F6C6F767}">
      <dgm:prSet/>
      <dgm:spPr/>
      <dgm:t>
        <a:bodyPr/>
        <a:lstStyle/>
        <a:p>
          <a:pPr rtl="0"/>
          <a:r>
            <a:rPr lang="en-GB" smtClean="0">
              <a:latin typeface="Cambria" pitchFamily="18" charset="0"/>
            </a:rPr>
            <a:t>Provides a Rough Order of Magnitude (ROM)</a:t>
          </a:r>
          <a:endParaRPr lang="en-US" dirty="0">
            <a:latin typeface="Cambria" pitchFamily="18" charset="0"/>
          </a:endParaRPr>
        </a:p>
      </dgm:t>
    </dgm:pt>
    <dgm:pt modelId="{D97A49F4-43EA-4518-9171-58448CCF6656}" type="parTrans" cxnId="{F6697C03-FF9E-403D-A129-545EE0BF138F}">
      <dgm:prSet/>
      <dgm:spPr/>
      <dgm:t>
        <a:bodyPr/>
        <a:lstStyle/>
        <a:p>
          <a:endParaRPr lang="en-US">
            <a:latin typeface="Cambria" pitchFamily="18" charset="0"/>
          </a:endParaRPr>
        </a:p>
      </dgm:t>
    </dgm:pt>
    <dgm:pt modelId="{617B7016-1873-4FCE-8D60-45861EB0EE8A}" type="sibTrans" cxnId="{F6697C03-FF9E-403D-A129-545EE0BF138F}">
      <dgm:prSet/>
      <dgm:spPr/>
      <dgm:t>
        <a:bodyPr/>
        <a:lstStyle/>
        <a:p>
          <a:endParaRPr lang="en-US">
            <a:latin typeface="Cambria" pitchFamily="18" charset="0"/>
          </a:endParaRPr>
        </a:p>
      </dgm:t>
    </dgm:pt>
    <dgm:pt modelId="{3C3F3E24-20C3-405E-ADEB-07FF7C7F5151}">
      <dgm:prSet/>
      <dgm:spPr/>
      <dgm:t>
        <a:bodyPr/>
        <a:lstStyle/>
        <a:p>
          <a:pPr rtl="0"/>
          <a:r>
            <a:rPr lang="en-GB" dirty="0" smtClean="0">
              <a:latin typeface="Cambria" pitchFamily="18" charset="0"/>
            </a:rPr>
            <a:t>Allows Authority to Meet Vendors prior Tender</a:t>
          </a:r>
          <a:endParaRPr lang="en-US" dirty="0">
            <a:latin typeface="Cambria" pitchFamily="18" charset="0"/>
          </a:endParaRPr>
        </a:p>
      </dgm:t>
    </dgm:pt>
    <dgm:pt modelId="{903DF127-158B-4AA5-94EE-357425FA351D}" type="parTrans" cxnId="{53843CAF-C593-4543-B5A2-0BDE94A1AE27}">
      <dgm:prSet/>
      <dgm:spPr/>
      <dgm:t>
        <a:bodyPr/>
        <a:lstStyle/>
        <a:p>
          <a:endParaRPr lang="en-US">
            <a:latin typeface="Cambria" pitchFamily="18" charset="0"/>
          </a:endParaRPr>
        </a:p>
      </dgm:t>
    </dgm:pt>
    <dgm:pt modelId="{1B72B997-35D3-416F-A19B-B2C48AEF272F}" type="sibTrans" cxnId="{53843CAF-C593-4543-B5A2-0BDE94A1AE27}">
      <dgm:prSet/>
      <dgm:spPr/>
      <dgm:t>
        <a:bodyPr/>
        <a:lstStyle/>
        <a:p>
          <a:endParaRPr lang="en-US">
            <a:latin typeface="Cambria" pitchFamily="18" charset="0"/>
          </a:endParaRPr>
        </a:p>
      </dgm:t>
    </dgm:pt>
    <dgm:pt modelId="{9909B42D-0BE3-4AB7-AAEC-5769DAEDCD30}">
      <dgm:prSet/>
      <dgm:spPr/>
      <dgm:t>
        <a:bodyPr/>
        <a:lstStyle/>
        <a:p>
          <a:pPr rtl="0"/>
          <a:r>
            <a:rPr lang="en-GB" dirty="0" smtClean="0">
              <a:latin typeface="Cambria" pitchFamily="18" charset="0"/>
            </a:rPr>
            <a:t>Allows Authority to Eventually Shortlist Vendors</a:t>
          </a:r>
          <a:endParaRPr lang="en-US" dirty="0">
            <a:latin typeface="Cambria" pitchFamily="18" charset="0"/>
          </a:endParaRPr>
        </a:p>
      </dgm:t>
    </dgm:pt>
    <dgm:pt modelId="{02F9128D-4D8A-47E8-8FAF-13873EE77667}" type="parTrans" cxnId="{EA988019-5DBF-454B-811C-A2E069483D82}">
      <dgm:prSet/>
      <dgm:spPr/>
      <dgm:t>
        <a:bodyPr/>
        <a:lstStyle/>
        <a:p>
          <a:endParaRPr lang="en-US">
            <a:latin typeface="Cambria" pitchFamily="18" charset="0"/>
          </a:endParaRPr>
        </a:p>
      </dgm:t>
    </dgm:pt>
    <dgm:pt modelId="{BD91C86B-B828-4803-BE38-BD61FD08DE9F}" type="sibTrans" cxnId="{EA988019-5DBF-454B-811C-A2E069483D82}">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10A36D2F-354A-4389-8538-8C4E0A303455}" type="pres">
      <dgm:prSet presAssocID="{3F37171C-A73A-4E80-9275-E1B1789FBC6A}" presName="parentText" presStyleLbl="node1" presStyleIdx="0" presStyleCnt="1">
        <dgm:presLayoutVars>
          <dgm:chMax val="0"/>
          <dgm:bulletEnabled val="1"/>
        </dgm:presLayoutVars>
      </dgm:prSet>
      <dgm:spPr/>
      <dgm:t>
        <a:bodyPr/>
        <a:lstStyle/>
        <a:p>
          <a:endParaRPr lang="en-US"/>
        </a:p>
      </dgm:t>
    </dgm:pt>
    <dgm:pt modelId="{2697B2D1-A714-4B54-B788-02E06D30C30B}" type="pres">
      <dgm:prSet presAssocID="{3F37171C-A73A-4E80-9275-E1B1789FBC6A}" presName="childText" presStyleLbl="revTx" presStyleIdx="0" presStyleCnt="1">
        <dgm:presLayoutVars>
          <dgm:bulletEnabled val="1"/>
        </dgm:presLayoutVars>
      </dgm:prSet>
      <dgm:spPr/>
      <dgm:t>
        <a:bodyPr/>
        <a:lstStyle/>
        <a:p>
          <a:endParaRPr lang="en-US"/>
        </a:p>
      </dgm:t>
    </dgm:pt>
  </dgm:ptLst>
  <dgm:cxnLst>
    <dgm:cxn modelId="{0BB7ECBB-33EE-4A0C-A5CF-918585606C71}" type="presOf" srcId="{3F37171C-A73A-4E80-9275-E1B1789FBC6A}" destId="{10A36D2F-354A-4389-8538-8C4E0A303455}" srcOrd="0" destOrd="0" presId="urn:microsoft.com/office/officeart/2005/8/layout/vList2"/>
    <dgm:cxn modelId="{46C81B93-E785-4224-85D9-AAA0449A9AE4}" type="presOf" srcId="{3C3F3E24-20C3-405E-ADEB-07FF7C7F5151}" destId="{2697B2D1-A714-4B54-B788-02E06D30C30B}" srcOrd="0" destOrd="2" presId="urn:microsoft.com/office/officeart/2005/8/layout/vList2"/>
    <dgm:cxn modelId="{FA7824D9-3FE2-4399-90C0-063928E3B4AB}" type="presOf" srcId="{302B0723-057E-48EB-8271-6EE1F6C6F767}" destId="{2697B2D1-A714-4B54-B788-02E06D30C30B}" srcOrd="0" destOrd="5" presId="urn:microsoft.com/office/officeart/2005/8/layout/vList2"/>
    <dgm:cxn modelId="{6699BAAE-F304-43E9-8F6C-E52119BDD828}" type="presOf" srcId="{446B52CA-BDF8-4671-93B9-5B638BF89015}" destId="{0DEDF726-B5A2-4696-953F-E21A7103BA8D}" srcOrd="0" destOrd="0" presId="urn:microsoft.com/office/officeart/2005/8/layout/vList2"/>
    <dgm:cxn modelId="{EA988019-5DBF-454B-811C-A2E069483D82}" srcId="{3F37171C-A73A-4E80-9275-E1B1789FBC6A}" destId="{9909B42D-0BE3-4AB7-AAEC-5769DAEDCD30}" srcOrd="3" destOrd="0" parTransId="{02F9128D-4D8A-47E8-8FAF-13873EE77667}" sibTransId="{BD91C86B-B828-4803-BE38-BD61FD08DE9F}"/>
    <dgm:cxn modelId="{B9B404ED-DD7B-46FF-ADCF-4DF9620BBD3A}" type="presOf" srcId="{9909B42D-0BE3-4AB7-AAEC-5769DAEDCD30}" destId="{2697B2D1-A714-4B54-B788-02E06D30C30B}" srcOrd="0" destOrd="3" presId="urn:microsoft.com/office/officeart/2005/8/layout/vList2"/>
    <dgm:cxn modelId="{C12852CB-F18E-4CC4-B81C-2C1AACDA4E6B}" srcId="{3F37171C-A73A-4E80-9275-E1B1789FBC6A}" destId="{399ACFE0-9B8F-4991-A59B-5AAB3B64CCA7}" srcOrd="0" destOrd="0" parTransId="{9FD97D1C-8A52-4676-AFD4-25BFD6C4949D}" sibTransId="{92BFC1D5-3A99-4F75-8868-FD6CBE883394}"/>
    <dgm:cxn modelId="{3F943774-7440-44C3-8C99-5B618E3F250A}" type="presOf" srcId="{094526A5-20EB-4801-979F-D57F2522E512}" destId="{2697B2D1-A714-4B54-B788-02E06D30C30B}" srcOrd="0" destOrd="4" presId="urn:microsoft.com/office/officeart/2005/8/layout/vList2"/>
    <dgm:cxn modelId="{55DEE8DC-B090-4626-8542-434C06CE193F}" srcId="{446B52CA-BDF8-4671-93B9-5B638BF89015}" destId="{3F37171C-A73A-4E80-9275-E1B1789FBC6A}" srcOrd="0" destOrd="0" parTransId="{5C645CC0-331D-43E4-91E1-F2AD9479C0B4}" sibTransId="{4C59E8E6-AC39-4779-816B-84776537F2E3}"/>
    <dgm:cxn modelId="{E4A2BEF9-210B-476C-A075-8DE129DE0834}" srcId="{3F37171C-A73A-4E80-9275-E1B1789FBC6A}" destId="{9D4588DE-8C56-46D4-ACB7-3641AF0FCA39}" srcOrd="1" destOrd="0" parTransId="{2C8D5D14-0E16-4300-B251-3ECA19D5D066}" sibTransId="{181BBD67-56B4-446D-BBB8-1224DBEABCB0}"/>
    <dgm:cxn modelId="{53843CAF-C593-4543-B5A2-0BDE94A1AE27}" srcId="{3F37171C-A73A-4E80-9275-E1B1789FBC6A}" destId="{3C3F3E24-20C3-405E-ADEB-07FF7C7F5151}" srcOrd="2" destOrd="0" parTransId="{903DF127-158B-4AA5-94EE-357425FA351D}" sibTransId="{1B72B997-35D3-416F-A19B-B2C48AEF272F}"/>
    <dgm:cxn modelId="{C407636A-6B10-42C3-B103-4C03755F9B9C}" type="presOf" srcId="{9D4588DE-8C56-46D4-ACB7-3641AF0FCA39}" destId="{2697B2D1-A714-4B54-B788-02E06D30C30B}" srcOrd="0" destOrd="1" presId="urn:microsoft.com/office/officeart/2005/8/layout/vList2"/>
    <dgm:cxn modelId="{23E88017-5476-41F7-8369-22D3B8B1CE4E}" srcId="{3F37171C-A73A-4E80-9275-E1B1789FBC6A}" destId="{094526A5-20EB-4801-979F-D57F2522E512}" srcOrd="4" destOrd="0" parTransId="{8ED36754-E78C-4050-8EC3-4E278E0DFC0B}" sibTransId="{02BB0AE9-4C36-4329-B1AE-0BBC1A22AEB7}"/>
    <dgm:cxn modelId="{F6697C03-FF9E-403D-A129-545EE0BF138F}" srcId="{3F37171C-A73A-4E80-9275-E1B1789FBC6A}" destId="{302B0723-057E-48EB-8271-6EE1F6C6F767}" srcOrd="5" destOrd="0" parTransId="{D97A49F4-43EA-4518-9171-58448CCF6656}" sibTransId="{617B7016-1873-4FCE-8D60-45861EB0EE8A}"/>
    <dgm:cxn modelId="{4ADB9348-AADD-42CA-B42A-8D4F576512E2}" type="presOf" srcId="{399ACFE0-9B8F-4991-A59B-5AAB3B64CCA7}" destId="{2697B2D1-A714-4B54-B788-02E06D30C30B}" srcOrd="0" destOrd="0" presId="urn:microsoft.com/office/officeart/2005/8/layout/vList2"/>
    <dgm:cxn modelId="{4F0923F5-AEF9-4ED4-B85A-98F876CC6FB1}" type="presParOf" srcId="{0DEDF726-B5A2-4696-953F-E21A7103BA8D}" destId="{10A36D2F-354A-4389-8538-8C4E0A303455}" srcOrd="0" destOrd="0" presId="urn:microsoft.com/office/officeart/2005/8/layout/vList2"/>
    <dgm:cxn modelId="{7D415EE4-202A-4680-B9F6-6C8F6EB935D5}" type="presParOf" srcId="{0DEDF726-B5A2-4696-953F-E21A7103BA8D}" destId="{2697B2D1-A714-4B54-B788-02E06D30C30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dgm:spPr/>
      <dgm:t>
        <a:bodyPr/>
        <a:lstStyle/>
        <a:p>
          <a:pPr algn="just" rtl="0"/>
          <a:r>
            <a:rPr lang="en-US" dirty="0" smtClean="0">
              <a:latin typeface="Cambria" pitchFamily="18" charset="0"/>
            </a:rPr>
            <a:t>“Spectrum management is the combination of administrative, scientific and technical procedures necessary to ensure the efficient operation of radio-communication equipment and services without causing interference.</a:t>
          </a:r>
          <a:endParaRPr lang="en-US" dirty="0">
            <a:latin typeface="Cambria" pitchFamily="18" charset="0"/>
          </a:endParaRPr>
        </a:p>
      </dgm:t>
    </dgm:pt>
    <dgm:pt modelId="{5C645CC0-331D-43E4-91E1-F2AD9479C0B4}" type="parTrans" cxnId="{55DEE8DC-B090-4626-8542-434C06CE193F}">
      <dgm:prSet/>
      <dgm:spPr/>
      <dgm:t>
        <a:bodyPr/>
        <a:lstStyle/>
        <a:p>
          <a:endParaRPr lang="en-US">
            <a:latin typeface="Cambria" pitchFamily="18" charset="0"/>
          </a:endParaRPr>
        </a:p>
      </dgm:t>
    </dgm:pt>
    <dgm:pt modelId="{4C59E8E6-AC39-4779-816B-84776537F2E3}" type="sibTrans" cxnId="{55DEE8DC-B090-4626-8542-434C06CE193F}">
      <dgm:prSet/>
      <dgm:spPr/>
      <dgm:t>
        <a:bodyPr/>
        <a:lstStyle/>
        <a:p>
          <a:endParaRPr lang="en-US">
            <a:latin typeface="Cambria" pitchFamily="18" charset="0"/>
          </a:endParaRPr>
        </a:p>
      </dgm:t>
    </dgm:pt>
    <dgm:pt modelId="{DB6D5322-8C7A-40E9-BE68-FDB2AA53541B}">
      <dgm:prSet/>
      <dgm:spPr/>
      <dgm:t>
        <a:bodyPr/>
        <a:lstStyle/>
        <a:p>
          <a:pPr algn="just" rtl="0"/>
          <a:r>
            <a:rPr lang="en-US" dirty="0" smtClean="0">
              <a:latin typeface="Cambria" pitchFamily="18" charset="0"/>
            </a:rPr>
            <a:t>“Administrations, which do not at present participate in the International Monitoring System, should be urged to make monitoring facilities available to that system, in accordance with Article 16 of the RR using the relevant information contained in the ITU-R Handbook on Spectrum Monitoring, latest revision.”</a:t>
          </a:r>
          <a:endParaRPr lang="en-US" dirty="0">
            <a:latin typeface="Cambria" pitchFamily="18" charset="0"/>
          </a:endParaRPr>
        </a:p>
      </dgm:t>
    </dgm:pt>
    <dgm:pt modelId="{E5BBB93E-3A89-478B-ACB9-CACC8559388B}" type="sibTrans" cxnId="{7E2423AE-B2FB-4A00-A4D7-41D2CED926FF}">
      <dgm:prSet/>
      <dgm:spPr/>
      <dgm:t>
        <a:bodyPr/>
        <a:lstStyle/>
        <a:p>
          <a:endParaRPr lang="en-US">
            <a:latin typeface="Cambria" pitchFamily="18" charset="0"/>
          </a:endParaRPr>
        </a:p>
      </dgm:t>
    </dgm:pt>
    <dgm:pt modelId="{CE4583D2-4ADC-40C2-BC19-D9C912913BA4}" type="parTrans" cxnId="{7E2423AE-B2FB-4A00-A4D7-41D2CED926FF}">
      <dgm:prSet/>
      <dgm:spPr/>
      <dgm:t>
        <a:bodyPr/>
        <a:lstStyle/>
        <a:p>
          <a:endParaRPr lang="en-US">
            <a:latin typeface="Cambria" pitchFamily="18" charset="0"/>
          </a:endParaRPr>
        </a:p>
      </dgm:t>
    </dgm:pt>
    <dgm:pt modelId="{C731048F-D5BC-4B2D-BF2A-6CB70065A04E}">
      <dgm:prSet/>
      <dgm:spPr/>
      <dgm:t>
        <a:bodyPr/>
        <a:lstStyle/>
        <a:p>
          <a:pPr rtl="0"/>
          <a:r>
            <a:rPr lang="en-GB" dirty="0" smtClean="0">
              <a:latin typeface="Cambria" pitchFamily="18" charset="0"/>
            </a:rPr>
            <a:t>ITU Handbook on 2Spectrum Monitoring (paragraph 1.1.1)</a:t>
          </a:r>
          <a:endParaRPr lang="en-US" dirty="0">
            <a:latin typeface="Cambria" pitchFamily="18" charset="0"/>
          </a:endParaRPr>
        </a:p>
      </dgm:t>
    </dgm:pt>
    <dgm:pt modelId="{CECD49C4-824E-4D06-9B7C-F1D41B502B1A}" type="parTrans" cxnId="{189065C4-19D6-47B4-ABB1-1E2984903705}">
      <dgm:prSet/>
      <dgm:spPr/>
      <dgm:t>
        <a:bodyPr/>
        <a:lstStyle/>
        <a:p>
          <a:endParaRPr lang="en-US">
            <a:latin typeface="Cambria" pitchFamily="18" charset="0"/>
          </a:endParaRPr>
        </a:p>
      </dgm:t>
    </dgm:pt>
    <dgm:pt modelId="{77CF6856-FC2B-4827-A9FE-AC7B990807D3}" type="sibTrans" cxnId="{189065C4-19D6-47B4-ABB1-1E2984903705}">
      <dgm:prSet/>
      <dgm:spPr/>
      <dgm:t>
        <a:bodyPr/>
        <a:lstStyle/>
        <a:p>
          <a:endParaRPr lang="en-US">
            <a:latin typeface="Cambria" pitchFamily="18" charset="0"/>
          </a:endParaRPr>
        </a:p>
      </dgm:t>
    </dgm:pt>
    <dgm:pt modelId="{FFE3E14C-D5A1-4326-BE10-085685BD4945}">
      <dgm:prSet/>
      <dgm:spPr/>
      <dgm:t>
        <a:bodyPr/>
        <a:lstStyle/>
        <a:p>
          <a:pPr rtl="0"/>
          <a:r>
            <a:rPr lang="en-GB" dirty="0" smtClean="0">
              <a:latin typeface="Cambria" pitchFamily="18" charset="0"/>
            </a:rPr>
            <a:t>ITU-R 23-1 Resolution </a:t>
          </a:r>
          <a:endParaRPr lang="en-US" dirty="0">
            <a:latin typeface="Cambria" pitchFamily="18" charset="0"/>
          </a:endParaRPr>
        </a:p>
      </dgm:t>
    </dgm:pt>
    <dgm:pt modelId="{92006B14-6E19-4CD3-B276-05886D477119}" type="parTrans" cxnId="{80414A2F-3E1C-4D7D-80EF-9FE1FD27D705}">
      <dgm:prSet/>
      <dgm:spPr/>
      <dgm:t>
        <a:bodyPr/>
        <a:lstStyle/>
        <a:p>
          <a:endParaRPr lang="en-US">
            <a:latin typeface="Cambria" pitchFamily="18" charset="0"/>
          </a:endParaRPr>
        </a:p>
      </dgm:t>
    </dgm:pt>
    <dgm:pt modelId="{D7667FB8-EEFC-418A-996A-A06FB6297D81}" type="sibTrans" cxnId="{80414A2F-3E1C-4D7D-80EF-9FE1FD27D705}">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10A36D2F-354A-4389-8538-8C4E0A303455}" type="pres">
      <dgm:prSet presAssocID="{3F37171C-A73A-4E80-9275-E1B1789FBC6A}" presName="parentText" presStyleLbl="node1" presStyleIdx="0" presStyleCnt="2">
        <dgm:presLayoutVars>
          <dgm:chMax val="0"/>
          <dgm:bulletEnabled val="1"/>
        </dgm:presLayoutVars>
      </dgm:prSet>
      <dgm:spPr/>
      <dgm:t>
        <a:bodyPr/>
        <a:lstStyle/>
        <a:p>
          <a:endParaRPr lang="en-US"/>
        </a:p>
      </dgm:t>
    </dgm:pt>
    <dgm:pt modelId="{2697B2D1-A714-4B54-B788-02E06D30C30B}" type="pres">
      <dgm:prSet presAssocID="{3F37171C-A73A-4E80-9275-E1B1789FBC6A}" presName="childText" presStyleLbl="revTx" presStyleIdx="0" presStyleCnt="2">
        <dgm:presLayoutVars>
          <dgm:bulletEnabled val="1"/>
        </dgm:presLayoutVars>
      </dgm:prSet>
      <dgm:spPr/>
      <dgm:t>
        <a:bodyPr/>
        <a:lstStyle/>
        <a:p>
          <a:endParaRPr lang="en-US"/>
        </a:p>
      </dgm:t>
    </dgm:pt>
    <dgm:pt modelId="{4907033A-B033-4B71-B92A-EC9AFA11BD6D}" type="pres">
      <dgm:prSet presAssocID="{DB6D5322-8C7A-40E9-BE68-FDB2AA53541B}" presName="parentText" presStyleLbl="node1" presStyleIdx="1" presStyleCnt="2">
        <dgm:presLayoutVars>
          <dgm:chMax val="0"/>
          <dgm:bulletEnabled val="1"/>
        </dgm:presLayoutVars>
      </dgm:prSet>
      <dgm:spPr/>
      <dgm:t>
        <a:bodyPr/>
        <a:lstStyle/>
        <a:p>
          <a:endParaRPr lang="en-US"/>
        </a:p>
      </dgm:t>
    </dgm:pt>
    <dgm:pt modelId="{8441463C-9944-4071-9E9C-497BB1762F7B}" type="pres">
      <dgm:prSet presAssocID="{DB6D5322-8C7A-40E9-BE68-FDB2AA53541B}" presName="childText" presStyleLbl="revTx" presStyleIdx="1" presStyleCnt="2">
        <dgm:presLayoutVars>
          <dgm:bulletEnabled val="1"/>
        </dgm:presLayoutVars>
      </dgm:prSet>
      <dgm:spPr/>
      <dgm:t>
        <a:bodyPr/>
        <a:lstStyle/>
        <a:p>
          <a:endParaRPr lang="en-US"/>
        </a:p>
      </dgm:t>
    </dgm:pt>
  </dgm:ptLst>
  <dgm:cxnLst>
    <dgm:cxn modelId="{189065C4-19D6-47B4-ABB1-1E2984903705}" srcId="{3F37171C-A73A-4E80-9275-E1B1789FBC6A}" destId="{C731048F-D5BC-4B2D-BF2A-6CB70065A04E}" srcOrd="0" destOrd="0" parTransId="{CECD49C4-824E-4D06-9B7C-F1D41B502B1A}" sibTransId="{77CF6856-FC2B-4827-A9FE-AC7B990807D3}"/>
    <dgm:cxn modelId="{146577FD-30CD-48F2-A9DC-79DAD0C7BE02}" type="presOf" srcId="{C731048F-D5BC-4B2D-BF2A-6CB70065A04E}" destId="{2697B2D1-A714-4B54-B788-02E06D30C30B}" srcOrd="0" destOrd="0" presId="urn:microsoft.com/office/officeart/2005/8/layout/vList2"/>
    <dgm:cxn modelId="{B3859794-DD72-4CBD-858B-6B9545A04FED}" type="presOf" srcId="{DB6D5322-8C7A-40E9-BE68-FDB2AA53541B}" destId="{4907033A-B033-4B71-B92A-EC9AFA11BD6D}" srcOrd="0" destOrd="0" presId="urn:microsoft.com/office/officeart/2005/8/layout/vList2"/>
    <dgm:cxn modelId="{80414A2F-3E1C-4D7D-80EF-9FE1FD27D705}" srcId="{DB6D5322-8C7A-40E9-BE68-FDB2AA53541B}" destId="{FFE3E14C-D5A1-4326-BE10-085685BD4945}" srcOrd="0" destOrd="0" parTransId="{92006B14-6E19-4CD3-B276-05886D477119}" sibTransId="{D7667FB8-EEFC-418A-996A-A06FB6297D81}"/>
    <dgm:cxn modelId="{E093D9A1-8458-40DF-B4D6-4AAB60B00ED0}" type="presOf" srcId="{FFE3E14C-D5A1-4326-BE10-085685BD4945}" destId="{8441463C-9944-4071-9E9C-497BB1762F7B}" srcOrd="0" destOrd="0" presId="urn:microsoft.com/office/officeart/2005/8/layout/vList2"/>
    <dgm:cxn modelId="{D3331C6F-CEE3-4323-AEDE-BDB23001B9FE}" type="presOf" srcId="{446B52CA-BDF8-4671-93B9-5B638BF89015}" destId="{0DEDF726-B5A2-4696-953F-E21A7103BA8D}" srcOrd="0" destOrd="0" presId="urn:microsoft.com/office/officeart/2005/8/layout/vList2"/>
    <dgm:cxn modelId="{55DEE8DC-B090-4626-8542-434C06CE193F}" srcId="{446B52CA-BDF8-4671-93B9-5B638BF89015}" destId="{3F37171C-A73A-4E80-9275-E1B1789FBC6A}" srcOrd="0" destOrd="0" parTransId="{5C645CC0-331D-43E4-91E1-F2AD9479C0B4}" sibTransId="{4C59E8E6-AC39-4779-816B-84776537F2E3}"/>
    <dgm:cxn modelId="{8BD26662-6348-46E1-976D-FE7456ABDBAC}" type="presOf" srcId="{3F37171C-A73A-4E80-9275-E1B1789FBC6A}" destId="{10A36D2F-354A-4389-8538-8C4E0A303455}" srcOrd="0" destOrd="0" presId="urn:microsoft.com/office/officeart/2005/8/layout/vList2"/>
    <dgm:cxn modelId="{7E2423AE-B2FB-4A00-A4D7-41D2CED926FF}" srcId="{446B52CA-BDF8-4671-93B9-5B638BF89015}" destId="{DB6D5322-8C7A-40E9-BE68-FDB2AA53541B}" srcOrd="1" destOrd="0" parTransId="{CE4583D2-4ADC-40C2-BC19-D9C912913BA4}" sibTransId="{E5BBB93E-3A89-478B-ACB9-CACC8559388B}"/>
    <dgm:cxn modelId="{460D04DE-0680-4D94-BED5-33D3A0B00E80}" type="presParOf" srcId="{0DEDF726-B5A2-4696-953F-E21A7103BA8D}" destId="{10A36D2F-354A-4389-8538-8C4E0A303455}" srcOrd="0" destOrd="0" presId="urn:microsoft.com/office/officeart/2005/8/layout/vList2"/>
    <dgm:cxn modelId="{E42F915A-660C-41B6-B7FB-2CB8D094B43C}" type="presParOf" srcId="{0DEDF726-B5A2-4696-953F-E21A7103BA8D}" destId="{2697B2D1-A714-4B54-B788-02E06D30C30B}" srcOrd="1" destOrd="0" presId="urn:microsoft.com/office/officeart/2005/8/layout/vList2"/>
    <dgm:cxn modelId="{20D2145D-C5DD-4691-BC67-BFE68FB4B97B}" type="presParOf" srcId="{0DEDF726-B5A2-4696-953F-E21A7103BA8D}" destId="{4907033A-B033-4B71-B92A-EC9AFA11BD6D}" srcOrd="2" destOrd="0" presId="urn:microsoft.com/office/officeart/2005/8/layout/vList2"/>
    <dgm:cxn modelId="{C12BC941-112E-4E85-AB73-7FD5BCF41241}" type="presParOf" srcId="{0DEDF726-B5A2-4696-953F-E21A7103BA8D}" destId="{8441463C-9944-4071-9E9C-497BB1762F7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dgm:spPr/>
      <dgm:t>
        <a:bodyPr/>
        <a:lstStyle/>
        <a:p>
          <a:pPr rtl="0"/>
          <a:r>
            <a:rPr lang="en-GB" dirty="0" smtClean="0">
              <a:latin typeface="Cambria" pitchFamily="18" charset="0"/>
            </a:rPr>
            <a:t>Tender</a:t>
          </a:r>
          <a:endParaRPr lang="en-US" dirty="0">
            <a:latin typeface="Cambria" pitchFamily="18" charset="0"/>
          </a:endParaRPr>
        </a:p>
      </dgm:t>
    </dgm:pt>
    <dgm:pt modelId="{5C645CC0-331D-43E4-91E1-F2AD9479C0B4}" type="parTrans" cxnId="{55DEE8DC-B090-4626-8542-434C06CE193F}">
      <dgm:prSet/>
      <dgm:spPr/>
      <dgm:t>
        <a:bodyPr/>
        <a:lstStyle/>
        <a:p>
          <a:endParaRPr lang="en-US">
            <a:latin typeface="Cambria" pitchFamily="18" charset="0"/>
          </a:endParaRPr>
        </a:p>
      </dgm:t>
    </dgm:pt>
    <dgm:pt modelId="{4C59E8E6-AC39-4779-816B-84776537F2E3}" type="sibTrans" cxnId="{55DEE8DC-B090-4626-8542-434C06CE193F}">
      <dgm:prSet/>
      <dgm:spPr/>
      <dgm:t>
        <a:bodyPr/>
        <a:lstStyle/>
        <a:p>
          <a:endParaRPr lang="en-US">
            <a:latin typeface="Cambria" pitchFamily="18" charset="0"/>
          </a:endParaRPr>
        </a:p>
      </dgm:t>
    </dgm:pt>
    <dgm:pt modelId="{399ACFE0-9B8F-4991-A59B-5AAB3B64CCA7}">
      <dgm:prSet/>
      <dgm:spPr/>
      <dgm:t>
        <a:bodyPr/>
        <a:lstStyle/>
        <a:p>
          <a:pPr rtl="0"/>
          <a:r>
            <a:rPr lang="en-GB" dirty="0" smtClean="0">
              <a:latin typeface="Cambria" pitchFamily="18" charset="0"/>
            </a:rPr>
            <a:t>Requires Detailed System Definition Required</a:t>
          </a:r>
          <a:endParaRPr lang="en-US" dirty="0">
            <a:latin typeface="Cambria" pitchFamily="18" charset="0"/>
          </a:endParaRPr>
        </a:p>
      </dgm:t>
    </dgm:pt>
    <dgm:pt modelId="{9FD97D1C-8A52-4676-AFD4-25BFD6C4949D}" type="parTrans" cxnId="{C12852CB-F18E-4CC4-B81C-2C1AACDA4E6B}">
      <dgm:prSet/>
      <dgm:spPr/>
      <dgm:t>
        <a:bodyPr/>
        <a:lstStyle/>
        <a:p>
          <a:endParaRPr lang="en-US">
            <a:latin typeface="Cambria" pitchFamily="18" charset="0"/>
          </a:endParaRPr>
        </a:p>
      </dgm:t>
    </dgm:pt>
    <dgm:pt modelId="{92BFC1D5-3A99-4F75-8868-FD6CBE883394}" type="sibTrans" cxnId="{C12852CB-F18E-4CC4-B81C-2C1AACDA4E6B}">
      <dgm:prSet/>
      <dgm:spPr/>
      <dgm:t>
        <a:bodyPr/>
        <a:lstStyle/>
        <a:p>
          <a:endParaRPr lang="en-US">
            <a:latin typeface="Cambria" pitchFamily="18" charset="0"/>
          </a:endParaRPr>
        </a:p>
      </dgm:t>
    </dgm:pt>
    <dgm:pt modelId="{9D4588DE-8C56-46D4-ACB7-3641AF0FCA39}">
      <dgm:prSet/>
      <dgm:spPr/>
      <dgm:t>
        <a:bodyPr/>
        <a:lstStyle/>
        <a:p>
          <a:pPr rtl="0"/>
          <a:r>
            <a:rPr lang="en-GB" dirty="0" smtClean="0">
              <a:latin typeface="Cambria" pitchFamily="18" charset="0"/>
            </a:rPr>
            <a:t>Authority May Have Limited Choice</a:t>
          </a:r>
          <a:endParaRPr lang="en-US" dirty="0">
            <a:latin typeface="Cambria" pitchFamily="18" charset="0"/>
          </a:endParaRPr>
        </a:p>
      </dgm:t>
    </dgm:pt>
    <dgm:pt modelId="{2C8D5D14-0E16-4300-B251-3ECA19D5D066}" type="parTrans" cxnId="{E4A2BEF9-210B-476C-A075-8DE129DE0834}">
      <dgm:prSet/>
      <dgm:spPr/>
      <dgm:t>
        <a:bodyPr/>
        <a:lstStyle/>
        <a:p>
          <a:endParaRPr lang="en-US">
            <a:latin typeface="Cambria" pitchFamily="18" charset="0"/>
          </a:endParaRPr>
        </a:p>
      </dgm:t>
    </dgm:pt>
    <dgm:pt modelId="{181BBD67-56B4-446D-BBB8-1224DBEABCB0}" type="sibTrans" cxnId="{E4A2BEF9-210B-476C-A075-8DE129DE0834}">
      <dgm:prSet/>
      <dgm:spPr/>
      <dgm:t>
        <a:bodyPr/>
        <a:lstStyle/>
        <a:p>
          <a:endParaRPr lang="en-US">
            <a:latin typeface="Cambria" pitchFamily="18" charset="0"/>
          </a:endParaRPr>
        </a:p>
      </dgm:t>
    </dgm:pt>
    <dgm:pt modelId="{3C3F3E24-20C3-405E-ADEB-07FF7C7F5151}">
      <dgm:prSet/>
      <dgm:spPr/>
      <dgm:t>
        <a:bodyPr/>
        <a:lstStyle/>
        <a:p>
          <a:pPr rtl="0"/>
          <a:r>
            <a:rPr lang="en-GB" dirty="0" smtClean="0">
              <a:latin typeface="Cambria" pitchFamily="18" charset="0"/>
            </a:rPr>
            <a:t>No Contacts with Vendors prior Tender</a:t>
          </a:r>
          <a:endParaRPr lang="en-US" dirty="0">
            <a:latin typeface="Cambria" pitchFamily="18" charset="0"/>
          </a:endParaRPr>
        </a:p>
      </dgm:t>
    </dgm:pt>
    <dgm:pt modelId="{903DF127-158B-4AA5-94EE-357425FA351D}" type="parTrans" cxnId="{53843CAF-C593-4543-B5A2-0BDE94A1AE27}">
      <dgm:prSet/>
      <dgm:spPr/>
      <dgm:t>
        <a:bodyPr/>
        <a:lstStyle/>
        <a:p>
          <a:endParaRPr lang="en-US">
            <a:latin typeface="Cambria" pitchFamily="18" charset="0"/>
          </a:endParaRPr>
        </a:p>
      </dgm:t>
    </dgm:pt>
    <dgm:pt modelId="{1B72B997-35D3-416F-A19B-B2C48AEF272F}" type="sibTrans" cxnId="{53843CAF-C593-4543-B5A2-0BDE94A1AE27}">
      <dgm:prSet/>
      <dgm:spPr/>
      <dgm:t>
        <a:bodyPr/>
        <a:lstStyle/>
        <a:p>
          <a:endParaRPr lang="en-US">
            <a:latin typeface="Cambria" pitchFamily="18" charset="0"/>
          </a:endParaRPr>
        </a:p>
      </dgm:t>
    </dgm:pt>
    <dgm:pt modelId="{9909B42D-0BE3-4AB7-AAEC-5769DAEDCD30}">
      <dgm:prSet/>
      <dgm:spPr/>
      <dgm:t>
        <a:bodyPr/>
        <a:lstStyle/>
        <a:p>
          <a:pPr rtl="0"/>
          <a:r>
            <a:rPr lang="en-GB" dirty="0" smtClean="0">
              <a:latin typeface="Cambria" pitchFamily="18" charset="0"/>
            </a:rPr>
            <a:t>Allows Authority to Eventually Shortlist Vendors</a:t>
          </a:r>
          <a:endParaRPr lang="en-US" dirty="0">
            <a:latin typeface="Cambria" pitchFamily="18" charset="0"/>
          </a:endParaRPr>
        </a:p>
      </dgm:t>
    </dgm:pt>
    <dgm:pt modelId="{02F9128D-4D8A-47E8-8FAF-13873EE77667}" type="parTrans" cxnId="{EA988019-5DBF-454B-811C-A2E069483D82}">
      <dgm:prSet/>
      <dgm:spPr/>
      <dgm:t>
        <a:bodyPr/>
        <a:lstStyle/>
        <a:p>
          <a:endParaRPr lang="en-US">
            <a:latin typeface="Cambria" pitchFamily="18" charset="0"/>
          </a:endParaRPr>
        </a:p>
      </dgm:t>
    </dgm:pt>
    <dgm:pt modelId="{BD91C86B-B828-4803-BE38-BD61FD08DE9F}" type="sibTrans" cxnId="{EA988019-5DBF-454B-811C-A2E069483D82}">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10A36D2F-354A-4389-8538-8C4E0A303455}" type="pres">
      <dgm:prSet presAssocID="{3F37171C-A73A-4E80-9275-E1B1789FBC6A}" presName="parentText" presStyleLbl="node1" presStyleIdx="0" presStyleCnt="1">
        <dgm:presLayoutVars>
          <dgm:chMax val="0"/>
          <dgm:bulletEnabled val="1"/>
        </dgm:presLayoutVars>
      </dgm:prSet>
      <dgm:spPr/>
      <dgm:t>
        <a:bodyPr/>
        <a:lstStyle/>
        <a:p>
          <a:endParaRPr lang="en-US"/>
        </a:p>
      </dgm:t>
    </dgm:pt>
    <dgm:pt modelId="{2697B2D1-A714-4B54-B788-02E06D30C30B}" type="pres">
      <dgm:prSet presAssocID="{3F37171C-A73A-4E80-9275-E1B1789FBC6A}" presName="childText" presStyleLbl="revTx" presStyleIdx="0" presStyleCnt="1">
        <dgm:presLayoutVars>
          <dgm:bulletEnabled val="1"/>
        </dgm:presLayoutVars>
      </dgm:prSet>
      <dgm:spPr/>
      <dgm:t>
        <a:bodyPr/>
        <a:lstStyle/>
        <a:p>
          <a:endParaRPr lang="en-US"/>
        </a:p>
      </dgm:t>
    </dgm:pt>
  </dgm:ptLst>
  <dgm:cxnLst>
    <dgm:cxn modelId="{D01596D4-8625-4D5B-9B12-316D1CD3D0BC}" type="presOf" srcId="{446B52CA-BDF8-4671-93B9-5B638BF89015}" destId="{0DEDF726-B5A2-4696-953F-E21A7103BA8D}" srcOrd="0" destOrd="0" presId="urn:microsoft.com/office/officeart/2005/8/layout/vList2"/>
    <dgm:cxn modelId="{BD8B5ED1-2A3E-4A72-A438-D18D44197D71}" type="presOf" srcId="{9909B42D-0BE3-4AB7-AAEC-5769DAEDCD30}" destId="{2697B2D1-A714-4B54-B788-02E06D30C30B}" srcOrd="0" destOrd="3" presId="urn:microsoft.com/office/officeart/2005/8/layout/vList2"/>
    <dgm:cxn modelId="{4BE90873-190C-4142-86A9-44A4907C6163}" type="presOf" srcId="{9D4588DE-8C56-46D4-ACB7-3641AF0FCA39}" destId="{2697B2D1-A714-4B54-B788-02E06D30C30B}" srcOrd="0" destOrd="1" presId="urn:microsoft.com/office/officeart/2005/8/layout/vList2"/>
    <dgm:cxn modelId="{EA988019-5DBF-454B-811C-A2E069483D82}" srcId="{3F37171C-A73A-4E80-9275-E1B1789FBC6A}" destId="{9909B42D-0BE3-4AB7-AAEC-5769DAEDCD30}" srcOrd="3" destOrd="0" parTransId="{02F9128D-4D8A-47E8-8FAF-13873EE77667}" sibTransId="{BD91C86B-B828-4803-BE38-BD61FD08DE9F}"/>
    <dgm:cxn modelId="{C12852CB-F18E-4CC4-B81C-2C1AACDA4E6B}" srcId="{3F37171C-A73A-4E80-9275-E1B1789FBC6A}" destId="{399ACFE0-9B8F-4991-A59B-5AAB3B64CCA7}" srcOrd="0" destOrd="0" parTransId="{9FD97D1C-8A52-4676-AFD4-25BFD6C4949D}" sibTransId="{92BFC1D5-3A99-4F75-8868-FD6CBE883394}"/>
    <dgm:cxn modelId="{55DEE8DC-B090-4626-8542-434C06CE193F}" srcId="{446B52CA-BDF8-4671-93B9-5B638BF89015}" destId="{3F37171C-A73A-4E80-9275-E1B1789FBC6A}" srcOrd="0" destOrd="0" parTransId="{5C645CC0-331D-43E4-91E1-F2AD9479C0B4}" sibTransId="{4C59E8E6-AC39-4779-816B-84776537F2E3}"/>
    <dgm:cxn modelId="{73BBA66C-0E8C-41F2-90F6-69BE9B3C0D8F}" type="presOf" srcId="{3F37171C-A73A-4E80-9275-E1B1789FBC6A}" destId="{10A36D2F-354A-4389-8538-8C4E0A303455}" srcOrd="0" destOrd="0" presId="urn:microsoft.com/office/officeart/2005/8/layout/vList2"/>
    <dgm:cxn modelId="{1A4B6717-8B98-4C3A-9368-8A1FA7F59FB9}" type="presOf" srcId="{399ACFE0-9B8F-4991-A59B-5AAB3B64CCA7}" destId="{2697B2D1-A714-4B54-B788-02E06D30C30B}" srcOrd="0" destOrd="0" presId="urn:microsoft.com/office/officeart/2005/8/layout/vList2"/>
    <dgm:cxn modelId="{E4A2BEF9-210B-476C-A075-8DE129DE0834}" srcId="{3F37171C-A73A-4E80-9275-E1B1789FBC6A}" destId="{9D4588DE-8C56-46D4-ACB7-3641AF0FCA39}" srcOrd="1" destOrd="0" parTransId="{2C8D5D14-0E16-4300-B251-3ECA19D5D066}" sibTransId="{181BBD67-56B4-446D-BBB8-1224DBEABCB0}"/>
    <dgm:cxn modelId="{53843CAF-C593-4543-B5A2-0BDE94A1AE27}" srcId="{3F37171C-A73A-4E80-9275-E1B1789FBC6A}" destId="{3C3F3E24-20C3-405E-ADEB-07FF7C7F5151}" srcOrd="2" destOrd="0" parTransId="{903DF127-158B-4AA5-94EE-357425FA351D}" sibTransId="{1B72B997-35D3-416F-A19B-B2C48AEF272F}"/>
    <dgm:cxn modelId="{5A222724-F1C4-40D9-B98E-333C7991729D}" type="presOf" srcId="{3C3F3E24-20C3-405E-ADEB-07FF7C7F5151}" destId="{2697B2D1-A714-4B54-B788-02E06D30C30B}" srcOrd="0" destOrd="2" presId="urn:microsoft.com/office/officeart/2005/8/layout/vList2"/>
    <dgm:cxn modelId="{0435AFD0-CC19-427B-A795-0C4A7ABB9FE2}" type="presParOf" srcId="{0DEDF726-B5A2-4696-953F-E21A7103BA8D}" destId="{10A36D2F-354A-4389-8538-8C4E0A303455}" srcOrd="0" destOrd="0" presId="urn:microsoft.com/office/officeart/2005/8/layout/vList2"/>
    <dgm:cxn modelId="{4FC875B2-7C11-4D6C-A24B-50C4267125E1}" type="presParOf" srcId="{0DEDF726-B5A2-4696-953F-E21A7103BA8D}" destId="{2697B2D1-A714-4B54-B788-02E06D30C30B}"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custT="1"/>
      <dgm:spPr/>
      <dgm:t>
        <a:bodyPr/>
        <a:lstStyle/>
        <a:p>
          <a:pPr rtl="0"/>
          <a:r>
            <a:rPr lang="en-US" sz="2400" smtClean="0">
              <a:latin typeface="Cambria" pitchFamily="18" charset="0"/>
            </a:rPr>
            <a:t>Commercial Approach with 3 Phase Scope Vs. Scientific Approach with Full Scope</a:t>
          </a:r>
          <a:endParaRPr lang="en-US" sz="2400" dirty="0" smtClean="0">
            <a:latin typeface="Cambria" pitchFamily="18" charset="0"/>
          </a:endParaRPr>
        </a:p>
      </dgm:t>
    </dgm:pt>
    <dgm:pt modelId="{5C645CC0-331D-43E4-91E1-F2AD9479C0B4}" type="parTrans" cxnId="{55DEE8DC-B090-4626-8542-434C06CE193F}">
      <dgm:prSet/>
      <dgm:spPr/>
      <dgm:t>
        <a:bodyPr/>
        <a:lstStyle/>
        <a:p>
          <a:endParaRPr lang="en-US" sz="2400">
            <a:solidFill>
              <a:schemeClr val="tx1"/>
            </a:solidFill>
            <a:latin typeface="Cambria" pitchFamily="18" charset="0"/>
          </a:endParaRPr>
        </a:p>
      </dgm:t>
    </dgm:pt>
    <dgm:pt modelId="{4C59E8E6-AC39-4779-816B-84776537F2E3}" type="sibTrans" cxnId="{55DEE8DC-B090-4626-8542-434C06CE193F}">
      <dgm:prSet/>
      <dgm:spPr/>
      <dgm:t>
        <a:bodyPr/>
        <a:lstStyle/>
        <a:p>
          <a:endParaRPr lang="en-US" sz="2400">
            <a:solidFill>
              <a:schemeClr val="tx1"/>
            </a:solidFill>
            <a:latin typeface="Cambria" pitchFamily="18" charset="0"/>
          </a:endParaRPr>
        </a:p>
      </dgm:t>
    </dgm:pt>
    <dgm:pt modelId="{67836C1D-4F59-4F50-B7EC-8B63C52FF2E7}">
      <dgm:prSet custT="1"/>
      <dgm:spPr/>
      <dgm:t>
        <a:bodyPr/>
        <a:lstStyle/>
        <a:p>
          <a:r>
            <a:rPr lang="en-GB" sz="2400" dirty="0" smtClean="0">
              <a:latin typeface="Cambria" pitchFamily="18" charset="0"/>
            </a:rPr>
            <a:t>Reference Emitter to improve Geolocation Capacities and Accuracy.</a:t>
          </a:r>
          <a:endParaRPr lang="en-US" sz="2400" dirty="0">
            <a:latin typeface="Cambria" pitchFamily="18" charset="0"/>
          </a:endParaRPr>
        </a:p>
      </dgm:t>
    </dgm:pt>
    <dgm:pt modelId="{2D0501F6-D045-4E8B-8B9E-A0B466BFDD72}" type="parTrans" cxnId="{B62CC75B-369B-496D-877E-C61098E30D3F}">
      <dgm:prSet/>
      <dgm:spPr/>
      <dgm:t>
        <a:bodyPr/>
        <a:lstStyle/>
        <a:p>
          <a:endParaRPr lang="en-US" sz="2400">
            <a:solidFill>
              <a:schemeClr val="tx1"/>
            </a:solidFill>
            <a:latin typeface="Cambria" pitchFamily="18" charset="0"/>
          </a:endParaRPr>
        </a:p>
      </dgm:t>
    </dgm:pt>
    <dgm:pt modelId="{AC10F66D-608F-46B3-86E5-A9A76E726BC7}" type="sibTrans" cxnId="{B62CC75B-369B-496D-877E-C61098E30D3F}">
      <dgm:prSet/>
      <dgm:spPr/>
      <dgm:t>
        <a:bodyPr/>
        <a:lstStyle/>
        <a:p>
          <a:endParaRPr lang="en-US" sz="2400">
            <a:solidFill>
              <a:schemeClr val="tx1"/>
            </a:solidFill>
            <a:latin typeface="Cambria" pitchFamily="18" charset="0"/>
          </a:endParaRPr>
        </a:p>
      </dgm:t>
    </dgm:pt>
    <dgm:pt modelId="{45EA9690-8BE9-418E-A898-CAEB09F871CD}">
      <dgm:prSet custT="1"/>
      <dgm:spPr/>
      <dgm:t>
        <a:bodyPr/>
        <a:lstStyle/>
        <a:p>
          <a:r>
            <a:rPr lang="en-GB" sz="2400" dirty="0" smtClean="0">
              <a:latin typeface="Cambria" pitchFamily="18" charset="0"/>
            </a:rPr>
            <a:t>Mobile Unit to detect Illegal Transmitters</a:t>
          </a:r>
          <a:endParaRPr lang="en-US" sz="2400" dirty="0">
            <a:latin typeface="Cambria" pitchFamily="18" charset="0"/>
          </a:endParaRPr>
        </a:p>
      </dgm:t>
    </dgm:pt>
    <dgm:pt modelId="{1BE385C7-7143-4D66-8EF0-55B276BFA5B0}" type="parTrans" cxnId="{8F435D7A-C795-4A6E-883D-8164E194B64F}">
      <dgm:prSet/>
      <dgm:spPr/>
      <dgm:t>
        <a:bodyPr/>
        <a:lstStyle/>
        <a:p>
          <a:endParaRPr lang="en-US" sz="2400">
            <a:solidFill>
              <a:schemeClr val="tx1"/>
            </a:solidFill>
            <a:latin typeface="Cambria" pitchFamily="18" charset="0"/>
          </a:endParaRPr>
        </a:p>
      </dgm:t>
    </dgm:pt>
    <dgm:pt modelId="{EA7AEF1D-DC9D-43FE-951C-EF893A71C1A0}" type="sibTrans" cxnId="{8F435D7A-C795-4A6E-883D-8164E194B64F}">
      <dgm:prSet/>
      <dgm:spPr/>
      <dgm:t>
        <a:bodyPr/>
        <a:lstStyle/>
        <a:p>
          <a:endParaRPr lang="en-US" sz="2400">
            <a:solidFill>
              <a:schemeClr val="tx1"/>
            </a:solidFill>
            <a:latin typeface="Cambria" pitchFamily="18" charset="0"/>
          </a:endParaRPr>
        </a:p>
      </dgm:t>
    </dgm:pt>
    <dgm:pt modelId="{03DEB240-4BD4-47F2-9BB6-550448F4505A}">
      <dgm:prSet custT="1"/>
      <dgm:spPr/>
      <dgm:t>
        <a:bodyPr/>
        <a:lstStyle/>
        <a:p>
          <a:pPr rtl="0"/>
          <a:r>
            <a:rPr lang="en-US" sz="2400" smtClean="0">
              <a:latin typeface="Cambria" pitchFamily="18" charset="0"/>
            </a:rPr>
            <a:t>The purpose is to support the Spectrum Management process in general and to solve harmful interference issues.</a:t>
          </a:r>
          <a:endParaRPr lang="en-US" sz="2400" dirty="0">
            <a:latin typeface="Cambria" pitchFamily="18" charset="0"/>
          </a:endParaRPr>
        </a:p>
      </dgm:t>
    </dgm:pt>
    <dgm:pt modelId="{9935061C-58A3-45AE-B151-5C6F8D7CF875}" type="parTrans" cxnId="{F435DD07-1800-4495-9B1D-B542B9A0A238}">
      <dgm:prSet/>
      <dgm:spPr/>
      <dgm:t>
        <a:bodyPr/>
        <a:lstStyle/>
        <a:p>
          <a:endParaRPr lang="en-US" sz="2400">
            <a:latin typeface="Cambria" pitchFamily="18" charset="0"/>
          </a:endParaRPr>
        </a:p>
      </dgm:t>
    </dgm:pt>
    <dgm:pt modelId="{6BF37B66-7DA7-4ECE-AF71-891906F1CE50}" type="sibTrans" cxnId="{F435DD07-1800-4495-9B1D-B542B9A0A238}">
      <dgm:prSet/>
      <dgm:spPr/>
      <dgm:t>
        <a:bodyPr/>
        <a:lstStyle/>
        <a:p>
          <a:endParaRPr lang="en-US" sz="2400">
            <a:latin typeface="Cambria" pitchFamily="18" charset="0"/>
          </a:endParaRPr>
        </a:p>
      </dgm:t>
    </dgm:pt>
    <dgm:pt modelId="{BA43545A-45C4-4AE0-885C-C7561172A2C0}">
      <dgm:prSet custT="1"/>
      <dgm:spPr/>
      <dgm:t>
        <a:bodyPr/>
        <a:lstStyle/>
        <a:p>
          <a:pPr rtl="0"/>
          <a:r>
            <a:rPr lang="en-US" sz="2400" dirty="0" smtClean="0">
              <a:latin typeface="Cambria" pitchFamily="18" charset="0"/>
            </a:rPr>
            <a:t>The Spectrum Monitoring mission has little in common with Radio Surveillance or Lawful Interception.</a:t>
          </a:r>
          <a:endParaRPr lang="en-US" sz="2400" dirty="0">
            <a:latin typeface="Cambria" pitchFamily="18" charset="0"/>
          </a:endParaRPr>
        </a:p>
      </dgm:t>
    </dgm:pt>
    <dgm:pt modelId="{D1240334-5960-4A08-802E-5CD67FC95C93}" type="parTrans" cxnId="{FA97E9F8-6420-4549-9F24-F10CEFD982F3}">
      <dgm:prSet/>
      <dgm:spPr/>
      <dgm:t>
        <a:bodyPr/>
        <a:lstStyle/>
        <a:p>
          <a:endParaRPr lang="en-US" sz="2400">
            <a:latin typeface="Cambria" pitchFamily="18" charset="0"/>
          </a:endParaRPr>
        </a:p>
      </dgm:t>
    </dgm:pt>
    <dgm:pt modelId="{95E687BF-9867-4B9F-BD34-52675D8EE1CF}" type="sibTrans" cxnId="{FA97E9F8-6420-4549-9F24-F10CEFD982F3}">
      <dgm:prSet/>
      <dgm:spPr/>
      <dgm:t>
        <a:bodyPr/>
        <a:lstStyle/>
        <a:p>
          <a:endParaRPr lang="en-US" sz="2400">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10A36D2F-354A-4389-8538-8C4E0A303455}" type="pres">
      <dgm:prSet presAssocID="{3F37171C-A73A-4E80-9275-E1B1789FBC6A}" presName="parentText" presStyleLbl="node1" presStyleIdx="0" presStyleCnt="5">
        <dgm:presLayoutVars>
          <dgm:chMax val="0"/>
          <dgm:bulletEnabled val="1"/>
        </dgm:presLayoutVars>
      </dgm:prSet>
      <dgm:spPr/>
      <dgm:t>
        <a:bodyPr/>
        <a:lstStyle/>
        <a:p>
          <a:endParaRPr lang="en-US"/>
        </a:p>
      </dgm:t>
    </dgm:pt>
    <dgm:pt modelId="{46A8AEB7-ED3D-42B1-925A-F0FE57E9D2DB}" type="pres">
      <dgm:prSet presAssocID="{4C59E8E6-AC39-4779-816B-84776537F2E3}" presName="spacer" presStyleCnt="0"/>
      <dgm:spPr/>
      <dgm:t>
        <a:bodyPr/>
        <a:lstStyle/>
        <a:p>
          <a:endParaRPr lang="en-US"/>
        </a:p>
      </dgm:t>
    </dgm:pt>
    <dgm:pt modelId="{67120670-F0E9-4E89-BFC5-7353A1A8B8ED}" type="pres">
      <dgm:prSet presAssocID="{67836C1D-4F59-4F50-B7EC-8B63C52FF2E7}" presName="parentText" presStyleLbl="node1" presStyleIdx="1" presStyleCnt="5">
        <dgm:presLayoutVars>
          <dgm:chMax val="0"/>
          <dgm:bulletEnabled val="1"/>
        </dgm:presLayoutVars>
      </dgm:prSet>
      <dgm:spPr/>
      <dgm:t>
        <a:bodyPr/>
        <a:lstStyle/>
        <a:p>
          <a:endParaRPr lang="en-US"/>
        </a:p>
      </dgm:t>
    </dgm:pt>
    <dgm:pt modelId="{25523F41-AEF1-4D7F-8592-0140936309B4}" type="pres">
      <dgm:prSet presAssocID="{AC10F66D-608F-46B3-86E5-A9A76E726BC7}" presName="spacer" presStyleCnt="0"/>
      <dgm:spPr/>
      <dgm:t>
        <a:bodyPr/>
        <a:lstStyle/>
        <a:p>
          <a:endParaRPr lang="en-US"/>
        </a:p>
      </dgm:t>
    </dgm:pt>
    <dgm:pt modelId="{91C50895-F084-48AA-940D-534D66430581}" type="pres">
      <dgm:prSet presAssocID="{45EA9690-8BE9-418E-A898-CAEB09F871CD}" presName="parentText" presStyleLbl="node1" presStyleIdx="2" presStyleCnt="5">
        <dgm:presLayoutVars>
          <dgm:chMax val="0"/>
          <dgm:bulletEnabled val="1"/>
        </dgm:presLayoutVars>
      </dgm:prSet>
      <dgm:spPr/>
      <dgm:t>
        <a:bodyPr/>
        <a:lstStyle/>
        <a:p>
          <a:endParaRPr lang="en-US"/>
        </a:p>
      </dgm:t>
    </dgm:pt>
    <dgm:pt modelId="{A4CCBD77-0A0C-4152-A9FE-5821ECA42124}" type="pres">
      <dgm:prSet presAssocID="{EA7AEF1D-DC9D-43FE-951C-EF893A71C1A0}" presName="spacer" presStyleCnt="0"/>
      <dgm:spPr/>
      <dgm:t>
        <a:bodyPr/>
        <a:lstStyle/>
        <a:p>
          <a:endParaRPr lang="en-US"/>
        </a:p>
      </dgm:t>
    </dgm:pt>
    <dgm:pt modelId="{B8703193-2BAE-45AF-937C-E7099651D644}" type="pres">
      <dgm:prSet presAssocID="{03DEB240-4BD4-47F2-9BB6-550448F4505A}" presName="parentText" presStyleLbl="node1" presStyleIdx="3" presStyleCnt="5">
        <dgm:presLayoutVars>
          <dgm:chMax val="0"/>
          <dgm:bulletEnabled val="1"/>
        </dgm:presLayoutVars>
      </dgm:prSet>
      <dgm:spPr/>
      <dgm:t>
        <a:bodyPr/>
        <a:lstStyle/>
        <a:p>
          <a:endParaRPr lang="en-US"/>
        </a:p>
      </dgm:t>
    </dgm:pt>
    <dgm:pt modelId="{BDB4AD91-7134-46B3-8C33-4B23574FE7B3}" type="pres">
      <dgm:prSet presAssocID="{6BF37B66-7DA7-4ECE-AF71-891906F1CE50}" presName="spacer" presStyleCnt="0"/>
      <dgm:spPr/>
      <dgm:t>
        <a:bodyPr/>
        <a:lstStyle/>
        <a:p>
          <a:endParaRPr lang="en-US"/>
        </a:p>
      </dgm:t>
    </dgm:pt>
    <dgm:pt modelId="{5C792FF8-D0AD-496C-BBAE-074DDD8E0E6D}" type="pres">
      <dgm:prSet presAssocID="{BA43545A-45C4-4AE0-885C-C7561172A2C0}" presName="parentText" presStyleLbl="node1" presStyleIdx="4" presStyleCnt="5">
        <dgm:presLayoutVars>
          <dgm:chMax val="0"/>
          <dgm:bulletEnabled val="1"/>
        </dgm:presLayoutVars>
      </dgm:prSet>
      <dgm:spPr/>
      <dgm:t>
        <a:bodyPr/>
        <a:lstStyle/>
        <a:p>
          <a:endParaRPr lang="en-US"/>
        </a:p>
      </dgm:t>
    </dgm:pt>
  </dgm:ptLst>
  <dgm:cxnLst>
    <dgm:cxn modelId="{B62CC75B-369B-496D-877E-C61098E30D3F}" srcId="{446B52CA-BDF8-4671-93B9-5B638BF89015}" destId="{67836C1D-4F59-4F50-B7EC-8B63C52FF2E7}" srcOrd="1" destOrd="0" parTransId="{2D0501F6-D045-4E8B-8B9E-A0B466BFDD72}" sibTransId="{AC10F66D-608F-46B3-86E5-A9A76E726BC7}"/>
    <dgm:cxn modelId="{8F435D7A-C795-4A6E-883D-8164E194B64F}" srcId="{446B52CA-BDF8-4671-93B9-5B638BF89015}" destId="{45EA9690-8BE9-418E-A898-CAEB09F871CD}" srcOrd="2" destOrd="0" parTransId="{1BE385C7-7143-4D66-8EF0-55B276BFA5B0}" sibTransId="{EA7AEF1D-DC9D-43FE-951C-EF893A71C1A0}"/>
    <dgm:cxn modelId="{55DEE8DC-B090-4626-8542-434C06CE193F}" srcId="{446B52CA-BDF8-4671-93B9-5B638BF89015}" destId="{3F37171C-A73A-4E80-9275-E1B1789FBC6A}" srcOrd="0" destOrd="0" parTransId="{5C645CC0-331D-43E4-91E1-F2AD9479C0B4}" sibTransId="{4C59E8E6-AC39-4779-816B-84776537F2E3}"/>
    <dgm:cxn modelId="{46BB7E4D-DFD3-48E1-95C3-8C8ADC01AEC4}" type="presOf" srcId="{67836C1D-4F59-4F50-B7EC-8B63C52FF2E7}" destId="{67120670-F0E9-4E89-BFC5-7353A1A8B8ED}" srcOrd="0" destOrd="0" presId="urn:microsoft.com/office/officeart/2005/8/layout/vList2"/>
    <dgm:cxn modelId="{1A8208E9-C54A-4C43-99F8-59C03846E27F}" type="presOf" srcId="{BA43545A-45C4-4AE0-885C-C7561172A2C0}" destId="{5C792FF8-D0AD-496C-BBAE-074DDD8E0E6D}" srcOrd="0" destOrd="0" presId="urn:microsoft.com/office/officeart/2005/8/layout/vList2"/>
    <dgm:cxn modelId="{F435DD07-1800-4495-9B1D-B542B9A0A238}" srcId="{446B52CA-BDF8-4671-93B9-5B638BF89015}" destId="{03DEB240-4BD4-47F2-9BB6-550448F4505A}" srcOrd="3" destOrd="0" parTransId="{9935061C-58A3-45AE-B151-5C6F8D7CF875}" sibTransId="{6BF37B66-7DA7-4ECE-AF71-891906F1CE50}"/>
    <dgm:cxn modelId="{FA97E9F8-6420-4549-9F24-F10CEFD982F3}" srcId="{446B52CA-BDF8-4671-93B9-5B638BF89015}" destId="{BA43545A-45C4-4AE0-885C-C7561172A2C0}" srcOrd="4" destOrd="0" parTransId="{D1240334-5960-4A08-802E-5CD67FC95C93}" sibTransId="{95E687BF-9867-4B9F-BD34-52675D8EE1CF}"/>
    <dgm:cxn modelId="{67F47414-9ACC-446C-AB79-A128E8679BE6}" type="presOf" srcId="{446B52CA-BDF8-4671-93B9-5B638BF89015}" destId="{0DEDF726-B5A2-4696-953F-E21A7103BA8D}" srcOrd="0" destOrd="0" presId="urn:microsoft.com/office/officeart/2005/8/layout/vList2"/>
    <dgm:cxn modelId="{83671E79-C118-4808-A735-511293C8A951}" type="presOf" srcId="{3F37171C-A73A-4E80-9275-E1B1789FBC6A}" destId="{10A36D2F-354A-4389-8538-8C4E0A303455}" srcOrd="0" destOrd="0" presId="urn:microsoft.com/office/officeart/2005/8/layout/vList2"/>
    <dgm:cxn modelId="{CC048135-F9E0-4F63-AC05-4E28CA5F1E81}" type="presOf" srcId="{45EA9690-8BE9-418E-A898-CAEB09F871CD}" destId="{91C50895-F084-48AA-940D-534D66430581}" srcOrd="0" destOrd="0" presId="urn:microsoft.com/office/officeart/2005/8/layout/vList2"/>
    <dgm:cxn modelId="{8053B05C-F945-4134-B260-433DE50C2C25}" type="presOf" srcId="{03DEB240-4BD4-47F2-9BB6-550448F4505A}" destId="{B8703193-2BAE-45AF-937C-E7099651D644}" srcOrd="0" destOrd="0" presId="urn:microsoft.com/office/officeart/2005/8/layout/vList2"/>
    <dgm:cxn modelId="{8BB90F9C-5F0D-4660-867F-58D578144942}" type="presParOf" srcId="{0DEDF726-B5A2-4696-953F-E21A7103BA8D}" destId="{10A36D2F-354A-4389-8538-8C4E0A303455}" srcOrd="0" destOrd="0" presId="urn:microsoft.com/office/officeart/2005/8/layout/vList2"/>
    <dgm:cxn modelId="{0A4E7CDE-892A-4E36-AC99-01E48A565BAA}" type="presParOf" srcId="{0DEDF726-B5A2-4696-953F-E21A7103BA8D}" destId="{46A8AEB7-ED3D-42B1-925A-F0FE57E9D2DB}" srcOrd="1" destOrd="0" presId="urn:microsoft.com/office/officeart/2005/8/layout/vList2"/>
    <dgm:cxn modelId="{929FB1AE-7F07-46AC-B75F-FDFCBC81708D}" type="presParOf" srcId="{0DEDF726-B5A2-4696-953F-E21A7103BA8D}" destId="{67120670-F0E9-4E89-BFC5-7353A1A8B8ED}" srcOrd="2" destOrd="0" presId="urn:microsoft.com/office/officeart/2005/8/layout/vList2"/>
    <dgm:cxn modelId="{CFD992E0-1F08-4A1C-A8A4-4C93FF6D7877}" type="presParOf" srcId="{0DEDF726-B5A2-4696-953F-E21A7103BA8D}" destId="{25523F41-AEF1-4D7F-8592-0140936309B4}" srcOrd="3" destOrd="0" presId="urn:microsoft.com/office/officeart/2005/8/layout/vList2"/>
    <dgm:cxn modelId="{3945F7A9-E372-496E-84C5-E8B27E154EBD}" type="presParOf" srcId="{0DEDF726-B5A2-4696-953F-E21A7103BA8D}" destId="{91C50895-F084-48AA-940D-534D66430581}" srcOrd="4" destOrd="0" presId="urn:microsoft.com/office/officeart/2005/8/layout/vList2"/>
    <dgm:cxn modelId="{5ED76718-875C-4F56-84BD-F13525C51663}" type="presParOf" srcId="{0DEDF726-B5A2-4696-953F-E21A7103BA8D}" destId="{A4CCBD77-0A0C-4152-A9FE-5821ECA42124}" srcOrd="5" destOrd="0" presId="urn:microsoft.com/office/officeart/2005/8/layout/vList2"/>
    <dgm:cxn modelId="{35D3C30C-E6CD-4287-922C-19D7D002F475}" type="presParOf" srcId="{0DEDF726-B5A2-4696-953F-E21A7103BA8D}" destId="{B8703193-2BAE-45AF-937C-E7099651D644}" srcOrd="6" destOrd="0" presId="urn:microsoft.com/office/officeart/2005/8/layout/vList2"/>
    <dgm:cxn modelId="{419BB381-5269-4DBF-88F0-22E5F2818FF5}" type="presParOf" srcId="{0DEDF726-B5A2-4696-953F-E21A7103BA8D}" destId="{BDB4AD91-7134-46B3-8C33-4B23574FE7B3}" srcOrd="7" destOrd="0" presId="urn:microsoft.com/office/officeart/2005/8/layout/vList2"/>
    <dgm:cxn modelId="{18F4CDFF-E6E3-4370-973B-4FC0D45EB0C1}" type="presParOf" srcId="{0DEDF726-B5A2-4696-953F-E21A7103BA8D}" destId="{5C792FF8-D0AD-496C-BBAE-074DDD8E0E6D}"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AB5ED15-FFAA-4BBF-BA48-2849083F8159}" type="doc">
      <dgm:prSet loTypeId="urn:microsoft.com/office/officeart/2005/8/layout/vList2" loCatId="list" qsTypeId="urn:microsoft.com/office/officeart/2005/8/quickstyle/simple3" qsCatId="simple" csTypeId="urn:microsoft.com/office/officeart/2005/8/colors/accent0_2" csCatId="mainScheme" phldr="1"/>
      <dgm:spPr/>
      <dgm:t>
        <a:bodyPr/>
        <a:lstStyle/>
        <a:p>
          <a:endParaRPr lang="en-US"/>
        </a:p>
      </dgm:t>
    </dgm:pt>
    <dgm:pt modelId="{4234CE12-95A8-4261-B0A4-A39AF1B418B1}">
      <dgm:prSet/>
      <dgm:spPr/>
      <dgm:t>
        <a:bodyPr/>
        <a:lstStyle/>
        <a:p>
          <a:pPr rtl="0"/>
          <a:r>
            <a:rPr lang="en-US" dirty="0" smtClean="0">
              <a:solidFill>
                <a:schemeClr val="tx1"/>
              </a:solidFill>
              <a:latin typeface="Cambria" pitchFamily="18" charset="0"/>
            </a:rPr>
            <a:t>Contact</a:t>
          </a:r>
          <a:endParaRPr lang="en-US" dirty="0">
            <a:solidFill>
              <a:schemeClr val="tx1"/>
            </a:solidFill>
            <a:latin typeface="Cambria" pitchFamily="18" charset="0"/>
          </a:endParaRPr>
        </a:p>
      </dgm:t>
    </dgm:pt>
    <dgm:pt modelId="{C8C51F01-3D00-4C55-B1CC-CCE57C4117B0}" type="parTrans" cxnId="{69E33FFA-5823-459D-B6C2-25E702CC96BA}">
      <dgm:prSet/>
      <dgm:spPr/>
      <dgm:t>
        <a:bodyPr/>
        <a:lstStyle/>
        <a:p>
          <a:endParaRPr lang="en-US">
            <a:latin typeface="Cambria" pitchFamily="18" charset="0"/>
          </a:endParaRPr>
        </a:p>
      </dgm:t>
    </dgm:pt>
    <dgm:pt modelId="{BCCF1180-A41A-4026-90C7-A8FE80CD2199}" type="sibTrans" cxnId="{69E33FFA-5823-459D-B6C2-25E702CC96BA}">
      <dgm:prSet/>
      <dgm:spPr/>
      <dgm:t>
        <a:bodyPr/>
        <a:lstStyle/>
        <a:p>
          <a:endParaRPr lang="en-US">
            <a:latin typeface="Cambria" pitchFamily="18" charset="0"/>
          </a:endParaRPr>
        </a:p>
      </dgm:t>
    </dgm:pt>
    <dgm:pt modelId="{BD825D6E-62F0-40E7-94A1-3782650DEA2C}">
      <dgm:prSet/>
      <dgm:spPr/>
      <dgm:t>
        <a:bodyPr/>
        <a:lstStyle/>
        <a:p>
          <a:pPr rtl="0"/>
          <a:r>
            <a:rPr lang="en-US" dirty="0" smtClean="0">
              <a:solidFill>
                <a:schemeClr val="tx1"/>
              </a:solidFill>
              <a:latin typeface="Cambria" pitchFamily="18" charset="0"/>
            </a:rPr>
            <a:t>Guido Baraglia gbaraglia@sat.com</a:t>
          </a:r>
          <a:endParaRPr lang="en-US" dirty="0">
            <a:solidFill>
              <a:schemeClr val="tx1"/>
            </a:solidFill>
            <a:latin typeface="Cambria" pitchFamily="18" charset="0"/>
          </a:endParaRPr>
        </a:p>
      </dgm:t>
    </dgm:pt>
    <dgm:pt modelId="{67A96FF4-EAEF-41B9-B564-94C1658C5EB5}" type="parTrans" cxnId="{546CEECE-EF35-4FBD-A2DA-A5DF82E82B11}">
      <dgm:prSet/>
      <dgm:spPr/>
      <dgm:t>
        <a:bodyPr/>
        <a:lstStyle/>
        <a:p>
          <a:endParaRPr lang="en-US">
            <a:latin typeface="Cambria" pitchFamily="18" charset="0"/>
          </a:endParaRPr>
        </a:p>
      </dgm:t>
    </dgm:pt>
    <dgm:pt modelId="{D6CCFD00-A710-41A8-9050-DEF587D449B3}" type="sibTrans" cxnId="{546CEECE-EF35-4FBD-A2DA-A5DF82E82B11}">
      <dgm:prSet/>
      <dgm:spPr/>
      <dgm:t>
        <a:bodyPr/>
        <a:lstStyle/>
        <a:p>
          <a:endParaRPr lang="en-US">
            <a:latin typeface="Cambria" pitchFamily="18" charset="0"/>
          </a:endParaRPr>
        </a:p>
      </dgm:t>
    </dgm:pt>
    <dgm:pt modelId="{64D289E2-78DD-4302-A6A2-7D8E100AD7F3}" type="pres">
      <dgm:prSet presAssocID="{7AB5ED15-FFAA-4BBF-BA48-2849083F8159}" presName="linear" presStyleCnt="0">
        <dgm:presLayoutVars>
          <dgm:animLvl val="lvl"/>
          <dgm:resizeHandles val="exact"/>
        </dgm:presLayoutVars>
      </dgm:prSet>
      <dgm:spPr/>
      <dgm:t>
        <a:bodyPr/>
        <a:lstStyle/>
        <a:p>
          <a:endParaRPr lang="en-US"/>
        </a:p>
      </dgm:t>
    </dgm:pt>
    <dgm:pt modelId="{BC605CDB-BC14-4878-B0C8-FBCF19E53257}" type="pres">
      <dgm:prSet presAssocID="{4234CE12-95A8-4261-B0A4-A39AF1B418B1}" presName="parentText" presStyleLbl="node1" presStyleIdx="0" presStyleCnt="2">
        <dgm:presLayoutVars>
          <dgm:chMax val="0"/>
          <dgm:bulletEnabled val="1"/>
        </dgm:presLayoutVars>
      </dgm:prSet>
      <dgm:spPr/>
      <dgm:t>
        <a:bodyPr/>
        <a:lstStyle/>
        <a:p>
          <a:endParaRPr lang="en-US"/>
        </a:p>
      </dgm:t>
    </dgm:pt>
    <dgm:pt modelId="{7E85F4A3-5506-42E7-BD95-3E1A2D2C5AD3}" type="pres">
      <dgm:prSet presAssocID="{BCCF1180-A41A-4026-90C7-A8FE80CD2199}" presName="spacer" presStyleCnt="0"/>
      <dgm:spPr/>
      <dgm:t>
        <a:bodyPr/>
        <a:lstStyle/>
        <a:p>
          <a:endParaRPr lang="en-US"/>
        </a:p>
      </dgm:t>
    </dgm:pt>
    <dgm:pt modelId="{93D6ADC1-8253-4EF5-B9E0-0EFF0604E861}" type="pres">
      <dgm:prSet presAssocID="{BD825D6E-62F0-40E7-94A1-3782650DEA2C}" presName="parentText" presStyleLbl="node1" presStyleIdx="1" presStyleCnt="2">
        <dgm:presLayoutVars>
          <dgm:chMax val="0"/>
          <dgm:bulletEnabled val="1"/>
        </dgm:presLayoutVars>
      </dgm:prSet>
      <dgm:spPr/>
      <dgm:t>
        <a:bodyPr/>
        <a:lstStyle/>
        <a:p>
          <a:endParaRPr lang="en-US"/>
        </a:p>
      </dgm:t>
    </dgm:pt>
  </dgm:ptLst>
  <dgm:cxnLst>
    <dgm:cxn modelId="{B4E8AB57-FDAA-4A68-A125-07500B60D795}" type="presOf" srcId="{BD825D6E-62F0-40E7-94A1-3782650DEA2C}" destId="{93D6ADC1-8253-4EF5-B9E0-0EFF0604E861}" srcOrd="0" destOrd="0" presId="urn:microsoft.com/office/officeart/2005/8/layout/vList2"/>
    <dgm:cxn modelId="{546CEECE-EF35-4FBD-A2DA-A5DF82E82B11}" srcId="{7AB5ED15-FFAA-4BBF-BA48-2849083F8159}" destId="{BD825D6E-62F0-40E7-94A1-3782650DEA2C}" srcOrd="1" destOrd="0" parTransId="{67A96FF4-EAEF-41B9-B564-94C1658C5EB5}" sibTransId="{D6CCFD00-A710-41A8-9050-DEF587D449B3}"/>
    <dgm:cxn modelId="{6DCCBCAF-AA02-4EDA-B321-181475A46621}" type="presOf" srcId="{7AB5ED15-FFAA-4BBF-BA48-2849083F8159}" destId="{64D289E2-78DD-4302-A6A2-7D8E100AD7F3}" srcOrd="0" destOrd="0" presId="urn:microsoft.com/office/officeart/2005/8/layout/vList2"/>
    <dgm:cxn modelId="{69E33FFA-5823-459D-B6C2-25E702CC96BA}" srcId="{7AB5ED15-FFAA-4BBF-BA48-2849083F8159}" destId="{4234CE12-95A8-4261-B0A4-A39AF1B418B1}" srcOrd="0" destOrd="0" parTransId="{C8C51F01-3D00-4C55-B1CC-CCE57C4117B0}" sibTransId="{BCCF1180-A41A-4026-90C7-A8FE80CD2199}"/>
    <dgm:cxn modelId="{68EA6422-D8BF-41AE-A3E2-25F0A5F67383}" type="presOf" srcId="{4234CE12-95A8-4261-B0A4-A39AF1B418B1}" destId="{BC605CDB-BC14-4878-B0C8-FBCF19E53257}" srcOrd="0" destOrd="0" presId="urn:microsoft.com/office/officeart/2005/8/layout/vList2"/>
    <dgm:cxn modelId="{7D8946FB-7E17-410B-8143-13C827F64809}" type="presParOf" srcId="{64D289E2-78DD-4302-A6A2-7D8E100AD7F3}" destId="{BC605CDB-BC14-4878-B0C8-FBCF19E53257}" srcOrd="0" destOrd="0" presId="urn:microsoft.com/office/officeart/2005/8/layout/vList2"/>
    <dgm:cxn modelId="{853430A2-4E89-4BE9-9EAA-7769A732355C}" type="presParOf" srcId="{64D289E2-78DD-4302-A6A2-7D8E100AD7F3}" destId="{7E85F4A3-5506-42E7-BD95-3E1A2D2C5AD3}" srcOrd="1" destOrd="0" presId="urn:microsoft.com/office/officeart/2005/8/layout/vList2"/>
    <dgm:cxn modelId="{19A3174D-6C80-4BC5-A250-70E14DC98182}" type="presParOf" srcId="{64D289E2-78DD-4302-A6A2-7D8E100AD7F3}" destId="{93D6ADC1-8253-4EF5-B9E0-0EFF0604E86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custT="1"/>
      <dgm:spPr/>
      <dgm:t>
        <a:bodyPr/>
        <a:lstStyle/>
        <a:p>
          <a:pPr algn="ctr" rtl="0"/>
          <a:r>
            <a:rPr lang="en-GB" sz="2800" dirty="0" smtClean="0">
              <a:latin typeface="Cambria" pitchFamily="18" charset="0"/>
            </a:rPr>
            <a:t>What the Authority could achieve with monitoring</a:t>
          </a:r>
          <a:endParaRPr lang="en-US" sz="2800" dirty="0">
            <a:latin typeface="Cambria" pitchFamily="18" charset="0"/>
          </a:endParaRPr>
        </a:p>
      </dgm:t>
    </dgm:pt>
    <dgm:pt modelId="{5C645CC0-331D-43E4-91E1-F2AD9479C0B4}" type="parTrans" cxnId="{55DEE8DC-B090-4626-8542-434C06CE193F}">
      <dgm:prSet/>
      <dgm:spPr/>
      <dgm:t>
        <a:bodyPr/>
        <a:lstStyle/>
        <a:p>
          <a:endParaRPr lang="en-US">
            <a:latin typeface="Cambria" pitchFamily="18" charset="0"/>
          </a:endParaRPr>
        </a:p>
      </dgm:t>
    </dgm:pt>
    <dgm:pt modelId="{4C59E8E6-AC39-4779-816B-84776537F2E3}" type="sibTrans" cxnId="{55DEE8DC-B090-4626-8542-434C06CE193F}">
      <dgm:prSet/>
      <dgm:spPr/>
      <dgm:t>
        <a:bodyPr/>
        <a:lstStyle/>
        <a:p>
          <a:endParaRPr lang="en-US">
            <a:latin typeface="Cambria" pitchFamily="18" charset="0"/>
          </a:endParaRPr>
        </a:p>
      </dgm:t>
    </dgm:pt>
    <dgm:pt modelId="{7301FCAB-28AC-4509-BC5F-A988C790F903}">
      <dgm:prSet/>
      <dgm:spPr/>
      <dgm:t>
        <a:bodyPr/>
        <a:lstStyle/>
        <a:p>
          <a:pPr algn="just" rtl="0"/>
          <a:r>
            <a:rPr lang="en-GB" dirty="0" smtClean="0">
              <a:latin typeface="Cambria" pitchFamily="18" charset="0"/>
            </a:rPr>
            <a:t>Follow, among others,  ITU Recommendation ITU-R SM.1054.</a:t>
          </a:r>
          <a:endParaRPr lang="en-US" dirty="0">
            <a:latin typeface="Cambria" pitchFamily="18" charset="0"/>
          </a:endParaRPr>
        </a:p>
      </dgm:t>
    </dgm:pt>
    <dgm:pt modelId="{2B99B417-0934-49F1-A123-77B99E624099}" type="parTrans" cxnId="{EE6B242B-934E-4BBB-93D8-567299E15515}">
      <dgm:prSet/>
      <dgm:spPr/>
      <dgm:t>
        <a:bodyPr/>
        <a:lstStyle/>
        <a:p>
          <a:endParaRPr lang="en-US">
            <a:latin typeface="Cambria" pitchFamily="18" charset="0"/>
          </a:endParaRPr>
        </a:p>
      </dgm:t>
    </dgm:pt>
    <dgm:pt modelId="{56EBA054-D1C8-44C5-AF3D-28718FF755E4}" type="sibTrans" cxnId="{EE6B242B-934E-4BBB-93D8-567299E15515}">
      <dgm:prSet/>
      <dgm:spPr/>
      <dgm:t>
        <a:bodyPr/>
        <a:lstStyle/>
        <a:p>
          <a:endParaRPr lang="en-US">
            <a:latin typeface="Cambria" pitchFamily="18" charset="0"/>
          </a:endParaRPr>
        </a:p>
      </dgm:t>
    </dgm:pt>
    <dgm:pt modelId="{EFCE2E9B-46E0-4778-BBF3-B6FED009C309}">
      <dgm:prSet/>
      <dgm:spPr/>
      <dgm:t>
        <a:bodyPr/>
        <a:lstStyle/>
        <a:p>
          <a:pPr algn="just" rtl="0"/>
          <a:r>
            <a:rPr lang="en-GB" dirty="0" smtClean="0">
              <a:latin typeface="Cambria" pitchFamily="18" charset="0"/>
            </a:rPr>
            <a:t>Support the National Satellite Industry, for both the governmental and commercial sectors.</a:t>
          </a:r>
          <a:endParaRPr lang="en-US" dirty="0">
            <a:latin typeface="Cambria" pitchFamily="18" charset="0"/>
          </a:endParaRPr>
        </a:p>
      </dgm:t>
    </dgm:pt>
    <dgm:pt modelId="{CB8A89CD-6D9C-4AD0-BBB9-5E896746BEDD}" type="parTrans" cxnId="{4E0ED32A-E0D6-4C84-9E6F-31BEA3E1B688}">
      <dgm:prSet/>
      <dgm:spPr/>
      <dgm:t>
        <a:bodyPr/>
        <a:lstStyle/>
        <a:p>
          <a:endParaRPr lang="en-US">
            <a:latin typeface="Cambria" pitchFamily="18" charset="0"/>
          </a:endParaRPr>
        </a:p>
      </dgm:t>
    </dgm:pt>
    <dgm:pt modelId="{8639689B-3EC5-4289-9AFA-BACB8039B9C5}" type="sibTrans" cxnId="{4E0ED32A-E0D6-4C84-9E6F-31BEA3E1B688}">
      <dgm:prSet/>
      <dgm:spPr/>
      <dgm:t>
        <a:bodyPr/>
        <a:lstStyle/>
        <a:p>
          <a:endParaRPr lang="en-US">
            <a:latin typeface="Cambria" pitchFamily="18" charset="0"/>
          </a:endParaRPr>
        </a:p>
      </dgm:t>
    </dgm:pt>
    <dgm:pt modelId="{085B6469-EF78-4C7D-BED5-4F5FDBA2960D}">
      <dgm:prSet/>
      <dgm:spPr/>
      <dgm:t>
        <a:bodyPr/>
        <a:lstStyle/>
        <a:p>
          <a:pPr algn="just" rtl="0"/>
          <a:r>
            <a:rPr lang="en-GB" dirty="0" smtClean="0">
              <a:latin typeface="Cambria" pitchFamily="18" charset="0"/>
            </a:rPr>
            <a:t>Strengthen the perception of equality and control of the Authority current approach to Spectrum Management.</a:t>
          </a:r>
          <a:endParaRPr lang="en-US" dirty="0">
            <a:latin typeface="Cambria" pitchFamily="18" charset="0"/>
          </a:endParaRPr>
        </a:p>
      </dgm:t>
    </dgm:pt>
    <dgm:pt modelId="{9E94D032-8BA1-4162-A4BD-2C0024FF2C8A}" type="parTrans" cxnId="{13F33B42-0B3A-441A-890C-5A7B83389BF2}">
      <dgm:prSet/>
      <dgm:spPr/>
      <dgm:t>
        <a:bodyPr/>
        <a:lstStyle/>
        <a:p>
          <a:endParaRPr lang="en-US">
            <a:latin typeface="Cambria" pitchFamily="18" charset="0"/>
          </a:endParaRPr>
        </a:p>
      </dgm:t>
    </dgm:pt>
    <dgm:pt modelId="{71469830-D20A-4478-AC2C-19973810A00B}" type="sibTrans" cxnId="{13F33B42-0B3A-441A-890C-5A7B83389BF2}">
      <dgm:prSet/>
      <dgm:spPr/>
      <dgm:t>
        <a:bodyPr/>
        <a:lstStyle/>
        <a:p>
          <a:endParaRPr lang="en-US">
            <a:latin typeface="Cambria" pitchFamily="18" charset="0"/>
          </a:endParaRPr>
        </a:p>
      </dgm:t>
    </dgm:pt>
    <dgm:pt modelId="{80C723C6-5804-4972-8863-2F5D9D0B5C5C}">
      <dgm:prSet/>
      <dgm:spPr/>
      <dgm:t>
        <a:bodyPr/>
        <a:lstStyle/>
        <a:p>
          <a:pPr algn="just" rtl="0"/>
          <a:r>
            <a:rPr lang="en-GB" dirty="0" smtClean="0">
              <a:latin typeface="Cambria" pitchFamily="18" charset="0"/>
            </a:rPr>
            <a:t>Support the Authority through the required license fees collection and deter operators from illegally exploiting the Space Radio Spectrum.</a:t>
          </a:r>
          <a:endParaRPr lang="en-US" dirty="0">
            <a:latin typeface="Cambria" pitchFamily="18" charset="0"/>
          </a:endParaRPr>
        </a:p>
      </dgm:t>
    </dgm:pt>
    <dgm:pt modelId="{800F1CB3-BEBE-405D-8AAD-EABFB97E3D2E}" type="parTrans" cxnId="{7539326A-6C0C-4ED8-BF8F-14EBF8682138}">
      <dgm:prSet/>
      <dgm:spPr/>
      <dgm:t>
        <a:bodyPr/>
        <a:lstStyle/>
        <a:p>
          <a:endParaRPr lang="en-US">
            <a:latin typeface="Cambria" pitchFamily="18" charset="0"/>
          </a:endParaRPr>
        </a:p>
      </dgm:t>
    </dgm:pt>
    <dgm:pt modelId="{84C94E19-B52B-440B-8BEF-93CDFF9783C2}" type="sibTrans" cxnId="{7539326A-6C0C-4ED8-BF8F-14EBF8682138}">
      <dgm:prSet/>
      <dgm:spPr/>
      <dgm:t>
        <a:bodyPr/>
        <a:lstStyle/>
        <a:p>
          <a:endParaRPr lang="en-US">
            <a:latin typeface="Cambria" pitchFamily="18" charset="0"/>
          </a:endParaRPr>
        </a:p>
      </dgm:t>
    </dgm:pt>
    <dgm:pt modelId="{263B7FD0-B899-4C9F-8839-72113C33627B}">
      <dgm:prSet/>
      <dgm:spPr/>
      <dgm:t>
        <a:bodyPr/>
        <a:lstStyle/>
        <a:p>
          <a:pPr algn="just" rtl="0"/>
          <a:r>
            <a:rPr lang="en-GB" dirty="0" smtClean="0">
              <a:latin typeface="Cambria" pitchFamily="18" charset="0"/>
            </a:rPr>
            <a:t>Verify the correct application of the Technical and Administrative Procedures in the Spectrum Management domain.</a:t>
          </a:r>
          <a:endParaRPr lang="en-US" dirty="0">
            <a:latin typeface="Cambria" pitchFamily="18" charset="0"/>
          </a:endParaRPr>
        </a:p>
      </dgm:t>
    </dgm:pt>
    <dgm:pt modelId="{9E585587-81FC-4ED4-84FC-F2371B103A2B}" type="parTrans" cxnId="{D577CC76-D16E-447F-BE26-4E0FD6E34D1D}">
      <dgm:prSet/>
      <dgm:spPr/>
      <dgm:t>
        <a:bodyPr/>
        <a:lstStyle/>
        <a:p>
          <a:endParaRPr lang="en-US">
            <a:latin typeface="Cambria" pitchFamily="18" charset="0"/>
          </a:endParaRPr>
        </a:p>
      </dgm:t>
    </dgm:pt>
    <dgm:pt modelId="{0D8230A3-E5BC-426B-B1F3-439C1871A434}" type="sibTrans" cxnId="{D577CC76-D16E-447F-BE26-4E0FD6E34D1D}">
      <dgm:prSet/>
      <dgm:spPr/>
      <dgm:t>
        <a:bodyPr/>
        <a:lstStyle/>
        <a:p>
          <a:endParaRPr lang="en-US">
            <a:latin typeface="Cambria" pitchFamily="18" charset="0"/>
          </a:endParaRPr>
        </a:p>
      </dgm:t>
    </dgm:pt>
    <dgm:pt modelId="{DB6D5322-8C7A-40E9-BE68-FDB2AA53541B}">
      <dgm:prSet/>
      <dgm:spPr/>
      <dgm:t>
        <a:bodyPr/>
        <a:lstStyle/>
        <a:p>
          <a:pPr algn="just" rtl="0"/>
          <a:r>
            <a:rPr lang="en-GB" dirty="0" smtClean="0">
              <a:latin typeface="Cambria" pitchFamily="18" charset="0"/>
            </a:rPr>
            <a:t>Provide the appropriate hardware and software capabilities to maintain the current Regulatory Regime.</a:t>
          </a:r>
          <a:endParaRPr lang="en-US" dirty="0">
            <a:latin typeface="Cambria" pitchFamily="18" charset="0"/>
          </a:endParaRPr>
        </a:p>
      </dgm:t>
    </dgm:pt>
    <dgm:pt modelId="{E5BBB93E-3A89-478B-ACB9-CACC8559388B}" type="sibTrans" cxnId="{7E2423AE-B2FB-4A00-A4D7-41D2CED926FF}">
      <dgm:prSet/>
      <dgm:spPr/>
      <dgm:t>
        <a:bodyPr/>
        <a:lstStyle/>
        <a:p>
          <a:endParaRPr lang="en-US">
            <a:latin typeface="Cambria" pitchFamily="18" charset="0"/>
          </a:endParaRPr>
        </a:p>
      </dgm:t>
    </dgm:pt>
    <dgm:pt modelId="{CE4583D2-4ADC-40C2-BC19-D9C912913BA4}" type="parTrans" cxnId="{7E2423AE-B2FB-4A00-A4D7-41D2CED926FF}">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10A36D2F-354A-4389-8538-8C4E0A303455}" type="pres">
      <dgm:prSet presAssocID="{3F37171C-A73A-4E80-9275-E1B1789FBC6A}" presName="parentText" presStyleLbl="node1" presStyleIdx="0" presStyleCnt="1">
        <dgm:presLayoutVars>
          <dgm:chMax val="0"/>
          <dgm:bulletEnabled val="1"/>
        </dgm:presLayoutVars>
      </dgm:prSet>
      <dgm:spPr/>
      <dgm:t>
        <a:bodyPr/>
        <a:lstStyle/>
        <a:p>
          <a:endParaRPr lang="en-US"/>
        </a:p>
      </dgm:t>
    </dgm:pt>
    <dgm:pt modelId="{2697B2D1-A714-4B54-B788-02E06D30C30B}" type="pres">
      <dgm:prSet presAssocID="{3F37171C-A73A-4E80-9275-E1B1789FBC6A}" presName="childText" presStyleLbl="revTx" presStyleIdx="0" presStyleCnt="1">
        <dgm:presLayoutVars>
          <dgm:bulletEnabled val="1"/>
        </dgm:presLayoutVars>
      </dgm:prSet>
      <dgm:spPr/>
      <dgm:t>
        <a:bodyPr/>
        <a:lstStyle/>
        <a:p>
          <a:endParaRPr lang="en-US"/>
        </a:p>
      </dgm:t>
    </dgm:pt>
  </dgm:ptLst>
  <dgm:cxnLst>
    <dgm:cxn modelId="{EE6B242B-934E-4BBB-93D8-567299E15515}" srcId="{3F37171C-A73A-4E80-9275-E1B1789FBC6A}" destId="{7301FCAB-28AC-4509-BC5F-A988C790F903}" srcOrd="2" destOrd="0" parTransId="{2B99B417-0934-49F1-A123-77B99E624099}" sibTransId="{56EBA054-D1C8-44C5-AF3D-28718FF755E4}"/>
    <dgm:cxn modelId="{161E724C-5C29-4078-82AC-D214B17C2953}" type="presOf" srcId="{EFCE2E9B-46E0-4778-BBF3-B6FED009C309}" destId="{2697B2D1-A714-4B54-B788-02E06D30C30B}" srcOrd="0" destOrd="3" presId="urn:microsoft.com/office/officeart/2005/8/layout/vList2"/>
    <dgm:cxn modelId="{55DEE8DC-B090-4626-8542-434C06CE193F}" srcId="{446B52CA-BDF8-4671-93B9-5B638BF89015}" destId="{3F37171C-A73A-4E80-9275-E1B1789FBC6A}" srcOrd="0" destOrd="0" parTransId="{5C645CC0-331D-43E4-91E1-F2AD9479C0B4}" sibTransId="{4C59E8E6-AC39-4779-816B-84776537F2E3}"/>
    <dgm:cxn modelId="{7E2423AE-B2FB-4A00-A4D7-41D2CED926FF}" srcId="{3F37171C-A73A-4E80-9275-E1B1789FBC6A}" destId="{DB6D5322-8C7A-40E9-BE68-FDB2AA53541B}" srcOrd="0" destOrd="0" parTransId="{CE4583D2-4ADC-40C2-BC19-D9C912913BA4}" sibTransId="{E5BBB93E-3A89-478B-ACB9-CACC8559388B}"/>
    <dgm:cxn modelId="{C0DF9AC4-E5F1-4EC3-808A-CA9B5B3A8EAF}" type="presOf" srcId="{80C723C6-5804-4972-8863-2F5D9D0B5C5C}" destId="{2697B2D1-A714-4B54-B788-02E06D30C30B}" srcOrd="0" destOrd="5" presId="urn:microsoft.com/office/officeart/2005/8/layout/vList2"/>
    <dgm:cxn modelId="{5E9A1EB0-8F4F-460D-B96B-91D4070296F1}" type="presOf" srcId="{263B7FD0-B899-4C9F-8839-72113C33627B}" destId="{2697B2D1-A714-4B54-B788-02E06D30C30B}" srcOrd="0" destOrd="1" presId="urn:microsoft.com/office/officeart/2005/8/layout/vList2"/>
    <dgm:cxn modelId="{7539326A-6C0C-4ED8-BF8F-14EBF8682138}" srcId="{3F37171C-A73A-4E80-9275-E1B1789FBC6A}" destId="{80C723C6-5804-4972-8863-2F5D9D0B5C5C}" srcOrd="5" destOrd="0" parTransId="{800F1CB3-BEBE-405D-8AAD-EABFB97E3D2E}" sibTransId="{84C94E19-B52B-440B-8BEF-93CDFF9783C2}"/>
    <dgm:cxn modelId="{FC25FCFB-D7C6-48EA-BDC8-28A26E31C26A}" type="presOf" srcId="{DB6D5322-8C7A-40E9-BE68-FDB2AA53541B}" destId="{2697B2D1-A714-4B54-B788-02E06D30C30B}" srcOrd="0" destOrd="0" presId="urn:microsoft.com/office/officeart/2005/8/layout/vList2"/>
    <dgm:cxn modelId="{12633084-B609-4F3E-A154-82F74D527050}" type="presOf" srcId="{446B52CA-BDF8-4671-93B9-5B638BF89015}" destId="{0DEDF726-B5A2-4696-953F-E21A7103BA8D}" srcOrd="0" destOrd="0" presId="urn:microsoft.com/office/officeart/2005/8/layout/vList2"/>
    <dgm:cxn modelId="{A6851406-C5A9-4ADD-A0D8-9EC6254A7D90}" type="presOf" srcId="{7301FCAB-28AC-4509-BC5F-A988C790F903}" destId="{2697B2D1-A714-4B54-B788-02E06D30C30B}" srcOrd="0" destOrd="2" presId="urn:microsoft.com/office/officeart/2005/8/layout/vList2"/>
    <dgm:cxn modelId="{D577CC76-D16E-447F-BE26-4E0FD6E34D1D}" srcId="{3F37171C-A73A-4E80-9275-E1B1789FBC6A}" destId="{263B7FD0-B899-4C9F-8839-72113C33627B}" srcOrd="1" destOrd="0" parTransId="{9E585587-81FC-4ED4-84FC-F2371B103A2B}" sibTransId="{0D8230A3-E5BC-426B-B1F3-439C1871A434}"/>
    <dgm:cxn modelId="{13F33B42-0B3A-441A-890C-5A7B83389BF2}" srcId="{3F37171C-A73A-4E80-9275-E1B1789FBC6A}" destId="{085B6469-EF78-4C7D-BED5-4F5FDBA2960D}" srcOrd="4" destOrd="0" parTransId="{9E94D032-8BA1-4162-A4BD-2C0024FF2C8A}" sibTransId="{71469830-D20A-4478-AC2C-19973810A00B}"/>
    <dgm:cxn modelId="{AE8F9551-7428-49A3-B174-FCF6DC411742}" type="presOf" srcId="{085B6469-EF78-4C7D-BED5-4F5FDBA2960D}" destId="{2697B2D1-A714-4B54-B788-02E06D30C30B}" srcOrd="0" destOrd="4" presId="urn:microsoft.com/office/officeart/2005/8/layout/vList2"/>
    <dgm:cxn modelId="{0447E243-9532-4E0B-B110-7C770DAADA62}" type="presOf" srcId="{3F37171C-A73A-4E80-9275-E1B1789FBC6A}" destId="{10A36D2F-354A-4389-8538-8C4E0A303455}" srcOrd="0" destOrd="0" presId="urn:microsoft.com/office/officeart/2005/8/layout/vList2"/>
    <dgm:cxn modelId="{4E0ED32A-E0D6-4C84-9E6F-31BEA3E1B688}" srcId="{3F37171C-A73A-4E80-9275-E1B1789FBC6A}" destId="{EFCE2E9B-46E0-4778-BBF3-B6FED009C309}" srcOrd="3" destOrd="0" parTransId="{CB8A89CD-6D9C-4AD0-BBB9-5E896746BEDD}" sibTransId="{8639689B-3EC5-4289-9AFA-BACB8039B9C5}"/>
    <dgm:cxn modelId="{884FE16B-03EB-4FE0-B119-3E6975EF9441}" type="presParOf" srcId="{0DEDF726-B5A2-4696-953F-E21A7103BA8D}" destId="{10A36D2F-354A-4389-8538-8C4E0A303455}" srcOrd="0" destOrd="0" presId="urn:microsoft.com/office/officeart/2005/8/layout/vList2"/>
    <dgm:cxn modelId="{62C16E9C-9DA6-4D66-AC59-C0562B4ECBF1}" type="presParOf" srcId="{0DEDF726-B5A2-4696-953F-E21A7103BA8D}" destId="{2697B2D1-A714-4B54-B788-02E06D30C30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dgm:spPr/>
      <dgm:t>
        <a:bodyPr/>
        <a:lstStyle/>
        <a:p>
          <a:pPr rtl="0"/>
          <a:r>
            <a:rPr lang="en-GB" dirty="0" smtClean="0">
              <a:latin typeface="Cambria" pitchFamily="18" charset="0"/>
            </a:rPr>
            <a:t>What the Authority will miss without monitoring</a:t>
          </a:r>
          <a:endParaRPr lang="en-US" dirty="0">
            <a:latin typeface="Cambria" pitchFamily="18" charset="0"/>
          </a:endParaRPr>
        </a:p>
      </dgm:t>
    </dgm:pt>
    <dgm:pt modelId="{5C645CC0-331D-43E4-91E1-F2AD9479C0B4}" type="parTrans" cxnId="{55DEE8DC-B090-4626-8542-434C06CE193F}">
      <dgm:prSet/>
      <dgm:spPr/>
      <dgm:t>
        <a:bodyPr/>
        <a:lstStyle/>
        <a:p>
          <a:endParaRPr lang="en-US">
            <a:latin typeface="Cambria" pitchFamily="18" charset="0"/>
          </a:endParaRPr>
        </a:p>
      </dgm:t>
    </dgm:pt>
    <dgm:pt modelId="{4C59E8E6-AC39-4779-816B-84776537F2E3}" type="sibTrans" cxnId="{55DEE8DC-B090-4626-8542-434C06CE193F}">
      <dgm:prSet/>
      <dgm:spPr/>
      <dgm:t>
        <a:bodyPr/>
        <a:lstStyle/>
        <a:p>
          <a:endParaRPr lang="en-US">
            <a:latin typeface="Cambria" pitchFamily="18" charset="0"/>
          </a:endParaRPr>
        </a:p>
      </dgm:t>
    </dgm:pt>
    <dgm:pt modelId="{DB6D5322-8C7A-40E9-BE68-FDB2AA53541B}">
      <dgm:prSet/>
      <dgm:spPr/>
      <dgm:t>
        <a:bodyPr/>
        <a:lstStyle/>
        <a:p>
          <a:pPr rtl="0"/>
          <a:r>
            <a:rPr lang="en-GB" dirty="0" smtClean="0">
              <a:latin typeface="Cambria" pitchFamily="18" charset="0"/>
            </a:rPr>
            <a:t>No capacity to maintain the control over the current Regulatory Regime.</a:t>
          </a:r>
          <a:endParaRPr lang="en-US" dirty="0">
            <a:latin typeface="Cambria" pitchFamily="18" charset="0"/>
          </a:endParaRPr>
        </a:p>
      </dgm:t>
    </dgm:pt>
    <dgm:pt modelId="{CE4583D2-4ADC-40C2-BC19-D9C912913BA4}" type="parTrans" cxnId="{7E2423AE-B2FB-4A00-A4D7-41D2CED926FF}">
      <dgm:prSet/>
      <dgm:spPr/>
      <dgm:t>
        <a:bodyPr/>
        <a:lstStyle/>
        <a:p>
          <a:endParaRPr lang="en-US">
            <a:latin typeface="Cambria" pitchFamily="18" charset="0"/>
          </a:endParaRPr>
        </a:p>
      </dgm:t>
    </dgm:pt>
    <dgm:pt modelId="{E5BBB93E-3A89-478B-ACB9-CACC8559388B}" type="sibTrans" cxnId="{7E2423AE-B2FB-4A00-A4D7-41D2CED926FF}">
      <dgm:prSet/>
      <dgm:spPr/>
      <dgm:t>
        <a:bodyPr/>
        <a:lstStyle/>
        <a:p>
          <a:endParaRPr lang="en-US">
            <a:latin typeface="Cambria" pitchFamily="18" charset="0"/>
          </a:endParaRPr>
        </a:p>
      </dgm:t>
    </dgm:pt>
    <dgm:pt modelId="{7301FCAB-28AC-4509-BC5F-A988C790F903}">
      <dgm:prSet/>
      <dgm:spPr/>
      <dgm:t>
        <a:bodyPr/>
        <a:lstStyle/>
        <a:p>
          <a:pPr rtl="0"/>
          <a:r>
            <a:rPr lang="en-GB" dirty="0" smtClean="0">
              <a:latin typeface="Cambria" pitchFamily="18" charset="0"/>
            </a:rPr>
            <a:t>Unable to follow ITU Recommendations.</a:t>
          </a:r>
          <a:endParaRPr lang="en-US" dirty="0">
            <a:latin typeface="Cambria" pitchFamily="18" charset="0"/>
          </a:endParaRPr>
        </a:p>
      </dgm:t>
    </dgm:pt>
    <dgm:pt modelId="{2B99B417-0934-49F1-A123-77B99E624099}" type="parTrans" cxnId="{EE6B242B-934E-4BBB-93D8-567299E15515}">
      <dgm:prSet/>
      <dgm:spPr/>
      <dgm:t>
        <a:bodyPr/>
        <a:lstStyle/>
        <a:p>
          <a:endParaRPr lang="en-US">
            <a:latin typeface="Cambria" pitchFamily="18" charset="0"/>
          </a:endParaRPr>
        </a:p>
      </dgm:t>
    </dgm:pt>
    <dgm:pt modelId="{56EBA054-D1C8-44C5-AF3D-28718FF755E4}" type="sibTrans" cxnId="{EE6B242B-934E-4BBB-93D8-567299E15515}">
      <dgm:prSet/>
      <dgm:spPr/>
      <dgm:t>
        <a:bodyPr/>
        <a:lstStyle/>
        <a:p>
          <a:endParaRPr lang="en-US">
            <a:latin typeface="Cambria" pitchFamily="18" charset="0"/>
          </a:endParaRPr>
        </a:p>
      </dgm:t>
    </dgm:pt>
    <dgm:pt modelId="{EFCE2E9B-46E0-4778-BBF3-B6FED009C309}">
      <dgm:prSet/>
      <dgm:spPr/>
      <dgm:t>
        <a:bodyPr/>
        <a:lstStyle/>
        <a:p>
          <a:pPr rtl="0"/>
          <a:r>
            <a:rPr lang="en-GB" dirty="0" smtClean="0">
              <a:latin typeface="Cambria" pitchFamily="18" charset="0"/>
            </a:rPr>
            <a:t>Unable to support the governmental and commercial sectors for the National Satellite Industry.</a:t>
          </a:r>
          <a:endParaRPr lang="en-US" dirty="0">
            <a:latin typeface="Cambria" pitchFamily="18" charset="0"/>
          </a:endParaRPr>
        </a:p>
      </dgm:t>
    </dgm:pt>
    <dgm:pt modelId="{CB8A89CD-6D9C-4AD0-BBB9-5E896746BEDD}" type="parTrans" cxnId="{4E0ED32A-E0D6-4C84-9E6F-31BEA3E1B688}">
      <dgm:prSet/>
      <dgm:spPr/>
      <dgm:t>
        <a:bodyPr/>
        <a:lstStyle/>
        <a:p>
          <a:endParaRPr lang="en-US">
            <a:latin typeface="Cambria" pitchFamily="18" charset="0"/>
          </a:endParaRPr>
        </a:p>
      </dgm:t>
    </dgm:pt>
    <dgm:pt modelId="{8639689B-3EC5-4289-9AFA-BACB8039B9C5}" type="sibTrans" cxnId="{4E0ED32A-E0D6-4C84-9E6F-31BEA3E1B688}">
      <dgm:prSet/>
      <dgm:spPr/>
      <dgm:t>
        <a:bodyPr/>
        <a:lstStyle/>
        <a:p>
          <a:endParaRPr lang="en-US">
            <a:latin typeface="Cambria" pitchFamily="18" charset="0"/>
          </a:endParaRPr>
        </a:p>
      </dgm:t>
    </dgm:pt>
    <dgm:pt modelId="{085B6469-EF78-4C7D-BED5-4F5FDBA2960D}">
      <dgm:prSet/>
      <dgm:spPr/>
      <dgm:t>
        <a:bodyPr/>
        <a:lstStyle/>
        <a:p>
          <a:pPr rtl="0"/>
          <a:r>
            <a:rPr lang="en-GB" dirty="0" smtClean="0">
              <a:latin typeface="Cambria" pitchFamily="18" charset="0"/>
            </a:rPr>
            <a:t>No control of the Radio Space Spectrum.</a:t>
          </a:r>
          <a:endParaRPr lang="en-US" dirty="0">
            <a:latin typeface="Cambria" pitchFamily="18" charset="0"/>
          </a:endParaRPr>
        </a:p>
      </dgm:t>
    </dgm:pt>
    <dgm:pt modelId="{9E94D032-8BA1-4162-A4BD-2C0024FF2C8A}" type="parTrans" cxnId="{13F33B42-0B3A-441A-890C-5A7B83389BF2}">
      <dgm:prSet/>
      <dgm:spPr/>
      <dgm:t>
        <a:bodyPr/>
        <a:lstStyle/>
        <a:p>
          <a:endParaRPr lang="en-US">
            <a:latin typeface="Cambria" pitchFamily="18" charset="0"/>
          </a:endParaRPr>
        </a:p>
      </dgm:t>
    </dgm:pt>
    <dgm:pt modelId="{71469830-D20A-4478-AC2C-19973810A00B}" type="sibTrans" cxnId="{13F33B42-0B3A-441A-890C-5A7B83389BF2}">
      <dgm:prSet/>
      <dgm:spPr/>
      <dgm:t>
        <a:bodyPr/>
        <a:lstStyle/>
        <a:p>
          <a:endParaRPr lang="en-US">
            <a:latin typeface="Cambria" pitchFamily="18" charset="0"/>
          </a:endParaRPr>
        </a:p>
      </dgm:t>
    </dgm:pt>
    <dgm:pt modelId="{80C723C6-5804-4972-8863-2F5D9D0B5C5C}">
      <dgm:prSet/>
      <dgm:spPr/>
      <dgm:t>
        <a:bodyPr/>
        <a:lstStyle/>
        <a:p>
          <a:pPr rtl="0"/>
          <a:r>
            <a:rPr lang="en-GB" dirty="0" smtClean="0">
              <a:latin typeface="Cambria" pitchFamily="18" charset="0"/>
            </a:rPr>
            <a:t>No control over Licensing fee verification.</a:t>
          </a:r>
          <a:endParaRPr lang="en-US" dirty="0">
            <a:latin typeface="Cambria" pitchFamily="18" charset="0"/>
          </a:endParaRPr>
        </a:p>
      </dgm:t>
    </dgm:pt>
    <dgm:pt modelId="{800F1CB3-BEBE-405D-8AAD-EABFB97E3D2E}" type="parTrans" cxnId="{7539326A-6C0C-4ED8-BF8F-14EBF8682138}">
      <dgm:prSet/>
      <dgm:spPr/>
      <dgm:t>
        <a:bodyPr/>
        <a:lstStyle/>
        <a:p>
          <a:endParaRPr lang="en-US">
            <a:latin typeface="Cambria" pitchFamily="18" charset="0"/>
          </a:endParaRPr>
        </a:p>
      </dgm:t>
    </dgm:pt>
    <dgm:pt modelId="{84C94E19-B52B-440B-8BEF-93CDFF9783C2}" type="sibTrans" cxnId="{7539326A-6C0C-4ED8-BF8F-14EBF8682138}">
      <dgm:prSet/>
      <dgm:spPr/>
      <dgm:t>
        <a:bodyPr/>
        <a:lstStyle/>
        <a:p>
          <a:endParaRPr lang="en-US">
            <a:latin typeface="Cambria" pitchFamily="18" charset="0"/>
          </a:endParaRPr>
        </a:p>
      </dgm:t>
    </dgm:pt>
    <dgm:pt modelId="{263B7FD0-B899-4C9F-8839-72113C33627B}">
      <dgm:prSet/>
      <dgm:spPr/>
      <dgm:t>
        <a:bodyPr/>
        <a:lstStyle/>
        <a:p>
          <a:pPr rtl="0"/>
          <a:r>
            <a:rPr lang="en-GB" dirty="0" smtClean="0">
              <a:latin typeface="Cambria" pitchFamily="18" charset="0"/>
            </a:rPr>
            <a:t>No capacity to verify the correct application of the Technical and Administrative Procedures in the Spectrum Management domain.</a:t>
          </a:r>
          <a:endParaRPr lang="en-US" dirty="0">
            <a:latin typeface="Cambria" pitchFamily="18" charset="0"/>
          </a:endParaRPr>
        </a:p>
      </dgm:t>
    </dgm:pt>
    <dgm:pt modelId="{9E585587-81FC-4ED4-84FC-F2371B103A2B}" type="parTrans" cxnId="{D577CC76-D16E-447F-BE26-4E0FD6E34D1D}">
      <dgm:prSet/>
      <dgm:spPr/>
      <dgm:t>
        <a:bodyPr/>
        <a:lstStyle/>
        <a:p>
          <a:endParaRPr lang="en-US">
            <a:latin typeface="Cambria" pitchFamily="18" charset="0"/>
          </a:endParaRPr>
        </a:p>
      </dgm:t>
    </dgm:pt>
    <dgm:pt modelId="{0D8230A3-E5BC-426B-B1F3-439C1871A434}" type="sibTrans" cxnId="{D577CC76-D16E-447F-BE26-4E0FD6E34D1D}">
      <dgm:prSet/>
      <dgm:spPr/>
      <dgm:t>
        <a:bodyPr/>
        <a:lstStyle/>
        <a:p>
          <a:endParaRPr lang="en-US">
            <a:latin typeface="Cambria" pitchFamily="18" charset="0"/>
          </a:endParaRPr>
        </a:p>
      </dgm:t>
    </dgm:pt>
    <dgm:pt modelId="{12AB8242-C3B8-4F9D-8D82-B48AC8155CB5}">
      <dgm:prSet/>
      <dgm:spPr/>
      <dgm:t>
        <a:bodyPr/>
        <a:lstStyle/>
        <a:p>
          <a:pPr rtl="0"/>
          <a:r>
            <a:rPr lang="en-GB" dirty="0" smtClean="0">
              <a:latin typeface="Cambria" pitchFamily="18" charset="0"/>
            </a:rPr>
            <a:t>No capacity to detect and identify unauthorised radio space transmissions.</a:t>
          </a:r>
          <a:endParaRPr lang="en-US" dirty="0">
            <a:latin typeface="Cambria" pitchFamily="18" charset="0"/>
          </a:endParaRPr>
        </a:p>
      </dgm:t>
    </dgm:pt>
    <dgm:pt modelId="{CEF8124C-0E8B-41AA-9F19-2D3B76C82D91}" type="parTrans" cxnId="{A1A081D6-86AF-4F57-A211-24F9826B988F}">
      <dgm:prSet/>
      <dgm:spPr/>
      <dgm:t>
        <a:bodyPr/>
        <a:lstStyle/>
        <a:p>
          <a:endParaRPr lang="en-US">
            <a:latin typeface="Cambria" pitchFamily="18" charset="0"/>
          </a:endParaRPr>
        </a:p>
      </dgm:t>
    </dgm:pt>
    <dgm:pt modelId="{690FD981-3106-4142-B860-C948E7470AF1}" type="sibTrans" cxnId="{A1A081D6-86AF-4F57-A211-24F9826B988F}">
      <dgm:prSet/>
      <dgm:spPr/>
      <dgm:t>
        <a:bodyPr/>
        <a:lstStyle/>
        <a:p>
          <a:endParaRPr lang="en-US">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10A36D2F-354A-4389-8538-8C4E0A303455}" type="pres">
      <dgm:prSet presAssocID="{3F37171C-A73A-4E80-9275-E1B1789FBC6A}" presName="parentText" presStyleLbl="node1" presStyleIdx="0" presStyleCnt="1">
        <dgm:presLayoutVars>
          <dgm:chMax val="0"/>
          <dgm:bulletEnabled val="1"/>
        </dgm:presLayoutVars>
      </dgm:prSet>
      <dgm:spPr/>
      <dgm:t>
        <a:bodyPr/>
        <a:lstStyle/>
        <a:p>
          <a:endParaRPr lang="en-US"/>
        </a:p>
      </dgm:t>
    </dgm:pt>
    <dgm:pt modelId="{2697B2D1-A714-4B54-B788-02E06D30C30B}" type="pres">
      <dgm:prSet presAssocID="{3F37171C-A73A-4E80-9275-E1B1789FBC6A}" presName="childText" presStyleLbl="revTx" presStyleIdx="0" presStyleCnt="1">
        <dgm:presLayoutVars>
          <dgm:bulletEnabled val="1"/>
        </dgm:presLayoutVars>
      </dgm:prSet>
      <dgm:spPr/>
      <dgm:t>
        <a:bodyPr/>
        <a:lstStyle/>
        <a:p>
          <a:endParaRPr lang="en-US"/>
        </a:p>
      </dgm:t>
    </dgm:pt>
  </dgm:ptLst>
  <dgm:cxnLst>
    <dgm:cxn modelId="{91EB246B-E7B2-45BC-B716-08AE090F5F45}" type="presOf" srcId="{12AB8242-C3B8-4F9D-8D82-B48AC8155CB5}" destId="{2697B2D1-A714-4B54-B788-02E06D30C30B}" srcOrd="0" destOrd="6" presId="urn:microsoft.com/office/officeart/2005/8/layout/vList2"/>
    <dgm:cxn modelId="{A1A081D6-86AF-4F57-A211-24F9826B988F}" srcId="{3F37171C-A73A-4E80-9275-E1B1789FBC6A}" destId="{12AB8242-C3B8-4F9D-8D82-B48AC8155CB5}" srcOrd="6" destOrd="0" parTransId="{CEF8124C-0E8B-41AA-9F19-2D3B76C82D91}" sibTransId="{690FD981-3106-4142-B860-C948E7470AF1}"/>
    <dgm:cxn modelId="{12774BB4-0DDB-4308-96DA-F57677F2F26D}" type="presOf" srcId="{DB6D5322-8C7A-40E9-BE68-FDB2AA53541B}" destId="{2697B2D1-A714-4B54-B788-02E06D30C30B}" srcOrd="0" destOrd="0" presId="urn:microsoft.com/office/officeart/2005/8/layout/vList2"/>
    <dgm:cxn modelId="{54F47C63-77B8-4E90-992B-E2B6265443CD}" type="presOf" srcId="{263B7FD0-B899-4C9F-8839-72113C33627B}" destId="{2697B2D1-A714-4B54-B788-02E06D30C30B}" srcOrd="0" destOrd="1" presId="urn:microsoft.com/office/officeart/2005/8/layout/vList2"/>
    <dgm:cxn modelId="{B7DD4BDC-17D6-453A-B3C0-A9CCA6CEAA0C}" type="presOf" srcId="{446B52CA-BDF8-4671-93B9-5B638BF89015}" destId="{0DEDF726-B5A2-4696-953F-E21A7103BA8D}" srcOrd="0" destOrd="0" presId="urn:microsoft.com/office/officeart/2005/8/layout/vList2"/>
    <dgm:cxn modelId="{D577CC76-D16E-447F-BE26-4E0FD6E34D1D}" srcId="{3F37171C-A73A-4E80-9275-E1B1789FBC6A}" destId="{263B7FD0-B899-4C9F-8839-72113C33627B}" srcOrd="1" destOrd="0" parTransId="{9E585587-81FC-4ED4-84FC-F2371B103A2B}" sibTransId="{0D8230A3-E5BC-426B-B1F3-439C1871A434}"/>
    <dgm:cxn modelId="{B884AFC8-48B0-4D3B-8CFD-1754C0F314EC}" type="presOf" srcId="{7301FCAB-28AC-4509-BC5F-A988C790F903}" destId="{2697B2D1-A714-4B54-B788-02E06D30C30B}" srcOrd="0" destOrd="2" presId="urn:microsoft.com/office/officeart/2005/8/layout/vList2"/>
    <dgm:cxn modelId="{55DEE8DC-B090-4626-8542-434C06CE193F}" srcId="{446B52CA-BDF8-4671-93B9-5B638BF89015}" destId="{3F37171C-A73A-4E80-9275-E1B1789FBC6A}" srcOrd="0" destOrd="0" parTransId="{5C645CC0-331D-43E4-91E1-F2AD9479C0B4}" sibTransId="{4C59E8E6-AC39-4779-816B-84776537F2E3}"/>
    <dgm:cxn modelId="{EE6B242B-934E-4BBB-93D8-567299E15515}" srcId="{3F37171C-A73A-4E80-9275-E1B1789FBC6A}" destId="{7301FCAB-28AC-4509-BC5F-A988C790F903}" srcOrd="2" destOrd="0" parTransId="{2B99B417-0934-49F1-A123-77B99E624099}" sibTransId="{56EBA054-D1C8-44C5-AF3D-28718FF755E4}"/>
    <dgm:cxn modelId="{13F33B42-0B3A-441A-890C-5A7B83389BF2}" srcId="{3F37171C-A73A-4E80-9275-E1B1789FBC6A}" destId="{085B6469-EF78-4C7D-BED5-4F5FDBA2960D}" srcOrd="4" destOrd="0" parTransId="{9E94D032-8BA1-4162-A4BD-2C0024FF2C8A}" sibTransId="{71469830-D20A-4478-AC2C-19973810A00B}"/>
    <dgm:cxn modelId="{07EF1995-D631-496D-BC15-25BA553039A6}" type="presOf" srcId="{085B6469-EF78-4C7D-BED5-4F5FDBA2960D}" destId="{2697B2D1-A714-4B54-B788-02E06D30C30B}" srcOrd="0" destOrd="4" presId="urn:microsoft.com/office/officeart/2005/8/layout/vList2"/>
    <dgm:cxn modelId="{04A8180A-B97A-43B5-BF61-B736857A133D}" type="presOf" srcId="{EFCE2E9B-46E0-4778-BBF3-B6FED009C309}" destId="{2697B2D1-A714-4B54-B788-02E06D30C30B}" srcOrd="0" destOrd="3" presId="urn:microsoft.com/office/officeart/2005/8/layout/vList2"/>
    <dgm:cxn modelId="{7539326A-6C0C-4ED8-BF8F-14EBF8682138}" srcId="{3F37171C-A73A-4E80-9275-E1B1789FBC6A}" destId="{80C723C6-5804-4972-8863-2F5D9D0B5C5C}" srcOrd="5" destOrd="0" parTransId="{800F1CB3-BEBE-405D-8AAD-EABFB97E3D2E}" sibTransId="{84C94E19-B52B-440B-8BEF-93CDFF9783C2}"/>
    <dgm:cxn modelId="{7E2423AE-B2FB-4A00-A4D7-41D2CED926FF}" srcId="{3F37171C-A73A-4E80-9275-E1B1789FBC6A}" destId="{DB6D5322-8C7A-40E9-BE68-FDB2AA53541B}" srcOrd="0" destOrd="0" parTransId="{CE4583D2-4ADC-40C2-BC19-D9C912913BA4}" sibTransId="{E5BBB93E-3A89-478B-ACB9-CACC8559388B}"/>
    <dgm:cxn modelId="{A2FA6C25-339E-4733-937D-C5F12AFFF311}" type="presOf" srcId="{3F37171C-A73A-4E80-9275-E1B1789FBC6A}" destId="{10A36D2F-354A-4389-8538-8C4E0A303455}" srcOrd="0" destOrd="0" presId="urn:microsoft.com/office/officeart/2005/8/layout/vList2"/>
    <dgm:cxn modelId="{4E0ED32A-E0D6-4C84-9E6F-31BEA3E1B688}" srcId="{3F37171C-A73A-4E80-9275-E1B1789FBC6A}" destId="{EFCE2E9B-46E0-4778-BBF3-B6FED009C309}" srcOrd="3" destOrd="0" parTransId="{CB8A89CD-6D9C-4AD0-BBB9-5E896746BEDD}" sibTransId="{8639689B-3EC5-4289-9AFA-BACB8039B9C5}"/>
    <dgm:cxn modelId="{E67A3F01-7777-4713-B2DC-E5534591F9A0}" type="presOf" srcId="{80C723C6-5804-4972-8863-2F5D9D0B5C5C}" destId="{2697B2D1-A714-4B54-B788-02E06D30C30B}" srcOrd="0" destOrd="5" presId="urn:microsoft.com/office/officeart/2005/8/layout/vList2"/>
    <dgm:cxn modelId="{F62001DB-DE09-49DE-B393-802DA30A5D7B}" type="presParOf" srcId="{0DEDF726-B5A2-4696-953F-E21A7103BA8D}" destId="{10A36D2F-354A-4389-8538-8C4E0A303455}" srcOrd="0" destOrd="0" presId="urn:microsoft.com/office/officeart/2005/8/layout/vList2"/>
    <dgm:cxn modelId="{F1143E5F-9F7D-4E25-B5BB-5D12F2D49F9E}" type="presParOf" srcId="{0DEDF726-B5A2-4696-953F-E21A7103BA8D}" destId="{2697B2D1-A714-4B54-B788-02E06D30C30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custT="1"/>
      <dgm:spPr/>
      <dgm: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GB" sz="1800" dirty="0" smtClean="0">
              <a:latin typeface="Cambria" pitchFamily="18" charset="0"/>
            </a:rPr>
            <a:t>Manage frequency and band allocation at national and international level to improve the efficient use of the satellite radio spectrum.</a:t>
          </a:r>
          <a:endParaRPr lang="en-US" sz="1800" dirty="0" smtClean="0">
            <a:latin typeface="Cambria" pitchFamily="18" charset="0"/>
          </a:endParaRPr>
        </a:p>
      </dgm:t>
    </dgm:pt>
    <dgm:pt modelId="{5C645CC0-331D-43E4-91E1-F2AD9479C0B4}" type="parTrans" cxnId="{55DEE8DC-B090-4626-8542-434C06CE193F}">
      <dgm:prSet/>
      <dgm:spPr/>
      <dgm:t>
        <a:bodyPr/>
        <a:lstStyle/>
        <a:p>
          <a:endParaRPr lang="en-US" sz="1800">
            <a:solidFill>
              <a:schemeClr val="tx1"/>
            </a:solidFill>
            <a:latin typeface="Cambria" pitchFamily="18" charset="0"/>
          </a:endParaRPr>
        </a:p>
      </dgm:t>
    </dgm:pt>
    <dgm:pt modelId="{4C59E8E6-AC39-4779-816B-84776537F2E3}" type="sibTrans" cxnId="{55DEE8DC-B090-4626-8542-434C06CE193F}">
      <dgm:prSet/>
      <dgm:spPr/>
      <dgm:t>
        <a:bodyPr/>
        <a:lstStyle/>
        <a:p>
          <a:endParaRPr lang="en-US" sz="1800">
            <a:solidFill>
              <a:schemeClr val="tx1"/>
            </a:solidFill>
            <a:latin typeface="Cambria" pitchFamily="18" charset="0"/>
          </a:endParaRPr>
        </a:p>
      </dgm:t>
    </dgm:pt>
    <dgm:pt modelId="{E6549DEC-2D77-4D96-AB22-4BD1BB6D599E}">
      <dgm:prSet custT="1"/>
      <dgm:spPr/>
      <dgm:t>
        <a:bodyPr/>
        <a:lstStyle/>
        <a:p>
          <a:pPr algn="just"/>
          <a:r>
            <a:rPr lang="en-GB" sz="1800" smtClean="0">
              <a:latin typeface="Cambria" pitchFamily="18" charset="0"/>
            </a:rPr>
            <a:t>Verify and record the assignment of satellite radio frequency and services, associated to on-site inspections to ensure correct measurements of space spectrum usage .</a:t>
          </a:r>
          <a:endParaRPr lang="en-US" sz="1800" dirty="0">
            <a:latin typeface="Cambria" pitchFamily="18" charset="0"/>
          </a:endParaRPr>
        </a:p>
      </dgm:t>
    </dgm:pt>
    <dgm:pt modelId="{7C8FFCC6-B024-43E5-AED2-C74ADF3920B2}" type="parTrans" cxnId="{7B1462BB-A5BB-409B-8BEC-C7FAB6AE6DF4}">
      <dgm:prSet/>
      <dgm:spPr/>
      <dgm:t>
        <a:bodyPr/>
        <a:lstStyle/>
        <a:p>
          <a:endParaRPr lang="en-US" sz="1800">
            <a:solidFill>
              <a:schemeClr val="tx1"/>
            </a:solidFill>
            <a:latin typeface="Cambria" pitchFamily="18" charset="0"/>
          </a:endParaRPr>
        </a:p>
      </dgm:t>
    </dgm:pt>
    <dgm:pt modelId="{CDEB6CBF-8585-4568-AB28-BD4C4376DDAA}" type="sibTrans" cxnId="{7B1462BB-A5BB-409B-8BEC-C7FAB6AE6DF4}">
      <dgm:prSet/>
      <dgm:spPr/>
      <dgm:t>
        <a:bodyPr/>
        <a:lstStyle/>
        <a:p>
          <a:endParaRPr lang="en-US" sz="1800">
            <a:solidFill>
              <a:schemeClr val="tx1"/>
            </a:solidFill>
            <a:latin typeface="Cambria" pitchFamily="18" charset="0"/>
          </a:endParaRPr>
        </a:p>
      </dgm:t>
    </dgm:pt>
    <dgm:pt modelId="{985BBD6A-B662-41E1-9507-616DA9735918}">
      <dgm:prSet custT="1"/>
      <dgm:spPr/>
      <dgm:t>
        <a:bodyPr/>
        <a:lstStyle/>
        <a:p>
          <a:pPr algn="just"/>
          <a:r>
            <a:rPr lang="en-GB" sz="1800" dirty="0" smtClean="0">
              <a:latin typeface="Cambria" pitchFamily="18" charset="0"/>
            </a:rPr>
            <a:t>Spectrum monitoring of space spectrum usage to avoid service degradation and reduce harmful interferences.</a:t>
          </a:r>
          <a:endParaRPr lang="en-US" sz="1800" dirty="0">
            <a:latin typeface="Cambria" pitchFamily="18" charset="0"/>
          </a:endParaRPr>
        </a:p>
      </dgm:t>
    </dgm:pt>
    <dgm:pt modelId="{2F44E4D8-D46E-4F1E-88DB-95EDC2EB77B0}" type="parTrans" cxnId="{0977A60C-5DB3-49AE-9413-00964550FFD4}">
      <dgm:prSet/>
      <dgm:spPr/>
      <dgm:t>
        <a:bodyPr/>
        <a:lstStyle/>
        <a:p>
          <a:endParaRPr lang="en-US" sz="1800">
            <a:solidFill>
              <a:schemeClr val="tx1"/>
            </a:solidFill>
            <a:latin typeface="Cambria" pitchFamily="18" charset="0"/>
          </a:endParaRPr>
        </a:p>
      </dgm:t>
    </dgm:pt>
    <dgm:pt modelId="{464A4EDA-3DF7-410A-98F3-00E3DBA2EF47}" type="sibTrans" cxnId="{0977A60C-5DB3-49AE-9413-00964550FFD4}">
      <dgm:prSet/>
      <dgm:spPr/>
      <dgm:t>
        <a:bodyPr/>
        <a:lstStyle/>
        <a:p>
          <a:endParaRPr lang="en-US" sz="1800">
            <a:solidFill>
              <a:schemeClr val="tx1"/>
            </a:solidFill>
            <a:latin typeface="Cambria" pitchFamily="18" charset="0"/>
          </a:endParaRPr>
        </a:p>
      </dgm:t>
    </dgm:pt>
    <dgm:pt modelId="{201703A2-4D29-42D6-AD09-26F0E5A85526}">
      <dgm:prSet custT="1"/>
      <dgm:spPr/>
      <dgm:t>
        <a:bodyPr/>
        <a:lstStyle/>
        <a:p>
          <a:pPr algn="just"/>
          <a:r>
            <a:rPr lang="en-GB" sz="1800" smtClean="0">
              <a:latin typeface="Cambria" pitchFamily="18" charset="0"/>
            </a:rPr>
            <a:t>Determine the technical and operational procedures necessary to maintain a complex network of signals and services.</a:t>
          </a:r>
          <a:endParaRPr lang="en-US" sz="1800" dirty="0">
            <a:latin typeface="Cambria" pitchFamily="18" charset="0"/>
          </a:endParaRPr>
        </a:p>
      </dgm:t>
    </dgm:pt>
    <dgm:pt modelId="{AC69DD1A-1D0A-4FB4-940B-21544514350F}" type="parTrans" cxnId="{D1D2B50C-46D9-4F59-A31C-89059A590704}">
      <dgm:prSet/>
      <dgm:spPr/>
      <dgm:t>
        <a:bodyPr/>
        <a:lstStyle/>
        <a:p>
          <a:endParaRPr lang="en-US" sz="1800">
            <a:solidFill>
              <a:schemeClr val="tx1"/>
            </a:solidFill>
            <a:latin typeface="Cambria" pitchFamily="18" charset="0"/>
          </a:endParaRPr>
        </a:p>
      </dgm:t>
    </dgm:pt>
    <dgm:pt modelId="{ABD0FEC1-E013-45FA-A64E-70DC1843B9DF}" type="sibTrans" cxnId="{D1D2B50C-46D9-4F59-A31C-89059A590704}">
      <dgm:prSet/>
      <dgm:spPr/>
      <dgm:t>
        <a:bodyPr/>
        <a:lstStyle/>
        <a:p>
          <a:endParaRPr lang="en-US" sz="1800">
            <a:solidFill>
              <a:schemeClr val="tx1"/>
            </a:solidFill>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BA59820A-EE36-4346-846C-3B9525E3FF51}" type="pres">
      <dgm:prSet presAssocID="{3F37171C-A73A-4E80-9275-E1B1789FBC6A}" presName="parentText" presStyleLbl="node1" presStyleIdx="0" presStyleCnt="4">
        <dgm:presLayoutVars>
          <dgm:chMax val="0"/>
          <dgm:bulletEnabled val="1"/>
        </dgm:presLayoutVars>
      </dgm:prSet>
      <dgm:spPr/>
      <dgm:t>
        <a:bodyPr/>
        <a:lstStyle/>
        <a:p>
          <a:endParaRPr lang="en-US"/>
        </a:p>
      </dgm:t>
    </dgm:pt>
    <dgm:pt modelId="{9425A9C2-629D-4A45-8900-192943D120EB}" type="pres">
      <dgm:prSet presAssocID="{4C59E8E6-AC39-4779-816B-84776537F2E3}" presName="spacer" presStyleCnt="0"/>
      <dgm:spPr/>
      <dgm:t>
        <a:bodyPr/>
        <a:lstStyle/>
        <a:p>
          <a:endParaRPr lang="en-US"/>
        </a:p>
      </dgm:t>
    </dgm:pt>
    <dgm:pt modelId="{D4DBB9B2-1F03-46B5-B132-B4C50AB32033}" type="pres">
      <dgm:prSet presAssocID="{E6549DEC-2D77-4D96-AB22-4BD1BB6D599E}" presName="parentText" presStyleLbl="node1" presStyleIdx="1" presStyleCnt="4">
        <dgm:presLayoutVars>
          <dgm:chMax val="0"/>
          <dgm:bulletEnabled val="1"/>
        </dgm:presLayoutVars>
      </dgm:prSet>
      <dgm:spPr/>
      <dgm:t>
        <a:bodyPr/>
        <a:lstStyle/>
        <a:p>
          <a:endParaRPr lang="en-US"/>
        </a:p>
      </dgm:t>
    </dgm:pt>
    <dgm:pt modelId="{0D9D4516-13B2-4D8A-A8E4-6E31283BA1D7}" type="pres">
      <dgm:prSet presAssocID="{CDEB6CBF-8585-4568-AB28-BD4C4376DDAA}" presName="spacer" presStyleCnt="0"/>
      <dgm:spPr/>
      <dgm:t>
        <a:bodyPr/>
        <a:lstStyle/>
        <a:p>
          <a:endParaRPr lang="en-US"/>
        </a:p>
      </dgm:t>
    </dgm:pt>
    <dgm:pt modelId="{1B80191F-F0A3-4770-8A8F-6A209F9C7A72}" type="pres">
      <dgm:prSet presAssocID="{985BBD6A-B662-41E1-9507-616DA9735918}" presName="parentText" presStyleLbl="node1" presStyleIdx="2" presStyleCnt="4">
        <dgm:presLayoutVars>
          <dgm:chMax val="0"/>
          <dgm:bulletEnabled val="1"/>
        </dgm:presLayoutVars>
      </dgm:prSet>
      <dgm:spPr/>
      <dgm:t>
        <a:bodyPr/>
        <a:lstStyle/>
        <a:p>
          <a:endParaRPr lang="en-US"/>
        </a:p>
      </dgm:t>
    </dgm:pt>
    <dgm:pt modelId="{1827F9D7-E1E8-47C8-AD1C-88517EA94649}" type="pres">
      <dgm:prSet presAssocID="{464A4EDA-3DF7-410A-98F3-00E3DBA2EF47}" presName="spacer" presStyleCnt="0"/>
      <dgm:spPr/>
      <dgm:t>
        <a:bodyPr/>
        <a:lstStyle/>
        <a:p>
          <a:endParaRPr lang="en-US"/>
        </a:p>
      </dgm:t>
    </dgm:pt>
    <dgm:pt modelId="{A5B4A33A-7700-49C6-BA5E-8FD916426FEA}" type="pres">
      <dgm:prSet presAssocID="{201703A2-4D29-42D6-AD09-26F0E5A85526}" presName="parentText" presStyleLbl="node1" presStyleIdx="3" presStyleCnt="4">
        <dgm:presLayoutVars>
          <dgm:chMax val="0"/>
          <dgm:bulletEnabled val="1"/>
        </dgm:presLayoutVars>
      </dgm:prSet>
      <dgm:spPr/>
      <dgm:t>
        <a:bodyPr/>
        <a:lstStyle/>
        <a:p>
          <a:endParaRPr lang="en-US"/>
        </a:p>
      </dgm:t>
    </dgm:pt>
  </dgm:ptLst>
  <dgm:cxnLst>
    <dgm:cxn modelId="{55DEE8DC-B090-4626-8542-434C06CE193F}" srcId="{446B52CA-BDF8-4671-93B9-5B638BF89015}" destId="{3F37171C-A73A-4E80-9275-E1B1789FBC6A}" srcOrd="0" destOrd="0" parTransId="{5C645CC0-331D-43E4-91E1-F2AD9479C0B4}" sibTransId="{4C59E8E6-AC39-4779-816B-84776537F2E3}"/>
    <dgm:cxn modelId="{03997E11-23C1-48CC-BA67-416A9281924C}" type="presOf" srcId="{985BBD6A-B662-41E1-9507-616DA9735918}" destId="{1B80191F-F0A3-4770-8A8F-6A209F9C7A72}" srcOrd="0" destOrd="0" presId="urn:microsoft.com/office/officeart/2005/8/layout/vList2"/>
    <dgm:cxn modelId="{AE912A33-AC9B-4137-8B1D-E4F3D305B921}" type="presOf" srcId="{E6549DEC-2D77-4D96-AB22-4BD1BB6D599E}" destId="{D4DBB9B2-1F03-46B5-B132-B4C50AB32033}" srcOrd="0" destOrd="0" presId="urn:microsoft.com/office/officeart/2005/8/layout/vList2"/>
    <dgm:cxn modelId="{C68F9987-89DD-4467-A344-D42FA0B8C79B}" type="presOf" srcId="{446B52CA-BDF8-4671-93B9-5B638BF89015}" destId="{0DEDF726-B5A2-4696-953F-E21A7103BA8D}" srcOrd="0" destOrd="0" presId="urn:microsoft.com/office/officeart/2005/8/layout/vList2"/>
    <dgm:cxn modelId="{D1D2B50C-46D9-4F59-A31C-89059A590704}" srcId="{446B52CA-BDF8-4671-93B9-5B638BF89015}" destId="{201703A2-4D29-42D6-AD09-26F0E5A85526}" srcOrd="3" destOrd="0" parTransId="{AC69DD1A-1D0A-4FB4-940B-21544514350F}" sibTransId="{ABD0FEC1-E013-45FA-A64E-70DC1843B9DF}"/>
    <dgm:cxn modelId="{9323E008-DF40-4C18-995E-26CACE0A6CF9}" type="presOf" srcId="{3F37171C-A73A-4E80-9275-E1B1789FBC6A}" destId="{BA59820A-EE36-4346-846C-3B9525E3FF51}" srcOrd="0" destOrd="0" presId="urn:microsoft.com/office/officeart/2005/8/layout/vList2"/>
    <dgm:cxn modelId="{221DCDFB-E8D2-4BD7-990C-F2BFF6EE26A7}" type="presOf" srcId="{201703A2-4D29-42D6-AD09-26F0E5A85526}" destId="{A5B4A33A-7700-49C6-BA5E-8FD916426FEA}" srcOrd="0" destOrd="0" presId="urn:microsoft.com/office/officeart/2005/8/layout/vList2"/>
    <dgm:cxn modelId="{7B1462BB-A5BB-409B-8BEC-C7FAB6AE6DF4}" srcId="{446B52CA-BDF8-4671-93B9-5B638BF89015}" destId="{E6549DEC-2D77-4D96-AB22-4BD1BB6D599E}" srcOrd="1" destOrd="0" parTransId="{7C8FFCC6-B024-43E5-AED2-C74ADF3920B2}" sibTransId="{CDEB6CBF-8585-4568-AB28-BD4C4376DDAA}"/>
    <dgm:cxn modelId="{0977A60C-5DB3-49AE-9413-00964550FFD4}" srcId="{446B52CA-BDF8-4671-93B9-5B638BF89015}" destId="{985BBD6A-B662-41E1-9507-616DA9735918}" srcOrd="2" destOrd="0" parTransId="{2F44E4D8-D46E-4F1E-88DB-95EDC2EB77B0}" sibTransId="{464A4EDA-3DF7-410A-98F3-00E3DBA2EF47}"/>
    <dgm:cxn modelId="{BE594E06-9E11-45F9-9231-6DF543478870}" type="presParOf" srcId="{0DEDF726-B5A2-4696-953F-E21A7103BA8D}" destId="{BA59820A-EE36-4346-846C-3B9525E3FF51}" srcOrd="0" destOrd="0" presId="urn:microsoft.com/office/officeart/2005/8/layout/vList2"/>
    <dgm:cxn modelId="{8C0D626B-B453-48F4-A65A-BE4284A234C6}" type="presParOf" srcId="{0DEDF726-B5A2-4696-953F-E21A7103BA8D}" destId="{9425A9C2-629D-4A45-8900-192943D120EB}" srcOrd="1" destOrd="0" presId="urn:microsoft.com/office/officeart/2005/8/layout/vList2"/>
    <dgm:cxn modelId="{F7A860FC-458B-437E-BFB5-B76602BE384F}" type="presParOf" srcId="{0DEDF726-B5A2-4696-953F-E21A7103BA8D}" destId="{D4DBB9B2-1F03-46B5-B132-B4C50AB32033}" srcOrd="2" destOrd="0" presId="urn:microsoft.com/office/officeart/2005/8/layout/vList2"/>
    <dgm:cxn modelId="{D3417D03-A1C4-42E2-8DF3-633D92CFF0FA}" type="presParOf" srcId="{0DEDF726-B5A2-4696-953F-E21A7103BA8D}" destId="{0D9D4516-13B2-4D8A-A8E4-6E31283BA1D7}" srcOrd="3" destOrd="0" presId="urn:microsoft.com/office/officeart/2005/8/layout/vList2"/>
    <dgm:cxn modelId="{B430D08F-D00C-4644-8BCF-7B0FD44AA38C}" type="presParOf" srcId="{0DEDF726-B5A2-4696-953F-E21A7103BA8D}" destId="{1B80191F-F0A3-4770-8A8F-6A209F9C7A72}" srcOrd="4" destOrd="0" presId="urn:microsoft.com/office/officeart/2005/8/layout/vList2"/>
    <dgm:cxn modelId="{435F371F-A347-4A8D-8591-4FB8DD9438AA}" type="presParOf" srcId="{0DEDF726-B5A2-4696-953F-E21A7103BA8D}" destId="{1827F9D7-E1E8-47C8-AD1C-88517EA94649}" srcOrd="5" destOrd="0" presId="urn:microsoft.com/office/officeart/2005/8/layout/vList2"/>
    <dgm:cxn modelId="{5237B866-DD11-4CB9-B86B-62628F1497D8}" type="presParOf" srcId="{0DEDF726-B5A2-4696-953F-E21A7103BA8D}" destId="{A5B4A33A-7700-49C6-BA5E-8FD916426FE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F37171C-A73A-4E80-9275-E1B1789FBC6A}">
      <dgm:prSet custT="1"/>
      <dgm:spPr/>
      <dgm:t>
        <a:bodyPr/>
        <a:lstStyle/>
        <a:p>
          <a:pPr algn="just" rtl="0"/>
          <a:r>
            <a:rPr lang="en-GB" sz="2800" dirty="0" smtClean="0">
              <a:latin typeface="Cambria" pitchFamily="18" charset="0"/>
            </a:rPr>
            <a:t>Regulate and Maintain Satellite Telecommunication Services in National Territories.</a:t>
          </a:r>
          <a:endParaRPr lang="en-US" sz="2800" dirty="0">
            <a:latin typeface="Cambria" pitchFamily="18" charset="0"/>
          </a:endParaRPr>
        </a:p>
      </dgm:t>
    </dgm:pt>
    <dgm:pt modelId="{5C645CC0-331D-43E4-91E1-F2AD9479C0B4}" type="parTrans" cxnId="{55DEE8DC-B090-4626-8542-434C06CE193F}">
      <dgm:prSet/>
      <dgm:spPr/>
      <dgm:t>
        <a:bodyPr/>
        <a:lstStyle/>
        <a:p>
          <a:endParaRPr lang="en-US">
            <a:solidFill>
              <a:schemeClr val="tx1"/>
            </a:solidFill>
            <a:latin typeface="Cambria" pitchFamily="18" charset="0"/>
          </a:endParaRPr>
        </a:p>
      </dgm:t>
    </dgm:pt>
    <dgm:pt modelId="{4C59E8E6-AC39-4779-816B-84776537F2E3}" type="sibTrans" cxnId="{55DEE8DC-B090-4626-8542-434C06CE193F}">
      <dgm:prSet/>
      <dgm:spPr/>
      <dgm:t>
        <a:bodyPr/>
        <a:lstStyle/>
        <a:p>
          <a:endParaRPr lang="en-US">
            <a:solidFill>
              <a:schemeClr val="tx1"/>
            </a:solidFill>
            <a:latin typeface="Cambria" pitchFamily="18" charset="0"/>
          </a:endParaRPr>
        </a:p>
      </dgm:t>
    </dgm:pt>
    <dgm:pt modelId="{67836C1D-4F59-4F50-B7EC-8B63C52FF2E7}">
      <dgm:prSet custT="1"/>
      <dgm:spPr/>
      <dgm:t>
        <a:bodyPr/>
        <a:lstStyle/>
        <a:p>
          <a:r>
            <a:rPr lang="en-GB" sz="2800" dirty="0" smtClean="0">
              <a:latin typeface="Cambria" pitchFamily="18" charset="0"/>
            </a:rPr>
            <a:t>Promote the importance of Telecommunication among Service Providers and beneficiaries.</a:t>
          </a:r>
          <a:endParaRPr lang="en-US" sz="2800" dirty="0">
            <a:latin typeface="Cambria" pitchFamily="18" charset="0"/>
          </a:endParaRPr>
        </a:p>
      </dgm:t>
    </dgm:pt>
    <dgm:pt modelId="{2D0501F6-D045-4E8B-8B9E-A0B466BFDD72}" type="parTrans" cxnId="{B62CC75B-369B-496D-877E-C61098E30D3F}">
      <dgm:prSet/>
      <dgm:spPr/>
      <dgm:t>
        <a:bodyPr/>
        <a:lstStyle/>
        <a:p>
          <a:endParaRPr lang="en-US">
            <a:solidFill>
              <a:schemeClr val="tx1"/>
            </a:solidFill>
            <a:latin typeface="Cambria" pitchFamily="18" charset="0"/>
          </a:endParaRPr>
        </a:p>
      </dgm:t>
    </dgm:pt>
    <dgm:pt modelId="{AC10F66D-608F-46B3-86E5-A9A76E726BC7}" type="sibTrans" cxnId="{B62CC75B-369B-496D-877E-C61098E30D3F}">
      <dgm:prSet/>
      <dgm:spPr/>
      <dgm:t>
        <a:bodyPr/>
        <a:lstStyle/>
        <a:p>
          <a:endParaRPr lang="en-US">
            <a:solidFill>
              <a:schemeClr val="tx1"/>
            </a:solidFill>
            <a:latin typeface="Cambria" pitchFamily="18" charset="0"/>
          </a:endParaRPr>
        </a:p>
      </dgm:t>
    </dgm:pt>
    <dgm:pt modelId="{45EA9690-8BE9-418E-A898-CAEB09F871CD}">
      <dgm:prSet custT="1"/>
      <dgm:spPr/>
      <dgm:t>
        <a:bodyPr/>
        <a:lstStyle/>
        <a:p>
          <a:r>
            <a:rPr lang="en-GB" sz="2800" dirty="0" smtClean="0">
              <a:latin typeface="Cambria" pitchFamily="18" charset="0"/>
            </a:rPr>
            <a:t>Guarantee users to have equal access rights and high quality Telecommunications Services. </a:t>
          </a:r>
          <a:endParaRPr lang="en-US" sz="2800" dirty="0">
            <a:latin typeface="Cambria" pitchFamily="18" charset="0"/>
          </a:endParaRPr>
        </a:p>
      </dgm:t>
    </dgm:pt>
    <dgm:pt modelId="{1BE385C7-7143-4D66-8EF0-55B276BFA5B0}" type="parTrans" cxnId="{8F435D7A-C795-4A6E-883D-8164E194B64F}">
      <dgm:prSet/>
      <dgm:spPr/>
      <dgm:t>
        <a:bodyPr/>
        <a:lstStyle/>
        <a:p>
          <a:endParaRPr lang="en-US">
            <a:solidFill>
              <a:schemeClr val="tx1"/>
            </a:solidFill>
            <a:latin typeface="Cambria" pitchFamily="18" charset="0"/>
          </a:endParaRPr>
        </a:p>
      </dgm:t>
    </dgm:pt>
    <dgm:pt modelId="{EA7AEF1D-DC9D-43FE-951C-EF893A71C1A0}" type="sibTrans" cxnId="{8F435D7A-C795-4A6E-883D-8164E194B64F}">
      <dgm:prSet/>
      <dgm:spPr/>
      <dgm:t>
        <a:bodyPr/>
        <a:lstStyle/>
        <a:p>
          <a:endParaRPr lang="en-US">
            <a:solidFill>
              <a:schemeClr val="tx1"/>
            </a:solidFill>
            <a:latin typeface="Cambria" pitchFamily="18" charset="0"/>
          </a:endParaRPr>
        </a:p>
      </dgm:t>
    </dgm:pt>
    <dgm:pt modelId="{399ACFE0-9B8F-4991-A59B-5AAB3B64CCA7}">
      <dgm:prSet custT="1"/>
      <dgm:spPr/>
      <dgm:t>
        <a:bodyPr/>
        <a:lstStyle/>
        <a:p>
          <a:pPr algn="just" rtl="0"/>
          <a:r>
            <a:rPr lang="en-GB" sz="2800" dirty="0" smtClean="0">
              <a:latin typeface="Cambria" pitchFamily="18" charset="0"/>
            </a:rPr>
            <a:t>Police the licensing procedure of authorised operators and bandwidth usage.</a:t>
          </a:r>
          <a:endParaRPr lang="en-US" sz="2800" dirty="0">
            <a:latin typeface="Cambria" pitchFamily="18" charset="0"/>
          </a:endParaRPr>
        </a:p>
      </dgm:t>
    </dgm:pt>
    <dgm:pt modelId="{9FD97D1C-8A52-4676-AFD4-25BFD6C4949D}" type="parTrans" cxnId="{C12852CB-F18E-4CC4-B81C-2C1AACDA4E6B}">
      <dgm:prSet/>
      <dgm:spPr/>
      <dgm:t>
        <a:bodyPr/>
        <a:lstStyle/>
        <a:p>
          <a:endParaRPr lang="en-US">
            <a:solidFill>
              <a:schemeClr val="tx1"/>
            </a:solidFill>
            <a:latin typeface="Cambria" pitchFamily="18" charset="0"/>
          </a:endParaRPr>
        </a:p>
      </dgm:t>
    </dgm:pt>
    <dgm:pt modelId="{92BFC1D5-3A99-4F75-8868-FD6CBE883394}" type="sibTrans" cxnId="{C12852CB-F18E-4CC4-B81C-2C1AACDA4E6B}">
      <dgm:prSet/>
      <dgm:spPr/>
      <dgm:t>
        <a:bodyPr/>
        <a:lstStyle/>
        <a:p>
          <a:endParaRPr lang="en-US">
            <a:solidFill>
              <a:schemeClr val="tx1"/>
            </a:solidFill>
            <a:latin typeface="Cambria" pitchFamily="18" charset="0"/>
          </a:endParaRPr>
        </a:p>
      </dgm:t>
    </dgm:pt>
    <dgm:pt modelId="{D9580AE0-2A02-4511-A332-1179884ED555}">
      <dgm:prSet custT="1"/>
      <dgm:spPr/>
      <dgm:t>
        <a:bodyPr/>
        <a:lstStyle/>
        <a:p>
          <a:r>
            <a:rPr lang="en-GB" sz="2800" smtClean="0">
              <a:latin typeface="Cambria" pitchFamily="18" charset="0"/>
            </a:rPr>
            <a:t>Support and manage the increasing demands on Services and Frequency Bandwidth </a:t>
          </a:r>
          <a:endParaRPr lang="en-US" sz="2800" dirty="0">
            <a:latin typeface="Cambria" pitchFamily="18" charset="0"/>
          </a:endParaRPr>
        </a:p>
      </dgm:t>
    </dgm:pt>
    <dgm:pt modelId="{A74390FA-AA45-4010-AD39-F2390A5EC346}" type="parTrans" cxnId="{BE0B9942-DCCD-429F-96B0-68512B6AD9AC}">
      <dgm:prSet/>
      <dgm:spPr/>
      <dgm:t>
        <a:bodyPr/>
        <a:lstStyle/>
        <a:p>
          <a:endParaRPr lang="en-US">
            <a:solidFill>
              <a:schemeClr val="tx1"/>
            </a:solidFill>
            <a:latin typeface="Cambria" pitchFamily="18" charset="0"/>
          </a:endParaRPr>
        </a:p>
      </dgm:t>
    </dgm:pt>
    <dgm:pt modelId="{588BC808-BC0C-479F-A242-B605A1763486}" type="sibTrans" cxnId="{BE0B9942-DCCD-429F-96B0-68512B6AD9AC}">
      <dgm:prSet/>
      <dgm:spPr/>
      <dgm:t>
        <a:bodyPr/>
        <a:lstStyle/>
        <a:p>
          <a:endParaRPr lang="en-US">
            <a:solidFill>
              <a:schemeClr val="tx1"/>
            </a:solidFill>
            <a:latin typeface="Cambria" pitchFamily="18" charset="0"/>
          </a:endParaRPr>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10A36D2F-354A-4389-8538-8C4E0A303455}" type="pres">
      <dgm:prSet presAssocID="{3F37171C-A73A-4E80-9275-E1B1789FBC6A}" presName="parentText" presStyleLbl="node1" presStyleIdx="0" presStyleCnt="3">
        <dgm:presLayoutVars>
          <dgm:chMax val="0"/>
          <dgm:bulletEnabled val="1"/>
        </dgm:presLayoutVars>
      </dgm:prSet>
      <dgm:spPr/>
      <dgm:t>
        <a:bodyPr/>
        <a:lstStyle/>
        <a:p>
          <a:endParaRPr lang="en-US"/>
        </a:p>
      </dgm:t>
    </dgm:pt>
    <dgm:pt modelId="{2697B2D1-A714-4B54-B788-02E06D30C30B}" type="pres">
      <dgm:prSet presAssocID="{3F37171C-A73A-4E80-9275-E1B1789FBC6A}" presName="childText" presStyleLbl="revTx" presStyleIdx="0" presStyleCnt="2">
        <dgm:presLayoutVars>
          <dgm:bulletEnabled val="1"/>
        </dgm:presLayoutVars>
      </dgm:prSet>
      <dgm:spPr/>
      <dgm:t>
        <a:bodyPr/>
        <a:lstStyle/>
        <a:p>
          <a:endParaRPr lang="en-US"/>
        </a:p>
      </dgm:t>
    </dgm:pt>
    <dgm:pt modelId="{67120670-F0E9-4E89-BFC5-7353A1A8B8ED}" type="pres">
      <dgm:prSet presAssocID="{67836C1D-4F59-4F50-B7EC-8B63C52FF2E7}" presName="parentText" presStyleLbl="node1" presStyleIdx="1" presStyleCnt="3">
        <dgm:presLayoutVars>
          <dgm:chMax val="0"/>
          <dgm:bulletEnabled val="1"/>
        </dgm:presLayoutVars>
      </dgm:prSet>
      <dgm:spPr/>
      <dgm:t>
        <a:bodyPr/>
        <a:lstStyle/>
        <a:p>
          <a:endParaRPr lang="en-US"/>
        </a:p>
      </dgm:t>
    </dgm:pt>
    <dgm:pt modelId="{C011E54E-CC0D-49A2-A72A-878FEBB68C06}" type="pres">
      <dgm:prSet presAssocID="{67836C1D-4F59-4F50-B7EC-8B63C52FF2E7}" presName="childText" presStyleLbl="revTx" presStyleIdx="1" presStyleCnt="2">
        <dgm:presLayoutVars>
          <dgm:bulletEnabled val="1"/>
        </dgm:presLayoutVars>
      </dgm:prSet>
      <dgm:spPr/>
      <dgm:t>
        <a:bodyPr/>
        <a:lstStyle/>
        <a:p>
          <a:endParaRPr lang="en-US"/>
        </a:p>
      </dgm:t>
    </dgm:pt>
    <dgm:pt modelId="{91C50895-F084-48AA-940D-534D66430581}" type="pres">
      <dgm:prSet presAssocID="{45EA9690-8BE9-418E-A898-CAEB09F871CD}" presName="parentText" presStyleLbl="node1" presStyleIdx="2" presStyleCnt="3">
        <dgm:presLayoutVars>
          <dgm:chMax val="0"/>
          <dgm:bulletEnabled val="1"/>
        </dgm:presLayoutVars>
      </dgm:prSet>
      <dgm:spPr/>
      <dgm:t>
        <a:bodyPr/>
        <a:lstStyle/>
        <a:p>
          <a:endParaRPr lang="en-US"/>
        </a:p>
      </dgm:t>
    </dgm:pt>
  </dgm:ptLst>
  <dgm:cxnLst>
    <dgm:cxn modelId="{B62CC75B-369B-496D-877E-C61098E30D3F}" srcId="{446B52CA-BDF8-4671-93B9-5B638BF89015}" destId="{67836C1D-4F59-4F50-B7EC-8B63C52FF2E7}" srcOrd="1" destOrd="0" parTransId="{2D0501F6-D045-4E8B-8B9E-A0B466BFDD72}" sibTransId="{AC10F66D-608F-46B3-86E5-A9A76E726BC7}"/>
    <dgm:cxn modelId="{BE0B9942-DCCD-429F-96B0-68512B6AD9AC}" srcId="{67836C1D-4F59-4F50-B7EC-8B63C52FF2E7}" destId="{D9580AE0-2A02-4511-A332-1179884ED555}" srcOrd="0" destOrd="0" parTransId="{A74390FA-AA45-4010-AD39-F2390A5EC346}" sibTransId="{588BC808-BC0C-479F-A242-B605A1763486}"/>
    <dgm:cxn modelId="{DBE035ED-33FC-45E0-8C71-032F17506B82}" type="presOf" srcId="{45EA9690-8BE9-418E-A898-CAEB09F871CD}" destId="{91C50895-F084-48AA-940D-534D66430581}" srcOrd="0" destOrd="0" presId="urn:microsoft.com/office/officeart/2005/8/layout/vList2"/>
    <dgm:cxn modelId="{8F435D7A-C795-4A6E-883D-8164E194B64F}" srcId="{446B52CA-BDF8-4671-93B9-5B638BF89015}" destId="{45EA9690-8BE9-418E-A898-CAEB09F871CD}" srcOrd="2" destOrd="0" parTransId="{1BE385C7-7143-4D66-8EF0-55B276BFA5B0}" sibTransId="{EA7AEF1D-DC9D-43FE-951C-EF893A71C1A0}"/>
    <dgm:cxn modelId="{55DEE8DC-B090-4626-8542-434C06CE193F}" srcId="{446B52CA-BDF8-4671-93B9-5B638BF89015}" destId="{3F37171C-A73A-4E80-9275-E1B1789FBC6A}" srcOrd="0" destOrd="0" parTransId="{5C645CC0-331D-43E4-91E1-F2AD9479C0B4}" sibTransId="{4C59E8E6-AC39-4779-816B-84776537F2E3}"/>
    <dgm:cxn modelId="{E642C3A8-C0D8-40EB-AAD3-799946675AE4}" type="presOf" srcId="{67836C1D-4F59-4F50-B7EC-8B63C52FF2E7}" destId="{67120670-F0E9-4E89-BFC5-7353A1A8B8ED}" srcOrd="0" destOrd="0" presId="urn:microsoft.com/office/officeart/2005/8/layout/vList2"/>
    <dgm:cxn modelId="{61EBD943-DA9F-4062-BD92-31A53DB4D51D}" type="presOf" srcId="{D9580AE0-2A02-4511-A332-1179884ED555}" destId="{C011E54E-CC0D-49A2-A72A-878FEBB68C06}" srcOrd="0" destOrd="0" presId="urn:microsoft.com/office/officeart/2005/8/layout/vList2"/>
    <dgm:cxn modelId="{68CBF6B5-D444-47DE-8B25-52ABF4AF4298}" type="presOf" srcId="{3F37171C-A73A-4E80-9275-E1B1789FBC6A}" destId="{10A36D2F-354A-4389-8538-8C4E0A303455}" srcOrd="0" destOrd="0" presId="urn:microsoft.com/office/officeart/2005/8/layout/vList2"/>
    <dgm:cxn modelId="{C12852CB-F18E-4CC4-B81C-2C1AACDA4E6B}" srcId="{3F37171C-A73A-4E80-9275-E1B1789FBC6A}" destId="{399ACFE0-9B8F-4991-A59B-5AAB3B64CCA7}" srcOrd="0" destOrd="0" parTransId="{9FD97D1C-8A52-4676-AFD4-25BFD6C4949D}" sibTransId="{92BFC1D5-3A99-4F75-8868-FD6CBE883394}"/>
    <dgm:cxn modelId="{78EBA1CC-5A0E-4F55-B3B2-842313904795}" type="presOf" srcId="{446B52CA-BDF8-4671-93B9-5B638BF89015}" destId="{0DEDF726-B5A2-4696-953F-E21A7103BA8D}" srcOrd="0" destOrd="0" presId="urn:microsoft.com/office/officeart/2005/8/layout/vList2"/>
    <dgm:cxn modelId="{3D6AFEDE-6167-4BBE-9D23-E419ACE2A9F6}" type="presOf" srcId="{399ACFE0-9B8F-4991-A59B-5AAB3B64CCA7}" destId="{2697B2D1-A714-4B54-B788-02E06D30C30B}" srcOrd="0" destOrd="0" presId="urn:microsoft.com/office/officeart/2005/8/layout/vList2"/>
    <dgm:cxn modelId="{3219B949-BE03-4405-B2AC-7EE50A385D29}" type="presParOf" srcId="{0DEDF726-B5A2-4696-953F-E21A7103BA8D}" destId="{10A36D2F-354A-4389-8538-8C4E0A303455}" srcOrd="0" destOrd="0" presId="urn:microsoft.com/office/officeart/2005/8/layout/vList2"/>
    <dgm:cxn modelId="{6D04427D-F245-437E-907D-9ADA8BCB07A0}" type="presParOf" srcId="{0DEDF726-B5A2-4696-953F-E21A7103BA8D}" destId="{2697B2D1-A714-4B54-B788-02E06D30C30B}" srcOrd="1" destOrd="0" presId="urn:microsoft.com/office/officeart/2005/8/layout/vList2"/>
    <dgm:cxn modelId="{DF96CE15-0E79-4D7D-8C21-C7FEA7242832}" type="presParOf" srcId="{0DEDF726-B5A2-4696-953F-E21A7103BA8D}" destId="{67120670-F0E9-4E89-BFC5-7353A1A8B8ED}" srcOrd="2" destOrd="0" presId="urn:microsoft.com/office/officeart/2005/8/layout/vList2"/>
    <dgm:cxn modelId="{4E88F6F5-5123-4318-B6B0-B492B835CFA5}" type="presParOf" srcId="{0DEDF726-B5A2-4696-953F-E21A7103BA8D}" destId="{C011E54E-CC0D-49A2-A72A-878FEBB68C06}" srcOrd="3" destOrd="0" presId="urn:microsoft.com/office/officeart/2005/8/layout/vList2"/>
    <dgm:cxn modelId="{A9989BF1-C420-40E4-821C-AF648A98640F}" type="presParOf" srcId="{0DEDF726-B5A2-4696-953F-E21A7103BA8D}" destId="{91C50895-F084-48AA-940D-534D6643058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6B52CA-BDF8-4671-93B9-5B638BF8901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99ACFE0-9B8F-4991-A59B-5AAB3B64CCA7}">
      <dgm:prSet/>
      <dgm:spPr/>
      <dgm:t>
        <a:bodyPr/>
        <a:lstStyle/>
        <a:p>
          <a:pPr rtl="0"/>
          <a:r>
            <a:rPr lang="en-GB" dirty="0" smtClean="0">
              <a:latin typeface="Cambria" pitchFamily="18" charset="0"/>
            </a:rPr>
            <a:t>Orbital Arc  and its Visibility</a:t>
          </a:r>
          <a:endParaRPr lang="en-US" dirty="0">
            <a:latin typeface="Cambria" pitchFamily="18" charset="0"/>
          </a:endParaRPr>
        </a:p>
      </dgm:t>
    </dgm:pt>
    <dgm:pt modelId="{9FD97D1C-8A52-4676-AFD4-25BFD6C4949D}" type="parTrans" cxnId="{C12852CB-F18E-4CC4-B81C-2C1AACDA4E6B}">
      <dgm:prSet/>
      <dgm:spPr/>
      <dgm:t>
        <a:bodyPr/>
        <a:lstStyle/>
        <a:p>
          <a:endParaRPr lang="en-US">
            <a:latin typeface="Cambria" pitchFamily="18" charset="0"/>
          </a:endParaRPr>
        </a:p>
      </dgm:t>
    </dgm:pt>
    <dgm:pt modelId="{92BFC1D5-3A99-4F75-8868-FD6CBE883394}" type="sibTrans" cxnId="{C12852CB-F18E-4CC4-B81C-2C1AACDA4E6B}">
      <dgm:prSet/>
      <dgm:spPr/>
      <dgm:t>
        <a:bodyPr/>
        <a:lstStyle/>
        <a:p>
          <a:endParaRPr lang="en-US">
            <a:latin typeface="Cambria" pitchFamily="18" charset="0"/>
          </a:endParaRPr>
        </a:p>
      </dgm:t>
    </dgm:pt>
    <dgm:pt modelId="{F1F5CFF1-55D3-420C-AE55-AB3D0515DE15}">
      <dgm:prSet/>
      <dgm:spPr/>
      <dgm:t>
        <a:bodyPr/>
        <a:lstStyle/>
        <a:p>
          <a:pPr rtl="0"/>
          <a:r>
            <a:rPr lang="en-GB" dirty="0" smtClean="0">
              <a:latin typeface="Cambria" pitchFamily="18" charset="0"/>
            </a:rPr>
            <a:t>Protection from EMI</a:t>
          </a:r>
          <a:endParaRPr lang="en-US" dirty="0">
            <a:latin typeface="Cambria" pitchFamily="18" charset="0"/>
          </a:endParaRPr>
        </a:p>
      </dgm:t>
    </dgm:pt>
    <dgm:pt modelId="{B888A799-4BAF-4F35-B588-7E2AE90684C7}" type="parTrans" cxnId="{70273F68-4672-4EA8-BC8A-7C3866D26FE3}">
      <dgm:prSet/>
      <dgm:spPr/>
      <dgm:t>
        <a:bodyPr/>
        <a:lstStyle/>
        <a:p>
          <a:endParaRPr lang="en-US">
            <a:latin typeface="Cambria" pitchFamily="18" charset="0"/>
          </a:endParaRPr>
        </a:p>
      </dgm:t>
    </dgm:pt>
    <dgm:pt modelId="{F990471A-1340-44CE-B10C-205509F4B0C8}" type="sibTrans" cxnId="{70273F68-4672-4EA8-BC8A-7C3866D26FE3}">
      <dgm:prSet/>
      <dgm:spPr/>
      <dgm:t>
        <a:bodyPr/>
        <a:lstStyle/>
        <a:p>
          <a:endParaRPr lang="en-US">
            <a:latin typeface="Cambria" pitchFamily="18" charset="0"/>
          </a:endParaRPr>
        </a:p>
      </dgm:t>
    </dgm:pt>
    <dgm:pt modelId="{EB8997E9-B9FA-4E4D-BD22-2775C1CBC9F4}">
      <dgm:prSet/>
      <dgm:spPr/>
      <dgm:t>
        <a:bodyPr/>
        <a:lstStyle/>
        <a:p>
          <a:pPr rtl="0"/>
          <a:r>
            <a:rPr lang="en-GB" dirty="0" smtClean="0">
              <a:latin typeface="Cambria" pitchFamily="18" charset="0"/>
            </a:rPr>
            <a:t>Civil Engineering Work</a:t>
          </a:r>
          <a:endParaRPr lang="en-US" dirty="0">
            <a:latin typeface="Cambria" pitchFamily="18" charset="0"/>
          </a:endParaRPr>
        </a:p>
      </dgm:t>
    </dgm:pt>
    <dgm:pt modelId="{0F01CDAC-F230-4C3D-978C-DDF88BA30C5D}" type="parTrans" cxnId="{EF47D8F8-72E0-4EDA-9293-24A8EF69371A}">
      <dgm:prSet/>
      <dgm:spPr/>
      <dgm:t>
        <a:bodyPr/>
        <a:lstStyle/>
        <a:p>
          <a:endParaRPr lang="en-US">
            <a:latin typeface="Cambria" pitchFamily="18" charset="0"/>
          </a:endParaRPr>
        </a:p>
      </dgm:t>
    </dgm:pt>
    <dgm:pt modelId="{AB2988E6-6521-4B71-A397-16CC3376AC5F}" type="sibTrans" cxnId="{EF47D8F8-72E0-4EDA-9293-24A8EF69371A}">
      <dgm:prSet/>
      <dgm:spPr/>
      <dgm:t>
        <a:bodyPr/>
        <a:lstStyle/>
        <a:p>
          <a:endParaRPr lang="en-US">
            <a:latin typeface="Cambria" pitchFamily="18" charset="0"/>
          </a:endParaRPr>
        </a:p>
      </dgm:t>
    </dgm:pt>
    <dgm:pt modelId="{CDC230BF-F793-4B2B-B9C1-927EB6DC2E0B}">
      <dgm:prSet/>
      <dgm:spPr/>
      <dgm:t>
        <a:bodyPr/>
        <a:lstStyle/>
        <a:p>
          <a:r>
            <a:rPr lang="en-GB" smtClean="0">
              <a:latin typeface="Cambria" pitchFamily="18" charset="0"/>
            </a:rPr>
            <a:t>Accessibility</a:t>
          </a:r>
          <a:endParaRPr lang="en-US">
            <a:latin typeface="Cambria" pitchFamily="18" charset="0"/>
          </a:endParaRPr>
        </a:p>
      </dgm:t>
    </dgm:pt>
    <dgm:pt modelId="{F91964C1-509F-4149-ADFF-F85A83BB68B3}" type="parTrans" cxnId="{A74089E8-C25D-4381-9603-32ACE37140FE}">
      <dgm:prSet/>
      <dgm:spPr/>
      <dgm:t>
        <a:bodyPr/>
        <a:lstStyle/>
        <a:p>
          <a:endParaRPr lang="en-US">
            <a:latin typeface="Cambria" pitchFamily="18" charset="0"/>
          </a:endParaRPr>
        </a:p>
      </dgm:t>
    </dgm:pt>
    <dgm:pt modelId="{4B3CB5A1-6185-45D2-87B6-8ED545069D78}" type="sibTrans" cxnId="{A74089E8-C25D-4381-9603-32ACE37140FE}">
      <dgm:prSet/>
      <dgm:spPr/>
      <dgm:t>
        <a:bodyPr/>
        <a:lstStyle/>
        <a:p>
          <a:endParaRPr lang="en-US">
            <a:latin typeface="Cambria" pitchFamily="18" charset="0"/>
          </a:endParaRPr>
        </a:p>
      </dgm:t>
    </dgm:pt>
    <dgm:pt modelId="{D8C44A8A-AC1C-4414-93A3-6517B6A645EE}">
      <dgm:prSet/>
      <dgm:spPr/>
      <dgm:t>
        <a:bodyPr/>
        <a:lstStyle/>
        <a:p>
          <a:r>
            <a:rPr lang="en-GB" dirty="0" smtClean="0">
              <a:latin typeface="Cambria" pitchFamily="18" charset="0"/>
            </a:rPr>
            <a:t>Human Resources</a:t>
          </a:r>
          <a:endParaRPr lang="en-US" dirty="0">
            <a:latin typeface="Cambria" pitchFamily="18" charset="0"/>
          </a:endParaRPr>
        </a:p>
      </dgm:t>
    </dgm:pt>
    <dgm:pt modelId="{1155BE77-69B6-4353-B039-8CCC7B7B4D42}" type="parTrans" cxnId="{D9B0754E-CB80-42F4-9646-62B6CCCB5287}">
      <dgm:prSet/>
      <dgm:spPr/>
      <dgm:t>
        <a:bodyPr/>
        <a:lstStyle/>
        <a:p>
          <a:endParaRPr lang="en-US">
            <a:latin typeface="Cambria" pitchFamily="18" charset="0"/>
          </a:endParaRPr>
        </a:p>
      </dgm:t>
    </dgm:pt>
    <dgm:pt modelId="{5E2A81D1-A10C-4E0E-ACD9-7194D1DBBC0B}" type="sibTrans" cxnId="{D9B0754E-CB80-42F4-9646-62B6CCCB5287}">
      <dgm:prSet/>
      <dgm:spPr/>
      <dgm:t>
        <a:bodyPr/>
        <a:lstStyle/>
        <a:p>
          <a:endParaRPr lang="en-US">
            <a:latin typeface="Cambria" pitchFamily="18" charset="0"/>
          </a:endParaRPr>
        </a:p>
      </dgm:t>
    </dgm:pt>
    <dgm:pt modelId="{DF4FDCA1-3DD1-4197-B228-DF5369DC21CE}">
      <dgm:prSet/>
      <dgm:spPr/>
      <dgm:t>
        <a:bodyPr/>
        <a:lstStyle/>
        <a:p>
          <a:pPr rtl="0"/>
          <a:r>
            <a:rPr lang="en-US" dirty="0" smtClean="0">
              <a:latin typeface="Cambria" pitchFamily="18" charset="0"/>
            </a:rPr>
            <a:t>Space Radio Services to be Monitored</a:t>
          </a:r>
          <a:endParaRPr lang="en-US" dirty="0">
            <a:latin typeface="Cambria" pitchFamily="18" charset="0"/>
          </a:endParaRPr>
        </a:p>
      </dgm:t>
    </dgm:pt>
    <dgm:pt modelId="{1FB90394-9C70-4398-B08B-EBD2D913ACE2}" type="parTrans" cxnId="{43973E15-E7EA-4F8D-AC06-A61892587CD6}">
      <dgm:prSet/>
      <dgm:spPr/>
      <dgm:t>
        <a:bodyPr/>
        <a:lstStyle/>
        <a:p>
          <a:endParaRPr lang="en-US"/>
        </a:p>
      </dgm:t>
    </dgm:pt>
    <dgm:pt modelId="{1452325E-7D4E-4038-BE55-7AA3AF879CBD}" type="sibTrans" cxnId="{43973E15-E7EA-4F8D-AC06-A61892587CD6}">
      <dgm:prSet/>
      <dgm:spPr/>
      <dgm:t>
        <a:bodyPr/>
        <a:lstStyle/>
        <a:p>
          <a:endParaRPr lang="en-US"/>
        </a:p>
      </dgm:t>
    </dgm:pt>
    <dgm:pt modelId="{AB3B50C4-BD99-463B-9E40-5049B0E07BD1}">
      <dgm:prSet/>
      <dgm:spPr/>
      <dgm:t>
        <a:bodyPr/>
        <a:lstStyle/>
        <a:p>
          <a:pPr rtl="0"/>
          <a:r>
            <a:rPr lang="en-US" dirty="0" smtClean="0">
              <a:latin typeface="Cambria" pitchFamily="18" charset="0"/>
            </a:rPr>
            <a:t>Frequency Bands to be Monitored</a:t>
          </a:r>
          <a:endParaRPr lang="en-US" dirty="0">
            <a:latin typeface="Cambria" pitchFamily="18" charset="0"/>
          </a:endParaRPr>
        </a:p>
      </dgm:t>
    </dgm:pt>
    <dgm:pt modelId="{C858013F-B92B-4EC1-B264-1E1F8F06F58F}" type="parTrans" cxnId="{ADEEA27D-CDDC-40C4-AA6B-FB85A341136F}">
      <dgm:prSet/>
      <dgm:spPr/>
      <dgm:t>
        <a:bodyPr/>
        <a:lstStyle/>
        <a:p>
          <a:endParaRPr lang="en-US"/>
        </a:p>
      </dgm:t>
    </dgm:pt>
    <dgm:pt modelId="{C22AD8F1-52DF-436A-A09E-F06BEC1D704D}" type="sibTrans" cxnId="{ADEEA27D-CDDC-40C4-AA6B-FB85A341136F}">
      <dgm:prSet/>
      <dgm:spPr/>
      <dgm:t>
        <a:bodyPr/>
        <a:lstStyle/>
        <a:p>
          <a:endParaRPr lang="en-US"/>
        </a:p>
      </dgm:t>
    </dgm:pt>
    <dgm:pt modelId="{0DEDF726-B5A2-4696-953F-E21A7103BA8D}" type="pres">
      <dgm:prSet presAssocID="{446B52CA-BDF8-4671-93B9-5B638BF89015}" presName="linear" presStyleCnt="0">
        <dgm:presLayoutVars>
          <dgm:animLvl val="lvl"/>
          <dgm:resizeHandles val="exact"/>
        </dgm:presLayoutVars>
      </dgm:prSet>
      <dgm:spPr/>
      <dgm:t>
        <a:bodyPr/>
        <a:lstStyle/>
        <a:p>
          <a:endParaRPr lang="en-US"/>
        </a:p>
      </dgm:t>
    </dgm:pt>
    <dgm:pt modelId="{C2404BFF-635B-4175-996A-821718CB456C}" type="pres">
      <dgm:prSet presAssocID="{DF4FDCA1-3DD1-4197-B228-DF5369DC21CE}" presName="parentText" presStyleLbl="node1" presStyleIdx="0" presStyleCnt="7">
        <dgm:presLayoutVars>
          <dgm:chMax val="0"/>
          <dgm:bulletEnabled val="1"/>
        </dgm:presLayoutVars>
      </dgm:prSet>
      <dgm:spPr/>
      <dgm:t>
        <a:bodyPr/>
        <a:lstStyle/>
        <a:p>
          <a:endParaRPr lang="en-US"/>
        </a:p>
      </dgm:t>
    </dgm:pt>
    <dgm:pt modelId="{B4DCC1B1-950D-4626-8F9A-70DB777DDA4D}" type="pres">
      <dgm:prSet presAssocID="{1452325E-7D4E-4038-BE55-7AA3AF879CBD}" presName="spacer" presStyleCnt="0"/>
      <dgm:spPr/>
    </dgm:pt>
    <dgm:pt modelId="{3B972EB6-F420-454E-83BE-6E73BD270F67}" type="pres">
      <dgm:prSet presAssocID="{AB3B50C4-BD99-463B-9E40-5049B0E07BD1}" presName="parentText" presStyleLbl="node1" presStyleIdx="1" presStyleCnt="7">
        <dgm:presLayoutVars>
          <dgm:chMax val="0"/>
          <dgm:bulletEnabled val="1"/>
        </dgm:presLayoutVars>
      </dgm:prSet>
      <dgm:spPr/>
      <dgm:t>
        <a:bodyPr/>
        <a:lstStyle/>
        <a:p>
          <a:endParaRPr lang="en-US"/>
        </a:p>
      </dgm:t>
    </dgm:pt>
    <dgm:pt modelId="{23A33600-6C74-469F-A998-0F2C2F540627}" type="pres">
      <dgm:prSet presAssocID="{C22AD8F1-52DF-436A-A09E-F06BEC1D704D}" presName="spacer" presStyleCnt="0"/>
      <dgm:spPr/>
    </dgm:pt>
    <dgm:pt modelId="{2C921393-08CB-4B46-BB09-7A433E567856}" type="pres">
      <dgm:prSet presAssocID="{399ACFE0-9B8F-4991-A59B-5AAB3B64CCA7}" presName="parentText" presStyleLbl="node1" presStyleIdx="2" presStyleCnt="7">
        <dgm:presLayoutVars>
          <dgm:chMax val="0"/>
          <dgm:bulletEnabled val="1"/>
        </dgm:presLayoutVars>
      </dgm:prSet>
      <dgm:spPr/>
      <dgm:t>
        <a:bodyPr/>
        <a:lstStyle/>
        <a:p>
          <a:endParaRPr lang="en-US"/>
        </a:p>
      </dgm:t>
    </dgm:pt>
    <dgm:pt modelId="{5F3DDC35-0DAB-464B-853C-DE85C9531ECF}" type="pres">
      <dgm:prSet presAssocID="{92BFC1D5-3A99-4F75-8868-FD6CBE883394}" presName="spacer" presStyleCnt="0"/>
      <dgm:spPr/>
      <dgm:t>
        <a:bodyPr/>
        <a:lstStyle/>
        <a:p>
          <a:endParaRPr lang="en-US"/>
        </a:p>
      </dgm:t>
    </dgm:pt>
    <dgm:pt modelId="{4078C5D7-B307-464D-89CB-79396E17BB7B}" type="pres">
      <dgm:prSet presAssocID="{F1F5CFF1-55D3-420C-AE55-AB3D0515DE15}" presName="parentText" presStyleLbl="node1" presStyleIdx="3" presStyleCnt="7">
        <dgm:presLayoutVars>
          <dgm:chMax val="0"/>
          <dgm:bulletEnabled val="1"/>
        </dgm:presLayoutVars>
      </dgm:prSet>
      <dgm:spPr/>
      <dgm:t>
        <a:bodyPr/>
        <a:lstStyle/>
        <a:p>
          <a:endParaRPr lang="en-US"/>
        </a:p>
      </dgm:t>
    </dgm:pt>
    <dgm:pt modelId="{BB817965-97C5-4577-82F1-D421A5A1A9A6}" type="pres">
      <dgm:prSet presAssocID="{F990471A-1340-44CE-B10C-205509F4B0C8}" presName="spacer" presStyleCnt="0"/>
      <dgm:spPr/>
      <dgm:t>
        <a:bodyPr/>
        <a:lstStyle/>
        <a:p>
          <a:endParaRPr lang="en-US"/>
        </a:p>
      </dgm:t>
    </dgm:pt>
    <dgm:pt modelId="{4723464F-098E-4E06-B19C-FB06B0C7765C}" type="pres">
      <dgm:prSet presAssocID="{EB8997E9-B9FA-4E4D-BD22-2775C1CBC9F4}" presName="parentText" presStyleLbl="node1" presStyleIdx="4" presStyleCnt="7">
        <dgm:presLayoutVars>
          <dgm:chMax val="0"/>
          <dgm:bulletEnabled val="1"/>
        </dgm:presLayoutVars>
      </dgm:prSet>
      <dgm:spPr/>
      <dgm:t>
        <a:bodyPr/>
        <a:lstStyle/>
        <a:p>
          <a:endParaRPr lang="en-US"/>
        </a:p>
      </dgm:t>
    </dgm:pt>
    <dgm:pt modelId="{0496DA47-B09D-46FA-83A3-FB1A334C9BD8}" type="pres">
      <dgm:prSet presAssocID="{AB2988E6-6521-4B71-A397-16CC3376AC5F}" presName="spacer" presStyleCnt="0"/>
      <dgm:spPr/>
      <dgm:t>
        <a:bodyPr/>
        <a:lstStyle/>
        <a:p>
          <a:endParaRPr lang="en-US"/>
        </a:p>
      </dgm:t>
    </dgm:pt>
    <dgm:pt modelId="{C581B722-3EEE-4E31-9E09-30E7F44F0451}" type="pres">
      <dgm:prSet presAssocID="{CDC230BF-F793-4B2B-B9C1-927EB6DC2E0B}" presName="parentText" presStyleLbl="node1" presStyleIdx="5" presStyleCnt="7">
        <dgm:presLayoutVars>
          <dgm:chMax val="0"/>
          <dgm:bulletEnabled val="1"/>
        </dgm:presLayoutVars>
      </dgm:prSet>
      <dgm:spPr/>
      <dgm:t>
        <a:bodyPr/>
        <a:lstStyle/>
        <a:p>
          <a:endParaRPr lang="en-US"/>
        </a:p>
      </dgm:t>
    </dgm:pt>
    <dgm:pt modelId="{ADF8EDBD-ACDB-47F9-894D-B0A672D5BA97}" type="pres">
      <dgm:prSet presAssocID="{4B3CB5A1-6185-45D2-87B6-8ED545069D78}" presName="spacer" presStyleCnt="0"/>
      <dgm:spPr/>
      <dgm:t>
        <a:bodyPr/>
        <a:lstStyle/>
        <a:p>
          <a:endParaRPr lang="en-US"/>
        </a:p>
      </dgm:t>
    </dgm:pt>
    <dgm:pt modelId="{6E1297B5-309A-476C-8E06-674F5B94775D}" type="pres">
      <dgm:prSet presAssocID="{D8C44A8A-AC1C-4414-93A3-6517B6A645EE}" presName="parentText" presStyleLbl="node1" presStyleIdx="6" presStyleCnt="7">
        <dgm:presLayoutVars>
          <dgm:chMax val="0"/>
          <dgm:bulletEnabled val="1"/>
        </dgm:presLayoutVars>
      </dgm:prSet>
      <dgm:spPr/>
      <dgm:t>
        <a:bodyPr/>
        <a:lstStyle/>
        <a:p>
          <a:endParaRPr lang="en-US"/>
        </a:p>
      </dgm:t>
    </dgm:pt>
  </dgm:ptLst>
  <dgm:cxnLst>
    <dgm:cxn modelId="{7C9D5699-0DC1-4365-8A90-0C2395B222A3}" type="presOf" srcId="{AB3B50C4-BD99-463B-9E40-5049B0E07BD1}" destId="{3B972EB6-F420-454E-83BE-6E73BD270F67}" srcOrd="0" destOrd="0" presId="urn:microsoft.com/office/officeart/2005/8/layout/vList2"/>
    <dgm:cxn modelId="{D446D2CE-4310-43DA-9824-AC979919390F}" type="presOf" srcId="{D8C44A8A-AC1C-4414-93A3-6517B6A645EE}" destId="{6E1297B5-309A-476C-8E06-674F5B94775D}" srcOrd="0" destOrd="0" presId="urn:microsoft.com/office/officeart/2005/8/layout/vList2"/>
    <dgm:cxn modelId="{43973E15-E7EA-4F8D-AC06-A61892587CD6}" srcId="{446B52CA-BDF8-4671-93B9-5B638BF89015}" destId="{DF4FDCA1-3DD1-4197-B228-DF5369DC21CE}" srcOrd="0" destOrd="0" parTransId="{1FB90394-9C70-4398-B08B-EBD2D913ACE2}" sibTransId="{1452325E-7D4E-4038-BE55-7AA3AF879CBD}"/>
    <dgm:cxn modelId="{D44D7F14-6D26-4995-B66B-CC8C70B7754B}" type="presOf" srcId="{EB8997E9-B9FA-4E4D-BD22-2775C1CBC9F4}" destId="{4723464F-098E-4E06-B19C-FB06B0C7765C}" srcOrd="0" destOrd="0" presId="urn:microsoft.com/office/officeart/2005/8/layout/vList2"/>
    <dgm:cxn modelId="{70273F68-4672-4EA8-BC8A-7C3866D26FE3}" srcId="{446B52CA-BDF8-4671-93B9-5B638BF89015}" destId="{F1F5CFF1-55D3-420C-AE55-AB3D0515DE15}" srcOrd="3" destOrd="0" parTransId="{B888A799-4BAF-4F35-B588-7E2AE90684C7}" sibTransId="{F990471A-1340-44CE-B10C-205509F4B0C8}"/>
    <dgm:cxn modelId="{ADEEA27D-CDDC-40C4-AA6B-FB85A341136F}" srcId="{446B52CA-BDF8-4671-93B9-5B638BF89015}" destId="{AB3B50C4-BD99-463B-9E40-5049B0E07BD1}" srcOrd="1" destOrd="0" parTransId="{C858013F-B92B-4EC1-B264-1E1F8F06F58F}" sibTransId="{C22AD8F1-52DF-436A-A09E-F06BEC1D704D}"/>
    <dgm:cxn modelId="{D9B0754E-CB80-42F4-9646-62B6CCCB5287}" srcId="{446B52CA-BDF8-4671-93B9-5B638BF89015}" destId="{D8C44A8A-AC1C-4414-93A3-6517B6A645EE}" srcOrd="6" destOrd="0" parTransId="{1155BE77-69B6-4353-B039-8CCC7B7B4D42}" sibTransId="{5E2A81D1-A10C-4E0E-ACD9-7194D1DBBC0B}"/>
    <dgm:cxn modelId="{8D511809-CEEF-43EC-87C3-BBA7FABC9CCF}" type="presOf" srcId="{446B52CA-BDF8-4671-93B9-5B638BF89015}" destId="{0DEDF726-B5A2-4696-953F-E21A7103BA8D}" srcOrd="0" destOrd="0" presId="urn:microsoft.com/office/officeart/2005/8/layout/vList2"/>
    <dgm:cxn modelId="{A66E4E1F-2113-47D0-8213-5CB596259A60}" type="presOf" srcId="{DF4FDCA1-3DD1-4197-B228-DF5369DC21CE}" destId="{C2404BFF-635B-4175-996A-821718CB456C}" srcOrd="0" destOrd="0" presId="urn:microsoft.com/office/officeart/2005/8/layout/vList2"/>
    <dgm:cxn modelId="{B769FF1A-0759-4F60-932F-794FAE4B3EB3}" type="presOf" srcId="{F1F5CFF1-55D3-420C-AE55-AB3D0515DE15}" destId="{4078C5D7-B307-464D-89CB-79396E17BB7B}" srcOrd="0" destOrd="0" presId="urn:microsoft.com/office/officeart/2005/8/layout/vList2"/>
    <dgm:cxn modelId="{C12852CB-F18E-4CC4-B81C-2C1AACDA4E6B}" srcId="{446B52CA-BDF8-4671-93B9-5B638BF89015}" destId="{399ACFE0-9B8F-4991-A59B-5AAB3B64CCA7}" srcOrd="2" destOrd="0" parTransId="{9FD97D1C-8A52-4676-AFD4-25BFD6C4949D}" sibTransId="{92BFC1D5-3A99-4F75-8868-FD6CBE883394}"/>
    <dgm:cxn modelId="{EF47D8F8-72E0-4EDA-9293-24A8EF69371A}" srcId="{446B52CA-BDF8-4671-93B9-5B638BF89015}" destId="{EB8997E9-B9FA-4E4D-BD22-2775C1CBC9F4}" srcOrd="4" destOrd="0" parTransId="{0F01CDAC-F230-4C3D-978C-DDF88BA30C5D}" sibTransId="{AB2988E6-6521-4B71-A397-16CC3376AC5F}"/>
    <dgm:cxn modelId="{7A81BC8F-5C31-4A8C-990F-E241E5514701}" type="presOf" srcId="{CDC230BF-F793-4B2B-B9C1-927EB6DC2E0B}" destId="{C581B722-3EEE-4E31-9E09-30E7F44F0451}" srcOrd="0" destOrd="0" presId="urn:microsoft.com/office/officeart/2005/8/layout/vList2"/>
    <dgm:cxn modelId="{34CCFC8F-E1AC-496C-AB38-7AF57D7B10A8}" type="presOf" srcId="{399ACFE0-9B8F-4991-A59B-5AAB3B64CCA7}" destId="{2C921393-08CB-4B46-BB09-7A433E567856}" srcOrd="0" destOrd="0" presId="urn:microsoft.com/office/officeart/2005/8/layout/vList2"/>
    <dgm:cxn modelId="{A74089E8-C25D-4381-9603-32ACE37140FE}" srcId="{446B52CA-BDF8-4671-93B9-5B638BF89015}" destId="{CDC230BF-F793-4B2B-B9C1-927EB6DC2E0B}" srcOrd="5" destOrd="0" parTransId="{F91964C1-509F-4149-ADFF-F85A83BB68B3}" sibTransId="{4B3CB5A1-6185-45D2-87B6-8ED545069D78}"/>
    <dgm:cxn modelId="{4F9FBFF1-8C42-4EB6-BAEF-864C59F08D7C}" type="presParOf" srcId="{0DEDF726-B5A2-4696-953F-E21A7103BA8D}" destId="{C2404BFF-635B-4175-996A-821718CB456C}" srcOrd="0" destOrd="0" presId="urn:microsoft.com/office/officeart/2005/8/layout/vList2"/>
    <dgm:cxn modelId="{932A3261-51B2-4B60-A0DD-BEB544FF24B4}" type="presParOf" srcId="{0DEDF726-B5A2-4696-953F-E21A7103BA8D}" destId="{B4DCC1B1-950D-4626-8F9A-70DB777DDA4D}" srcOrd="1" destOrd="0" presId="urn:microsoft.com/office/officeart/2005/8/layout/vList2"/>
    <dgm:cxn modelId="{6A444156-0E80-4986-8606-8F8A903A6949}" type="presParOf" srcId="{0DEDF726-B5A2-4696-953F-E21A7103BA8D}" destId="{3B972EB6-F420-454E-83BE-6E73BD270F67}" srcOrd="2" destOrd="0" presId="urn:microsoft.com/office/officeart/2005/8/layout/vList2"/>
    <dgm:cxn modelId="{06D0FDD7-1E2B-49DA-AE6E-B950BBD2368F}" type="presParOf" srcId="{0DEDF726-B5A2-4696-953F-E21A7103BA8D}" destId="{23A33600-6C74-469F-A998-0F2C2F540627}" srcOrd="3" destOrd="0" presId="urn:microsoft.com/office/officeart/2005/8/layout/vList2"/>
    <dgm:cxn modelId="{CA1460B7-543B-4258-89DC-CF20EC7880F1}" type="presParOf" srcId="{0DEDF726-B5A2-4696-953F-E21A7103BA8D}" destId="{2C921393-08CB-4B46-BB09-7A433E567856}" srcOrd="4" destOrd="0" presId="urn:microsoft.com/office/officeart/2005/8/layout/vList2"/>
    <dgm:cxn modelId="{1D586D00-1C38-4E71-B413-BD09DC14F9DA}" type="presParOf" srcId="{0DEDF726-B5A2-4696-953F-E21A7103BA8D}" destId="{5F3DDC35-0DAB-464B-853C-DE85C9531ECF}" srcOrd="5" destOrd="0" presId="urn:microsoft.com/office/officeart/2005/8/layout/vList2"/>
    <dgm:cxn modelId="{3A4133C7-C509-40BA-99F5-F28A147817A5}" type="presParOf" srcId="{0DEDF726-B5A2-4696-953F-E21A7103BA8D}" destId="{4078C5D7-B307-464D-89CB-79396E17BB7B}" srcOrd="6" destOrd="0" presId="urn:microsoft.com/office/officeart/2005/8/layout/vList2"/>
    <dgm:cxn modelId="{19A84F7C-B5D0-4F76-ADD2-A9B26474491F}" type="presParOf" srcId="{0DEDF726-B5A2-4696-953F-E21A7103BA8D}" destId="{BB817965-97C5-4577-82F1-D421A5A1A9A6}" srcOrd="7" destOrd="0" presId="urn:microsoft.com/office/officeart/2005/8/layout/vList2"/>
    <dgm:cxn modelId="{17C2C010-521B-40EC-9E83-133049D3A029}" type="presParOf" srcId="{0DEDF726-B5A2-4696-953F-E21A7103BA8D}" destId="{4723464F-098E-4E06-B19C-FB06B0C7765C}" srcOrd="8" destOrd="0" presId="urn:microsoft.com/office/officeart/2005/8/layout/vList2"/>
    <dgm:cxn modelId="{EA438DF7-578E-4192-B2BF-93A8BE1B30E3}" type="presParOf" srcId="{0DEDF726-B5A2-4696-953F-E21A7103BA8D}" destId="{0496DA47-B09D-46FA-83A3-FB1A334C9BD8}" srcOrd="9" destOrd="0" presId="urn:microsoft.com/office/officeart/2005/8/layout/vList2"/>
    <dgm:cxn modelId="{34548D5F-ED99-4BA1-91B2-01AB75DD41F9}" type="presParOf" srcId="{0DEDF726-B5A2-4696-953F-E21A7103BA8D}" destId="{C581B722-3EEE-4E31-9E09-30E7F44F0451}" srcOrd="10" destOrd="0" presId="urn:microsoft.com/office/officeart/2005/8/layout/vList2"/>
    <dgm:cxn modelId="{61DED496-4E50-4A1A-8C38-523706E375B1}" type="presParOf" srcId="{0DEDF726-B5A2-4696-953F-E21A7103BA8D}" destId="{ADF8EDBD-ACDB-47F9-894D-B0A672D5BA97}" srcOrd="11" destOrd="0" presId="urn:microsoft.com/office/officeart/2005/8/layout/vList2"/>
    <dgm:cxn modelId="{CA7ED225-BFC0-427F-989A-849C58D25367}" type="presParOf" srcId="{0DEDF726-B5A2-4696-953F-E21A7103BA8D}" destId="{6E1297B5-309A-476C-8E06-674F5B94775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84306A-B04F-4CF8-9213-C414E59B193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039B811-2853-4802-BB72-0609D340C69D}">
      <dgm:prSet custT="1"/>
      <dgm:spPr/>
      <dgm:t>
        <a:bodyPr/>
        <a:lstStyle/>
        <a:p>
          <a:pPr rtl="0"/>
          <a:r>
            <a:rPr lang="en-GB" sz="2200" dirty="0" smtClean="0">
              <a:latin typeface="Cambria" pitchFamily="18" charset="0"/>
            </a:rPr>
            <a:t>Financing the project may require a considerable effort, a single supplier with the expertise to integrate equipment from different manufacturers should be preferred to subcontracting out the various parts of the system.</a:t>
          </a:r>
          <a:endParaRPr lang="en-US" sz="2200" dirty="0">
            <a:latin typeface="Cambria" pitchFamily="18" charset="0"/>
          </a:endParaRPr>
        </a:p>
      </dgm:t>
    </dgm:pt>
    <dgm:pt modelId="{14D963D4-A2B1-499A-9876-0C7F67D0A9FC}" type="parTrans" cxnId="{6CF9163A-B62C-4DC4-8C39-FE0BD5055655}">
      <dgm:prSet/>
      <dgm:spPr/>
      <dgm:t>
        <a:bodyPr/>
        <a:lstStyle/>
        <a:p>
          <a:endParaRPr lang="en-US">
            <a:latin typeface="Cambria" pitchFamily="18" charset="0"/>
          </a:endParaRPr>
        </a:p>
      </dgm:t>
    </dgm:pt>
    <dgm:pt modelId="{27130DC7-D533-4F30-93DD-F0735B0FB4FA}" type="sibTrans" cxnId="{6CF9163A-B62C-4DC4-8C39-FE0BD5055655}">
      <dgm:prSet/>
      <dgm:spPr/>
      <dgm:t>
        <a:bodyPr/>
        <a:lstStyle/>
        <a:p>
          <a:endParaRPr lang="en-US">
            <a:latin typeface="Cambria" pitchFamily="18" charset="0"/>
          </a:endParaRPr>
        </a:p>
      </dgm:t>
    </dgm:pt>
    <dgm:pt modelId="{E636DF94-69FC-4532-ABEA-13BB75A2E8C7}">
      <dgm:prSet custT="1"/>
      <dgm:spPr/>
      <dgm:t>
        <a:bodyPr/>
        <a:lstStyle/>
        <a:p>
          <a:pPr rtl="0"/>
          <a:r>
            <a:rPr lang="en-GB" sz="2200" dirty="0" smtClean="0">
              <a:latin typeface="Cambria" pitchFamily="18" charset="0"/>
            </a:rPr>
            <a:t>Effective surveillance system will allow the Authority to detect unregistered terminals and so to enforce registration and licensing regulations, offsetting the cost against the extra revenue it could generate.</a:t>
          </a:r>
          <a:endParaRPr lang="en-US" sz="2200" dirty="0">
            <a:latin typeface="Cambria" pitchFamily="18" charset="0"/>
          </a:endParaRPr>
        </a:p>
      </dgm:t>
    </dgm:pt>
    <dgm:pt modelId="{F3DAD721-2DE1-4FAC-B79E-8AB43A58FE87}" type="parTrans" cxnId="{630AFD25-80F3-481E-8E66-0D1414659615}">
      <dgm:prSet/>
      <dgm:spPr/>
      <dgm:t>
        <a:bodyPr/>
        <a:lstStyle/>
        <a:p>
          <a:endParaRPr lang="en-US">
            <a:latin typeface="Cambria" pitchFamily="18" charset="0"/>
          </a:endParaRPr>
        </a:p>
      </dgm:t>
    </dgm:pt>
    <dgm:pt modelId="{3DC06EB4-2AC8-451E-B2C1-3B716546514C}" type="sibTrans" cxnId="{630AFD25-80F3-481E-8E66-0D1414659615}">
      <dgm:prSet/>
      <dgm:spPr/>
      <dgm:t>
        <a:bodyPr/>
        <a:lstStyle/>
        <a:p>
          <a:endParaRPr lang="en-US">
            <a:latin typeface="Cambria" pitchFamily="18" charset="0"/>
          </a:endParaRPr>
        </a:p>
      </dgm:t>
    </dgm:pt>
    <dgm:pt modelId="{0FB6F023-0AA0-4582-A1F5-86F03DAEB1C6}">
      <dgm:prSet custT="1"/>
      <dgm:spPr/>
      <dgm:t>
        <a:bodyPr/>
        <a:lstStyle/>
        <a:p>
          <a:pPr rtl="0"/>
          <a:r>
            <a:rPr lang="en-GB" sz="1700" dirty="0" smtClean="0">
              <a:latin typeface="Cambria" pitchFamily="18" charset="0"/>
            </a:rPr>
            <a:t>Ref ITU Report ITU-R SM.2182</a:t>
          </a:r>
          <a:endParaRPr lang="en-US" sz="1700" dirty="0">
            <a:latin typeface="Cambria" pitchFamily="18" charset="0"/>
          </a:endParaRPr>
        </a:p>
      </dgm:t>
    </dgm:pt>
    <dgm:pt modelId="{EFD98ADE-DCDE-4DD3-8114-D810547BF412}" type="parTrans" cxnId="{13A7C6FB-76BA-4402-92D3-16AD8867880A}">
      <dgm:prSet/>
      <dgm:spPr/>
      <dgm:t>
        <a:bodyPr/>
        <a:lstStyle/>
        <a:p>
          <a:endParaRPr lang="en-US"/>
        </a:p>
      </dgm:t>
    </dgm:pt>
    <dgm:pt modelId="{A03962D6-2F9E-4F95-A0C3-E7F3E5050782}" type="sibTrans" cxnId="{13A7C6FB-76BA-4402-92D3-16AD8867880A}">
      <dgm:prSet/>
      <dgm:spPr/>
      <dgm:t>
        <a:bodyPr/>
        <a:lstStyle/>
        <a:p>
          <a:endParaRPr lang="en-US"/>
        </a:p>
      </dgm:t>
    </dgm:pt>
    <dgm:pt modelId="{0C27D2DB-6C42-4892-B102-09F82326831B}">
      <dgm:prSet custT="1"/>
      <dgm:spPr/>
      <dgm:t>
        <a:bodyPr/>
        <a:lstStyle/>
        <a:p>
          <a:pPr rtl="0"/>
          <a:r>
            <a:rPr lang="en-GB" sz="1700" dirty="0" smtClean="0">
              <a:latin typeface="Cambria" pitchFamily="18" charset="0"/>
            </a:rPr>
            <a:t>Ref. ITU Recommendation ITU-R SM.1139</a:t>
          </a:r>
          <a:endParaRPr lang="en-US" sz="1700" dirty="0">
            <a:latin typeface="Cambria" pitchFamily="18" charset="0"/>
          </a:endParaRPr>
        </a:p>
      </dgm:t>
    </dgm:pt>
    <dgm:pt modelId="{8EA839CA-A4CF-4AAC-98CB-ADDF0F5CBD0C}" type="parTrans" cxnId="{8A99D318-7534-4B6D-95D2-D876C571BDC4}">
      <dgm:prSet/>
      <dgm:spPr/>
      <dgm:t>
        <a:bodyPr/>
        <a:lstStyle/>
        <a:p>
          <a:endParaRPr lang="en-US"/>
        </a:p>
      </dgm:t>
    </dgm:pt>
    <dgm:pt modelId="{8FF3D2B1-2526-44A4-BD35-B0721D5B9F6D}" type="sibTrans" cxnId="{8A99D318-7534-4B6D-95D2-D876C571BDC4}">
      <dgm:prSet/>
      <dgm:spPr/>
      <dgm:t>
        <a:bodyPr/>
        <a:lstStyle/>
        <a:p>
          <a:endParaRPr lang="en-US"/>
        </a:p>
      </dgm:t>
    </dgm:pt>
    <dgm:pt modelId="{0947E951-F91A-4EF5-AFA8-65CB55C40963}" type="pres">
      <dgm:prSet presAssocID="{3784306A-B04F-4CF8-9213-C414E59B1933}" presName="linear" presStyleCnt="0">
        <dgm:presLayoutVars>
          <dgm:animLvl val="lvl"/>
          <dgm:resizeHandles val="exact"/>
        </dgm:presLayoutVars>
      </dgm:prSet>
      <dgm:spPr/>
      <dgm:t>
        <a:bodyPr/>
        <a:lstStyle/>
        <a:p>
          <a:endParaRPr lang="en-US"/>
        </a:p>
      </dgm:t>
    </dgm:pt>
    <dgm:pt modelId="{9E425517-6225-49E5-BFB9-1D5E11D35ECB}" type="pres">
      <dgm:prSet presAssocID="{4039B811-2853-4802-BB72-0609D340C69D}" presName="parentText" presStyleLbl="node1" presStyleIdx="0" presStyleCnt="2">
        <dgm:presLayoutVars>
          <dgm:chMax val="0"/>
          <dgm:bulletEnabled val="1"/>
        </dgm:presLayoutVars>
      </dgm:prSet>
      <dgm:spPr/>
      <dgm:t>
        <a:bodyPr/>
        <a:lstStyle/>
        <a:p>
          <a:endParaRPr lang="en-US"/>
        </a:p>
      </dgm:t>
    </dgm:pt>
    <dgm:pt modelId="{0C1BC0A1-A3A6-4BA9-AA5E-C6200EF641B6}" type="pres">
      <dgm:prSet presAssocID="{27130DC7-D533-4F30-93DD-F0735B0FB4FA}" presName="spacer" presStyleCnt="0"/>
      <dgm:spPr/>
    </dgm:pt>
    <dgm:pt modelId="{F4032A0B-89FE-4B2F-8E42-A2445BE440E9}" type="pres">
      <dgm:prSet presAssocID="{E636DF94-69FC-4532-ABEA-13BB75A2E8C7}" presName="parentText" presStyleLbl="node1" presStyleIdx="1" presStyleCnt="2">
        <dgm:presLayoutVars>
          <dgm:chMax val="0"/>
          <dgm:bulletEnabled val="1"/>
        </dgm:presLayoutVars>
      </dgm:prSet>
      <dgm:spPr/>
      <dgm:t>
        <a:bodyPr/>
        <a:lstStyle/>
        <a:p>
          <a:endParaRPr lang="en-US"/>
        </a:p>
      </dgm:t>
    </dgm:pt>
    <dgm:pt modelId="{940D8324-F9EC-46E9-8923-217D3D1FDE0A}" type="pres">
      <dgm:prSet presAssocID="{E636DF94-69FC-4532-ABEA-13BB75A2E8C7}" presName="childText" presStyleLbl="revTx" presStyleIdx="0" presStyleCnt="1">
        <dgm:presLayoutVars>
          <dgm:bulletEnabled val="1"/>
        </dgm:presLayoutVars>
      </dgm:prSet>
      <dgm:spPr/>
      <dgm:t>
        <a:bodyPr/>
        <a:lstStyle/>
        <a:p>
          <a:endParaRPr lang="en-US"/>
        </a:p>
      </dgm:t>
    </dgm:pt>
  </dgm:ptLst>
  <dgm:cxnLst>
    <dgm:cxn modelId="{7B12135F-7385-44E2-B3E8-F115F0FEBF7C}" type="presOf" srcId="{4039B811-2853-4802-BB72-0609D340C69D}" destId="{9E425517-6225-49E5-BFB9-1D5E11D35ECB}" srcOrd="0" destOrd="0" presId="urn:microsoft.com/office/officeart/2005/8/layout/vList2"/>
    <dgm:cxn modelId="{4CEFC0CB-5E13-4F3B-A0D9-DF3FC66AA525}" type="presOf" srcId="{0FB6F023-0AA0-4582-A1F5-86F03DAEB1C6}" destId="{940D8324-F9EC-46E9-8923-217D3D1FDE0A}" srcOrd="0" destOrd="0" presId="urn:microsoft.com/office/officeart/2005/8/layout/vList2"/>
    <dgm:cxn modelId="{6CF9163A-B62C-4DC4-8C39-FE0BD5055655}" srcId="{3784306A-B04F-4CF8-9213-C414E59B1933}" destId="{4039B811-2853-4802-BB72-0609D340C69D}" srcOrd="0" destOrd="0" parTransId="{14D963D4-A2B1-499A-9876-0C7F67D0A9FC}" sibTransId="{27130DC7-D533-4F30-93DD-F0735B0FB4FA}"/>
    <dgm:cxn modelId="{06B67E5D-C14E-4993-8752-7EEA234827D2}" type="presOf" srcId="{E636DF94-69FC-4532-ABEA-13BB75A2E8C7}" destId="{F4032A0B-89FE-4B2F-8E42-A2445BE440E9}" srcOrd="0" destOrd="0" presId="urn:microsoft.com/office/officeart/2005/8/layout/vList2"/>
    <dgm:cxn modelId="{F52803F9-F087-40E9-BD02-1DA228E26263}" type="presOf" srcId="{3784306A-B04F-4CF8-9213-C414E59B1933}" destId="{0947E951-F91A-4EF5-AFA8-65CB55C40963}" srcOrd="0" destOrd="0" presId="urn:microsoft.com/office/officeart/2005/8/layout/vList2"/>
    <dgm:cxn modelId="{8A99D318-7534-4B6D-95D2-D876C571BDC4}" srcId="{E636DF94-69FC-4532-ABEA-13BB75A2E8C7}" destId="{0C27D2DB-6C42-4892-B102-09F82326831B}" srcOrd="1" destOrd="0" parTransId="{8EA839CA-A4CF-4AAC-98CB-ADDF0F5CBD0C}" sibTransId="{8FF3D2B1-2526-44A4-BD35-B0721D5B9F6D}"/>
    <dgm:cxn modelId="{630AFD25-80F3-481E-8E66-0D1414659615}" srcId="{3784306A-B04F-4CF8-9213-C414E59B1933}" destId="{E636DF94-69FC-4532-ABEA-13BB75A2E8C7}" srcOrd="1" destOrd="0" parTransId="{F3DAD721-2DE1-4FAC-B79E-8AB43A58FE87}" sibTransId="{3DC06EB4-2AC8-451E-B2C1-3B716546514C}"/>
    <dgm:cxn modelId="{13A7C6FB-76BA-4402-92D3-16AD8867880A}" srcId="{E636DF94-69FC-4532-ABEA-13BB75A2E8C7}" destId="{0FB6F023-0AA0-4582-A1F5-86F03DAEB1C6}" srcOrd="0" destOrd="0" parTransId="{EFD98ADE-DCDE-4DD3-8114-D810547BF412}" sibTransId="{A03962D6-2F9E-4F95-A0C3-E7F3E5050782}"/>
    <dgm:cxn modelId="{E9495DE8-1CF6-4D89-BEBF-D229FCC63005}" type="presOf" srcId="{0C27D2DB-6C42-4892-B102-09F82326831B}" destId="{940D8324-F9EC-46E9-8923-217D3D1FDE0A}" srcOrd="0" destOrd="1" presId="urn:microsoft.com/office/officeart/2005/8/layout/vList2"/>
    <dgm:cxn modelId="{E2D31AC0-45C0-4C1B-B169-8C3A2468F890}" type="presParOf" srcId="{0947E951-F91A-4EF5-AFA8-65CB55C40963}" destId="{9E425517-6225-49E5-BFB9-1D5E11D35ECB}" srcOrd="0" destOrd="0" presId="urn:microsoft.com/office/officeart/2005/8/layout/vList2"/>
    <dgm:cxn modelId="{2A09D821-9252-4D43-A430-7CE4AB7D42A3}" type="presParOf" srcId="{0947E951-F91A-4EF5-AFA8-65CB55C40963}" destId="{0C1BC0A1-A3A6-4BA9-AA5E-C6200EF641B6}" srcOrd="1" destOrd="0" presId="urn:microsoft.com/office/officeart/2005/8/layout/vList2"/>
    <dgm:cxn modelId="{2AD01BBF-3BC6-41AC-BFDB-222E1D7D677D}" type="presParOf" srcId="{0947E951-F91A-4EF5-AFA8-65CB55C40963}" destId="{F4032A0B-89FE-4B2F-8E42-A2445BE440E9}" srcOrd="2" destOrd="0" presId="urn:microsoft.com/office/officeart/2005/8/layout/vList2"/>
    <dgm:cxn modelId="{471236A8-00DA-4567-AFFD-5361A2BCEA66}" type="presParOf" srcId="{0947E951-F91A-4EF5-AFA8-65CB55C40963}" destId="{940D8324-F9EC-46E9-8923-217D3D1FDE0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84306A-B04F-4CF8-9213-C414E59B193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896E6EE-927B-4630-8B29-2DC613B4FF89}">
      <dgm:prSet/>
      <dgm:spPr/>
      <dgm:t>
        <a:bodyPr/>
        <a:lstStyle/>
        <a:p>
          <a:pPr rtl="0"/>
          <a:r>
            <a:rPr lang="en-GB" dirty="0" smtClean="0">
              <a:latin typeface="Cambria" pitchFamily="18" charset="0"/>
            </a:rPr>
            <a:t>Financial benefits will be gained in the eventuality that the Authority’s nation engages in a program to launch a national communication spacecraft. The system will provide all necessary technology and support during the different phases of the space program.</a:t>
          </a:r>
          <a:endParaRPr lang="en-US" dirty="0">
            <a:latin typeface="Cambria" pitchFamily="18" charset="0"/>
          </a:endParaRPr>
        </a:p>
      </dgm:t>
    </dgm:pt>
    <dgm:pt modelId="{87B54FC9-93E7-4DC4-93CB-C92B5205E820}" type="parTrans" cxnId="{189CC9AD-1F6F-4A7C-8612-ECA2153E29A9}">
      <dgm:prSet/>
      <dgm:spPr/>
      <dgm:t>
        <a:bodyPr/>
        <a:lstStyle/>
        <a:p>
          <a:endParaRPr lang="en-US">
            <a:latin typeface="Cambria" pitchFamily="18" charset="0"/>
          </a:endParaRPr>
        </a:p>
      </dgm:t>
    </dgm:pt>
    <dgm:pt modelId="{4D9FE31F-D65D-4D50-8F79-A7E281826B3E}" type="sibTrans" cxnId="{189CC9AD-1F6F-4A7C-8612-ECA2153E29A9}">
      <dgm:prSet/>
      <dgm:spPr/>
      <dgm:t>
        <a:bodyPr/>
        <a:lstStyle/>
        <a:p>
          <a:endParaRPr lang="en-US">
            <a:latin typeface="Cambria" pitchFamily="18" charset="0"/>
          </a:endParaRPr>
        </a:p>
      </dgm:t>
    </dgm:pt>
    <dgm:pt modelId="{58AA5712-A652-4AA8-95C6-FF242CFA6109}">
      <dgm:prSet/>
      <dgm:spPr/>
      <dgm:t>
        <a:bodyPr/>
        <a:lstStyle/>
        <a:p>
          <a:pPr rtl="0"/>
          <a:r>
            <a:rPr lang="en-GB" dirty="0" smtClean="0">
              <a:latin typeface="Cambria" pitchFamily="18" charset="0"/>
            </a:rPr>
            <a:t>The system can find considerable justification in the current ITU requirements for international spectrum monitoring and policing, with the opportunity to interact with existing International Monitoring Stations to provide the international community with the necessary support.</a:t>
          </a:r>
          <a:endParaRPr lang="en-US" dirty="0">
            <a:latin typeface="Cambria" pitchFamily="18" charset="0"/>
          </a:endParaRPr>
        </a:p>
      </dgm:t>
    </dgm:pt>
    <dgm:pt modelId="{2BFDF1AD-DFD2-45A0-8C09-E882B973CDC2}" type="parTrans" cxnId="{4C3A59C4-53DC-43DE-9A47-1138436F515B}">
      <dgm:prSet/>
      <dgm:spPr/>
      <dgm:t>
        <a:bodyPr/>
        <a:lstStyle/>
        <a:p>
          <a:endParaRPr lang="en-US"/>
        </a:p>
      </dgm:t>
    </dgm:pt>
    <dgm:pt modelId="{E43E976D-E669-4650-8A8A-AD560DFF0893}" type="sibTrans" cxnId="{4C3A59C4-53DC-43DE-9A47-1138436F515B}">
      <dgm:prSet/>
      <dgm:spPr/>
      <dgm:t>
        <a:bodyPr/>
        <a:lstStyle/>
        <a:p>
          <a:endParaRPr lang="en-US"/>
        </a:p>
      </dgm:t>
    </dgm:pt>
    <dgm:pt modelId="{0FB6F023-0AA0-4582-A1F5-86F03DAEB1C6}">
      <dgm:prSet/>
      <dgm:spPr/>
      <dgm:t>
        <a:bodyPr/>
        <a:lstStyle/>
        <a:p>
          <a:pPr rtl="0"/>
          <a:r>
            <a:rPr lang="en-GB" dirty="0" smtClean="0">
              <a:latin typeface="Cambria" pitchFamily="18" charset="0"/>
            </a:rPr>
            <a:t>Ref ITU Report ITU-R SM.2182</a:t>
          </a:r>
          <a:endParaRPr lang="en-US" dirty="0">
            <a:latin typeface="Cambria" pitchFamily="18" charset="0"/>
          </a:endParaRPr>
        </a:p>
      </dgm:t>
    </dgm:pt>
    <dgm:pt modelId="{EFD98ADE-DCDE-4DD3-8114-D810547BF412}" type="parTrans" cxnId="{13A7C6FB-76BA-4402-92D3-16AD8867880A}">
      <dgm:prSet/>
      <dgm:spPr/>
      <dgm:t>
        <a:bodyPr/>
        <a:lstStyle/>
        <a:p>
          <a:endParaRPr lang="en-US"/>
        </a:p>
      </dgm:t>
    </dgm:pt>
    <dgm:pt modelId="{A03962D6-2F9E-4F95-A0C3-E7F3E5050782}" type="sibTrans" cxnId="{13A7C6FB-76BA-4402-92D3-16AD8867880A}">
      <dgm:prSet/>
      <dgm:spPr/>
      <dgm:t>
        <a:bodyPr/>
        <a:lstStyle/>
        <a:p>
          <a:endParaRPr lang="en-US"/>
        </a:p>
      </dgm:t>
    </dgm:pt>
    <dgm:pt modelId="{0C27D2DB-6C42-4892-B102-09F82326831B}">
      <dgm:prSet/>
      <dgm:spPr/>
      <dgm:t>
        <a:bodyPr/>
        <a:lstStyle/>
        <a:p>
          <a:pPr rtl="0"/>
          <a:r>
            <a:rPr lang="en-GB" dirty="0" smtClean="0">
              <a:latin typeface="Cambria" pitchFamily="18" charset="0"/>
            </a:rPr>
            <a:t>Ref. ITU Recommendation ITU-R SM.1139</a:t>
          </a:r>
          <a:endParaRPr lang="en-US" dirty="0">
            <a:latin typeface="Cambria" pitchFamily="18" charset="0"/>
          </a:endParaRPr>
        </a:p>
      </dgm:t>
    </dgm:pt>
    <dgm:pt modelId="{8EA839CA-A4CF-4AAC-98CB-ADDF0F5CBD0C}" type="parTrans" cxnId="{8A99D318-7534-4B6D-95D2-D876C571BDC4}">
      <dgm:prSet/>
      <dgm:spPr/>
      <dgm:t>
        <a:bodyPr/>
        <a:lstStyle/>
        <a:p>
          <a:endParaRPr lang="en-US"/>
        </a:p>
      </dgm:t>
    </dgm:pt>
    <dgm:pt modelId="{8FF3D2B1-2526-44A4-BD35-B0721D5B9F6D}" type="sibTrans" cxnId="{8A99D318-7534-4B6D-95D2-D876C571BDC4}">
      <dgm:prSet/>
      <dgm:spPr/>
      <dgm:t>
        <a:bodyPr/>
        <a:lstStyle/>
        <a:p>
          <a:endParaRPr lang="en-US"/>
        </a:p>
      </dgm:t>
    </dgm:pt>
    <dgm:pt modelId="{0947E951-F91A-4EF5-AFA8-65CB55C40963}" type="pres">
      <dgm:prSet presAssocID="{3784306A-B04F-4CF8-9213-C414E59B1933}" presName="linear" presStyleCnt="0">
        <dgm:presLayoutVars>
          <dgm:animLvl val="lvl"/>
          <dgm:resizeHandles val="exact"/>
        </dgm:presLayoutVars>
      </dgm:prSet>
      <dgm:spPr/>
      <dgm:t>
        <a:bodyPr/>
        <a:lstStyle/>
        <a:p>
          <a:endParaRPr lang="en-US"/>
        </a:p>
      </dgm:t>
    </dgm:pt>
    <dgm:pt modelId="{31B9E2D9-C6DF-48A6-8ADB-FC26E7AA0640}" type="pres">
      <dgm:prSet presAssocID="{3896E6EE-927B-4630-8B29-2DC613B4FF89}" presName="parentText" presStyleLbl="node1" presStyleIdx="0" presStyleCnt="2">
        <dgm:presLayoutVars>
          <dgm:chMax val="0"/>
          <dgm:bulletEnabled val="1"/>
        </dgm:presLayoutVars>
      </dgm:prSet>
      <dgm:spPr/>
      <dgm:t>
        <a:bodyPr/>
        <a:lstStyle/>
        <a:p>
          <a:endParaRPr lang="en-US"/>
        </a:p>
      </dgm:t>
    </dgm:pt>
    <dgm:pt modelId="{6B482DE0-CEF8-401B-86B7-560FB1D96CA0}" type="pres">
      <dgm:prSet presAssocID="{4D9FE31F-D65D-4D50-8F79-A7E281826B3E}" presName="spacer" presStyleCnt="0"/>
      <dgm:spPr/>
    </dgm:pt>
    <dgm:pt modelId="{B19E6955-4129-4F2F-80C2-D6B8A36DB086}" type="pres">
      <dgm:prSet presAssocID="{58AA5712-A652-4AA8-95C6-FF242CFA6109}" presName="parentText" presStyleLbl="node1" presStyleIdx="1" presStyleCnt="2">
        <dgm:presLayoutVars>
          <dgm:chMax val="0"/>
          <dgm:bulletEnabled val="1"/>
        </dgm:presLayoutVars>
      </dgm:prSet>
      <dgm:spPr/>
      <dgm:t>
        <a:bodyPr/>
        <a:lstStyle/>
        <a:p>
          <a:endParaRPr lang="en-US"/>
        </a:p>
      </dgm:t>
    </dgm:pt>
    <dgm:pt modelId="{C7A418E7-C7B0-4D65-B4F1-0D5024E73246}" type="pres">
      <dgm:prSet presAssocID="{58AA5712-A652-4AA8-95C6-FF242CFA6109}" presName="childText" presStyleLbl="revTx" presStyleIdx="0" presStyleCnt="1">
        <dgm:presLayoutVars>
          <dgm:bulletEnabled val="1"/>
        </dgm:presLayoutVars>
      </dgm:prSet>
      <dgm:spPr/>
      <dgm:t>
        <a:bodyPr/>
        <a:lstStyle/>
        <a:p>
          <a:endParaRPr lang="en-US"/>
        </a:p>
      </dgm:t>
    </dgm:pt>
  </dgm:ptLst>
  <dgm:cxnLst>
    <dgm:cxn modelId="{558702B9-4774-4819-B1BF-73C0EB6DEA1F}" type="presOf" srcId="{3896E6EE-927B-4630-8B29-2DC613B4FF89}" destId="{31B9E2D9-C6DF-48A6-8ADB-FC26E7AA0640}" srcOrd="0" destOrd="0" presId="urn:microsoft.com/office/officeart/2005/8/layout/vList2"/>
    <dgm:cxn modelId="{18767DBF-F20F-4D3F-A287-F923CA69CE50}" type="presOf" srcId="{3784306A-B04F-4CF8-9213-C414E59B1933}" destId="{0947E951-F91A-4EF5-AFA8-65CB55C40963}" srcOrd="0" destOrd="0" presId="urn:microsoft.com/office/officeart/2005/8/layout/vList2"/>
    <dgm:cxn modelId="{189CC9AD-1F6F-4A7C-8612-ECA2153E29A9}" srcId="{3784306A-B04F-4CF8-9213-C414E59B1933}" destId="{3896E6EE-927B-4630-8B29-2DC613B4FF89}" srcOrd="0" destOrd="0" parTransId="{87B54FC9-93E7-4DC4-93CB-C92B5205E820}" sibTransId="{4D9FE31F-D65D-4D50-8F79-A7E281826B3E}"/>
    <dgm:cxn modelId="{555AEBE0-7B09-40B4-8CD1-141EDB927C89}" type="presOf" srcId="{0FB6F023-0AA0-4582-A1F5-86F03DAEB1C6}" destId="{C7A418E7-C7B0-4D65-B4F1-0D5024E73246}" srcOrd="0" destOrd="0" presId="urn:microsoft.com/office/officeart/2005/8/layout/vList2"/>
    <dgm:cxn modelId="{CDC317C8-4162-4299-9798-CAB93B0B0246}" type="presOf" srcId="{0C27D2DB-6C42-4892-B102-09F82326831B}" destId="{C7A418E7-C7B0-4D65-B4F1-0D5024E73246}" srcOrd="0" destOrd="1" presId="urn:microsoft.com/office/officeart/2005/8/layout/vList2"/>
    <dgm:cxn modelId="{E4C438C8-55DC-47A2-ACB3-1F8FAE1D0B2D}" type="presOf" srcId="{58AA5712-A652-4AA8-95C6-FF242CFA6109}" destId="{B19E6955-4129-4F2F-80C2-D6B8A36DB086}" srcOrd="0" destOrd="0" presId="urn:microsoft.com/office/officeart/2005/8/layout/vList2"/>
    <dgm:cxn modelId="{8A99D318-7534-4B6D-95D2-D876C571BDC4}" srcId="{58AA5712-A652-4AA8-95C6-FF242CFA6109}" destId="{0C27D2DB-6C42-4892-B102-09F82326831B}" srcOrd="1" destOrd="0" parTransId="{8EA839CA-A4CF-4AAC-98CB-ADDF0F5CBD0C}" sibTransId="{8FF3D2B1-2526-44A4-BD35-B0721D5B9F6D}"/>
    <dgm:cxn modelId="{13A7C6FB-76BA-4402-92D3-16AD8867880A}" srcId="{58AA5712-A652-4AA8-95C6-FF242CFA6109}" destId="{0FB6F023-0AA0-4582-A1F5-86F03DAEB1C6}" srcOrd="0" destOrd="0" parTransId="{EFD98ADE-DCDE-4DD3-8114-D810547BF412}" sibTransId="{A03962D6-2F9E-4F95-A0C3-E7F3E5050782}"/>
    <dgm:cxn modelId="{4C3A59C4-53DC-43DE-9A47-1138436F515B}" srcId="{3784306A-B04F-4CF8-9213-C414E59B1933}" destId="{58AA5712-A652-4AA8-95C6-FF242CFA6109}" srcOrd="1" destOrd="0" parTransId="{2BFDF1AD-DFD2-45A0-8C09-E882B973CDC2}" sibTransId="{E43E976D-E669-4650-8A8A-AD560DFF0893}"/>
    <dgm:cxn modelId="{551C2011-2217-43F2-A3CF-4BD30739E105}" type="presParOf" srcId="{0947E951-F91A-4EF5-AFA8-65CB55C40963}" destId="{31B9E2D9-C6DF-48A6-8ADB-FC26E7AA0640}" srcOrd="0" destOrd="0" presId="urn:microsoft.com/office/officeart/2005/8/layout/vList2"/>
    <dgm:cxn modelId="{B3012A12-0B7E-4676-90F0-E17D67D392BB}" type="presParOf" srcId="{0947E951-F91A-4EF5-AFA8-65CB55C40963}" destId="{6B482DE0-CEF8-401B-86B7-560FB1D96CA0}" srcOrd="1" destOrd="0" presId="urn:microsoft.com/office/officeart/2005/8/layout/vList2"/>
    <dgm:cxn modelId="{D53FD0F0-158D-4FE9-806E-17BF281AEA45}" type="presParOf" srcId="{0947E951-F91A-4EF5-AFA8-65CB55C40963}" destId="{B19E6955-4129-4F2F-80C2-D6B8A36DB086}" srcOrd="2" destOrd="0" presId="urn:microsoft.com/office/officeart/2005/8/layout/vList2"/>
    <dgm:cxn modelId="{81FA929D-673D-48BD-AE04-E063392256C5}" type="presParOf" srcId="{0947E951-F91A-4EF5-AFA8-65CB55C40963}" destId="{C7A418E7-C7B0-4D65-B4F1-0D5024E7324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AB389-978F-4BB1-8FAA-FD8B93914764}">
      <dsp:nvSpPr>
        <dsp:cNvPr id="0" name=""/>
        <dsp:cNvSpPr/>
      </dsp:nvSpPr>
      <dsp:spPr>
        <a:xfrm>
          <a:off x="0" y="20294"/>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ambria" pitchFamily="18" charset="0"/>
            </a:rPr>
            <a:t>The ITU Vision</a:t>
          </a:r>
          <a:endParaRPr lang="en-US" sz="2000" kern="1200" dirty="0">
            <a:latin typeface="Cambria" pitchFamily="18" charset="0"/>
          </a:endParaRPr>
        </a:p>
      </dsp:txBody>
      <dsp:txXfrm>
        <a:off x="22846" y="43140"/>
        <a:ext cx="4069108" cy="422308"/>
      </dsp:txXfrm>
    </dsp:sp>
    <dsp:sp modelId="{B74B19A0-FAE3-405B-918E-801B744672FB}">
      <dsp:nvSpPr>
        <dsp:cNvPr id="0" name=""/>
        <dsp:cNvSpPr/>
      </dsp:nvSpPr>
      <dsp:spPr>
        <a:xfrm>
          <a:off x="0" y="545894"/>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Cambria" pitchFamily="18" charset="0"/>
            </a:rPr>
            <a:t>Objectives – Scope - Mission</a:t>
          </a:r>
          <a:endParaRPr lang="en-US" sz="2000" kern="1200" dirty="0">
            <a:latin typeface="Cambria" pitchFamily="18" charset="0"/>
          </a:endParaRPr>
        </a:p>
      </dsp:txBody>
      <dsp:txXfrm>
        <a:off x="22846" y="568740"/>
        <a:ext cx="4069108" cy="422308"/>
      </dsp:txXfrm>
    </dsp:sp>
    <dsp:sp modelId="{5ADF176C-9371-4F0D-BA71-8344DE65FD6D}">
      <dsp:nvSpPr>
        <dsp:cNvPr id="0" name=""/>
        <dsp:cNvSpPr/>
      </dsp:nvSpPr>
      <dsp:spPr>
        <a:xfrm>
          <a:off x="0" y="1071494"/>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Cambria" pitchFamily="18" charset="0"/>
            </a:rPr>
            <a:t>Project Feasibility</a:t>
          </a:r>
          <a:endParaRPr lang="en-US" sz="2000" kern="1200" dirty="0">
            <a:latin typeface="Cambria" pitchFamily="18" charset="0"/>
          </a:endParaRPr>
        </a:p>
      </dsp:txBody>
      <dsp:txXfrm>
        <a:off x="22846" y="1094340"/>
        <a:ext cx="4069108" cy="422308"/>
      </dsp:txXfrm>
    </dsp:sp>
    <dsp:sp modelId="{A0708DE1-6607-4318-AF23-66CFBF446330}">
      <dsp:nvSpPr>
        <dsp:cNvPr id="0" name=""/>
        <dsp:cNvSpPr/>
      </dsp:nvSpPr>
      <dsp:spPr>
        <a:xfrm>
          <a:off x="0" y="1597094"/>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Cambria" pitchFamily="18" charset="0"/>
            </a:rPr>
            <a:t>Project Financials</a:t>
          </a:r>
          <a:endParaRPr lang="en-US" sz="2000" kern="1200" dirty="0">
            <a:latin typeface="Cambria" pitchFamily="18" charset="0"/>
          </a:endParaRPr>
        </a:p>
      </dsp:txBody>
      <dsp:txXfrm>
        <a:off x="22846" y="1619940"/>
        <a:ext cx="4069108" cy="422308"/>
      </dsp:txXfrm>
    </dsp:sp>
    <dsp:sp modelId="{9C6307DD-023A-4A4D-B7A3-03E954F3D0A4}">
      <dsp:nvSpPr>
        <dsp:cNvPr id="0" name=""/>
        <dsp:cNvSpPr/>
      </dsp:nvSpPr>
      <dsp:spPr>
        <a:xfrm>
          <a:off x="0" y="2122694"/>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ambria" pitchFamily="18" charset="0"/>
            </a:rPr>
            <a:t>Project Timeline</a:t>
          </a:r>
          <a:endParaRPr lang="en-US" sz="2000" kern="1200" dirty="0">
            <a:latin typeface="Cambria" pitchFamily="18" charset="0"/>
          </a:endParaRPr>
        </a:p>
      </dsp:txBody>
      <dsp:txXfrm>
        <a:off x="22846" y="2145540"/>
        <a:ext cx="4069108" cy="422308"/>
      </dsp:txXfrm>
    </dsp:sp>
    <dsp:sp modelId="{9EDF83FC-E086-4720-88F1-0DE96F48BE7F}">
      <dsp:nvSpPr>
        <dsp:cNvPr id="0" name=""/>
        <dsp:cNvSpPr/>
      </dsp:nvSpPr>
      <dsp:spPr>
        <a:xfrm>
          <a:off x="0" y="2648294"/>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Cambria" pitchFamily="18" charset="0"/>
            </a:rPr>
            <a:t>A Phased Approach</a:t>
          </a:r>
          <a:endParaRPr lang="en-US" sz="2000" kern="1200" dirty="0">
            <a:latin typeface="Cambria" pitchFamily="18" charset="0"/>
          </a:endParaRPr>
        </a:p>
      </dsp:txBody>
      <dsp:txXfrm>
        <a:off x="22846" y="2671140"/>
        <a:ext cx="4069108" cy="422308"/>
      </dsp:txXfrm>
    </dsp:sp>
    <dsp:sp modelId="{7FBA1B96-20E8-4035-9138-91351CEA4423}">
      <dsp:nvSpPr>
        <dsp:cNvPr id="0" name=""/>
        <dsp:cNvSpPr/>
      </dsp:nvSpPr>
      <dsp:spPr>
        <a:xfrm>
          <a:off x="0" y="3173894"/>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Cambria" pitchFamily="18" charset="0"/>
            </a:rPr>
            <a:t>Antenna Choice</a:t>
          </a:r>
          <a:endParaRPr lang="en-US" sz="2000" kern="1200" dirty="0">
            <a:latin typeface="Cambria" pitchFamily="18" charset="0"/>
          </a:endParaRPr>
        </a:p>
      </dsp:txBody>
      <dsp:txXfrm>
        <a:off x="22846" y="3196740"/>
        <a:ext cx="4069108" cy="422308"/>
      </dsp:txXfrm>
    </dsp:sp>
    <dsp:sp modelId="{5CFC7BEB-6B62-43F1-878F-D695CEFEAE42}">
      <dsp:nvSpPr>
        <dsp:cNvPr id="0" name=""/>
        <dsp:cNvSpPr/>
      </dsp:nvSpPr>
      <dsp:spPr>
        <a:xfrm>
          <a:off x="0" y="3699494"/>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Cambria" pitchFamily="18" charset="0"/>
            </a:rPr>
            <a:t>Tender Procedure</a:t>
          </a:r>
          <a:endParaRPr lang="en-US" sz="2000" kern="1200" dirty="0">
            <a:latin typeface="Cambria" pitchFamily="18" charset="0"/>
          </a:endParaRPr>
        </a:p>
      </dsp:txBody>
      <dsp:txXfrm>
        <a:off x="22846" y="3722340"/>
        <a:ext cx="4069108" cy="422308"/>
      </dsp:txXfrm>
    </dsp:sp>
    <dsp:sp modelId="{977974D4-856B-47CA-BE9F-AFB287A73311}">
      <dsp:nvSpPr>
        <dsp:cNvPr id="0" name=""/>
        <dsp:cNvSpPr/>
      </dsp:nvSpPr>
      <dsp:spPr>
        <a:xfrm>
          <a:off x="0" y="4225093"/>
          <a:ext cx="4114800" cy="46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kern="1200" dirty="0" smtClean="0">
              <a:latin typeface="Cambria" pitchFamily="18" charset="0"/>
            </a:rPr>
            <a:t>General Considerations</a:t>
          </a:r>
          <a:endParaRPr lang="en-US" sz="2000" kern="1200" dirty="0">
            <a:latin typeface="Cambria" pitchFamily="18" charset="0"/>
          </a:endParaRPr>
        </a:p>
      </dsp:txBody>
      <dsp:txXfrm>
        <a:off x="22846" y="4247939"/>
        <a:ext cx="4069108" cy="4223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D2F-354A-4389-8538-8C4E0A303455}">
      <dsp:nvSpPr>
        <dsp:cNvPr id="0" name=""/>
        <dsp:cNvSpPr/>
      </dsp:nvSpPr>
      <dsp:spPr>
        <a:xfrm>
          <a:off x="0" y="40979"/>
          <a:ext cx="4690864" cy="888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latin typeface="Cambria" pitchFamily="18" charset="0"/>
            </a:rPr>
            <a:t>Little Impact/Variation on monitoring system Cost</a:t>
          </a:r>
          <a:endParaRPr lang="en-US" sz="2300" kern="1200" dirty="0">
            <a:latin typeface="Cambria" pitchFamily="18" charset="0"/>
          </a:endParaRPr>
        </a:p>
      </dsp:txBody>
      <dsp:txXfrm>
        <a:off x="43350" y="84329"/>
        <a:ext cx="4604164" cy="801330"/>
      </dsp:txXfrm>
    </dsp:sp>
    <dsp:sp modelId="{2697B2D1-A714-4B54-B788-02E06D30C30B}">
      <dsp:nvSpPr>
        <dsp:cNvPr id="0" name=""/>
        <dsp:cNvSpPr/>
      </dsp:nvSpPr>
      <dsp:spPr>
        <a:xfrm>
          <a:off x="0" y="929010"/>
          <a:ext cx="4690864"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3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GB" sz="1800" kern="1200" smtClean="0">
              <a:latin typeface="Cambria" pitchFamily="18" charset="0"/>
            </a:rPr>
            <a:t>Carrier Monitoring</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dirty="0" smtClean="0">
              <a:latin typeface="Cambria" pitchFamily="18" charset="0"/>
            </a:rPr>
            <a:t>Carrier Geolocation</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smtClean="0">
              <a:latin typeface="Cambria" pitchFamily="18" charset="0"/>
            </a:rPr>
            <a:t>Monitoring and Control</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smtClean="0">
              <a:latin typeface="Cambria" pitchFamily="18" charset="0"/>
            </a:rPr>
            <a:t>Operations Control Centre</a:t>
          </a:r>
          <a:endParaRPr lang="en-US" sz="1800" kern="1200" dirty="0">
            <a:latin typeface="Cambria" pitchFamily="18" charset="0"/>
          </a:endParaRPr>
        </a:p>
      </dsp:txBody>
      <dsp:txXfrm>
        <a:off x="0" y="929010"/>
        <a:ext cx="4690864" cy="11902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D2F-354A-4389-8538-8C4E0A303455}">
      <dsp:nvSpPr>
        <dsp:cNvPr id="0" name=""/>
        <dsp:cNvSpPr/>
      </dsp:nvSpPr>
      <dsp:spPr>
        <a:xfrm>
          <a:off x="0" y="27659"/>
          <a:ext cx="5063480" cy="8880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latin typeface="Cambria" pitchFamily="18" charset="0"/>
            </a:rPr>
            <a:t>Major Impact/Variation on monitoring system Cost</a:t>
          </a:r>
          <a:endParaRPr lang="en-US" sz="2300" kern="1200" dirty="0">
            <a:latin typeface="Cambria" pitchFamily="18" charset="0"/>
          </a:endParaRPr>
        </a:p>
      </dsp:txBody>
      <dsp:txXfrm>
        <a:off x="43350" y="71009"/>
        <a:ext cx="4976780" cy="801330"/>
      </dsp:txXfrm>
    </dsp:sp>
    <dsp:sp modelId="{2697B2D1-A714-4B54-B788-02E06D30C30B}">
      <dsp:nvSpPr>
        <dsp:cNvPr id="0" name=""/>
        <dsp:cNvSpPr/>
      </dsp:nvSpPr>
      <dsp:spPr>
        <a:xfrm>
          <a:off x="0" y="915690"/>
          <a:ext cx="506348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76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GB" sz="1800" kern="1200" dirty="0" smtClean="0">
              <a:latin typeface="Cambria" pitchFamily="18" charset="0"/>
            </a:rPr>
            <a:t>Type of Radio Services to be Monitored</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dirty="0" smtClean="0">
              <a:latin typeface="Cambria" pitchFamily="18" charset="0"/>
            </a:rPr>
            <a:t>Range of Frequency Bands to be Monitored</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dirty="0" smtClean="0">
              <a:latin typeface="Cambria" pitchFamily="18" charset="0"/>
            </a:rPr>
            <a:t>Number of Antennas</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dirty="0" smtClean="0">
              <a:latin typeface="Cambria" pitchFamily="18" charset="0"/>
            </a:rPr>
            <a:t>Size of the Antennas</a:t>
          </a:r>
          <a:endParaRPr lang="en-US" sz="1800" kern="1200" dirty="0">
            <a:latin typeface="Cambria" pitchFamily="18" charset="0"/>
          </a:endParaRPr>
        </a:p>
      </dsp:txBody>
      <dsp:txXfrm>
        <a:off x="0" y="915690"/>
        <a:ext cx="5063480" cy="119025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77A4B-88CA-4DC7-A2FD-882F87FF5485}">
      <dsp:nvSpPr>
        <dsp:cNvPr id="0" name=""/>
        <dsp:cNvSpPr/>
      </dsp:nvSpPr>
      <dsp:spPr>
        <a:xfrm>
          <a:off x="0" y="27066"/>
          <a:ext cx="41148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GB" sz="2200" kern="1200" dirty="0" smtClean="0">
              <a:latin typeface="Cambria" pitchFamily="18" charset="0"/>
            </a:rPr>
            <a:t>1 - Scope and Mission Definition</a:t>
          </a:r>
          <a:endParaRPr lang="en-US" sz="2200" kern="1200" dirty="0">
            <a:latin typeface="Cambria" pitchFamily="18" charset="0"/>
          </a:endParaRPr>
        </a:p>
      </dsp:txBody>
      <dsp:txXfrm>
        <a:off x="25130" y="52196"/>
        <a:ext cx="4064540" cy="464540"/>
      </dsp:txXfrm>
    </dsp:sp>
    <dsp:sp modelId="{16823304-08C4-4D7B-8296-F22C92E7E273}">
      <dsp:nvSpPr>
        <dsp:cNvPr id="0" name=""/>
        <dsp:cNvSpPr/>
      </dsp:nvSpPr>
      <dsp:spPr>
        <a:xfrm>
          <a:off x="0" y="605226"/>
          <a:ext cx="41148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GB" sz="2200" kern="1200" smtClean="0">
              <a:latin typeface="Cambria" pitchFamily="18" charset="0"/>
            </a:rPr>
            <a:t>2 - Tender Release</a:t>
          </a:r>
          <a:endParaRPr lang="en-US" sz="2200" kern="1200" dirty="0">
            <a:latin typeface="Cambria" pitchFamily="18" charset="0"/>
          </a:endParaRPr>
        </a:p>
      </dsp:txBody>
      <dsp:txXfrm>
        <a:off x="25130" y="630356"/>
        <a:ext cx="4064540" cy="464540"/>
      </dsp:txXfrm>
    </dsp:sp>
    <dsp:sp modelId="{2CA93AEF-D375-4E49-B58C-265255D527AF}">
      <dsp:nvSpPr>
        <dsp:cNvPr id="0" name=""/>
        <dsp:cNvSpPr/>
      </dsp:nvSpPr>
      <dsp:spPr>
        <a:xfrm>
          <a:off x="0" y="1183386"/>
          <a:ext cx="41148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GB" sz="2200" kern="1200" smtClean="0">
              <a:latin typeface="Cambria" pitchFamily="18" charset="0"/>
            </a:rPr>
            <a:t>3 - System Design</a:t>
          </a:r>
          <a:endParaRPr lang="en-US" sz="2200" kern="1200" dirty="0">
            <a:latin typeface="Cambria" pitchFamily="18" charset="0"/>
          </a:endParaRPr>
        </a:p>
      </dsp:txBody>
      <dsp:txXfrm>
        <a:off x="25130" y="1208516"/>
        <a:ext cx="4064540" cy="464540"/>
      </dsp:txXfrm>
    </dsp:sp>
    <dsp:sp modelId="{AF3EB856-928C-4E73-9CE2-D7C8813356FA}">
      <dsp:nvSpPr>
        <dsp:cNvPr id="0" name=""/>
        <dsp:cNvSpPr/>
      </dsp:nvSpPr>
      <dsp:spPr>
        <a:xfrm>
          <a:off x="0" y="1698186"/>
          <a:ext cx="4114800" cy="1138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7940" rIns="156464" bIns="27940" numCol="1" spcCol="1270" anchor="t" anchorCtr="0">
          <a:noAutofit/>
        </a:bodyPr>
        <a:lstStyle/>
        <a:p>
          <a:pPr marL="171450" lvl="1" indent="-171450" algn="just" defTabSz="755650" rtl="0">
            <a:lnSpc>
              <a:spcPct val="90000"/>
            </a:lnSpc>
            <a:spcBef>
              <a:spcPct val="0"/>
            </a:spcBef>
            <a:spcAft>
              <a:spcPct val="20000"/>
            </a:spcAft>
            <a:buChar char="••"/>
          </a:pPr>
          <a:r>
            <a:rPr lang="en-GB" sz="1700" kern="1200" dirty="0" smtClean="0">
              <a:latin typeface="Cambria" pitchFamily="18" charset="0"/>
            </a:rPr>
            <a:t>Sites Survey</a:t>
          </a:r>
          <a:endParaRPr lang="en-US" sz="1700" kern="1200" dirty="0">
            <a:latin typeface="Cambria" pitchFamily="18" charset="0"/>
          </a:endParaRPr>
        </a:p>
        <a:p>
          <a:pPr marL="171450" lvl="1" indent="-171450" algn="just" defTabSz="755650" rtl="0">
            <a:lnSpc>
              <a:spcPct val="90000"/>
            </a:lnSpc>
            <a:spcBef>
              <a:spcPct val="0"/>
            </a:spcBef>
            <a:spcAft>
              <a:spcPct val="20000"/>
            </a:spcAft>
            <a:buChar char="••"/>
          </a:pPr>
          <a:r>
            <a:rPr lang="en-GB" sz="1700" kern="1200" dirty="0" smtClean="0">
              <a:latin typeface="Cambria" pitchFamily="18" charset="0"/>
            </a:rPr>
            <a:t>Visit and Live Demo</a:t>
          </a:r>
          <a:endParaRPr lang="en-US" sz="1700" kern="1200" dirty="0">
            <a:latin typeface="Cambria" pitchFamily="18" charset="0"/>
          </a:endParaRPr>
        </a:p>
        <a:p>
          <a:pPr marL="171450" lvl="1" indent="-171450" algn="just" defTabSz="755650" rtl="0">
            <a:lnSpc>
              <a:spcPct val="90000"/>
            </a:lnSpc>
            <a:spcBef>
              <a:spcPct val="0"/>
            </a:spcBef>
            <a:spcAft>
              <a:spcPct val="20000"/>
            </a:spcAft>
            <a:buChar char="••"/>
          </a:pPr>
          <a:r>
            <a:rPr lang="en-GB" sz="1700" kern="1200" dirty="0" smtClean="0">
              <a:latin typeface="Cambria" pitchFamily="18" charset="0"/>
            </a:rPr>
            <a:t>Critical Design Review</a:t>
          </a:r>
          <a:endParaRPr lang="en-US" sz="1700" kern="1200" dirty="0">
            <a:latin typeface="Cambria" pitchFamily="18" charset="0"/>
          </a:endParaRPr>
        </a:p>
        <a:p>
          <a:pPr marL="171450" lvl="1" indent="-171450" algn="just" defTabSz="755650" rtl="0">
            <a:lnSpc>
              <a:spcPct val="90000"/>
            </a:lnSpc>
            <a:spcBef>
              <a:spcPct val="0"/>
            </a:spcBef>
            <a:spcAft>
              <a:spcPct val="20000"/>
            </a:spcAft>
            <a:buChar char="••"/>
          </a:pPr>
          <a:r>
            <a:rPr lang="en-GB" sz="1700" kern="1200" dirty="0" smtClean="0">
              <a:latin typeface="Cambria" pitchFamily="18" charset="0"/>
            </a:rPr>
            <a:t>Interface with Existing Database</a:t>
          </a:r>
          <a:endParaRPr lang="en-US" sz="1700" kern="1200" dirty="0">
            <a:latin typeface="Cambria" pitchFamily="18" charset="0"/>
          </a:endParaRPr>
        </a:p>
      </dsp:txBody>
      <dsp:txXfrm>
        <a:off x="0" y="1698186"/>
        <a:ext cx="4114800" cy="1138500"/>
      </dsp:txXfrm>
    </dsp:sp>
    <dsp:sp modelId="{3993D622-9C1A-4381-9F8E-E5F0BB9FF601}">
      <dsp:nvSpPr>
        <dsp:cNvPr id="0" name=""/>
        <dsp:cNvSpPr/>
      </dsp:nvSpPr>
      <dsp:spPr>
        <a:xfrm>
          <a:off x="0" y="2836686"/>
          <a:ext cx="41148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GB" sz="2200" kern="1200" smtClean="0">
              <a:latin typeface="Cambria" pitchFamily="18" charset="0"/>
            </a:rPr>
            <a:t>4 - Project Selection</a:t>
          </a:r>
          <a:endParaRPr lang="en-US" sz="2200" kern="1200" dirty="0">
            <a:latin typeface="Cambria" pitchFamily="18" charset="0"/>
          </a:endParaRPr>
        </a:p>
      </dsp:txBody>
      <dsp:txXfrm>
        <a:off x="25130" y="2861816"/>
        <a:ext cx="4064540" cy="464540"/>
      </dsp:txXfrm>
    </dsp:sp>
    <dsp:sp modelId="{25662611-E6BC-40F5-8605-E09ACFD2C9FF}">
      <dsp:nvSpPr>
        <dsp:cNvPr id="0" name=""/>
        <dsp:cNvSpPr/>
      </dsp:nvSpPr>
      <dsp:spPr>
        <a:xfrm>
          <a:off x="0" y="3414846"/>
          <a:ext cx="4114800" cy="514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GB" sz="2200" kern="1200" smtClean="0">
              <a:latin typeface="Cambria" pitchFamily="18" charset="0"/>
            </a:rPr>
            <a:t>5 - Project Kick Off Meeting</a:t>
          </a:r>
          <a:endParaRPr lang="en-US" sz="2200" kern="1200" dirty="0">
            <a:latin typeface="Cambria" pitchFamily="18" charset="0"/>
          </a:endParaRPr>
        </a:p>
      </dsp:txBody>
      <dsp:txXfrm>
        <a:off x="25130" y="3439976"/>
        <a:ext cx="4064540" cy="464540"/>
      </dsp:txXfrm>
    </dsp:sp>
    <dsp:sp modelId="{472AE7C5-01DB-4CAE-9EC4-74C0559CF061}">
      <dsp:nvSpPr>
        <dsp:cNvPr id="0" name=""/>
        <dsp:cNvSpPr/>
      </dsp:nvSpPr>
      <dsp:spPr>
        <a:xfrm>
          <a:off x="0" y="3929646"/>
          <a:ext cx="4114800" cy="5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7940" rIns="156464" bIns="27940" numCol="1" spcCol="1270" anchor="t" anchorCtr="0">
          <a:noAutofit/>
        </a:bodyPr>
        <a:lstStyle/>
        <a:p>
          <a:pPr marL="171450" lvl="1" indent="-171450" algn="just" defTabSz="755650" rtl="0">
            <a:lnSpc>
              <a:spcPct val="90000"/>
            </a:lnSpc>
            <a:spcBef>
              <a:spcPct val="0"/>
            </a:spcBef>
            <a:spcAft>
              <a:spcPct val="20000"/>
            </a:spcAft>
            <a:buChar char="••"/>
          </a:pPr>
          <a:r>
            <a:rPr lang="en-GB" sz="1700" kern="1200" smtClean="0">
              <a:latin typeface="Cambria" pitchFamily="18" charset="0"/>
            </a:rPr>
            <a:t>Delivery Timeline</a:t>
          </a:r>
          <a:endParaRPr lang="en-US" sz="1700" kern="1200" dirty="0">
            <a:latin typeface="Cambria" pitchFamily="18" charset="0"/>
          </a:endParaRPr>
        </a:p>
        <a:p>
          <a:pPr marL="171450" lvl="1" indent="-171450" algn="just" defTabSz="755650" rtl="0">
            <a:lnSpc>
              <a:spcPct val="90000"/>
            </a:lnSpc>
            <a:spcBef>
              <a:spcPct val="0"/>
            </a:spcBef>
            <a:spcAft>
              <a:spcPct val="20000"/>
            </a:spcAft>
            <a:buChar char="••"/>
          </a:pPr>
          <a:r>
            <a:rPr lang="en-GB" sz="1700" kern="1200" dirty="0" smtClean="0">
              <a:latin typeface="Cambria" pitchFamily="18" charset="0"/>
            </a:rPr>
            <a:t>S.A.T. Procedure Definition</a:t>
          </a:r>
          <a:endParaRPr lang="en-US" sz="1700" kern="1200" dirty="0">
            <a:latin typeface="Cambria" pitchFamily="18" charset="0"/>
          </a:endParaRPr>
        </a:p>
      </dsp:txBody>
      <dsp:txXfrm>
        <a:off x="0" y="3929646"/>
        <a:ext cx="4114800" cy="5692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00AA0-ABB4-4178-B454-A0DE5FC59C0C}">
      <dsp:nvSpPr>
        <dsp:cNvPr id="0" name=""/>
        <dsp:cNvSpPr/>
      </dsp:nvSpPr>
      <dsp:spPr>
        <a:xfrm>
          <a:off x="0" y="13199"/>
          <a:ext cx="4191000" cy="5194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GB" sz="2200" kern="1200" smtClean="0">
              <a:latin typeface="Cambria" pitchFamily="18" charset="0"/>
            </a:rPr>
            <a:t>6 – Civil Works</a:t>
          </a:r>
          <a:endParaRPr lang="en-US" sz="2200" kern="1200" dirty="0">
            <a:latin typeface="Cambria" pitchFamily="18" charset="0"/>
          </a:endParaRPr>
        </a:p>
      </dsp:txBody>
      <dsp:txXfrm>
        <a:off x="25359" y="38558"/>
        <a:ext cx="4140282" cy="468761"/>
      </dsp:txXfrm>
    </dsp:sp>
    <dsp:sp modelId="{39577A4B-88CA-4DC7-A2FD-882F87FF5485}">
      <dsp:nvSpPr>
        <dsp:cNvPr id="0" name=""/>
        <dsp:cNvSpPr/>
      </dsp:nvSpPr>
      <dsp:spPr>
        <a:xfrm>
          <a:off x="0" y="601799"/>
          <a:ext cx="4191000" cy="5194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GB" sz="2200" kern="1200" smtClean="0">
              <a:latin typeface="Cambria" pitchFamily="18" charset="0"/>
            </a:rPr>
            <a:t>7 – Equipment Delivery</a:t>
          </a:r>
          <a:endParaRPr lang="en-US" sz="2200" kern="1200" dirty="0">
            <a:latin typeface="Cambria" pitchFamily="18" charset="0"/>
          </a:endParaRPr>
        </a:p>
      </dsp:txBody>
      <dsp:txXfrm>
        <a:off x="25359" y="627158"/>
        <a:ext cx="4140282" cy="468761"/>
      </dsp:txXfrm>
    </dsp:sp>
    <dsp:sp modelId="{16823304-08C4-4D7B-8296-F22C92E7E273}">
      <dsp:nvSpPr>
        <dsp:cNvPr id="0" name=""/>
        <dsp:cNvSpPr/>
      </dsp:nvSpPr>
      <dsp:spPr>
        <a:xfrm>
          <a:off x="0" y="1190399"/>
          <a:ext cx="4191000" cy="5194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GB" sz="2200" kern="1200" smtClean="0">
              <a:latin typeface="Cambria" pitchFamily="18" charset="0"/>
            </a:rPr>
            <a:t>8 – System Installation</a:t>
          </a:r>
          <a:endParaRPr lang="en-US" sz="2200" kern="1200" dirty="0">
            <a:latin typeface="Cambria" pitchFamily="18" charset="0"/>
          </a:endParaRPr>
        </a:p>
      </dsp:txBody>
      <dsp:txXfrm>
        <a:off x="25359" y="1215758"/>
        <a:ext cx="4140282" cy="468761"/>
      </dsp:txXfrm>
    </dsp:sp>
    <dsp:sp modelId="{C3BCB99E-781B-4455-AD57-6F3FE7B959A1}">
      <dsp:nvSpPr>
        <dsp:cNvPr id="0" name=""/>
        <dsp:cNvSpPr/>
      </dsp:nvSpPr>
      <dsp:spPr>
        <a:xfrm>
          <a:off x="0" y="1709879"/>
          <a:ext cx="419100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64" tIns="24130" rIns="135128" bIns="24130" numCol="1" spcCol="1270" anchor="t" anchorCtr="0">
          <a:noAutofit/>
        </a:bodyPr>
        <a:lstStyle/>
        <a:p>
          <a:pPr marL="171450" lvl="1" indent="-171450" algn="just" defTabSz="844550" rtl="0">
            <a:lnSpc>
              <a:spcPct val="90000"/>
            </a:lnSpc>
            <a:spcBef>
              <a:spcPct val="0"/>
            </a:spcBef>
            <a:spcAft>
              <a:spcPct val="20000"/>
            </a:spcAft>
            <a:buChar char="••"/>
          </a:pPr>
          <a:r>
            <a:rPr lang="en-GB" sz="1900" kern="1200" dirty="0" smtClean="0">
              <a:latin typeface="Cambria" pitchFamily="18" charset="0"/>
            </a:rPr>
            <a:t>Site Acceptance Test (S.A.T.)</a:t>
          </a:r>
          <a:endParaRPr lang="en-US" sz="1900" kern="1200" dirty="0">
            <a:latin typeface="Cambria" pitchFamily="18" charset="0"/>
          </a:endParaRPr>
        </a:p>
      </dsp:txBody>
      <dsp:txXfrm>
        <a:off x="0" y="1709879"/>
        <a:ext cx="4191000" cy="397440"/>
      </dsp:txXfrm>
    </dsp:sp>
    <dsp:sp modelId="{37709DDE-9783-4767-AF77-F17F091EACE5}">
      <dsp:nvSpPr>
        <dsp:cNvPr id="0" name=""/>
        <dsp:cNvSpPr/>
      </dsp:nvSpPr>
      <dsp:spPr>
        <a:xfrm>
          <a:off x="0" y="2107319"/>
          <a:ext cx="4191000" cy="5194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GB" sz="2200" kern="1200" dirty="0" smtClean="0">
              <a:latin typeface="Cambria" pitchFamily="18" charset="0"/>
            </a:rPr>
            <a:t>10 - Training</a:t>
          </a:r>
          <a:endParaRPr lang="en-US" sz="2200" kern="1200" dirty="0">
            <a:latin typeface="Cambria" pitchFamily="18" charset="0"/>
          </a:endParaRPr>
        </a:p>
      </dsp:txBody>
      <dsp:txXfrm>
        <a:off x="25359" y="2132678"/>
        <a:ext cx="4140282" cy="468761"/>
      </dsp:txXfrm>
    </dsp:sp>
    <dsp:sp modelId="{B4D19D49-C8CB-4BCC-948F-04A6A4112CE8}">
      <dsp:nvSpPr>
        <dsp:cNvPr id="0" name=""/>
        <dsp:cNvSpPr/>
      </dsp:nvSpPr>
      <dsp:spPr>
        <a:xfrm>
          <a:off x="0" y="2626799"/>
          <a:ext cx="419100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64" tIns="24130" rIns="135128" bIns="24130" numCol="1" spcCol="1270" anchor="t" anchorCtr="0">
          <a:noAutofit/>
        </a:bodyPr>
        <a:lstStyle/>
        <a:p>
          <a:pPr marL="171450" lvl="1" indent="-171450" algn="just" defTabSz="844550" rtl="0">
            <a:lnSpc>
              <a:spcPct val="90000"/>
            </a:lnSpc>
            <a:spcBef>
              <a:spcPct val="0"/>
            </a:spcBef>
            <a:spcAft>
              <a:spcPct val="20000"/>
            </a:spcAft>
            <a:buChar char="••"/>
          </a:pPr>
          <a:r>
            <a:rPr lang="en-GB" sz="1900" kern="1200" dirty="0" smtClean="0">
              <a:latin typeface="Cambria" pitchFamily="18" charset="0"/>
            </a:rPr>
            <a:t>System Maintenance</a:t>
          </a:r>
          <a:endParaRPr lang="en-US" sz="1900" kern="1200" dirty="0">
            <a:latin typeface="Cambria" pitchFamily="18" charset="0"/>
          </a:endParaRPr>
        </a:p>
        <a:p>
          <a:pPr marL="171450" lvl="1" indent="-171450" algn="just" defTabSz="844550" rtl="0">
            <a:lnSpc>
              <a:spcPct val="90000"/>
            </a:lnSpc>
            <a:spcBef>
              <a:spcPct val="0"/>
            </a:spcBef>
            <a:spcAft>
              <a:spcPct val="20000"/>
            </a:spcAft>
            <a:buChar char="••"/>
          </a:pPr>
          <a:r>
            <a:rPr lang="en-GB" sz="1900" kern="1200" dirty="0" smtClean="0">
              <a:latin typeface="Cambria" pitchFamily="18" charset="0"/>
            </a:rPr>
            <a:t>System Administration</a:t>
          </a:r>
          <a:endParaRPr lang="en-US" sz="1900" kern="1200" dirty="0">
            <a:latin typeface="Cambria" pitchFamily="18" charset="0"/>
          </a:endParaRPr>
        </a:p>
        <a:p>
          <a:pPr marL="171450" lvl="1" indent="-171450" algn="just" defTabSz="844550" rtl="0">
            <a:lnSpc>
              <a:spcPct val="90000"/>
            </a:lnSpc>
            <a:spcBef>
              <a:spcPct val="0"/>
            </a:spcBef>
            <a:spcAft>
              <a:spcPct val="20000"/>
            </a:spcAft>
            <a:buChar char="••"/>
          </a:pPr>
          <a:r>
            <a:rPr lang="en-GB" sz="1900" kern="1200" dirty="0" smtClean="0">
              <a:latin typeface="Cambria" pitchFamily="18" charset="0"/>
            </a:rPr>
            <a:t>System Operation</a:t>
          </a:r>
          <a:endParaRPr lang="en-US" sz="1900" kern="1200" dirty="0">
            <a:latin typeface="Cambria" pitchFamily="18" charset="0"/>
          </a:endParaRPr>
        </a:p>
      </dsp:txBody>
      <dsp:txXfrm>
        <a:off x="0" y="2626799"/>
        <a:ext cx="4191000" cy="943920"/>
      </dsp:txXfrm>
    </dsp:sp>
    <dsp:sp modelId="{3993D622-9C1A-4381-9F8E-E5F0BB9FF601}">
      <dsp:nvSpPr>
        <dsp:cNvPr id="0" name=""/>
        <dsp:cNvSpPr/>
      </dsp:nvSpPr>
      <dsp:spPr>
        <a:xfrm>
          <a:off x="0" y="3570719"/>
          <a:ext cx="4191000" cy="5194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GB" sz="2200" kern="1200" smtClean="0">
              <a:latin typeface="Cambria" pitchFamily="18" charset="0"/>
            </a:rPr>
            <a:t>11 - Commissioning</a:t>
          </a:r>
          <a:endParaRPr lang="en-US" sz="2200" kern="1200" dirty="0">
            <a:latin typeface="Cambria" pitchFamily="18" charset="0"/>
          </a:endParaRPr>
        </a:p>
      </dsp:txBody>
      <dsp:txXfrm>
        <a:off x="25359" y="3596078"/>
        <a:ext cx="4140282" cy="468761"/>
      </dsp:txXfrm>
    </dsp:sp>
    <dsp:sp modelId="{A14FB1C9-555B-478C-9261-CA9E9BE5A510}">
      <dsp:nvSpPr>
        <dsp:cNvPr id="0" name=""/>
        <dsp:cNvSpPr/>
      </dsp:nvSpPr>
      <dsp:spPr>
        <a:xfrm>
          <a:off x="0" y="4090199"/>
          <a:ext cx="4191000" cy="62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64" tIns="24130" rIns="135128" bIns="24130" numCol="1" spcCol="1270" anchor="t" anchorCtr="0">
          <a:noAutofit/>
        </a:bodyPr>
        <a:lstStyle/>
        <a:p>
          <a:pPr marL="171450" lvl="1" indent="-171450" algn="just" defTabSz="844550" rtl="0">
            <a:lnSpc>
              <a:spcPct val="90000"/>
            </a:lnSpc>
            <a:spcBef>
              <a:spcPct val="0"/>
            </a:spcBef>
            <a:spcAft>
              <a:spcPct val="20000"/>
            </a:spcAft>
            <a:buChar char="••"/>
          </a:pPr>
          <a:r>
            <a:rPr lang="en-GB" sz="1900" kern="1200" smtClean="0">
              <a:latin typeface="Cambria" pitchFamily="18" charset="0"/>
            </a:rPr>
            <a:t>System Warranty</a:t>
          </a:r>
          <a:endParaRPr lang="en-US" sz="1900" kern="1200" dirty="0">
            <a:latin typeface="Cambria" pitchFamily="18" charset="0"/>
          </a:endParaRPr>
        </a:p>
        <a:p>
          <a:pPr marL="171450" lvl="1" indent="-171450" algn="just" defTabSz="844550" rtl="0">
            <a:lnSpc>
              <a:spcPct val="90000"/>
            </a:lnSpc>
            <a:spcBef>
              <a:spcPct val="0"/>
            </a:spcBef>
            <a:spcAft>
              <a:spcPct val="20000"/>
            </a:spcAft>
            <a:buChar char="••"/>
          </a:pPr>
          <a:r>
            <a:rPr lang="en-GB" sz="1900" kern="1200" smtClean="0">
              <a:latin typeface="Cambria" pitchFamily="18" charset="0"/>
            </a:rPr>
            <a:t>Remote Support</a:t>
          </a:r>
          <a:endParaRPr lang="en-US" sz="1900" kern="1200" dirty="0">
            <a:latin typeface="Cambria" pitchFamily="18" charset="0"/>
          </a:endParaRPr>
        </a:p>
      </dsp:txBody>
      <dsp:txXfrm>
        <a:off x="0" y="4090199"/>
        <a:ext cx="4191000" cy="621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D2F-354A-4389-8538-8C4E0A303455}">
      <dsp:nvSpPr>
        <dsp:cNvPr id="0" name=""/>
        <dsp:cNvSpPr/>
      </dsp:nvSpPr>
      <dsp:spPr>
        <a:xfrm>
          <a:off x="0" y="0"/>
          <a:ext cx="8213964" cy="113040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GB" sz="2800" kern="1200" dirty="0" smtClean="0">
              <a:latin typeface="Cambria" pitchFamily="18" charset="0"/>
            </a:rPr>
            <a:t>Identifying the site for the Radio Space monitoring installation is </a:t>
          </a:r>
          <a:r>
            <a:rPr lang="en-GB" sz="2800" kern="1200" dirty="0" smtClean="0">
              <a:latin typeface="Cambria" pitchFamily="18" charset="0"/>
            </a:rPr>
            <a:t>principal.</a:t>
          </a:r>
          <a:endParaRPr lang="en-US" sz="2800" kern="1200" dirty="0">
            <a:latin typeface="Cambria" pitchFamily="18" charset="0"/>
          </a:endParaRPr>
        </a:p>
      </dsp:txBody>
      <dsp:txXfrm>
        <a:off x="55182" y="55182"/>
        <a:ext cx="8103600" cy="1020040"/>
      </dsp:txXfrm>
    </dsp:sp>
    <dsp:sp modelId="{2697B2D1-A714-4B54-B788-02E06D30C30B}">
      <dsp:nvSpPr>
        <dsp:cNvPr id="0" name=""/>
        <dsp:cNvSpPr/>
      </dsp:nvSpPr>
      <dsp:spPr>
        <a:xfrm>
          <a:off x="0" y="1132658"/>
          <a:ext cx="8213964" cy="1601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793" tIns="30480" rIns="170688" bIns="30480" numCol="1" spcCol="1270" anchor="t" anchorCtr="0">
          <a:noAutofit/>
        </a:bodyPr>
        <a:lstStyle/>
        <a:p>
          <a:pPr marL="228600" lvl="1" indent="-228600" algn="just" defTabSz="1066800" rtl="0">
            <a:lnSpc>
              <a:spcPct val="90000"/>
            </a:lnSpc>
            <a:spcBef>
              <a:spcPct val="0"/>
            </a:spcBef>
            <a:spcAft>
              <a:spcPct val="20000"/>
            </a:spcAft>
            <a:buChar char="••"/>
          </a:pPr>
          <a:r>
            <a:rPr lang="en-GB" sz="2400" kern="1200" dirty="0" smtClean="0">
              <a:latin typeface="Cambria" pitchFamily="18" charset="0"/>
            </a:rPr>
            <a:t>At least 2 different sites should be considered</a:t>
          </a:r>
          <a:endParaRPr lang="en-US" sz="2400" kern="1200" dirty="0">
            <a:latin typeface="Cambria" pitchFamily="18" charset="0"/>
          </a:endParaRPr>
        </a:p>
        <a:p>
          <a:pPr marL="228600" lvl="1" indent="-228600" algn="just" defTabSz="1066800" rtl="0">
            <a:lnSpc>
              <a:spcPct val="90000"/>
            </a:lnSpc>
            <a:spcBef>
              <a:spcPct val="0"/>
            </a:spcBef>
            <a:spcAft>
              <a:spcPct val="20000"/>
            </a:spcAft>
            <a:buChar char="••"/>
          </a:pPr>
          <a:r>
            <a:rPr lang="en-US" sz="2400" kern="1200" dirty="0" smtClean="0">
              <a:latin typeface="Cambria" pitchFamily="18" charset="0"/>
            </a:rPr>
            <a:t>Site Survey to determine</a:t>
          </a:r>
          <a:endParaRPr lang="en-US" sz="2400" kern="1200" dirty="0">
            <a:latin typeface="Cambria" pitchFamily="18" charset="0"/>
          </a:endParaRPr>
        </a:p>
        <a:p>
          <a:pPr marL="457200" lvl="2" indent="-228600" algn="just" defTabSz="1066800" rtl="0">
            <a:lnSpc>
              <a:spcPct val="90000"/>
            </a:lnSpc>
            <a:spcBef>
              <a:spcPct val="0"/>
            </a:spcBef>
            <a:spcAft>
              <a:spcPct val="20000"/>
            </a:spcAft>
            <a:buChar char="••"/>
          </a:pPr>
          <a:r>
            <a:rPr lang="en-US" sz="2400" kern="1200" dirty="0" smtClean="0">
              <a:latin typeface="Cambria" pitchFamily="18" charset="0"/>
            </a:rPr>
            <a:t>Eventual terrestrial RFI</a:t>
          </a:r>
          <a:endParaRPr lang="en-US" sz="2400" kern="1200" dirty="0">
            <a:latin typeface="Cambria" pitchFamily="18" charset="0"/>
          </a:endParaRPr>
        </a:p>
        <a:p>
          <a:pPr marL="457200" lvl="2" indent="-228600" algn="just" defTabSz="1066800" rtl="0">
            <a:lnSpc>
              <a:spcPct val="90000"/>
            </a:lnSpc>
            <a:spcBef>
              <a:spcPct val="0"/>
            </a:spcBef>
            <a:spcAft>
              <a:spcPct val="20000"/>
            </a:spcAft>
            <a:buChar char="••"/>
          </a:pPr>
          <a:r>
            <a:rPr lang="en-US" sz="2400" kern="1200" dirty="0" smtClean="0">
              <a:latin typeface="Cambria" pitchFamily="18" charset="0"/>
            </a:rPr>
            <a:t>Visibility of the GSO arc</a:t>
          </a:r>
          <a:endParaRPr lang="en-US" sz="2400" kern="1200" dirty="0">
            <a:latin typeface="Cambria" pitchFamily="18" charset="0"/>
          </a:endParaRPr>
        </a:p>
        <a:p>
          <a:pPr marL="228600" lvl="1" indent="-228600" algn="just" defTabSz="1066800" rtl="0">
            <a:lnSpc>
              <a:spcPct val="90000"/>
            </a:lnSpc>
            <a:spcBef>
              <a:spcPct val="0"/>
            </a:spcBef>
            <a:spcAft>
              <a:spcPct val="20000"/>
            </a:spcAft>
            <a:buChar char="••"/>
          </a:pPr>
          <a:endParaRPr lang="en-US" sz="2400" kern="1200" dirty="0">
            <a:latin typeface="Cambria" pitchFamily="18" charset="0"/>
          </a:endParaRPr>
        </a:p>
      </dsp:txBody>
      <dsp:txXfrm>
        <a:off x="0" y="1132658"/>
        <a:ext cx="8213964" cy="16013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21393-08CB-4B46-BB09-7A433E567856}">
      <dsp:nvSpPr>
        <dsp:cNvPr id="0" name=""/>
        <dsp:cNvSpPr/>
      </dsp:nvSpPr>
      <dsp:spPr>
        <a:xfrm>
          <a:off x="0" y="14860"/>
          <a:ext cx="4618856" cy="53820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smtClean="0">
              <a:latin typeface="Cambria" pitchFamily="18" charset="0"/>
            </a:rPr>
            <a:t>PHASE 1</a:t>
          </a:r>
          <a:endParaRPr lang="en-US" sz="2300" kern="1200" dirty="0">
            <a:latin typeface="Cambria" pitchFamily="18" charset="0"/>
          </a:endParaRPr>
        </a:p>
      </dsp:txBody>
      <dsp:txXfrm>
        <a:off x="26273" y="41133"/>
        <a:ext cx="4566310" cy="485654"/>
      </dsp:txXfrm>
    </dsp:sp>
    <dsp:sp modelId="{F2AA5A06-6EF0-4E42-BE4C-37B4F50A7428}">
      <dsp:nvSpPr>
        <dsp:cNvPr id="0" name=""/>
        <dsp:cNvSpPr/>
      </dsp:nvSpPr>
      <dsp:spPr>
        <a:xfrm>
          <a:off x="0" y="553060"/>
          <a:ext cx="4618856"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4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GB" sz="1800" kern="1200" smtClean="0">
              <a:latin typeface="Cambria" pitchFamily="18" charset="0"/>
            </a:rPr>
            <a:t>GSO for BSS, FSS and C-Band MSS only</a:t>
          </a:r>
          <a:endParaRPr lang="en-US" sz="1800" kern="1200" dirty="0">
            <a:latin typeface="Cambria" pitchFamily="18" charset="0"/>
          </a:endParaRPr>
        </a:p>
        <a:p>
          <a:pPr marL="342900" lvl="2" indent="-171450" algn="l" defTabSz="800100" rtl="0">
            <a:lnSpc>
              <a:spcPct val="90000"/>
            </a:lnSpc>
            <a:spcBef>
              <a:spcPct val="0"/>
            </a:spcBef>
            <a:spcAft>
              <a:spcPct val="20000"/>
            </a:spcAft>
            <a:buChar char="••"/>
          </a:pPr>
          <a:r>
            <a:rPr lang="en-GB" sz="1800" kern="1200" dirty="0" smtClean="0">
              <a:latin typeface="Cambria" pitchFamily="18" charset="0"/>
            </a:rPr>
            <a:t>C, Ku-Band Monitoring and Geolocation</a:t>
          </a:r>
          <a:endParaRPr lang="en-US" sz="1800" kern="1200" dirty="0">
            <a:latin typeface="Cambria" pitchFamily="18" charset="0"/>
          </a:endParaRPr>
        </a:p>
        <a:p>
          <a:pPr marL="342900" lvl="2" indent="-171450" algn="l" defTabSz="800100" rtl="0">
            <a:lnSpc>
              <a:spcPct val="90000"/>
            </a:lnSpc>
            <a:spcBef>
              <a:spcPct val="0"/>
            </a:spcBef>
            <a:spcAft>
              <a:spcPct val="20000"/>
            </a:spcAft>
            <a:buChar char="••"/>
          </a:pPr>
          <a:r>
            <a:rPr lang="en-GB" sz="1800" kern="1200" smtClean="0">
              <a:latin typeface="Cambria" pitchFamily="18" charset="0"/>
            </a:rPr>
            <a:t>Optional X-Band</a:t>
          </a:r>
          <a:endParaRPr lang="en-US" sz="1800" kern="1200" dirty="0">
            <a:latin typeface="Cambria" pitchFamily="18" charset="0"/>
          </a:endParaRPr>
        </a:p>
        <a:p>
          <a:pPr marL="342900" lvl="2" indent="-171450" algn="l" defTabSz="800100" rtl="0">
            <a:lnSpc>
              <a:spcPct val="90000"/>
            </a:lnSpc>
            <a:spcBef>
              <a:spcPct val="0"/>
            </a:spcBef>
            <a:spcAft>
              <a:spcPct val="20000"/>
            </a:spcAft>
            <a:buChar char="••"/>
          </a:pPr>
          <a:r>
            <a:rPr lang="en-GB" sz="1800" kern="1200" smtClean="0">
              <a:latin typeface="Cambria" pitchFamily="18" charset="0"/>
            </a:rPr>
            <a:t>Ka Band Monitoring only</a:t>
          </a:r>
          <a:endParaRPr lang="en-US" sz="1800" kern="1200" dirty="0">
            <a:latin typeface="Cambria" pitchFamily="18" charset="0"/>
          </a:endParaRPr>
        </a:p>
      </dsp:txBody>
      <dsp:txXfrm>
        <a:off x="0" y="553060"/>
        <a:ext cx="4618856" cy="1190250"/>
      </dsp:txXfrm>
    </dsp:sp>
    <dsp:sp modelId="{4078C5D7-B307-464D-89CB-79396E17BB7B}">
      <dsp:nvSpPr>
        <dsp:cNvPr id="0" name=""/>
        <dsp:cNvSpPr/>
      </dsp:nvSpPr>
      <dsp:spPr>
        <a:xfrm>
          <a:off x="0" y="1743310"/>
          <a:ext cx="4618856" cy="53820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smtClean="0">
              <a:latin typeface="Cambria" pitchFamily="18" charset="0"/>
            </a:rPr>
            <a:t>PHASE 2</a:t>
          </a:r>
          <a:endParaRPr lang="en-US" sz="2300" kern="1200" dirty="0">
            <a:latin typeface="Cambria" pitchFamily="18" charset="0"/>
          </a:endParaRPr>
        </a:p>
      </dsp:txBody>
      <dsp:txXfrm>
        <a:off x="26273" y="1769583"/>
        <a:ext cx="4566310" cy="485654"/>
      </dsp:txXfrm>
    </dsp:sp>
    <dsp:sp modelId="{CC37517F-E257-47A6-A7FD-5803A48EB7AF}">
      <dsp:nvSpPr>
        <dsp:cNvPr id="0" name=""/>
        <dsp:cNvSpPr/>
      </dsp:nvSpPr>
      <dsp:spPr>
        <a:xfrm>
          <a:off x="0" y="2281510"/>
          <a:ext cx="4618856"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4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GB" sz="1800" kern="1200" smtClean="0">
              <a:latin typeface="Cambria" pitchFamily="18" charset="0"/>
            </a:rPr>
            <a:t>Non-GSO MSS</a:t>
          </a:r>
          <a:endParaRPr lang="en-US" sz="1800" kern="1200" dirty="0">
            <a:latin typeface="Cambria" pitchFamily="18" charset="0"/>
          </a:endParaRPr>
        </a:p>
        <a:p>
          <a:pPr marL="342900" lvl="2" indent="-171450" algn="l" defTabSz="800100" rtl="0">
            <a:lnSpc>
              <a:spcPct val="90000"/>
            </a:lnSpc>
            <a:spcBef>
              <a:spcPct val="0"/>
            </a:spcBef>
            <a:spcAft>
              <a:spcPct val="20000"/>
            </a:spcAft>
            <a:buChar char="••"/>
          </a:pPr>
          <a:r>
            <a:rPr lang="en-GB" sz="1800" kern="1200" smtClean="0">
              <a:latin typeface="Cambria" pitchFamily="18" charset="0"/>
            </a:rPr>
            <a:t>L, S-Band Monitoring</a:t>
          </a:r>
          <a:endParaRPr lang="en-US" sz="1800" kern="1200" dirty="0">
            <a:latin typeface="Cambria" pitchFamily="18" charset="0"/>
          </a:endParaRPr>
        </a:p>
        <a:p>
          <a:pPr marL="342900" lvl="2" indent="-171450" algn="l" defTabSz="800100" rtl="0">
            <a:lnSpc>
              <a:spcPct val="90000"/>
            </a:lnSpc>
            <a:spcBef>
              <a:spcPct val="0"/>
            </a:spcBef>
            <a:spcAft>
              <a:spcPct val="20000"/>
            </a:spcAft>
            <a:buChar char="••"/>
          </a:pPr>
          <a:r>
            <a:rPr lang="en-GB" sz="1800" kern="1200" smtClean="0">
              <a:latin typeface="Cambria" pitchFamily="18" charset="0"/>
            </a:rPr>
            <a:t>Optional Geolocation</a:t>
          </a:r>
          <a:endParaRPr lang="en-US" sz="1800" kern="1200" dirty="0">
            <a:latin typeface="Cambria" pitchFamily="18" charset="0"/>
          </a:endParaRPr>
        </a:p>
        <a:p>
          <a:pPr marL="342900" lvl="2" indent="-171450" algn="l" defTabSz="800100" rtl="0">
            <a:lnSpc>
              <a:spcPct val="90000"/>
            </a:lnSpc>
            <a:spcBef>
              <a:spcPct val="0"/>
            </a:spcBef>
            <a:spcAft>
              <a:spcPct val="20000"/>
            </a:spcAft>
            <a:buChar char="••"/>
          </a:pPr>
          <a:r>
            <a:rPr lang="en-GB" sz="1800" kern="1200" smtClean="0">
              <a:latin typeface="Cambria" pitchFamily="18" charset="0"/>
            </a:rPr>
            <a:t>Ka Band Geolocation</a:t>
          </a:r>
          <a:endParaRPr lang="en-US" sz="1800" kern="1200" dirty="0">
            <a:latin typeface="Cambria" pitchFamily="18" charset="0"/>
          </a:endParaRPr>
        </a:p>
      </dsp:txBody>
      <dsp:txXfrm>
        <a:off x="0" y="2281510"/>
        <a:ext cx="4618856" cy="1190250"/>
      </dsp:txXfrm>
    </dsp:sp>
    <dsp:sp modelId="{4723464F-098E-4E06-B19C-FB06B0C7765C}">
      <dsp:nvSpPr>
        <dsp:cNvPr id="0" name=""/>
        <dsp:cNvSpPr/>
      </dsp:nvSpPr>
      <dsp:spPr>
        <a:xfrm>
          <a:off x="0" y="3471760"/>
          <a:ext cx="4618856" cy="53820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smtClean="0">
              <a:latin typeface="Cambria" pitchFamily="18" charset="0"/>
            </a:rPr>
            <a:t>PHASE 3</a:t>
          </a:r>
          <a:endParaRPr lang="en-US" sz="2300" kern="1200" dirty="0">
            <a:latin typeface="Cambria" pitchFamily="18" charset="0"/>
          </a:endParaRPr>
        </a:p>
      </dsp:txBody>
      <dsp:txXfrm>
        <a:off x="26273" y="3498033"/>
        <a:ext cx="4566310" cy="485654"/>
      </dsp:txXfrm>
    </dsp:sp>
    <dsp:sp modelId="{1112FD2E-68A7-4D3A-BB55-2205686C074E}">
      <dsp:nvSpPr>
        <dsp:cNvPr id="0" name=""/>
        <dsp:cNvSpPr/>
      </dsp:nvSpPr>
      <dsp:spPr>
        <a:xfrm>
          <a:off x="0" y="4009960"/>
          <a:ext cx="4618856"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649"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GB" sz="1800" kern="1200" smtClean="0">
              <a:latin typeface="Cambria" pitchFamily="18" charset="0"/>
            </a:rPr>
            <a:t>All the remaining Radio Space Services</a:t>
          </a:r>
          <a:endParaRPr lang="en-US" sz="1800" kern="1200" dirty="0">
            <a:latin typeface="Cambria" pitchFamily="18" charset="0"/>
          </a:endParaRPr>
        </a:p>
        <a:p>
          <a:pPr marL="342900" lvl="2" indent="-171450" algn="l" defTabSz="800100" rtl="0">
            <a:lnSpc>
              <a:spcPct val="90000"/>
            </a:lnSpc>
            <a:spcBef>
              <a:spcPct val="0"/>
            </a:spcBef>
            <a:spcAft>
              <a:spcPct val="20000"/>
            </a:spcAft>
            <a:buChar char="••"/>
          </a:pPr>
          <a:r>
            <a:rPr lang="en-GB" sz="1800" kern="1200" smtClean="0">
              <a:latin typeface="Cambria" pitchFamily="18" charset="0"/>
            </a:rPr>
            <a:t>L, S-Band Geolocation</a:t>
          </a:r>
          <a:endParaRPr lang="en-US" sz="1800" kern="1200" dirty="0">
            <a:latin typeface="Cambria" pitchFamily="18" charset="0"/>
          </a:endParaRPr>
        </a:p>
        <a:p>
          <a:pPr marL="342900" lvl="2" indent="-171450" algn="l" defTabSz="800100" rtl="0">
            <a:lnSpc>
              <a:spcPct val="90000"/>
            </a:lnSpc>
            <a:spcBef>
              <a:spcPct val="0"/>
            </a:spcBef>
            <a:spcAft>
              <a:spcPct val="20000"/>
            </a:spcAft>
            <a:buChar char="••"/>
          </a:pPr>
          <a:r>
            <a:rPr lang="en-GB" sz="1800" kern="1200" smtClean="0">
              <a:latin typeface="Cambria" pitchFamily="18" charset="0"/>
            </a:rPr>
            <a:t>From 0.137 to 31.8 GHz Monitoring</a:t>
          </a:r>
          <a:endParaRPr lang="en-US" sz="1800" kern="1200" dirty="0">
            <a:latin typeface="Cambria" pitchFamily="18" charset="0"/>
          </a:endParaRPr>
        </a:p>
      </dsp:txBody>
      <dsp:txXfrm>
        <a:off x="0" y="4009960"/>
        <a:ext cx="4618856" cy="90459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21393-08CB-4B46-BB09-7A433E567856}">
      <dsp:nvSpPr>
        <dsp:cNvPr id="0" name=""/>
        <dsp:cNvSpPr/>
      </dsp:nvSpPr>
      <dsp:spPr>
        <a:xfrm>
          <a:off x="0" y="1602"/>
          <a:ext cx="4402832" cy="46206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kern="1200" smtClean="0">
              <a:latin typeface="Cambria" pitchFamily="18" charset="0"/>
            </a:rPr>
            <a:t>PHASE 1</a:t>
          </a:r>
          <a:endParaRPr lang="en-US" sz="2000" kern="1200" dirty="0">
            <a:latin typeface="Cambria" pitchFamily="18" charset="0"/>
          </a:endParaRPr>
        </a:p>
      </dsp:txBody>
      <dsp:txXfrm>
        <a:off x="22556" y="24158"/>
        <a:ext cx="4357720" cy="416951"/>
      </dsp:txXfrm>
    </dsp:sp>
    <dsp:sp modelId="{F2AA5A06-6EF0-4E42-BE4C-37B4F50A7428}">
      <dsp:nvSpPr>
        <dsp:cNvPr id="0" name=""/>
        <dsp:cNvSpPr/>
      </dsp:nvSpPr>
      <dsp:spPr>
        <a:xfrm>
          <a:off x="0" y="463666"/>
          <a:ext cx="4402832" cy="2043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90" tIns="22860" rIns="128016" bIns="22860" numCol="1" spcCol="1270" anchor="t" anchorCtr="0">
          <a:noAutofit/>
        </a:bodyPr>
        <a:lstStyle/>
        <a:p>
          <a:pPr marL="171450" lvl="1" indent="-171450" algn="just" defTabSz="800100" rtl="0">
            <a:lnSpc>
              <a:spcPct val="90000"/>
            </a:lnSpc>
            <a:spcBef>
              <a:spcPct val="0"/>
            </a:spcBef>
            <a:spcAft>
              <a:spcPct val="20000"/>
            </a:spcAft>
            <a:buChar char="••"/>
          </a:pPr>
          <a:r>
            <a:rPr lang="en-GB" sz="1800" kern="1200" smtClean="0">
              <a:latin typeface="Cambria" pitchFamily="18" charset="0"/>
            </a:rPr>
            <a:t>C, Ku-Band Monitoring and Geolocation</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smtClean="0">
              <a:latin typeface="Cambria" pitchFamily="18" charset="0"/>
            </a:rPr>
            <a:t>2 x 7.2m C and Ku antennas</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smtClean="0">
              <a:latin typeface="Cambria" pitchFamily="18" charset="0"/>
            </a:rPr>
            <a:t>Optional X-Band</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dirty="0" smtClean="0">
              <a:latin typeface="Cambria" pitchFamily="18" charset="0"/>
            </a:rPr>
            <a:t>Steerable, Turning Head with Tracking</a:t>
          </a:r>
          <a:endParaRPr lang="en-US" sz="1800" kern="1200" dirty="0">
            <a:latin typeface="Cambria" pitchFamily="18" charset="0"/>
          </a:endParaRPr>
        </a:p>
        <a:p>
          <a:pPr marL="171450" lvl="1" indent="-171450" algn="just" defTabSz="800100" rtl="0">
            <a:lnSpc>
              <a:spcPct val="90000"/>
            </a:lnSpc>
            <a:spcBef>
              <a:spcPct val="0"/>
            </a:spcBef>
            <a:spcAft>
              <a:spcPct val="20000"/>
            </a:spcAft>
            <a:buChar char="••"/>
          </a:pPr>
          <a:r>
            <a:rPr lang="en-GB" sz="1800" kern="1200" smtClean="0">
              <a:latin typeface="Cambria" pitchFamily="18" charset="0"/>
            </a:rPr>
            <a:t>Ka Band Monitoring only</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dirty="0" smtClean="0">
              <a:latin typeface="Cambria" pitchFamily="18" charset="0"/>
            </a:rPr>
            <a:t>1 x 4.8m Ka antenna</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dirty="0" smtClean="0">
              <a:latin typeface="Cambria" pitchFamily="18" charset="0"/>
            </a:rPr>
            <a:t>Steerable, Turning Head with Tracking</a:t>
          </a:r>
          <a:endParaRPr lang="en-US" sz="1800" kern="1200" dirty="0">
            <a:latin typeface="Cambria" pitchFamily="18" charset="0"/>
          </a:endParaRPr>
        </a:p>
      </dsp:txBody>
      <dsp:txXfrm>
        <a:off x="0" y="463666"/>
        <a:ext cx="4402832" cy="20437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21393-08CB-4B46-BB09-7A433E567856}">
      <dsp:nvSpPr>
        <dsp:cNvPr id="0" name=""/>
        <dsp:cNvSpPr/>
      </dsp:nvSpPr>
      <dsp:spPr>
        <a:xfrm>
          <a:off x="0" y="8602"/>
          <a:ext cx="4474840" cy="58032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kern="1200" dirty="0" smtClean="0">
              <a:latin typeface="Cambria" pitchFamily="18" charset="0"/>
            </a:rPr>
            <a:t>PHASE 2</a:t>
          </a:r>
          <a:endParaRPr lang="en-US" sz="2000" kern="1200" dirty="0">
            <a:latin typeface="Cambria" pitchFamily="18" charset="0"/>
          </a:endParaRPr>
        </a:p>
      </dsp:txBody>
      <dsp:txXfrm>
        <a:off x="28329" y="36931"/>
        <a:ext cx="4418182" cy="523662"/>
      </dsp:txXfrm>
    </dsp:sp>
    <dsp:sp modelId="{F2AA5A06-6EF0-4E42-BE4C-37B4F50A7428}">
      <dsp:nvSpPr>
        <dsp:cNvPr id="0" name=""/>
        <dsp:cNvSpPr/>
      </dsp:nvSpPr>
      <dsp:spPr>
        <a:xfrm>
          <a:off x="0" y="588922"/>
          <a:ext cx="4474840" cy="176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76" tIns="22860" rIns="128016" bIns="22860" numCol="1" spcCol="1270" anchor="t" anchorCtr="0">
          <a:noAutofit/>
        </a:bodyPr>
        <a:lstStyle/>
        <a:p>
          <a:pPr marL="171450" lvl="1" indent="-171450" algn="just" defTabSz="800100" rtl="0">
            <a:lnSpc>
              <a:spcPct val="90000"/>
            </a:lnSpc>
            <a:spcBef>
              <a:spcPct val="0"/>
            </a:spcBef>
            <a:spcAft>
              <a:spcPct val="20000"/>
            </a:spcAft>
            <a:buChar char="••"/>
          </a:pPr>
          <a:r>
            <a:rPr lang="en-GB" sz="1800" kern="1200" smtClean="0">
              <a:latin typeface="Cambria" pitchFamily="18" charset="0"/>
            </a:rPr>
            <a:t>L, S-Band Monitoring</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smtClean="0">
              <a:latin typeface="Cambria" pitchFamily="18" charset="0"/>
            </a:rPr>
            <a:t>1 x 2.4m L and S antenna</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dirty="0" smtClean="0">
              <a:latin typeface="Cambria" pitchFamily="18" charset="0"/>
            </a:rPr>
            <a:t>Full Motion with </a:t>
          </a:r>
          <a:r>
            <a:rPr lang="en-GB" sz="1800" kern="1200" dirty="0" err="1" smtClean="0">
              <a:latin typeface="Cambria" pitchFamily="18" charset="0"/>
            </a:rPr>
            <a:t>Monopulse</a:t>
          </a:r>
          <a:r>
            <a:rPr lang="en-GB" sz="1800" kern="1200" dirty="0" smtClean="0">
              <a:latin typeface="Cambria" pitchFamily="18" charset="0"/>
            </a:rPr>
            <a:t> Tracking</a:t>
          </a:r>
          <a:endParaRPr lang="en-US" sz="1800" kern="1200" dirty="0">
            <a:latin typeface="Cambria" pitchFamily="18" charset="0"/>
          </a:endParaRPr>
        </a:p>
        <a:p>
          <a:pPr marL="171450" lvl="1" indent="-171450" algn="just" defTabSz="800100" rtl="0">
            <a:lnSpc>
              <a:spcPct val="90000"/>
            </a:lnSpc>
            <a:spcBef>
              <a:spcPct val="0"/>
            </a:spcBef>
            <a:spcAft>
              <a:spcPct val="20000"/>
            </a:spcAft>
            <a:buChar char="••"/>
          </a:pPr>
          <a:r>
            <a:rPr lang="en-GB" sz="1800" kern="1200" smtClean="0">
              <a:latin typeface="Cambria" pitchFamily="18" charset="0"/>
            </a:rPr>
            <a:t>Ka Band Geolocation</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smtClean="0">
              <a:latin typeface="Cambria" pitchFamily="18" charset="0"/>
            </a:rPr>
            <a:t>1 x 4.8m Ka antenna</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dirty="0" smtClean="0">
              <a:latin typeface="Cambria" pitchFamily="18" charset="0"/>
            </a:rPr>
            <a:t>Steerable, Turning Head with Tracking</a:t>
          </a:r>
          <a:endParaRPr lang="en-US" sz="1800" kern="1200" dirty="0">
            <a:latin typeface="Cambria" pitchFamily="18" charset="0"/>
          </a:endParaRPr>
        </a:p>
      </dsp:txBody>
      <dsp:txXfrm>
        <a:off x="0" y="588922"/>
        <a:ext cx="4474840" cy="176467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21393-08CB-4B46-BB09-7A433E567856}">
      <dsp:nvSpPr>
        <dsp:cNvPr id="0" name=""/>
        <dsp:cNvSpPr/>
      </dsp:nvSpPr>
      <dsp:spPr>
        <a:xfrm>
          <a:off x="0" y="15634"/>
          <a:ext cx="4402832" cy="58032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GB" sz="2000" kern="1200" dirty="0" smtClean="0">
              <a:latin typeface="Cambria" pitchFamily="18" charset="0"/>
            </a:rPr>
            <a:t>PHASE 3</a:t>
          </a:r>
          <a:endParaRPr lang="en-US" sz="2000" kern="1200" dirty="0">
            <a:latin typeface="Cambria" pitchFamily="18" charset="0"/>
          </a:endParaRPr>
        </a:p>
      </dsp:txBody>
      <dsp:txXfrm>
        <a:off x="28329" y="43963"/>
        <a:ext cx="4346174" cy="523662"/>
      </dsp:txXfrm>
    </dsp:sp>
    <dsp:sp modelId="{F2AA5A06-6EF0-4E42-BE4C-37B4F50A7428}">
      <dsp:nvSpPr>
        <dsp:cNvPr id="0" name=""/>
        <dsp:cNvSpPr/>
      </dsp:nvSpPr>
      <dsp:spPr>
        <a:xfrm>
          <a:off x="0" y="595954"/>
          <a:ext cx="4402832" cy="176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90" tIns="22860" rIns="128016" bIns="22860" numCol="1" spcCol="1270" anchor="t" anchorCtr="0">
          <a:noAutofit/>
        </a:bodyPr>
        <a:lstStyle/>
        <a:p>
          <a:pPr marL="171450" lvl="1" indent="-171450" algn="just" defTabSz="800100" rtl="0">
            <a:lnSpc>
              <a:spcPct val="90000"/>
            </a:lnSpc>
            <a:spcBef>
              <a:spcPct val="0"/>
            </a:spcBef>
            <a:spcAft>
              <a:spcPct val="20000"/>
            </a:spcAft>
            <a:buChar char="••"/>
          </a:pPr>
          <a:r>
            <a:rPr lang="en-GB" sz="1800" kern="1200" smtClean="0">
              <a:latin typeface="Cambria" pitchFamily="18" charset="0"/>
            </a:rPr>
            <a:t>L, S-Band Geolocation</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smtClean="0">
              <a:latin typeface="Cambria" pitchFamily="18" charset="0"/>
            </a:rPr>
            <a:t>1 x 2.4m L and S antenna</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dirty="0" smtClean="0">
              <a:latin typeface="Cambria" pitchFamily="18" charset="0"/>
            </a:rPr>
            <a:t>Full Motion with </a:t>
          </a:r>
          <a:r>
            <a:rPr lang="en-GB" sz="1800" kern="1200" dirty="0" err="1" smtClean="0">
              <a:latin typeface="Cambria" pitchFamily="18" charset="0"/>
            </a:rPr>
            <a:t>Monopulse</a:t>
          </a:r>
          <a:r>
            <a:rPr lang="en-GB" sz="1800" kern="1200" dirty="0" smtClean="0">
              <a:latin typeface="Cambria" pitchFamily="18" charset="0"/>
            </a:rPr>
            <a:t> Tracking</a:t>
          </a:r>
          <a:endParaRPr lang="en-US" sz="1800" kern="1200" dirty="0">
            <a:latin typeface="Cambria" pitchFamily="18" charset="0"/>
          </a:endParaRPr>
        </a:p>
        <a:p>
          <a:pPr marL="171450" lvl="1" indent="-171450" algn="just" defTabSz="800100" rtl="0">
            <a:lnSpc>
              <a:spcPct val="90000"/>
            </a:lnSpc>
            <a:spcBef>
              <a:spcPct val="0"/>
            </a:spcBef>
            <a:spcAft>
              <a:spcPct val="20000"/>
            </a:spcAft>
            <a:buChar char="••"/>
          </a:pPr>
          <a:r>
            <a:rPr lang="en-GB" sz="1800" kern="1200" dirty="0" smtClean="0">
              <a:latin typeface="Cambria" pitchFamily="18" charset="0"/>
            </a:rPr>
            <a:t>All Space Radio Services</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smtClean="0">
              <a:latin typeface="Cambria" pitchFamily="18" charset="0"/>
            </a:rPr>
            <a:t>1 x 3.0m antenna</a:t>
          </a:r>
          <a:endParaRPr lang="en-US" sz="1800" kern="1200" dirty="0">
            <a:latin typeface="Cambria" pitchFamily="18" charset="0"/>
          </a:endParaRPr>
        </a:p>
        <a:p>
          <a:pPr marL="342900" lvl="2" indent="-171450" algn="just" defTabSz="800100" rtl="0">
            <a:lnSpc>
              <a:spcPct val="90000"/>
            </a:lnSpc>
            <a:spcBef>
              <a:spcPct val="0"/>
            </a:spcBef>
            <a:spcAft>
              <a:spcPct val="20000"/>
            </a:spcAft>
            <a:buChar char="••"/>
          </a:pPr>
          <a:r>
            <a:rPr lang="en-GB" sz="1800" kern="1200" dirty="0" smtClean="0">
              <a:latin typeface="Cambria" pitchFamily="18" charset="0"/>
            </a:rPr>
            <a:t>Full Motion with Tracking</a:t>
          </a:r>
          <a:endParaRPr lang="en-US" sz="1800" kern="1200" dirty="0">
            <a:latin typeface="Cambria" pitchFamily="18" charset="0"/>
          </a:endParaRPr>
        </a:p>
      </dsp:txBody>
      <dsp:txXfrm>
        <a:off x="0" y="595954"/>
        <a:ext cx="4402832" cy="176467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D2F-354A-4389-8538-8C4E0A303455}">
      <dsp:nvSpPr>
        <dsp:cNvPr id="0" name=""/>
        <dsp:cNvSpPr/>
      </dsp:nvSpPr>
      <dsp:spPr>
        <a:xfrm>
          <a:off x="0" y="111441"/>
          <a:ext cx="5122912" cy="538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kern="1200" dirty="0" smtClean="0">
              <a:latin typeface="Cambria" pitchFamily="18" charset="0"/>
            </a:rPr>
            <a:t>RFI - Request For Information</a:t>
          </a:r>
          <a:endParaRPr lang="en-US" sz="2300" kern="1200" dirty="0">
            <a:latin typeface="Cambria" pitchFamily="18" charset="0"/>
          </a:endParaRPr>
        </a:p>
      </dsp:txBody>
      <dsp:txXfrm>
        <a:off x="26273" y="137714"/>
        <a:ext cx="5070366" cy="485654"/>
      </dsp:txXfrm>
    </dsp:sp>
    <dsp:sp modelId="{2697B2D1-A714-4B54-B788-02E06D30C30B}">
      <dsp:nvSpPr>
        <dsp:cNvPr id="0" name=""/>
        <dsp:cNvSpPr/>
      </dsp:nvSpPr>
      <dsp:spPr>
        <a:xfrm>
          <a:off x="0" y="649641"/>
          <a:ext cx="5122912" cy="2047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65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GB" sz="1800" kern="1200" dirty="0" smtClean="0">
              <a:latin typeface="Cambria" pitchFamily="18" charset="0"/>
            </a:rPr>
            <a:t>No Detailed System Definition Required</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dirty="0" smtClean="0">
              <a:latin typeface="Cambria" pitchFamily="18" charset="0"/>
            </a:rPr>
            <a:t>Allows the Authority to Explore the Market</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dirty="0" smtClean="0">
              <a:latin typeface="Cambria" pitchFamily="18" charset="0"/>
            </a:rPr>
            <a:t>Allows Authority to Meet Vendors prior Tender</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dirty="0" smtClean="0">
              <a:latin typeface="Cambria" pitchFamily="18" charset="0"/>
            </a:rPr>
            <a:t>Allows Authority to Eventually Shortlist Vendors</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smtClean="0">
              <a:latin typeface="Cambria" pitchFamily="18" charset="0"/>
            </a:rPr>
            <a:t>Allows Vendors to Propose Solutions</a:t>
          </a:r>
          <a:endParaRPr lang="en-US" sz="1800" kern="1200" dirty="0">
            <a:latin typeface="Cambria" pitchFamily="18" charset="0"/>
          </a:endParaRPr>
        </a:p>
        <a:p>
          <a:pPr marL="171450" lvl="1" indent="-171450" algn="l" defTabSz="800100" rtl="0">
            <a:lnSpc>
              <a:spcPct val="90000"/>
            </a:lnSpc>
            <a:spcBef>
              <a:spcPct val="0"/>
            </a:spcBef>
            <a:spcAft>
              <a:spcPct val="20000"/>
            </a:spcAft>
            <a:buChar char="••"/>
          </a:pPr>
          <a:r>
            <a:rPr lang="en-GB" sz="1800" kern="1200" smtClean="0">
              <a:latin typeface="Cambria" pitchFamily="18" charset="0"/>
            </a:rPr>
            <a:t>Provides a Rough Order of Magnitude (ROM)</a:t>
          </a:r>
          <a:endParaRPr lang="en-US" sz="1800" kern="1200" dirty="0">
            <a:latin typeface="Cambria" pitchFamily="18" charset="0"/>
          </a:endParaRPr>
        </a:p>
      </dsp:txBody>
      <dsp:txXfrm>
        <a:off x="0" y="649641"/>
        <a:ext cx="5122912" cy="20472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D2F-354A-4389-8538-8C4E0A303455}">
      <dsp:nvSpPr>
        <dsp:cNvPr id="0" name=""/>
        <dsp:cNvSpPr/>
      </dsp:nvSpPr>
      <dsp:spPr>
        <a:xfrm>
          <a:off x="0" y="471732"/>
          <a:ext cx="7920880" cy="173679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n-US" sz="2100" kern="1200" dirty="0" smtClean="0">
              <a:latin typeface="Cambria" pitchFamily="18" charset="0"/>
            </a:rPr>
            <a:t>“Spectrum management is the combination of administrative, scientific and technical procedures necessary to ensure the efficient operation of radio-communication equipment and services without causing interference.</a:t>
          </a:r>
          <a:endParaRPr lang="en-US" sz="2100" kern="1200" dirty="0">
            <a:latin typeface="Cambria" pitchFamily="18" charset="0"/>
          </a:endParaRPr>
        </a:p>
      </dsp:txBody>
      <dsp:txXfrm>
        <a:off x="84783" y="556515"/>
        <a:ext cx="7751314" cy="1567225"/>
      </dsp:txXfrm>
    </dsp:sp>
    <dsp:sp modelId="{2697B2D1-A714-4B54-B788-02E06D30C30B}">
      <dsp:nvSpPr>
        <dsp:cNvPr id="0" name=""/>
        <dsp:cNvSpPr/>
      </dsp:nvSpPr>
      <dsp:spPr>
        <a:xfrm>
          <a:off x="0" y="2208523"/>
          <a:ext cx="792088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smtClean="0">
              <a:latin typeface="Cambria" pitchFamily="18" charset="0"/>
            </a:rPr>
            <a:t>ITU Handbook on 2Spectrum Monitoring (paragraph 1.1.1)</a:t>
          </a:r>
          <a:endParaRPr lang="en-US" sz="1600" kern="1200" dirty="0">
            <a:latin typeface="Cambria" pitchFamily="18" charset="0"/>
          </a:endParaRPr>
        </a:p>
      </dsp:txBody>
      <dsp:txXfrm>
        <a:off x="0" y="2208523"/>
        <a:ext cx="7920880" cy="347760"/>
      </dsp:txXfrm>
    </dsp:sp>
    <dsp:sp modelId="{4907033A-B033-4B71-B92A-EC9AFA11BD6D}">
      <dsp:nvSpPr>
        <dsp:cNvPr id="0" name=""/>
        <dsp:cNvSpPr/>
      </dsp:nvSpPr>
      <dsp:spPr>
        <a:xfrm>
          <a:off x="0" y="2556284"/>
          <a:ext cx="7920880" cy="173679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rtl="0">
            <a:lnSpc>
              <a:spcPct val="90000"/>
            </a:lnSpc>
            <a:spcBef>
              <a:spcPct val="0"/>
            </a:spcBef>
            <a:spcAft>
              <a:spcPct val="35000"/>
            </a:spcAft>
          </a:pPr>
          <a:r>
            <a:rPr lang="en-US" sz="2100" kern="1200" dirty="0" smtClean="0">
              <a:latin typeface="Cambria" pitchFamily="18" charset="0"/>
            </a:rPr>
            <a:t>“Administrations, which do not at present participate in the International Monitoring System, should be urged to make monitoring facilities available to that system, in accordance with Article 16 of the RR using the relevant information contained in the ITU-R Handbook on Spectrum Monitoring, latest revision.”</a:t>
          </a:r>
          <a:endParaRPr lang="en-US" sz="2100" kern="1200" dirty="0">
            <a:latin typeface="Cambria" pitchFamily="18" charset="0"/>
          </a:endParaRPr>
        </a:p>
      </dsp:txBody>
      <dsp:txXfrm>
        <a:off x="84783" y="2641067"/>
        <a:ext cx="7751314" cy="1567225"/>
      </dsp:txXfrm>
    </dsp:sp>
    <dsp:sp modelId="{8441463C-9944-4071-9E9C-497BB1762F7B}">
      <dsp:nvSpPr>
        <dsp:cNvPr id="0" name=""/>
        <dsp:cNvSpPr/>
      </dsp:nvSpPr>
      <dsp:spPr>
        <a:xfrm>
          <a:off x="0" y="4293075"/>
          <a:ext cx="792088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n-GB" sz="1600" kern="1200" dirty="0" smtClean="0">
              <a:latin typeface="Cambria" pitchFamily="18" charset="0"/>
            </a:rPr>
            <a:t>ITU-R 23-1 Resolution </a:t>
          </a:r>
          <a:endParaRPr lang="en-US" sz="1600" kern="1200" dirty="0">
            <a:latin typeface="Cambria" pitchFamily="18" charset="0"/>
          </a:endParaRPr>
        </a:p>
      </dsp:txBody>
      <dsp:txXfrm>
        <a:off x="0" y="4293075"/>
        <a:ext cx="7920880" cy="34776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D2F-354A-4389-8538-8C4E0A303455}">
      <dsp:nvSpPr>
        <dsp:cNvPr id="0" name=""/>
        <dsp:cNvSpPr/>
      </dsp:nvSpPr>
      <dsp:spPr>
        <a:xfrm>
          <a:off x="0" y="35875"/>
          <a:ext cx="5427712" cy="5615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GB" sz="2400" kern="1200" dirty="0" smtClean="0">
              <a:latin typeface="Cambria" pitchFamily="18" charset="0"/>
            </a:rPr>
            <a:t>Tender</a:t>
          </a:r>
          <a:endParaRPr lang="en-US" sz="2400" kern="1200" dirty="0">
            <a:latin typeface="Cambria" pitchFamily="18" charset="0"/>
          </a:endParaRPr>
        </a:p>
      </dsp:txBody>
      <dsp:txXfrm>
        <a:off x="27415" y="63290"/>
        <a:ext cx="5372882" cy="506769"/>
      </dsp:txXfrm>
    </dsp:sp>
    <dsp:sp modelId="{2697B2D1-A714-4B54-B788-02E06D30C30B}">
      <dsp:nvSpPr>
        <dsp:cNvPr id="0" name=""/>
        <dsp:cNvSpPr/>
      </dsp:nvSpPr>
      <dsp:spPr>
        <a:xfrm>
          <a:off x="0" y="597475"/>
          <a:ext cx="5427712"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330"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en-GB" sz="1900" kern="1200" dirty="0" smtClean="0">
              <a:latin typeface="Cambria" pitchFamily="18" charset="0"/>
            </a:rPr>
            <a:t>Requires Detailed System Definition Required</a:t>
          </a:r>
          <a:endParaRPr lang="en-US" sz="1900" kern="1200" dirty="0">
            <a:latin typeface="Cambria" pitchFamily="18" charset="0"/>
          </a:endParaRPr>
        </a:p>
        <a:p>
          <a:pPr marL="171450" lvl="1" indent="-171450" algn="l" defTabSz="844550" rtl="0">
            <a:lnSpc>
              <a:spcPct val="90000"/>
            </a:lnSpc>
            <a:spcBef>
              <a:spcPct val="0"/>
            </a:spcBef>
            <a:spcAft>
              <a:spcPct val="20000"/>
            </a:spcAft>
            <a:buChar char="••"/>
          </a:pPr>
          <a:r>
            <a:rPr lang="en-GB" sz="1900" kern="1200" dirty="0" smtClean="0">
              <a:latin typeface="Cambria" pitchFamily="18" charset="0"/>
            </a:rPr>
            <a:t>Authority May Have Limited Choice</a:t>
          </a:r>
          <a:endParaRPr lang="en-US" sz="1900" kern="1200" dirty="0">
            <a:latin typeface="Cambria" pitchFamily="18" charset="0"/>
          </a:endParaRPr>
        </a:p>
        <a:p>
          <a:pPr marL="171450" lvl="1" indent="-171450" algn="l" defTabSz="844550" rtl="0">
            <a:lnSpc>
              <a:spcPct val="90000"/>
            </a:lnSpc>
            <a:spcBef>
              <a:spcPct val="0"/>
            </a:spcBef>
            <a:spcAft>
              <a:spcPct val="20000"/>
            </a:spcAft>
            <a:buChar char="••"/>
          </a:pPr>
          <a:r>
            <a:rPr lang="en-GB" sz="1900" kern="1200" dirty="0" smtClean="0">
              <a:latin typeface="Cambria" pitchFamily="18" charset="0"/>
            </a:rPr>
            <a:t>No Contacts with Vendors prior Tender</a:t>
          </a:r>
          <a:endParaRPr lang="en-US" sz="1900" kern="1200" dirty="0">
            <a:latin typeface="Cambria" pitchFamily="18" charset="0"/>
          </a:endParaRPr>
        </a:p>
        <a:p>
          <a:pPr marL="171450" lvl="1" indent="-171450" algn="l" defTabSz="844550" rtl="0">
            <a:lnSpc>
              <a:spcPct val="90000"/>
            </a:lnSpc>
            <a:spcBef>
              <a:spcPct val="0"/>
            </a:spcBef>
            <a:spcAft>
              <a:spcPct val="20000"/>
            </a:spcAft>
            <a:buChar char="••"/>
          </a:pPr>
          <a:r>
            <a:rPr lang="en-GB" sz="1900" kern="1200" dirty="0" smtClean="0">
              <a:latin typeface="Cambria" pitchFamily="18" charset="0"/>
            </a:rPr>
            <a:t>Allows Authority to Eventually Shortlist Vendors</a:t>
          </a:r>
          <a:endParaRPr lang="en-US" sz="1900" kern="1200" dirty="0">
            <a:latin typeface="Cambria" pitchFamily="18" charset="0"/>
          </a:endParaRPr>
        </a:p>
      </dsp:txBody>
      <dsp:txXfrm>
        <a:off x="0" y="597475"/>
        <a:ext cx="5427712" cy="151524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D2F-354A-4389-8538-8C4E0A303455}">
      <dsp:nvSpPr>
        <dsp:cNvPr id="0" name=""/>
        <dsp:cNvSpPr/>
      </dsp:nvSpPr>
      <dsp:spPr>
        <a:xfrm>
          <a:off x="0" y="592"/>
          <a:ext cx="8003232" cy="8939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latin typeface="Cambria" pitchFamily="18" charset="0"/>
            </a:rPr>
            <a:t>Commercial Approach with 3 Phase Scope Vs. Scientific Approach with Full Scope</a:t>
          </a:r>
          <a:endParaRPr lang="en-US" sz="2400" kern="1200" dirty="0" smtClean="0">
            <a:latin typeface="Cambria" pitchFamily="18" charset="0"/>
          </a:endParaRPr>
        </a:p>
      </dsp:txBody>
      <dsp:txXfrm>
        <a:off x="43639" y="44231"/>
        <a:ext cx="7915954" cy="806675"/>
      </dsp:txXfrm>
    </dsp:sp>
    <dsp:sp modelId="{67120670-F0E9-4E89-BFC5-7353A1A8B8ED}">
      <dsp:nvSpPr>
        <dsp:cNvPr id="0" name=""/>
        <dsp:cNvSpPr/>
      </dsp:nvSpPr>
      <dsp:spPr>
        <a:xfrm>
          <a:off x="0" y="908298"/>
          <a:ext cx="8003232" cy="8939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Cambria" pitchFamily="18" charset="0"/>
            </a:rPr>
            <a:t>Reference Emitter to improve Geolocation Capacities and Accuracy.</a:t>
          </a:r>
          <a:endParaRPr lang="en-US" sz="2400" kern="1200" dirty="0">
            <a:latin typeface="Cambria" pitchFamily="18" charset="0"/>
          </a:endParaRPr>
        </a:p>
      </dsp:txBody>
      <dsp:txXfrm>
        <a:off x="43639" y="951937"/>
        <a:ext cx="7915954" cy="806675"/>
      </dsp:txXfrm>
    </dsp:sp>
    <dsp:sp modelId="{91C50895-F084-48AA-940D-534D66430581}">
      <dsp:nvSpPr>
        <dsp:cNvPr id="0" name=""/>
        <dsp:cNvSpPr/>
      </dsp:nvSpPr>
      <dsp:spPr>
        <a:xfrm>
          <a:off x="0" y="1816004"/>
          <a:ext cx="8003232" cy="8939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dirty="0" smtClean="0">
              <a:latin typeface="Cambria" pitchFamily="18" charset="0"/>
            </a:rPr>
            <a:t>Mobile Unit to detect Illegal Transmitters</a:t>
          </a:r>
          <a:endParaRPr lang="en-US" sz="2400" kern="1200" dirty="0">
            <a:latin typeface="Cambria" pitchFamily="18" charset="0"/>
          </a:endParaRPr>
        </a:p>
      </dsp:txBody>
      <dsp:txXfrm>
        <a:off x="43639" y="1859643"/>
        <a:ext cx="7915954" cy="806675"/>
      </dsp:txXfrm>
    </dsp:sp>
    <dsp:sp modelId="{B8703193-2BAE-45AF-937C-E7099651D644}">
      <dsp:nvSpPr>
        <dsp:cNvPr id="0" name=""/>
        <dsp:cNvSpPr/>
      </dsp:nvSpPr>
      <dsp:spPr>
        <a:xfrm>
          <a:off x="0" y="2723711"/>
          <a:ext cx="8003232" cy="8939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smtClean="0">
              <a:latin typeface="Cambria" pitchFamily="18" charset="0"/>
            </a:rPr>
            <a:t>The purpose is to support the Spectrum Management process in general and to solve harmful interference issues.</a:t>
          </a:r>
          <a:endParaRPr lang="en-US" sz="2400" kern="1200" dirty="0">
            <a:latin typeface="Cambria" pitchFamily="18" charset="0"/>
          </a:endParaRPr>
        </a:p>
      </dsp:txBody>
      <dsp:txXfrm>
        <a:off x="43639" y="2767350"/>
        <a:ext cx="7915954" cy="806675"/>
      </dsp:txXfrm>
    </dsp:sp>
    <dsp:sp modelId="{5C792FF8-D0AD-496C-BBAE-074DDD8E0E6D}">
      <dsp:nvSpPr>
        <dsp:cNvPr id="0" name=""/>
        <dsp:cNvSpPr/>
      </dsp:nvSpPr>
      <dsp:spPr>
        <a:xfrm>
          <a:off x="0" y="3631417"/>
          <a:ext cx="8003232" cy="89395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latin typeface="Cambria" pitchFamily="18" charset="0"/>
            </a:rPr>
            <a:t>The Spectrum Monitoring mission has little in common with Radio Surveillance or Lawful Interception.</a:t>
          </a:r>
          <a:endParaRPr lang="en-US" sz="2400" kern="1200" dirty="0">
            <a:latin typeface="Cambria" pitchFamily="18" charset="0"/>
          </a:endParaRPr>
        </a:p>
      </dsp:txBody>
      <dsp:txXfrm>
        <a:off x="43639" y="3675056"/>
        <a:ext cx="7915954" cy="8066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05CDB-BC14-4878-B0C8-FBCF19E53257}">
      <dsp:nvSpPr>
        <dsp:cNvPr id="0" name=""/>
        <dsp:cNvSpPr/>
      </dsp:nvSpPr>
      <dsp:spPr>
        <a:xfrm>
          <a:off x="0" y="82021"/>
          <a:ext cx="4327774" cy="514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tx1"/>
              </a:solidFill>
              <a:latin typeface="Cambria" pitchFamily="18" charset="0"/>
            </a:rPr>
            <a:t>Contact</a:t>
          </a:r>
          <a:endParaRPr lang="en-US" sz="2200" kern="1200" dirty="0">
            <a:solidFill>
              <a:schemeClr val="tx1"/>
            </a:solidFill>
            <a:latin typeface="Cambria" pitchFamily="18" charset="0"/>
          </a:endParaRPr>
        </a:p>
      </dsp:txBody>
      <dsp:txXfrm>
        <a:off x="25130" y="107151"/>
        <a:ext cx="4277514" cy="464540"/>
      </dsp:txXfrm>
    </dsp:sp>
    <dsp:sp modelId="{93D6ADC1-8253-4EF5-B9E0-0EFF0604E861}">
      <dsp:nvSpPr>
        <dsp:cNvPr id="0" name=""/>
        <dsp:cNvSpPr/>
      </dsp:nvSpPr>
      <dsp:spPr>
        <a:xfrm>
          <a:off x="0" y="660181"/>
          <a:ext cx="4327774" cy="51480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solidFill>
                <a:schemeClr val="tx1"/>
              </a:solidFill>
              <a:latin typeface="Cambria" pitchFamily="18" charset="0"/>
            </a:rPr>
            <a:t>Guido Baraglia gbaraglia@sat.com</a:t>
          </a:r>
          <a:endParaRPr lang="en-US" sz="2200" kern="1200" dirty="0">
            <a:solidFill>
              <a:schemeClr val="tx1"/>
            </a:solidFill>
            <a:latin typeface="Cambria" pitchFamily="18" charset="0"/>
          </a:endParaRPr>
        </a:p>
      </dsp:txBody>
      <dsp:txXfrm>
        <a:off x="25130" y="685311"/>
        <a:ext cx="4277514" cy="464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D2F-354A-4389-8538-8C4E0A303455}">
      <dsp:nvSpPr>
        <dsp:cNvPr id="0" name=""/>
        <dsp:cNvSpPr/>
      </dsp:nvSpPr>
      <dsp:spPr>
        <a:xfrm>
          <a:off x="0" y="28589"/>
          <a:ext cx="8219256" cy="65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kern="1200" dirty="0" smtClean="0">
              <a:latin typeface="Cambria" pitchFamily="18" charset="0"/>
            </a:rPr>
            <a:t>What the Authority could achieve with monitoring</a:t>
          </a:r>
          <a:endParaRPr lang="en-US" sz="2800" kern="1200" dirty="0">
            <a:latin typeface="Cambria" pitchFamily="18" charset="0"/>
          </a:endParaRPr>
        </a:p>
      </dsp:txBody>
      <dsp:txXfrm>
        <a:off x="31984" y="60573"/>
        <a:ext cx="8155288" cy="591232"/>
      </dsp:txXfrm>
    </dsp:sp>
    <dsp:sp modelId="{2697B2D1-A714-4B54-B788-02E06D30C30B}">
      <dsp:nvSpPr>
        <dsp:cNvPr id="0" name=""/>
        <dsp:cNvSpPr/>
      </dsp:nvSpPr>
      <dsp:spPr>
        <a:xfrm>
          <a:off x="0" y="683789"/>
          <a:ext cx="8219256" cy="428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5560" rIns="199136" bIns="35560" numCol="1" spcCol="1270" anchor="t" anchorCtr="0">
          <a:noAutofit/>
        </a:bodyPr>
        <a:lstStyle/>
        <a:p>
          <a:pPr marL="228600" lvl="1" indent="-228600" algn="just" defTabSz="977900" rtl="0">
            <a:lnSpc>
              <a:spcPct val="90000"/>
            </a:lnSpc>
            <a:spcBef>
              <a:spcPct val="0"/>
            </a:spcBef>
            <a:spcAft>
              <a:spcPct val="20000"/>
            </a:spcAft>
            <a:buChar char="••"/>
          </a:pPr>
          <a:r>
            <a:rPr lang="en-GB" sz="2200" kern="1200" dirty="0" smtClean="0">
              <a:latin typeface="Cambria" pitchFamily="18" charset="0"/>
            </a:rPr>
            <a:t>Provide the appropriate hardware and software capabilities to maintain the current Regulatory Regime.</a:t>
          </a:r>
          <a:endParaRPr lang="en-US" sz="2200" kern="1200" dirty="0">
            <a:latin typeface="Cambria" pitchFamily="18" charset="0"/>
          </a:endParaRPr>
        </a:p>
        <a:p>
          <a:pPr marL="228600" lvl="1" indent="-228600" algn="just" defTabSz="977900" rtl="0">
            <a:lnSpc>
              <a:spcPct val="90000"/>
            </a:lnSpc>
            <a:spcBef>
              <a:spcPct val="0"/>
            </a:spcBef>
            <a:spcAft>
              <a:spcPct val="20000"/>
            </a:spcAft>
            <a:buChar char="••"/>
          </a:pPr>
          <a:r>
            <a:rPr lang="en-GB" sz="2200" kern="1200" dirty="0" smtClean="0">
              <a:latin typeface="Cambria" pitchFamily="18" charset="0"/>
            </a:rPr>
            <a:t>Verify the correct application of the Technical and Administrative Procedures in the Spectrum Management domain.</a:t>
          </a:r>
          <a:endParaRPr lang="en-US" sz="2200" kern="1200" dirty="0">
            <a:latin typeface="Cambria" pitchFamily="18" charset="0"/>
          </a:endParaRPr>
        </a:p>
        <a:p>
          <a:pPr marL="228600" lvl="1" indent="-228600" algn="just" defTabSz="977900" rtl="0">
            <a:lnSpc>
              <a:spcPct val="90000"/>
            </a:lnSpc>
            <a:spcBef>
              <a:spcPct val="0"/>
            </a:spcBef>
            <a:spcAft>
              <a:spcPct val="20000"/>
            </a:spcAft>
            <a:buChar char="••"/>
          </a:pPr>
          <a:r>
            <a:rPr lang="en-GB" sz="2200" kern="1200" dirty="0" smtClean="0">
              <a:latin typeface="Cambria" pitchFamily="18" charset="0"/>
            </a:rPr>
            <a:t>Follow, among others,  ITU Recommendation ITU-R SM.1054.</a:t>
          </a:r>
          <a:endParaRPr lang="en-US" sz="2200" kern="1200" dirty="0">
            <a:latin typeface="Cambria" pitchFamily="18" charset="0"/>
          </a:endParaRPr>
        </a:p>
        <a:p>
          <a:pPr marL="228600" lvl="1" indent="-228600" algn="just" defTabSz="977900" rtl="0">
            <a:lnSpc>
              <a:spcPct val="90000"/>
            </a:lnSpc>
            <a:spcBef>
              <a:spcPct val="0"/>
            </a:spcBef>
            <a:spcAft>
              <a:spcPct val="20000"/>
            </a:spcAft>
            <a:buChar char="••"/>
          </a:pPr>
          <a:r>
            <a:rPr lang="en-GB" sz="2200" kern="1200" dirty="0" smtClean="0">
              <a:latin typeface="Cambria" pitchFamily="18" charset="0"/>
            </a:rPr>
            <a:t>Support the National Satellite Industry, for both the governmental and commercial sectors.</a:t>
          </a:r>
          <a:endParaRPr lang="en-US" sz="2200" kern="1200" dirty="0">
            <a:latin typeface="Cambria" pitchFamily="18" charset="0"/>
          </a:endParaRPr>
        </a:p>
        <a:p>
          <a:pPr marL="228600" lvl="1" indent="-228600" algn="just" defTabSz="977900" rtl="0">
            <a:lnSpc>
              <a:spcPct val="90000"/>
            </a:lnSpc>
            <a:spcBef>
              <a:spcPct val="0"/>
            </a:spcBef>
            <a:spcAft>
              <a:spcPct val="20000"/>
            </a:spcAft>
            <a:buChar char="••"/>
          </a:pPr>
          <a:r>
            <a:rPr lang="en-GB" sz="2200" kern="1200" dirty="0" smtClean="0">
              <a:latin typeface="Cambria" pitchFamily="18" charset="0"/>
            </a:rPr>
            <a:t>Strengthen the perception of equality and control of the Authority current approach to Spectrum Management.</a:t>
          </a:r>
          <a:endParaRPr lang="en-US" sz="2200" kern="1200" dirty="0">
            <a:latin typeface="Cambria" pitchFamily="18" charset="0"/>
          </a:endParaRPr>
        </a:p>
        <a:p>
          <a:pPr marL="228600" lvl="1" indent="-228600" algn="just" defTabSz="977900" rtl="0">
            <a:lnSpc>
              <a:spcPct val="90000"/>
            </a:lnSpc>
            <a:spcBef>
              <a:spcPct val="0"/>
            </a:spcBef>
            <a:spcAft>
              <a:spcPct val="20000"/>
            </a:spcAft>
            <a:buChar char="••"/>
          </a:pPr>
          <a:r>
            <a:rPr lang="en-GB" sz="2200" kern="1200" dirty="0" smtClean="0">
              <a:latin typeface="Cambria" pitchFamily="18" charset="0"/>
            </a:rPr>
            <a:t>Support the Authority through the required license fees collection and deter operators from illegally exploiting the Space Radio Spectrum.</a:t>
          </a:r>
          <a:endParaRPr lang="en-US" sz="2200" kern="1200" dirty="0">
            <a:latin typeface="Cambria" pitchFamily="18" charset="0"/>
          </a:endParaRPr>
        </a:p>
      </dsp:txBody>
      <dsp:txXfrm>
        <a:off x="0" y="683789"/>
        <a:ext cx="8219256" cy="428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D2F-354A-4389-8538-8C4E0A303455}">
      <dsp:nvSpPr>
        <dsp:cNvPr id="0" name=""/>
        <dsp:cNvSpPr/>
      </dsp:nvSpPr>
      <dsp:spPr>
        <a:xfrm>
          <a:off x="0" y="50797"/>
          <a:ext cx="8219256" cy="65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GB" sz="2800" kern="1200" dirty="0" smtClean="0">
              <a:latin typeface="Cambria" pitchFamily="18" charset="0"/>
            </a:rPr>
            <a:t>What the Authority will miss without monitoring</a:t>
          </a:r>
          <a:endParaRPr lang="en-US" sz="2800" kern="1200" dirty="0">
            <a:latin typeface="Cambria" pitchFamily="18" charset="0"/>
          </a:endParaRPr>
        </a:p>
      </dsp:txBody>
      <dsp:txXfrm>
        <a:off x="31984" y="82781"/>
        <a:ext cx="8155288" cy="591232"/>
      </dsp:txXfrm>
    </dsp:sp>
    <dsp:sp modelId="{2697B2D1-A714-4B54-B788-02E06D30C30B}">
      <dsp:nvSpPr>
        <dsp:cNvPr id="0" name=""/>
        <dsp:cNvSpPr/>
      </dsp:nvSpPr>
      <dsp:spPr>
        <a:xfrm>
          <a:off x="0" y="705997"/>
          <a:ext cx="8219256" cy="405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GB" sz="2200" kern="1200" dirty="0" smtClean="0">
              <a:latin typeface="Cambria" pitchFamily="18" charset="0"/>
            </a:rPr>
            <a:t>No capacity to maintain the control over the current Regulatory Regime.</a:t>
          </a:r>
          <a:endParaRPr lang="en-US" sz="2200" kern="1200" dirty="0">
            <a:latin typeface="Cambria" pitchFamily="18" charset="0"/>
          </a:endParaRPr>
        </a:p>
        <a:p>
          <a:pPr marL="228600" lvl="1" indent="-228600" algn="l" defTabSz="977900" rtl="0">
            <a:lnSpc>
              <a:spcPct val="90000"/>
            </a:lnSpc>
            <a:spcBef>
              <a:spcPct val="0"/>
            </a:spcBef>
            <a:spcAft>
              <a:spcPct val="20000"/>
            </a:spcAft>
            <a:buChar char="••"/>
          </a:pPr>
          <a:r>
            <a:rPr lang="en-GB" sz="2200" kern="1200" dirty="0" smtClean="0">
              <a:latin typeface="Cambria" pitchFamily="18" charset="0"/>
            </a:rPr>
            <a:t>No capacity to verify the correct application of the Technical and Administrative Procedures in the Spectrum Management domain.</a:t>
          </a:r>
          <a:endParaRPr lang="en-US" sz="2200" kern="1200" dirty="0">
            <a:latin typeface="Cambria" pitchFamily="18" charset="0"/>
          </a:endParaRPr>
        </a:p>
        <a:p>
          <a:pPr marL="228600" lvl="1" indent="-228600" algn="l" defTabSz="977900" rtl="0">
            <a:lnSpc>
              <a:spcPct val="90000"/>
            </a:lnSpc>
            <a:spcBef>
              <a:spcPct val="0"/>
            </a:spcBef>
            <a:spcAft>
              <a:spcPct val="20000"/>
            </a:spcAft>
            <a:buChar char="••"/>
          </a:pPr>
          <a:r>
            <a:rPr lang="en-GB" sz="2200" kern="1200" dirty="0" smtClean="0">
              <a:latin typeface="Cambria" pitchFamily="18" charset="0"/>
            </a:rPr>
            <a:t>Unable to follow ITU Recommendations.</a:t>
          </a:r>
          <a:endParaRPr lang="en-US" sz="2200" kern="1200" dirty="0">
            <a:latin typeface="Cambria" pitchFamily="18" charset="0"/>
          </a:endParaRPr>
        </a:p>
        <a:p>
          <a:pPr marL="228600" lvl="1" indent="-228600" algn="l" defTabSz="977900" rtl="0">
            <a:lnSpc>
              <a:spcPct val="90000"/>
            </a:lnSpc>
            <a:spcBef>
              <a:spcPct val="0"/>
            </a:spcBef>
            <a:spcAft>
              <a:spcPct val="20000"/>
            </a:spcAft>
            <a:buChar char="••"/>
          </a:pPr>
          <a:r>
            <a:rPr lang="en-GB" sz="2200" kern="1200" dirty="0" smtClean="0">
              <a:latin typeface="Cambria" pitchFamily="18" charset="0"/>
            </a:rPr>
            <a:t>Unable to support the governmental and commercial sectors for the National Satellite Industry.</a:t>
          </a:r>
          <a:endParaRPr lang="en-US" sz="2200" kern="1200" dirty="0">
            <a:latin typeface="Cambria" pitchFamily="18" charset="0"/>
          </a:endParaRPr>
        </a:p>
        <a:p>
          <a:pPr marL="228600" lvl="1" indent="-228600" algn="l" defTabSz="977900" rtl="0">
            <a:lnSpc>
              <a:spcPct val="90000"/>
            </a:lnSpc>
            <a:spcBef>
              <a:spcPct val="0"/>
            </a:spcBef>
            <a:spcAft>
              <a:spcPct val="20000"/>
            </a:spcAft>
            <a:buChar char="••"/>
          </a:pPr>
          <a:r>
            <a:rPr lang="en-GB" sz="2200" kern="1200" dirty="0" smtClean="0">
              <a:latin typeface="Cambria" pitchFamily="18" charset="0"/>
            </a:rPr>
            <a:t>No control of the Radio Space Spectrum.</a:t>
          </a:r>
          <a:endParaRPr lang="en-US" sz="2200" kern="1200" dirty="0">
            <a:latin typeface="Cambria" pitchFamily="18" charset="0"/>
          </a:endParaRPr>
        </a:p>
        <a:p>
          <a:pPr marL="228600" lvl="1" indent="-228600" algn="l" defTabSz="977900" rtl="0">
            <a:lnSpc>
              <a:spcPct val="90000"/>
            </a:lnSpc>
            <a:spcBef>
              <a:spcPct val="0"/>
            </a:spcBef>
            <a:spcAft>
              <a:spcPct val="20000"/>
            </a:spcAft>
            <a:buChar char="••"/>
          </a:pPr>
          <a:r>
            <a:rPr lang="en-GB" sz="2200" kern="1200" dirty="0" smtClean="0">
              <a:latin typeface="Cambria" pitchFamily="18" charset="0"/>
            </a:rPr>
            <a:t>No control over Licensing fee verification.</a:t>
          </a:r>
          <a:endParaRPr lang="en-US" sz="2200" kern="1200" dirty="0">
            <a:latin typeface="Cambria" pitchFamily="18" charset="0"/>
          </a:endParaRPr>
        </a:p>
        <a:p>
          <a:pPr marL="228600" lvl="1" indent="-228600" algn="l" defTabSz="977900" rtl="0">
            <a:lnSpc>
              <a:spcPct val="90000"/>
            </a:lnSpc>
            <a:spcBef>
              <a:spcPct val="0"/>
            </a:spcBef>
            <a:spcAft>
              <a:spcPct val="20000"/>
            </a:spcAft>
            <a:buChar char="••"/>
          </a:pPr>
          <a:r>
            <a:rPr lang="en-GB" sz="2200" kern="1200" dirty="0" smtClean="0">
              <a:latin typeface="Cambria" pitchFamily="18" charset="0"/>
            </a:rPr>
            <a:t>No capacity to detect and identify unauthorised radio space transmissions.</a:t>
          </a:r>
          <a:endParaRPr lang="en-US" sz="2200" kern="1200" dirty="0">
            <a:latin typeface="Cambria" pitchFamily="18" charset="0"/>
          </a:endParaRPr>
        </a:p>
      </dsp:txBody>
      <dsp:txXfrm>
        <a:off x="0" y="705997"/>
        <a:ext cx="8219256" cy="40572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9820A-EE36-4346-846C-3B9525E3FF51}">
      <dsp:nvSpPr>
        <dsp:cNvPr id="0" name=""/>
        <dsp:cNvSpPr/>
      </dsp:nvSpPr>
      <dsp:spPr>
        <a:xfrm>
          <a:off x="0" y="17849"/>
          <a:ext cx="5688632" cy="12310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GB" sz="1800" kern="1200" dirty="0" smtClean="0">
              <a:latin typeface="Cambria" pitchFamily="18" charset="0"/>
            </a:rPr>
            <a:t>Manage frequency and band allocation at national and international level to improve the efficient use of the satellite radio spectrum.</a:t>
          </a:r>
          <a:endParaRPr lang="en-US" sz="1800" kern="1200" dirty="0" smtClean="0">
            <a:latin typeface="Cambria" pitchFamily="18" charset="0"/>
          </a:endParaRPr>
        </a:p>
      </dsp:txBody>
      <dsp:txXfrm>
        <a:off x="60095" y="77944"/>
        <a:ext cx="5568442" cy="1110869"/>
      </dsp:txXfrm>
    </dsp:sp>
    <dsp:sp modelId="{D4DBB9B2-1F03-46B5-B132-B4C50AB32033}">
      <dsp:nvSpPr>
        <dsp:cNvPr id="0" name=""/>
        <dsp:cNvSpPr/>
      </dsp:nvSpPr>
      <dsp:spPr>
        <a:xfrm>
          <a:off x="0" y="1323788"/>
          <a:ext cx="5688632" cy="12310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smtClean="0">
              <a:latin typeface="Cambria" pitchFamily="18" charset="0"/>
            </a:rPr>
            <a:t>Verify and record the assignment of satellite radio frequency and services, associated to on-site inspections to ensure correct measurements of space spectrum usage .</a:t>
          </a:r>
          <a:endParaRPr lang="en-US" sz="1800" kern="1200" dirty="0">
            <a:latin typeface="Cambria" pitchFamily="18" charset="0"/>
          </a:endParaRPr>
        </a:p>
      </dsp:txBody>
      <dsp:txXfrm>
        <a:off x="60095" y="1383883"/>
        <a:ext cx="5568442" cy="1110869"/>
      </dsp:txXfrm>
    </dsp:sp>
    <dsp:sp modelId="{1B80191F-F0A3-4770-8A8F-6A209F9C7A72}">
      <dsp:nvSpPr>
        <dsp:cNvPr id="0" name=""/>
        <dsp:cNvSpPr/>
      </dsp:nvSpPr>
      <dsp:spPr>
        <a:xfrm>
          <a:off x="0" y="2629727"/>
          <a:ext cx="5688632" cy="12310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dirty="0" smtClean="0">
              <a:latin typeface="Cambria" pitchFamily="18" charset="0"/>
            </a:rPr>
            <a:t>Spectrum monitoring of space spectrum usage to avoid service degradation and reduce harmful interferences.</a:t>
          </a:r>
          <a:endParaRPr lang="en-US" sz="1800" kern="1200" dirty="0">
            <a:latin typeface="Cambria" pitchFamily="18" charset="0"/>
          </a:endParaRPr>
        </a:p>
      </dsp:txBody>
      <dsp:txXfrm>
        <a:off x="60095" y="2689822"/>
        <a:ext cx="5568442" cy="1110869"/>
      </dsp:txXfrm>
    </dsp:sp>
    <dsp:sp modelId="{A5B4A33A-7700-49C6-BA5E-8FD916426FEA}">
      <dsp:nvSpPr>
        <dsp:cNvPr id="0" name=""/>
        <dsp:cNvSpPr/>
      </dsp:nvSpPr>
      <dsp:spPr>
        <a:xfrm>
          <a:off x="0" y="3935667"/>
          <a:ext cx="5688632" cy="123105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GB" sz="1800" kern="1200" smtClean="0">
              <a:latin typeface="Cambria" pitchFamily="18" charset="0"/>
            </a:rPr>
            <a:t>Determine the technical and operational procedures necessary to maintain a complex network of signals and services.</a:t>
          </a:r>
          <a:endParaRPr lang="en-US" sz="1800" kern="1200" dirty="0">
            <a:latin typeface="Cambria" pitchFamily="18" charset="0"/>
          </a:endParaRPr>
        </a:p>
      </dsp:txBody>
      <dsp:txXfrm>
        <a:off x="60095" y="3995762"/>
        <a:ext cx="5568442" cy="1110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6D2F-354A-4389-8538-8C4E0A303455}">
      <dsp:nvSpPr>
        <dsp:cNvPr id="0" name=""/>
        <dsp:cNvSpPr/>
      </dsp:nvSpPr>
      <dsp:spPr>
        <a:xfrm>
          <a:off x="0" y="189"/>
          <a:ext cx="8219256" cy="10543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n-GB" sz="2800" kern="1200" dirty="0" smtClean="0">
              <a:latin typeface="Cambria" pitchFamily="18" charset="0"/>
            </a:rPr>
            <a:t>Regulate and Maintain Satellite Telecommunication Services in National Territories.</a:t>
          </a:r>
          <a:endParaRPr lang="en-US" sz="2800" kern="1200" dirty="0">
            <a:latin typeface="Cambria" pitchFamily="18" charset="0"/>
          </a:endParaRPr>
        </a:p>
      </dsp:txBody>
      <dsp:txXfrm>
        <a:off x="51468" y="51657"/>
        <a:ext cx="8116320" cy="951389"/>
      </dsp:txXfrm>
    </dsp:sp>
    <dsp:sp modelId="{2697B2D1-A714-4B54-B788-02E06D30C30B}">
      <dsp:nvSpPr>
        <dsp:cNvPr id="0" name=""/>
        <dsp:cNvSpPr/>
      </dsp:nvSpPr>
      <dsp:spPr>
        <a:xfrm>
          <a:off x="0" y="1054515"/>
          <a:ext cx="8219256" cy="81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5560" rIns="199136" bIns="35560" numCol="1" spcCol="1270" anchor="t" anchorCtr="0">
          <a:noAutofit/>
        </a:bodyPr>
        <a:lstStyle/>
        <a:p>
          <a:pPr marL="285750" lvl="1" indent="-285750" algn="just" defTabSz="1244600" rtl="0">
            <a:lnSpc>
              <a:spcPct val="90000"/>
            </a:lnSpc>
            <a:spcBef>
              <a:spcPct val="0"/>
            </a:spcBef>
            <a:spcAft>
              <a:spcPct val="20000"/>
            </a:spcAft>
            <a:buChar char="••"/>
          </a:pPr>
          <a:r>
            <a:rPr lang="en-GB" sz="2800" kern="1200" dirty="0" smtClean="0">
              <a:latin typeface="Cambria" pitchFamily="18" charset="0"/>
            </a:rPr>
            <a:t>Police the licensing procedure of authorised operators and bandwidth usage.</a:t>
          </a:r>
          <a:endParaRPr lang="en-US" sz="2800" kern="1200" dirty="0">
            <a:latin typeface="Cambria" pitchFamily="18" charset="0"/>
          </a:endParaRPr>
        </a:p>
      </dsp:txBody>
      <dsp:txXfrm>
        <a:off x="0" y="1054515"/>
        <a:ext cx="8219256" cy="811019"/>
      </dsp:txXfrm>
    </dsp:sp>
    <dsp:sp modelId="{67120670-F0E9-4E89-BFC5-7353A1A8B8ED}">
      <dsp:nvSpPr>
        <dsp:cNvPr id="0" name=""/>
        <dsp:cNvSpPr/>
      </dsp:nvSpPr>
      <dsp:spPr>
        <a:xfrm>
          <a:off x="0" y="1865534"/>
          <a:ext cx="8219256" cy="10543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latin typeface="Cambria" pitchFamily="18" charset="0"/>
            </a:rPr>
            <a:t>Promote the importance of Telecommunication among Service Providers and beneficiaries.</a:t>
          </a:r>
          <a:endParaRPr lang="en-US" sz="2800" kern="1200" dirty="0">
            <a:latin typeface="Cambria" pitchFamily="18" charset="0"/>
          </a:endParaRPr>
        </a:p>
      </dsp:txBody>
      <dsp:txXfrm>
        <a:off x="51468" y="1917002"/>
        <a:ext cx="8116320" cy="951389"/>
      </dsp:txXfrm>
    </dsp:sp>
    <dsp:sp modelId="{C011E54E-CC0D-49A2-A72A-878FEBB68C06}">
      <dsp:nvSpPr>
        <dsp:cNvPr id="0" name=""/>
        <dsp:cNvSpPr/>
      </dsp:nvSpPr>
      <dsp:spPr>
        <a:xfrm>
          <a:off x="0" y="2919860"/>
          <a:ext cx="8219256" cy="81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961"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GB" sz="2800" kern="1200" smtClean="0">
              <a:latin typeface="Cambria" pitchFamily="18" charset="0"/>
            </a:rPr>
            <a:t>Support and manage the increasing demands on Services and Frequency Bandwidth </a:t>
          </a:r>
          <a:endParaRPr lang="en-US" sz="2800" kern="1200" dirty="0">
            <a:latin typeface="Cambria" pitchFamily="18" charset="0"/>
          </a:endParaRPr>
        </a:p>
      </dsp:txBody>
      <dsp:txXfrm>
        <a:off x="0" y="2919860"/>
        <a:ext cx="8219256" cy="811019"/>
      </dsp:txXfrm>
    </dsp:sp>
    <dsp:sp modelId="{91C50895-F084-48AA-940D-534D66430581}">
      <dsp:nvSpPr>
        <dsp:cNvPr id="0" name=""/>
        <dsp:cNvSpPr/>
      </dsp:nvSpPr>
      <dsp:spPr>
        <a:xfrm>
          <a:off x="0" y="3730879"/>
          <a:ext cx="8219256" cy="105432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latin typeface="Cambria" pitchFamily="18" charset="0"/>
            </a:rPr>
            <a:t>Guarantee users to have equal access rights and high quality Telecommunications Services. </a:t>
          </a:r>
          <a:endParaRPr lang="en-US" sz="2800" kern="1200" dirty="0">
            <a:latin typeface="Cambria" pitchFamily="18" charset="0"/>
          </a:endParaRPr>
        </a:p>
      </dsp:txBody>
      <dsp:txXfrm>
        <a:off x="51468" y="3782347"/>
        <a:ext cx="8116320" cy="9513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04BFF-635B-4175-996A-821718CB456C}">
      <dsp:nvSpPr>
        <dsp:cNvPr id="0" name=""/>
        <dsp:cNvSpPr/>
      </dsp:nvSpPr>
      <dsp:spPr>
        <a:xfrm>
          <a:off x="0" y="563365"/>
          <a:ext cx="4618856"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latin typeface="Cambria" pitchFamily="18" charset="0"/>
            </a:rPr>
            <a:t>Space Radio Services to be Monitored</a:t>
          </a:r>
          <a:endParaRPr lang="en-US" sz="2100" kern="1200" dirty="0">
            <a:latin typeface="Cambria" pitchFamily="18" charset="0"/>
          </a:endParaRPr>
        </a:p>
      </dsp:txBody>
      <dsp:txXfrm>
        <a:off x="23988" y="587353"/>
        <a:ext cx="4570880" cy="443423"/>
      </dsp:txXfrm>
    </dsp:sp>
    <dsp:sp modelId="{3B972EB6-F420-454E-83BE-6E73BD270F67}">
      <dsp:nvSpPr>
        <dsp:cNvPr id="0" name=""/>
        <dsp:cNvSpPr/>
      </dsp:nvSpPr>
      <dsp:spPr>
        <a:xfrm>
          <a:off x="0" y="1115245"/>
          <a:ext cx="4618856"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smtClean="0">
              <a:latin typeface="Cambria" pitchFamily="18" charset="0"/>
            </a:rPr>
            <a:t>Frequency Bands to be Monitored</a:t>
          </a:r>
          <a:endParaRPr lang="en-US" sz="2100" kern="1200" dirty="0">
            <a:latin typeface="Cambria" pitchFamily="18" charset="0"/>
          </a:endParaRPr>
        </a:p>
      </dsp:txBody>
      <dsp:txXfrm>
        <a:off x="23988" y="1139233"/>
        <a:ext cx="4570880" cy="443423"/>
      </dsp:txXfrm>
    </dsp:sp>
    <dsp:sp modelId="{2C921393-08CB-4B46-BB09-7A433E567856}">
      <dsp:nvSpPr>
        <dsp:cNvPr id="0" name=""/>
        <dsp:cNvSpPr/>
      </dsp:nvSpPr>
      <dsp:spPr>
        <a:xfrm>
          <a:off x="0" y="1667125"/>
          <a:ext cx="4618856"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dirty="0" smtClean="0">
              <a:latin typeface="Cambria" pitchFamily="18" charset="0"/>
            </a:rPr>
            <a:t>Orbital Arc  and its Visibility</a:t>
          </a:r>
          <a:endParaRPr lang="en-US" sz="2100" kern="1200" dirty="0">
            <a:latin typeface="Cambria" pitchFamily="18" charset="0"/>
          </a:endParaRPr>
        </a:p>
      </dsp:txBody>
      <dsp:txXfrm>
        <a:off x="23988" y="1691113"/>
        <a:ext cx="4570880" cy="443423"/>
      </dsp:txXfrm>
    </dsp:sp>
    <dsp:sp modelId="{4078C5D7-B307-464D-89CB-79396E17BB7B}">
      <dsp:nvSpPr>
        <dsp:cNvPr id="0" name=""/>
        <dsp:cNvSpPr/>
      </dsp:nvSpPr>
      <dsp:spPr>
        <a:xfrm>
          <a:off x="0" y="2219005"/>
          <a:ext cx="4618856"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dirty="0" smtClean="0">
              <a:latin typeface="Cambria" pitchFamily="18" charset="0"/>
            </a:rPr>
            <a:t>Protection from EMI</a:t>
          </a:r>
          <a:endParaRPr lang="en-US" sz="2100" kern="1200" dirty="0">
            <a:latin typeface="Cambria" pitchFamily="18" charset="0"/>
          </a:endParaRPr>
        </a:p>
      </dsp:txBody>
      <dsp:txXfrm>
        <a:off x="23988" y="2242993"/>
        <a:ext cx="4570880" cy="443423"/>
      </dsp:txXfrm>
    </dsp:sp>
    <dsp:sp modelId="{4723464F-098E-4E06-B19C-FB06B0C7765C}">
      <dsp:nvSpPr>
        <dsp:cNvPr id="0" name=""/>
        <dsp:cNvSpPr/>
      </dsp:nvSpPr>
      <dsp:spPr>
        <a:xfrm>
          <a:off x="0" y="2770885"/>
          <a:ext cx="4618856"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kern="1200" dirty="0" smtClean="0">
              <a:latin typeface="Cambria" pitchFamily="18" charset="0"/>
            </a:rPr>
            <a:t>Civil Engineering Work</a:t>
          </a:r>
          <a:endParaRPr lang="en-US" sz="2100" kern="1200" dirty="0">
            <a:latin typeface="Cambria" pitchFamily="18" charset="0"/>
          </a:endParaRPr>
        </a:p>
      </dsp:txBody>
      <dsp:txXfrm>
        <a:off x="23988" y="2794873"/>
        <a:ext cx="4570880" cy="443423"/>
      </dsp:txXfrm>
    </dsp:sp>
    <dsp:sp modelId="{C581B722-3EEE-4E31-9E09-30E7F44F0451}">
      <dsp:nvSpPr>
        <dsp:cNvPr id="0" name=""/>
        <dsp:cNvSpPr/>
      </dsp:nvSpPr>
      <dsp:spPr>
        <a:xfrm>
          <a:off x="0" y="3322765"/>
          <a:ext cx="4618856"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smtClean="0">
              <a:latin typeface="Cambria" pitchFamily="18" charset="0"/>
            </a:rPr>
            <a:t>Accessibility</a:t>
          </a:r>
          <a:endParaRPr lang="en-US" sz="2100" kern="1200">
            <a:latin typeface="Cambria" pitchFamily="18" charset="0"/>
          </a:endParaRPr>
        </a:p>
      </dsp:txBody>
      <dsp:txXfrm>
        <a:off x="23988" y="3346753"/>
        <a:ext cx="4570880" cy="443423"/>
      </dsp:txXfrm>
    </dsp:sp>
    <dsp:sp modelId="{6E1297B5-309A-476C-8E06-674F5B94775D}">
      <dsp:nvSpPr>
        <dsp:cNvPr id="0" name=""/>
        <dsp:cNvSpPr/>
      </dsp:nvSpPr>
      <dsp:spPr>
        <a:xfrm>
          <a:off x="0" y="3874645"/>
          <a:ext cx="4618856" cy="4913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smtClean="0">
              <a:latin typeface="Cambria" pitchFamily="18" charset="0"/>
            </a:rPr>
            <a:t>Human Resources</a:t>
          </a:r>
          <a:endParaRPr lang="en-US" sz="2100" kern="1200" dirty="0">
            <a:latin typeface="Cambria" pitchFamily="18" charset="0"/>
          </a:endParaRPr>
        </a:p>
      </dsp:txBody>
      <dsp:txXfrm>
        <a:off x="23988" y="3898633"/>
        <a:ext cx="4570880" cy="4434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5517-6225-49E5-BFB9-1D5E11D35ECB}">
      <dsp:nvSpPr>
        <dsp:cNvPr id="0" name=""/>
        <dsp:cNvSpPr/>
      </dsp:nvSpPr>
      <dsp:spPr>
        <a:xfrm>
          <a:off x="0" y="439487"/>
          <a:ext cx="7416824" cy="1521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dirty="0" smtClean="0">
              <a:latin typeface="Cambria" pitchFamily="18" charset="0"/>
            </a:rPr>
            <a:t>Financing the project may require a considerable effort, a single supplier with the expertise to integrate equipment from different manufacturers should be preferred to subcontracting out the various parts of the system.</a:t>
          </a:r>
          <a:endParaRPr lang="en-US" sz="2200" kern="1200" dirty="0">
            <a:latin typeface="Cambria" pitchFamily="18" charset="0"/>
          </a:endParaRPr>
        </a:p>
      </dsp:txBody>
      <dsp:txXfrm>
        <a:off x="74249" y="513736"/>
        <a:ext cx="7268326" cy="1372502"/>
      </dsp:txXfrm>
    </dsp:sp>
    <dsp:sp modelId="{F4032A0B-89FE-4B2F-8E42-A2445BE440E9}">
      <dsp:nvSpPr>
        <dsp:cNvPr id="0" name=""/>
        <dsp:cNvSpPr/>
      </dsp:nvSpPr>
      <dsp:spPr>
        <a:xfrm>
          <a:off x="0" y="2147687"/>
          <a:ext cx="7416824" cy="1521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dirty="0" smtClean="0">
              <a:latin typeface="Cambria" pitchFamily="18" charset="0"/>
            </a:rPr>
            <a:t>Effective surveillance system will allow the Authority to detect unregistered terminals and so to enforce registration and licensing regulations, offsetting the cost against the extra revenue it could generate.</a:t>
          </a:r>
          <a:endParaRPr lang="en-US" sz="2200" kern="1200" dirty="0">
            <a:latin typeface="Cambria" pitchFamily="18" charset="0"/>
          </a:endParaRPr>
        </a:p>
      </dsp:txBody>
      <dsp:txXfrm>
        <a:off x="74249" y="2221936"/>
        <a:ext cx="7268326" cy="1372502"/>
      </dsp:txXfrm>
    </dsp:sp>
    <dsp:sp modelId="{940D8324-F9EC-46E9-8923-217D3D1FDE0A}">
      <dsp:nvSpPr>
        <dsp:cNvPr id="0" name=""/>
        <dsp:cNvSpPr/>
      </dsp:nvSpPr>
      <dsp:spPr>
        <a:xfrm>
          <a:off x="0" y="3668687"/>
          <a:ext cx="7416824"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4" tIns="21590" rIns="120904" bIns="2159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smtClean="0">
              <a:latin typeface="Cambria" pitchFamily="18" charset="0"/>
            </a:rPr>
            <a:t>Ref ITU Report ITU-R SM.2182</a:t>
          </a:r>
          <a:endParaRPr lang="en-US" sz="1700" kern="1200" dirty="0">
            <a:latin typeface="Cambria" pitchFamily="18" charset="0"/>
          </a:endParaRPr>
        </a:p>
        <a:p>
          <a:pPr marL="171450" lvl="1" indent="-171450" algn="l" defTabSz="755650" rtl="0">
            <a:lnSpc>
              <a:spcPct val="90000"/>
            </a:lnSpc>
            <a:spcBef>
              <a:spcPct val="0"/>
            </a:spcBef>
            <a:spcAft>
              <a:spcPct val="20000"/>
            </a:spcAft>
            <a:buChar char="••"/>
          </a:pPr>
          <a:r>
            <a:rPr lang="en-GB" sz="1700" kern="1200" dirty="0" smtClean="0">
              <a:latin typeface="Cambria" pitchFamily="18" charset="0"/>
            </a:rPr>
            <a:t>Ref. ITU Recommendation ITU-R SM.1139</a:t>
          </a:r>
          <a:endParaRPr lang="en-US" sz="1700" kern="1200" dirty="0">
            <a:latin typeface="Cambria" pitchFamily="18" charset="0"/>
          </a:endParaRPr>
        </a:p>
      </dsp:txBody>
      <dsp:txXfrm>
        <a:off x="0" y="3668687"/>
        <a:ext cx="7416824" cy="1076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9E2D9-C6DF-48A6-8ADB-FC26E7AA0640}">
      <dsp:nvSpPr>
        <dsp:cNvPr id="0" name=""/>
        <dsp:cNvSpPr/>
      </dsp:nvSpPr>
      <dsp:spPr>
        <a:xfrm>
          <a:off x="0" y="422702"/>
          <a:ext cx="7416824" cy="185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dirty="0" smtClean="0">
              <a:latin typeface="Cambria" pitchFamily="18" charset="0"/>
            </a:rPr>
            <a:t>Financial benefits will be gained in the eventuality that the Authority’s nation engages in a program to launch a national communication spacecraft. The system will provide all necessary technology and support during the different phases of the space program.</a:t>
          </a:r>
          <a:endParaRPr lang="en-US" sz="2200" kern="1200" dirty="0">
            <a:latin typeface="Cambria" pitchFamily="18" charset="0"/>
          </a:endParaRPr>
        </a:p>
      </dsp:txBody>
      <dsp:txXfrm>
        <a:off x="90470" y="513172"/>
        <a:ext cx="7235884" cy="1672340"/>
      </dsp:txXfrm>
    </dsp:sp>
    <dsp:sp modelId="{B19E6955-4129-4F2F-80C2-D6B8A36DB086}">
      <dsp:nvSpPr>
        <dsp:cNvPr id="0" name=""/>
        <dsp:cNvSpPr/>
      </dsp:nvSpPr>
      <dsp:spPr>
        <a:xfrm>
          <a:off x="0" y="2339343"/>
          <a:ext cx="7416824" cy="185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GB" sz="2200" kern="1200" dirty="0" smtClean="0">
              <a:latin typeface="Cambria" pitchFamily="18" charset="0"/>
            </a:rPr>
            <a:t>The system can find considerable justification in the current ITU requirements for international spectrum monitoring and policing, with the opportunity to interact with existing International Monitoring Stations to provide the international community with the necessary support.</a:t>
          </a:r>
          <a:endParaRPr lang="en-US" sz="2200" kern="1200" dirty="0">
            <a:latin typeface="Cambria" pitchFamily="18" charset="0"/>
          </a:endParaRPr>
        </a:p>
      </dsp:txBody>
      <dsp:txXfrm>
        <a:off x="90470" y="2429813"/>
        <a:ext cx="7235884" cy="1672340"/>
      </dsp:txXfrm>
    </dsp:sp>
    <dsp:sp modelId="{C7A418E7-C7B0-4D65-B4F1-0D5024E73246}">
      <dsp:nvSpPr>
        <dsp:cNvPr id="0" name=""/>
        <dsp:cNvSpPr/>
      </dsp:nvSpPr>
      <dsp:spPr>
        <a:xfrm>
          <a:off x="0" y="4192623"/>
          <a:ext cx="7416824" cy="56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4"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GB" sz="1700" kern="1200" dirty="0" smtClean="0">
              <a:latin typeface="Cambria" pitchFamily="18" charset="0"/>
            </a:rPr>
            <a:t>Ref ITU Report ITU-R SM.2182</a:t>
          </a:r>
          <a:endParaRPr lang="en-US" sz="1700" kern="1200" dirty="0">
            <a:latin typeface="Cambria" pitchFamily="18" charset="0"/>
          </a:endParaRPr>
        </a:p>
        <a:p>
          <a:pPr marL="171450" lvl="1" indent="-171450" algn="l" defTabSz="755650" rtl="0">
            <a:lnSpc>
              <a:spcPct val="90000"/>
            </a:lnSpc>
            <a:spcBef>
              <a:spcPct val="0"/>
            </a:spcBef>
            <a:spcAft>
              <a:spcPct val="20000"/>
            </a:spcAft>
            <a:buChar char="••"/>
          </a:pPr>
          <a:r>
            <a:rPr lang="en-GB" sz="1700" kern="1200" dirty="0" smtClean="0">
              <a:latin typeface="Cambria" pitchFamily="18" charset="0"/>
            </a:rPr>
            <a:t>Ref. ITU Recommendation ITU-R SM.1139</a:t>
          </a:r>
          <a:endParaRPr lang="en-US" sz="1700" kern="1200" dirty="0">
            <a:latin typeface="Cambria" pitchFamily="18" charset="0"/>
          </a:endParaRPr>
        </a:p>
      </dsp:txBody>
      <dsp:txXfrm>
        <a:off x="0" y="4192623"/>
        <a:ext cx="7416824" cy="569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BEA0609E-5BF1-4EC5-94C2-370B9464AA4C}" type="datetimeFigureOut">
              <a:rPr lang="en-US" smtClean="0"/>
              <a:t>4/5/2014</a:t>
            </a:fld>
            <a:endParaRPr lang="en-US"/>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D3390515-878A-4C8B-A566-111EABE4E19E}" type="slidenum">
              <a:rPr lang="en-US" smtClean="0"/>
              <a:t>‹#›</a:t>
            </a:fld>
            <a:endParaRPr lang="en-US"/>
          </a:p>
        </p:txBody>
      </p:sp>
    </p:spTree>
    <p:extLst>
      <p:ext uri="{BB962C8B-B14F-4D97-AF65-F5344CB8AC3E}">
        <p14:creationId xmlns:p14="http://schemas.microsoft.com/office/powerpoint/2010/main" val="228063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F57DB-8AC3-4F62-ABCF-C0D92E5F7C0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155" eaLnBrk="0" fontAlgn="base" hangingPunct="0">
              <a:spcBef>
                <a:spcPct val="30000"/>
              </a:spcBef>
              <a:spcAft>
                <a:spcPct val="0"/>
              </a:spcAft>
              <a:defRPr/>
            </a:pPr>
            <a:r>
              <a:rPr lang="en-GB" sz="1300" dirty="0"/>
              <a:t>The procurement of a Radio Space Monitoring System such as the one that will be defined by this project will provide a complete visibility over the satellite spectrum received in the Sultanate of Oman satisfying the Authority’s Missions.</a:t>
            </a:r>
            <a:endParaRPr lang="en-US" sz="1300" dirty="0"/>
          </a:p>
        </p:txBody>
      </p:sp>
      <p:sp>
        <p:nvSpPr>
          <p:cNvPr id="4" name="Slide Number Placeholder 3"/>
          <p:cNvSpPr>
            <a:spLocks noGrp="1"/>
          </p:cNvSpPr>
          <p:nvPr>
            <p:ph type="sldNum" sz="quarter" idx="10"/>
          </p:nvPr>
        </p:nvSpPr>
        <p:spPr/>
        <p:txBody>
          <a:bodyPr/>
          <a:lstStyle/>
          <a:p>
            <a:pPr>
              <a:defRPr/>
            </a:pPr>
            <a:fld id="{72409FBC-70C3-4E3F-B218-C301C87C27B9}"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228D1EC-47EF-4407-B3A6-3BD30D0BF892}" type="slidenum">
              <a:rPr lang="en-GB" smtClean="0">
                <a:latin typeface="Arial" charset="0"/>
              </a:rPr>
              <a:pPr/>
              <a:t>20</a:t>
            </a:fld>
            <a:endParaRPr lang="en-GB" smtClean="0">
              <a:latin typeface="Arial" charset="0"/>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155" eaLnBrk="0" fontAlgn="base" hangingPunct="0">
              <a:spcBef>
                <a:spcPct val="30000"/>
              </a:spcBef>
              <a:spcAft>
                <a:spcPct val="0"/>
              </a:spcAft>
              <a:defRPr/>
            </a:pPr>
            <a:r>
              <a:rPr lang="en-GB" sz="1300" dirty="0"/>
              <a:t>The procurement of a Radio Space Monitoring System such as the one that will be defined by this project will provide a complete visibility over the satellite spectrum received in the Sultanate of Oman satisfying the Authority’s Missions.</a:t>
            </a:r>
            <a:endParaRPr lang="en-US" sz="1300" dirty="0"/>
          </a:p>
        </p:txBody>
      </p:sp>
      <p:sp>
        <p:nvSpPr>
          <p:cNvPr id="4" name="Slide Number Placeholder 3"/>
          <p:cNvSpPr>
            <a:spLocks noGrp="1"/>
          </p:cNvSpPr>
          <p:nvPr>
            <p:ph type="sldNum" sz="quarter" idx="10"/>
          </p:nvPr>
        </p:nvSpPr>
        <p:spPr/>
        <p:txBody>
          <a:bodyPr/>
          <a:lstStyle/>
          <a:p>
            <a:pPr>
              <a:defRPr/>
            </a:pPr>
            <a:fld id="{72409FBC-70C3-4E3F-B218-C301C87C27B9}"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155" eaLnBrk="0" fontAlgn="base" hangingPunct="0">
              <a:spcBef>
                <a:spcPct val="30000"/>
              </a:spcBef>
              <a:spcAft>
                <a:spcPct val="0"/>
              </a:spcAft>
              <a:defRPr/>
            </a:pPr>
            <a:r>
              <a:rPr lang="en-GB" sz="1300" dirty="0"/>
              <a:t>The procurement of a Radio Space Monitoring System such as the one that will be defined by this project will provide a complete visibility over the satellite spectrum received in the Sultanate of Oman satisfying the Authority’s Missions.</a:t>
            </a:r>
            <a:endParaRPr lang="en-US" sz="1300" dirty="0"/>
          </a:p>
        </p:txBody>
      </p:sp>
      <p:sp>
        <p:nvSpPr>
          <p:cNvPr id="4" name="Slide Number Placeholder 3"/>
          <p:cNvSpPr>
            <a:spLocks noGrp="1"/>
          </p:cNvSpPr>
          <p:nvPr>
            <p:ph type="sldNum" sz="quarter" idx="10"/>
          </p:nvPr>
        </p:nvSpPr>
        <p:spPr/>
        <p:txBody>
          <a:bodyPr/>
          <a:lstStyle/>
          <a:p>
            <a:pPr>
              <a:defRPr/>
            </a:pPr>
            <a:fld id="{72409FBC-70C3-4E3F-B218-C301C87C27B9}"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155" eaLnBrk="0" fontAlgn="base" hangingPunct="0">
              <a:spcBef>
                <a:spcPct val="30000"/>
              </a:spcBef>
              <a:spcAft>
                <a:spcPct val="0"/>
              </a:spcAft>
              <a:defRPr/>
            </a:pPr>
            <a:r>
              <a:rPr lang="en-GB" sz="1300" dirty="0"/>
              <a:t>The procurement of a Radio Space Monitoring System such as the one that will be defined by this project will provide a complete visibility over the satellite spectrum received in the Sultanate of Oman satisfying the Authority’s Missions.</a:t>
            </a:r>
            <a:endParaRPr lang="en-US" sz="1300" dirty="0"/>
          </a:p>
        </p:txBody>
      </p:sp>
      <p:sp>
        <p:nvSpPr>
          <p:cNvPr id="4" name="Slide Number Placeholder 3"/>
          <p:cNvSpPr>
            <a:spLocks noGrp="1"/>
          </p:cNvSpPr>
          <p:nvPr>
            <p:ph type="sldNum" sz="quarter" idx="10"/>
          </p:nvPr>
        </p:nvSpPr>
        <p:spPr/>
        <p:txBody>
          <a:bodyPr/>
          <a:lstStyle/>
          <a:p>
            <a:pPr>
              <a:defRPr/>
            </a:pPr>
            <a:fld id="{72409FBC-70C3-4E3F-B218-C301C87C27B9}"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155" eaLnBrk="0" fontAlgn="base" hangingPunct="0">
              <a:spcBef>
                <a:spcPct val="30000"/>
              </a:spcBef>
              <a:spcAft>
                <a:spcPct val="0"/>
              </a:spcAft>
              <a:defRPr/>
            </a:pPr>
            <a:r>
              <a:rPr lang="en-GB" sz="1300" dirty="0"/>
              <a:t>The procurement of a Radio Space Monitoring System such as the one that will be defined by this project will provide a complete visibility over the satellite spectrum received in the Sultanate of Oman satisfying the Authority’s Missions.</a:t>
            </a:r>
            <a:endParaRPr lang="en-US" sz="1300" dirty="0"/>
          </a:p>
        </p:txBody>
      </p:sp>
      <p:sp>
        <p:nvSpPr>
          <p:cNvPr id="4" name="Slide Number Placeholder 3"/>
          <p:cNvSpPr>
            <a:spLocks noGrp="1"/>
          </p:cNvSpPr>
          <p:nvPr>
            <p:ph type="sldNum" sz="quarter" idx="10"/>
          </p:nvPr>
        </p:nvSpPr>
        <p:spPr/>
        <p:txBody>
          <a:bodyPr/>
          <a:lstStyle/>
          <a:p>
            <a:pPr>
              <a:defRPr/>
            </a:pPr>
            <a:fld id="{72409FBC-70C3-4E3F-B218-C301C87C27B9}"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Minor</a:t>
            </a:r>
            <a:r>
              <a:rPr lang="en-GB" baseline="0" dirty="0" smtClean="0"/>
              <a:t> Variables will remain mostly unchanged even if the scope of the monitoring system changes</a:t>
            </a:r>
          </a:p>
          <a:p>
            <a:r>
              <a:rPr lang="en-GB" baseline="0" dirty="0" smtClean="0"/>
              <a:t>Major Variables have great impact on the project finances</a:t>
            </a:r>
          </a:p>
          <a:p>
            <a:r>
              <a:rPr lang="en-GB" baseline="0" dirty="0" smtClean="0"/>
              <a:t>There are no Technical Limitations to Space Monitoring</a:t>
            </a:r>
            <a:endParaRPr lang="en-US" dirty="0"/>
          </a:p>
        </p:txBody>
      </p:sp>
      <p:sp>
        <p:nvSpPr>
          <p:cNvPr id="4" name="Slide Number Placeholder 3"/>
          <p:cNvSpPr>
            <a:spLocks noGrp="1"/>
          </p:cNvSpPr>
          <p:nvPr>
            <p:ph type="sldNum" sz="quarter" idx="10"/>
          </p:nvPr>
        </p:nvSpPr>
        <p:spPr/>
        <p:txBody>
          <a:bodyPr/>
          <a:lstStyle/>
          <a:p>
            <a:pPr>
              <a:defRPr/>
            </a:pPr>
            <a:fld id="{72409FBC-70C3-4E3F-B218-C301C87C27B9}"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155" eaLnBrk="0" fontAlgn="base" hangingPunct="0">
              <a:spcBef>
                <a:spcPct val="30000"/>
              </a:spcBef>
              <a:spcAft>
                <a:spcPct val="0"/>
              </a:spcAft>
              <a:defRPr/>
            </a:pPr>
            <a:r>
              <a:rPr lang="en-GB" sz="1300" dirty="0"/>
              <a:t>The procurement of a Radio Space Monitoring System such as the one that will be defined by this project will provide a complete visibility over the satellite spectrum received in the Sultanate of Oman satisfying the Authority’s Missions.</a:t>
            </a:r>
            <a:endParaRPr lang="en-US" sz="1300" dirty="0"/>
          </a:p>
        </p:txBody>
      </p:sp>
      <p:sp>
        <p:nvSpPr>
          <p:cNvPr id="4" name="Slide Number Placeholder 3"/>
          <p:cNvSpPr>
            <a:spLocks noGrp="1"/>
          </p:cNvSpPr>
          <p:nvPr>
            <p:ph type="sldNum" sz="quarter" idx="10"/>
          </p:nvPr>
        </p:nvSpPr>
        <p:spPr/>
        <p:txBody>
          <a:bodyPr/>
          <a:lstStyle/>
          <a:p>
            <a:pPr>
              <a:defRPr/>
            </a:pPr>
            <a:fld id="{72409FBC-70C3-4E3F-B218-C301C87C27B9}"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155" eaLnBrk="0" fontAlgn="base" hangingPunct="0">
              <a:spcBef>
                <a:spcPct val="30000"/>
              </a:spcBef>
              <a:spcAft>
                <a:spcPct val="0"/>
              </a:spcAft>
              <a:defRPr/>
            </a:pPr>
            <a:r>
              <a:rPr lang="en-GB" sz="1300" dirty="0"/>
              <a:t>The procurement of a Radio Space Monitoring System such as the one that will be defined by this project will provide a complete visibility over the satellite spectrum received in the Sultanate of Oman satisfying the Authority’s Missions.</a:t>
            </a:r>
            <a:endParaRPr lang="en-US" sz="1300" dirty="0"/>
          </a:p>
        </p:txBody>
      </p:sp>
      <p:sp>
        <p:nvSpPr>
          <p:cNvPr id="4" name="Slide Number Placeholder 3"/>
          <p:cNvSpPr>
            <a:spLocks noGrp="1"/>
          </p:cNvSpPr>
          <p:nvPr>
            <p:ph type="sldNum" sz="quarter" idx="10"/>
          </p:nvPr>
        </p:nvSpPr>
        <p:spPr/>
        <p:txBody>
          <a:bodyPr/>
          <a:lstStyle/>
          <a:p>
            <a:pPr>
              <a:defRPr/>
            </a:pPr>
            <a:fld id="{72409FBC-70C3-4E3F-B218-C301C87C27B9}"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90515-878A-4C8B-A566-111EABE4E19E}" type="slidenum">
              <a:rPr lang="en-US" smtClean="0"/>
              <a:t>18</a:t>
            </a:fld>
            <a:endParaRPr lang="en-US"/>
          </a:p>
        </p:txBody>
      </p:sp>
    </p:spTree>
    <p:extLst>
      <p:ext uri="{BB962C8B-B14F-4D97-AF65-F5344CB8AC3E}">
        <p14:creationId xmlns:p14="http://schemas.microsoft.com/office/powerpoint/2010/main" val="890371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title"/>
          </p:nvPr>
        </p:nvSpPr>
        <p:spPr>
          <a:xfrm>
            <a:off x="457200" y="4021139"/>
            <a:ext cx="8229600" cy="582611"/>
          </a:xfrm>
          <a:prstGeom prst="rect">
            <a:avLst/>
          </a:prstGeom>
        </p:spPr>
        <p:txBody>
          <a:bodyPr vert="horz"/>
          <a:lstStyle/>
          <a:p>
            <a:r>
              <a:rPr lang="en-US" dirty="0" smtClean="0"/>
              <a:t>Click to edit Master title style</a:t>
            </a:r>
            <a:endParaRPr lang="en-US" dirty="0"/>
          </a:p>
        </p:txBody>
      </p:sp>
      <p:sp>
        <p:nvSpPr>
          <p:cNvPr id="14" name="Text Placeholder 5"/>
          <p:cNvSpPr>
            <a:spLocks noGrp="1"/>
          </p:cNvSpPr>
          <p:nvPr>
            <p:ph type="body" sz="quarter" idx="10"/>
          </p:nvPr>
        </p:nvSpPr>
        <p:spPr>
          <a:xfrm>
            <a:off x="457200" y="4614867"/>
            <a:ext cx="8229600" cy="655637"/>
          </a:xfrm>
          <a:prstGeom prst="rect">
            <a:avLst/>
          </a:prstGeom>
        </p:spPr>
        <p:txBody>
          <a:bodyPr vert="horz"/>
          <a:lstStyle>
            <a:lvl1pPr marL="0" indent="0" algn="r">
              <a:buNone/>
              <a:defRPr sz="2400"/>
            </a:lvl1pPr>
          </a:lstStyle>
          <a:p>
            <a:pPr lvl="0"/>
            <a:r>
              <a:rPr lang="en-US" smtClean="0"/>
              <a:t>Click to edit Master text styles</a:t>
            </a:r>
          </a:p>
        </p:txBody>
      </p:sp>
    </p:spTree>
    <p:extLst>
      <p:ext uri="{BB962C8B-B14F-4D97-AF65-F5344CB8AC3E}">
        <p14:creationId xmlns:p14="http://schemas.microsoft.com/office/powerpoint/2010/main" val="137531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35099"/>
            <a:ext cx="5111750" cy="4691064"/>
          </a:xfrm>
          <a:prstGeom prst="rect">
            <a:avLst/>
          </a:prstGeom>
        </p:spPr>
        <p:txBody>
          <a:bodyPr/>
          <a:lstStyle>
            <a:lvl1pPr>
              <a:defRPr sz="3200"/>
            </a:lvl1pPr>
            <a:lvl2pPr>
              <a:defRPr sz="2800"/>
            </a:lvl2pPr>
            <a:lvl3pPr>
              <a:buSzPct val="50000"/>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13"/>
          <p:cNvSpPr>
            <a:spLocks noGrp="1"/>
          </p:cNvSpPr>
          <p:nvPr>
            <p:ph sz="quarter" idx="12"/>
          </p:nvPr>
        </p:nvSpPr>
        <p:spPr>
          <a:xfrm>
            <a:off x="6116638" y="1435099"/>
            <a:ext cx="2570162" cy="4559230"/>
          </a:xfrm>
          <a:prstGeom prst="roundRect">
            <a:avLst>
              <a:gd name="adj" fmla="val 7164"/>
            </a:avLst>
          </a:prstGeom>
          <a:blipFill rotWithShape="1">
            <a:blip r:embed="rId2">
              <a:alphaModFix amt="35000"/>
            </a:blip>
            <a:stretch>
              <a:fillRect/>
            </a:stretch>
          </a:blipFill>
          <a:scene3d>
            <a:camera prst="orthographicFront"/>
            <a:lightRig rig="threePt" dir="t"/>
          </a:scene3d>
          <a:sp3d>
            <a:bevelT prst="relaxedInset"/>
          </a:sp3d>
        </p:spPr>
        <p:style>
          <a:lnRef idx="1">
            <a:schemeClr val="dk1"/>
          </a:lnRef>
          <a:fillRef idx="2">
            <a:schemeClr val="dk1"/>
          </a:fillRef>
          <a:effectRef idx="1">
            <a:schemeClr val="dk1"/>
          </a:effectRef>
          <a:fontRef idx="none"/>
        </p:style>
        <p:txBody>
          <a:bodyPr/>
          <a:lstStyle>
            <a:lvl1pPr>
              <a:defRPr sz="18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22452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35099"/>
            <a:ext cx="5111750" cy="4691064"/>
          </a:xfrm>
          <a:prstGeom prst="rect">
            <a:avLst/>
          </a:prstGeom>
        </p:spPr>
        <p:txBody>
          <a:bodyPr/>
          <a:lstStyle>
            <a:lvl1pPr>
              <a:defRPr sz="3200"/>
            </a:lvl1pPr>
            <a:lvl2pPr>
              <a:defRPr sz="2800"/>
            </a:lvl2pPr>
            <a:lvl3pPr>
              <a:buSzPct val="50000"/>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able Placeholder 5"/>
          <p:cNvSpPr>
            <a:spLocks noGrp="1"/>
          </p:cNvSpPr>
          <p:nvPr>
            <p:ph type="tbl" sz="quarter" idx="10"/>
          </p:nvPr>
        </p:nvSpPr>
        <p:spPr>
          <a:xfrm>
            <a:off x="5707063" y="1435100"/>
            <a:ext cx="2979737" cy="2979738"/>
          </a:xfrm>
          <a:prstGeom prst="rect">
            <a:avLst/>
          </a:prstGeom>
        </p:spPr>
        <p:txBody>
          <a:bodyPr rtlCol="0">
            <a:normAutofit/>
          </a:bodyPr>
          <a:lstStyle/>
          <a:p>
            <a:pPr lvl="0"/>
            <a:endParaRPr lang="en-US" noProof="0" smtClean="0"/>
          </a:p>
        </p:txBody>
      </p:sp>
    </p:spTree>
    <p:extLst>
      <p:ext uri="{BB962C8B-B14F-4D97-AF65-F5344CB8AC3E}">
        <p14:creationId xmlns:p14="http://schemas.microsoft.com/office/powerpoint/2010/main" val="4043117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435099"/>
            <a:ext cx="5111750" cy="4691064"/>
          </a:xfrm>
          <a:prstGeom prst="rect">
            <a:avLst/>
          </a:prstGeom>
        </p:spPr>
        <p:txBody>
          <a:bodyPr/>
          <a:lstStyle>
            <a:lvl1pPr>
              <a:defRPr sz="3200"/>
            </a:lvl1pPr>
            <a:lvl2pPr>
              <a:defRPr sz="2800"/>
            </a:lvl2pPr>
            <a:lvl3pPr>
              <a:buSzPct val="50000"/>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hart Placeholder 4"/>
          <p:cNvSpPr>
            <a:spLocks noGrp="1"/>
          </p:cNvSpPr>
          <p:nvPr>
            <p:ph type="chart" sz="quarter" idx="11"/>
          </p:nvPr>
        </p:nvSpPr>
        <p:spPr>
          <a:xfrm>
            <a:off x="5707063" y="1435099"/>
            <a:ext cx="2979737" cy="2979738"/>
          </a:xfrm>
          <a:prstGeom prst="rect">
            <a:avLst/>
          </a:prstGeom>
        </p:spPr>
        <p:txBody>
          <a:bodyPr rtlCol="0">
            <a:normAutofit/>
          </a:bodyPr>
          <a:lstStyle/>
          <a:p>
            <a:pPr lvl="0"/>
            <a:endParaRPr lang="en-US" noProof="0" smtClean="0"/>
          </a:p>
        </p:txBody>
      </p:sp>
    </p:spTree>
    <p:extLst>
      <p:ext uri="{BB962C8B-B14F-4D97-AF65-F5344CB8AC3E}">
        <p14:creationId xmlns:p14="http://schemas.microsoft.com/office/powerpoint/2010/main" val="96194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099"/>
            <a:ext cx="5111750" cy="469106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itle 1"/>
          <p:cNvSpPr>
            <a:spLocks noGrp="1"/>
          </p:cNvSpPr>
          <p:nvPr>
            <p:ph type="title"/>
          </p:nvPr>
        </p:nvSpPr>
        <p:spPr>
          <a:xfrm>
            <a:off x="457200" y="307522"/>
            <a:ext cx="8229600" cy="46754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61374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808AA45E-610A-9D49-9884-0B2E08780C11}" type="datetimeFigureOut">
              <a:rPr lang="en-US" smtClean="0"/>
              <a:pPr/>
              <a:t>4/5/2014</a:t>
            </a:fld>
            <a:endParaRPr lang="en-US" dirty="0"/>
          </a:p>
        </p:txBody>
      </p:sp>
    </p:spTree>
    <p:extLst>
      <p:ext uri="{BB962C8B-B14F-4D97-AF65-F5344CB8AC3E}">
        <p14:creationId xmlns:p14="http://schemas.microsoft.com/office/powerpoint/2010/main" val="2076800920"/>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1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60E281-9A28-4891-9AFD-3CE65FE35EA8}" type="datetimeFigureOut">
              <a:rPr lang="en-US" smtClean="0"/>
              <a:pPr/>
              <a:t>4/5/2014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A8924F-CC00-472A-A9CE-61A4ED68A126}" type="slidenum">
              <a:rPr lang="en-US" smtClean="0"/>
              <a:pPr/>
              <a:t>‹#›</a:t>
            </a:fld>
            <a:endParaRPr lang="en-US"/>
          </a:p>
        </p:txBody>
      </p:sp>
    </p:spTree>
    <p:extLst>
      <p:ext uri="{BB962C8B-B14F-4D97-AF65-F5344CB8AC3E}">
        <p14:creationId xmlns:p14="http://schemas.microsoft.com/office/powerpoint/2010/main" val="3214099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1C5DF1-9AC5-4A30-B5EF-5863302F429E}" type="datetimeFigureOut">
              <a:rPr lang="en-US" smtClean="0"/>
              <a:pPr/>
              <a:t>4/5/2014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8742017-EAE0-4A1E-ADD9-87C860AE6B68}" type="slidenum">
              <a:rPr lang="en-US" smtClean="0"/>
              <a:pPr/>
              <a:t>‹#›</a:t>
            </a:fld>
            <a:endParaRPr lang="en-US"/>
          </a:p>
        </p:txBody>
      </p:sp>
    </p:spTree>
    <p:extLst>
      <p:ext uri="{BB962C8B-B14F-4D97-AF65-F5344CB8AC3E}">
        <p14:creationId xmlns:p14="http://schemas.microsoft.com/office/powerpoint/2010/main" val="824223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rtl="0" eaLnBrk="1" fontAlgn="base" hangingPunct="1">
              <a:spcBef>
                <a:spcPct val="0"/>
              </a:spcBef>
              <a:spcAft>
                <a:spcPct val="0"/>
              </a:spcAft>
              <a:defRPr lang="en-US" sz="4000">
                <a:solidFill>
                  <a:schemeClr val="tx2"/>
                </a:solidFill>
                <a:latin typeface="+mn-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a:xfrm>
            <a:off x="304800" y="6476999"/>
            <a:ext cx="2133600" cy="244475"/>
          </a:xfrm>
          <a:prstGeom prst="rect">
            <a:avLst/>
          </a:prstGeom>
        </p:spPr>
        <p:txBody>
          <a:bodyPr/>
          <a:lstStyle>
            <a:lvl1pPr>
              <a:defRPr/>
            </a:lvl1pPr>
          </a:lstStyle>
          <a:p>
            <a:fld id="{5492B641-49D3-4E7D-B406-9AEEEB326678}" type="datetime1">
              <a:rPr lang="en-US" smtClean="0"/>
              <a:pPr/>
              <a:t>4/5/2014</a:t>
            </a:fld>
            <a:endParaRPr lang="en-US"/>
          </a:p>
        </p:txBody>
      </p:sp>
      <p:sp>
        <p:nvSpPr>
          <p:cNvPr id="4" name="Footer Placeholder 3"/>
          <p:cNvSpPr>
            <a:spLocks noGrp="1"/>
          </p:cNvSpPr>
          <p:nvPr>
            <p:ph type="ftr" sz="quarter" idx="11"/>
          </p:nvPr>
        </p:nvSpPr>
        <p:spPr>
          <a:xfrm>
            <a:off x="2590800" y="6476999"/>
            <a:ext cx="3886200" cy="244475"/>
          </a:xfrm>
          <a:prstGeom prst="rect">
            <a:avLst/>
          </a:prstGeom>
        </p:spPr>
        <p:txBody>
          <a:bodyPr/>
          <a:lstStyle>
            <a:lvl1pPr>
              <a:defRPr/>
            </a:lvl1pPr>
          </a:lstStyle>
          <a:p>
            <a:r>
              <a:rPr lang="en-US" smtClean="0"/>
              <a:t>SAT Corp Proprietary - Permission Required For Use</a:t>
            </a:r>
            <a:endParaRPr lang="en-US" dirty="0"/>
          </a:p>
        </p:txBody>
      </p:sp>
      <p:sp>
        <p:nvSpPr>
          <p:cNvPr id="5" name="Slide Number Placeholder 4"/>
          <p:cNvSpPr>
            <a:spLocks noGrp="1"/>
          </p:cNvSpPr>
          <p:nvPr>
            <p:ph type="sldNum" sz="quarter" idx="12"/>
          </p:nvPr>
        </p:nvSpPr>
        <p:spPr>
          <a:xfrm>
            <a:off x="6629400" y="6476999"/>
            <a:ext cx="2133600" cy="244475"/>
          </a:xfrm>
          <a:prstGeom prst="rect">
            <a:avLst/>
          </a:prstGeom>
        </p:spPr>
        <p:txBody>
          <a:bodyPr/>
          <a:lstStyle>
            <a:lvl1pPr>
              <a:defRPr/>
            </a:lvl1pPr>
          </a:lstStyle>
          <a:p>
            <a:fld id="{7F23A90E-6B49-4E26-B426-B4BA59D28E81}" type="slidenum">
              <a:rPr lang="en-US" smtClean="0"/>
              <a:pPr/>
              <a:t>‹#›</a:t>
            </a:fld>
            <a:endParaRPr lang="en-US"/>
          </a:p>
        </p:txBody>
      </p:sp>
    </p:spTree>
    <p:extLst>
      <p:ext uri="{BB962C8B-B14F-4D97-AF65-F5344CB8AC3E}">
        <p14:creationId xmlns:p14="http://schemas.microsoft.com/office/powerpoint/2010/main" val="13801184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43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itle 1"/>
          <p:cNvSpPr>
            <a:spLocks noGrp="1"/>
          </p:cNvSpPr>
          <p:nvPr>
            <p:ph type="title"/>
          </p:nvPr>
        </p:nvSpPr>
        <p:spPr>
          <a:xfrm>
            <a:off x="722313" y="5718094"/>
            <a:ext cx="7772400" cy="1362075"/>
          </a:xfrm>
          <a:prstGeom prst="rect">
            <a:avLst/>
          </a:prstGeom>
        </p:spPr>
        <p:txBody>
          <a:bodyPr anchor="t"/>
          <a:lstStyle>
            <a:lvl1pPr algn="l">
              <a:defRPr sz="2800" b="1" cap="all"/>
            </a:lvl1pPr>
          </a:lstStyle>
          <a:p>
            <a:r>
              <a:rPr lang="en-US" smtClean="0"/>
              <a:t>Click to edit Master title style</a:t>
            </a:r>
            <a:endParaRPr lang="en-US" dirty="0"/>
          </a:p>
        </p:txBody>
      </p:sp>
      <p:sp>
        <p:nvSpPr>
          <p:cNvPr id="10" name="Text Placeholder 2"/>
          <p:cNvSpPr>
            <a:spLocks noGrp="1"/>
          </p:cNvSpPr>
          <p:nvPr>
            <p:ph type="body" idx="1"/>
          </p:nvPr>
        </p:nvSpPr>
        <p:spPr>
          <a:xfrm>
            <a:off x="722313" y="4217907"/>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6142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2900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5181600" cy="8382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295400"/>
            <a:ext cx="8534400" cy="4724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152400" y="6172200"/>
            <a:ext cx="8869680" cy="0"/>
          </a:xfrm>
          <a:prstGeom prst="line">
            <a:avLst/>
          </a:prstGeom>
          <a:ln w="190500">
            <a:gradFill>
              <a:gsLst>
                <a:gs pos="0">
                  <a:srgbClr val="5E9EFF"/>
                </a:gs>
                <a:gs pos="39999">
                  <a:srgbClr val="85C2FF"/>
                </a:gs>
                <a:gs pos="70000">
                  <a:srgbClr val="C4D6EB"/>
                </a:gs>
                <a:gs pos="100000">
                  <a:srgbClr val="FFEBFA"/>
                </a:gs>
              </a:gsLst>
              <a:lin ang="5400000" scaled="0"/>
            </a:gradFill>
          </a:ln>
        </p:spPr>
        <p:style>
          <a:lnRef idx="2">
            <a:schemeClr val="accent5"/>
          </a:lnRef>
          <a:fillRef idx="0">
            <a:schemeClr val="accent5"/>
          </a:fillRef>
          <a:effectRef idx="1">
            <a:schemeClr val="accent5"/>
          </a:effectRef>
          <a:fontRef idx="minor">
            <a:schemeClr val="tx1"/>
          </a:fontRef>
        </p:style>
      </p:cxnSp>
      <p:cxnSp>
        <p:nvCxnSpPr>
          <p:cNvPr id="5" name="Straight Connector 4"/>
          <p:cNvCxnSpPr/>
          <p:nvPr userDrawn="1"/>
        </p:nvCxnSpPr>
        <p:spPr>
          <a:xfrm>
            <a:off x="152400" y="1143000"/>
            <a:ext cx="886968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userDrawn="1"/>
        </p:nvPicPr>
        <p:blipFill>
          <a:blip r:embed="rId2" cstate="print"/>
          <a:srcRect/>
          <a:stretch>
            <a:fillRect/>
          </a:stretch>
        </p:blipFill>
        <p:spPr bwMode="auto">
          <a:xfrm>
            <a:off x="152400" y="76200"/>
            <a:ext cx="1524000" cy="1039091"/>
          </a:xfrm>
          <a:prstGeom prst="rect">
            <a:avLst/>
          </a:prstGeom>
          <a:noFill/>
          <a:ln w="9525">
            <a:noFill/>
            <a:miter lim="800000"/>
            <a:headEnd/>
            <a:tailEnd/>
          </a:ln>
        </p:spPr>
      </p:pic>
    </p:spTree>
    <p:extLst>
      <p:ext uri="{BB962C8B-B14F-4D97-AF65-F5344CB8AC3E}">
        <p14:creationId xmlns:p14="http://schemas.microsoft.com/office/powerpoint/2010/main" val="64955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itchFamily="18" charset="0"/>
              </a:defRPr>
            </a:lvl1pPr>
          </a:lstStyle>
          <a:p>
            <a:r>
              <a:rPr lang="en-US" dirty="0" smtClean="0"/>
              <a:t>Click to edit Master title style</a:t>
            </a:r>
            <a:endParaRPr lang="en-US" dirty="0"/>
          </a:p>
        </p:txBody>
      </p:sp>
      <p:sp>
        <p:nvSpPr>
          <p:cNvPr id="7" name="Content Placeholder 6"/>
          <p:cNvSpPr>
            <a:spLocks noGrp="1"/>
          </p:cNvSpPr>
          <p:nvPr>
            <p:ph sz="quarter" idx="10"/>
          </p:nvPr>
        </p:nvSpPr>
        <p:spPr>
          <a:xfrm>
            <a:off x="457200" y="1600200"/>
            <a:ext cx="8686800" cy="4525963"/>
          </a:xfrm>
          <a:prstGeom prst="rect">
            <a:avLst/>
          </a:prstGeom>
        </p:spPr>
        <p:txBody>
          <a:bodyPr/>
          <a:lstStyle>
            <a:lvl1pPr marL="230188" indent="-230188">
              <a:lnSpc>
                <a:spcPct val="100000"/>
              </a:lnSpc>
              <a:buClr>
                <a:schemeClr val="accent1"/>
              </a:buClr>
              <a:buFont typeface="Arial"/>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549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agraph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457200" y="1463675"/>
            <a:ext cx="8229600" cy="4875213"/>
          </a:xfrm>
        </p:spPr>
        <p:txBody>
          <a:bodyPr/>
          <a:lstStyle>
            <a:lvl1pPr>
              <a:lnSpc>
                <a:spcPct val="90000"/>
              </a:lnSpc>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661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57200" y="1506538"/>
            <a:ext cx="8229600" cy="4832350"/>
          </a:xfrm>
        </p:spPr>
        <p:txBody>
          <a:bodyPr/>
          <a:lstStyle>
            <a:lvl1pPr>
              <a:lnSpc>
                <a:spcPct val="100000"/>
              </a:lnSpc>
              <a:spcAft>
                <a:spcPts val="600"/>
              </a:spcAft>
              <a:defRPr/>
            </a:lvl1pPr>
          </a:lstStyle>
          <a:p>
            <a:pPr lvl="0"/>
            <a:r>
              <a:rPr lang="en-US" dirty="0" smtClean="0"/>
              <a:t>Click to edit Master text styles</a:t>
            </a:r>
          </a:p>
        </p:txBody>
      </p:sp>
    </p:spTree>
    <p:extLst>
      <p:ext uri="{BB962C8B-B14F-4D97-AF65-F5344CB8AC3E}">
        <p14:creationId xmlns:p14="http://schemas.microsoft.com/office/powerpoint/2010/main" val="306063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73179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39739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6.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9.png"/><Relationship Id="rId2" Type="http://schemas.openxmlformats.org/officeDocument/2006/relationships/slideLayout" Target="../slideLayouts/slideLayout6.xml"/><Relationship Id="rId16"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p:nvPicPr>
        <p:blipFill>
          <a:blip r:embed="rId6"/>
          <a:srcRect/>
          <a:stretch>
            <a:fillRect/>
          </a:stretch>
        </p:blipFill>
        <p:spPr bwMode="auto">
          <a:xfrm>
            <a:off x="0" y="0"/>
            <a:ext cx="9144000" cy="6858000"/>
          </a:xfrm>
          <a:prstGeom prst="rect">
            <a:avLst/>
          </a:prstGeom>
          <a:noFill/>
          <a:ln w="9525">
            <a:noFill/>
            <a:miter lim="800000"/>
            <a:headEnd/>
            <a:tailEnd/>
          </a:ln>
        </p:spPr>
      </p:pic>
      <p:pic>
        <p:nvPicPr>
          <p:cNvPr id="16" name="Picture 15"/>
          <p:cNvPicPr>
            <a:picLocks noChangeAspect="1"/>
          </p:cNvPicPr>
          <p:nvPr/>
        </p:nvPicPr>
        <p:blipFill rotWithShape="1">
          <a:blip r:embed="rId7">
            <a:extLst/>
          </a:blip>
          <a:srcRect l="13185" t="27796" r="6373"/>
          <a:stretch/>
        </p:blipFill>
        <p:spPr>
          <a:xfrm>
            <a:off x="194602" y="3142799"/>
            <a:ext cx="1187258" cy="847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rotWithShape="1">
          <a:blip r:embed="rId8">
            <a:extLst/>
          </a:blip>
          <a:srcRect l="9634" t="50188" r="45239" b="8026"/>
          <a:stretch/>
        </p:blipFill>
        <p:spPr>
          <a:xfrm>
            <a:off x="194602" y="2159057"/>
            <a:ext cx="1187257" cy="8247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9">
            <a:extLst/>
          </a:blip>
          <a:stretch>
            <a:fillRect/>
          </a:stretch>
        </p:blipFill>
        <p:spPr>
          <a:xfrm>
            <a:off x="194602" y="184394"/>
            <a:ext cx="1187258" cy="79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p:cNvPicPr>
            <a:picLocks noChangeAspect="1"/>
          </p:cNvPicPr>
          <p:nvPr/>
        </p:nvPicPr>
        <p:blipFill>
          <a:blip r:embed="rId10">
            <a:extLst/>
          </a:blip>
          <a:stretch>
            <a:fillRect/>
          </a:stretch>
        </p:blipFill>
        <p:spPr>
          <a:xfrm>
            <a:off x="198163" y="1168523"/>
            <a:ext cx="1180136" cy="7903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2" name="Picture 3" descr="NEWSLIDEfrontunder.png"/>
          <p:cNvPicPr>
            <a:picLocks noChangeAspect="1"/>
          </p:cNvPicPr>
          <p:nvPr/>
        </p:nvPicPr>
        <p:blipFill>
          <a:blip r:embed="rId11"/>
          <a:srcRect t="36684"/>
          <a:stretch>
            <a:fillRect/>
          </a:stretch>
        </p:blipFill>
        <p:spPr bwMode="auto">
          <a:xfrm>
            <a:off x="0" y="2516188"/>
            <a:ext cx="9144000" cy="4341812"/>
          </a:xfrm>
          <a:prstGeom prst="rect">
            <a:avLst/>
          </a:prstGeom>
          <a:noFill/>
          <a:ln w="9525">
            <a:noFill/>
            <a:miter lim="800000"/>
            <a:headEnd/>
            <a:tailEnd/>
          </a:ln>
        </p:spPr>
      </p:pic>
      <p:pic>
        <p:nvPicPr>
          <p:cNvPr id="12" name="Picture 11" descr="SAT-Logo.png"/>
          <p:cNvPicPr>
            <a:picLocks noChangeAspect="1"/>
          </p:cNvPicPr>
          <p:nvPr/>
        </p:nvPicPr>
        <p:blipFill>
          <a:blip r:embed="rId12"/>
          <a:stretch>
            <a:fillRect/>
          </a:stretch>
        </p:blipFill>
        <p:spPr>
          <a:xfrm>
            <a:off x="5058692" y="810906"/>
            <a:ext cx="3495675" cy="733425"/>
          </a:xfrm>
          <a:prstGeom prst="rect">
            <a:avLst/>
          </a:prstGeom>
        </p:spPr>
      </p:pic>
    </p:spTree>
    <p:extLst>
      <p:ext uri="{BB962C8B-B14F-4D97-AF65-F5344CB8AC3E}">
        <p14:creationId xmlns:p14="http://schemas.microsoft.com/office/powerpoint/2010/main" val="2968202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9" r:id="rId3"/>
    <p:sldLayoutId id="2147483680" r:id="rId4"/>
  </p:sldLayoutIdLst>
  <p:timing>
    <p:tnLst>
      <p:par>
        <p:cTn id="1" dur="indefinite" restart="never" nodeType="tmRoot"/>
      </p:par>
    </p:tnLst>
  </p:timing>
  <p:txStyles>
    <p:titleStyle>
      <a:lvl1pPr algn="r" defTabSz="457200" rtl="0" eaLnBrk="1" fontAlgn="base" hangingPunct="1">
        <a:spcBef>
          <a:spcPct val="0"/>
        </a:spcBef>
        <a:spcAft>
          <a:spcPct val="0"/>
        </a:spcAft>
        <a:defRPr sz="3600" b="1" kern="1200">
          <a:solidFill>
            <a:srgbClr val="773141"/>
          </a:solidFill>
          <a:latin typeface="Arial"/>
          <a:ea typeface="ＭＳ Ｐゴシック" charset="0"/>
          <a:cs typeface="Arial"/>
        </a:defRPr>
      </a:lvl1pPr>
      <a:lvl2pPr algn="r" defTabSz="457200" rtl="0" eaLnBrk="1" fontAlgn="base" hangingPunct="1">
        <a:spcBef>
          <a:spcPct val="0"/>
        </a:spcBef>
        <a:spcAft>
          <a:spcPct val="0"/>
        </a:spcAft>
        <a:defRPr sz="3600" b="1">
          <a:solidFill>
            <a:srgbClr val="773141"/>
          </a:solidFill>
          <a:latin typeface="Arial" charset="0"/>
          <a:ea typeface="ＭＳ Ｐゴシック" charset="0"/>
          <a:cs typeface="Arial" charset="0"/>
        </a:defRPr>
      </a:lvl2pPr>
      <a:lvl3pPr algn="r" defTabSz="457200" rtl="0" eaLnBrk="1" fontAlgn="base" hangingPunct="1">
        <a:spcBef>
          <a:spcPct val="0"/>
        </a:spcBef>
        <a:spcAft>
          <a:spcPct val="0"/>
        </a:spcAft>
        <a:defRPr sz="3600" b="1">
          <a:solidFill>
            <a:srgbClr val="773141"/>
          </a:solidFill>
          <a:latin typeface="Arial" charset="0"/>
          <a:ea typeface="ＭＳ Ｐゴシック" charset="0"/>
          <a:cs typeface="Arial" charset="0"/>
        </a:defRPr>
      </a:lvl3pPr>
      <a:lvl4pPr algn="r" defTabSz="457200" rtl="0" eaLnBrk="1" fontAlgn="base" hangingPunct="1">
        <a:spcBef>
          <a:spcPct val="0"/>
        </a:spcBef>
        <a:spcAft>
          <a:spcPct val="0"/>
        </a:spcAft>
        <a:defRPr sz="3600" b="1">
          <a:solidFill>
            <a:srgbClr val="773141"/>
          </a:solidFill>
          <a:latin typeface="Arial" charset="0"/>
          <a:ea typeface="ＭＳ Ｐゴシック" charset="0"/>
          <a:cs typeface="Arial" charset="0"/>
        </a:defRPr>
      </a:lvl4pPr>
      <a:lvl5pPr algn="r" defTabSz="457200" rtl="0" eaLnBrk="1" fontAlgn="base" hangingPunct="1">
        <a:spcBef>
          <a:spcPct val="0"/>
        </a:spcBef>
        <a:spcAft>
          <a:spcPct val="0"/>
        </a:spcAft>
        <a:defRPr sz="3600" b="1">
          <a:solidFill>
            <a:srgbClr val="773141"/>
          </a:solidFill>
          <a:latin typeface="Arial" charset="0"/>
          <a:ea typeface="ＭＳ Ｐゴシック" charset="0"/>
          <a:cs typeface="Arial" charset="0"/>
        </a:defRPr>
      </a:lvl5pPr>
      <a:lvl6pPr marL="457200" algn="r" defTabSz="457200" rtl="0" eaLnBrk="1" fontAlgn="base" hangingPunct="1">
        <a:spcBef>
          <a:spcPct val="0"/>
        </a:spcBef>
        <a:spcAft>
          <a:spcPct val="0"/>
        </a:spcAft>
        <a:defRPr sz="3600" b="1">
          <a:solidFill>
            <a:srgbClr val="773141"/>
          </a:solidFill>
          <a:latin typeface="Arial" charset="0"/>
          <a:ea typeface="ＭＳ Ｐゴシック" charset="0"/>
        </a:defRPr>
      </a:lvl6pPr>
      <a:lvl7pPr marL="914400" algn="r" defTabSz="457200" rtl="0" eaLnBrk="1" fontAlgn="base" hangingPunct="1">
        <a:spcBef>
          <a:spcPct val="0"/>
        </a:spcBef>
        <a:spcAft>
          <a:spcPct val="0"/>
        </a:spcAft>
        <a:defRPr sz="3600" b="1">
          <a:solidFill>
            <a:srgbClr val="773141"/>
          </a:solidFill>
          <a:latin typeface="Arial" charset="0"/>
          <a:ea typeface="ＭＳ Ｐゴシック" charset="0"/>
        </a:defRPr>
      </a:lvl7pPr>
      <a:lvl8pPr marL="1371600" algn="r" defTabSz="457200" rtl="0" eaLnBrk="1" fontAlgn="base" hangingPunct="1">
        <a:spcBef>
          <a:spcPct val="0"/>
        </a:spcBef>
        <a:spcAft>
          <a:spcPct val="0"/>
        </a:spcAft>
        <a:defRPr sz="3600" b="1">
          <a:solidFill>
            <a:srgbClr val="773141"/>
          </a:solidFill>
          <a:latin typeface="Arial" charset="0"/>
          <a:ea typeface="ＭＳ Ｐゴシック" charset="0"/>
        </a:defRPr>
      </a:lvl8pPr>
      <a:lvl9pPr marL="1828800" algn="r" defTabSz="457200" rtl="0" eaLnBrk="1" fontAlgn="base" hangingPunct="1">
        <a:spcBef>
          <a:spcPct val="0"/>
        </a:spcBef>
        <a:spcAft>
          <a:spcPct val="0"/>
        </a:spcAft>
        <a:defRPr sz="3600" b="1">
          <a:solidFill>
            <a:srgbClr val="77314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defRPr sz="3200" kern="1200">
          <a:solidFill>
            <a:schemeClr val="tx1"/>
          </a:solidFill>
          <a:latin typeface="+mn-lt"/>
          <a:ea typeface="ＭＳ Ｐゴシック" charset="0"/>
          <a:cs typeface="ＭＳ Ｐゴシック" charset="0"/>
        </a:defRPr>
      </a:lvl1pPr>
      <a:lvl2pPr marL="454025" indent="-223838"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742950" indent="-231775" algn="l" defTabSz="457200" rtl="0" eaLnBrk="1" fontAlgn="base" hangingPunct="1">
        <a:spcBef>
          <a:spcPct val="20000"/>
        </a:spcBef>
        <a:spcAft>
          <a:spcPct val="0"/>
        </a:spcAft>
        <a:buSzPct val="49000"/>
        <a:buFont typeface="Courier New" pitchFamily="49" charset="0"/>
        <a:buChar char="o"/>
        <a:tabLst>
          <a:tab pos="684213" algn="l"/>
        </a:tabLst>
        <a:defRPr sz="2400" kern="1200">
          <a:solidFill>
            <a:schemeClr val="tx1"/>
          </a:solidFill>
          <a:latin typeface="+mn-lt"/>
          <a:ea typeface="ＭＳ Ｐゴシック" charset="0"/>
          <a:cs typeface="ＭＳ Ｐゴシック"/>
        </a:defRPr>
      </a:lvl3pPr>
      <a:lvl4pPr marL="973138" indent="-173038"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p:cNvPicPr>
            <a:picLocks noChangeAspect="1"/>
          </p:cNvPicPr>
          <p:nvPr/>
        </p:nvPicPr>
        <p:blipFill>
          <a:blip r:embed="rId17"/>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306819"/>
            <a:ext cx="8229600" cy="468312"/>
          </a:xfrm>
          <a:prstGeom prst="rect">
            <a:avLst/>
          </a:prstGeom>
          <a:effectLst>
            <a:outerShdw blurRad="63500" sx="102000" sy="102000" algn="ctr" rotWithShape="0">
              <a:prstClr val="black">
                <a:alpha val="40000"/>
              </a:prstClr>
            </a:outerShdw>
          </a:effectLst>
        </p:spPr>
        <p:txBody>
          <a:bodyPr vert="horz" lIns="0" tIns="0" rIns="0" bIns="0" rtlCol="0" anchor="t" anchorCtr="0">
            <a:noAutofit/>
          </a:bodyPr>
          <a:lstStyle/>
          <a:p>
            <a:r>
              <a:rPr lang="en-US" dirty="0" smtClean="0"/>
              <a:t>Click to edit Master title style</a:t>
            </a:r>
            <a:endParaRPr lang="en-US" dirty="0"/>
          </a:p>
        </p:txBody>
      </p:sp>
      <p:cxnSp>
        <p:nvCxnSpPr>
          <p:cNvPr id="9" name="Straight Connector 8"/>
          <p:cNvCxnSpPr/>
          <p:nvPr/>
        </p:nvCxnSpPr>
        <p:spPr>
          <a:xfrm>
            <a:off x="398463" y="6418263"/>
            <a:ext cx="8288337"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10" name="Slide Number Placeholder 1"/>
          <p:cNvSpPr txBox="1">
            <a:spLocks/>
          </p:cNvSpPr>
          <p:nvPr/>
        </p:nvSpPr>
        <p:spPr>
          <a:xfrm>
            <a:off x="8340725" y="6469063"/>
            <a:ext cx="346075" cy="365125"/>
          </a:xfrm>
          <a:prstGeom prst="rect">
            <a:avLst/>
          </a:prstGeom>
        </p:spPr>
        <p:txBody>
          <a:bodyPr anchor="ctr"/>
          <a:lstStyle>
            <a:defPPr>
              <a:defRPr lang="en-US"/>
            </a:defPPr>
            <a:lvl1pPr marL="0" algn="r" defTabSz="457200" rtl="0" eaLnBrk="1" latinLnBrk="0" hangingPunct="1">
              <a:defRPr sz="1000" kern="1200">
                <a:solidFill>
                  <a:srgbClr val="89898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B31123F-F82D-4313-A227-4D7244FAA375}" type="slidenum">
              <a:rPr lang="en-US" smtClean="0"/>
              <a:pPr fontAlgn="auto">
                <a:spcBef>
                  <a:spcPts val="0"/>
                </a:spcBef>
                <a:spcAft>
                  <a:spcPts val="0"/>
                </a:spcAft>
                <a:defRPr/>
              </a:pPr>
              <a:t>‹#›</a:t>
            </a:fld>
            <a:endParaRPr lang="en-US"/>
          </a:p>
        </p:txBody>
      </p:sp>
      <p:sp>
        <p:nvSpPr>
          <p:cNvPr id="11" name="Slide Number Placeholder 1"/>
          <p:cNvSpPr txBox="1">
            <a:spLocks/>
          </p:cNvSpPr>
          <p:nvPr/>
        </p:nvSpPr>
        <p:spPr>
          <a:xfrm>
            <a:off x="6245225" y="6473825"/>
            <a:ext cx="2095500" cy="365125"/>
          </a:xfrm>
          <a:prstGeom prst="rect">
            <a:avLst/>
          </a:prstGeom>
        </p:spPr>
        <p:txBody>
          <a:bodyPr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www.sat.com    |</a:t>
            </a:r>
            <a:endParaRPr lang="en-US" dirty="0"/>
          </a:p>
        </p:txBody>
      </p:sp>
      <p:sp>
        <p:nvSpPr>
          <p:cNvPr id="4104" name="Text Placeholder 3"/>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2" name="Picture 11" descr="SAT-Logo.png"/>
          <p:cNvPicPr>
            <a:picLocks noChangeAspect="1"/>
          </p:cNvPicPr>
          <p:nvPr/>
        </p:nvPicPr>
        <p:blipFill>
          <a:blip r:embed="rId18"/>
          <a:stretch>
            <a:fillRect/>
          </a:stretch>
        </p:blipFill>
        <p:spPr>
          <a:xfrm>
            <a:off x="416010" y="6506777"/>
            <a:ext cx="1389045" cy="280080"/>
          </a:xfrm>
          <a:prstGeom prst="rect">
            <a:avLst/>
          </a:prstGeom>
        </p:spPr>
      </p:pic>
    </p:spTree>
    <p:extLst>
      <p:ext uri="{BB962C8B-B14F-4D97-AF65-F5344CB8AC3E}">
        <p14:creationId xmlns:p14="http://schemas.microsoft.com/office/powerpoint/2010/main" val="29740119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iming>
    <p:tnLst>
      <p:par>
        <p:cTn id="1" dur="indefinite" restart="never" nodeType="tmRoot"/>
      </p:par>
    </p:tnLst>
  </p:timing>
  <p:txStyles>
    <p:titleStyle>
      <a:lvl1pPr algn="r" defTabSz="457200" rtl="0" eaLnBrk="0" fontAlgn="base" hangingPunct="0">
        <a:spcBef>
          <a:spcPct val="0"/>
        </a:spcBef>
        <a:spcAft>
          <a:spcPct val="0"/>
        </a:spcAft>
        <a:defRPr sz="3200" b="1" kern="1200">
          <a:solidFill>
            <a:srgbClr val="773141"/>
          </a:solidFill>
          <a:latin typeface="Arial"/>
          <a:ea typeface="ＭＳ Ｐゴシック" charset="0"/>
          <a:cs typeface="Arial"/>
        </a:defRPr>
      </a:lvl1pPr>
      <a:lvl2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2pPr>
      <a:lvl3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3pPr>
      <a:lvl4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4pPr>
      <a:lvl5pPr algn="r" defTabSz="457200" rtl="0" eaLnBrk="0" fontAlgn="base" hangingPunct="0">
        <a:spcBef>
          <a:spcPct val="0"/>
        </a:spcBef>
        <a:spcAft>
          <a:spcPct val="0"/>
        </a:spcAft>
        <a:defRPr sz="2800" b="1">
          <a:solidFill>
            <a:srgbClr val="773141"/>
          </a:solidFill>
          <a:latin typeface="Arial" charset="0"/>
          <a:ea typeface="ＭＳ Ｐゴシック" charset="0"/>
          <a:cs typeface="Arial" charset="0"/>
        </a:defRPr>
      </a:lvl5pPr>
      <a:lvl6pPr marL="457200" algn="r" defTabSz="457200" rtl="0" fontAlgn="base">
        <a:spcBef>
          <a:spcPct val="0"/>
        </a:spcBef>
        <a:spcAft>
          <a:spcPct val="0"/>
        </a:spcAft>
        <a:defRPr sz="3600" b="1">
          <a:solidFill>
            <a:srgbClr val="773141"/>
          </a:solidFill>
          <a:latin typeface="Arial" charset="0"/>
          <a:ea typeface="ＭＳ Ｐゴシック" charset="0"/>
        </a:defRPr>
      </a:lvl6pPr>
      <a:lvl7pPr marL="914400" algn="r" defTabSz="457200" rtl="0" fontAlgn="base">
        <a:spcBef>
          <a:spcPct val="0"/>
        </a:spcBef>
        <a:spcAft>
          <a:spcPct val="0"/>
        </a:spcAft>
        <a:defRPr sz="3600" b="1">
          <a:solidFill>
            <a:srgbClr val="773141"/>
          </a:solidFill>
          <a:latin typeface="Arial" charset="0"/>
          <a:ea typeface="ＭＳ Ｐゴシック" charset="0"/>
        </a:defRPr>
      </a:lvl7pPr>
      <a:lvl8pPr marL="1371600" algn="r" defTabSz="457200" rtl="0" fontAlgn="base">
        <a:spcBef>
          <a:spcPct val="0"/>
        </a:spcBef>
        <a:spcAft>
          <a:spcPct val="0"/>
        </a:spcAft>
        <a:defRPr sz="3600" b="1">
          <a:solidFill>
            <a:srgbClr val="773141"/>
          </a:solidFill>
          <a:latin typeface="Arial" charset="0"/>
          <a:ea typeface="ＭＳ Ｐゴシック" charset="0"/>
        </a:defRPr>
      </a:lvl8pPr>
      <a:lvl9pPr marL="1828800" algn="r" defTabSz="457200" rtl="0" fontAlgn="base">
        <a:spcBef>
          <a:spcPct val="0"/>
        </a:spcBef>
        <a:spcAft>
          <a:spcPct val="0"/>
        </a:spcAft>
        <a:defRPr sz="3600" b="1">
          <a:solidFill>
            <a:srgbClr val="773141"/>
          </a:solidFill>
          <a:latin typeface="Arial" charset="0"/>
          <a:ea typeface="ＭＳ Ｐゴシック" charset="0"/>
        </a:defRPr>
      </a:lvl9pPr>
    </p:titleStyle>
    <p:bodyStyle>
      <a:lvl1pPr marL="230188" indent="-230188" algn="l" defTabSz="457200" rtl="0" eaLnBrk="0" fontAlgn="base" hangingPunct="0">
        <a:lnSpc>
          <a:spcPct val="80000"/>
        </a:lnSpc>
        <a:spcBef>
          <a:spcPct val="20000"/>
        </a:spcBef>
        <a:spcAft>
          <a:spcPct val="0"/>
        </a:spcAft>
        <a:buClr>
          <a:schemeClr val="accent1"/>
        </a:buClr>
        <a:buFont typeface="Arial" pitchFamily="34" charset="0"/>
        <a:buChar char="•"/>
        <a:defRPr sz="2400" kern="1200">
          <a:solidFill>
            <a:schemeClr val="tx1"/>
          </a:solidFill>
          <a:latin typeface="Arial" pitchFamily="34" charset="0"/>
          <a:ea typeface="ＭＳ Ｐゴシック" charset="0"/>
          <a:cs typeface="Arial" pitchFamily="34" charset="0"/>
        </a:defRPr>
      </a:lvl1pPr>
      <a:lvl2pPr marL="568325" indent="-222250" algn="l" defTabSz="457200" rtl="0" eaLnBrk="0" fontAlgn="base" hangingPunct="0">
        <a:spcBef>
          <a:spcPct val="20000"/>
        </a:spcBef>
        <a:spcAft>
          <a:spcPct val="0"/>
        </a:spcAft>
        <a:buClr>
          <a:schemeClr val="accent1"/>
        </a:buClr>
        <a:buFont typeface="Arial" pitchFamily="34" charset="0"/>
        <a:buChar char="–"/>
        <a:defRPr sz="2000" kern="1200">
          <a:solidFill>
            <a:schemeClr val="tx1"/>
          </a:solidFill>
          <a:latin typeface="Arial" pitchFamily="34" charset="0"/>
          <a:ea typeface="ＭＳ Ｐゴシック" charset="0"/>
          <a:cs typeface="Arial" pitchFamily="34" charset="0"/>
        </a:defRPr>
      </a:lvl2pPr>
      <a:lvl3pPr marL="914400" indent="-230188" algn="l" defTabSz="457200" rtl="0" eaLnBrk="0" fontAlgn="base" hangingPunct="0">
        <a:spcBef>
          <a:spcPct val="20000"/>
        </a:spcBef>
        <a:spcAft>
          <a:spcPct val="0"/>
        </a:spcAft>
        <a:buClr>
          <a:schemeClr val="accent1"/>
        </a:buClr>
        <a:buSzPct val="100000"/>
        <a:buFont typeface="Arial" pitchFamily="34" charset="0"/>
        <a:buChar char="•"/>
        <a:tabLst/>
        <a:defRPr kern="1200">
          <a:solidFill>
            <a:schemeClr val="tx1"/>
          </a:solidFill>
          <a:latin typeface="Arial" pitchFamily="34" charset="0"/>
          <a:ea typeface="ＭＳ Ｐゴシック" charset="0"/>
          <a:cs typeface="Arial" pitchFamily="34" charset="0"/>
        </a:defRPr>
      </a:lvl3pPr>
      <a:lvl4pPr marL="1260475" indent="-230188" algn="l" defTabSz="457200" rtl="0" eaLnBrk="0" fontAlgn="base" hangingPunct="0">
        <a:spcBef>
          <a:spcPct val="20000"/>
        </a:spcBef>
        <a:spcAft>
          <a:spcPct val="0"/>
        </a:spcAft>
        <a:buClr>
          <a:srgbClr val="773141"/>
        </a:buClr>
        <a:buFont typeface="Arial" charset="0"/>
        <a:buChar char="–"/>
        <a:defRPr sz="1600" kern="1200">
          <a:solidFill>
            <a:schemeClr val="tx1"/>
          </a:solidFill>
          <a:latin typeface="Arial" pitchFamily="34" charset="0"/>
          <a:ea typeface="ＭＳ Ｐゴシック" charset="0"/>
          <a:cs typeface="Arial" pitchFamily="34" charset="0"/>
        </a:defRPr>
      </a:lvl4pPr>
      <a:lvl5pPr marL="1482725" indent="-222250" algn="l" defTabSz="457200" rtl="0" eaLnBrk="0" fontAlgn="base" hangingPunct="0">
        <a:spcBef>
          <a:spcPct val="20000"/>
        </a:spcBef>
        <a:spcAft>
          <a:spcPct val="0"/>
        </a:spcAft>
        <a:buFont typeface="Arial" pitchFamily="34" charset="0"/>
        <a:buChar char="•"/>
        <a:defRPr sz="14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17.jpeg"/><Relationship Id="rId4" Type="http://schemas.openxmlformats.org/officeDocument/2006/relationships/diagramLayout" Target="../diagrams/layout14.xml"/><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8.jpe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9.pn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0.png"/><Relationship Id="rId2" Type="http://schemas.openxmlformats.org/officeDocument/2006/relationships/diagramData" Target="../diagrams/data18.xml"/><Relationship Id="rId1" Type="http://schemas.openxmlformats.org/officeDocument/2006/relationships/slideLayout" Target="../slideLayouts/slideLayout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21.jpeg"/><Relationship Id="rId7" Type="http://schemas.openxmlformats.org/officeDocument/2006/relationships/diagramColors" Target="../diagrams/colors22.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3272" y="3140968"/>
            <a:ext cx="1230376" cy="1775192"/>
          </a:xfrm>
          <a:prstGeom prst="roundRect">
            <a:avLst>
              <a:gd name="adj" fmla="val 14706"/>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59394" name="TextBox 6"/>
          <p:cNvSpPr txBox="1">
            <a:spLocks noChangeArrowheads="1"/>
          </p:cNvSpPr>
          <p:nvPr/>
        </p:nvSpPr>
        <p:spPr bwMode="auto">
          <a:xfrm>
            <a:off x="1858691" y="3405480"/>
            <a:ext cx="7079704" cy="2492990"/>
          </a:xfrm>
          <a:prstGeom prst="rect">
            <a:avLst/>
          </a:prstGeom>
          <a:noFill/>
          <a:ln w="9525">
            <a:noFill/>
            <a:miter lim="800000"/>
            <a:headEnd/>
            <a:tailEnd/>
          </a:ln>
        </p:spPr>
        <p:txBody>
          <a:bodyPr wrap="square">
            <a:spAutoFit/>
          </a:bodyPr>
          <a:lstStyle/>
          <a:p>
            <a:pPr algn="ctr"/>
            <a:r>
              <a:rPr lang="en-GB" sz="3600" b="1" dirty="0" smtClean="0">
                <a:latin typeface="Cambria" pitchFamily="18" charset="0"/>
                <a:cs typeface="Arial" pitchFamily="34" charset="0"/>
              </a:rPr>
              <a:t>Why and How of an International Monitoring Statio</a:t>
            </a:r>
            <a:r>
              <a:rPr lang="en-GB" sz="3600" b="1" dirty="0">
                <a:latin typeface="Cambria" pitchFamily="18" charset="0"/>
                <a:cs typeface="Arial" pitchFamily="34" charset="0"/>
              </a:rPr>
              <a:t>n</a:t>
            </a:r>
            <a:endParaRPr lang="en-GB" sz="3600" b="1" dirty="0" smtClean="0">
              <a:latin typeface="Cambria" pitchFamily="18" charset="0"/>
              <a:cs typeface="Arial" pitchFamily="34" charset="0"/>
            </a:endParaRPr>
          </a:p>
          <a:p>
            <a:pPr marL="0" lvl="1" algn="ctr"/>
            <a:r>
              <a:rPr lang="en-GB" sz="2800" dirty="0" smtClean="0">
                <a:latin typeface="Cambria" pitchFamily="18" charset="0"/>
                <a:cs typeface="Arial" pitchFamily="34" charset="0"/>
              </a:rPr>
              <a:t>ITU Workshop Limassol, Cyprus</a:t>
            </a:r>
          </a:p>
          <a:p>
            <a:pPr marL="0" lvl="1" algn="ctr"/>
            <a:r>
              <a:rPr lang="en-GB" sz="2800" dirty="0" smtClean="0">
                <a:latin typeface="Cambria" pitchFamily="18" charset="0"/>
                <a:cs typeface="Arial" pitchFamily="34" charset="0"/>
              </a:rPr>
              <a:t>14-16 April 2014</a:t>
            </a:r>
            <a:endParaRPr lang="en-GB" sz="2800" dirty="0" smtClean="0">
              <a:latin typeface="Cambria" pitchFamily="18" charset="0"/>
              <a:cs typeface="Arial" pitchFamily="34" charset="0"/>
            </a:endParaRPr>
          </a:p>
          <a:p>
            <a:pPr marL="0" lvl="1" algn="ctr"/>
            <a:r>
              <a:rPr lang="en-GB" sz="2800" dirty="0" smtClean="0">
                <a:latin typeface="Cambria" pitchFamily="18" charset="0"/>
                <a:cs typeface="Arial" pitchFamily="34" charset="0"/>
              </a:rPr>
              <a:t>G. Baraglia</a:t>
            </a:r>
          </a:p>
        </p:txBody>
      </p:sp>
    </p:spTree>
    <p:extLst>
      <p:ext uri="{BB962C8B-B14F-4D97-AF65-F5344CB8AC3E}">
        <p14:creationId xmlns:p14="http://schemas.microsoft.com/office/powerpoint/2010/main" val="8997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839452850"/>
              </p:ext>
            </p:extLst>
          </p:nvPr>
        </p:nvGraphicFramePr>
        <p:xfrm>
          <a:off x="899592" y="1268760"/>
          <a:ext cx="741682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lvl="2"/>
            <a:r>
              <a:rPr lang="en-GB" sz="3600" dirty="0">
                <a:latin typeface="Cambria" pitchFamily="18" charset="0"/>
              </a:rPr>
              <a:t>Financial and Economical Impact</a:t>
            </a:r>
            <a:r>
              <a:rPr lang="en-US" sz="3600" dirty="0">
                <a:latin typeface="Cambria" pitchFamily="18" charset="0"/>
              </a:rPr>
              <a:t/>
            </a:r>
            <a:br>
              <a:rPr lang="en-US" sz="3600" dirty="0">
                <a:latin typeface="Cambria" pitchFamily="18" charset="0"/>
              </a:rPr>
            </a:br>
            <a:endParaRPr lang="en-US" sz="3600" dirty="0">
              <a:latin typeface="Cambria" pitchFamily="18" charset="0"/>
            </a:endParaRPr>
          </a:p>
        </p:txBody>
      </p:sp>
    </p:spTree>
    <p:extLst>
      <p:ext uri="{BB962C8B-B14F-4D97-AF65-F5344CB8AC3E}">
        <p14:creationId xmlns:p14="http://schemas.microsoft.com/office/powerpoint/2010/main" val="2857720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General Costs Consideration</a:t>
            </a:r>
            <a:endParaRPr lang="en-US" sz="3600" dirty="0"/>
          </a:p>
        </p:txBody>
      </p:sp>
      <p:graphicFrame>
        <p:nvGraphicFramePr>
          <p:cNvPr id="9" name="Content Placeholder 4"/>
          <p:cNvGraphicFramePr>
            <a:graphicFrameLocks noGrp="1"/>
          </p:cNvGraphicFramePr>
          <p:nvPr>
            <p:ph sz="quarter" idx="10"/>
            <p:extLst>
              <p:ext uri="{D42A27DB-BD31-4B8C-83A1-F6EECF244321}">
                <p14:modId xmlns:p14="http://schemas.microsoft.com/office/powerpoint/2010/main" val="2531350023"/>
              </p:ext>
            </p:extLst>
          </p:nvPr>
        </p:nvGraphicFramePr>
        <p:xfrm>
          <a:off x="457200" y="1348319"/>
          <a:ext cx="4690864"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Content Placeholder 4"/>
          <p:cNvGraphicFramePr>
            <a:graphicFrameLocks/>
          </p:cNvGraphicFramePr>
          <p:nvPr>
            <p:extLst>
              <p:ext uri="{D42A27DB-BD31-4B8C-83A1-F6EECF244321}">
                <p14:modId xmlns:p14="http://schemas.microsoft.com/office/powerpoint/2010/main" val="265497529"/>
              </p:ext>
            </p:extLst>
          </p:nvPr>
        </p:nvGraphicFramePr>
        <p:xfrm>
          <a:off x="3851920" y="3810000"/>
          <a:ext cx="506348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5486400" y="1412777"/>
            <a:ext cx="3276600" cy="2031325"/>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just">
              <a:defRPr>
                <a:solidFill>
                  <a:schemeClr val="bg1"/>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Options for Carrier Monitoring and Carrier Geolocation have a minor impacts on the </a:t>
            </a:r>
            <a:r>
              <a:rPr lang="en-GB" dirty="0" smtClean="0"/>
              <a:t>monitoring system </a:t>
            </a:r>
            <a:r>
              <a:rPr lang="en-GB" dirty="0"/>
              <a:t>overall cost, between 60% and 90% of the cost is due to antennas and RF in general.</a:t>
            </a:r>
            <a:endParaRPr lang="en-US" dirty="0"/>
          </a:p>
        </p:txBody>
      </p:sp>
      <p:sp>
        <p:nvSpPr>
          <p:cNvPr id="14" name="TextBox 13"/>
          <p:cNvSpPr txBox="1"/>
          <p:nvPr/>
        </p:nvSpPr>
        <p:spPr>
          <a:xfrm>
            <a:off x="359296" y="3999637"/>
            <a:ext cx="3276600" cy="1754326"/>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just">
              <a:defRPr>
                <a:solidFill>
                  <a:schemeClr val="bg1"/>
                </a:solidFill>
                <a:latin typeface="Cambria"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Civil Works for the Monitoring Site and for the Operation Centre will have similar costs as the Carrier Monitoring and Carrier Geolocation systems together.</a:t>
            </a:r>
            <a:endParaRPr lang="en-US" dirty="0"/>
          </a:p>
        </p:txBody>
      </p:sp>
    </p:spTree>
    <p:extLst>
      <p:ext uri="{BB962C8B-B14F-4D97-AF65-F5344CB8AC3E}">
        <p14:creationId xmlns:p14="http://schemas.microsoft.com/office/powerpoint/2010/main" val="2729990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Project Timeline</a:t>
            </a:r>
            <a:endParaRPr lang="en-US" sz="3600"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988673486"/>
              </p:ext>
            </p:extLst>
          </p:nvPr>
        </p:nvGraphicFramePr>
        <p:xfrm>
          <a:off x="457200" y="1600200"/>
          <a:ext cx="4114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4"/>
          <p:cNvGraphicFramePr>
            <a:graphicFrameLocks/>
          </p:cNvGraphicFramePr>
          <p:nvPr>
            <p:extLst>
              <p:ext uri="{D42A27DB-BD31-4B8C-83A1-F6EECF244321}">
                <p14:modId xmlns:p14="http://schemas.microsoft.com/office/powerpoint/2010/main" val="4057752275"/>
              </p:ext>
            </p:extLst>
          </p:nvPr>
        </p:nvGraphicFramePr>
        <p:xfrm>
          <a:off x="4648200" y="1295400"/>
          <a:ext cx="4191000" cy="4724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63413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Land Acquisition</a:t>
            </a:r>
            <a:endParaRPr lang="en-US" sz="3600"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580810221"/>
              </p:ext>
            </p:extLst>
          </p:nvPr>
        </p:nvGraphicFramePr>
        <p:xfrm>
          <a:off x="535974" y="1312093"/>
          <a:ext cx="8213964"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39552" y="4478263"/>
            <a:ext cx="2462252"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3419872" y="4478415"/>
            <a:ext cx="2454210" cy="13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300192" y="4509272"/>
            <a:ext cx="2495783" cy="13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4077072"/>
            <a:ext cx="2462252" cy="369332"/>
          </a:xfrm>
          <a:prstGeom prst="rect">
            <a:avLst/>
          </a:prstGeom>
          <a:noFill/>
        </p:spPr>
        <p:txBody>
          <a:bodyPr wrap="square" rtlCol="0">
            <a:spAutoFit/>
          </a:bodyPr>
          <a:lstStyle/>
          <a:p>
            <a:pPr algn="ctr"/>
            <a:r>
              <a:rPr lang="en-US" dirty="0" smtClean="0"/>
              <a:t>Commercial Teleport</a:t>
            </a:r>
            <a:endParaRPr lang="en-US" dirty="0"/>
          </a:p>
        </p:txBody>
      </p:sp>
      <p:sp>
        <p:nvSpPr>
          <p:cNvPr id="15" name="TextBox 14"/>
          <p:cNvSpPr txBox="1"/>
          <p:nvPr/>
        </p:nvSpPr>
        <p:spPr>
          <a:xfrm>
            <a:off x="3411830" y="4102679"/>
            <a:ext cx="2462252" cy="369332"/>
          </a:xfrm>
          <a:prstGeom prst="rect">
            <a:avLst/>
          </a:prstGeom>
          <a:noFill/>
        </p:spPr>
        <p:txBody>
          <a:bodyPr wrap="square" rtlCol="0">
            <a:spAutoFit/>
          </a:bodyPr>
          <a:lstStyle/>
          <a:p>
            <a:pPr algn="ctr"/>
            <a:r>
              <a:rPr lang="en-US" dirty="0" smtClean="0"/>
              <a:t>Authority’s Premises</a:t>
            </a:r>
            <a:endParaRPr lang="en-US" dirty="0"/>
          </a:p>
        </p:txBody>
      </p:sp>
      <p:sp>
        <p:nvSpPr>
          <p:cNvPr id="16" name="TextBox 15"/>
          <p:cNvSpPr txBox="1"/>
          <p:nvPr/>
        </p:nvSpPr>
        <p:spPr>
          <a:xfrm>
            <a:off x="6300192" y="4139940"/>
            <a:ext cx="2462252" cy="369332"/>
          </a:xfrm>
          <a:prstGeom prst="rect">
            <a:avLst/>
          </a:prstGeom>
          <a:noFill/>
        </p:spPr>
        <p:txBody>
          <a:bodyPr wrap="square" rtlCol="0">
            <a:spAutoFit/>
          </a:bodyPr>
          <a:lstStyle/>
          <a:p>
            <a:pPr algn="ctr"/>
            <a:r>
              <a:rPr lang="en-US" dirty="0" smtClean="0"/>
              <a:t>Green Field</a:t>
            </a:r>
            <a:endParaRPr lang="en-US" dirty="0"/>
          </a:p>
        </p:txBody>
      </p:sp>
    </p:spTree>
    <p:extLst>
      <p:ext uri="{BB962C8B-B14F-4D97-AF65-F5344CB8AC3E}">
        <p14:creationId xmlns:p14="http://schemas.microsoft.com/office/powerpoint/2010/main" val="853840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A Phased Approach</a:t>
            </a:r>
            <a:endParaRPr lang="en-US" sz="3600" dirty="0"/>
          </a:p>
        </p:txBody>
      </p:sp>
      <p:graphicFrame>
        <p:nvGraphicFramePr>
          <p:cNvPr id="10" name="Content Placeholder 4"/>
          <p:cNvGraphicFramePr>
            <a:graphicFrameLocks noGrp="1"/>
          </p:cNvGraphicFramePr>
          <p:nvPr>
            <p:ph sz="quarter" idx="10"/>
            <p:extLst>
              <p:ext uri="{D42A27DB-BD31-4B8C-83A1-F6EECF244321}">
                <p14:modId xmlns:p14="http://schemas.microsoft.com/office/powerpoint/2010/main" val="2494956609"/>
              </p:ext>
            </p:extLst>
          </p:nvPr>
        </p:nvGraphicFramePr>
        <p:xfrm>
          <a:off x="457200" y="1196752"/>
          <a:ext cx="4618856"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562600" y="1371600"/>
            <a:ext cx="3352800" cy="4524315"/>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GB" dirty="0" smtClean="0">
                <a:solidFill>
                  <a:schemeClr val="bg1"/>
                </a:solidFill>
                <a:latin typeface="Cambria" pitchFamily="18" charset="0"/>
              </a:rPr>
              <a:t>A phased procurement and introduction of the monitoring system will provide some advantages:</a:t>
            </a:r>
          </a:p>
          <a:p>
            <a:pPr algn="just"/>
            <a:endParaRPr lang="en-GB" dirty="0" smtClean="0">
              <a:solidFill>
                <a:schemeClr val="bg1"/>
              </a:solidFill>
              <a:latin typeface="Cambria" pitchFamily="18" charset="0"/>
            </a:endParaRPr>
          </a:p>
          <a:p>
            <a:pPr marL="182880" algn="just">
              <a:buFont typeface="Arial" pitchFamily="34" charset="0"/>
              <a:buChar char="•"/>
            </a:pPr>
            <a:r>
              <a:rPr lang="en-GB" dirty="0" smtClean="0">
                <a:solidFill>
                  <a:schemeClr val="bg1"/>
                </a:solidFill>
                <a:latin typeface="Cambria" pitchFamily="18" charset="0"/>
              </a:rPr>
              <a:t>Modular Approach</a:t>
            </a:r>
          </a:p>
          <a:p>
            <a:pPr marL="182880" algn="just">
              <a:buFont typeface="Arial" pitchFamily="34" charset="0"/>
              <a:buChar char="•"/>
            </a:pPr>
            <a:r>
              <a:rPr lang="en-GB" dirty="0" smtClean="0">
                <a:solidFill>
                  <a:schemeClr val="bg1"/>
                </a:solidFill>
                <a:latin typeface="Cambria" pitchFamily="18" charset="0"/>
              </a:rPr>
              <a:t>System Expansion planned</a:t>
            </a:r>
          </a:p>
          <a:p>
            <a:pPr marL="182880" algn="just">
              <a:buFont typeface="Arial" pitchFamily="34" charset="0"/>
              <a:buChar char="•"/>
            </a:pPr>
            <a:r>
              <a:rPr lang="en-GB" dirty="0" smtClean="0">
                <a:solidFill>
                  <a:schemeClr val="bg1"/>
                </a:solidFill>
                <a:latin typeface="Cambria" pitchFamily="18" charset="0"/>
              </a:rPr>
              <a:t>Core System</a:t>
            </a:r>
          </a:p>
          <a:p>
            <a:pPr marL="182880" algn="just">
              <a:buFont typeface="Arial" pitchFamily="34" charset="0"/>
              <a:buChar char="•"/>
            </a:pPr>
            <a:r>
              <a:rPr lang="en-GB" dirty="0" smtClean="0">
                <a:solidFill>
                  <a:schemeClr val="bg1"/>
                </a:solidFill>
                <a:latin typeface="Cambria" pitchFamily="18" charset="0"/>
              </a:rPr>
              <a:t>Budget over many years</a:t>
            </a:r>
          </a:p>
          <a:p>
            <a:pPr marL="182880" algn="just">
              <a:buFont typeface="Arial" pitchFamily="34" charset="0"/>
              <a:buChar char="•"/>
            </a:pPr>
            <a:r>
              <a:rPr lang="en-GB" dirty="0" smtClean="0">
                <a:solidFill>
                  <a:schemeClr val="bg1"/>
                </a:solidFill>
                <a:latin typeface="Cambria" pitchFamily="18" charset="0"/>
              </a:rPr>
              <a:t>Control over expenditures</a:t>
            </a:r>
          </a:p>
          <a:p>
            <a:pPr marL="182880" algn="just">
              <a:buFont typeface="Arial" pitchFamily="34" charset="0"/>
              <a:buChar char="•"/>
            </a:pPr>
            <a:r>
              <a:rPr lang="en-GB" dirty="0" smtClean="0">
                <a:solidFill>
                  <a:schemeClr val="bg1"/>
                </a:solidFill>
                <a:latin typeface="Cambria" pitchFamily="18" charset="0"/>
              </a:rPr>
              <a:t>Time to adapt to new tools</a:t>
            </a:r>
          </a:p>
          <a:p>
            <a:pPr algn="just"/>
            <a:endParaRPr lang="en-GB" dirty="0" smtClean="0">
              <a:solidFill>
                <a:schemeClr val="bg1"/>
              </a:solidFill>
              <a:latin typeface="Cambria" pitchFamily="18" charset="0"/>
            </a:endParaRPr>
          </a:p>
          <a:p>
            <a:pPr algn="just"/>
            <a:r>
              <a:rPr lang="en-GB" dirty="0" smtClean="0">
                <a:solidFill>
                  <a:schemeClr val="bg1"/>
                </a:solidFill>
                <a:latin typeface="Cambria" pitchFamily="18" charset="0"/>
              </a:rPr>
              <a:t>Phase 1 alone will possibly cover 95% of the entire capacity to be monitored for 60% of the total  budget invested.</a:t>
            </a:r>
          </a:p>
        </p:txBody>
      </p:sp>
    </p:spTree>
    <p:extLst>
      <p:ext uri="{BB962C8B-B14F-4D97-AF65-F5344CB8AC3E}">
        <p14:creationId xmlns:p14="http://schemas.microsoft.com/office/powerpoint/2010/main" val="424176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Phase 1</a:t>
            </a:r>
            <a:endParaRPr lang="en-US" sz="3600" dirty="0"/>
          </a:p>
        </p:txBody>
      </p:sp>
      <p:graphicFrame>
        <p:nvGraphicFramePr>
          <p:cNvPr id="10" name="Content Placeholder 4"/>
          <p:cNvGraphicFramePr>
            <a:graphicFrameLocks noGrp="1"/>
          </p:cNvGraphicFramePr>
          <p:nvPr>
            <p:ph sz="quarter" idx="10"/>
            <p:extLst>
              <p:ext uri="{D42A27DB-BD31-4B8C-83A1-F6EECF244321}">
                <p14:modId xmlns:p14="http://schemas.microsoft.com/office/powerpoint/2010/main" val="403978561"/>
              </p:ext>
            </p:extLst>
          </p:nvPr>
        </p:nvGraphicFramePr>
        <p:xfrm>
          <a:off x="467544" y="1124744"/>
          <a:ext cx="4402832" cy="250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562600" y="1371600"/>
            <a:ext cx="3352800" cy="4524315"/>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just">
              <a:defRPr>
                <a:solidFill>
                  <a:schemeClr val="bg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Cambria" pitchFamily="18" charset="0"/>
              </a:rPr>
              <a:t>ADVANTAGE</a:t>
            </a:r>
          </a:p>
          <a:p>
            <a:r>
              <a:rPr lang="en-GB" dirty="0">
                <a:latin typeface="Cambria" pitchFamily="18" charset="0"/>
              </a:rPr>
              <a:t>Multiband antennas are often cheaper than procuring separate ones with the same frequency range and require less maintenance.</a:t>
            </a:r>
          </a:p>
          <a:p>
            <a:endParaRPr lang="en-GB" dirty="0">
              <a:latin typeface="Cambria" pitchFamily="18" charset="0"/>
            </a:endParaRPr>
          </a:p>
          <a:p>
            <a:r>
              <a:rPr lang="en-GB" dirty="0">
                <a:latin typeface="Cambria" pitchFamily="18" charset="0"/>
              </a:rPr>
              <a:t>DISADVANTAGE</a:t>
            </a:r>
          </a:p>
          <a:p>
            <a:r>
              <a:rPr lang="en-GB" dirty="0">
                <a:latin typeface="Cambria" pitchFamily="18" charset="0"/>
              </a:rPr>
              <a:t>Different Bands monitoring cannot be performed on two separate satellites.</a:t>
            </a:r>
          </a:p>
          <a:p>
            <a:endParaRPr lang="en-GB" dirty="0">
              <a:latin typeface="Cambria" pitchFamily="18" charset="0"/>
            </a:endParaRPr>
          </a:p>
          <a:p>
            <a:r>
              <a:rPr lang="en-GB" dirty="0">
                <a:latin typeface="Cambria" pitchFamily="18" charset="0"/>
              </a:rPr>
              <a:t>NOTE</a:t>
            </a:r>
          </a:p>
          <a:p>
            <a:r>
              <a:rPr lang="en-GB" dirty="0">
                <a:latin typeface="Cambria" pitchFamily="18" charset="0"/>
              </a:rPr>
              <a:t>A second Ka Band </a:t>
            </a:r>
            <a:r>
              <a:rPr lang="en-GB" dirty="0" smtClean="0">
                <a:latin typeface="Cambria" pitchFamily="18" charset="0"/>
              </a:rPr>
              <a:t>antenna </a:t>
            </a:r>
            <a:r>
              <a:rPr lang="en-GB" dirty="0">
                <a:latin typeface="Cambria" pitchFamily="18" charset="0"/>
              </a:rPr>
              <a:t>for Geolocation can be added in Phase 2.</a:t>
            </a:r>
          </a:p>
        </p:txBody>
      </p:sp>
      <p:grpSp>
        <p:nvGrpSpPr>
          <p:cNvPr id="8" name="Group 7"/>
          <p:cNvGrpSpPr/>
          <p:nvPr/>
        </p:nvGrpSpPr>
        <p:grpSpPr>
          <a:xfrm>
            <a:off x="609600" y="3886200"/>
            <a:ext cx="4696553" cy="2133600"/>
            <a:chOff x="609600" y="3886200"/>
            <a:chExt cx="4696553" cy="2133600"/>
          </a:xfrm>
        </p:grpSpPr>
        <p:pic>
          <p:nvPicPr>
            <p:cNvPr id="6" name="Picture 5"/>
            <p:cNvPicPr/>
            <p:nvPr/>
          </p:nvPicPr>
          <p:blipFill>
            <a:blip r:embed="rId7" cstate="email">
              <a:extLst>
                <a:ext uri="{28A0092B-C50C-407E-A947-70E740481C1C}">
                  <a14:useLocalDpi xmlns:a14="http://schemas.microsoft.com/office/drawing/2010/main"/>
                </a:ext>
              </a:extLst>
            </a:blip>
            <a:srcRect/>
            <a:stretch>
              <a:fillRect/>
            </a:stretch>
          </p:blipFill>
          <p:spPr bwMode="auto">
            <a:xfrm>
              <a:off x="609600" y="3886200"/>
              <a:ext cx="32766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987824" y="4005064"/>
              <a:ext cx="2318329" cy="369332"/>
            </a:xfrm>
            <a:prstGeom prst="rect">
              <a:avLst/>
            </a:prstGeom>
            <a:solidFill>
              <a:schemeClr val="accent1">
                <a:lumMod val="75000"/>
              </a:schemeClr>
            </a:solidFill>
          </p:spPr>
          <p:txBody>
            <a:bodyPr wrap="square" rtlCol="0">
              <a:spAutoFit/>
            </a:bodyPr>
            <a:lstStyle/>
            <a:p>
              <a:pPr algn="ctr"/>
              <a:r>
                <a:rPr lang="en-GB" dirty="0" smtClean="0">
                  <a:solidFill>
                    <a:schemeClr val="bg1"/>
                  </a:solidFill>
                  <a:latin typeface="+mj-lt"/>
                </a:rPr>
                <a:t>Kiev, Ukraine</a:t>
              </a:r>
              <a:endParaRPr lang="en-US" dirty="0">
                <a:solidFill>
                  <a:schemeClr val="bg1"/>
                </a:solidFill>
                <a:latin typeface="+mj-lt"/>
              </a:endParaRPr>
            </a:p>
          </p:txBody>
        </p:sp>
      </p:grpSp>
    </p:spTree>
    <p:extLst>
      <p:ext uri="{BB962C8B-B14F-4D97-AF65-F5344CB8AC3E}">
        <p14:creationId xmlns:p14="http://schemas.microsoft.com/office/powerpoint/2010/main" val="3586529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Phase 2</a:t>
            </a:r>
            <a:endParaRPr lang="en-US" sz="3600" dirty="0"/>
          </a:p>
        </p:txBody>
      </p:sp>
      <p:graphicFrame>
        <p:nvGraphicFramePr>
          <p:cNvPr id="10" name="Content Placeholder 4"/>
          <p:cNvGraphicFramePr>
            <a:graphicFrameLocks noGrp="1"/>
          </p:cNvGraphicFramePr>
          <p:nvPr>
            <p:ph sz="quarter" idx="10"/>
            <p:extLst>
              <p:ext uri="{D42A27DB-BD31-4B8C-83A1-F6EECF244321}">
                <p14:modId xmlns:p14="http://schemas.microsoft.com/office/powerpoint/2010/main" val="4087150498"/>
              </p:ext>
            </p:extLst>
          </p:nvPr>
        </p:nvGraphicFramePr>
        <p:xfrm>
          <a:off x="457200" y="1371601"/>
          <a:ext cx="447484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562600" y="1371600"/>
            <a:ext cx="3352800" cy="4247317"/>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just">
              <a:defRPr>
                <a:solidFill>
                  <a:schemeClr val="bg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Cambria" pitchFamily="18" charset="0"/>
              </a:rPr>
              <a:t>ADVANTAGE</a:t>
            </a:r>
          </a:p>
          <a:p>
            <a:r>
              <a:rPr lang="en-GB" dirty="0">
                <a:latin typeface="Cambria" pitchFamily="18" charset="0"/>
              </a:rPr>
              <a:t>Ka Band Geolocation </a:t>
            </a:r>
            <a:r>
              <a:rPr lang="en-GB" dirty="0" smtClean="0">
                <a:latin typeface="Cambria" pitchFamily="18" charset="0"/>
              </a:rPr>
              <a:t>can be procured </a:t>
            </a:r>
            <a:r>
              <a:rPr lang="en-GB" dirty="0">
                <a:latin typeface="Cambria" pitchFamily="18" charset="0"/>
              </a:rPr>
              <a:t>when more satellites are using this particular Band</a:t>
            </a:r>
          </a:p>
          <a:p>
            <a:endParaRPr lang="en-GB" dirty="0">
              <a:latin typeface="Cambria" pitchFamily="18" charset="0"/>
            </a:endParaRPr>
          </a:p>
          <a:p>
            <a:r>
              <a:rPr lang="en-GB" dirty="0">
                <a:latin typeface="Cambria" pitchFamily="18" charset="0"/>
              </a:rPr>
              <a:t>DISADVANTAGE</a:t>
            </a:r>
          </a:p>
          <a:p>
            <a:r>
              <a:rPr lang="en-GB" dirty="0">
                <a:latin typeface="Cambria" pitchFamily="18" charset="0"/>
              </a:rPr>
              <a:t>2.4m for non-GSO MSS might be limited when pointing close to the horizon</a:t>
            </a:r>
          </a:p>
          <a:p>
            <a:endParaRPr lang="en-GB" dirty="0">
              <a:latin typeface="Cambria" pitchFamily="18" charset="0"/>
            </a:endParaRPr>
          </a:p>
          <a:p>
            <a:r>
              <a:rPr lang="en-GB" dirty="0">
                <a:latin typeface="Cambria" pitchFamily="18" charset="0"/>
              </a:rPr>
              <a:t>NOTE</a:t>
            </a:r>
          </a:p>
          <a:p>
            <a:r>
              <a:rPr lang="en-GB" dirty="0">
                <a:latin typeface="Cambria" pitchFamily="18" charset="0"/>
              </a:rPr>
              <a:t>A second L and S-Band antenna for Geolocation on non-GSO MSS Services can be added in Phase 3.</a:t>
            </a:r>
          </a:p>
        </p:txBody>
      </p:sp>
      <p:grpSp>
        <p:nvGrpSpPr>
          <p:cNvPr id="11" name="Group 10"/>
          <p:cNvGrpSpPr/>
          <p:nvPr/>
        </p:nvGrpSpPr>
        <p:grpSpPr>
          <a:xfrm>
            <a:off x="476003" y="3789040"/>
            <a:ext cx="4526557" cy="1930956"/>
            <a:chOff x="1238003" y="4017640"/>
            <a:chExt cx="4526557" cy="1930956"/>
          </a:xfrm>
        </p:grpSpPr>
        <p:pic>
          <p:nvPicPr>
            <p:cNvPr id="6656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38003" y="4017640"/>
              <a:ext cx="2590800" cy="1930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3389784" y="5457800"/>
              <a:ext cx="2374776" cy="369332"/>
            </a:xfrm>
            <a:prstGeom prst="rect">
              <a:avLst/>
            </a:prstGeom>
            <a:solidFill>
              <a:schemeClr val="accent1">
                <a:lumMod val="75000"/>
              </a:schemeClr>
            </a:solidFill>
          </p:spPr>
          <p:txBody>
            <a:bodyPr wrap="square" rtlCol="0">
              <a:spAutoFit/>
            </a:bodyPr>
            <a:lstStyle/>
            <a:p>
              <a:pPr algn="ctr"/>
              <a:r>
                <a:rPr lang="en-GB" dirty="0" smtClean="0">
                  <a:solidFill>
                    <a:schemeClr val="bg1"/>
                  </a:solidFill>
                  <a:latin typeface="+mj-lt"/>
                </a:rPr>
                <a:t>CSIR, South Africa</a:t>
              </a:r>
              <a:endParaRPr lang="en-US" dirty="0">
                <a:solidFill>
                  <a:schemeClr val="bg1"/>
                </a:solidFill>
                <a:latin typeface="+mj-lt"/>
              </a:endParaRPr>
            </a:p>
          </p:txBody>
        </p:sp>
      </p:grpSp>
    </p:spTree>
    <p:extLst>
      <p:ext uri="{BB962C8B-B14F-4D97-AF65-F5344CB8AC3E}">
        <p14:creationId xmlns:p14="http://schemas.microsoft.com/office/powerpoint/2010/main" val="2529670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Phase 3</a:t>
            </a:r>
            <a:endParaRPr lang="en-US" sz="3600" dirty="0"/>
          </a:p>
        </p:txBody>
      </p:sp>
      <p:graphicFrame>
        <p:nvGraphicFramePr>
          <p:cNvPr id="10" name="Content Placeholder 4"/>
          <p:cNvGraphicFramePr>
            <a:graphicFrameLocks noGrp="1"/>
          </p:cNvGraphicFramePr>
          <p:nvPr>
            <p:ph sz="quarter" idx="10"/>
            <p:extLst>
              <p:ext uri="{D42A27DB-BD31-4B8C-83A1-F6EECF244321}">
                <p14:modId xmlns:p14="http://schemas.microsoft.com/office/powerpoint/2010/main" val="4138807436"/>
              </p:ext>
            </p:extLst>
          </p:nvPr>
        </p:nvGraphicFramePr>
        <p:xfrm>
          <a:off x="467544" y="1268760"/>
          <a:ext cx="4402832"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562600" y="1371600"/>
            <a:ext cx="3352800" cy="4801314"/>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just">
              <a:defRPr>
                <a:solidFill>
                  <a:schemeClr val="bg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Cambria" pitchFamily="18" charset="0"/>
              </a:rPr>
              <a:t>ADVANTAGE</a:t>
            </a:r>
          </a:p>
          <a:p>
            <a:r>
              <a:rPr lang="en-GB" dirty="0">
                <a:latin typeface="Cambria" pitchFamily="18" charset="0"/>
              </a:rPr>
              <a:t>Complete the Radio Space Monitoring frequency and service coverage of the </a:t>
            </a:r>
            <a:r>
              <a:rPr lang="en-GB" dirty="0" smtClean="0">
                <a:latin typeface="Cambria" pitchFamily="18" charset="0"/>
              </a:rPr>
              <a:t>monitoring system.</a:t>
            </a:r>
            <a:endParaRPr lang="en-GB" dirty="0">
              <a:latin typeface="Cambria" pitchFamily="18" charset="0"/>
            </a:endParaRPr>
          </a:p>
          <a:p>
            <a:endParaRPr lang="en-GB" dirty="0">
              <a:latin typeface="Cambria" pitchFamily="18" charset="0"/>
            </a:endParaRPr>
          </a:p>
          <a:p>
            <a:r>
              <a:rPr lang="en-GB" dirty="0">
                <a:latin typeface="Cambria" pitchFamily="18" charset="0"/>
              </a:rPr>
              <a:t>DISADVANTAGE</a:t>
            </a:r>
          </a:p>
          <a:p>
            <a:r>
              <a:rPr lang="en-GB" dirty="0">
                <a:latin typeface="Cambria" pitchFamily="18" charset="0"/>
              </a:rPr>
              <a:t>Relevant investments for extremely limited capacity exploited.</a:t>
            </a:r>
          </a:p>
          <a:p>
            <a:endParaRPr lang="en-GB" dirty="0">
              <a:latin typeface="Cambria" pitchFamily="18" charset="0"/>
            </a:endParaRPr>
          </a:p>
          <a:p>
            <a:r>
              <a:rPr lang="en-GB" dirty="0">
                <a:latin typeface="Cambria" pitchFamily="18" charset="0"/>
              </a:rPr>
              <a:t>NOTE</a:t>
            </a:r>
          </a:p>
          <a:p>
            <a:r>
              <a:rPr lang="en-GB" dirty="0">
                <a:latin typeface="Cambria" pitchFamily="18" charset="0"/>
              </a:rPr>
              <a:t>The antenna in the figure does not cover entirely the ITU assigned Frequency Bands, a combination of antennas will be required.</a:t>
            </a:r>
          </a:p>
        </p:txBody>
      </p:sp>
      <p:grpSp>
        <p:nvGrpSpPr>
          <p:cNvPr id="11" name="Group 10"/>
          <p:cNvGrpSpPr/>
          <p:nvPr/>
        </p:nvGrpSpPr>
        <p:grpSpPr>
          <a:xfrm>
            <a:off x="2267744" y="2960155"/>
            <a:ext cx="3066256" cy="2597727"/>
            <a:chOff x="2343944" y="3569755"/>
            <a:chExt cx="3066256" cy="2597727"/>
          </a:xfrm>
        </p:grpSpPr>
        <p:pic>
          <p:nvPicPr>
            <p:cNvPr id="6758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57600" y="3569755"/>
              <a:ext cx="1752600" cy="2597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2343944" y="5478760"/>
              <a:ext cx="1752600" cy="369332"/>
            </a:xfrm>
            <a:prstGeom prst="rect">
              <a:avLst/>
            </a:prstGeom>
            <a:solidFill>
              <a:schemeClr val="accent1">
                <a:lumMod val="75000"/>
              </a:schemeClr>
            </a:solidFill>
          </p:spPr>
          <p:txBody>
            <a:bodyPr wrap="square" rtlCol="0">
              <a:spAutoFit/>
            </a:bodyPr>
            <a:lstStyle/>
            <a:p>
              <a:pPr algn="ctr"/>
              <a:r>
                <a:rPr lang="en-GB" dirty="0" smtClean="0">
                  <a:solidFill>
                    <a:schemeClr val="bg1"/>
                  </a:solidFill>
                  <a:latin typeface="+mj-lt"/>
                </a:rPr>
                <a:t>R&amp;S</a:t>
              </a:r>
              <a:endParaRPr lang="en-US" dirty="0">
                <a:solidFill>
                  <a:schemeClr val="bg1"/>
                </a:solidFill>
                <a:latin typeface="+mj-lt"/>
              </a:endParaRPr>
            </a:p>
          </p:txBody>
        </p:sp>
      </p:grpSp>
    </p:spTree>
    <p:extLst>
      <p:ext uri="{BB962C8B-B14F-4D97-AF65-F5344CB8AC3E}">
        <p14:creationId xmlns:p14="http://schemas.microsoft.com/office/powerpoint/2010/main" val="2986598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RFI and Tender Methodology</a:t>
            </a:r>
            <a:endParaRPr lang="en-US" sz="3600" dirty="0"/>
          </a:p>
        </p:txBody>
      </p:sp>
      <p:graphicFrame>
        <p:nvGraphicFramePr>
          <p:cNvPr id="10" name="Content Placeholder 4"/>
          <p:cNvGraphicFramePr>
            <a:graphicFrameLocks noGrp="1"/>
          </p:cNvGraphicFramePr>
          <p:nvPr>
            <p:ph sz="quarter" idx="10"/>
            <p:extLst>
              <p:ext uri="{D42A27DB-BD31-4B8C-83A1-F6EECF244321}">
                <p14:modId xmlns:p14="http://schemas.microsoft.com/office/powerpoint/2010/main" val="1547730590"/>
              </p:ext>
            </p:extLst>
          </p:nvPr>
        </p:nvGraphicFramePr>
        <p:xfrm>
          <a:off x="457200" y="1052737"/>
          <a:ext cx="5122912"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4"/>
          <p:cNvGraphicFramePr>
            <a:graphicFrameLocks/>
          </p:cNvGraphicFramePr>
          <p:nvPr>
            <p:extLst>
              <p:ext uri="{D42A27DB-BD31-4B8C-83A1-F6EECF244321}">
                <p14:modId xmlns:p14="http://schemas.microsoft.com/office/powerpoint/2010/main" val="1414822415"/>
              </p:ext>
            </p:extLst>
          </p:nvPr>
        </p:nvGraphicFramePr>
        <p:xfrm>
          <a:off x="3563888" y="4077072"/>
          <a:ext cx="5427712" cy="21485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p:cNvSpPr txBox="1"/>
          <p:nvPr/>
        </p:nvSpPr>
        <p:spPr>
          <a:xfrm>
            <a:off x="5791200" y="1302731"/>
            <a:ext cx="3048000" cy="2308324"/>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just">
              <a:defRPr>
                <a:solidFill>
                  <a:schemeClr val="bg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Cambria" pitchFamily="18" charset="0"/>
              </a:rPr>
              <a:t>RFI is often used when the precise Scope of the Tender is not clear, or when the </a:t>
            </a:r>
            <a:r>
              <a:rPr lang="en-GB" dirty="0" smtClean="0">
                <a:latin typeface="Cambria" pitchFamily="18" charset="0"/>
              </a:rPr>
              <a:t>Authority wants </a:t>
            </a:r>
            <a:r>
              <a:rPr lang="en-GB" dirty="0">
                <a:latin typeface="Cambria" pitchFamily="18" charset="0"/>
              </a:rPr>
              <a:t>to explore the industrial and technological possibilities. The RFI provides an idea of the budget required.</a:t>
            </a:r>
            <a:endParaRPr lang="en-US" dirty="0">
              <a:latin typeface="Cambria" pitchFamily="18" charset="0"/>
            </a:endParaRPr>
          </a:p>
        </p:txBody>
      </p:sp>
      <p:sp>
        <p:nvSpPr>
          <p:cNvPr id="6" name="TextBox 5"/>
          <p:cNvSpPr txBox="1"/>
          <p:nvPr/>
        </p:nvSpPr>
        <p:spPr>
          <a:xfrm>
            <a:off x="228600" y="4274204"/>
            <a:ext cx="3191272" cy="1754326"/>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defPPr>
              <a:defRPr lang="en-US"/>
            </a:defPPr>
            <a:lvl1pPr algn="just">
              <a:defRPr>
                <a:solidFill>
                  <a:schemeClr val="bg1"/>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latin typeface="Cambria" pitchFamily="18" charset="0"/>
              </a:rPr>
              <a:t>On relevant system, like the case of </a:t>
            </a:r>
            <a:r>
              <a:rPr lang="en-GB" dirty="0" smtClean="0">
                <a:latin typeface="Cambria" pitchFamily="18" charset="0"/>
              </a:rPr>
              <a:t>this monitoring architecture, </a:t>
            </a:r>
            <a:r>
              <a:rPr lang="en-GB" dirty="0">
                <a:latin typeface="Cambria" pitchFamily="18" charset="0"/>
              </a:rPr>
              <a:t>an RFI can precede the Tender procedure allowing the Tenderer to reach a broader </a:t>
            </a:r>
            <a:r>
              <a:rPr lang="en-GB" dirty="0" smtClean="0">
                <a:latin typeface="Cambria" pitchFamily="18" charset="0"/>
              </a:rPr>
              <a:t>industry </a:t>
            </a:r>
            <a:r>
              <a:rPr lang="en-GB" dirty="0">
                <a:latin typeface="Cambria" pitchFamily="18" charset="0"/>
              </a:rPr>
              <a:t>base. </a:t>
            </a:r>
            <a:endParaRPr lang="en-US" dirty="0">
              <a:latin typeface="Cambria" pitchFamily="18" charset="0"/>
            </a:endParaRPr>
          </a:p>
        </p:txBody>
      </p:sp>
    </p:spTree>
    <p:extLst>
      <p:ext uri="{BB962C8B-B14F-4D97-AF65-F5344CB8AC3E}">
        <p14:creationId xmlns:p14="http://schemas.microsoft.com/office/powerpoint/2010/main" val="9558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General Considerations</a:t>
            </a:r>
            <a:endParaRPr lang="en-US" sz="3600"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814603781"/>
              </p:ext>
            </p:extLst>
          </p:nvPr>
        </p:nvGraphicFramePr>
        <p:xfrm>
          <a:off x="457200" y="1600200"/>
          <a:ext cx="800323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1405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Presentation Agenda</a:t>
            </a:r>
            <a:endParaRPr lang="en-US" sz="3600"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07522085"/>
              </p:ext>
            </p:extLst>
          </p:nvPr>
        </p:nvGraphicFramePr>
        <p:xfrm>
          <a:off x="457200" y="1340768"/>
          <a:ext cx="4114800" cy="4713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87609" y="1556791"/>
            <a:ext cx="3203248" cy="4523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8354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ACFEB494-91B7-4745-94B6-8D6020F7D2D3}" type="slidenum">
              <a:rPr lang="en-US"/>
              <a:pPr>
                <a:defRPr/>
              </a:pPr>
              <a:t>20</a:t>
            </a:fld>
            <a:endParaRPr lang="en-US" dirty="0"/>
          </a:p>
        </p:txBody>
      </p:sp>
      <p:sp>
        <p:nvSpPr>
          <p:cNvPr id="6" name="Footer Placeholder 4"/>
          <p:cNvSpPr>
            <a:spLocks noGrp="1"/>
          </p:cNvSpPr>
          <p:nvPr>
            <p:ph type="ftr" sz="quarter" idx="4294967295"/>
          </p:nvPr>
        </p:nvSpPr>
        <p:spPr>
          <a:xfrm>
            <a:off x="0" y="6492875"/>
            <a:ext cx="2895600" cy="365125"/>
          </a:xfrm>
          <a:prstGeom prst="rect">
            <a:avLst/>
          </a:prstGeom>
        </p:spPr>
        <p:txBody>
          <a:bodyPr/>
          <a:lstStyle/>
          <a:p>
            <a:pPr>
              <a:defRPr/>
            </a:pPr>
            <a:r>
              <a:rPr lang="en-US" dirty="0" smtClean="0"/>
              <a:t>RT Logic Proprietary</a:t>
            </a:r>
            <a:endParaRPr lang="en-US" dirty="0"/>
          </a:p>
        </p:txBody>
      </p:sp>
      <p:pic>
        <p:nvPicPr>
          <p:cNvPr id="43012" name="Picture 3" descr="sa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3013" name="Rectangle 10"/>
          <p:cNvSpPr>
            <a:spLocks noChangeArrowheads="1"/>
          </p:cNvSpPr>
          <p:nvPr/>
        </p:nvSpPr>
        <p:spPr bwMode="auto">
          <a:xfrm>
            <a:off x="371475" y="193675"/>
            <a:ext cx="8343900" cy="1339850"/>
          </a:xfrm>
          <a:prstGeom prst="rect">
            <a:avLst/>
          </a:prstGeom>
          <a:noFill/>
          <a:ln w="9525">
            <a:noFill/>
            <a:miter lim="800000"/>
            <a:headEnd/>
            <a:tailEnd/>
          </a:ln>
        </p:spPr>
        <p:txBody>
          <a:bodyPr lIns="0" tIns="0" rIns="0" bIns="0"/>
          <a:lstStyle/>
          <a:p>
            <a:pPr algn="just"/>
            <a:r>
              <a:rPr lang="en-US" sz="1600" dirty="0" smtClean="0">
                <a:solidFill>
                  <a:schemeClr val="bg1"/>
                </a:solidFill>
                <a:latin typeface="Cambria" pitchFamily="18" charset="0"/>
              </a:rPr>
              <a:t>SAT Corporation (SAT) has prepared this document for use by its personnel, licensees, and potential licensees. SAT reserves the right to change any products described in this document as well as information included herein without prior notice. </a:t>
            </a:r>
          </a:p>
          <a:p>
            <a:pPr algn="just">
              <a:spcBef>
                <a:spcPts val="600"/>
              </a:spcBef>
            </a:pPr>
            <a:r>
              <a:rPr lang="en-US" sz="1600" dirty="0" smtClean="0">
                <a:solidFill>
                  <a:schemeClr val="bg1"/>
                </a:solidFill>
                <a:latin typeface="Cambria" pitchFamily="18" charset="0"/>
              </a:rPr>
              <a:t>The information contained herein is presented for educational purposes only and the right to copy and use this document is limited to that necessary to fulfill this function. The recipient agrees that they will not, nor will they cause others to, copy or reproduce this information, either in whole or in part, or manufacture, produce, sell or lease any product copied from or essentially based upon the information contained herein without prior written approval of SAT. </a:t>
            </a:r>
          </a:p>
          <a:p>
            <a:pPr algn="just"/>
            <a:endParaRPr lang="en-US" sz="1600" dirty="0" smtClean="0">
              <a:solidFill>
                <a:schemeClr val="bg1"/>
              </a:solidFill>
              <a:latin typeface="Cambria" pitchFamily="18" charset="0"/>
            </a:endParaRPr>
          </a:p>
          <a:p>
            <a:pPr algn="just"/>
            <a:endParaRPr lang="en-US" sz="1600" dirty="0" smtClean="0">
              <a:solidFill>
                <a:schemeClr val="bg1"/>
              </a:solidFill>
              <a:latin typeface="Cambria" pitchFamily="18" charset="0"/>
            </a:endParaRPr>
          </a:p>
        </p:txBody>
      </p:sp>
      <p:sp>
        <p:nvSpPr>
          <p:cNvPr id="7" name="Rectangle 6"/>
          <p:cNvSpPr/>
          <p:nvPr/>
        </p:nvSpPr>
        <p:spPr>
          <a:xfrm>
            <a:off x="3457575" y="2132856"/>
            <a:ext cx="5353051" cy="1600438"/>
          </a:xfrm>
          <a:prstGeom prst="rect">
            <a:avLst/>
          </a:prstGeom>
        </p:spPr>
        <p:txBody>
          <a:bodyPr wrap="square">
            <a:spAutoFit/>
          </a:bodyPr>
          <a:lstStyle/>
          <a:p>
            <a:pPr algn="r"/>
            <a:endParaRPr lang="en-US" sz="1600" dirty="0" smtClean="0">
              <a:solidFill>
                <a:schemeClr val="bg1"/>
              </a:solidFill>
              <a:latin typeface="Cambria" pitchFamily="18" charset="0"/>
            </a:endParaRPr>
          </a:p>
          <a:p>
            <a:pPr algn="r"/>
            <a:r>
              <a:rPr lang="en-US" sz="1600" dirty="0" smtClean="0">
                <a:solidFill>
                  <a:schemeClr val="bg1"/>
                </a:solidFill>
                <a:latin typeface="Cambria" pitchFamily="18" charset="0"/>
              </a:rPr>
              <a:t>Registered trademarks of SAT Corporation include, but are not limited to, Monics, SAT-DSA, satID and </a:t>
            </a:r>
            <a:r>
              <a:rPr lang="en-US" sz="1600" dirty="0" err="1" smtClean="0">
                <a:solidFill>
                  <a:schemeClr val="bg1"/>
                </a:solidFill>
                <a:latin typeface="Cambria" pitchFamily="18" charset="0"/>
              </a:rPr>
              <a:t>SigMon</a:t>
            </a:r>
            <a:r>
              <a:rPr lang="en-US" sz="1600" dirty="0" smtClean="0">
                <a:solidFill>
                  <a:schemeClr val="bg1"/>
                </a:solidFill>
                <a:latin typeface="Cambria" pitchFamily="18" charset="0"/>
              </a:rPr>
              <a:t>. </a:t>
            </a:r>
          </a:p>
          <a:p>
            <a:pPr algn="r"/>
            <a:endParaRPr lang="en-US" sz="1600" dirty="0" smtClean="0">
              <a:solidFill>
                <a:schemeClr val="bg1"/>
              </a:solidFill>
              <a:latin typeface="Cambria" pitchFamily="18" charset="0"/>
            </a:endParaRPr>
          </a:p>
          <a:p>
            <a:pPr algn="r"/>
            <a:r>
              <a:rPr lang="en-US" sz="1600" dirty="0" smtClean="0">
                <a:solidFill>
                  <a:schemeClr val="bg1"/>
                </a:solidFill>
                <a:latin typeface="Cambria" pitchFamily="18" charset="0"/>
              </a:rPr>
              <a:t>Copyright© </a:t>
            </a:r>
            <a:r>
              <a:rPr lang="en-US" sz="1600" dirty="0" smtClean="0">
                <a:solidFill>
                  <a:schemeClr val="bg1"/>
                </a:solidFill>
                <a:latin typeface="Cambria" pitchFamily="18" charset="0"/>
              </a:rPr>
              <a:t>2014 </a:t>
            </a:r>
            <a:r>
              <a:rPr lang="en-US" sz="1600" dirty="0" smtClean="0">
                <a:solidFill>
                  <a:schemeClr val="bg1"/>
                </a:solidFill>
                <a:latin typeface="Cambria" pitchFamily="18" charset="0"/>
              </a:rPr>
              <a:t>SAT Corporation. All rights reserved. </a:t>
            </a:r>
            <a:endParaRPr lang="en-GB" sz="1600" dirty="0" smtClean="0">
              <a:solidFill>
                <a:schemeClr val="bg1"/>
              </a:solidFill>
              <a:latin typeface="Cambria" pitchFamily="18" charset="0"/>
            </a:endParaRPr>
          </a:p>
          <a:p>
            <a:pPr algn="r">
              <a:spcAft>
                <a:spcPct val="50000"/>
              </a:spcAft>
              <a:buClr>
                <a:schemeClr val="tx1"/>
              </a:buClr>
            </a:pPr>
            <a:endParaRPr lang="en-GB" dirty="0">
              <a:solidFill>
                <a:schemeClr val="bg1"/>
              </a:solidFill>
            </a:endParaRPr>
          </a:p>
        </p:txBody>
      </p:sp>
      <p:graphicFrame>
        <p:nvGraphicFramePr>
          <p:cNvPr id="8" name="Content Placeholder 3"/>
          <p:cNvGraphicFramePr>
            <a:graphicFrameLocks/>
          </p:cNvGraphicFramePr>
          <p:nvPr>
            <p:extLst>
              <p:ext uri="{D42A27DB-BD31-4B8C-83A1-F6EECF244321}">
                <p14:modId xmlns:p14="http://schemas.microsoft.com/office/powerpoint/2010/main" val="2010065921"/>
              </p:ext>
            </p:extLst>
          </p:nvPr>
        </p:nvGraphicFramePr>
        <p:xfrm>
          <a:off x="4139952" y="5052317"/>
          <a:ext cx="4327774" cy="1257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39952" y="3641654"/>
            <a:ext cx="4327774" cy="1049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06204715"/>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63500" sx="102000" sy="102000" algn="ctr" rotWithShape="0">
              <a:prstClr val="black">
                <a:alpha val="40000"/>
              </a:prstClr>
            </a:outerShdw>
          </a:effectLst>
        </p:spPr>
        <p:txBody>
          <a:bodyPr vert="horz" lIns="0" tIns="0" rIns="0" bIns="0" rtlCol="0" anchor="t" anchorCtr="0">
            <a:noAutofit/>
          </a:bodyPr>
          <a:lstStyle/>
          <a:p>
            <a:r>
              <a:rPr lang="en-GB" sz="3600" dirty="0" smtClean="0"/>
              <a:t>Embrace the ITU Vision</a:t>
            </a:r>
            <a:endParaRPr lang="en-US" sz="3600"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793752588"/>
              </p:ext>
            </p:extLst>
          </p:nvPr>
        </p:nvGraphicFramePr>
        <p:xfrm>
          <a:off x="539552" y="1268760"/>
          <a:ext cx="79208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3626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63500" sx="102000" sy="102000" algn="ctr" rotWithShape="0">
              <a:prstClr val="black">
                <a:alpha val="40000"/>
              </a:prstClr>
            </a:outerShdw>
          </a:effectLst>
        </p:spPr>
        <p:txBody>
          <a:bodyPr vert="horz" lIns="0" tIns="0" rIns="0" bIns="0" rtlCol="0" anchor="t" anchorCtr="0">
            <a:noAutofit/>
          </a:bodyPr>
          <a:lstStyle/>
          <a:p>
            <a:r>
              <a:rPr lang="en-GB" sz="3600" dirty="0" smtClean="0"/>
              <a:t>Objectives</a:t>
            </a:r>
            <a:endParaRPr lang="en-US" sz="3600"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3203739473"/>
              </p:ext>
            </p:extLst>
          </p:nvPr>
        </p:nvGraphicFramePr>
        <p:xfrm>
          <a:off x="457200" y="1124744"/>
          <a:ext cx="8219256" cy="5001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6164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Objectives</a:t>
            </a:r>
            <a:endParaRPr lang="en-US" sz="3600"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291975031"/>
              </p:ext>
            </p:extLst>
          </p:nvPr>
        </p:nvGraphicFramePr>
        <p:xfrm>
          <a:off x="457200" y="1124744"/>
          <a:ext cx="8219256" cy="481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900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Scope</a:t>
            </a:r>
            <a:endParaRPr lang="en-US" sz="3600" dirty="0"/>
          </a:p>
        </p:txBody>
      </p:sp>
      <p:graphicFrame>
        <p:nvGraphicFramePr>
          <p:cNvPr id="17" name="Content Placeholder 4"/>
          <p:cNvGraphicFramePr>
            <a:graphicFrameLocks noGrp="1"/>
          </p:cNvGraphicFramePr>
          <p:nvPr>
            <p:ph sz="quarter" idx="10"/>
            <p:extLst>
              <p:ext uri="{D42A27DB-BD31-4B8C-83A1-F6EECF244321}">
                <p14:modId xmlns:p14="http://schemas.microsoft.com/office/powerpoint/2010/main" val="1082033731"/>
              </p:ext>
            </p:extLst>
          </p:nvPr>
        </p:nvGraphicFramePr>
        <p:xfrm>
          <a:off x="179512" y="1124744"/>
          <a:ext cx="568863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1"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16734" y="2276872"/>
            <a:ext cx="2974865" cy="3022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859428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Mission</a:t>
            </a:r>
            <a:endParaRPr lang="en-US" sz="3600"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067289102"/>
              </p:ext>
            </p:extLst>
          </p:nvPr>
        </p:nvGraphicFramePr>
        <p:xfrm>
          <a:off x="457200" y="1340768"/>
          <a:ext cx="8219256"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534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Feasibility Study</a:t>
            </a:r>
            <a:endParaRPr lang="en-US" sz="3600" dirty="0"/>
          </a:p>
        </p:txBody>
      </p:sp>
      <p:graphicFrame>
        <p:nvGraphicFramePr>
          <p:cNvPr id="10" name="Content Placeholder 4"/>
          <p:cNvGraphicFramePr>
            <a:graphicFrameLocks noGrp="1"/>
          </p:cNvGraphicFramePr>
          <p:nvPr>
            <p:ph sz="quarter" idx="10"/>
            <p:extLst>
              <p:ext uri="{D42A27DB-BD31-4B8C-83A1-F6EECF244321}">
                <p14:modId xmlns:p14="http://schemas.microsoft.com/office/powerpoint/2010/main" val="3217451012"/>
              </p:ext>
            </p:extLst>
          </p:nvPr>
        </p:nvGraphicFramePr>
        <p:xfrm>
          <a:off x="457200" y="1196752"/>
          <a:ext cx="4618856"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562600" y="1371600"/>
            <a:ext cx="3352800" cy="4801314"/>
          </a:xfrm>
          <a:prstGeom prst="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US" dirty="0">
                <a:solidFill>
                  <a:schemeClr val="bg1"/>
                </a:solidFill>
                <a:latin typeface="Cambria" pitchFamily="18" charset="0"/>
              </a:rPr>
              <a:t>Serious considerations should be given to the possibility of having a transportable/mobile receive station that can be deployed in specific regions of the </a:t>
            </a:r>
            <a:r>
              <a:rPr lang="en-US" dirty="0" smtClean="0">
                <a:solidFill>
                  <a:schemeClr val="bg1"/>
                </a:solidFill>
                <a:latin typeface="Cambria" pitchFamily="18" charset="0"/>
              </a:rPr>
              <a:t>national territories.</a:t>
            </a:r>
          </a:p>
          <a:p>
            <a:pPr algn="just"/>
            <a:r>
              <a:rPr lang="en-US" dirty="0" smtClean="0">
                <a:solidFill>
                  <a:schemeClr val="bg1"/>
                </a:solidFill>
                <a:latin typeface="Cambria" pitchFamily="18" charset="0"/>
              </a:rPr>
              <a:t>This </a:t>
            </a:r>
            <a:r>
              <a:rPr lang="en-US" dirty="0">
                <a:solidFill>
                  <a:schemeClr val="bg1"/>
                </a:solidFill>
                <a:latin typeface="Cambria" pitchFamily="18" charset="0"/>
              </a:rPr>
              <a:t>could be useful to perform on-site measurements, detection of illegal uplink transmissions or to support investigations from </a:t>
            </a:r>
            <a:r>
              <a:rPr lang="en-US" dirty="0" smtClean="0">
                <a:solidFill>
                  <a:schemeClr val="bg1"/>
                </a:solidFill>
                <a:latin typeface="Cambria" pitchFamily="18" charset="0"/>
              </a:rPr>
              <a:t>neighboring </a:t>
            </a:r>
            <a:r>
              <a:rPr lang="en-US" dirty="0">
                <a:solidFill>
                  <a:schemeClr val="bg1"/>
                </a:solidFill>
                <a:latin typeface="Cambria" pitchFamily="18" charset="0"/>
              </a:rPr>
              <a:t>countries</a:t>
            </a:r>
            <a:r>
              <a:rPr lang="en-US" dirty="0" smtClean="0">
                <a:solidFill>
                  <a:schemeClr val="bg1"/>
                </a:solidFill>
                <a:latin typeface="Cambria" pitchFamily="18" charset="0"/>
              </a:rPr>
              <a:t>.</a:t>
            </a:r>
          </a:p>
          <a:p>
            <a:pPr algn="just"/>
            <a:r>
              <a:rPr lang="en-US" dirty="0">
                <a:solidFill>
                  <a:schemeClr val="bg1"/>
                </a:solidFill>
                <a:latin typeface="Cambria" pitchFamily="18" charset="0"/>
              </a:rPr>
              <a:t>A flying case based mobile station will be easily deployed on a truck or trailer for land use or on a ship or platform for maritime use. </a:t>
            </a:r>
            <a:endParaRPr lang="en-GB" dirty="0" smtClean="0">
              <a:solidFill>
                <a:schemeClr val="bg1"/>
              </a:solidFill>
              <a:latin typeface="Cambria" pitchFamily="18" charset="0"/>
            </a:endParaRPr>
          </a:p>
        </p:txBody>
      </p:sp>
    </p:spTree>
    <p:extLst>
      <p:ext uri="{BB962C8B-B14F-4D97-AF65-F5344CB8AC3E}">
        <p14:creationId xmlns:p14="http://schemas.microsoft.com/office/powerpoint/2010/main" val="1369244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716825651"/>
              </p:ext>
            </p:extLst>
          </p:nvPr>
        </p:nvGraphicFramePr>
        <p:xfrm>
          <a:off x="899592" y="1268760"/>
          <a:ext cx="741682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lvl="2"/>
            <a:r>
              <a:rPr lang="en-GB" sz="3600" dirty="0">
                <a:latin typeface="Cambria" pitchFamily="18" charset="0"/>
              </a:rPr>
              <a:t>Financial and Economical Impact</a:t>
            </a:r>
            <a:r>
              <a:rPr lang="en-US" sz="3600" dirty="0">
                <a:latin typeface="Cambria" pitchFamily="18" charset="0"/>
              </a:rPr>
              <a:t/>
            </a:r>
            <a:br>
              <a:rPr lang="en-US" sz="3600" dirty="0">
                <a:latin typeface="Cambria" pitchFamily="18" charset="0"/>
              </a:rPr>
            </a:br>
            <a:endParaRPr lang="en-US" sz="3600" dirty="0">
              <a:latin typeface="Cambria" pitchFamily="18" charset="0"/>
            </a:endParaRPr>
          </a:p>
        </p:txBody>
      </p:sp>
    </p:spTree>
    <p:extLst>
      <p:ext uri="{BB962C8B-B14F-4D97-AF65-F5344CB8AC3E}">
        <p14:creationId xmlns:p14="http://schemas.microsoft.com/office/powerpoint/2010/main" val="1828699478"/>
      </p:ext>
    </p:extLst>
  </p:cSld>
  <p:clrMapOvr>
    <a:masterClrMapping/>
  </p:clrMapOvr>
</p:sld>
</file>

<file path=ppt/theme/theme1.xml><?xml version="1.0" encoding="utf-8"?>
<a:theme xmlns:a="http://schemas.openxmlformats.org/drawingml/2006/main" name="SAT- Kratos Template">
  <a:themeElements>
    <a:clrScheme name="Kratos Corp ">
      <a:dk1>
        <a:sysClr val="windowText" lastClr="000000"/>
      </a:dk1>
      <a:lt1>
        <a:sysClr val="window" lastClr="FFFFFF"/>
      </a:lt1>
      <a:dk2>
        <a:srgbClr val="1F497D"/>
      </a:dk2>
      <a:lt2>
        <a:srgbClr val="EEECE1"/>
      </a:lt2>
      <a:accent1>
        <a:srgbClr val="773141"/>
      </a:accent1>
      <a:accent2>
        <a:srgbClr val="808080"/>
      </a:accent2>
      <a:accent3>
        <a:srgbClr val="C6DBE0"/>
      </a:accent3>
      <a:accent4>
        <a:srgbClr val="81ABBA"/>
      </a:accent4>
      <a:accent5>
        <a:srgbClr val="E8E8CA"/>
      </a:accent5>
      <a:accent6>
        <a:srgbClr val="C2BD85"/>
      </a:accent6>
      <a:hlink>
        <a:srgbClr val="773141"/>
      </a:hlink>
      <a:folHlink>
        <a:srgbClr val="808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Kratos Corp ">
      <a:dk1>
        <a:sysClr val="windowText" lastClr="000000"/>
      </a:dk1>
      <a:lt1>
        <a:sysClr val="window" lastClr="FFFFFF"/>
      </a:lt1>
      <a:dk2>
        <a:srgbClr val="1F497D"/>
      </a:dk2>
      <a:lt2>
        <a:srgbClr val="EEECE1"/>
      </a:lt2>
      <a:accent1>
        <a:srgbClr val="773141"/>
      </a:accent1>
      <a:accent2>
        <a:srgbClr val="808080"/>
      </a:accent2>
      <a:accent3>
        <a:srgbClr val="C6DBE0"/>
      </a:accent3>
      <a:accent4>
        <a:srgbClr val="81ABBA"/>
      </a:accent4>
      <a:accent5>
        <a:srgbClr val="E8E8CA"/>
      </a:accent5>
      <a:accent6>
        <a:srgbClr val="C2BD85"/>
      </a:accent6>
      <a:hlink>
        <a:srgbClr val="773141"/>
      </a:hlink>
      <a:folHlink>
        <a:srgbClr val="808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CB1424E43FF647A7BDE743DBEF9DB4" ma:contentTypeVersion="3" ma:contentTypeDescription="Create a new document." ma:contentTypeScope="" ma:versionID="a3c164daf26a3a4d1d5cf874baccde0e">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791068-AC72-4250-A84E-8518BE69DE48}"/>
</file>

<file path=customXml/itemProps2.xml><?xml version="1.0" encoding="utf-8"?>
<ds:datastoreItem xmlns:ds="http://schemas.openxmlformats.org/officeDocument/2006/customXml" ds:itemID="{89B48601-4DBE-4DFC-A711-3DCC59B2CCFE}"/>
</file>

<file path=customXml/itemProps3.xml><?xml version="1.0" encoding="utf-8"?>
<ds:datastoreItem xmlns:ds="http://schemas.openxmlformats.org/officeDocument/2006/customXml" ds:itemID="{DFA45E8B-4845-43B2-918D-8E15D4DAE62B}"/>
</file>

<file path=docProps/app.xml><?xml version="1.0" encoding="utf-8"?>
<Properties xmlns="http://schemas.openxmlformats.org/officeDocument/2006/extended-properties" xmlns:vt="http://schemas.openxmlformats.org/officeDocument/2006/docPropsVTypes">
  <TotalTime>2255</TotalTime>
  <Words>2017</Words>
  <Application>Microsoft Office PowerPoint</Application>
  <PresentationFormat>On-screen Show (4:3)</PresentationFormat>
  <Paragraphs>242</Paragraphs>
  <Slides>20</Slides>
  <Notes>11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SAT- Kratos Template</vt:lpstr>
      <vt:lpstr>1_Office Theme</vt:lpstr>
      <vt:lpstr>PowerPoint Presentation</vt:lpstr>
      <vt:lpstr>Presentation Agenda</vt:lpstr>
      <vt:lpstr>Embrace the ITU Vision</vt:lpstr>
      <vt:lpstr>Objectives</vt:lpstr>
      <vt:lpstr>Objectives</vt:lpstr>
      <vt:lpstr>Scope</vt:lpstr>
      <vt:lpstr>Mission</vt:lpstr>
      <vt:lpstr>Feasibility Study</vt:lpstr>
      <vt:lpstr>Financial and Economical Impact </vt:lpstr>
      <vt:lpstr>Financial and Economical Impact </vt:lpstr>
      <vt:lpstr>General Costs Consideration</vt:lpstr>
      <vt:lpstr>Project Timeline</vt:lpstr>
      <vt:lpstr>Land Acquisition</vt:lpstr>
      <vt:lpstr>A Phased Approach</vt:lpstr>
      <vt:lpstr>Phase 1</vt:lpstr>
      <vt:lpstr>Phase 2</vt:lpstr>
      <vt:lpstr>Phase 3</vt:lpstr>
      <vt:lpstr>RFI and Tender Methodology</vt:lpstr>
      <vt:lpstr>General Considerations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Baraglia, Guido</dc:creator>
  <cp:lastModifiedBy>Baraglia, Guido</cp:lastModifiedBy>
  <cp:revision>43</cp:revision>
  <cp:lastPrinted>2013-06-05T12:12:42Z</cp:lastPrinted>
  <dcterms:created xsi:type="dcterms:W3CDTF">2013-02-20T08:53:10Z</dcterms:created>
  <dcterms:modified xsi:type="dcterms:W3CDTF">2014-04-05T09:01:03Z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0x010100CBCB1424E43FF647A7BDE743DBEF9DB4</vt:lpwstr>
  </property>
</Properties>
</file>