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4" r:id="rId5"/>
    <p:sldId id="263" r:id="rId6"/>
    <p:sldId id="265" r:id="rId7"/>
    <p:sldId id="261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0C54-2255-4A33-9935-4C512A15AE5E}" type="datetimeFigureOut">
              <a:rPr lang="tr-TR" smtClean="0"/>
              <a:t>7.03.2023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6ADD-9C8D-4AA2-91B3-D4C35A560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50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EAB2-AFA0-48C5-937B-97F0D3924B8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7ACE-C376-4FF9-BDE8-14B91359EB23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8F9-B311-4194-91A0-D369EAB7136B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75C1-A32C-4854-A6FA-8D5B4347D74B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D171-3CE6-4CBB-BA40-170D940B521A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8A3B-BA85-43EA-8FFB-8C70DF6431A3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8F0-75FE-4FC3-BE02-A083C11C9285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A93F-58BD-49A7-ADB4-9274F95B1175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A205-46C5-406F-B021-175F91C5537D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C0A3-55EB-4032-B8D0-A2D3FF39AB9D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FCC-1361-483C-A839-9061B8E357AF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1C-49DC-4689-8035-13C7A83713D3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A262-1417-4347-AF83-BAF039F149A5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5CB-0A3B-4993-A11A-DC48E6F2E4F6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EAD4-9C80-420F-9329-10E4CF852DC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858A-506D-421F-9FB4-339002D07E59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3450-DDE4-4705-BEFE-99E5825A24E7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2F7288-4381-4DC9-9077-8E1B1A004AD7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2" y="1387520"/>
            <a:ext cx="8414327" cy="537547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685448" y="187191"/>
            <a:ext cx="5958038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TÜRKİYE / SYRIA EARTHQUAKES</a:t>
            </a:r>
          </a:p>
          <a:p>
            <a:pPr algn="ctr"/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February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2023 </a:t>
            </a:r>
          </a:p>
          <a:p>
            <a:pPr algn="ctr"/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04:17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9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3502" y="1063416"/>
            <a:ext cx="8096906" cy="1400530"/>
          </a:xfrm>
        </p:spPr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Used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Satellite-uplink</a:t>
            </a:r>
            <a:r>
              <a:rPr lang="tr-TR" dirty="0"/>
              <a:t> </a:t>
            </a:r>
          </a:p>
          <a:p>
            <a:r>
              <a:rPr lang="tr-TR" dirty="0"/>
              <a:t>GSM Network (4.5G) - IP video </a:t>
            </a:r>
            <a:r>
              <a:rPr lang="tr-TR" dirty="0" err="1"/>
              <a:t>stream</a:t>
            </a:r>
            <a:r>
              <a:rPr lang="tr-TR" dirty="0"/>
              <a:t> </a:t>
            </a:r>
            <a:r>
              <a:rPr lang="tr-TR" dirty="0" err="1"/>
              <a:t>equipment</a:t>
            </a:r>
            <a:endParaRPr lang="tr-TR" dirty="0"/>
          </a:p>
          <a:p>
            <a:r>
              <a:rPr lang="tr-TR" dirty="0"/>
              <a:t>IP </a:t>
            </a:r>
            <a:r>
              <a:rPr lang="tr-TR" dirty="0" err="1"/>
              <a:t>Audio</a:t>
            </a:r>
            <a:r>
              <a:rPr lang="tr-TR" dirty="0"/>
              <a:t> </a:t>
            </a:r>
            <a:r>
              <a:rPr lang="tr-TR" dirty="0" err="1"/>
              <a:t>Codec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Radio</a:t>
            </a: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24"/>
            <a:ext cx="1618970" cy="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1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7343" y="3224794"/>
            <a:ext cx="8340400" cy="1400530"/>
          </a:xfrm>
        </p:spPr>
        <p:txBody>
          <a:bodyPr/>
          <a:lstStyle/>
          <a:p>
            <a:r>
              <a:rPr lang="tr-TR" sz="5400" dirty="0" err="1"/>
              <a:t>Thank</a:t>
            </a:r>
            <a:r>
              <a:rPr lang="tr-TR" sz="5400" dirty="0"/>
              <a:t> </a:t>
            </a:r>
            <a:r>
              <a:rPr lang="tr-TR" sz="5400" dirty="0" err="1"/>
              <a:t>you</a:t>
            </a:r>
            <a:endParaRPr lang="tr-TR" sz="5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5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212364"/>
            <a:ext cx="5189413" cy="5421775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341745" y="2149844"/>
            <a:ext cx="6096000" cy="275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46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>
                <a:latin typeface="+mj-lt"/>
                <a:ea typeface="+mj-ea"/>
                <a:cs typeface="+mj-cs"/>
              </a:rPr>
              <a:t>104 people passed away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100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>
                <a:latin typeface="+mj-lt"/>
                <a:ea typeface="+mj-ea"/>
                <a:cs typeface="+mj-cs"/>
              </a:rPr>
              <a:t>000 (apr.) people injured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230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>
                <a:latin typeface="+mj-lt"/>
                <a:ea typeface="+mj-ea"/>
                <a:cs typeface="+mj-cs"/>
              </a:rPr>
              <a:t>000 </a:t>
            </a:r>
            <a:r>
              <a:rPr lang="tr-TR" sz="2000" dirty="0"/>
              <a:t>(apr.)</a:t>
            </a:r>
            <a:r>
              <a:rPr lang="tr-TR" sz="2000" dirty="0">
                <a:latin typeface="+mj-lt"/>
                <a:ea typeface="+mj-ea"/>
                <a:cs typeface="+mj-cs"/>
              </a:rPr>
              <a:t> buildings heavily damaged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80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>
                <a:latin typeface="+mj-lt"/>
                <a:ea typeface="+mj-ea"/>
                <a:cs typeface="+mj-cs"/>
              </a:rPr>
              <a:t>000 </a:t>
            </a:r>
            <a:r>
              <a:rPr lang="tr-TR" sz="2000" dirty="0"/>
              <a:t>(apr.) </a:t>
            </a:r>
            <a:r>
              <a:rPr lang="tr-TR" sz="2000" dirty="0">
                <a:latin typeface="+mj-lt"/>
                <a:ea typeface="+mj-ea"/>
                <a:cs typeface="+mj-cs"/>
              </a:rPr>
              <a:t>resqued under rubble</a:t>
            </a:r>
          </a:p>
        </p:txBody>
      </p:sp>
    </p:spTree>
    <p:extLst>
      <p:ext uri="{BB962C8B-B14F-4D97-AF65-F5344CB8AC3E}">
        <p14:creationId xmlns:p14="http://schemas.microsoft.com/office/powerpoint/2010/main" val="425222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82" y="1572752"/>
            <a:ext cx="7046596" cy="469207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264840" y="3077355"/>
            <a:ext cx="4114655" cy="275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11 </a:t>
            </a:r>
            <a:r>
              <a:rPr lang="tr-TR" sz="2000" dirty="0" err="1">
                <a:latin typeface="+mj-lt"/>
                <a:ea typeface="+mj-ea"/>
                <a:cs typeface="+mj-cs"/>
              </a:rPr>
              <a:t>cities</a:t>
            </a:r>
            <a:r>
              <a:rPr lang="tr-TR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 err="1">
                <a:latin typeface="+mj-lt"/>
                <a:ea typeface="+mj-ea"/>
                <a:cs typeface="+mj-cs"/>
              </a:rPr>
              <a:t>affected</a:t>
            </a:r>
            <a:endParaRPr lang="tr-TR" sz="20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13,5 </a:t>
            </a:r>
            <a:r>
              <a:rPr lang="tr-TR" sz="2000" dirty="0" err="1">
                <a:latin typeface="+mj-lt"/>
                <a:ea typeface="+mj-ea"/>
                <a:cs typeface="+mj-cs"/>
              </a:rPr>
              <a:t>million</a:t>
            </a:r>
            <a:r>
              <a:rPr lang="tr-TR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 err="1">
                <a:latin typeface="+mj-lt"/>
                <a:ea typeface="+mj-ea"/>
                <a:cs typeface="+mj-cs"/>
              </a:rPr>
              <a:t>people</a:t>
            </a:r>
            <a:r>
              <a:rPr lang="tr-TR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 err="1">
                <a:latin typeface="+mj-lt"/>
                <a:ea typeface="+mj-ea"/>
                <a:cs typeface="+mj-cs"/>
              </a:rPr>
              <a:t>affected</a:t>
            </a:r>
            <a:endParaRPr lang="tr-TR" sz="20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000" dirty="0">
                <a:latin typeface="+mj-lt"/>
                <a:ea typeface="+mj-ea"/>
                <a:cs typeface="+mj-cs"/>
              </a:rPr>
              <a:t>3 </a:t>
            </a:r>
            <a:r>
              <a:rPr lang="tr-TR" sz="2000" dirty="0" err="1">
                <a:latin typeface="+mj-lt"/>
                <a:ea typeface="+mj-ea"/>
                <a:cs typeface="+mj-cs"/>
              </a:rPr>
              <a:t>million</a:t>
            </a:r>
            <a:r>
              <a:rPr lang="tr-TR" sz="2000" dirty="0">
                <a:latin typeface="+mj-lt"/>
                <a:ea typeface="+mj-ea"/>
                <a:cs typeface="+mj-cs"/>
              </a:rPr>
              <a:t> 320 </a:t>
            </a:r>
            <a:r>
              <a:rPr lang="tr-TR" sz="2000" dirty="0" err="1">
                <a:latin typeface="+mj-lt"/>
                <a:ea typeface="+mj-ea"/>
                <a:cs typeface="+mj-cs"/>
              </a:rPr>
              <a:t>thousand</a:t>
            </a:r>
            <a:r>
              <a:rPr lang="tr-TR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 err="1">
                <a:latin typeface="+mj-lt"/>
                <a:ea typeface="+mj-ea"/>
                <a:cs typeface="+mj-cs"/>
              </a:rPr>
              <a:t>people</a:t>
            </a:r>
            <a:r>
              <a:rPr lang="tr-TR" sz="2000" dirty="0">
                <a:latin typeface="+mj-lt"/>
                <a:ea typeface="+mj-ea"/>
                <a:cs typeface="+mj-cs"/>
              </a:rPr>
              <a:t> </a:t>
            </a:r>
            <a:r>
              <a:rPr lang="tr-TR" sz="2000" dirty="0" err="1">
                <a:latin typeface="+mj-lt"/>
                <a:ea typeface="+mj-ea"/>
                <a:cs typeface="+mj-cs"/>
              </a:rPr>
              <a:t>moved</a:t>
            </a:r>
            <a:endParaRPr lang="tr-TR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50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983237" y="1952664"/>
            <a:ext cx="5629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90 COUNTRIES </a:t>
            </a:r>
            <a:r>
              <a:rPr lang="en-US" sz="3600" b="1" dirty="0"/>
              <a:t>HELPED </a:t>
            </a:r>
            <a:r>
              <a:rPr lang="tr-TR" sz="3600" b="1" dirty="0"/>
              <a:t>TÜRKİYE</a:t>
            </a:r>
          </a:p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MANY THANKS </a:t>
            </a:r>
          </a:p>
          <a:p>
            <a:pPr algn="ctr"/>
            <a:r>
              <a:rPr lang="tr-TR" sz="3600" b="1" dirty="0"/>
              <a:t>ALL OF THEM</a:t>
            </a:r>
          </a:p>
        </p:txBody>
      </p:sp>
      <p:sp>
        <p:nvSpPr>
          <p:cNvPr id="4" name="AutoShape 2" descr="Türkiye'ye yardım gönderen ülkeler: Deprem sonrası hangi ülkeler Türkiye'ye yardım gönderdi? -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t="1334" b="1"/>
          <a:stretch/>
        </p:blipFill>
        <p:spPr>
          <a:xfrm>
            <a:off x="6612557" y="1205798"/>
            <a:ext cx="5123296" cy="523084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" name="Yuvarlatılmış Dikdörtgen 7"/>
          <p:cNvSpPr/>
          <p:nvPr/>
        </p:nvSpPr>
        <p:spPr>
          <a:xfrm>
            <a:off x="6612557" y="1205798"/>
            <a:ext cx="2059806" cy="7218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14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47" y="290900"/>
            <a:ext cx="4482123" cy="430453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8301" y="16936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2 </a:t>
            </a:r>
            <a:r>
              <a:rPr lang="tr-TR" dirty="0" err="1"/>
              <a:t>Local</a:t>
            </a:r>
            <a:r>
              <a:rPr lang="tr-TR" dirty="0"/>
              <a:t> Office </a:t>
            </a:r>
          </a:p>
          <a:p>
            <a:pPr marL="0" indent="0">
              <a:buNone/>
            </a:pPr>
            <a:r>
              <a:rPr lang="tr-TR" dirty="0"/>
              <a:t>		Diyarbakır</a:t>
            </a:r>
          </a:p>
          <a:p>
            <a:pPr marL="0" indent="0">
              <a:buNone/>
            </a:pPr>
            <a:r>
              <a:rPr lang="tr-TR" dirty="0"/>
              <a:t>		Mersin</a:t>
            </a:r>
          </a:p>
          <a:p>
            <a:r>
              <a:rPr lang="tr-TR" dirty="0"/>
              <a:t>2 </a:t>
            </a:r>
            <a:r>
              <a:rPr lang="tr-TR" dirty="0" err="1"/>
              <a:t>Transmitters</a:t>
            </a:r>
            <a:r>
              <a:rPr lang="tr-TR" dirty="0"/>
              <a:t> Servis Office</a:t>
            </a:r>
          </a:p>
          <a:p>
            <a:pPr marL="0" indent="0">
              <a:buNone/>
            </a:pPr>
            <a:r>
              <a:rPr lang="tr-TR" dirty="0"/>
              <a:t>		Malatya</a:t>
            </a:r>
          </a:p>
          <a:p>
            <a:pPr marL="0" indent="0">
              <a:buNone/>
            </a:pPr>
            <a:r>
              <a:rPr lang="tr-TR" dirty="0"/>
              <a:t>		Gaziantep</a:t>
            </a:r>
          </a:p>
          <a:p>
            <a:r>
              <a:rPr lang="en-US" dirty="0"/>
              <a:t>90 </a:t>
            </a:r>
            <a:r>
              <a:rPr lang="tr-TR" dirty="0" err="1"/>
              <a:t>Rd</a:t>
            </a:r>
            <a:r>
              <a:rPr lang="tr-TR" dirty="0"/>
              <a:t>/TV </a:t>
            </a:r>
            <a:r>
              <a:rPr lang="tr-TR" dirty="0" err="1"/>
              <a:t>Terrestrail</a:t>
            </a:r>
            <a:r>
              <a:rPr lang="tr-TR" dirty="0"/>
              <a:t> </a:t>
            </a:r>
            <a:r>
              <a:rPr lang="tr-TR" dirty="0" err="1"/>
              <a:t>Transmitter</a:t>
            </a:r>
            <a:r>
              <a:rPr lang="tr-TR" dirty="0"/>
              <a:t> </a:t>
            </a:r>
            <a:r>
              <a:rPr lang="en-US" dirty="0"/>
              <a:t>Stations</a:t>
            </a:r>
            <a:endParaRPr lang="tr-TR" dirty="0"/>
          </a:p>
          <a:p>
            <a:r>
              <a:rPr lang="tr-TR" dirty="0"/>
              <a:t> 250 TRT </a:t>
            </a:r>
            <a:r>
              <a:rPr lang="tr-TR" dirty="0" err="1"/>
              <a:t>employee</a:t>
            </a:r>
            <a:r>
              <a:rPr lang="tr-TR" dirty="0"/>
              <a:t> (</a:t>
            </a:r>
            <a:r>
              <a:rPr lang="tr-TR" dirty="0" err="1"/>
              <a:t>apr</a:t>
            </a:r>
            <a:r>
              <a:rPr lang="tr-TR" dirty="0"/>
              <a:t>.)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24"/>
            <a:ext cx="1618970" cy="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Resim 8" descr="C:\Users\abdullah.isen\Desktop\Amas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3" y="1447800"/>
            <a:ext cx="2855494" cy="510343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3614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9919" y="1947040"/>
            <a:ext cx="3632318" cy="4195481"/>
          </a:xfrm>
        </p:spPr>
        <p:txBody>
          <a:bodyPr/>
          <a:lstStyle/>
          <a:p>
            <a:r>
              <a:rPr lang="en-US" dirty="0"/>
              <a:t>1 station </a:t>
            </a:r>
            <a:r>
              <a:rPr lang="tr-TR" dirty="0" err="1"/>
              <a:t>totally</a:t>
            </a:r>
            <a:r>
              <a:rPr lang="tr-TR" dirty="0"/>
              <a:t> </a:t>
            </a:r>
            <a:r>
              <a:rPr lang="tr-TR" dirty="0" err="1"/>
              <a:t>collapsed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4 station heavily damaged </a:t>
            </a:r>
            <a:endParaRPr lang="tr-TR" dirty="0"/>
          </a:p>
          <a:p>
            <a:r>
              <a:rPr lang="tr-TR" dirty="0"/>
              <a:t>28 </a:t>
            </a:r>
            <a:r>
              <a:rPr lang="en-US" dirty="0"/>
              <a:t>station moderately damaged.</a:t>
            </a:r>
            <a:endParaRPr lang="tr-TR" dirty="0"/>
          </a:p>
          <a:p>
            <a:r>
              <a:rPr lang="en-US" dirty="0"/>
              <a:t>5</a:t>
            </a:r>
            <a:r>
              <a:rPr lang="tr-TR" dirty="0"/>
              <a:t>7 </a:t>
            </a:r>
            <a:r>
              <a:rPr lang="tr-TR" dirty="0" err="1"/>
              <a:t>station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damaged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t="3620"/>
          <a:stretch/>
        </p:blipFill>
        <p:spPr>
          <a:xfrm>
            <a:off x="7591224" y="3416968"/>
            <a:ext cx="4469185" cy="329359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24"/>
            <a:ext cx="1618970" cy="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64" y="1063416"/>
            <a:ext cx="4564989" cy="34237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65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7036" y="2670522"/>
            <a:ext cx="5054867" cy="2608050"/>
          </a:xfrm>
        </p:spPr>
        <p:txBody>
          <a:bodyPr>
            <a:normAutofit/>
          </a:bodyPr>
          <a:lstStyle/>
          <a:p>
            <a:r>
              <a:rPr lang="tr-TR" dirty="0" err="1"/>
              <a:t>Continued</a:t>
            </a:r>
            <a:r>
              <a:rPr lang="tr-TR" dirty="0"/>
              <a:t> FM Broadcast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undamaged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generatorized</a:t>
            </a:r>
            <a:r>
              <a:rPr lang="tr-TR" dirty="0"/>
              <a:t> </a:t>
            </a:r>
            <a:r>
              <a:rPr lang="tr-TR" dirty="0" err="1"/>
              <a:t>stations</a:t>
            </a:r>
            <a:endParaRPr lang="tr-TR" dirty="0"/>
          </a:p>
          <a:p>
            <a:r>
              <a:rPr lang="tr-TR" dirty="0" err="1"/>
              <a:t>Satellite</a:t>
            </a:r>
            <a:r>
              <a:rPr lang="tr-TR" dirty="0"/>
              <a:t> </a:t>
            </a:r>
            <a:r>
              <a:rPr lang="tr-TR" dirty="0" err="1"/>
              <a:t>broadcasting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problem</a:t>
            </a:r>
          </a:p>
          <a:p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Elektricity</a:t>
            </a:r>
            <a:r>
              <a:rPr lang="tr-TR" dirty="0"/>
              <a:t> Network </a:t>
            </a:r>
            <a:r>
              <a:rPr lang="tr-TR" dirty="0" err="1"/>
              <a:t>Operators</a:t>
            </a:r>
            <a:r>
              <a:rPr lang="tr-TR" dirty="0"/>
              <a:t>.</a:t>
            </a:r>
          </a:p>
          <a:p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generators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24"/>
            <a:ext cx="1618970" cy="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t="4100" b="25953"/>
          <a:stretch/>
        </p:blipFill>
        <p:spPr>
          <a:xfrm>
            <a:off x="8709353" y="2598674"/>
            <a:ext cx="3286373" cy="408660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19578" t="21689" r="20680" b="35300"/>
          <a:stretch/>
        </p:blipFill>
        <p:spPr>
          <a:xfrm>
            <a:off x="5794408" y="1220994"/>
            <a:ext cx="3192873" cy="408660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1988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76912" y="793078"/>
            <a:ext cx="7336510" cy="789832"/>
          </a:xfrm>
        </p:spPr>
        <p:txBody>
          <a:bodyPr/>
          <a:lstStyle/>
          <a:p>
            <a:r>
              <a:rPr lang="tr-TR" dirty="0" err="1"/>
              <a:t>Radio</a:t>
            </a:r>
            <a:r>
              <a:rPr lang="tr-TR" dirty="0"/>
              <a:t> </a:t>
            </a:r>
            <a:r>
              <a:rPr lang="tr-TR" dirty="0" err="1"/>
              <a:t>Channels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8691" y="1948345"/>
            <a:ext cx="8946541" cy="4195481"/>
          </a:xfrm>
        </p:spPr>
        <p:txBody>
          <a:bodyPr/>
          <a:lstStyle/>
          <a:p>
            <a:r>
              <a:rPr lang="tr-TR" dirty="0" err="1"/>
              <a:t>Radio</a:t>
            </a:r>
            <a:r>
              <a:rPr lang="tr-TR" dirty="0"/>
              <a:t> 1</a:t>
            </a:r>
          </a:p>
          <a:p>
            <a:r>
              <a:rPr lang="tr-TR" dirty="0"/>
              <a:t>TRT FM</a:t>
            </a:r>
          </a:p>
          <a:p>
            <a:r>
              <a:rPr lang="tr-TR" dirty="0" err="1"/>
              <a:t>Radio</a:t>
            </a:r>
            <a:r>
              <a:rPr lang="tr-TR" dirty="0"/>
              <a:t> 3</a:t>
            </a:r>
          </a:p>
          <a:p>
            <a:r>
              <a:rPr lang="tr-TR" dirty="0"/>
              <a:t>Radyo Nağme</a:t>
            </a:r>
          </a:p>
          <a:p>
            <a:r>
              <a:rPr lang="tr-TR" dirty="0"/>
              <a:t>Radyo Türkü</a:t>
            </a:r>
          </a:p>
          <a:p>
            <a:r>
              <a:rPr lang="tr-TR" dirty="0"/>
              <a:t>Radyo Kürdi</a:t>
            </a:r>
          </a:p>
          <a:p>
            <a:r>
              <a:rPr lang="tr-TR" dirty="0"/>
              <a:t>Radyo Haber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24"/>
            <a:ext cx="1618970" cy="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ağ Ayraç 8"/>
          <p:cNvSpPr/>
          <p:nvPr/>
        </p:nvSpPr>
        <p:spPr>
          <a:xfrm>
            <a:off x="3407343" y="1948345"/>
            <a:ext cx="664143" cy="2950914"/>
          </a:xfrm>
          <a:prstGeom prst="rightBrace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350619" y="3193030"/>
            <a:ext cx="2675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Radio</a:t>
            </a:r>
            <a:r>
              <a:rPr lang="tr-TR" dirty="0"/>
              <a:t> 1</a:t>
            </a:r>
          </a:p>
          <a:p>
            <a:endParaRPr lang="tr-TR" dirty="0"/>
          </a:p>
          <a:p>
            <a:r>
              <a:rPr lang="tr-TR" dirty="0" err="1"/>
              <a:t>Started</a:t>
            </a:r>
            <a:r>
              <a:rPr lang="tr-TR" dirty="0"/>
              <a:t> in 30 </a:t>
            </a:r>
            <a:r>
              <a:rPr lang="tr-TR" dirty="0" err="1"/>
              <a:t>minutes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969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8160" y="709519"/>
            <a:ext cx="8250910" cy="1400530"/>
          </a:xfrm>
        </p:spPr>
        <p:txBody>
          <a:bodyPr/>
          <a:lstStyle/>
          <a:p>
            <a:r>
              <a:rPr lang="tr-TR" dirty="0"/>
              <a:t>TV </a:t>
            </a:r>
            <a:r>
              <a:rPr lang="tr-TR" dirty="0" err="1"/>
              <a:t>Channels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24"/>
            <a:ext cx="1618970" cy="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804927" y="2034972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tr-TR" dirty="0"/>
              <a:t>TRT 1</a:t>
            </a:r>
          </a:p>
          <a:p>
            <a:r>
              <a:rPr lang="tr-TR" dirty="0"/>
              <a:t>TRT HABER (News)</a:t>
            </a:r>
          </a:p>
          <a:p>
            <a:r>
              <a:rPr lang="tr-TR" dirty="0"/>
              <a:t>TRT SPOR</a:t>
            </a:r>
          </a:p>
          <a:p>
            <a:r>
              <a:rPr lang="tr-TR" dirty="0"/>
              <a:t>TRT 3</a:t>
            </a:r>
          </a:p>
          <a:p>
            <a:r>
              <a:rPr lang="tr-TR" dirty="0"/>
              <a:t>TRT Müzik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TRT Çocuk (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kids</a:t>
            </a:r>
            <a:r>
              <a:rPr lang="tr-TR" dirty="0"/>
              <a:t>)  ---  </a:t>
            </a:r>
            <a:r>
              <a:rPr lang="tr-TR" dirty="0" err="1"/>
              <a:t>Excepted</a:t>
            </a:r>
            <a:endParaRPr lang="tr-TR" dirty="0"/>
          </a:p>
        </p:txBody>
      </p:sp>
      <p:sp>
        <p:nvSpPr>
          <p:cNvPr id="8" name="Sağ Ayraç 7"/>
          <p:cNvSpPr/>
          <p:nvPr/>
        </p:nvSpPr>
        <p:spPr>
          <a:xfrm>
            <a:off x="3407343" y="2073472"/>
            <a:ext cx="664143" cy="2026889"/>
          </a:xfrm>
          <a:prstGeom prst="rightBrac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360244" y="2954956"/>
            <a:ext cx="361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TRT HABER (News)</a:t>
            </a:r>
          </a:p>
          <a:p>
            <a:endParaRPr lang="tr-TR" dirty="0"/>
          </a:p>
          <a:p>
            <a:r>
              <a:rPr lang="tr-TR" dirty="0"/>
              <a:t>(in 30 </a:t>
            </a:r>
            <a:r>
              <a:rPr lang="tr-TR" dirty="0" err="1"/>
              <a:t>minutes</a:t>
            </a:r>
            <a:r>
              <a:rPr lang="tr-TR" dirty="0"/>
              <a:t>)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24" y="1522866"/>
            <a:ext cx="5694373" cy="320150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13864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AD95B2F982C41B1E6794D0F5F3A7C" ma:contentTypeVersion="1" ma:contentTypeDescription="Create a new document." ma:contentTypeScope="" ma:versionID="38ad1d4957860699320dc52d3d5cb0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F4729A-1F47-4D52-ADB3-75DEBC78255A}"/>
</file>

<file path=customXml/itemProps2.xml><?xml version="1.0" encoding="utf-8"?>
<ds:datastoreItem xmlns:ds="http://schemas.openxmlformats.org/officeDocument/2006/customXml" ds:itemID="{45A41D74-2907-43FD-9425-5706732C8A17}"/>
</file>

<file path=customXml/itemProps3.xml><?xml version="1.0" encoding="utf-8"?>
<ds:datastoreItem xmlns:ds="http://schemas.openxmlformats.org/officeDocument/2006/customXml" ds:itemID="{0B812E46-1486-4A4C-9BC4-89B5F645254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219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Channels </vt:lpstr>
      <vt:lpstr>TV Channels</vt:lpstr>
      <vt:lpstr>We Used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İSEN</dc:creator>
  <cp:lastModifiedBy>BR SGD</cp:lastModifiedBy>
  <cp:revision>24</cp:revision>
  <dcterms:created xsi:type="dcterms:W3CDTF">2023-03-06T12:23:48Z</dcterms:created>
  <dcterms:modified xsi:type="dcterms:W3CDTF">2023-03-07T15:05:41Z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0x010100BE3AD95B2F982C41B1E6794D0F5F3A7C</vt:lpwstr>
  </property>
</Properties>
</file>