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sldIdLst>
    <p:sldId id="297" r:id="rId3"/>
    <p:sldId id="298" r:id="rId4"/>
    <p:sldId id="303" r:id="rId5"/>
    <p:sldId id="258" r:id="rId6"/>
    <p:sldId id="267" r:id="rId7"/>
    <p:sldId id="268" r:id="rId8"/>
    <p:sldId id="287" r:id="rId9"/>
    <p:sldId id="294" r:id="rId10"/>
    <p:sldId id="274" r:id="rId11"/>
    <p:sldId id="276" r:id="rId12"/>
    <p:sldId id="304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99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7675B-F65B-4093-9C67-A098AE2752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A91879-132E-4B51-93DA-CBEDCAFA450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400" dirty="0" smtClean="0"/>
            <a:t>Cloud</a:t>
          </a:r>
          <a:endParaRPr lang="en-US" sz="2400" dirty="0"/>
        </a:p>
      </dgm:t>
    </dgm:pt>
    <dgm:pt modelId="{44324923-328C-4C99-905F-55A3834BF3A1}" type="parTrans" cxnId="{04BE5F5E-2C9D-4913-B649-39BC722F9D91}">
      <dgm:prSet/>
      <dgm:spPr/>
      <dgm:t>
        <a:bodyPr/>
        <a:lstStyle/>
        <a:p>
          <a:endParaRPr lang="en-US"/>
        </a:p>
      </dgm:t>
    </dgm:pt>
    <dgm:pt modelId="{3A3F97A0-749C-4BC9-98FF-A815AB29D5A5}" type="sibTrans" cxnId="{04BE5F5E-2C9D-4913-B649-39BC722F9D91}">
      <dgm:prSet/>
      <dgm:spPr/>
      <dgm:t>
        <a:bodyPr/>
        <a:lstStyle/>
        <a:p>
          <a:endParaRPr lang="en-US"/>
        </a:p>
      </dgm:t>
    </dgm:pt>
    <dgm:pt modelId="{BBB31AAF-5978-4A4A-8DC1-8AD955F34FD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IoT</a:t>
          </a:r>
          <a:endParaRPr lang="en-US" dirty="0"/>
        </a:p>
      </dgm:t>
    </dgm:pt>
    <dgm:pt modelId="{218B45D4-E85A-4471-9F39-AFF98FD483ED}" type="parTrans" cxnId="{FB35872E-ED60-4911-8811-7A72343FE2E0}">
      <dgm:prSet/>
      <dgm:spPr/>
      <dgm:t>
        <a:bodyPr/>
        <a:lstStyle/>
        <a:p>
          <a:endParaRPr lang="en-US"/>
        </a:p>
      </dgm:t>
    </dgm:pt>
    <dgm:pt modelId="{F107CD98-64C8-4B1A-8D69-EAF80A133F72}" type="sibTrans" cxnId="{FB35872E-ED60-4911-8811-7A72343FE2E0}">
      <dgm:prSet/>
      <dgm:spPr/>
      <dgm:t>
        <a:bodyPr/>
        <a:lstStyle/>
        <a:p>
          <a:endParaRPr lang="en-US"/>
        </a:p>
      </dgm:t>
    </dgm:pt>
    <dgm:pt modelId="{2CFB47A3-81D4-463D-8357-14C471A3047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BYOX</a:t>
          </a:r>
          <a:endParaRPr lang="en-US" dirty="0"/>
        </a:p>
      </dgm:t>
    </dgm:pt>
    <dgm:pt modelId="{1E8C8015-2464-4D17-ABCD-D6E478BFE374}" type="parTrans" cxnId="{EB94CBFE-5DAE-4BEF-AA5F-38AFF8E924FC}">
      <dgm:prSet/>
      <dgm:spPr/>
      <dgm:t>
        <a:bodyPr/>
        <a:lstStyle/>
        <a:p>
          <a:endParaRPr lang="en-US"/>
        </a:p>
      </dgm:t>
    </dgm:pt>
    <dgm:pt modelId="{087D235B-62DD-4673-A5A9-B8BE4A78D53E}" type="sibTrans" cxnId="{EB94CBFE-5DAE-4BEF-AA5F-38AFF8E924FC}">
      <dgm:prSet/>
      <dgm:spPr/>
      <dgm:t>
        <a:bodyPr/>
        <a:lstStyle/>
        <a:p>
          <a:endParaRPr lang="en-US"/>
        </a:p>
      </dgm:t>
    </dgm:pt>
    <dgm:pt modelId="{422D8360-52B3-4E20-90D3-F142A0DF4398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Economy</a:t>
          </a:r>
          <a:endParaRPr lang="en-US" dirty="0"/>
        </a:p>
      </dgm:t>
    </dgm:pt>
    <dgm:pt modelId="{D79264F2-27F3-4C25-89B4-9941E1CA8157}" type="parTrans" cxnId="{8829327D-77B9-4EB9-BF3B-4C1E659E1DD2}">
      <dgm:prSet/>
      <dgm:spPr/>
      <dgm:t>
        <a:bodyPr/>
        <a:lstStyle/>
        <a:p>
          <a:endParaRPr lang="en-US"/>
        </a:p>
      </dgm:t>
    </dgm:pt>
    <dgm:pt modelId="{97B7D1C0-4A9B-44C8-9190-5371D80F5FB4}" type="sibTrans" cxnId="{8829327D-77B9-4EB9-BF3B-4C1E659E1DD2}">
      <dgm:prSet/>
      <dgm:spPr/>
      <dgm:t>
        <a:bodyPr/>
        <a:lstStyle/>
        <a:p>
          <a:endParaRPr lang="en-US"/>
        </a:p>
      </dgm:t>
    </dgm:pt>
    <dgm:pt modelId="{46EA2506-A4D8-481C-A678-6F8FF261A4C5}" type="pres">
      <dgm:prSet presAssocID="{C297675B-F65B-4093-9C67-A098AE2752E5}" presName="Name0" presStyleCnt="0">
        <dgm:presLayoutVars>
          <dgm:dir/>
          <dgm:resizeHandles val="exact"/>
        </dgm:presLayoutVars>
      </dgm:prSet>
      <dgm:spPr/>
    </dgm:pt>
    <dgm:pt modelId="{89EEC23E-EC02-452F-BED7-1DE699E88100}" type="pres">
      <dgm:prSet presAssocID="{3FA91879-132E-4B51-93DA-CBEDCAFA45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40AAB-5F44-4EBD-9919-CD0E21DA819B}" type="pres">
      <dgm:prSet presAssocID="{3A3F97A0-749C-4BC9-98FF-A815AB29D5A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F6A1A6-4573-43D6-BCE9-E537978276D9}" type="pres">
      <dgm:prSet presAssocID="{3A3F97A0-749C-4BC9-98FF-A815AB29D5A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EC61838-BBE7-4C8E-A2A0-06B113541410}" type="pres">
      <dgm:prSet presAssocID="{BBB31AAF-5978-4A4A-8DC1-8AD955F34F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264CD-39E0-4154-B7F6-318F2EB214A7}" type="pres">
      <dgm:prSet presAssocID="{F107CD98-64C8-4B1A-8D69-EAF80A133F7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788735-3541-4850-9A5F-168E5910B256}" type="pres">
      <dgm:prSet presAssocID="{F107CD98-64C8-4B1A-8D69-EAF80A133F7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3546E1C-6136-40CB-9C77-157E0CD75059}" type="pres">
      <dgm:prSet presAssocID="{2CFB47A3-81D4-463D-8357-14C471A304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E3C82-37FD-4C83-AEFE-38668883F3E5}" type="pres">
      <dgm:prSet presAssocID="{087D235B-62DD-4673-A5A9-B8BE4A78D53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75A7B7D-502E-4CEE-BFCF-2DA8C1E7E7E9}" type="pres">
      <dgm:prSet presAssocID="{087D235B-62DD-4673-A5A9-B8BE4A78D53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CE04A82-6CD2-4813-94BF-4DF059946013}" type="pres">
      <dgm:prSet presAssocID="{422D8360-52B3-4E20-90D3-F142A0DF43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5872E-ED60-4911-8811-7A72343FE2E0}" srcId="{C297675B-F65B-4093-9C67-A098AE2752E5}" destId="{BBB31AAF-5978-4A4A-8DC1-8AD955F34FDB}" srcOrd="1" destOrd="0" parTransId="{218B45D4-E85A-4471-9F39-AFF98FD483ED}" sibTransId="{F107CD98-64C8-4B1A-8D69-EAF80A133F72}"/>
    <dgm:cxn modelId="{8829327D-77B9-4EB9-BF3B-4C1E659E1DD2}" srcId="{C297675B-F65B-4093-9C67-A098AE2752E5}" destId="{422D8360-52B3-4E20-90D3-F142A0DF4398}" srcOrd="3" destOrd="0" parTransId="{D79264F2-27F3-4C25-89B4-9941E1CA8157}" sibTransId="{97B7D1C0-4A9B-44C8-9190-5371D80F5FB4}"/>
    <dgm:cxn modelId="{A66C6E05-A96A-4116-83EC-8BBCC49EDF9B}" type="presOf" srcId="{3FA91879-132E-4B51-93DA-CBEDCAFA4506}" destId="{89EEC23E-EC02-452F-BED7-1DE699E88100}" srcOrd="0" destOrd="0" presId="urn:microsoft.com/office/officeart/2005/8/layout/process1"/>
    <dgm:cxn modelId="{56ADA423-64C2-4253-A523-696F6CA0E9A0}" type="presOf" srcId="{2CFB47A3-81D4-463D-8357-14C471A30471}" destId="{93546E1C-6136-40CB-9C77-157E0CD75059}" srcOrd="0" destOrd="0" presId="urn:microsoft.com/office/officeart/2005/8/layout/process1"/>
    <dgm:cxn modelId="{29012EAE-5489-4DBA-A469-0E864399B205}" type="presOf" srcId="{087D235B-62DD-4673-A5A9-B8BE4A78D53E}" destId="{D3BE3C82-37FD-4C83-AEFE-38668883F3E5}" srcOrd="0" destOrd="0" presId="urn:microsoft.com/office/officeart/2005/8/layout/process1"/>
    <dgm:cxn modelId="{BBFCACCD-5F02-46A5-B464-33A830D519B0}" type="presOf" srcId="{F107CD98-64C8-4B1A-8D69-EAF80A133F72}" destId="{C3B264CD-39E0-4154-B7F6-318F2EB214A7}" srcOrd="0" destOrd="0" presId="urn:microsoft.com/office/officeart/2005/8/layout/process1"/>
    <dgm:cxn modelId="{EB94CBFE-5DAE-4BEF-AA5F-38AFF8E924FC}" srcId="{C297675B-F65B-4093-9C67-A098AE2752E5}" destId="{2CFB47A3-81D4-463D-8357-14C471A30471}" srcOrd="2" destOrd="0" parTransId="{1E8C8015-2464-4D17-ABCD-D6E478BFE374}" sibTransId="{087D235B-62DD-4673-A5A9-B8BE4A78D53E}"/>
    <dgm:cxn modelId="{04BE5F5E-2C9D-4913-B649-39BC722F9D91}" srcId="{C297675B-F65B-4093-9C67-A098AE2752E5}" destId="{3FA91879-132E-4B51-93DA-CBEDCAFA4506}" srcOrd="0" destOrd="0" parTransId="{44324923-328C-4C99-905F-55A3834BF3A1}" sibTransId="{3A3F97A0-749C-4BC9-98FF-A815AB29D5A5}"/>
    <dgm:cxn modelId="{9F2A35FC-CD3D-45F3-91AD-D25E9B57D470}" type="presOf" srcId="{087D235B-62DD-4673-A5A9-B8BE4A78D53E}" destId="{775A7B7D-502E-4CEE-BFCF-2DA8C1E7E7E9}" srcOrd="1" destOrd="0" presId="urn:microsoft.com/office/officeart/2005/8/layout/process1"/>
    <dgm:cxn modelId="{26A9917A-4448-4506-99BA-5B92D1942CC0}" type="presOf" srcId="{F107CD98-64C8-4B1A-8D69-EAF80A133F72}" destId="{FA788735-3541-4850-9A5F-168E5910B256}" srcOrd="1" destOrd="0" presId="urn:microsoft.com/office/officeart/2005/8/layout/process1"/>
    <dgm:cxn modelId="{7D22B25B-B248-4CF6-BE54-9069FEA2484A}" type="presOf" srcId="{BBB31AAF-5978-4A4A-8DC1-8AD955F34FDB}" destId="{EEC61838-BBE7-4C8E-A2A0-06B113541410}" srcOrd="0" destOrd="0" presId="urn:microsoft.com/office/officeart/2005/8/layout/process1"/>
    <dgm:cxn modelId="{76E46B6C-E746-4B93-AFE6-60C427CF677A}" type="presOf" srcId="{3A3F97A0-749C-4BC9-98FF-A815AB29D5A5}" destId="{6FF6A1A6-4573-43D6-BCE9-E537978276D9}" srcOrd="1" destOrd="0" presId="urn:microsoft.com/office/officeart/2005/8/layout/process1"/>
    <dgm:cxn modelId="{68FA5A04-E41E-4425-9E70-8E61B2722B21}" type="presOf" srcId="{422D8360-52B3-4E20-90D3-F142A0DF4398}" destId="{1CE04A82-6CD2-4813-94BF-4DF059946013}" srcOrd="0" destOrd="0" presId="urn:microsoft.com/office/officeart/2005/8/layout/process1"/>
    <dgm:cxn modelId="{111D7982-EA9D-4C85-863C-F8B90DFFF979}" type="presOf" srcId="{3A3F97A0-749C-4BC9-98FF-A815AB29D5A5}" destId="{1B540AAB-5F44-4EBD-9919-CD0E21DA819B}" srcOrd="0" destOrd="0" presId="urn:microsoft.com/office/officeart/2005/8/layout/process1"/>
    <dgm:cxn modelId="{AFD72386-86AF-4A43-8D0A-08FF640CD03C}" type="presOf" srcId="{C297675B-F65B-4093-9C67-A098AE2752E5}" destId="{46EA2506-A4D8-481C-A678-6F8FF261A4C5}" srcOrd="0" destOrd="0" presId="urn:microsoft.com/office/officeart/2005/8/layout/process1"/>
    <dgm:cxn modelId="{2C1D315E-04D3-419D-8624-AB6CCD5A207A}" type="presParOf" srcId="{46EA2506-A4D8-481C-A678-6F8FF261A4C5}" destId="{89EEC23E-EC02-452F-BED7-1DE699E88100}" srcOrd="0" destOrd="0" presId="urn:microsoft.com/office/officeart/2005/8/layout/process1"/>
    <dgm:cxn modelId="{6614F17F-E298-41D0-B944-87ED595967A7}" type="presParOf" srcId="{46EA2506-A4D8-481C-A678-6F8FF261A4C5}" destId="{1B540AAB-5F44-4EBD-9919-CD0E21DA819B}" srcOrd="1" destOrd="0" presId="urn:microsoft.com/office/officeart/2005/8/layout/process1"/>
    <dgm:cxn modelId="{CCD7FF83-6E67-4160-B036-370E3EE1221B}" type="presParOf" srcId="{1B540AAB-5F44-4EBD-9919-CD0E21DA819B}" destId="{6FF6A1A6-4573-43D6-BCE9-E537978276D9}" srcOrd="0" destOrd="0" presId="urn:microsoft.com/office/officeart/2005/8/layout/process1"/>
    <dgm:cxn modelId="{0D46D82D-331D-44BF-9406-E0D182BCE83F}" type="presParOf" srcId="{46EA2506-A4D8-481C-A678-6F8FF261A4C5}" destId="{EEC61838-BBE7-4C8E-A2A0-06B113541410}" srcOrd="2" destOrd="0" presId="urn:microsoft.com/office/officeart/2005/8/layout/process1"/>
    <dgm:cxn modelId="{1A38AA40-CEBD-4346-A62C-EA0A8BD9D3F4}" type="presParOf" srcId="{46EA2506-A4D8-481C-A678-6F8FF261A4C5}" destId="{C3B264CD-39E0-4154-B7F6-318F2EB214A7}" srcOrd="3" destOrd="0" presId="urn:microsoft.com/office/officeart/2005/8/layout/process1"/>
    <dgm:cxn modelId="{46D2AFA5-4B66-4A04-A86E-D7D4A9BD00CB}" type="presParOf" srcId="{C3B264CD-39E0-4154-B7F6-318F2EB214A7}" destId="{FA788735-3541-4850-9A5F-168E5910B256}" srcOrd="0" destOrd="0" presId="urn:microsoft.com/office/officeart/2005/8/layout/process1"/>
    <dgm:cxn modelId="{E72AD321-5014-4A81-A438-B26AD35D84E9}" type="presParOf" srcId="{46EA2506-A4D8-481C-A678-6F8FF261A4C5}" destId="{93546E1C-6136-40CB-9C77-157E0CD75059}" srcOrd="4" destOrd="0" presId="urn:microsoft.com/office/officeart/2005/8/layout/process1"/>
    <dgm:cxn modelId="{CA7F6230-D65F-4B31-9A15-7596B5163395}" type="presParOf" srcId="{46EA2506-A4D8-481C-A678-6F8FF261A4C5}" destId="{D3BE3C82-37FD-4C83-AEFE-38668883F3E5}" srcOrd="5" destOrd="0" presId="urn:microsoft.com/office/officeart/2005/8/layout/process1"/>
    <dgm:cxn modelId="{920FC772-2124-4395-B7B4-7D006D69FDB1}" type="presParOf" srcId="{D3BE3C82-37FD-4C83-AEFE-38668883F3E5}" destId="{775A7B7D-502E-4CEE-BFCF-2DA8C1E7E7E9}" srcOrd="0" destOrd="0" presId="urn:microsoft.com/office/officeart/2005/8/layout/process1"/>
    <dgm:cxn modelId="{E9659D39-6C45-4F68-A928-F6936BAF1675}" type="presParOf" srcId="{46EA2506-A4D8-481C-A678-6F8FF261A4C5}" destId="{1CE04A82-6CD2-4813-94BF-4DF0599460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C23E-EC02-452F-BED7-1DE699E88100}">
      <dsp:nvSpPr>
        <dsp:cNvPr id="0" name=""/>
        <dsp:cNvSpPr/>
      </dsp:nvSpPr>
      <dsp:spPr>
        <a:xfrm>
          <a:off x="2943" y="1897916"/>
          <a:ext cx="1287038" cy="7722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Cloud</a:t>
          </a:r>
          <a:endParaRPr lang="en-US" sz="2400" kern="1200" dirty="0"/>
        </a:p>
      </dsp:txBody>
      <dsp:txXfrm>
        <a:off x="25561" y="1920534"/>
        <a:ext cx="1241802" cy="726987"/>
      </dsp:txXfrm>
    </dsp:sp>
    <dsp:sp modelId="{1B540AAB-5F44-4EBD-9919-CD0E21DA819B}">
      <dsp:nvSpPr>
        <dsp:cNvPr id="0" name=""/>
        <dsp:cNvSpPr/>
      </dsp:nvSpPr>
      <dsp:spPr>
        <a:xfrm>
          <a:off x="1418686" y="2124435"/>
          <a:ext cx="272852" cy="319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18686" y="2188272"/>
        <a:ext cx="190996" cy="191511"/>
      </dsp:txXfrm>
    </dsp:sp>
    <dsp:sp modelId="{EEC61838-BBE7-4C8E-A2A0-06B113541410}">
      <dsp:nvSpPr>
        <dsp:cNvPr id="0" name=""/>
        <dsp:cNvSpPr/>
      </dsp:nvSpPr>
      <dsp:spPr>
        <a:xfrm>
          <a:off x="1804797" y="1897916"/>
          <a:ext cx="1287038" cy="7722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IoT</a:t>
          </a:r>
          <a:endParaRPr lang="en-US" sz="2200" kern="1200" dirty="0"/>
        </a:p>
      </dsp:txBody>
      <dsp:txXfrm>
        <a:off x="1827415" y="1920534"/>
        <a:ext cx="1241802" cy="726987"/>
      </dsp:txXfrm>
    </dsp:sp>
    <dsp:sp modelId="{C3B264CD-39E0-4154-B7F6-318F2EB214A7}">
      <dsp:nvSpPr>
        <dsp:cNvPr id="0" name=""/>
        <dsp:cNvSpPr/>
      </dsp:nvSpPr>
      <dsp:spPr>
        <a:xfrm>
          <a:off x="3220540" y="2124435"/>
          <a:ext cx="272852" cy="319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20540" y="2188272"/>
        <a:ext cx="190996" cy="191511"/>
      </dsp:txXfrm>
    </dsp:sp>
    <dsp:sp modelId="{93546E1C-6136-40CB-9C77-157E0CD75059}">
      <dsp:nvSpPr>
        <dsp:cNvPr id="0" name=""/>
        <dsp:cNvSpPr/>
      </dsp:nvSpPr>
      <dsp:spPr>
        <a:xfrm>
          <a:off x="3606651" y="1897916"/>
          <a:ext cx="1287038" cy="7722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BYOX</a:t>
          </a:r>
          <a:endParaRPr lang="en-US" sz="2200" kern="1200" dirty="0"/>
        </a:p>
      </dsp:txBody>
      <dsp:txXfrm>
        <a:off x="3629269" y="1920534"/>
        <a:ext cx="1241802" cy="726987"/>
      </dsp:txXfrm>
    </dsp:sp>
    <dsp:sp modelId="{D3BE3C82-37FD-4C83-AEFE-38668883F3E5}">
      <dsp:nvSpPr>
        <dsp:cNvPr id="0" name=""/>
        <dsp:cNvSpPr/>
      </dsp:nvSpPr>
      <dsp:spPr>
        <a:xfrm>
          <a:off x="5022394" y="2124435"/>
          <a:ext cx="272852" cy="319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022394" y="2188272"/>
        <a:ext cx="190996" cy="191511"/>
      </dsp:txXfrm>
    </dsp:sp>
    <dsp:sp modelId="{1CE04A82-6CD2-4813-94BF-4DF059946013}">
      <dsp:nvSpPr>
        <dsp:cNvPr id="0" name=""/>
        <dsp:cNvSpPr/>
      </dsp:nvSpPr>
      <dsp:spPr>
        <a:xfrm>
          <a:off x="5408505" y="1897916"/>
          <a:ext cx="1287038" cy="77222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Economy</a:t>
          </a:r>
          <a:endParaRPr lang="en-US" sz="2200" kern="1200" dirty="0"/>
        </a:p>
      </dsp:txBody>
      <dsp:txXfrm>
        <a:off x="5431123" y="1920534"/>
        <a:ext cx="1241802" cy="72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3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 descr="Powerpoint 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9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7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1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0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6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1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32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FAE79-9C24-5443-B923-B538A7607EFE}" type="datetimeFigureOut">
              <a:rPr lang="en-US" smtClean="0">
                <a:solidFill>
                  <a:prstClr val="black"/>
                </a:solidFill>
              </a:rPr>
              <a:pPr/>
              <a:t>2/25/2015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672A1-CEF4-AE44-B687-988D4A0580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4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636" y="201803"/>
            <a:ext cx="7772400" cy="628651"/>
          </a:xfrm>
        </p:spPr>
        <p:txBody>
          <a:bodyPr anchor="t">
            <a:noAutofit/>
          </a:bodyPr>
          <a:lstStyle>
            <a:lvl1pPr algn="l">
              <a:defRPr sz="2800">
                <a:latin typeface="Sego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177" y="6585075"/>
            <a:ext cx="762000" cy="197060"/>
          </a:xfrm>
          <a:prstGeom prst="rect">
            <a:avLst/>
          </a:prstGeom>
          <a:noFill/>
        </p:spPr>
        <p:txBody>
          <a:bodyPr wrap="square" lIns="73236" tIns="36617" rIns="73236" bIns="36617" rtlCol="0">
            <a:spAutoFit/>
          </a:bodyPr>
          <a:lstStyle/>
          <a:p>
            <a:r>
              <a:rPr lang="en-US" sz="800" b="1" dirty="0">
                <a:gradFill>
                  <a:gsLst>
                    <a:gs pos="0">
                      <a:prstClr val="white"/>
                    </a:gs>
                    <a:gs pos="19000">
                      <a:prstClr val="white"/>
                    </a:gs>
                  </a:gsLst>
                  <a:lin ang="5400000" scaled="0"/>
                </a:gradFill>
              </a:rPr>
              <a:t>MYR11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7229" y="6627938"/>
            <a:ext cx="1459636" cy="174609"/>
          </a:xfrm>
          <a:prstGeom prst="rect">
            <a:avLst/>
          </a:prstGeom>
          <a:noFill/>
        </p:spPr>
        <p:txBody>
          <a:bodyPr wrap="square" lIns="51003" tIns="25500" rIns="51003" bIns="25500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</a:rPr>
              <a:t>Microsoft Confidential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9295" y="6498784"/>
            <a:ext cx="1165412" cy="314901"/>
          </a:xfrm>
          <a:prstGeom prst="rect">
            <a:avLst/>
          </a:prstGeom>
        </p:spPr>
        <p:txBody>
          <a:bodyPr wrap="square" lIns="68015" tIns="34008" rIns="68015" bIns="34008">
            <a:spAutoFit/>
          </a:bodyPr>
          <a:lstStyle/>
          <a:p>
            <a:pPr algn="ctr" defTabSz="1088159"/>
            <a:r>
              <a:rPr lang="en-US" sz="800" dirty="0">
                <a:solidFill>
                  <a:srgbClr val="1F497D"/>
                </a:solidFill>
                <a:cs typeface="Segoe UI" pitchFamily="34" charset="0"/>
              </a:rPr>
              <a:t>World Wide Public Sector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38" y="6498780"/>
            <a:ext cx="1653197" cy="314901"/>
          </a:xfrm>
          <a:prstGeom prst="rect">
            <a:avLst/>
          </a:prstGeom>
          <a:noFill/>
        </p:spPr>
        <p:txBody>
          <a:bodyPr wrap="square" lIns="68015" tIns="34008" rIns="68015" bIns="34008" rtlCol="0">
            <a:spAutoFit/>
          </a:bodyPr>
          <a:lstStyle/>
          <a:p>
            <a:pPr defTabSz="1088172"/>
            <a:r>
              <a:rPr lang="en-US" sz="800" dirty="0">
                <a:solidFill>
                  <a:srgbClr val="1F497D"/>
                </a:solidFill>
                <a:cs typeface="Segoe UI" pitchFamily="34" charset="0"/>
              </a:rPr>
              <a:t>MYR11 Microsoft Confidential</a:t>
            </a:r>
            <a:br>
              <a:rPr lang="en-US" sz="800" dirty="0">
                <a:solidFill>
                  <a:srgbClr val="1F497D"/>
                </a:solidFill>
                <a:cs typeface="Segoe UI" pitchFamily="34" charset="0"/>
              </a:rPr>
            </a:br>
            <a:endParaRPr lang="en-US" sz="800" dirty="0">
              <a:solidFill>
                <a:srgbClr val="1F497D"/>
              </a:solidFill>
              <a:cs typeface="Segoe UI" pitchFamily="34" charset="0"/>
            </a:endParaRPr>
          </a:p>
        </p:txBody>
      </p:sp>
      <p:sp>
        <p:nvSpPr>
          <p:cNvPr id="17" name="Slide Number Placeholder 11"/>
          <p:cNvSpPr txBox="1">
            <a:spLocks/>
          </p:cNvSpPr>
          <p:nvPr/>
        </p:nvSpPr>
        <p:spPr>
          <a:xfrm>
            <a:off x="8745367" y="6498783"/>
            <a:ext cx="481586" cy="374073"/>
          </a:xfrm>
          <a:prstGeom prst="rect">
            <a:avLst/>
          </a:prstGeom>
        </p:spPr>
        <p:txBody>
          <a:bodyPr vert="horz" lIns="68015" tIns="34008" rIns="68015" bIns="34008" rtlCol="0" anchor="t"/>
          <a:lstStyle>
            <a:lvl1pPr algn="l">
              <a:defRPr lang="en-US" sz="1000" b="0" kern="1200" smtClean="0">
                <a:solidFill>
                  <a:schemeClr val="bg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pPr defTabSz="1088172">
              <a:defRPr/>
            </a:pPr>
            <a:fld id="{B766CA29-D924-4473-A12E-21B59F5FC80E}" type="slidenum">
              <a:rPr>
                <a:solidFill>
                  <a:srgbClr val="1F497D"/>
                </a:solidFill>
                <a:latin typeface="Segoe UI"/>
              </a:rPr>
              <a:pPr defTabSz="1088172">
                <a:defRPr/>
              </a:pPr>
              <a:t>‹#›</a:t>
            </a:fld>
            <a:endParaRPr dirty="0">
              <a:solidFill>
                <a:srgbClr val="1F497D"/>
              </a:solidFill>
              <a:latin typeface="Segoe U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474835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451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47FD-1057-E446-ABEA-8FDA3AFECD4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85BA-8512-934D-BE16-8566AEA1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.dignan@kintechi.com" TargetMode="External"/><Relationship Id="rId2" Type="http://schemas.openxmlformats.org/officeDocument/2006/relationships/hyperlink" Target="mailto:Joe.dignan@bristol.gov.uk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1057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Future Cities Bristol City Council</a:t>
            </a:r>
          </a:p>
          <a:p>
            <a:r>
              <a:rPr lang="en-GB" dirty="0" smtClean="0">
                <a:solidFill>
                  <a:schemeClr val="bg1"/>
                </a:solidFill>
                <a:hlinkClick r:id="rId2"/>
              </a:rPr>
              <a:t>Joe.dignan@bristol.gov.uk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hlinkClick r:id="rId3"/>
              </a:rPr>
              <a:t>Joe.dignan@kintechi.com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Bristol is Open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9" y="48380"/>
            <a:ext cx="9222729" cy="6520059"/>
          </a:xfrm>
        </p:spPr>
      </p:pic>
    </p:spTree>
    <p:extLst>
      <p:ext uri="{BB962C8B-B14F-4D97-AF65-F5344CB8AC3E}">
        <p14:creationId xmlns:p14="http://schemas.microsoft.com/office/powerpoint/2010/main" val="18899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Bristol Open Data Platform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6693"/>
            <a:ext cx="8229600" cy="43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2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Dome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5245"/>
            <a:ext cx="8229600" cy="492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1613"/>
            <a:ext cx="7772400" cy="628650"/>
          </a:xfrm>
        </p:spPr>
        <p:txBody>
          <a:bodyPr/>
          <a:lstStyle/>
          <a:p>
            <a:r>
              <a:rPr lang="en-GB" sz="3200" b="1" dirty="0" smtClean="0"/>
              <a:t>Why cities are important</a:t>
            </a:r>
            <a:endParaRPr lang="en-GB" sz="3200" b="1" dirty="0"/>
          </a:p>
        </p:txBody>
      </p:sp>
      <p:sp>
        <p:nvSpPr>
          <p:cNvPr id="1026" name="AutoShape 2" descr="data:image/jpeg;base64,/9j/4AAQSkZJRgABAQAAAQABAAD/2wCEAAkGBhQSEBQUEhMUFRQUFxgYGBQYFhcUFBUXGBUXFhUVFhcXHCYeFxwkHBcaHy8gIycpLCwsFx8xNTAqNSYrLCkBCQoKDgwOGg8PGiwkHyQvLS0sLSwqLDQsLikqKiwsLC0sLDIsLCw0LioqLSopNCoqLCkqKSosLCwvLiwsMiwsLP/AABEIALUBFgMBIgACEQEDEQH/xAAbAAABBQEBAAAAAAAAAAAAAAAFAAEDBAYCB//EAEAQAAIBAwIEBAQDBQYFBQEAAAECEQADIQQSBRMxQQYiUWEycYGRFEKhByOxwdEWM1Ji4fBDcoKi8RUkg5KyY//EABsBAAIDAQEBAAAAAAAAAAAAAAECAwQFAAYH/8QANREAAQQABAMGBQQBBQEAAAAAAQACAxEEEiExE0FRBWFxgaHwFBUikbEyweHx0SMzUmKCQv/aAAwDAQACEQMRAD8ALrYqQWKuLZrsWazRIpy1UlsV1yKuizXQtVIJEmVUPw9N+HogbVNyq7iI0h/Ipcir3Kpxao8RdlQ82KbkUR5VNyqIehlQ42KY2KI8mm5NHOupDuRTciiPIpcimzoUh34em/D0S5NNyaOdClQGmrltNRHlUxtV2ZdSGHTU3IonyaY2KOZdSG8il+HojyKfk0cyCG8j2pfh6Jcin5FHMghv4euxYohyKcWKOZcqK2K7Gnq8NPUi2KYOSkIcdNUbWKfgeve+b+5Not3mtr7hes/L19/aiLWK4vQDUJaxUZsUVaxUbWajL02VCzYrk6eiRs1zyaTOjlVAaamojyqajnQyowLVdi1VgW6kFqsMSK+QqvKp+XVvlVybdPxUuVVeXSNqrQt0uVQ4qOVVOXTcurfKpC1REqGVVeVS5VXDapuVTiVClT5NLlVd5VNyqfipcqpcmlyau8qm5VHirsqpGzS5NXTapuVR4qGVUuTTcmr3LpuVTcZdlVPk03Jq9yqXKo8VDKqPIpcir3Kp+VR4qGVUeTXXJq5yqflU3GQyqnyKcWat8quhao8ZDKqgtUL8RcNv3bapp7oskt52IJJQqwKiCM5Hf64rQi1UHEb62bL3W6ICfmfyqPcmB9aYTEnRDL1XnXhTw1qncu+rYWrd9gbaj+8a24BZjPcDrk4zNb5rNAv2b3wbNy2zDfvNyJGd3xkD5j9a1b2qMry11FKynahDGs1G1miJtVwbNVzKpcqHGzXBs0Qa3UTpUZmTZVRNulU7rSpeOjkRoW67C04roVjCZWyxc7KRSpIp4o8ZLkUPLpcup4piK7irsqgKV0EqSKcCu4y7Ko9lPy6mAroCpRMEmVQcum5dWIpRTcYIZVX2U2yrBWudtdxwuyqDbS2VPsp+XR4y7Kq3Lpxbqzy6XLphKhSrFKbl1a5dI26PFXZVW5dLZVjl0uXXcVdlVcJXXLqwLdPsphKgQq/KpxaqwLddC3TcQIUq4t1gf2k8Dv6m9bRNRyba2XuAbZDOlxVY4IghbgM5wDXowSsv+0V9mkDDD7yqmYgtZvLE+h6ESJn1ipoZiHgtOqGUHQrAWvAmp0t1CNexIuWQoFuCWe5BAJfACKzH2U16srzWF8O6s3dcd7G4VViCWDBTytIhI2kgHNzqQYuNiDneWUpMTi5HuAkNlM2Jo/SKS2UxtVYCU/LqDirsqpPZqvct0Sa1Va9bqJ0qdoQu4tPUl1KVRcZTBiti/XS36E/iqh1nGUtLvuOqKPzEwM9BVMMdyC0OEFoBersXaDafWhgCCCDkEGQQehB71YGpo0VGYUT5lI3KHfiaX4iu1S8FEN9OLlDvxFN+JpdV3BKKcynFyhY1XvXf4qjZSmEonzKW+hn4qn/FUcxQ4JRLfTB6Hfiqf8VQzFdwSiQenD0N/FU41NEOKUwlE99LfQ78TTjVU2cpeCUR3U26qH4ml+Jrs5Q4RV/dS3VQ/E041NDOV3CKv7qfdVH8TXQ1NHiFAxFXg1OGqkNTXQ1FNxSkMZVuay3j64NmlkwPxlkscgBfMDJEQIMSSOvf4WP/AIivL/2w2t72C2oa0sMAuNhaRLCY80GD7R71dwNSztY40Ndavl00SPaWtLqUngQC5rLb7i5GiG4yWhmvnBLSQfL8Mj1g9a9MRa8Z/ZnwpRrUdNWXKBiyDbldsQ0EmJj9K9jFyj2pG2KemusV0rr3ldC4vbZCsCkTUQu0jdrOzqTKV2xqvdFdNcqG5cqJzipGtVS+lKmvPTVDnKsiPRZzf7159+0XWsb9u2Z2Km8ZwSxIJP2j6j3q9/am92T9QP5UG4xqzq7q7k2vbBkyciVgSvpun617GLDtjdmtUnTuOi137OdcWs3LeYtsNs9QGmV6+o6es9q2AuV5x4c4gbClbaRuZZYnoCm5Zn0B/Wjd7xDdVtpjcOolZH60H4Rr3E2AudiTdgGlrObTc2sk/iO4MGPpBH3Fc2vEtw4GcT09qiOBHULhiidgfstY+oio31cRGQe4+UzjrWL4r4nuC20ETj/9CrD+IbkxjBP8KR3Z5BpO3Fgi1r7epmpBqKw2h8Q3Ifp8R/kMfY1Y/tFd9BXDs4kXog7GBporYnU1w+tjJIA+wrInxFd9B+lUON8ZuNYYMIBjI/5h6UD2a5c3GtJpb78WaZdbWPHGLxWNojb19oqlw3it1LSqgkZ9zljQ+WnuR+Oat+NXXQ1dYX+0N70H2ri34quEwChPpImh8td3Lvjmlb8ayuhrawf9ob3oKQ8R3vRaHyx/cu+OYt7+Npvxteet4svC4EhZK7pxHWIqb+0V/wDy/pXfLH9y745g3W+Gvpxrq8+PiK+Oy/p/WkPEl/8Ayfcf1ofK3+yu+OjXoX46nGurz3+0Oo9E+6/1qN/EGpGYSPmv9aHyp/d90fjo16QNfXf46vNR4h1X+AfQTXQ8S6r/AAf9lH5VJ3fdD42JekHW1jf2n68LZswu64LhZV7wF2sY6n4x09KDr4xu7QCACwwCMtGDA70O8WcauXDa8k3V3FQAQdjCGx1PT9DVrBdnOjma92w9/br3KKXFMcwtG60n7NbgVrplibqrcMgbUO6GSeoMkYPpW3u62AT6V5P4Z1racO9oM3MANycqjzO0AfCTLf8A1ohe8Y3oPlHQ/lPpT9oYB805eO78e/HdJhsSxjKcvRhxDA9/6V2df715k3i+9jyjB9P8pqO541vBgCBkE5EdxEe1UPlcncrPxcS9OOu96jbWV5r/AG1vdYWPl/rXem8Y3nUMFGfaTj60D2VJ3IjGR7rfm+SBmlWJseKbpHw9P8tKu+UydyPzGLqs3w/itu67oivuUExtkEDqQVnFN4N1O/VhL8MrEgn03EDt2kKfpUPh7gZtX1O51d1ZSceQuxtEiP8AmBGfvVvwzpg2ovMD+cr0wJBcHBz8BFbOTKbbtoqokBacw6rZX9LaLaq2AIW2pSOv7sCQJ6yBGfSgF64tzlWkSRM7htJJdgSD5h0yMCinCnTmcxU9VZiRMBCwGO3X3xVUu9m3zU3MyW7hUN513qt1sL/8f6moZCXOsKNgDW0UvEfC1tWbThTO5crIOVy0BWg+UH6daHXOIDTWlCgSxJkwT0AHYdv9mpeI8bL27czcUFLgTkhySBIER5hDRkR1ofruPXrpAGjNpCV6KFMhSuAsKJn4YqGNtij1V2RpZX1b9L09FRvag3SyqRtVkESQCCfigBu/v3EA0P1l5pCnr0B9AojGB+omIq3a5ikqNNd8xBzbLEBSYC4JHb596V5QzWnRbgB3zuyQfzdhjqBVlu/voiXtANb+HeAq6m6hAaIPbeGMT1EHFF9MbjiWVWAXfPMCtABOfkJxIMfrDpIdfK24Blxt29FIGJzj2opwy0LnLUyNoSTugiLTORJkH5YHTp3hmdlJ7lPFT4wa3Utrh9xySiL2EowcCRM5x3z0EzXWr4eyJ5o+LJXY7Ax0gEgCZ7TiiN3httRuUAMsflVvzAAyBjr7fDQv8SVuliEIYndNp8ZHVgAffrVcSZhbdfJcIfqIdoujpPIS3lgA5MEA9WbdnsSYHyqDWaXYchcCSOYMiTBj3xg5zRDiN07ENu3Y23PNK81+mIYFYUw3TPWg93VHcyBEJHVvP3yAAwj7fOpGuduUvBzUGi7Ul1FnrPeAxAHoAR/HPX7z8F4XBO+yFkxDMyKVkEMSDnPbvRbUk3NFaZlXcWgsFIJgMB+UA9ujHpVPhFk3Ly9AJIx06E9DOe1JxHFpC4wDUncX6KjatBtzc3af+csMHJg5iqXDTzFuTuILYMkkLOSBR1rgXUtbRYHMIgYWJX7DHYVBx/Um05W0Y3qJPm34IIk7vmOnbtUzZSQQVE+DK4UNxf3Q3W8KRxJJjbgmFnqRAPbP60ksKoHnLDM4UEYAChC0H6ZxNHbWos3VY3JmAC7BCp3XFQ9fNiZn2MetDeK8FNq4p06SJEEkhhtALEeoJJ6imD3EaJcjL+vfwUNjQFlDKrHs24EemY+fcCkybTDELAyOwgSJ3ZmRHzohc16NtU7iQFadoKhgQ4AM9QwHbtTcY1JvoNyG5k9TyycnIKeb6f0p6J11VfOAcqq2dLvWbbTJjao8yk+p/MPkO/WuLlh2Ijmxk9xABMxHYCDMV1pdBetqkHZbuB883meoJ2kjb2Bkjp161oeB8Bt3FDX2F7cjSqmDIeACu6B+vXr2riwjUqQvbdfj2FlNKCkFjhgVy7LBPQw3T7/ansXjB5dwiQfLLFhByOv1mPkfTScV8H202XdLbIugbSigDqpDNLHb6CIk+tT6HhPKQm5ba8zTCbQEQdcg43E5JA60JXUfpNoxGPJ9Qr34LJaexLBouM1sR2K5Hbr9hS4ojEqLK7romQCf7s9fiAHXrJ9q1OpVFgtoioQhgQ1pVMwIafKfTzYoRxM3rxHJWLqj94NyDyE+USPJAMYjqTPTFjBNc+TUbX4Dx30/ykxLmcO293j5KDh1gohaxuAIm8Q3lW4cAbegBYsMTEUtXaIRtxaZOCe3WZlvt+tFNBw60yzYVfKUN5txkuWCiFys7i/wxE9YwZtbrbahla4ykhuqgdT5SJH29e9DtDNHOAAdhvv/AF07qSYMB8d9/L39+9Zu2EkMTmekr5u0FzkfQH6U51wVhBVAA3+Zsnd6EzBove4ohO21cZmMEAQO0EQcn19qrbbrFtwYYAJgMe5AwQAM5+VVQ+96HiVO5uU1rr3IbpdQLlw/E7upgGFG2Z67sT/WuWvbVAsq2BmSdk5OCkznEyIzRsc0COWfh2j8wnsxhfaqw4QgNlfOYuxjAG0fmxkdvqKLJAT/ADf4SvbQ/hR6HU33xcUBQBBt80ZAAgiB6fpSo1f4WnPAZmB5ZIUPAI3CSR3/ANTTV2awCoHfSaRTwvwQ3AWYoStxwGBjci3CwBHYz0PtB9ai4b4dt6S4VZw2+6XeQFgQVVBJ7biZ96wvDm1umb90uoCyTGzmKerGfhPr2rV3/GS31W3qrV7mf/ztEuTnAJPT1j/WtYFpZ9As+I9hUiC06nTwNo9oeFjRoqFxd5rkkAR+72bPU9if1q9wzhiWjYQ3N6yzbwBjzHbIzA2swrN6nxBaCWw1q+LiKAYthpEECYaB09Z9aJ6XxFb5Ck6XWY6OtsEkkktifhHz7j3p2w2c1CjVapXSVoSb8FBxLhgS64VFHYDbKxuJEL8IB3Ez70Bbm7bv/tVV1u7U/dOQ9rPnO3v07962N3xfae3J0esBWP8AhiTG0fCTnJHT0J7Gh9zxcrsdljVW1CyQ1oQAoyZPWY6dZMCs+bAyNt1B3XXz6q1Fi2kZbI9+BUI0tttJdt7SLty1CqLd3+8e1BAkQPOYrNeFfCuptcw31ZcIvKKnzLuUsvoYXEd5OcUas+OHLjal7cT5Va2FBAOJHQe+a603GSLxc29SWMjeLQbdiDJMegg9/lVIskiBaQBferOdkhzC/fkhXijh7jSsLGnubiwXy22nDGWA9I7+9Po9LeQITZuk7bYjawglGUgt1CgmSZwOw76LVeIpOxZYnBBQxBHUFQZ7CqGn4k1slFBXIaSeXhSZnmBTtjrjv7TSsDntqrT8URuzWq2u0l8EM5VLdzyrvJ2yokhvzQTMZ6mqz8HcCGZZKgqqG6xj1I5gIBnr/GtFf4hcuAm4rC0pZlZgjKRmGXaT6GGOIjBNAdFxRLZa7deWYEBAZlZ+OTOSQZY+hirsGDkn+iNv1USK5++t/wCFDJjJImOluxYHhf8AV7LvSWlb93cBUg/EZfbnOCwPagl7QMmsvhhg7GBAwymRuHUkSIye1anScPVtPc1BbNx5VegBxI6DJH/5FLTcVlTaaeZuK2iBtDsuSoYhgoOQCYBZaTE4GbDvyVeYeuljnt/KnwnaQdUh5bjx0XGpvInD7LPgBs4E/mxIk/cU+m1Kqlu4qrJG6QpM7h1IVZEzQnjzvqF2KUQKyAy43GIliJEAdwc+UxRzg2iW2yyyf3SjICiYXuT396rxRBzQCde5PiJXtcSW6anXvsqi3CWc3L7wGw23zAZIE5IPX+VA+J6Vt6gttZlOTuJ7nozkxE9K2XENOTuIKyoRVMeYAsoIBBkT39azKcJu3RvZuYokBkKpJ6REz0P/AJ7Fv07kDx0XcXOQXWQKGnIJho2cBUPcFv3aqohtxIjvg/eiF3cvUhRI7gTOAMnuSKa1ba1tD28AwGLglcHJAMdAZx0Jod4r1wCoPMZZTtAJEKwYPIB6EDFQOYS9rdDfTX8Ky+ZrszmbDqK/YInuf1/7h3wME+tU7uou21tloZljfJABO3r7Z9am0upFx7ii0tzl8gcyYaDFwMwP+Ey8e0VTuW5fUktuOxTPSAbkbRHpt6+9LGyzR6X6fzzQ4lnSt69VwdWbly3JaQsrK7myO8YzK4jOKvaDxAbWw+YrI3KUUgIT5oB7mmtXmFwwVmRHnA/x8v8A4oxIckdw1sfkMU71nrBOWMDHTd6zVqUZA1GNkct8lq38c6IWyxVN/QW9oJnEKSoIE5z8/Sh+q8Vl/wC50oViM7whiCZIUAbjkegxXmWh1Di9uZdxLtJMFfNgmCOs5kUX4bxIm9B6QYEYkR3nP2qSWMsGmvNQ4Dgufb9bNAEmvErT3OLahgdyWVHUDlrMiCo6wBIyZ/pUq6O5fVWscu21uOaT5Vdm8wyJJIO6B0AOKoglkcgLiM7gGHyE5/0rRfhruoCtYdbAt/u9vmG/aBBGxQR16mZmtDsVtvdI6gAN3bAk8xeu1eKj7ce1tRMA32bzoda035rgae3cssdJyluWwpuwv7x4ZQ3uTvzkDFV+P+FrrMG02wokSjsWlgTkHt3xWj4NxHT33C2zaS4nx+Rd12PKVn4ssQZ9qIanhW5P3LGVLEZKsxJBP2MjPqKr9v5o8S0gVpz33PsdypdmyjhFp6/sNF56fB11blrUQN0ANaDbdp9AxGKIvwLUkDatuQTO+5vUj0AAEHpmfWtYdK+8hhgBIMRJKnfnvms3xzxTcsap7IshlWyLm8swEkgbTiAM9awGySyGgBp+PZWkXBVbPDNWtwl0/d9Qts2wencs0Ad8envQvVWX5wZNTbCh2YDzDcJLbXAGfT616Jw882yjkDzrMA7l+h7ih/F+XbK/uLTbp6hFjbHSQZOelc2d2bbXbSlzXCqKydyzqbjbl1dtBEbQWC/OCvWlR7gets6k3lGlVOQ+w7lTz5YbhA/y/rTUzp3MOUj0CNsdrSwHDrz2rsKQCdv52VQJC+T2noTOAMVZva+5nJUmWg3cqMQW83TJ6do+VD7mnvoQdjqrMSFdPMF6ZXaAD9c9aS2r5K/uiYDR5R/0yDI65zX2gz4Ww8vb5kfwvHcCRx2Pqrtm6Qd28goZJ3yIWZm2CWPvHcwPWiVnjO19u6FMKrncZaCd27ONrScfOhZ0N9IuPbxEbWuKg3B9+4ebcW6n2n0olp0ULb5otMG6mF2yTuaWVSPc9Ph9KBxmEI0kZrp+puvhqopMO8aua7yB09FdvnygAHqQMGBMypDT1xP+461Ome4hS2CWZHHlUnaYmdoyp6yeuabS7GhluCJ9DnrIwpkggEdv1gLxHib2bhvWXRbpkbechVVYEQACsevftE1E/FYeiM7b8QqkUEjjdEeSPcE8PXBYQajLoxIEkbFxtXtkETH0qxruHWxcIvD95cM/E+fQtsMqv36dO9QcK4y1tB+JKC8cm2pjYp6G4GJBaMgTgEd8Ves8QN++6MAbgZtiA7QVmJudRtHZj8o7jyHbPafBtmHok3rWmvTrdrc7OwZxLnF5oN396Kf8Gx0923qCSLhVfLIkdSqbMkeVfn96sPpGKqptAKBg3YkxAkKJaYMe8VeS7b06Szy8Zb87AH4UGCFBPt1zHSh+p46xK+QohUkGA7N1MdQBIE5BrDi7KllZxsQ40O/z+9dFflx0MLuFGAT7A9kqROH3Le027luANqqVNsAbSAAQTj5+tC9bwEXWFzlFLo+O1gLdUSS1k/4oXoJkEd+tocWcWgbq7gYMLCkAfxJzRhNl5AVkAEY6NbYdCp/Kf0P61pNws2BfxcMaNai9D4+9OSrDFRYtuSUelELL8IQXbMwTudlHqzNABX8oIBAirNy2bN1NPeLB8OjWmKkjIClsT0MgxPUHtRvhvCimoDu6gSW2xAZiCBctwOhwSOxPvAfUcPtvqjdO64VTYFVS2D5t0mAR5u01fkxkOMjBearXvDv78j9lBwTC8tGt/YhWtJwe3qlvEW0F4fnYMbbNnzFF6Gevv96zCo1i4Vvb0dVUEbXK4AnaVUrHuDW24MRat8tASwMkTzXce7QAntJEfWsT+0zXtY1KXTdCm5b2bYMblbdMgSwAYDPU15yVmb9Juug/vX8LXw84jviDTvP4Vv8AEW+Wzq6tA3EfHj1KwSe3Ud6zvEeLpbN8bCbi7DtUsedvUkwgwu2SfoMegE+MnVlYbRB7AHBTbgdR69OpNW7PjNtreRSXElpjMbduPhwPvVZsRbuLRf2nE91CwOte+XctDofB6h3uE+Vl3lW85IjIiAow0ZBqlxjhpXyqm8CCCFkAjIjbjHr+lWOE8YuXbYIaFTyzDOreXaVba+6YIPSMir1+3qQGA3DdvIY27oKgQCVJJULickVxjedaKv4fFN3a5tVW3fz0u+ax3A77HV6ncHHlFzAZdwsdT0zIBAHfpij9nQg2rjBTNxgomQq7UZp2q/mGD6dK745rSNcXQpA0/KG47V3MxMEHsB1+fvRfQXlFlS6pIvFf3UNbIZVBf6JI/wCv72ooxJI0bdfClQc9zI3uI52Cqun0pu3rrEr5HZW8sZULMRPbpP8AKmXgbNbARVZ4VssV/dnsCQc5H+lHeHcOFrm22aXvvdfeFgIXxbwTmMfOiFjRi1aVSSXtW7aswGHJCBiO/UDt+amfhw1rjuR+atP8Y8uaB5actl4r4n8GNpkNzKguAAzh53An8gERBzHeg3Dtc6sOufWAMke+a961Wg5gh7e8ejLP8RWd8R+GLR0tzbpxuQFkCr0fsQq5PuP9hWYnPTXjfmlMeQ8RhohY7wvqHu3oKoXWGVSdwZQZuCJ8w2gmtiNHe10X2drTtKm3ta7O0kBiRG09RHsKk/ZveKooCDYdwCdGUqTJ3RJmMz3iKNp4qsPdvpscHTtFwmCohGYkEHIhTmPp3re7PmZA0uj0d1rYDcdDe+qysQ6Sd1y6+/eyraHjS3//AG3nsGdm9VAYsoKwDHVmHrIkV5X/AGxuKYuXbhdfKW3FDAIwZ8xIMmZ/hXs3CvHmjOn56i5yxMtsAMqyr8JM9XWsB+03wnpUti7YW9vZwYMOpF43HjaokAbcEHvGaGNMM5GUbd9+P7abKGKN4BDlc8GeItTqGCJctqpnzXFljPQgTLfejfiTxhd01y5bS2l1ben5wcq6l3FxEjBiDvnGcVgfDP4hbEG662gxi3t2NuG0k7tu7175MR0rXcF8WvZtFUsi78MlnZmklFBZWPwy+NvqvUV5WWNom2BH29VqQ/THdk/f+Vs+B6o3tNZulQpuW0YqJgFlmBPzoP4yvDdpdNtzq7vLFwBC1oYlk3Awc9RkRitRw+4Ltm28AFkUlR0UlQdvSRE0O4trbVvU6JHsrca7dhHYrNsgp5l3An8w6R0qvAwcUdL9/ZSl5DSR0P4WH8WcHGnvEAsbc7ZnIdVUspLdcMrT/mpq9H/C2tRBe0hBa6SCJBZXFrf06kJSraf2fndmYdFLF2pwmhj22QvJuIcbV2Ci3Pf4Ij0M959Kht64qSQrT/hhVn0ielaj/wBFnpkwenU9u/QVy+lW3t5jIrGAFZwDJIAEde/yqv8ALq01SfMq1oLF3rGua8LkIBBAUnCr3A9fc0N1fCNbeaAFUA/4lE5MFo6kfKtbe8SWFwguXiDnauB7bj/SmPEbhS8bdhfLa5iMSWLeYJBEgAjMjPTuK0o8M+Mg0BQ5qg7FNcCL36IRe4TreUqoLVtVA5lzmbSSO5baAoq8dBYGnW8LlrnOStt4lEKhQfPAlvMIMEDr6ED7V7V6tdoY3e/KtputSMwxWLYn3Na/TeDrpt2rZ2WwLlxt7Q720dbZ2oowXBBUE+k0I8scgJ3HT2fVJI4ysIG3hXvyWf8AD3Drz3ORcts7qCQSSOSc5uMThScbJk9R/m29xhprfMbzXDg5+I46T8KA59vnFEbqJbtQPKigS7HzOVUKC5/McD61jL+suXXF24PJO1QYgKerZ6n5DrntUkmVsoxGIb4Ae9z3KGMODTFCdTqSdNBzK41bMStwsC5Y9gVggEKVYYHUgEdKMpoSysHYsSIMDORk465H0qG5a3WyB0MnEZ9MxnoKbhG0iWJK7o8x+GAJPsM+vaocXOMThc8NgBxzA/8AbUbcrvT+1Jh4jDiC2WiS0ZT4aHzrn/Sj1PDYa4AVPlB824kQRLL6E+5A/k1niC22NxW8oUApOTuJ6COvl+m0+lWNM7NdYMG2sgHSCSfMrHHTH8Ki0/D7Yt7QhkgYJBG0MZ7dz6H5U8U80b424h9NcL8b5Hpp9vEkoSRQvjkMDSXg14VzFb6/fwAC1XD7Vq+isFW4PiRjgqZzEZGRketWrHDERVQJKjAUtcZcnE7mMjJgHFZvwvqdl57XRG8yL1CwOk95/l71qA89cAA5z/v3q9Jg42vIc3fZV4cQ57A4Gq37irOougiAAqxAAwAMgGK86/ajwG7qbdnkBSyM0yQoKlfNk+4GPevQL1yVGc/0APyrPeILDG1cKEhgAwIPpBIEjuN1Q4ixHTRsp4AHPpx3XjF/wTrCMWU69Rct+v8AzVXs+E9VvAgA9ouWhMCSILjt/Otbq9RqdrecOAZ2uqdAZz5fN9qq2risUF1bjlmLXQFBXaI8q7ZgQD7/ACrKZO8jWlrOwbGVR9VpvD3DdTpkELaKo2bjOIuT5t+0AlBJ2kn/AAg9BNTWrAa+9oq4813cqop6llDeYTPQ5xjpQHUazUjd+Hul1DMAFtDYB1YA9jHYSCZr1XhmiW5p7Rad68sl1IDOVUbQ+0QcGOnQdakg4khqwT0OygxAbC2+vMLCcN4FzdWE5YKM4JZSFUKrOLhbafKZX+Imtvd4Hac27Vry27cyB1bIJz3JP6UtBr7NnnBUI6yw87ECSSSSWJkkx71Lpr1qCVdt3w7ipVUZl3iZ64I+pitXDROaS48/TSlm4qZ0jWMA0GnjrasPwtBcAkAEdM46fx7Ve1ehUnzGFYEEd8jqD2ggGexis3d11o3lL6m2rfkTf/xPNvFzaYYbYgdZGa0Nh0e2WJO1S0PIdSgk7/KT5YB9OmaBw7G3XPdKZZBWu3csZruG6izd2czB+B5w4iR369se9NoeL3LQc3wSWhETcTuacx5RA/TB9612q5Fyyy4u7cxtmN4DCJxlT9jWCs2WvaprkHYgVLQEQoMjfKlh8IIjBEnFY57OLHniG28hRvz7lrfHumZVC+uiMeHDZR3ZmRWDuAgUhVYwWgsSSCB7dz3qbhvhqyg1B5iudS7szezKVA+gY1nn0+rtuTZFtgxJ2PnMfECAIOSOh6DFVbHiF0VubpbTMk7mS4EQAZJaQMfLrVts7YgA4VuovhnSElhtHOFfs/VdA2ld1m7zCHX4VYlGSBjH7sGp/GfhFG4cTdv7LmnsKwcd3so20+sEsw9fMPSs7w/xfaOnF5tJAUkBhcm1vaVC9d/UenSfSjl7ibXLRtnRIF+G7lbogIr2wM4J3qZz8PT0QYuJm/56V3I/CSk93l/lYHgerAW4Bde6ADskkFlESNs/Erd4AyPWlqbiNbE71VFAYIVJuwPgM9IIGOmOmBRHitlCC1sWwDcAZtm0kgETuGWBz16Y9ag4NpWW5cS4D5ASehBRAbkIJmcd59ayc2dxeN1YrK3KhPB/E1/RluSzBIQhNrMrCWGQZVsLEg/XFarT/tTsM9m5qtKC1m58a+fbIlWthhIOMrPYZ7Vl+NOArOrt+8YB1ed1vakNtmZEMRkAYPrNBW5cKPikkI4O3ygj4gfiySPaO9aMYbo+tVWkjc2wSvfuFeI9CUU2tVb2Q5877XBdy5BDwRkntSrwtdNbOAj3Ns5nmiDHY/CcdwDT1Y+MrTKqpjN7ol4l8Q6lby293ItFLZYKYksgZhM7myT3PWr3C+G3NUU/cXmCXLbJduTbUDeN4DPlxHmiO2OtbYcFsq5urbXeFUB2UM+1QBgn4fpFWrF47hu6t0J9P6VbY17mtDvprp1UTgyy4arOaT9ndsCXuQGnFsZH/W38hRbQ+HNPaBQWy8jaTcY3CRvD5U+XqB27Vfv6+CV2YwRE96V+5D+vwmBA6df4VxYyquzzsoZnE2NBypFLflQKgAUYAAED6DoP6U11fMT6/rHf5VXtX/Pnpn+EzU1rUhgZHt7/APmrVCvpGiiF3RWZ8Xa2SLYMFiCR27wP0mKD6TStsAZiZMgR8Iz0z6H5Vf19/nXnwCokLMDA7knr61Ja0KMpSJHwkSRPcAex9J9Kix+MGEibG4W/9QH/AB2o7cuWvckwuGOLkc9ppuxPUcx5/wAqDUI6AHcQF3Ag9yQQCT16knOIHyrpdGeSLbAHdlpIOMxkTPbPz9qi1QJIQyRt8udokRiSMABf1q5oNRuUKQAy4g+wiR79fkRWFleOz7A3dZ61qB62tYyMOODXHUNoeOhPLpXkhOmYpca7IncwKZkZ8oYkRAjt/h7UavAsJVSXCtEiBjbAIifoPSexqvq9HF8oCILb2OCfLPWOnf71f56G4tuCZAYwCSPNtGR9/rV3taUYgwNYNS3rtdD0IPkqXZjDDxi46B1fayfvaGX9cVuHaFDKwbcOpgEmfYk/KtppdWr2QwwHB69j0I+c4rKNo9rOzgEgj/N1UScf7xNEeAaxLbC21zFwAoBO1DAlQSJ6j07T1rWbI1/+kz9TALPImhevXnr5KmwOaeI/Z5NDmBZrTpyR/ZhesDp9BGaqXkkDr5eucGO32q7djtOR9KHXGM4j1+k5/SarvNq61eR8Z/FW7ty2wtMslVBRhuSZUzEHEHFQ8P4rqbIBVbAmBO1gxA6Dpn79q9N19102kZUyCD0kZBg+o/gaG37Nl/itBSD1UlTI9jI7+nesh8VHKK89FrMmBFuB+6wnE+O3/wASSlu2lzcIuBDNwSVMgkgz6+0V6p4T4q3Ih8OtpZB6AookAzWS1/hFbmw27pR0fduZBJEyQSoknJjEe1GeE8DbT299w3HQLDtukBWUhjCoGxjOBmZxWjhGlp0Arms/EODhrdq1oLytKsBtIIJJIE7ST5hkTtJ9Y74ig3iXiDXmGnXetpNq7MOWCMNjhoP+XqZ+oNLSeMrNwiyDsWAGPlyVcAnYQbcOpYmWmOsmshx/jNyylu6hBLszSV9GbA+e7rSYyR3DayJwJcfwPQK1goQHl8ooAflaKzwzTefft3QcG4wLEDIgZMGDj+VScH1t3QuLiu3LcACdzqAXiIwIPUHBHevPvE2vY62R+UW/n8KkxPTM/etbovENy7q30rBTbS3gwd0qAwafWT6VihssIbI08rPotV/DkLoyOdeO/wDhexpqUu6c3V3qLwLbXOR5YgLJCjyg4xn3rAavixsb3MqJtgsRdY/DeIiVBJkDoW6zRTwxxi3a0dtn2xelHTyIxZGe2bmWEyttRCienrS4n4as39K12zdRbbMr+a3sChS6qG2IHki50YGINb2Ia+SMGO7IGg3190sLCiNk2WbRt0Sq3C/EA1ADWizLu2sWUgyA2ACPp/CgbcG5tp0Rp3nYCVI2li4iTmPP1yPlR3wpwG5ZDIGRit1idjjaMsu07gDukHHtVThzHkC8uwLzNoEkOzF0UlREAS4nP3rzskWIvKQ7Ta+5bjZoYy4sIrTXr0Qrh/7PtQNMNNuUXEu8yCRlVDGD6YaevatTf1i6cMH63BuU7fhYILa98f3fp0PatDobQW9eDQWRraZESShcAAzjIAj0NYDxZriXMhCR8LEHcIYwwEQSAV9/tXTQva5pk3JJpVBiA9tN2FKhe1SXbc7Y5vkGADvHaZz88dB6VNp9CEUlt7Ar5iFffbJESDhY9if9BOj07m2AHjbEEwUywJ7dY/hNaLSW9QgFxClxWgAiZxhIBU9Ce3XPc0tAGr0QDrBWb4rwIq2E3SYKKCrYmHJfJ6rMe/tQvUeErh/eQNgtbomW3G4u4BZknzE/9M1r/EOuu3L7MEfd5QVWWEgQCDAjpMegND7nFSm7cphfW24IwPMT2xP361abJK3RXo8JhntBL9a6jQrNtwG8PPaDXwSw2KjcxQD1dD075EjIzSrUv4gDCHaRggMnMHfI3D+f0pVN8QOcZ+/8JflbOUzff/oLaLrFAkmMZHWorerRyIOR/vNDdjNKjrOfpVjScPjJb6AV6A6aFeUDtb5IgLwDROYmK6e3ugjqMxMT6jP3+ldHRrkx9ZzGPpUSqQJnpEH69/4feopIyTZTMJ2aprgYRgg4mOsRGYrjietW1bZhjGB/mOBHp61ZTUE+mMVmfE+tm4EChsbmGB06Qexj+NEAAEnYanloFz3GsoH1HQeKr2dcoY/lkfFtUwfWAMfSi3C7K7UAdmUQCZySepM9M/6dKz1jVBuijzA4KyVM9JEYx165rQaNgLZW2cgAgZ6mYPr0JrP7bigYGSAHMftTRV/fTTRS9kPmdmYayjn3k7fv1S4hp5CswgqSWAGYPUD1/wBao8Jv/ve58kD2A6TRHRg7dpG5u56Gepx0HU4qJrvLZvKcqIBgBjvAUD0kgfequExjhh5cO8btOX1026m7VjFYUGeOVh/+hff3+lJ2ukvduBCWAVQJAkgSYJgA7u9d6S8QCWUW4BlhmTO5mn0BYxjO0muWvyGV5GFmI3HcJkDtiBmu+K6S3tALlFEkmep253T6R3pJoQ6QukdTGkMB1s5a/SPXutPE4tjDWC3n6q00zXVn08lUd7isLhXeGVQRgGdqmc/MZ71zdIcfuwC0osdQoU+b5dT8496mui3btoUcTPlJaVJn29q5toGO5gVKE4BjdAwZU5gHoeknvTYnHcbEtdhraTQPKzeli/ALsPg+FARPR3PWutepWn8PawusMwL2jtJU5wDDEfIUr48x/wDHzAoBwTinL1gkxzRt6gw0kCPbt9RWj1JBJJAmSPvW/iI3NdZFA7be6WXA8EaG6VPVaXm2oBg4g+hBjP6/c0G/BlcODunrECR6H3/X0rR6cEqBVfidxZhun8/T+NQMhDiHHdWnSEfSEMsgtnqB2BznvJ+mfc1rOCndDHAyPoMVl9Nfyw6SIGfcT/v7+9vhPEmFzYCIjOO0e/z7+tB5yyAeSOXMxYjxZw8aXU3FX4XykYgEspUdjkH6R3qte4FY1mnUO5tsokFQpDCe8n1rf+NPCxvot8FlNsNzAvxFCZLLPcHJHoSR0rAaFY3AbWAAiD1k9Q35RgH6mvOYqN8Emmh3Xo8JIzEwC/NBOL+DdRc1aOtlmtvs8w6AKIPy6fqK2eh8HWrd59YLxZ7i/wB1tjbiDkdegxT6fiDpbKpv6ERBImIGJGfl9s1Z09zyBIbJyPMpzH5m6Dt9qqSYh7mhvdSm4IzF3ff5/wAqp/6ZZCsHtocbY2gxmZOPfqI6U3hq/c0WqHKDtbuweWILuAGEFm7AmRkYxJ72b+s3sPKAJA/wk9oZQfNgAe/eKa5qwl+0zoWT8yheYyiAGAQdR2IHY0+DndHKDaTFQh8ZFbhbbhXCuVqNQfM1siyq+bm3AYO8NJkRO6T2eaE8K8E3k4c+nZoucy46tIKSLqOrsBJlghiOgYz1qLhvjLT7RaV3tHaohrL2rbbQAQvW58Ix1OBmodX+0Wy91rCnUcwSVtugHMkQjAgg2wCd3QyB716d8kIJIcDv67rzXDnO7SP0+mg9N0R4jxG3Zv3WJ8x5ZIClhvt72tgSZnawJnHlXsxjzDXa3nCYDCSxMFQkMFkBTnrOOze1XuP3ua4IGxxC3FWTzAZG4nG0gACO9DL/ABEWlCASNmCCSckjHuRuH1rIxEvHcCOSkgicwG1Jwi2URyU8yFCAwlPLcUN55jptHT7V6L4L4pvUqyrA2BCo8rEloLdIaABk596861Ti5pudkEuFMbiCIXJUHJ64gRE+kH/B3EOQpZGnIl8cv5wPQQY96pvJYc5HPVWTYC9CuaNW1RFtARbBd2J6NcJRQB6gKx+QX1q/c4faGWgD1NCuHcW5vMIYICd2I80IFwTM+VMR75qpxa3etLua7MgrtYShnpBWMyB7Ve4jJAXtbaRjTeXMr3EdFbLHaRM5HWO1KvOb9/UtdJW2hUAgbldx1kHyznrSqu5ocbyhXA3LpmWgcxdx3rsXfN/vtT0q9FJoSO/+FjxgFuq5vHzHuDGD0ogumBx0wPljpjoOlKlUrWguUeYgJJahmHp/OshxbVlEa4ACxL7SR8JOJnvjEe1KlWX2lpGB/wBv2Kv9ntDpgT0P5CqcJ00uATMKCTHWVn+daXTaNVNq3k75lpg4EYjoTE+naKelV5gGIxMIl1qOx4gX+VmPJiimyaXJXlmqvspbulWy0DdgdQQCd26TMYMYxXIDEKxdodZ2+mTMnq3w0qVW8UMwa92pvn5qDD/S4sboK/cLnUIRscNkZ6AyACQP+3r71b0pW5py5WCVYkTKmJHSMSBSpUX4OCVsmdo+k6d1gk7d6PxMscjcrjqNfIgBR6fg6EJbztmCOvacTkdKqDSpLALALlepJIOMnr0P6UqVeOa0DCcQfqz1fkvSZ3GfKTpl/dDdd5bh6E2zAMD8plcdv9K1llyfLnMZOTLEkk/UfrSpV7OQ5sLC87lv7A/leegFYiVvK/8AKntXZiMf6GqHFru1pE5Gc9cU9KqkbjatuAQa9qttyFxOZn0BozwG1+8c/wCFtsfeT+gpUq53+63xP4RP+2VrOIvtsqB+br/9S38RXgPHdMya3UW0uuqJcaAD0XDhfkJj6ClSqlIf9QlTwfTGKRXgGhZtLfutduFrN22o8zKCH2k/Cw6Zj/mNDDxLUJ5jfLRPxDcekTk/796VKlk1cAf+I/JUkb3Amj7pXOHeLS+zfaQl22SCVZZBg4wenSMn7VobrkMPVcT3+HcT7H5UqVZfaETGZC0VYN/da2Dkc/MHG6TW+Ost74VP94IORCJvAzMdCMdjXFiG4ldu7EFxbaeeDuJNgOZk7YxEACmpVQrKDXT9wqr3GvP9k2vsbQmoSF3q37sjcoMjoZmPY+tBdTwS21wo+4+UEEECIuBQIIIjJ9O3plUqkhe4HRQyCtR3LvifEY0yWUUKjOAR1k7h5jPtiBGMVIUFncqAFWaIcbioDlRHQTAzjMmlSqV+wHineBl8grQ4vcKgAgCMwIbzPna35Tk/etLpvEqvZti5aLwCM3Mdh0KUqVJGACruFw8bwC4devRS/iw+VQL16nf6dCeg9qVKlWkx7sqrTRMa8gBf/9k="/>
          <p:cNvSpPr>
            <a:spLocks noChangeAspect="1" noChangeArrowheads="1"/>
          </p:cNvSpPr>
          <p:nvPr/>
        </p:nvSpPr>
        <p:spPr bwMode="auto">
          <a:xfrm>
            <a:off x="47638" y="-990600"/>
            <a:ext cx="2384252" cy="20685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ata:image/jpeg;base64,/9j/4AAQSkZJRgABAQAAAQABAAD/2wCEAAkGBhQSEBQUEhMUFRQUFxgYGBQYFhcUFBUXGBUXFhUVFhcXHCYeFxwkHBcaHy8gIycpLCwsFx8xNTAqNSYrLCkBCQoKDgwOGg8PGiwkHyQvLS0sLSwqLDQsLikqKiwsLC0sLDIsLCw0LioqLSopNCoqLCkqKSosLCwvLiwsMiwsLP/AABEIALUBFgMBIgACEQEDEQH/xAAbAAABBQEBAAAAAAAAAAAAAAAFAAEDBAYCB//EAEAQAAIBAwIEBAQDBQYFBQEAAAECEQADIQQSBRMxQQYiUWEycYGRFEKhByOxwdEWM1Ji4fBDcoKi8RUkg5KyY//EABsBAAIDAQEBAAAAAAAAAAAAAAECAwQFAAYH/8QANREAAQQABAMGBQQBBQEAAAAAAQACAxEEEiExE0FRBWFxgaHwFBUikbEyweHx0SMzUmKCQv/aAAwDAQACEQMRAD8ALrYqQWKuLZrsWazRIpy1UlsV1yKuizXQtVIJEmVUPw9N+HogbVNyq7iI0h/Ipcir3Kpxao8RdlQ82KbkUR5VNyqIehlQ42KY2KI8mm5NHOupDuRTciiPIpcimzoUh34em/D0S5NNyaOdClQGmrltNRHlUxtV2ZdSGHTU3IonyaY2KOZdSG8il+HojyKfk0cyCG8j2pfh6Jcin5FHMghv4euxYohyKcWKOZcqK2K7Gnq8NPUi2KYOSkIcdNUbWKfgeve+b+5Not3mtr7hes/L19/aiLWK4vQDUJaxUZsUVaxUbWajL02VCzYrk6eiRs1zyaTOjlVAaamojyqajnQyowLVdi1VgW6kFqsMSK+QqvKp+XVvlVybdPxUuVVeXSNqrQt0uVQ4qOVVOXTcurfKpC1REqGVVeVS5VXDapuVTiVClT5NLlVd5VNyqfipcqpcmlyau8qm5VHirsqpGzS5NXTapuVR4qGVUuTTcmr3LpuVTcZdlVPk03Jq9yqXKo8VDKqPIpcir3Kp+VR4qGVUeTXXJq5yqflU3GQyqnyKcWat8quhao8ZDKqgtUL8RcNv3bapp7oskt52IJJQqwKiCM5Hf64rQi1UHEb62bL3W6ICfmfyqPcmB9aYTEnRDL1XnXhTw1qncu+rYWrd9gbaj+8a24BZjPcDrk4zNb5rNAv2b3wbNy2zDfvNyJGd3xkD5j9a1b2qMry11FKynahDGs1G1miJtVwbNVzKpcqHGzXBs0Qa3UTpUZmTZVRNulU7rSpeOjkRoW67C04roVjCZWyxc7KRSpIp4o8ZLkUPLpcup4piK7irsqgKV0EqSKcCu4y7Ko9lPy6mAroCpRMEmVQcum5dWIpRTcYIZVX2U2yrBWudtdxwuyqDbS2VPsp+XR4y7Kq3Lpxbqzy6XLphKhSrFKbl1a5dI26PFXZVW5dLZVjl0uXXcVdlVcJXXLqwLdPsphKgQq/KpxaqwLddC3TcQIUq4t1gf2k8Dv6m9bRNRyba2XuAbZDOlxVY4IghbgM5wDXowSsv+0V9mkDDD7yqmYgtZvLE+h6ESJn1ipoZiHgtOqGUHQrAWvAmp0t1CNexIuWQoFuCWe5BAJfACKzH2U16srzWF8O6s3dcd7G4VViCWDBTytIhI2kgHNzqQYuNiDneWUpMTi5HuAkNlM2Jo/SKS2UxtVYCU/LqDirsqpPZqvct0Sa1Va9bqJ0qdoQu4tPUl1KVRcZTBiti/XS36E/iqh1nGUtLvuOqKPzEwM9BVMMdyC0OEFoBersXaDafWhgCCCDkEGQQehB71YGpo0VGYUT5lI3KHfiaX4iu1S8FEN9OLlDvxFN+JpdV3BKKcynFyhY1XvXf4qjZSmEonzKW+hn4qn/FUcxQ4JRLfTB6Hfiqf8VQzFdwSiQenD0N/FU41NEOKUwlE99LfQ78TTjVU2cpeCUR3U26qH4ml+Jrs5Q4RV/dS3VQ/E041NDOV3CKv7qfdVH8TXQ1NHiFAxFXg1OGqkNTXQ1FNxSkMZVuay3j64NmlkwPxlkscgBfMDJEQIMSSOvf4WP/AIivL/2w2t72C2oa0sMAuNhaRLCY80GD7R71dwNSztY40Ndavl00SPaWtLqUngQC5rLb7i5GiG4yWhmvnBLSQfL8Mj1g9a9MRa8Z/ZnwpRrUdNWXKBiyDbldsQ0EmJj9K9jFyj2pG2KemusV0rr3ldC4vbZCsCkTUQu0jdrOzqTKV2xqvdFdNcqG5cqJzipGtVS+lKmvPTVDnKsiPRZzf7159+0XWsb9u2Z2Km8ZwSxIJP2j6j3q9/am92T9QP5UG4xqzq7q7k2vbBkyciVgSvpun617GLDtjdmtUnTuOi137OdcWs3LeYtsNs9QGmV6+o6es9q2AuV5x4c4gbClbaRuZZYnoCm5Zn0B/Wjd7xDdVtpjcOolZH60H4Rr3E2AudiTdgGlrObTc2sk/iO4MGPpBH3Fc2vEtw4GcT09qiOBHULhiidgfstY+oio31cRGQe4+UzjrWL4r4nuC20ETj/9CrD+IbkxjBP8KR3Z5BpO3Fgi1r7epmpBqKw2h8Q3Ifp8R/kMfY1Y/tFd9BXDs4kXog7GBporYnU1w+tjJIA+wrInxFd9B+lUON8ZuNYYMIBjI/5h6UD2a5c3GtJpb78WaZdbWPHGLxWNojb19oqlw3it1LSqgkZ9zljQ+WnuR+Oat+NXXQ1dYX+0N70H2ri34quEwChPpImh8td3Lvjmlb8ayuhrawf9ob3oKQ8R3vRaHyx/cu+OYt7+Npvxteet4svC4EhZK7pxHWIqb+0V/wDy/pXfLH9y745g3W+Gvpxrq8+PiK+Oy/p/WkPEl/8Ayfcf1ofK3+yu+OjXoX46nGurz3+0Oo9E+6/1qN/EGpGYSPmv9aHyp/d90fjo16QNfXf46vNR4h1X+AfQTXQ8S6r/AAf9lH5VJ3fdD42JekHW1jf2n68LZswu64LhZV7wF2sY6n4x09KDr4xu7QCACwwCMtGDA70O8WcauXDa8k3V3FQAQdjCGx1PT9DVrBdnOjma92w9/br3KKXFMcwtG60n7NbgVrplibqrcMgbUO6GSeoMkYPpW3u62AT6V5P4Z1racO9oM3MANycqjzO0AfCTLf8A1ohe8Y3oPlHQ/lPpT9oYB805eO78e/HdJhsSxjKcvRhxDA9/6V2df715k3i+9jyjB9P8pqO541vBgCBkE5EdxEe1UPlcncrPxcS9OOu96jbWV5r/AG1vdYWPl/rXem8Y3nUMFGfaTj60D2VJ3IjGR7rfm+SBmlWJseKbpHw9P8tKu+UydyPzGLqs3w/itu67oivuUExtkEDqQVnFN4N1O/VhL8MrEgn03EDt2kKfpUPh7gZtX1O51d1ZSceQuxtEiP8AmBGfvVvwzpg2ovMD+cr0wJBcHBz8BFbOTKbbtoqokBacw6rZX9LaLaq2AIW2pSOv7sCQJ6yBGfSgF64tzlWkSRM7htJJdgSD5h0yMCinCnTmcxU9VZiRMBCwGO3X3xVUu9m3zU3MyW7hUN513qt1sL/8f6moZCXOsKNgDW0UvEfC1tWbThTO5crIOVy0BWg+UH6daHXOIDTWlCgSxJkwT0AHYdv9mpeI8bL27czcUFLgTkhySBIER5hDRkR1ofruPXrpAGjNpCV6KFMhSuAsKJn4YqGNtij1V2RpZX1b9L09FRvag3SyqRtVkESQCCfigBu/v3EA0P1l5pCnr0B9AojGB+omIq3a5ikqNNd8xBzbLEBSYC4JHb596V5QzWnRbgB3zuyQfzdhjqBVlu/voiXtANb+HeAq6m6hAaIPbeGMT1EHFF9MbjiWVWAXfPMCtABOfkJxIMfrDpIdfK24Blxt29FIGJzj2opwy0LnLUyNoSTugiLTORJkH5YHTp3hmdlJ7lPFT4wa3Utrh9xySiL2EowcCRM5x3z0EzXWr4eyJ5o+LJXY7Ax0gEgCZ7TiiN3httRuUAMsflVvzAAyBjr7fDQv8SVuliEIYndNp8ZHVgAffrVcSZhbdfJcIfqIdoujpPIS3lgA5MEA9WbdnsSYHyqDWaXYchcCSOYMiTBj3xg5zRDiN07ENu3Y23PNK81+mIYFYUw3TPWg93VHcyBEJHVvP3yAAwj7fOpGuduUvBzUGi7Ul1FnrPeAxAHoAR/HPX7z8F4XBO+yFkxDMyKVkEMSDnPbvRbUk3NFaZlXcWgsFIJgMB+UA9ujHpVPhFk3Ly9AJIx06E9DOe1JxHFpC4wDUncX6KjatBtzc3af+csMHJg5iqXDTzFuTuILYMkkLOSBR1rgXUtbRYHMIgYWJX7DHYVBx/Um05W0Y3qJPm34IIk7vmOnbtUzZSQQVE+DK4UNxf3Q3W8KRxJJjbgmFnqRAPbP60ksKoHnLDM4UEYAChC0H6ZxNHbWos3VY3JmAC7BCp3XFQ9fNiZn2MetDeK8FNq4p06SJEEkhhtALEeoJJ6imD3EaJcjL+vfwUNjQFlDKrHs24EemY+fcCkybTDELAyOwgSJ3ZmRHzohc16NtU7iQFadoKhgQ4AM9QwHbtTcY1JvoNyG5k9TyycnIKeb6f0p6J11VfOAcqq2dLvWbbTJjao8yk+p/MPkO/WuLlh2Ijmxk9xABMxHYCDMV1pdBetqkHZbuB883meoJ2kjb2Bkjp161oeB8Bt3FDX2F7cjSqmDIeACu6B+vXr2riwjUqQvbdfj2FlNKCkFjhgVy7LBPQw3T7/ansXjB5dwiQfLLFhByOv1mPkfTScV8H202XdLbIugbSigDqpDNLHb6CIk+tT6HhPKQm5ba8zTCbQEQdcg43E5JA60JXUfpNoxGPJ9Qr34LJaexLBouM1sR2K5Hbr9hS4ojEqLK7romQCf7s9fiAHXrJ9q1OpVFgtoioQhgQ1pVMwIafKfTzYoRxM3rxHJWLqj94NyDyE+USPJAMYjqTPTFjBNc+TUbX4Dx30/ykxLmcO293j5KDh1gohaxuAIm8Q3lW4cAbegBYsMTEUtXaIRtxaZOCe3WZlvt+tFNBw60yzYVfKUN5txkuWCiFys7i/wxE9YwZtbrbahla4ykhuqgdT5SJH29e9DtDNHOAAdhvv/AF07qSYMB8d9/L39+9Zu2EkMTmekr5u0FzkfQH6U51wVhBVAA3+Zsnd6EzBove4ohO21cZmMEAQO0EQcn19qrbbrFtwYYAJgMe5AwQAM5+VVQ+96HiVO5uU1rr3IbpdQLlw/E7upgGFG2Z67sT/WuWvbVAsq2BmSdk5OCkznEyIzRsc0COWfh2j8wnsxhfaqw4QgNlfOYuxjAG0fmxkdvqKLJAT/ADf4SvbQ/hR6HU33xcUBQBBt80ZAAgiB6fpSo1f4WnPAZmB5ZIUPAI3CSR3/ANTTV2awCoHfSaRTwvwQ3AWYoStxwGBjci3CwBHYz0PtB9ai4b4dt6S4VZw2+6XeQFgQVVBJ7biZ96wvDm1umb90uoCyTGzmKerGfhPr2rV3/GS31W3qrV7mf/ztEuTnAJPT1j/WtYFpZ9As+I9hUiC06nTwNo9oeFjRoqFxd5rkkAR+72bPU9if1q9wzhiWjYQ3N6yzbwBjzHbIzA2swrN6nxBaCWw1q+LiKAYthpEECYaB09Z9aJ6XxFb5Ck6XWY6OtsEkkktifhHz7j3p2w2c1CjVapXSVoSb8FBxLhgS64VFHYDbKxuJEL8IB3Ez70Bbm7bv/tVV1u7U/dOQ9rPnO3v07962N3xfae3J0esBWP8AhiTG0fCTnJHT0J7Gh9zxcrsdljVW1CyQ1oQAoyZPWY6dZMCs+bAyNt1B3XXz6q1Fi2kZbI9+BUI0tttJdt7SLty1CqLd3+8e1BAkQPOYrNeFfCuptcw31ZcIvKKnzLuUsvoYXEd5OcUas+OHLjal7cT5Va2FBAOJHQe+a603GSLxc29SWMjeLQbdiDJMegg9/lVIskiBaQBferOdkhzC/fkhXijh7jSsLGnubiwXy22nDGWA9I7+9Po9LeQITZuk7bYjawglGUgt1CgmSZwOw76LVeIpOxZYnBBQxBHUFQZ7CqGn4k1slFBXIaSeXhSZnmBTtjrjv7TSsDntqrT8URuzWq2u0l8EM5VLdzyrvJ2yokhvzQTMZ6mqz8HcCGZZKgqqG6xj1I5gIBnr/GtFf4hcuAm4rC0pZlZgjKRmGXaT6GGOIjBNAdFxRLZa7deWYEBAZlZ+OTOSQZY+hirsGDkn+iNv1USK5++t/wCFDJjJImOluxYHhf8AV7LvSWlb93cBUg/EZfbnOCwPagl7QMmsvhhg7GBAwymRuHUkSIye1anScPVtPc1BbNx5VegBxI6DJH/5FLTcVlTaaeZuK2iBtDsuSoYhgoOQCYBZaTE4GbDvyVeYeuljnt/KnwnaQdUh5bjx0XGpvInD7LPgBs4E/mxIk/cU+m1Kqlu4qrJG6QpM7h1IVZEzQnjzvqF2KUQKyAy43GIliJEAdwc+UxRzg2iW2yyyf3SjICiYXuT396rxRBzQCde5PiJXtcSW6anXvsqi3CWc3L7wGw23zAZIE5IPX+VA+J6Vt6gttZlOTuJ7nozkxE9K2XENOTuIKyoRVMeYAsoIBBkT39azKcJu3RvZuYokBkKpJ6REz0P/AJ7Fv07kDx0XcXOQXWQKGnIJho2cBUPcFv3aqohtxIjvg/eiF3cvUhRI7gTOAMnuSKa1ba1tD28AwGLglcHJAMdAZx0Jod4r1wCoPMZZTtAJEKwYPIB6EDFQOYS9rdDfTX8Ky+ZrszmbDqK/YInuf1/7h3wME+tU7uou21tloZljfJABO3r7Z9am0upFx7ii0tzl8gcyYaDFwMwP+Ey8e0VTuW5fUktuOxTPSAbkbRHpt6+9LGyzR6X6fzzQ4lnSt69VwdWbly3JaQsrK7myO8YzK4jOKvaDxAbWw+YrI3KUUgIT5oB7mmtXmFwwVmRHnA/x8v8A4oxIckdw1sfkMU71nrBOWMDHTd6zVqUZA1GNkct8lq38c6IWyxVN/QW9oJnEKSoIE5z8/Sh+q8Vl/wC50oViM7whiCZIUAbjkegxXmWh1Di9uZdxLtJMFfNgmCOs5kUX4bxIm9B6QYEYkR3nP2qSWMsGmvNQ4Dgufb9bNAEmvErT3OLahgdyWVHUDlrMiCo6wBIyZ/pUq6O5fVWscu21uOaT5Vdm8wyJJIO6B0AOKoglkcgLiM7gGHyE5/0rRfhruoCtYdbAt/u9vmG/aBBGxQR16mZmtDsVtvdI6gAN3bAk8xeu1eKj7ce1tRMA32bzoda035rgae3cssdJyluWwpuwv7x4ZQ3uTvzkDFV+P+FrrMG02wokSjsWlgTkHt3xWj4NxHT33C2zaS4nx+Rd12PKVn4ssQZ9qIanhW5P3LGVLEZKsxJBP2MjPqKr9v5o8S0gVpz33PsdypdmyjhFp6/sNF56fB11blrUQN0ANaDbdp9AxGKIvwLUkDatuQTO+5vUj0AAEHpmfWtYdK+8hhgBIMRJKnfnvms3xzxTcsap7IshlWyLm8swEkgbTiAM9awGySyGgBp+PZWkXBVbPDNWtwl0/d9Qts2wencs0Ad8envQvVWX5wZNTbCh2YDzDcJLbXAGfT616Jw882yjkDzrMA7l+h7ih/F+XbK/uLTbp6hFjbHSQZOelc2d2bbXbSlzXCqKydyzqbjbl1dtBEbQWC/OCvWlR7gets6k3lGlVOQ+w7lTz5YbhA/y/rTUzp3MOUj0CNsdrSwHDrz2rsKQCdv52VQJC+T2noTOAMVZva+5nJUmWg3cqMQW83TJ6do+VD7mnvoQdjqrMSFdPMF6ZXaAD9c9aS2r5K/uiYDR5R/0yDI65zX2gz4Ww8vb5kfwvHcCRx2Pqrtm6Qd28goZJ3yIWZm2CWPvHcwPWiVnjO19u6FMKrncZaCd27ONrScfOhZ0N9IuPbxEbWuKg3B9+4ebcW6n2n0olp0ULb5otMG6mF2yTuaWVSPc9Ph9KBxmEI0kZrp+puvhqopMO8aua7yB09FdvnygAHqQMGBMypDT1xP+461Ome4hS2CWZHHlUnaYmdoyp6yeuabS7GhluCJ9DnrIwpkggEdv1gLxHib2bhvWXRbpkbechVVYEQACsevftE1E/FYeiM7b8QqkUEjjdEeSPcE8PXBYQajLoxIEkbFxtXtkETH0qxruHWxcIvD95cM/E+fQtsMqv36dO9QcK4y1tB+JKC8cm2pjYp6G4GJBaMgTgEd8Ves8QN++6MAbgZtiA7QVmJudRtHZj8o7jyHbPafBtmHok3rWmvTrdrc7OwZxLnF5oN396Kf8Gx0923qCSLhVfLIkdSqbMkeVfn96sPpGKqptAKBg3YkxAkKJaYMe8VeS7b06Szy8Zb87AH4UGCFBPt1zHSh+p46xK+QohUkGA7N1MdQBIE5BrDi7KllZxsQ40O/z+9dFflx0MLuFGAT7A9kqROH3Le027luANqqVNsAbSAAQTj5+tC9bwEXWFzlFLo+O1gLdUSS1k/4oXoJkEd+tocWcWgbq7gYMLCkAfxJzRhNl5AVkAEY6NbYdCp/Kf0P61pNws2BfxcMaNai9D4+9OSrDFRYtuSUelELL8IQXbMwTudlHqzNABX8oIBAirNy2bN1NPeLB8OjWmKkjIClsT0MgxPUHtRvhvCimoDu6gSW2xAZiCBctwOhwSOxPvAfUcPtvqjdO64VTYFVS2D5t0mAR5u01fkxkOMjBearXvDv78j9lBwTC8tGt/YhWtJwe3qlvEW0F4fnYMbbNnzFF6Gevv96zCo1i4Vvb0dVUEbXK4AnaVUrHuDW24MRat8tASwMkTzXce7QAntJEfWsT+0zXtY1KXTdCm5b2bYMblbdMgSwAYDPU15yVmb9Juug/vX8LXw84jviDTvP4Vv8AEW+Wzq6tA3EfHj1KwSe3Ud6zvEeLpbN8bCbi7DtUsedvUkwgwu2SfoMegE+MnVlYbRB7AHBTbgdR69OpNW7PjNtreRSXElpjMbduPhwPvVZsRbuLRf2nE91CwOte+XctDofB6h3uE+Vl3lW85IjIiAow0ZBqlxjhpXyqm8CCCFkAjIjbjHr+lWOE8YuXbYIaFTyzDOreXaVba+6YIPSMir1+3qQGA3DdvIY27oKgQCVJJULickVxjedaKv4fFN3a5tVW3fz0u+ax3A77HV6ncHHlFzAZdwsdT0zIBAHfpij9nQg2rjBTNxgomQq7UZp2q/mGD6dK745rSNcXQpA0/KG47V3MxMEHsB1+fvRfQXlFlS6pIvFf3UNbIZVBf6JI/wCv72ooxJI0bdfClQc9zI3uI52Cqun0pu3rrEr5HZW8sZULMRPbpP8AKmXgbNbARVZ4VssV/dnsCQc5H+lHeHcOFrm22aXvvdfeFgIXxbwTmMfOiFjRi1aVSSXtW7aswGHJCBiO/UDt+amfhw1rjuR+atP8Y8uaB5actl4r4n8GNpkNzKguAAzh53An8gERBzHeg3Dtc6sOufWAMke+a961Wg5gh7e8ejLP8RWd8R+GLR0tzbpxuQFkCr0fsQq5PuP9hWYnPTXjfmlMeQ8RhohY7wvqHu3oKoXWGVSdwZQZuCJ8w2gmtiNHe10X2drTtKm3ta7O0kBiRG09RHsKk/ZveKooCDYdwCdGUqTJ3RJmMz3iKNp4qsPdvpscHTtFwmCohGYkEHIhTmPp3re7PmZA0uj0d1rYDcdDe+qysQ6Sd1y6+/eyraHjS3//AG3nsGdm9VAYsoKwDHVmHrIkV5X/AGxuKYuXbhdfKW3FDAIwZ8xIMmZ/hXs3CvHmjOn56i5yxMtsAMqyr8JM9XWsB+03wnpUti7YW9vZwYMOpF43HjaokAbcEHvGaGNMM5GUbd9+P7abKGKN4BDlc8GeItTqGCJctqpnzXFljPQgTLfejfiTxhd01y5bS2l1ben5wcq6l3FxEjBiDvnGcVgfDP4hbEG662gxi3t2NuG0k7tu7175MR0rXcF8WvZtFUsi78MlnZmklFBZWPwy+NvqvUV5WWNom2BH29VqQ/THdk/f+Vs+B6o3tNZulQpuW0YqJgFlmBPzoP4yvDdpdNtzq7vLFwBC1oYlk3Awc9RkRitRw+4Ltm28AFkUlR0UlQdvSRE0O4trbVvU6JHsrca7dhHYrNsgp5l3An8w6R0qvAwcUdL9/ZSl5DSR0P4WH8WcHGnvEAsbc7ZnIdVUspLdcMrT/mpq9H/C2tRBe0hBa6SCJBZXFrf06kJSraf2fndmYdFLF2pwmhj22QvJuIcbV2Ci3Pf4Ij0M959Kht64qSQrT/hhVn0ielaj/wBFnpkwenU9u/QVy+lW3t5jIrGAFZwDJIAEde/yqv8ALq01SfMq1oLF3rGua8LkIBBAUnCr3A9fc0N1fCNbeaAFUA/4lE5MFo6kfKtbe8SWFwguXiDnauB7bj/SmPEbhS8bdhfLa5iMSWLeYJBEgAjMjPTuK0o8M+Mg0BQ5qg7FNcCL36IRe4TreUqoLVtVA5lzmbSSO5baAoq8dBYGnW8LlrnOStt4lEKhQfPAlvMIMEDr6ED7V7V6tdoY3e/KtputSMwxWLYn3Na/TeDrpt2rZ2WwLlxt7Q720dbZ2oowXBBUE+k0I8scgJ3HT2fVJI4ysIG3hXvyWf8AD3Drz3ORcts7qCQSSOSc5uMThScbJk9R/m29xhprfMbzXDg5+I46T8KA59vnFEbqJbtQPKigS7HzOVUKC5/McD61jL+suXXF24PJO1QYgKerZ6n5DrntUkmVsoxGIb4Ae9z3KGMODTFCdTqSdNBzK41bMStwsC5Y9gVggEKVYYHUgEdKMpoSysHYsSIMDORk465H0qG5a3WyB0MnEZ9MxnoKbhG0iWJK7o8x+GAJPsM+vaocXOMThc8NgBxzA/8AbUbcrvT+1Jh4jDiC2WiS0ZT4aHzrn/Sj1PDYa4AVPlB824kQRLL6E+5A/k1niC22NxW8oUApOTuJ6COvl+m0+lWNM7NdYMG2sgHSCSfMrHHTH8Ki0/D7Yt7QhkgYJBG0MZ7dz6H5U8U80b424h9NcL8b5Hpp9vEkoSRQvjkMDSXg14VzFb6/fwAC1XD7Vq+isFW4PiRjgqZzEZGRketWrHDERVQJKjAUtcZcnE7mMjJgHFZvwvqdl57XRG8yL1CwOk95/l71qA89cAA5z/v3q9Jg42vIc3fZV4cQ57A4Gq37irOougiAAqxAAwAMgGK86/ajwG7qbdnkBSyM0yQoKlfNk+4GPevQL1yVGc/0APyrPeILDG1cKEhgAwIPpBIEjuN1Q4ixHTRsp4AHPpx3XjF/wTrCMWU69Rct+v8AzVXs+E9VvAgA9ouWhMCSILjt/Otbq9RqdrecOAZ2uqdAZz5fN9qq2risUF1bjlmLXQFBXaI8q7ZgQD7/ACrKZO8jWlrOwbGVR9VpvD3DdTpkELaKo2bjOIuT5t+0AlBJ2kn/AAg9BNTWrAa+9oq4813cqop6llDeYTPQ5xjpQHUazUjd+Hul1DMAFtDYB1YA9jHYSCZr1XhmiW5p7Rad68sl1IDOVUbQ+0QcGOnQdakg4khqwT0OygxAbC2+vMLCcN4FzdWE5YKM4JZSFUKrOLhbafKZX+Imtvd4Hac27Vry27cyB1bIJz3JP6UtBr7NnnBUI6yw87ECSSSSWJkkx71Lpr1qCVdt3w7ipVUZl3iZ64I+pitXDROaS48/TSlm4qZ0jWMA0GnjrasPwtBcAkAEdM46fx7Ve1ehUnzGFYEEd8jqD2ggGexis3d11o3lL6m2rfkTf/xPNvFzaYYbYgdZGa0Nh0e2WJO1S0PIdSgk7/KT5YB9OmaBw7G3XPdKZZBWu3csZruG6izd2czB+B5w4iR369se9NoeL3LQc3wSWhETcTuacx5RA/TB9612q5Fyyy4u7cxtmN4DCJxlT9jWCs2WvaprkHYgVLQEQoMjfKlh8IIjBEnFY57OLHniG28hRvz7lrfHumZVC+uiMeHDZR3ZmRWDuAgUhVYwWgsSSCB7dz3qbhvhqyg1B5iudS7szezKVA+gY1nn0+rtuTZFtgxJ2PnMfECAIOSOh6DFVbHiF0VubpbTMk7mS4EQAZJaQMfLrVts7YgA4VuovhnSElhtHOFfs/VdA2ld1m7zCHX4VYlGSBjH7sGp/GfhFG4cTdv7LmnsKwcd3so20+sEsw9fMPSs7w/xfaOnF5tJAUkBhcm1vaVC9d/UenSfSjl7ibXLRtnRIF+G7lbogIr2wM4J3qZz8PT0QYuJm/56V3I/CSk93l/lYHgerAW4Bde6ADskkFlESNs/Erd4AyPWlqbiNbE71VFAYIVJuwPgM9IIGOmOmBRHitlCC1sWwDcAZtm0kgETuGWBz16Y9ag4NpWW5cS4D5ASehBRAbkIJmcd59ayc2dxeN1YrK3KhPB/E1/RluSzBIQhNrMrCWGQZVsLEg/XFarT/tTsM9m5qtKC1m58a+fbIlWthhIOMrPYZ7Vl+NOArOrt+8YB1ed1vakNtmZEMRkAYPrNBW5cKPikkI4O3ygj4gfiySPaO9aMYbo+tVWkjc2wSvfuFeI9CUU2tVb2Q5877XBdy5BDwRkntSrwtdNbOAj3Ns5nmiDHY/CcdwDT1Y+MrTKqpjN7ol4l8Q6lby293ItFLZYKYksgZhM7myT3PWr3C+G3NUU/cXmCXLbJduTbUDeN4DPlxHmiO2OtbYcFsq5urbXeFUB2UM+1QBgn4fpFWrF47hu6t0J9P6VbY17mtDvprp1UTgyy4arOaT9ndsCXuQGnFsZH/W38hRbQ+HNPaBQWy8jaTcY3CRvD5U+XqB27Vfv6+CV2YwRE96V+5D+vwmBA6df4VxYyquzzsoZnE2NBypFLflQKgAUYAAED6DoP6U11fMT6/rHf5VXtX/Pnpn+EzU1rUhgZHt7/APmrVCvpGiiF3RWZ8Xa2SLYMFiCR27wP0mKD6TStsAZiZMgR8Iz0z6H5Vf19/nXnwCokLMDA7knr61Ja0KMpSJHwkSRPcAex9J9Kix+MGEibG4W/9QH/AB2o7cuWvckwuGOLkc9ppuxPUcx5/wAqDUI6AHcQF3Ag9yQQCT16knOIHyrpdGeSLbAHdlpIOMxkTPbPz9qi1QJIQyRt8udokRiSMABf1q5oNRuUKQAy4g+wiR79fkRWFleOz7A3dZ61qB62tYyMOODXHUNoeOhPLpXkhOmYpca7IncwKZkZ8oYkRAjt/h7UavAsJVSXCtEiBjbAIifoPSexqvq9HF8oCILb2OCfLPWOnf71f56G4tuCZAYwCSPNtGR9/rV3taUYgwNYNS3rtdD0IPkqXZjDDxi46B1fayfvaGX9cVuHaFDKwbcOpgEmfYk/KtppdWr2QwwHB69j0I+c4rKNo9rOzgEgj/N1UScf7xNEeAaxLbC21zFwAoBO1DAlQSJ6j07T1rWbI1/+kz9TALPImhevXnr5KmwOaeI/Z5NDmBZrTpyR/ZhesDp9BGaqXkkDr5eucGO32q7djtOR9KHXGM4j1+k5/SarvNq61eR8Z/FW7ty2wtMslVBRhuSZUzEHEHFQ8P4rqbIBVbAmBO1gxA6Dpn79q9N19102kZUyCD0kZBg+o/gaG37Nl/itBSD1UlTI9jI7+nesh8VHKK89FrMmBFuB+6wnE+O3/wASSlu2lzcIuBDNwSVMgkgz6+0V6p4T4q3Ih8OtpZB6AookAzWS1/hFbmw27pR0fduZBJEyQSoknJjEe1GeE8DbT299w3HQLDtukBWUhjCoGxjOBmZxWjhGlp0Arms/EODhrdq1oLytKsBtIIJJIE7ST5hkTtJ9Y74ig3iXiDXmGnXetpNq7MOWCMNjhoP+XqZ+oNLSeMrNwiyDsWAGPlyVcAnYQbcOpYmWmOsmshx/jNyylu6hBLszSV9GbA+e7rSYyR3DayJwJcfwPQK1goQHl8ooAflaKzwzTefft3QcG4wLEDIgZMGDj+VScH1t3QuLiu3LcACdzqAXiIwIPUHBHevPvE2vY62R+UW/n8KkxPTM/etbovENy7q30rBTbS3gwd0qAwafWT6VihssIbI08rPotV/DkLoyOdeO/wDhexpqUu6c3V3qLwLbXOR5YgLJCjyg4xn3rAavixsb3MqJtgsRdY/DeIiVBJkDoW6zRTwxxi3a0dtn2xelHTyIxZGe2bmWEyttRCienrS4n4as39K12zdRbbMr+a3sChS6qG2IHki50YGINb2Ia+SMGO7IGg3190sLCiNk2WbRt0Sq3C/EA1ADWizLu2sWUgyA2ACPp/CgbcG5tp0Rp3nYCVI2li4iTmPP1yPlR3wpwG5ZDIGRit1idjjaMsu07gDukHHtVThzHkC8uwLzNoEkOzF0UlREAS4nP3rzskWIvKQ7Ta+5bjZoYy4sIrTXr0Qrh/7PtQNMNNuUXEu8yCRlVDGD6YaevatTf1i6cMH63BuU7fhYILa98f3fp0PatDobQW9eDQWRraZESShcAAzjIAj0NYDxZriXMhCR8LEHcIYwwEQSAV9/tXTQva5pk3JJpVBiA9tN2FKhe1SXbc7Y5vkGADvHaZz88dB6VNp9CEUlt7Ar5iFffbJESDhY9if9BOj07m2AHjbEEwUywJ7dY/hNaLSW9QgFxClxWgAiZxhIBU9Ce3XPc0tAGr0QDrBWb4rwIq2E3SYKKCrYmHJfJ6rMe/tQvUeErh/eQNgtbomW3G4u4BZknzE/9M1r/EOuu3L7MEfd5QVWWEgQCDAjpMegND7nFSm7cphfW24IwPMT2xP361abJK3RXo8JhntBL9a6jQrNtwG8PPaDXwSw2KjcxQD1dD075EjIzSrUv4gDCHaRggMnMHfI3D+f0pVN8QOcZ+/8JflbOUzff/oLaLrFAkmMZHWorerRyIOR/vNDdjNKjrOfpVjScPjJb6AV6A6aFeUDtb5IgLwDROYmK6e3ugjqMxMT6jP3+ldHRrkx9ZzGPpUSqQJnpEH69/4feopIyTZTMJ2aprgYRgg4mOsRGYrjietW1bZhjGB/mOBHp61ZTUE+mMVmfE+tm4EChsbmGB06Qexj+NEAAEnYanloFz3GsoH1HQeKr2dcoY/lkfFtUwfWAMfSi3C7K7UAdmUQCZySepM9M/6dKz1jVBuijzA4KyVM9JEYx165rQaNgLZW2cgAgZ6mYPr0JrP7bigYGSAHMftTRV/fTTRS9kPmdmYayjn3k7fv1S4hp5CswgqSWAGYPUD1/wBao8Jv/ve58kD2A6TRHRg7dpG5u56Gepx0HU4qJrvLZvKcqIBgBjvAUD0kgfequExjhh5cO8btOX1026m7VjFYUGeOVh/+hff3+lJ2ukvduBCWAVQJAkgSYJgA7u9d6S8QCWUW4BlhmTO5mn0BYxjO0muWvyGV5GFmI3HcJkDtiBmu+K6S3tALlFEkmep253T6R3pJoQ6QukdTGkMB1s5a/SPXutPE4tjDWC3n6q00zXVn08lUd7isLhXeGVQRgGdqmc/MZ71zdIcfuwC0osdQoU+b5dT8496mui3btoUcTPlJaVJn29q5toGO5gVKE4BjdAwZU5gHoeknvTYnHcbEtdhraTQPKzeli/ALsPg+FARPR3PWutepWn8PawusMwL2jtJU5wDDEfIUr48x/wDHzAoBwTinL1gkxzRt6gw0kCPbt9RWj1JBJJAmSPvW/iI3NdZFA7be6WXA8EaG6VPVaXm2oBg4g+hBjP6/c0G/BlcODunrECR6H3/X0rR6cEqBVfidxZhun8/T+NQMhDiHHdWnSEfSEMsgtnqB2BznvJ+mfc1rOCndDHAyPoMVl9Nfyw6SIGfcT/v7+9vhPEmFzYCIjOO0e/z7+tB5yyAeSOXMxYjxZw8aXU3FX4XykYgEspUdjkH6R3qte4FY1mnUO5tsokFQpDCe8n1rf+NPCxvot8FlNsNzAvxFCZLLPcHJHoSR0rAaFY3AbWAAiD1k9Q35RgH6mvOYqN8Emmh3Xo8JIzEwC/NBOL+DdRc1aOtlmtvs8w6AKIPy6fqK2eh8HWrd59YLxZ7i/wB1tjbiDkdegxT6fiDpbKpv6ERBImIGJGfl9s1Z09zyBIbJyPMpzH5m6Dt9qqSYh7mhvdSm4IzF3ff5/wAqp/6ZZCsHtocbY2gxmZOPfqI6U3hq/c0WqHKDtbuweWILuAGEFm7AmRkYxJ72b+s3sPKAJA/wk9oZQfNgAe/eKa5qwl+0zoWT8yheYyiAGAQdR2IHY0+DndHKDaTFQh8ZFbhbbhXCuVqNQfM1siyq+bm3AYO8NJkRO6T2eaE8K8E3k4c+nZoucy46tIKSLqOrsBJlghiOgYz1qLhvjLT7RaV3tHaohrL2rbbQAQvW58Ix1OBmodX+0Wy91rCnUcwSVtugHMkQjAgg2wCd3QyB716d8kIJIcDv67rzXDnO7SP0+mg9N0R4jxG3Zv3WJ8x5ZIClhvt72tgSZnawJnHlXsxjzDXa3nCYDCSxMFQkMFkBTnrOOze1XuP3ua4IGxxC3FWTzAZG4nG0gACO9DL/ABEWlCASNmCCSckjHuRuH1rIxEvHcCOSkgicwG1Jwi2URyU8yFCAwlPLcUN55jptHT7V6L4L4pvUqyrA2BCo8rEloLdIaABk596861Ti5pudkEuFMbiCIXJUHJ64gRE+kH/B3EOQpZGnIl8cv5wPQQY96pvJYc5HPVWTYC9CuaNW1RFtARbBd2J6NcJRQB6gKx+QX1q/c4faGWgD1NCuHcW5vMIYICd2I80IFwTM+VMR75qpxa3etLua7MgrtYShnpBWMyB7Ve4jJAXtbaRjTeXMr3EdFbLHaRM5HWO1KvOb9/UtdJW2hUAgbldx1kHyznrSqu5ocbyhXA3LpmWgcxdx3rsXfN/vtT0q9FJoSO/+FjxgFuq5vHzHuDGD0ogumBx0wPljpjoOlKlUrWguUeYgJJahmHp/OshxbVlEa4ACxL7SR8JOJnvjEe1KlWX2lpGB/wBv2Kv9ntDpgT0P5CqcJ00uATMKCTHWVn+daXTaNVNq3k75lpg4EYjoTE+naKelV5gGIxMIl1qOx4gX+VmPJiimyaXJXlmqvspbulWy0DdgdQQCd26TMYMYxXIDEKxdodZ2+mTMnq3w0qVW8UMwa92pvn5qDD/S4sboK/cLnUIRscNkZ6AyACQP+3r71b0pW5py5WCVYkTKmJHSMSBSpUX4OCVsmdo+k6d1gk7d6PxMscjcrjqNfIgBR6fg6EJbztmCOvacTkdKqDSpLALALlepJIOMnr0P6UqVeOa0DCcQfqz1fkvSZ3GfKTpl/dDdd5bh6E2zAMD8plcdv9K1llyfLnMZOTLEkk/UfrSpV7OQ5sLC87lv7A/leegFYiVvK/8AKntXZiMf6GqHFru1pE5Gc9cU9KqkbjatuAQa9qttyFxOZn0BozwG1+8c/wCFtsfeT+gpUq53+63xP4RP+2VrOIvtsqB+br/9S38RXgPHdMya3UW0uuqJcaAD0XDhfkJj6ClSqlIf9QlTwfTGKRXgGhZtLfutduFrN22o8zKCH2k/Cw6Zj/mNDDxLUJ5jfLRPxDcekTk/796VKlk1cAf+I/JUkb3Amj7pXOHeLS+zfaQl22SCVZZBg4wenSMn7VobrkMPVcT3+HcT7H5UqVZfaETGZC0VYN/da2Dkc/MHG6TW+Ost74VP94IORCJvAzMdCMdjXFiG4ldu7EFxbaeeDuJNgOZk7YxEACmpVQrKDXT9wqr3GvP9k2vsbQmoSF3q37sjcoMjoZmPY+tBdTwS21wo+4+UEEECIuBQIIIjJ9O3plUqkhe4HRQyCtR3LvifEY0yWUUKjOAR1k7h5jPtiBGMVIUFncqAFWaIcbioDlRHQTAzjMmlSqV+wHineBl8grQ4vcKgAgCMwIbzPna35Tk/etLpvEqvZti5aLwCM3Mdh0KUqVJGACruFw8bwC4devRS/iw+VQL16nf6dCeg9qVKlWkx7sqrTRMa8gBf/9k="/>
          <p:cNvSpPr>
            <a:spLocks noChangeAspect="1" noChangeArrowheads="1"/>
          </p:cNvSpPr>
          <p:nvPr/>
        </p:nvSpPr>
        <p:spPr bwMode="auto">
          <a:xfrm>
            <a:off x="47638" y="-990600"/>
            <a:ext cx="2384252" cy="20685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521" y="1600200"/>
            <a:ext cx="2715332" cy="43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354" y="1772816"/>
            <a:ext cx="5834167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“</a:t>
            </a:r>
            <a:r>
              <a:rPr lang="en-GB" sz="36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Barcelona has been around for 2000 years,</a:t>
            </a:r>
          </a:p>
          <a:p>
            <a:r>
              <a:rPr lang="en-GB" sz="36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I am not sure how much longer Spain will be”</a:t>
            </a:r>
          </a:p>
          <a:p>
            <a:r>
              <a:rPr lang="en-GB" sz="28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Manel</a:t>
            </a:r>
            <a:r>
              <a:rPr lang="en-GB" sz="28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</a:t>
            </a:r>
            <a:r>
              <a:rPr lang="en-GB" sz="2800" dirty="0" err="1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Sanroma</a:t>
            </a:r>
            <a:r>
              <a:rPr lang="en-GB" sz="2800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- CIO Barcelona</a:t>
            </a:r>
          </a:p>
        </p:txBody>
      </p:sp>
    </p:spTree>
    <p:extLst>
      <p:ext uri="{BB962C8B-B14F-4D97-AF65-F5344CB8AC3E}">
        <p14:creationId xmlns:p14="http://schemas.microsoft.com/office/powerpoint/2010/main" val="20253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55" y="332656"/>
            <a:ext cx="8075717" cy="106613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is Driving the IT Agenda 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5" y="1124745"/>
            <a:ext cx="7059934" cy="411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59075841"/>
              </p:ext>
            </p:extLst>
          </p:nvPr>
        </p:nvGraphicFramePr>
        <p:xfrm>
          <a:off x="1114715" y="3573016"/>
          <a:ext cx="669848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5514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5" y="629445"/>
            <a:ext cx="2153639" cy="142795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825" y="122233"/>
            <a:ext cx="8229600" cy="47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/>
              <a:t>Why?  </a:t>
            </a:r>
            <a:r>
              <a:rPr lang="en-US" sz="2400" b="1" u="sng" dirty="0"/>
              <a:t>U</a:t>
            </a:r>
            <a:r>
              <a:rPr lang="en-US" sz="2400" b="1" u="sng" dirty="0" smtClean="0"/>
              <a:t>se cases</a:t>
            </a:r>
            <a:endParaRPr lang="en-US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4" y="3501617"/>
            <a:ext cx="2088772" cy="125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8" y="3501617"/>
            <a:ext cx="2140625" cy="1253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5" y="2105433"/>
            <a:ext cx="2153639" cy="1337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4"/>
          <a:stretch/>
        </p:blipFill>
        <p:spPr>
          <a:xfrm>
            <a:off x="2349353" y="2119402"/>
            <a:ext cx="2031528" cy="1323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53" y="629444"/>
            <a:ext cx="2031527" cy="14279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38" y="4846997"/>
            <a:ext cx="1845006" cy="1494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4" y="4864417"/>
            <a:ext cx="2138399" cy="1477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49354" y="4864417"/>
            <a:ext cx="203152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Ggj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87" y="5048249"/>
            <a:ext cx="1481218" cy="1048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5" b="26340"/>
          <a:stretch/>
        </p:blipFill>
        <p:spPr>
          <a:xfrm>
            <a:off x="4485538" y="605057"/>
            <a:ext cx="1845006" cy="14523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95160" y="609600"/>
            <a:ext cx="1905000" cy="56323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businesses</a:t>
            </a:r>
          </a:p>
          <a:p>
            <a:r>
              <a:rPr lang="en-GB" dirty="0" smtClean="0"/>
              <a:t>&amp; academia</a:t>
            </a:r>
          </a:p>
          <a:p>
            <a:endParaRPr lang="en-GB" dirty="0"/>
          </a:p>
          <a:p>
            <a:r>
              <a:rPr lang="en-GB" dirty="0" smtClean="0"/>
              <a:t>___________</a:t>
            </a:r>
          </a:p>
          <a:p>
            <a:endParaRPr lang="en-GB" dirty="0"/>
          </a:p>
          <a:p>
            <a:r>
              <a:rPr lang="en-GB" dirty="0" smtClean="0"/>
              <a:t>Culture &amp; </a:t>
            </a:r>
          </a:p>
          <a:p>
            <a:r>
              <a:rPr lang="en-GB" dirty="0" smtClean="0"/>
              <a:t>creative </a:t>
            </a:r>
          </a:p>
          <a:p>
            <a:r>
              <a:rPr lang="en-GB" dirty="0" smtClean="0"/>
              <a:t>content</a:t>
            </a:r>
          </a:p>
          <a:p>
            <a:endParaRPr lang="en-GB" dirty="0" smtClean="0"/>
          </a:p>
          <a:p>
            <a:r>
              <a:rPr lang="en-GB" dirty="0" smtClean="0"/>
              <a:t>___________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People, community,</a:t>
            </a:r>
          </a:p>
          <a:p>
            <a:r>
              <a:rPr lang="en-GB" dirty="0"/>
              <a:t>s</a:t>
            </a:r>
            <a:r>
              <a:rPr lang="en-GB" dirty="0" smtClean="0"/>
              <a:t>ervice </a:t>
            </a:r>
            <a:r>
              <a:rPr lang="en-GB" dirty="0"/>
              <a:t>d</a:t>
            </a:r>
            <a:r>
              <a:rPr lang="en-GB" dirty="0" smtClean="0"/>
              <a:t>elivery</a:t>
            </a:r>
          </a:p>
          <a:p>
            <a:r>
              <a:rPr lang="en-GB" dirty="0" smtClean="0"/>
              <a:t>___________</a:t>
            </a:r>
          </a:p>
          <a:p>
            <a:endParaRPr lang="en-GB" dirty="0"/>
          </a:p>
          <a:p>
            <a:r>
              <a:rPr lang="en-GB" dirty="0" smtClean="0"/>
              <a:t>Better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ity </a:t>
            </a:r>
          </a:p>
          <a:p>
            <a:r>
              <a:rPr lang="en-GB" dirty="0" smtClean="0"/>
              <a:t>management</a:t>
            </a:r>
            <a:endParaRPr lang="en-GB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38" y="3501617"/>
            <a:ext cx="1829048" cy="1222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13" y="2131928"/>
            <a:ext cx="1845006" cy="13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60" y="84138"/>
            <a:ext cx="6339840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/>
              <a:t>Our </a:t>
            </a:r>
            <a:r>
              <a:rPr lang="en-US" sz="2400" b="1" u="sng" dirty="0" smtClean="0"/>
              <a:t>philosophy of innovation, co-creation, enabled by a JV</a:t>
            </a:r>
            <a:endParaRPr lang="en-US" sz="2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-1149261"/>
            <a:ext cx="10850880" cy="81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825" y="137473"/>
            <a:ext cx="8229600" cy="473507"/>
          </a:xfrm>
        </p:spPr>
        <p:txBody>
          <a:bodyPr>
            <a:normAutofit/>
          </a:bodyPr>
          <a:lstStyle/>
          <a:p>
            <a:pPr algn="l"/>
            <a:r>
              <a:rPr lang="en-US" sz="2400" b="1" u="sng" dirty="0" smtClean="0"/>
              <a:t>A city-region SDN test-bed</a:t>
            </a:r>
            <a:endParaRPr lang="en-US" sz="2400" b="1" u="sng" dirty="0"/>
          </a:p>
        </p:txBody>
      </p:sp>
      <p:pic>
        <p:nvPicPr>
          <p:cNvPr id="3" name="Picture 2" descr="Map 3D_st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825" y="122233"/>
            <a:ext cx="8229600" cy="47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/>
              <a:t>Phase II, wider City-Region</a:t>
            </a:r>
            <a:r>
              <a:rPr lang="en-US" sz="2400" b="1" u="sng" smtClean="0"/>
              <a:t>, live in stages 2015-17</a:t>
            </a:r>
            <a:endParaRPr lang="en-US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0"/>
            <a:ext cx="88868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07813">
            <a:off x="5933315" y="418849"/>
            <a:ext cx="372496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Work in progress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97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0825" y="91752"/>
            <a:ext cx="8229600" cy="473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/>
              <a:t>A </a:t>
            </a:r>
            <a:r>
              <a:rPr lang="en-US" sz="2400" b="1" u="sng" dirty="0" err="1" smtClean="0"/>
              <a:t>CityOS</a:t>
            </a:r>
            <a:r>
              <a:rPr lang="en-US" sz="2400" b="1" u="sng" dirty="0" smtClean="0"/>
              <a:t>: built from a Software </a:t>
            </a:r>
            <a:r>
              <a:rPr lang="en-US" sz="2400" b="1" u="sng" dirty="0"/>
              <a:t>D</a:t>
            </a:r>
            <a:r>
              <a:rPr lang="en-US" sz="2400" b="1" u="sng" dirty="0" smtClean="0"/>
              <a:t>efined </a:t>
            </a:r>
            <a:r>
              <a:rPr lang="en-US" sz="2400" b="1" u="sng" dirty="0"/>
              <a:t>N</a:t>
            </a:r>
            <a:r>
              <a:rPr lang="en-US" sz="2400" b="1" u="sng" dirty="0" smtClean="0"/>
              <a:t>etwork</a:t>
            </a:r>
            <a:endParaRPr lang="en-US" sz="2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6" y="450426"/>
            <a:ext cx="8725214" cy="6168338"/>
          </a:xfrm>
        </p:spPr>
      </p:pic>
    </p:spTree>
    <p:extLst>
      <p:ext uri="{BB962C8B-B14F-4D97-AF65-F5344CB8AC3E}">
        <p14:creationId xmlns:p14="http://schemas.microsoft.com/office/powerpoint/2010/main" val="8978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0825" y="258349"/>
            <a:ext cx="8229600" cy="473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/>
              <a:t>‘I see Bristol as a laboratory for change’ </a:t>
            </a:r>
          </a:p>
          <a:p>
            <a:pPr algn="l"/>
            <a:r>
              <a:rPr lang="en-US" sz="2400" b="1" i="1" u="sng" dirty="0" smtClean="0"/>
              <a:t>Mayor George Ferguson  </a:t>
            </a:r>
            <a:endParaRPr lang="en-US" sz="2400" b="1" i="1" u="sn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-1565753"/>
            <a:ext cx="9156526" cy="6861132"/>
          </a:xfrm>
        </p:spPr>
      </p:pic>
      <p:sp>
        <p:nvSpPr>
          <p:cNvPr id="2" name="TextBox 1"/>
          <p:cNvSpPr txBox="1"/>
          <p:nvPr/>
        </p:nvSpPr>
        <p:spPr>
          <a:xfrm>
            <a:off x="110825" y="5398718"/>
            <a:ext cx="394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BIG DATA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BCFA4AF-FCB8-4134-BD12-DBC120CB41E7}"/>
</file>

<file path=customXml/itemProps2.xml><?xml version="1.0" encoding="utf-8"?>
<ds:datastoreItem xmlns:ds="http://schemas.openxmlformats.org/officeDocument/2006/customXml" ds:itemID="{4B1B84EC-A2EB-4540-862C-AC9DF74F7FC7}"/>
</file>

<file path=customXml/itemProps3.xml><?xml version="1.0" encoding="utf-8"?>
<ds:datastoreItem xmlns:ds="http://schemas.openxmlformats.org/officeDocument/2006/customXml" ds:itemID="{F6F2E4B7-E29A-47F2-BADD-D86C60BB58E9}"/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131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Bristol is Open</vt:lpstr>
      <vt:lpstr>Why cities are important</vt:lpstr>
      <vt:lpstr>What is Driving the IT Agenda </vt:lpstr>
      <vt:lpstr>PowerPoint Presentation</vt:lpstr>
      <vt:lpstr>PowerPoint Presentation</vt:lpstr>
      <vt:lpstr>A city-region SDN test-bed</vt:lpstr>
      <vt:lpstr>PowerPoint Presentation</vt:lpstr>
      <vt:lpstr>PowerPoint Presentation</vt:lpstr>
      <vt:lpstr>PowerPoint Presentation</vt:lpstr>
      <vt:lpstr>PowerPoint Presentation</vt:lpstr>
      <vt:lpstr>Bristol Open Data Platform</vt:lpstr>
      <vt:lpstr>Digital Dome</vt:lpstr>
    </vt:vector>
  </TitlesOfParts>
  <Company>Bristol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Bowen</dc:creator>
  <cp:lastModifiedBy>Demo</cp:lastModifiedBy>
  <cp:revision>47</cp:revision>
  <dcterms:created xsi:type="dcterms:W3CDTF">2014-11-05T16:10:52Z</dcterms:created>
  <dcterms:modified xsi:type="dcterms:W3CDTF">2015-02-25T19:52:41Z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