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2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01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04" r:id="rId26"/>
  </p:sldIdLst>
  <p:sldSz cx="9144000" cy="6858000" type="screen4x3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746" autoAdjust="0"/>
    <p:restoredTop sz="94660"/>
  </p:normalViewPr>
  <p:slideViewPr>
    <p:cSldViewPr snapToGrid="0" snapToObjects="1" showGuides="1">
      <p:cViewPr varScale="1">
        <p:scale>
          <a:sx n="51" d="100"/>
          <a:sy n="51" d="100"/>
        </p:scale>
        <p:origin x="90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0" d="100"/>
          <a:sy n="110" d="100"/>
        </p:scale>
        <p:origin x="64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8F0F9F-39F3-43B4-A5D9-0F7EA28B4823}" type="doc">
      <dgm:prSet loTypeId="urn:microsoft.com/office/officeart/2005/8/layout/chevron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303CF2BE-6309-4D12-8674-B0EABF97482C}">
      <dgm:prSet phldrT="[Text]" custT="1"/>
      <dgm:spPr>
        <a:xfrm rot="5400000">
          <a:off x="-138762" y="168660"/>
          <a:ext cx="925081" cy="647556"/>
        </a:xfrm>
        <a:gradFill rotWithShape="0">
          <a:gsLst>
            <a:gs pos="0">
              <a:srgbClr val="7BA79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7BA79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7BA79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7BA79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de-DE" sz="1600" b="1">
              <a:solidFill>
                <a:sysClr val="window" lastClr="FFFFFF"/>
              </a:solidFill>
              <a:latin typeface="Univers 47 CondensedLight" pitchFamily="2" charset="0"/>
              <a:ea typeface="+mn-ea"/>
              <a:cs typeface="+mn-cs"/>
            </a:rPr>
            <a:t>SD TV</a:t>
          </a:r>
        </a:p>
      </dgm:t>
    </dgm:pt>
    <dgm:pt modelId="{6996EC97-131B-4C7E-AB33-0B05BC1C7C4E}" type="parTrans" cxnId="{45FACFC6-39D8-450E-ABC9-7B5C881268A2}">
      <dgm:prSet/>
      <dgm:spPr/>
      <dgm:t>
        <a:bodyPr/>
        <a:lstStyle/>
        <a:p>
          <a:endParaRPr lang="de-DE"/>
        </a:p>
      </dgm:t>
    </dgm:pt>
    <dgm:pt modelId="{92C043E2-BBC6-4118-A65B-CA8AED0A103A}" type="sibTrans" cxnId="{45FACFC6-39D8-450E-ABC9-7B5C881268A2}">
      <dgm:prSet/>
      <dgm:spPr/>
      <dgm:t>
        <a:bodyPr/>
        <a:lstStyle/>
        <a:p>
          <a:endParaRPr lang="de-DE"/>
        </a:p>
      </dgm:t>
    </dgm:pt>
    <dgm:pt modelId="{E5B65883-1A01-4FFB-A5DF-7B6AEE57B342}">
      <dgm:prSet phldrT="[Text]" custT="1"/>
      <dgm:spPr>
        <a:xfrm rot="5400000">
          <a:off x="2580859" y="-1903403"/>
          <a:ext cx="601302" cy="44679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BA79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1100" b="1" dirty="0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  <a:t>ITU-T J.144 (03/2001-03/2004) &lt;FR&gt;</a:t>
          </a:r>
          <a:br>
            <a:rPr lang="de-DE" sz="1100" b="1" dirty="0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"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Objective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Perceptual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Video Quality Measurement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Techniques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for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b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Digital Cable Television in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the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Presence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of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a 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Full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Reference" </a:t>
          </a:r>
        </a:p>
      </dgm:t>
    </dgm:pt>
    <dgm:pt modelId="{62E84E10-C8C6-4EBA-8F05-5CBBA5C1BEB8}" type="parTrans" cxnId="{F9E4421E-6B82-48EA-AB88-E125793B3DB7}">
      <dgm:prSet/>
      <dgm:spPr/>
      <dgm:t>
        <a:bodyPr/>
        <a:lstStyle/>
        <a:p>
          <a:endParaRPr lang="de-DE"/>
        </a:p>
      </dgm:t>
    </dgm:pt>
    <dgm:pt modelId="{E7FA2400-DC99-42B2-8A24-F69C1F33E399}" type="sibTrans" cxnId="{F9E4421E-6B82-48EA-AB88-E125793B3DB7}">
      <dgm:prSet/>
      <dgm:spPr/>
      <dgm:t>
        <a:bodyPr/>
        <a:lstStyle/>
        <a:p>
          <a:endParaRPr lang="de-DE"/>
        </a:p>
      </dgm:t>
    </dgm:pt>
    <dgm:pt modelId="{41601682-7F14-44DF-9238-305A1CC65331}">
      <dgm:prSet phldrT="[Text]" custT="1"/>
      <dgm:spPr>
        <a:xfrm rot="5400000">
          <a:off x="-138762" y="1184539"/>
          <a:ext cx="925081" cy="647556"/>
        </a:xfrm>
        <a:gradFill rotWithShape="0">
          <a:gsLst>
            <a:gs pos="0">
              <a:srgbClr val="7BA79D">
                <a:hueOff val="-3327248"/>
                <a:satOff val="-5151"/>
                <a:lumOff val="0"/>
                <a:alphaOff val="0"/>
                <a:shade val="51000"/>
                <a:satMod val="130000"/>
              </a:srgbClr>
            </a:gs>
            <a:gs pos="80000">
              <a:srgbClr val="7BA79D">
                <a:hueOff val="-3327248"/>
                <a:satOff val="-5151"/>
                <a:lumOff val="0"/>
                <a:alphaOff val="0"/>
                <a:shade val="93000"/>
                <a:satMod val="130000"/>
              </a:srgbClr>
            </a:gs>
            <a:gs pos="100000">
              <a:srgbClr val="7BA79D">
                <a:hueOff val="-3327248"/>
                <a:satOff val="-5151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7BA79D">
              <a:hueOff val="-3327248"/>
              <a:satOff val="-5151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de-DE" sz="1600" b="1" dirty="0">
              <a:solidFill>
                <a:sysClr val="window" lastClr="FFFFFF"/>
              </a:solidFill>
              <a:latin typeface="Univers 47 CondensedLight" pitchFamily="2" charset="0"/>
              <a:ea typeface="+mn-ea"/>
              <a:cs typeface="+mn-cs"/>
            </a:rPr>
            <a:t>VQEG </a:t>
          </a:r>
          <a:br>
            <a:rPr lang="de-DE" sz="1600" b="1" dirty="0">
              <a:solidFill>
                <a:sysClr val="window" lastClr="FFFFFF"/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1600" b="1" dirty="0">
              <a:solidFill>
                <a:sysClr val="window" lastClr="FFFFFF"/>
              </a:solidFill>
              <a:latin typeface="Univers 47 CondensedLight" pitchFamily="2" charset="0"/>
              <a:ea typeface="+mn-ea"/>
              <a:cs typeface="+mn-cs"/>
            </a:rPr>
            <a:t>MM</a:t>
          </a:r>
        </a:p>
      </dgm:t>
    </dgm:pt>
    <dgm:pt modelId="{3308C7A4-EA7E-4A6A-A832-C9FA619EFA38}" type="parTrans" cxnId="{F4CE87C5-8523-4DCF-BCCC-6F06884F2FD6}">
      <dgm:prSet/>
      <dgm:spPr/>
      <dgm:t>
        <a:bodyPr/>
        <a:lstStyle/>
        <a:p>
          <a:endParaRPr lang="de-DE"/>
        </a:p>
      </dgm:t>
    </dgm:pt>
    <dgm:pt modelId="{C68849C0-31AE-405A-A3C4-18C16AADC915}" type="sibTrans" cxnId="{F4CE87C5-8523-4DCF-BCCC-6F06884F2FD6}">
      <dgm:prSet/>
      <dgm:spPr/>
      <dgm:t>
        <a:bodyPr/>
        <a:lstStyle/>
        <a:p>
          <a:endParaRPr lang="de-DE"/>
        </a:p>
      </dgm:t>
    </dgm:pt>
    <dgm:pt modelId="{D2041383-B650-46E9-9919-2671EAAF0A11}">
      <dgm:prSet phldrT="[Text]" custT="1"/>
      <dgm:spPr>
        <a:xfrm rot="5400000">
          <a:off x="2359642" y="-947631"/>
          <a:ext cx="1043736" cy="44679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BA79D">
              <a:hueOff val="-3327248"/>
              <a:satOff val="-5151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de-DE" sz="1000" b="1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1100" b="1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  <a:t>ITU-T J.246 (08/2008) &lt;RR&gt;</a:t>
          </a:r>
          <a:br>
            <a:rPr lang="de-DE" sz="1100" b="1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"Perceptual Visual Quality Measurement Techniques for Multimedia Services over </a:t>
          </a:r>
          <a:b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Digital Cable Television Networks in the Presence of a Reduced Bandwidth Reference"</a:t>
          </a:r>
        </a:p>
      </dgm:t>
    </dgm:pt>
    <dgm:pt modelId="{D1CAB8CD-C50B-41DD-8207-966E89CE1075}" type="parTrans" cxnId="{7F5FBFFA-F738-4A13-AE43-C7BAEAD78F94}">
      <dgm:prSet/>
      <dgm:spPr/>
      <dgm:t>
        <a:bodyPr/>
        <a:lstStyle/>
        <a:p>
          <a:endParaRPr lang="de-DE"/>
        </a:p>
      </dgm:t>
    </dgm:pt>
    <dgm:pt modelId="{59C9BEFC-136F-4807-B0DF-E71A7E9656DE}" type="sibTrans" cxnId="{7F5FBFFA-F738-4A13-AE43-C7BAEAD78F94}">
      <dgm:prSet/>
      <dgm:spPr/>
      <dgm:t>
        <a:bodyPr/>
        <a:lstStyle/>
        <a:p>
          <a:endParaRPr lang="de-DE"/>
        </a:p>
      </dgm:t>
    </dgm:pt>
    <dgm:pt modelId="{A47C7C90-11BB-49EA-9890-CF1254397E56}">
      <dgm:prSet phldrT="[Text]" custT="1"/>
      <dgm:spPr>
        <a:xfrm rot="5400000">
          <a:off x="-138762" y="2193211"/>
          <a:ext cx="925081" cy="647556"/>
        </a:xfrm>
        <a:gradFill rotWithShape="0">
          <a:gsLst>
            <a:gs pos="0">
              <a:srgbClr val="7BA79D">
                <a:hueOff val="-6654497"/>
                <a:satOff val="-10303"/>
                <a:lumOff val="0"/>
                <a:alphaOff val="0"/>
                <a:shade val="51000"/>
                <a:satMod val="130000"/>
              </a:srgbClr>
            </a:gs>
            <a:gs pos="80000">
              <a:srgbClr val="7BA79D">
                <a:hueOff val="-6654497"/>
                <a:satOff val="-10303"/>
                <a:lumOff val="0"/>
                <a:alphaOff val="0"/>
                <a:shade val="93000"/>
                <a:satMod val="130000"/>
              </a:srgbClr>
            </a:gs>
            <a:gs pos="100000">
              <a:srgbClr val="7BA79D">
                <a:hueOff val="-6654497"/>
                <a:satOff val="-10303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7BA79D">
              <a:hueOff val="-6654497"/>
              <a:satOff val="-10303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de-DE" sz="1600" b="1" dirty="0">
              <a:solidFill>
                <a:sysClr val="window" lastClr="FFFFFF"/>
              </a:solidFill>
              <a:latin typeface="Univers 47 CondensedLight" pitchFamily="2" charset="0"/>
              <a:ea typeface="+mn-ea"/>
              <a:cs typeface="+mn-cs"/>
            </a:rPr>
            <a:t>VQEG </a:t>
          </a:r>
          <a:br>
            <a:rPr lang="de-DE" sz="1600" b="1" dirty="0">
              <a:solidFill>
                <a:sysClr val="window" lastClr="FFFFFF"/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1600" b="1" dirty="0">
              <a:solidFill>
                <a:sysClr val="window" lastClr="FFFFFF"/>
              </a:solidFill>
              <a:latin typeface="Univers 47 CondensedLight" pitchFamily="2" charset="0"/>
              <a:ea typeface="+mn-ea"/>
              <a:cs typeface="+mn-cs"/>
            </a:rPr>
            <a:t>HD</a:t>
          </a:r>
        </a:p>
      </dgm:t>
    </dgm:pt>
    <dgm:pt modelId="{5EDDC0F4-F0B2-404C-94CF-2CFD6FF474F0}" type="parTrans" cxnId="{40344F9E-EC82-4D4A-8D77-0F9FD19EF294}">
      <dgm:prSet/>
      <dgm:spPr/>
      <dgm:t>
        <a:bodyPr/>
        <a:lstStyle/>
        <a:p>
          <a:endParaRPr lang="de-DE"/>
        </a:p>
      </dgm:t>
    </dgm:pt>
    <dgm:pt modelId="{70F42E43-0B49-40BC-8958-0A070B774AAA}" type="sibTrans" cxnId="{40344F9E-EC82-4D4A-8D77-0F9FD19EF294}">
      <dgm:prSet/>
      <dgm:spPr/>
      <dgm:t>
        <a:bodyPr/>
        <a:lstStyle/>
        <a:p>
          <a:endParaRPr lang="de-DE"/>
        </a:p>
      </dgm:t>
    </dgm:pt>
    <dgm:pt modelId="{668E0679-2493-4B4E-9594-8D79F151ED82}">
      <dgm:prSet phldrT="[Text]" custT="1"/>
      <dgm:spPr>
        <a:xfrm rot="5400000">
          <a:off x="2367005" y="168037"/>
          <a:ext cx="1029009" cy="44679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BA79D">
              <a:hueOff val="-6654497"/>
              <a:satOff val="-10303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1100" b="1" dirty="0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  <a:t>ITU-T J.341 (01/2011) &lt;FR&gt; </a:t>
          </a:r>
          <a:r>
            <a:rPr lang="de-DE" sz="1050" b="1" dirty="0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  <a:t/>
          </a:r>
          <a:br>
            <a:rPr lang="de-DE" sz="1050" b="1" dirty="0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"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Objective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Perceptual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Video 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Quality Measurement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of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HDTV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for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b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Digital Cable Television in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the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Presence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of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a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Full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Reference"</a:t>
          </a:r>
        </a:p>
      </dgm:t>
    </dgm:pt>
    <dgm:pt modelId="{95FD7F44-1CE2-4500-A305-EA9EC9AAE2FE}" type="parTrans" cxnId="{51072805-FA9D-4F9B-AF9F-7B035E930EA1}">
      <dgm:prSet/>
      <dgm:spPr/>
      <dgm:t>
        <a:bodyPr/>
        <a:lstStyle/>
        <a:p>
          <a:endParaRPr lang="de-DE"/>
        </a:p>
      </dgm:t>
    </dgm:pt>
    <dgm:pt modelId="{4BD04FDB-7601-4ABC-B19B-FDC55039070A}" type="sibTrans" cxnId="{51072805-FA9D-4F9B-AF9F-7B035E930EA1}">
      <dgm:prSet/>
      <dgm:spPr/>
      <dgm:t>
        <a:bodyPr/>
        <a:lstStyle/>
        <a:p>
          <a:endParaRPr lang="de-DE"/>
        </a:p>
      </dgm:t>
    </dgm:pt>
    <dgm:pt modelId="{D6DFC013-156C-4386-A764-0D7FBC4D1E84}">
      <dgm:prSet phldrT="[Text]" custT="1"/>
      <dgm:spPr>
        <a:xfrm rot="5400000">
          <a:off x="-138762" y="3014895"/>
          <a:ext cx="925081" cy="647556"/>
        </a:xfrm>
        <a:gradFill rotWithShape="0">
          <a:gsLst>
            <a:gs pos="0">
              <a:srgbClr val="7BA79D">
                <a:hueOff val="-9981745"/>
                <a:satOff val="-15454"/>
                <a:lumOff val="0"/>
                <a:alphaOff val="0"/>
                <a:shade val="51000"/>
                <a:satMod val="130000"/>
              </a:srgbClr>
            </a:gs>
            <a:gs pos="80000">
              <a:srgbClr val="7BA79D">
                <a:hueOff val="-9981745"/>
                <a:satOff val="-15454"/>
                <a:lumOff val="0"/>
                <a:alphaOff val="0"/>
                <a:shade val="93000"/>
                <a:satMod val="130000"/>
              </a:srgbClr>
            </a:gs>
            <a:gs pos="100000">
              <a:srgbClr val="7BA79D">
                <a:hueOff val="-9981745"/>
                <a:satOff val="-15454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7BA79D">
              <a:hueOff val="-9981745"/>
              <a:satOff val="-15454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de-DE" sz="1600" b="1">
              <a:solidFill>
                <a:sysClr val="window" lastClr="FFFFFF"/>
              </a:solidFill>
              <a:latin typeface="Univers 47 CondensedLight" pitchFamily="2" charset="0"/>
              <a:ea typeface="+mn-ea"/>
              <a:cs typeface="+mn-cs"/>
            </a:rPr>
            <a:t>VQEG</a:t>
          </a:r>
          <a:br>
            <a:rPr lang="de-DE" sz="1600" b="1">
              <a:solidFill>
                <a:sysClr val="window" lastClr="FFFFFF"/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1600" b="1">
              <a:solidFill>
                <a:sysClr val="window" lastClr="FFFFFF"/>
              </a:solidFill>
              <a:latin typeface="Univers 47 CondensedLight" pitchFamily="2" charset="0"/>
              <a:ea typeface="+mn-ea"/>
              <a:cs typeface="+mn-cs"/>
            </a:rPr>
            <a:t>Hybrid</a:t>
          </a:r>
        </a:p>
      </dgm:t>
    </dgm:pt>
    <dgm:pt modelId="{073B83A9-EDAD-446B-B20D-1D63BE6B1D8C}" type="parTrans" cxnId="{EC6EEDC0-DC06-4834-A769-6A50A633DD10}">
      <dgm:prSet/>
      <dgm:spPr/>
      <dgm:t>
        <a:bodyPr/>
        <a:lstStyle/>
        <a:p>
          <a:endParaRPr lang="de-DE"/>
        </a:p>
      </dgm:t>
    </dgm:pt>
    <dgm:pt modelId="{264D0D16-B1DA-473A-A0A0-6FF9E40C112E}" type="sibTrans" cxnId="{EC6EEDC0-DC06-4834-A769-6A50A633DD10}">
      <dgm:prSet/>
      <dgm:spPr/>
      <dgm:t>
        <a:bodyPr/>
        <a:lstStyle/>
        <a:p>
          <a:endParaRPr lang="de-DE"/>
        </a:p>
      </dgm:t>
    </dgm:pt>
    <dgm:pt modelId="{D9E925C9-FC80-4178-8BF7-05B26167C4D3}">
      <dgm:prSet phldrT="[Text]" custT="1"/>
      <dgm:spPr>
        <a:xfrm rot="5400000">
          <a:off x="2359642" y="-947631"/>
          <a:ext cx="1043736" cy="44679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BA79D">
              <a:hueOff val="-3327248"/>
              <a:satOff val="-5151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de-DE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Univers 47 CondensedLight" pitchFamily="2" charset="0"/>
            <a:ea typeface="+mn-ea"/>
            <a:cs typeface="+mn-cs"/>
          </a:endParaRPr>
        </a:p>
      </dgm:t>
    </dgm:pt>
    <dgm:pt modelId="{5A8E3290-FE09-475F-82F1-5366BEA327D4}" type="parTrans" cxnId="{3405A5BA-856F-42FA-B748-358D64E7599C}">
      <dgm:prSet/>
      <dgm:spPr/>
      <dgm:t>
        <a:bodyPr/>
        <a:lstStyle/>
        <a:p>
          <a:endParaRPr lang="de-DE"/>
        </a:p>
      </dgm:t>
    </dgm:pt>
    <dgm:pt modelId="{4CBC9E54-1D6B-44BF-9AC3-A65B732C4A0D}" type="sibTrans" cxnId="{3405A5BA-856F-42FA-B748-358D64E7599C}">
      <dgm:prSet/>
      <dgm:spPr/>
      <dgm:t>
        <a:bodyPr/>
        <a:lstStyle/>
        <a:p>
          <a:endParaRPr lang="de-DE"/>
        </a:p>
      </dgm:t>
    </dgm:pt>
    <dgm:pt modelId="{B2DA1433-4271-4BEA-965B-C73FFDE19650}">
      <dgm:prSet phldrT="[Text]" custT="1"/>
      <dgm:spPr>
        <a:xfrm rot="5400000">
          <a:off x="2359642" y="-947631"/>
          <a:ext cx="1043736" cy="44679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BA79D">
              <a:hueOff val="-3327248"/>
              <a:satOff val="-5151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1100" b="1" dirty="0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  <a:t>ITU-T J.247 (08/2008) &lt;FR&gt; </a:t>
          </a:r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/>
          </a:r>
          <a:b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"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Objective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Perceptual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Multimedia Video Quality Measurement in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the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Presence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of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a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Full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Reference"</a:t>
          </a:r>
        </a:p>
      </dgm:t>
    </dgm:pt>
    <dgm:pt modelId="{029A1CFB-9CA2-40E0-B6F9-7CC72DCF794D}" type="parTrans" cxnId="{94A51FC7-6399-409A-A5B3-183E71812FC3}">
      <dgm:prSet/>
      <dgm:spPr/>
      <dgm:t>
        <a:bodyPr/>
        <a:lstStyle/>
        <a:p>
          <a:endParaRPr lang="de-DE"/>
        </a:p>
      </dgm:t>
    </dgm:pt>
    <dgm:pt modelId="{7F6146B0-0E43-4B9D-B0D8-48D638B9BD3F}" type="sibTrans" cxnId="{94A51FC7-6399-409A-A5B3-183E71812FC3}">
      <dgm:prSet/>
      <dgm:spPr/>
      <dgm:t>
        <a:bodyPr/>
        <a:lstStyle/>
        <a:p>
          <a:endParaRPr lang="de-DE"/>
        </a:p>
      </dgm:t>
    </dgm:pt>
    <dgm:pt modelId="{EC655044-C3BC-4A17-BBAE-85739CF2D515}">
      <dgm:prSet phldrT="[Text]" custT="1"/>
      <dgm:spPr>
        <a:xfrm rot="5400000">
          <a:off x="2359642" y="-947631"/>
          <a:ext cx="1043736" cy="44679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BA79D">
              <a:hueOff val="-3327248"/>
              <a:satOff val="-5151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de-DE" sz="9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Univers 47 CondensedLight" pitchFamily="2" charset="0"/>
            <a:ea typeface="+mn-ea"/>
            <a:cs typeface="+mn-cs"/>
          </a:endParaRPr>
        </a:p>
      </dgm:t>
    </dgm:pt>
    <dgm:pt modelId="{0538E519-71EA-4194-A107-20593D94095C}" type="parTrans" cxnId="{3A511FB1-0933-4AEF-8000-F880D00179AF}">
      <dgm:prSet/>
      <dgm:spPr/>
      <dgm:t>
        <a:bodyPr/>
        <a:lstStyle/>
        <a:p>
          <a:endParaRPr lang="de-DE"/>
        </a:p>
      </dgm:t>
    </dgm:pt>
    <dgm:pt modelId="{0C722029-0A58-48BE-B19C-B26CD9306A94}" type="sibTrans" cxnId="{3A511FB1-0933-4AEF-8000-F880D00179AF}">
      <dgm:prSet/>
      <dgm:spPr/>
      <dgm:t>
        <a:bodyPr/>
        <a:lstStyle/>
        <a:p>
          <a:endParaRPr lang="de-DE"/>
        </a:p>
      </dgm:t>
    </dgm:pt>
    <dgm:pt modelId="{61431EFC-8D47-4007-9EB6-A12901A59AC5}">
      <dgm:prSet phldrT="[Text]" custT="1"/>
      <dgm:spPr>
        <a:xfrm rot="5400000">
          <a:off x="2620725" y="1023179"/>
          <a:ext cx="521569" cy="44679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BA79D">
              <a:hueOff val="-9981745"/>
              <a:satOff val="-15454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1050" b="1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  <a:t>Ongoing Project &lt;FR, RR, NR&gt;</a:t>
          </a:r>
          <a:br>
            <a:rPr lang="de-DE" sz="1050" b="1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Models have been submitted in 2012 and testing is underway. Report expected 2014..</a:t>
          </a:r>
        </a:p>
      </dgm:t>
    </dgm:pt>
    <dgm:pt modelId="{DF4A8720-1049-4232-A835-9F74E8916907}" type="parTrans" cxnId="{6A4E8B2D-1EE0-4E37-AC42-2C22C27B00EF}">
      <dgm:prSet/>
      <dgm:spPr/>
      <dgm:t>
        <a:bodyPr/>
        <a:lstStyle/>
        <a:p>
          <a:endParaRPr lang="de-DE"/>
        </a:p>
      </dgm:t>
    </dgm:pt>
    <dgm:pt modelId="{D7E638C1-5C27-46AE-B1E4-B1E278F8DD17}" type="sibTrans" cxnId="{6A4E8B2D-1EE0-4E37-AC42-2C22C27B00EF}">
      <dgm:prSet/>
      <dgm:spPr/>
      <dgm:t>
        <a:bodyPr/>
        <a:lstStyle/>
        <a:p>
          <a:endParaRPr lang="de-DE"/>
        </a:p>
      </dgm:t>
    </dgm:pt>
    <dgm:pt modelId="{A4FF970F-CD96-4D41-93C0-AEE888334F66}">
      <dgm:prSet phldrT="[Text]" custT="1"/>
      <dgm:spPr>
        <a:xfrm rot="5400000">
          <a:off x="2367005" y="168037"/>
          <a:ext cx="1029009" cy="44679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BA79D">
              <a:hueOff val="-6654497"/>
              <a:satOff val="-10303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de-DE" sz="105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1100" b="1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  <a:t>ITU-T J.342 (04/2011) &lt;RR&gt;</a:t>
          </a:r>
          <a:br>
            <a:rPr lang="de-DE" sz="1100" b="1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"Objective Video Quality Measurement of HDTV for </a:t>
          </a:r>
          <a:b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Digital Cable Television in the Presence of a Reduced Reference Signal"</a:t>
          </a:r>
        </a:p>
      </dgm:t>
    </dgm:pt>
    <dgm:pt modelId="{304ED93A-E577-4895-812C-6B6E6315C7B8}" type="parTrans" cxnId="{041FCEEB-82EB-4405-9C88-5D98CD563AA2}">
      <dgm:prSet/>
      <dgm:spPr/>
      <dgm:t>
        <a:bodyPr/>
        <a:lstStyle/>
        <a:p>
          <a:endParaRPr lang="de-DE"/>
        </a:p>
      </dgm:t>
    </dgm:pt>
    <dgm:pt modelId="{F9893F2E-E199-4C4B-BD83-937F1BDFD2A3}" type="sibTrans" cxnId="{041FCEEB-82EB-4405-9C88-5D98CD563AA2}">
      <dgm:prSet/>
      <dgm:spPr/>
      <dgm:t>
        <a:bodyPr/>
        <a:lstStyle/>
        <a:p>
          <a:endParaRPr lang="de-DE"/>
        </a:p>
      </dgm:t>
    </dgm:pt>
    <dgm:pt modelId="{C6252342-CB55-44FC-91CD-1512998DB502}">
      <dgm:prSet phldrT="[Text]" custT="1"/>
      <dgm:spPr>
        <a:xfrm rot="5400000">
          <a:off x="2367005" y="168037"/>
          <a:ext cx="1029009" cy="44679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BA79D">
              <a:hueOff val="-6654497"/>
              <a:satOff val="-10303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de-DE" sz="9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Univers 47 CondensedLight" pitchFamily="2" charset="0"/>
            <a:ea typeface="+mn-ea"/>
            <a:cs typeface="+mn-cs"/>
          </a:endParaRPr>
        </a:p>
      </dgm:t>
    </dgm:pt>
    <dgm:pt modelId="{64CBDB35-6B0D-4BF2-809E-6A949BCCAF53}" type="parTrans" cxnId="{DBA9892C-7656-41A2-B5E0-F7E5767BDE49}">
      <dgm:prSet/>
      <dgm:spPr/>
      <dgm:t>
        <a:bodyPr/>
        <a:lstStyle/>
        <a:p>
          <a:endParaRPr lang="de-DE"/>
        </a:p>
      </dgm:t>
    </dgm:pt>
    <dgm:pt modelId="{494988AA-5218-49FA-A615-CF652C474619}" type="sibTrans" cxnId="{DBA9892C-7656-41A2-B5E0-F7E5767BDE49}">
      <dgm:prSet/>
      <dgm:spPr/>
      <dgm:t>
        <a:bodyPr/>
        <a:lstStyle/>
        <a:p>
          <a:endParaRPr lang="de-DE"/>
        </a:p>
      </dgm:t>
    </dgm:pt>
    <dgm:pt modelId="{05FA66C7-CB92-41B1-B0D5-29EF2458BB20}" type="pres">
      <dgm:prSet presAssocID="{548F0F9F-39F3-43B4-A5D9-0F7EA28B482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91E71A3-D584-4132-9DCA-F64D0BEAEFF3}" type="pres">
      <dgm:prSet presAssocID="{303CF2BE-6309-4D12-8674-B0EABF97482C}" presName="composite" presStyleCnt="0"/>
      <dgm:spPr/>
    </dgm:pt>
    <dgm:pt modelId="{439AE9B0-CAF3-48E3-8741-076BF0632AA0}" type="pres">
      <dgm:prSet presAssocID="{303CF2BE-6309-4D12-8674-B0EABF97482C}" presName="parentText" presStyleLbl="alignNode1" presStyleIdx="0" presStyleCnt="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de-DE"/>
        </a:p>
      </dgm:t>
    </dgm:pt>
    <dgm:pt modelId="{FFFC8B88-4013-4D14-A653-566817C55E5F}" type="pres">
      <dgm:prSet presAssocID="{303CF2BE-6309-4D12-8674-B0EABF97482C}" presName="descendantText" presStyleLbl="alignAcc1" presStyleIdx="0" presStyleCnt="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de-DE"/>
        </a:p>
      </dgm:t>
    </dgm:pt>
    <dgm:pt modelId="{56BD2824-1AB9-4EB0-A101-4D5F1A5ACD12}" type="pres">
      <dgm:prSet presAssocID="{92C043E2-BBC6-4118-A65B-CA8AED0A103A}" presName="sp" presStyleCnt="0"/>
      <dgm:spPr/>
    </dgm:pt>
    <dgm:pt modelId="{34250DD1-C0E6-4808-88D5-5EE3FCDF116C}" type="pres">
      <dgm:prSet presAssocID="{41601682-7F14-44DF-9238-305A1CC65331}" presName="composite" presStyleCnt="0"/>
      <dgm:spPr/>
    </dgm:pt>
    <dgm:pt modelId="{A5EEB20D-927F-448A-A3A2-3B602AC7FF20}" type="pres">
      <dgm:prSet presAssocID="{41601682-7F14-44DF-9238-305A1CC65331}" presName="parentText" presStyleLbl="alignNode1" presStyleIdx="1" presStyleCnt="4" custLinFactNeighborY="-4536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de-DE"/>
        </a:p>
      </dgm:t>
    </dgm:pt>
    <dgm:pt modelId="{2EB561D9-7ADF-438F-986E-76633C85160A}" type="pres">
      <dgm:prSet presAssocID="{41601682-7F14-44DF-9238-305A1CC65331}" presName="descendantText" presStyleLbl="alignAcc1" presStyleIdx="1" presStyleCnt="4" custScaleY="173488" custLinFactNeighborY="-10017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de-DE"/>
        </a:p>
      </dgm:t>
    </dgm:pt>
    <dgm:pt modelId="{A9F89134-98E4-4B26-A02F-504E40D26526}" type="pres">
      <dgm:prSet presAssocID="{C68849C0-31AE-405A-A3C4-18C16AADC915}" presName="sp" presStyleCnt="0"/>
      <dgm:spPr/>
    </dgm:pt>
    <dgm:pt modelId="{1F1811A5-E761-4CF2-873F-A1653E5C9CCF}" type="pres">
      <dgm:prSet presAssocID="{A47C7C90-11BB-49EA-9890-CF1254397E56}" presName="composite" presStyleCnt="0"/>
      <dgm:spPr/>
    </dgm:pt>
    <dgm:pt modelId="{B9980D75-D7BF-4865-BED4-24C3D277515F}" type="pres">
      <dgm:prSet presAssocID="{A47C7C90-11BB-49EA-9890-CF1254397E56}" presName="parentText" presStyleLbl="alignNode1" presStyleIdx="2" presStyleCnt="4" custLinFactNeighborY="-806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de-DE"/>
        </a:p>
      </dgm:t>
    </dgm:pt>
    <dgm:pt modelId="{E37A32F6-E4BC-44B6-8184-CC4976F2A3D9}" type="pres">
      <dgm:prSet presAssocID="{A47C7C90-11BB-49EA-9890-CF1254397E56}" presName="descendantText" presStyleLbl="alignAcc1" presStyleIdx="2" presStyleCnt="4" custScaleY="171130" custLinFactNeighborX="0" custLinFactNeighborY="7798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de-DE"/>
        </a:p>
      </dgm:t>
    </dgm:pt>
    <dgm:pt modelId="{64EF32A7-3E42-4535-88D6-C215CE9BF0D7}" type="pres">
      <dgm:prSet presAssocID="{70F42E43-0B49-40BC-8958-0A070B774AAA}" presName="sp" presStyleCnt="0"/>
      <dgm:spPr/>
    </dgm:pt>
    <dgm:pt modelId="{4C585D40-66F7-423B-83FB-2B37BD2F5203}" type="pres">
      <dgm:prSet presAssocID="{D6DFC013-156C-4386-A764-0D7FBC4D1E84}" presName="composite" presStyleCnt="0"/>
      <dgm:spPr/>
    </dgm:pt>
    <dgm:pt modelId="{623FC2B1-EE48-4E8B-9C29-B6F00DDA8A13}" type="pres">
      <dgm:prSet presAssocID="{D6DFC013-156C-4386-A764-0D7FBC4D1E84}" presName="parentText" presStyleLbl="alignNode1" presStyleIdx="3" presStyleCnt="4" custLinFactNeighborY="290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de-DE"/>
        </a:p>
      </dgm:t>
    </dgm:pt>
    <dgm:pt modelId="{3B28C0CA-7DEA-4B35-BE7F-B793480EC02C}" type="pres">
      <dgm:prSet presAssocID="{D6DFC013-156C-4386-A764-0D7FBC4D1E84}" presName="descendantText" presStyleLbl="alignAcc1" presStyleIdx="3" presStyleCnt="4" custScaleY="86740" custLinFactNeighborY="1783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de-DE"/>
        </a:p>
      </dgm:t>
    </dgm:pt>
  </dgm:ptLst>
  <dgm:cxnLst>
    <dgm:cxn modelId="{94A51FC7-6399-409A-A5B3-183E71812FC3}" srcId="{41601682-7F14-44DF-9238-305A1CC65331}" destId="{B2DA1433-4271-4BEA-965B-C73FFDE19650}" srcOrd="2" destOrd="0" parTransId="{029A1CFB-9CA2-40E0-B6F9-7CC72DCF794D}" sibTransId="{7F6146B0-0E43-4B9D-B0D8-48D638B9BD3F}"/>
    <dgm:cxn modelId="{041FCEEB-82EB-4405-9C88-5D98CD563AA2}" srcId="{A47C7C90-11BB-49EA-9890-CF1254397E56}" destId="{A4FF970F-CD96-4D41-93C0-AEE888334F66}" srcOrd="2" destOrd="0" parTransId="{304ED93A-E577-4895-812C-6B6E6315C7B8}" sibTransId="{F9893F2E-E199-4C4B-BD83-937F1BDFD2A3}"/>
    <dgm:cxn modelId="{F4CE87C5-8523-4DCF-BCCC-6F06884F2FD6}" srcId="{548F0F9F-39F3-43B4-A5D9-0F7EA28B4823}" destId="{41601682-7F14-44DF-9238-305A1CC65331}" srcOrd="1" destOrd="0" parTransId="{3308C7A4-EA7E-4A6A-A832-C9FA619EFA38}" sibTransId="{C68849C0-31AE-405A-A3C4-18C16AADC915}"/>
    <dgm:cxn modelId="{268928B9-2D1C-4883-805C-C948F9723653}" type="presOf" srcId="{303CF2BE-6309-4D12-8674-B0EABF97482C}" destId="{439AE9B0-CAF3-48E3-8741-076BF0632AA0}" srcOrd="0" destOrd="0" presId="urn:microsoft.com/office/officeart/2005/8/layout/chevron2"/>
    <dgm:cxn modelId="{6A4E8B2D-1EE0-4E37-AC42-2C22C27B00EF}" srcId="{D6DFC013-156C-4386-A764-0D7FBC4D1E84}" destId="{61431EFC-8D47-4007-9EB6-A12901A59AC5}" srcOrd="0" destOrd="0" parTransId="{DF4A8720-1049-4232-A835-9F74E8916907}" sibTransId="{D7E638C1-5C27-46AE-B1E4-B1E278F8DD17}"/>
    <dgm:cxn modelId="{7F5FBFFA-F738-4A13-AE43-C7BAEAD78F94}" srcId="{41601682-7F14-44DF-9238-305A1CC65331}" destId="{D2041383-B650-46E9-9919-2671EAAF0A11}" srcOrd="0" destOrd="0" parTransId="{D1CAB8CD-C50B-41DD-8207-966E89CE1075}" sibTransId="{59C9BEFC-136F-4807-B0DF-E71A7E9656DE}"/>
    <dgm:cxn modelId="{58BB6C07-1EE8-4621-8B7C-0F0EB4221AB2}" type="presOf" srcId="{D2041383-B650-46E9-9919-2671EAAF0A11}" destId="{2EB561D9-7ADF-438F-986E-76633C85160A}" srcOrd="0" destOrd="0" presId="urn:microsoft.com/office/officeart/2005/8/layout/chevron2"/>
    <dgm:cxn modelId="{A3A5F81F-0CCB-419C-900F-093924D0A877}" type="presOf" srcId="{A4FF970F-CD96-4D41-93C0-AEE888334F66}" destId="{E37A32F6-E4BC-44B6-8184-CC4976F2A3D9}" srcOrd="0" destOrd="2" presId="urn:microsoft.com/office/officeart/2005/8/layout/chevron2"/>
    <dgm:cxn modelId="{8337123B-980A-4AAA-8E82-2C0373DBAFAD}" type="presOf" srcId="{41601682-7F14-44DF-9238-305A1CC65331}" destId="{A5EEB20D-927F-448A-A3A2-3B602AC7FF20}" srcOrd="0" destOrd="0" presId="urn:microsoft.com/office/officeart/2005/8/layout/chevron2"/>
    <dgm:cxn modelId="{BB3693AA-C09D-42FF-A283-DDD3D0754804}" type="presOf" srcId="{D9E925C9-FC80-4178-8BF7-05B26167C4D3}" destId="{2EB561D9-7ADF-438F-986E-76633C85160A}" srcOrd="0" destOrd="3" presId="urn:microsoft.com/office/officeart/2005/8/layout/chevron2"/>
    <dgm:cxn modelId="{45FACFC6-39D8-450E-ABC9-7B5C881268A2}" srcId="{548F0F9F-39F3-43B4-A5D9-0F7EA28B4823}" destId="{303CF2BE-6309-4D12-8674-B0EABF97482C}" srcOrd="0" destOrd="0" parTransId="{6996EC97-131B-4C7E-AB33-0B05BC1C7C4E}" sibTransId="{92C043E2-BBC6-4118-A65B-CA8AED0A103A}"/>
    <dgm:cxn modelId="{3A511FB1-0933-4AEF-8000-F880D00179AF}" srcId="{41601682-7F14-44DF-9238-305A1CC65331}" destId="{EC655044-C3BC-4A17-BBAE-85739CF2D515}" srcOrd="1" destOrd="0" parTransId="{0538E519-71EA-4194-A107-20593D94095C}" sibTransId="{0C722029-0A58-48BE-B19C-B26CD9306A94}"/>
    <dgm:cxn modelId="{3405A5BA-856F-42FA-B748-358D64E7599C}" srcId="{41601682-7F14-44DF-9238-305A1CC65331}" destId="{D9E925C9-FC80-4178-8BF7-05B26167C4D3}" srcOrd="3" destOrd="0" parTransId="{5A8E3290-FE09-475F-82F1-5366BEA327D4}" sibTransId="{4CBC9E54-1D6B-44BF-9AC3-A65B732C4A0D}"/>
    <dgm:cxn modelId="{AC1CC75A-8013-4B2B-9ADA-B8316B28571B}" type="presOf" srcId="{C6252342-CB55-44FC-91CD-1512998DB502}" destId="{E37A32F6-E4BC-44B6-8184-CC4976F2A3D9}" srcOrd="0" destOrd="1" presId="urn:microsoft.com/office/officeart/2005/8/layout/chevron2"/>
    <dgm:cxn modelId="{F9E4421E-6B82-48EA-AB88-E125793B3DB7}" srcId="{303CF2BE-6309-4D12-8674-B0EABF97482C}" destId="{E5B65883-1A01-4FFB-A5DF-7B6AEE57B342}" srcOrd="0" destOrd="0" parTransId="{62E84E10-C8C6-4EBA-8F05-5CBBA5C1BEB8}" sibTransId="{E7FA2400-DC99-42B2-8A24-F69C1F33E399}"/>
    <dgm:cxn modelId="{DBA9892C-7656-41A2-B5E0-F7E5767BDE49}" srcId="{A47C7C90-11BB-49EA-9890-CF1254397E56}" destId="{C6252342-CB55-44FC-91CD-1512998DB502}" srcOrd="1" destOrd="0" parTransId="{64CBDB35-6B0D-4BF2-809E-6A949BCCAF53}" sibTransId="{494988AA-5218-49FA-A615-CF652C474619}"/>
    <dgm:cxn modelId="{D84909ED-46E3-400B-85C4-412AA7ADB83E}" type="presOf" srcId="{B2DA1433-4271-4BEA-965B-C73FFDE19650}" destId="{2EB561D9-7ADF-438F-986E-76633C85160A}" srcOrd="0" destOrd="2" presId="urn:microsoft.com/office/officeart/2005/8/layout/chevron2"/>
    <dgm:cxn modelId="{429D38AC-FEF0-4532-9528-FCB410655E47}" type="presOf" srcId="{E5B65883-1A01-4FFB-A5DF-7B6AEE57B342}" destId="{FFFC8B88-4013-4D14-A653-566817C55E5F}" srcOrd="0" destOrd="0" presId="urn:microsoft.com/office/officeart/2005/8/layout/chevron2"/>
    <dgm:cxn modelId="{EC6EEDC0-DC06-4834-A769-6A50A633DD10}" srcId="{548F0F9F-39F3-43B4-A5D9-0F7EA28B4823}" destId="{D6DFC013-156C-4386-A764-0D7FBC4D1E84}" srcOrd="3" destOrd="0" parTransId="{073B83A9-EDAD-446B-B20D-1D63BE6B1D8C}" sibTransId="{264D0D16-B1DA-473A-A0A0-6FF9E40C112E}"/>
    <dgm:cxn modelId="{960CE993-BE8C-487B-A587-6B238FBF8A1D}" type="presOf" srcId="{D6DFC013-156C-4386-A764-0D7FBC4D1E84}" destId="{623FC2B1-EE48-4E8B-9C29-B6F00DDA8A13}" srcOrd="0" destOrd="0" presId="urn:microsoft.com/office/officeart/2005/8/layout/chevron2"/>
    <dgm:cxn modelId="{13CB8924-9F82-4179-9D4D-C8C7438EA774}" type="presOf" srcId="{668E0679-2493-4B4E-9594-8D79F151ED82}" destId="{E37A32F6-E4BC-44B6-8184-CC4976F2A3D9}" srcOrd="0" destOrd="0" presId="urn:microsoft.com/office/officeart/2005/8/layout/chevron2"/>
    <dgm:cxn modelId="{E7129558-5DD2-47AC-8D39-B68522F65B50}" type="presOf" srcId="{548F0F9F-39F3-43B4-A5D9-0F7EA28B4823}" destId="{05FA66C7-CB92-41B1-B0D5-29EF2458BB20}" srcOrd="0" destOrd="0" presId="urn:microsoft.com/office/officeart/2005/8/layout/chevron2"/>
    <dgm:cxn modelId="{51072805-FA9D-4F9B-AF9F-7B035E930EA1}" srcId="{A47C7C90-11BB-49EA-9890-CF1254397E56}" destId="{668E0679-2493-4B4E-9594-8D79F151ED82}" srcOrd="0" destOrd="0" parTransId="{95FD7F44-1CE2-4500-A305-EA9EC9AAE2FE}" sibTransId="{4BD04FDB-7601-4ABC-B19B-FDC55039070A}"/>
    <dgm:cxn modelId="{04A42A0D-5EAC-4535-AF84-F8D5B47B3840}" type="presOf" srcId="{EC655044-C3BC-4A17-BBAE-85739CF2D515}" destId="{2EB561D9-7ADF-438F-986E-76633C85160A}" srcOrd="0" destOrd="1" presId="urn:microsoft.com/office/officeart/2005/8/layout/chevron2"/>
    <dgm:cxn modelId="{F256D752-156F-4E6A-8AAC-38E08627A46F}" type="presOf" srcId="{A47C7C90-11BB-49EA-9890-CF1254397E56}" destId="{B9980D75-D7BF-4865-BED4-24C3D277515F}" srcOrd="0" destOrd="0" presId="urn:microsoft.com/office/officeart/2005/8/layout/chevron2"/>
    <dgm:cxn modelId="{40344F9E-EC82-4D4A-8D77-0F9FD19EF294}" srcId="{548F0F9F-39F3-43B4-A5D9-0F7EA28B4823}" destId="{A47C7C90-11BB-49EA-9890-CF1254397E56}" srcOrd="2" destOrd="0" parTransId="{5EDDC0F4-F0B2-404C-94CF-2CFD6FF474F0}" sibTransId="{70F42E43-0B49-40BC-8958-0A070B774AAA}"/>
    <dgm:cxn modelId="{00D685E0-DAE7-4C92-8C8E-4CAAA1A8DE50}" type="presOf" srcId="{61431EFC-8D47-4007-9EB6-A12901A59AC5}" destId="{3B28C0CA-7DEA-4B35-BE7F-B793480EC02C}" srcOrd="0" destOrd="0" presId="urn:microsoft.com/office/officeart/2005/8/layout/chevron2"/>
    <dgm:cxn modelId="{B5E388BC-ACF0-42B6-AEA8-BC372AF8A221}" type="presParOf" srcId="{05FA66C7-CB92-41B1-B0D5-29EF2458BB20}" destId="{991E71A3-D584-4132-9DCA-F64D0BEAEFF3}" srcOrd="0" destOrd="0" presId="urn:microsoft.com/office/officeart/2005/8/layout/chevron2"/>
    <dgm:cxn modelId="{F3FEF10C-C865-4738-8C43-04FAC8B39EB3}" type="presParOf" srcId="{991E71A3-D584-4132-9DCA-F64D0BEAEFF3}" destId="{439AE9B0-CAF3-48E3-8741-076BF0632AA0}" srcOrd="0" destOrd="0" presId="urn:microsoft.com/office/officeart/2005/8/layout/chevron2"/>
    <dgm:cxn modelId="{B5273AF5-67FE-4787-98E8-3F8CAFD10292}" type="presParOf" srcId="{991E71A3-D584-4132-9DCA-F64D0BEAEFF3}" destId="{FFFC8B88-4013-4D14-A653-566817C55E5F}" srcOrd="1" destOrd="0" presId="urn:microsoft.com/office/officeart/2005/8/layout/chevron2"/>
    <dgm:cxn modelId="{0BD32F4A-3435-4716-BE2E-2A9F092C7728}" type="presParOf" srcId="{05FA66C7-CB92-41B1-B0D5-29EF2458BB20}" destId="{56BD2824-1AB9-4EB0-A101-4D5F1A5ACD12}" srcOrd="1" destOrd="0" presId="urn:microsoft.com/office/officeart/2005/8/layout/chevron2"/>
    <dgm:cxn modelId="{569B6F35-801C-4ECD-92E0-4D697B888B28}" type="presParOf" srcId="{05FA66C7-CB92-41B1-B0D5-29EF2458BB20}" destId="{34250DD1-C0E6-4808-88D5-5EE3FCDF116C}" srcOrd="2" destOrd="0" presId="urn:microsoft.com/office/officeart/2005/8/layout/chevron2"/>
    <dgm:cxn modelId="{713E622B-9B4C-4C65-BC0C-A9BDD7650947}" type="presParOf" srcId="{34250DD1-C0E6-4808-88D5-5EE3FCDF116C}" destId="{A5EEB20D-927F-448A-A3A2-3B602AC7FF20}" srcOrd="0" destOrd="0" presId="urn:microsoft.com/office/officeart/2005/8/layout/chevron2"/>
    <dgm:cxn modelId="{09990572-44BF-40F0-90C4-0B2159CCD590}" type="presParOf" srcId="{34250DD1-C0E6-4808-88D5-5EE3FCDF116C}" destId="{2EB561D9-7ADF-438F-986E-76633C85160A}" srcOrd="1" destOrd="0" presId="urn:microsoft.com/office/officeart/2005/8/layout/chevron2"/>
    <dgm:cxn modelId="{4D57BF9F-F9F1-4D38-860F-A8D4166F1BD8}" type="presParOf" srcId="{05FA66C7-CB92-41B1-B0D5-29EF2458BB20}" destId="{A9F89134-98E4-4B26-A02F-504E40D26526}" srcOrd="3" destOrd="0" presId="urn:microsoft.com/office/officeart/2005/8/layout/chevron2"/>
    <dgm:cxn modelId="{AF63979E-A27F-48A5-8084-A56882CF85CC}" type="presParOf" srcId="{05FA66C7-CB92-41B1-B0D5-29EF2458BB20}" destId="{1F1811A5-E761-4CF2-873F-A1653E5C9CCF}" srcOrd="4" destOrd="0" presId="urn:microsoft.com/office/officeart/2005/8/layout/chevron2"/>
    <dgm:cxn modelId="{81F34D66-E25A-46CE-887B-671D3B8C2D10}" type="presParOf" srcId="{1F1811A5-E761-4CF2-873F-A1653E5C9CCF}" destId="{B9980D75-D7BF-4865-BED4-24C3D277515F}" srcOrd="0" destOrd="0" presId="urn:microsoft.com/office/officeart/2005/8/layout/chevron2"/>
    <dgm:cxn modelId="{04C19B66-9188-44E6-83FC-8EEC8D88EB02}" type="presParOf" srcId="{1F1811A5-E761-4CF2-873F-A1653E5C9CCF}" destId="{E37A32F6-E4BC-44B6-8184-CC4976F2A3D9}" srcOrd="1" destOrd="0" presId="urn:microsoft.com/office/officeart/2005/8/layout/chevron2"/>
    <dgm:cxn modelId="{743A6C6E-C470-4787-9C42-D6AB50022934}" type="presParOf" srcId="{05FA66C7-CB92-41B1-B0D5-29EF2458BB20}" destId="{64EF32A7-3E42-4535-88D6-C215CE9BF0D7}" srcOrd="5" destOrd="0" presId="urn:microsoft.com/office/officeart/2005/8/layout/chevron2"/>
    <dgm:cxn modelId="{4662D40C-5F03-434A-9D56-7B09B195A425}" type="presParOf" srcId="{05FA66C7-CB92-41B1-B0D5-29EF2458BB20}" destId="{4C585D40-66F7-423B-83FB-2B37BD2F5203}" srcOrd="6" destOrd="0" presId="urn:microsoft.com/office/officeart/2005/8/layout/chevron2"/>
    <dgm:cxn modelId="{DA0AA417-E5F9-4B00-AF9E-C2BFC724D683}" type="presParOf" srcId="{4C585D40-66F7-423B-83FB-2B37BD2F5203}" destId="{623FC2B1-EE48-4E8B-9C29-B6F00DDA8A13}" srcOrd="0" destOrd="0" presId="urn:microsoft.com/office/officeart/2005/8/layout/chevron2"/>
    <dgm:cxn modelId="{48C1157D-ECB3-49F4-A6C4-E257A0B6111B}" type="presParOf" srcId="{4C585D40-66F7-423B-83FB-2B37BD2F5203}" destId="{3B28C0CA-7DEA-4B35-BE7F-B793480EC02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19438C-C663-4259-88E7-94BC05B9DFCE}" type="doc">
      <dgm:prSet loTypeId="urn:microsoft.com/office/officeart/2005/8/layout/hierarchy4" loCatId="hierarchy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de-DE"/>
        </a:p>
      </dgm:t>
    </dgm:pt>
    <dgm:pt modelId="{FF6DC8B7-2752-4EF9-AEF7-728DAEC75541}">
      <dgm:prSet phldrT="[Text]" custT="1"/>
      <dgm:spPr>
        <a:solidFill>
          <a:schemeClr val="accent6"/>
        </a:solidFill>
      </dgm:spPr>
      <dgm:t>
        <a:bodyPr/>
        <a:lstStyle/>
        <a:p>
          <a:r>
            <a:rPr lang="de-DE" sz="2000"/>
            <a:t>Adaptive Video Streaming Techniques</a:t>
          </a:r>
        </a:p>
      </dgm:t>
    </dgm:pt>
    <dgm:pt modelId="{66832536-EAD5-43BB-B3A6-69BC4552AB80}" type="parTrans" cxnId="{DF289E6C-803C-4D10-A543-CECF3F8F1A82}">
      <dgm:prSet/>
      <dgm:spPr/>
      <dgm:t>
        <a:bodyPr/>
        <a:lstStyle/>
        <a:p>
          <a:endParaRPr lang="de-DE"/>
        </a:p>
      </dgm:t>
    </dgm:pt>
    <dgm:pt modelId="{F04648F7-124D-4D43-9F32-FEBAE1825F97}" type="sibTrans" cxnId="{DF289E6C-803C-4D10-A543-CECF3F8F1A82}">
      <dgm:prSet/>
      <dgm:spPr/>
      <dgm:t>
        <a:bodyPr/>
        <a:lstStyle/>
        <a:p>
          <a:endParaRPr lang="de-DE"/>
        </a:p>
      </dgm:t>
    </dgm:pt>
    <dgm:pt modelId="{7AFA3319-3E63-4EC1-83DA-40DBFDDCA559}">
      <dgm:prSet phldrT="[Text]" custT="1"/>
      <dgm:spPr>
        <a:solidFill>
          <a:schemeClr val="accent2"/>
        </a:solidFill>
      </dgm:spPr>
      <dgm:t>
        <a:bodyPr/>
        <a:lstStyle/>
        <a:p>
          <a:r>
            <a:rPr lang="de-DE" sz="2000" b="1"/>
            <a:t>RTP</a:t>
          </a:r>
          <a:r>
            <a:rPr lang="de-DE" sz="2000"/>
            <a:t> </a:t>
          </a:r>
          <a:r>
            <a:rPr lang="de-DE" sz="1200"/>
            <a:t>based</a:t>
          </a:r>
        </a:p>
      </dgm:t>
    </dgm:pt>
    <dgm:pt modelId="{8D4B716E-DB3D-4C04-A9F0-932DA3132629}" type="parTrans" cxnId="{88448093-18D6-4B1C-A892-E504D0356DB4}">
      <dgm:prSet/>
      <dgm:spPr/>
      <dgm:t>
        <a:bodyPr/>
        <a:lstStyle/>
        <a:p>
          <a:endParaRPr lang="de-DE"/>
        </a:p>
      </dgm:t>
    </dgm:pt>
    <dgm:pt modelId="{3B218336-386E-420E-8FF8-8E2C13CD099B}" type="sibTrans" cxnId="{88448093-18D6-4B1C-A892-E504D0356DB4}">
      <dgm:prSet/>
      <dgm:spPr/>
      <dgm:t>
        <a:bodyPr/>
        <a:lstStyle/>
        <a:p>
          <a:endParaRPr lang="de-DE"/>
        </a:p>
      </dgm:t>
    </dgm:pt>
    <dgm:pt modelId="{026D8A64-EF21-471C-A0EB-9137B86BDD3E}">
      <dgm:prSet phldrT="[Text]" custT="1"/>
      <dgm:spPr/>
      <dgm:t>
        <a:bodyPr/>
        <a:lstStyle/>
        <a:p>
          <a:r>
            <a:rPr lang="de-DE" sz="2000" b="1"/>
            <a:t>HTTP</a:t>
          </a:r>
          <a:r>
            <a:rPr lang="de-DE" sz="2000"/>
            <a:t> </a:t>
          </a:r>
          <a:br>
            <a:rPr lang="de-DE" sz="2000"/>
          </a:br>
          <a:r>
            <a:rPr lang="de-DE" sz="1400"/>
            <a:t>based</a:t>
          </a:r>
        </a:p>
      </dgm:t>
    </dgm:pt>
    <dgm:pt modelId="{97061879-1AC8-4F65-8221-C013B38EFAF4}" type="parTrans" cxnId="{2E2BB7BC-76F9-45D6-BBBF-6AF67B4B1166}">
      <dgm:prSet/>
      <dgm:spPr/>
      <dgm:t>
        <a:bodyPr/>
        <a:lstStyle/>
        <a:p>
          <a:endParaRPr lang="de-DE"/>
        </a:p>
      </dgm:t>
    </dgm:pt>
    <dgm:pt modelId="{C60E4305-8E88-4C7E-944A-DC5EABF07B3F}" type="sibTrans" cxnId="{2E2BB7BC-76F9-45D6-BBBF-6AF67B4B1166}">
      <dgm:prSet/>
      <dgm:spPr/>
      <dgm:t>
        <a:bodyPr/>
        <a:lstStyle/>
        <a:p>
          <a:endParaRPr lang="de-DE"/>
        </a:p>
      </dgm:t>
    </dgm:pt>
    <dgm:pt modelId="{2C8DBFBB-D1E2-4D37-B48C-8A48C77725BD}">
      <dgm:prSet phldrT="[Text]"/>
      <dgm:spPr/>
      <dgm:t>
        <a:bodyPr/>
        <a:lstStyle/>
        <a:p>
          <a:r>
            <a:rPr lang="de-DE" dirty="0"/>
            <a:t>Adobe </a:t>
          </a:r>
          <a:r>
            <a:rPr lang="de-DE" dirty="0" smtClean="0"/>
            <a:t/>
          </a:r>
          <a:br>
            <a:rPr lang="de-DE" dirty="0" smtClean="0"/>
          </a:br>
          <a:r>
            <a:rPr lang="de-DE" dirty="0" smtClean="0"/>
            <a:t>HTTP-</a:t>
          </a:r>
          <a:r>
            <a:rPr lang="de-DE" dirty="0" err="1" smtClean="0"/>
            <a:t>based</a:t>
          </a:r>
          <a:r>
            <a:rPr lang="de-DE" dirty="0" smtClean="0"/>
            <a:t> </a:t>
          </a:r>
          <a:r>
            <a:rPr lang="de-DE" dirty="0"/>
            <a:t>Dynamic Streaming</a:t>
          </a:r>
        </a:p>
      </dgm:t>
    </dgm:pt>
    <dgm:pt modelId="{41A9A0CA-9F20-4E0E-86A7-74B9F64C4481}" type="parTrans" cxnId="{76C822BC-64C9-43EB-942F-026AE2A8D8CF}">
      <dgm:prSet/>
      <dgm:spPr/>
      <dgm:t>
        <a:bodyPr/>
        <a:lstStyle/>
        <a:p>
          <a:endParaRPr lang="de-DE"/>
        </a:p>
      </dgm:t>
    </dgm:pt>
    <dgm:pt modelId="{216FEC55-5842-400D-AF29-5CB8D92E4F7B}" type="sibTrans" cxnId="{76C822BC-64C9-43EB-942F-026AE2A8D8CF}">
      <dgm:prSet/>
      <dgm:spPr/>
      <dgm:t>
        <a:bodyPr/>
        <a:lstStyle/>
        <a:p>
          <a:endParaRPr lang="de-DE"/>
        </a:p>
      </dgm:t>
    </dgm:pt>
    <dgm:pt modelId="{DE9C5C15-F55E-43DD-A815-994AF49ABE8B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e-DE"/>
            <a:t>Adobe RTMP-based Dynamic Streaming (Flash)</a:t>
          </a:r>
        </a:p>
      </dgm:t>
    </dgm:pt>
    <dgm:pt modelId="{D7E3F8C6-7CDF-4214-997C-0BC88C4B26A1}" type="sibTrans" cxnId="{54DA9DBF-4962-4F90-893A-35F8DCDB07F3}">
      <dgm:prSet/>
      <dgm:spPr/>
      <dgm:t>
        <a:bodyPr/>
        <a:lstStyle/>
        <a:p>
          <a:endParaRPr lang="de-DE"/>
        </a:p>
      </dgm:t>
    </dgm:pt>
    <dgm:pt modelId="{40D27BD4-EC29-4E97-8178-0D4D317349F2}" type="parTrans" cxnId="{54DA9DBF-4962-4F90-893A-35F8DCDB07F3}">
      <dgm:prSet/>
      <dgm:spPr/>
      <dgm:t>
        <a:bodyPr/>
        <a:lstStyle/>
        <a:p>
          <a:endParaRPr lang="de-DE"/>
        </a:p>
      </dgm:t>
    </dgm:pt>
    <dgm:pt modelId="{C725F544-0DCA-41FB-B3E8-3A5DB653A249}">
      <dgm:prSet phldrT="[Text]"/>
      <dgm:spPr/>
      <dgm:t>
        <a:bodyPr/>
        <a:lstStyle/>
        <a:p>
          <a:r>
            <a:rPr lang="de-DE" dirty="0"/>
            <a:t>Microsoft </a:t>
          </a:r>
          <a:r>
            <a:rPr lang="de-DE" dirty="0" smtClean="0"/>
            <a:t/>
          </a:r>
          <a:br>
            <a:rPr lang="de-DE" dirty="0" smtClean="0"/>
          </a:br>
          <a:r>
            <a:rPr lang="de-DE" b="1" dirty="0" smtClean="0"/>
            <a:t>Smooth </a:t>
          </a:r>
          <a:r>
            <a:rPr lang="de-DE" b="1" dirty="0"/>
            <a:t>Streaming </a:t>
          </a:r>
          <a:r>
            <a:rPr lang="de-DE" dirty="0"/>
            <a:t>(Silverlight)</a:t>
          </a:r>
        </a:p>
      </dgm:t>
    </dgm:pt>
    <dgm:pt modelId="{303DB498-19C6-4B86-B797-18AD661C263D}" type="parTrans" cxnId="{E284A48C-2E50-4C18-B487-F9A280E57F28}">
      <dgm:prSet/>
      <dgm:spPr/>
      <dgm:t>
        <a:bodyPr/>
        <a:lstStyle/>
        <a:p>
          <a:endParaRPr lang="de-DE"/>
        </a:p>
      </dgm:t>
    </dgm:pt>
    <dgm:pt modelId="{9BC0A285-FD8E-48D3-B9E8-4D7418FEF088}" type="sibTrans" cxnId="{E284A48C-2E50-4C18-B487-F9A280E57F28}">
      <dgm:prSet/>
      <dgm:spPr/>
      <dgm:t>
        <a:bodyPr/>
        <a:lstStyle/>
        <a:p>
          <a:endParaRPr lang="de-DE"/>
        </a:p>
      </dgm:t>
    </dgm:pt>
    <dgm:pt modelId="{E486C260-0A04-4328-8A88-578E33296BBE}">
      <dgm:prSet phldrT="[Text]"/>
      <dgm:spPr/>
      <dgm:t>
        <a:bodyPr/>
        <a:lstStyle/>
        <a:p>
          <a:r>
            <a:rPr lang="de-DE" dirty="0"/>
            <a:t>Apple </a:t>
          </a:r>
          <a:br>
            <a:rPr lang="de-DE" dirty="0"/>
          </a:br>
          <a:r>
            <a:rPr lang="de-DE" b="1" dirty="0"/>
            <a:t>HTTP Live Streaming </a:t>
          </a:r>
          <a:r>
            <a:rPr lang="de-DE" dirty="0"/>
            <a:t/>
          </a:r>
          <a:br>
            <a:rPr lang="de-DE" dirty="0"/>
          </a:br>
          <a:r>
            <a:rPr lang="de-DE" dirty="0"/>
            <a:t>(HLS)</a:t>
          </a:r>
        </a:p>
      </dgm:t>
    </dgm:pt>
    <dgm:pt modelId="{1C0FD345-12C2-4067-9303-0B900949A4C4}" type="parTrans" cxnId="{81D4D4FD-7904-4129-80A9-E79CF9A54EEE}">
      <dgm:prSet/>
      <dgm:spPr/>
      <dgm:t>
        <a:bodyPr/>
        <a:lstStyle/>
        <a:p>
          <a:endParaRPr lang="de-DE"/>
        </a:p>
      </dgm:t>
    </dgm:pt>
    <dgm:pt modelId="{01066C58-FAF1-425B-B29D-896AABF035A0}" type="sibTrans" cxnId="{81D4D4FD-7904-4129-80A9-E79CF9A54EEE}">
      <dgm:prSet/>
      <dgm:spPr/>
      <dgm:t>
        <a:bodyPr/>
        <a:lstStyle/>
        <a:p>
          <a:endParaRPr lang="de-DE"/>
        </a:p>
      </dgm:t>
    </dgm:pt>
    <dgm:pt modelId="{BCC34000-0AE9-4600-A996-6CB0E69AB536}">
      <dgm:prSet phldrT="[Text]"/>
      <dgm:spPr/>
      <dgm:t>
        <a:bodyPr/>
        <a:lstStyle/>
        <a:p>
          <a:r>
            <a:rPr lang="de-DE" b="1" dirty="0" smtClean="0"/>
            <a:t>MPEG DASH</a:t>
          </a:r>
          <a:r>
            <a:rPr lang="de-DE" dirty="0" smtClean="0"/>
            <a:t> </a:t>
          </a:r>
          <a:r>
            <a:rPr lang="de-DE" dirty="0"/>
            <a:t/>
          </a:r>
          <a:br>
            <a:rPr lang="de-DE" dirty="0"/>
          </a:br>
          <a:r>
            <a:rPr lang="de-DE" dirty="0"/>
            <a:t>Dynamic Adaptive Streaming </a:t>
          </a:r>
          <a:r>
            <a:rPr lang="de-DE" dirty="0" err="1"/>
            <a:t>over</a:t>
          </a:r>
          <a:r>
            <a:rPr lang="de-DE" dirty="0"/>
            <a:t> HTTP </a:t>
          </a:r>
        </a:p>
      </dgm:t>
    </dgm:pt>
    <dgm:pt modelId="{19A03851-DBF0-4B61-8850-8036B290F858}" type="parTrans" cxnId="{782D14F3-073C-419E-81A4-5C4E10E3FE09}">
      <dgm:prSet/>
      <dgm:spPr/>
      <dgm:t>
        <a:bodyPr/>
        <a:lstStyle/>
        <a:p>
          <a:endParaRPr lang="de-DE"/>
        </a:p>
      </dgm:t>
    </dgm:pt>
    <dgm:pt modelId="{AA35CC72-1744-4F8B-A767-BA44D6BB3C1E}" type="sibTrans" cxnId="{782D14F3-073C-419E-81A4-5C4E10E3FE09}">
      <dgm:prSet/>
      <dgm:spPr/>
      <dgm:t>
        <a:bodyPr/>
        <a:lstStyle/>
        <a:p>
          <a:endParaRPr lang="de-DE"/>
        </a:p>
      </dgm:t>
    </dgm:pt>
    <dgm:pt modelId="{2BA33F45-9EE1-4305-A7BD-8743746ADB71}">
      <dgm:prSet phldrT="[Text]"/>
      <dgm:spPr/>
      <dgm:t>
        <a:bodyPr/>
        <a:lstStyle/>
        <a:p>
          <a:r>
            <a:rPr lang="de-DE" dirty="0" smtClean="0"/>
            <a:t>Windows, Mac, </a:t>
          </a:r>
          <a:br>
            <a:rPr lang="de-DE" dirty="0" smtClean="0"/>
          </a:br>
          <a:r>
            <a:rPr lang="de-DE" dirty="0" err="1" smtClean="0"/>
            <a:t>Connected</a:t>
          </a:r>
          <a:r>
            <a:rPr lang="de-DE" dirty="0" smtClean="0"/>
            <a:t> TVs</a:t>
          </a:r>
          <a:endParaRPr lang="de-DE" dirty="0"/>
        </a:p>
      </dgm:t>
    </dgm:pt>
    <dgm:pt modelId="{5A6659E5-8261-4F1E-BACA-2C0C18033C30}" type="parTrans" cxnId="{D159B286-FA6F-448F-8798-5D8432C4FE3D}">
      <dgm:prSet/>
      <dgm:spPr/>
      <dgm:t>
        <a:bodyPr/>
        <a:lstStyle/>
        <a:p>
          <a:endParaRPr lang="de-DE"/>
        </a:p>
      </dgm:t>
    </dgm:pt>
    <dgm:pt modelId="{C8409CA5-9130-4E2F-BD7E-D4DE272FA387}" type="sibTrans" cxnId="{D159B286-FA6F-448F-8798-5D8432C4FE3D}">
      <dgm:prSet/>
      <dgm:spPr/>
      <dgm:t>
        <a:bodyPr/>
        <a:lstStyle/>
        <a:p>
          <a:endParaRPr lang="de-DE"/>
        </a:p>
      </dgm:t>
    </dgm:pt>
    <dgm:pt modelId="{71608E72-BB6C-4443-A995-9D0452350F90}">
      <dgm:prSet phldrT="[Text]"/>
      <dgm:spPr/>
      <dgm:t>
        <a:bodyPr/>
        <a:lstStyle/>
        <a:p>
          <a:r>
            <a:rPr lang="de-DE" dirty="0"/>
            <a:t>Windows, Mac, Windows </a:t>
          </a:r>
          <a:r>
            <a:rPr lang="de-DE" dirty="0" smtClean="0"/>
            <a:t>Phone, </a:t>
          </a:r>
          <a:r>
            <a:rPr lang="de-DE" dirty="0" err="1" smtClean="0"/>
            <a:t>Connected</a:t>
          </a:r>
          <a:r>
            <a:rPr lang="de-DE" dirty="0" smtClean="0"/>
            <a:t> TVs</a:t>
          </a:r>
        </a:p>
      </dgm:t>
    </dgm:pt>
    <dgm:pt modelId="{1EB8296A-8B8A-4257-9B74-838C316B3EB0}" type="parTrans" cxnId="{CEDA9311-62F9-433C-9091-72735219B32C}">
      <dgm:prSet/>
      <dgm:spPr/>
      <dgm:t>
        <a:bodyPr/>
        <a:lstStyle/>
        <a:p>
          <a:endParaRPr lang="de-DE"/>
        </a:p>
      </dgm:t>
    </dgm:pt>
    <dgm:pt modelId="{4B3956F6-2AB1-4DCF-B4ED-82B2487313AA}" type="sibTrans" cxnId="{CEDA9311-62F9-433C-9091-72735219B32C}">
      <dgm:prSet/>
      <dgm:spPr/>
      <dgm:t>
        <a:bodyPr/>
        <a:lstStyle/>
        <a:p>
          <a:endParaRPr lang="de-DE"/>
        </a:p>
      </dgm:t>
    </dgm:pt>
    <dgm:pt modelId="{C905506C-D9CB-482F-979F-10B2C3CF57FA}">
      <dgm:prSet phldrT="[Text]"/>
      <dgm:spPr/>
      <dgm:t>
        <a:bodyPr/>
        <a:lstStyle/>
        <a:p>
          <a:r>
            <a:rPr lang="de-DE"/>
            <a:t>iDevices, Android</a:t>
          </a:r>
        </a:p>
      </dgm:t>
    </dgm:pt>
    <dgm:pt modelId="{59A38A9A-09D7-46E0-B99F-9F8403C44077}" type="parTrans" cxnId="{5922BEB2-B7FC-4D18-B791-12CFB684C82D}">
      <dgm:prSet/>
      <dgm:spPr/>
      <dgm:t>
        <a:bodyPr/>
        <a:lstStyle/>
        <a:p>
          <a:endParaRPr lang="de-DE"/>
        </a:p>
      </dgm:t>
    </dgm:pt>
    <dgm:pt modelId="{E7504A47-40B8-4BD6-83B4-BD8DD4A3D147}" type="sibTrans" cxnId="{5922BEB2-B7FC-4D18-B791-12CFB684C82D}">
      <dgm:prSet/>
      <dgm:spPr/>
      <dgm:t>
        <a:bodyPr/>
        <a:lstStyle/>
        <a:p>
          <a:endParaRPr lang="de-DE"/>
        </a:p>
      </dgm:t>
    </dgm:pt>
    <dgm:pt modelId="{C2537090-9A79-4C13-982D-C6DB174CD876}">
      <dgm:prSet phldrT="[Text]"/>
      <dgm:spPr/>
      <dgm:t>
        <a:bodyPr/>
        <a:lstStyle/>
        <a:p>
          <a:r>
            <a:rPr lang="de-DE"/>
            <a:t>Windows, Mac, Linux, Solaris, not on iDevices (Flash)</a:t>
          </a:r>
        </a:p>
      </dgm:t>
    </dgm:pt>
    <dgm:pt modelId="{F68DDCE1-B26C-42FD-A3DD-EF359BE39F08}" type="parTrans" cxnId="{1F1652C0-E491-4C3E-93CF-F149B3D06065}">
      <dgm:prSet/>
      <dgm:spPr/>
      <dgm:t>
        <a:bodyPr/>
        <a:lstStyle/>
        <a:p>
          <a:endParaRPr lang="de-DE"/>
        </a:p>
      </dgm:t>
    </dgm:pt>
    <dgm:pt modelId="{9A6F9CBE-6630-45FD-A185-EDB497A55693}" type="sibTrans" cxnId="{1F1652C0-E491-4C3E-93CF-F149B3D06065}">
      <dgm:prSet/>
      <dgm:spPr/>
      <dgm:t>
        <a:bodyPr/>
        <a:lstStyle/>
        <a:p>
          <a:endParaRPr lang="de-DE"/>
        </a:p>
      </dgm:t>
    </dgm:pt>
    <dgm:pt modelId="{309D8258-8754-4F9B-BA33-8939250DED5A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de-DE"/>
            <a:t>Windows, Mac, Linux, Solaris, not on iDevices (Flash)</a:t>
          </a:r>
        </a:p>
      </dgm:t>
    </dgm:pt>
    <dgm:pt modelId="{4AEA4F75-DFEF-4C5A-B490-5F23179F7584}" type="parTrans" cxnId="{92A6EB07-A97C-4798-B01F-0162009BC6CC}">
      <dgm:prSet/>
      <dgm:spPr/>
      <dgm:t>
        <a:bodyPr/>
        <a:lstStyle/>
        <a:p>
          <a:endParaRPr lang="de-DE"/>
        </a:p>
      </dgm:t>
    </dgm:pt>
    <dgm:pt modelId="{3B8037A1-0F16-48C0-85DE-90F1E223D2F8}" type="sibTrans" cxnId="{92A6EB07-A97C-4798-B01F-0162009BC6CC}">
      <dgm:prSet/>
      <dgm:spPr/>
      <dgm:t>
        <a:bodyPr/>
        <a:lstStyle/>
        <a:p>
          <a:endParaRPr lang="de-DE"/>
        </a:p>
      </dgm:t>
    </dgm:pt>
    <dgm:pt modelId="{4DEEF790-4A42-402C-A613-5430616FD2F3}" type="pres">
      <dgm:prSet presAssocID="{A819438C-C663-4259-88E7-94BC05B9DFC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28A8F0FE-BB44-421A-829D-8ED100721D57}" type="pres">
      <dgm:prSet presAssocID="{FF6DC8B7-2752-4EF9-AEF7-728DAEC75541}" presName="vertOne" presStyleCnt="0"/>
      <dgm:spPr/>
    </dgm:pt>
    <dgm:pt modelId="{421B8687-A748-4A4D-9B9A-1F551D28C129}" type="pres">
      <dgm:prSet presAssocID="{FF6DC8B7-2752-4EF9-AEF7-728DAEC7554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9D00940-383F-40ED-A048-0E85EEB9A49C}" type="pres">
      <dgm:prSet presAssocID="{FF6DC8B7-2752-4EF9-AEF7-728DAEC75541}" presName="parTransOne" presStyleCnt="0"/>
      <dgm:spPr/>
    </dgm:pt>
    <dgm:pt modelId="{5AE2E7F2-A3AB-416F-9054-0E989DD2CA9B}" type="pres">
      <dgm:prSet presAssocID="{FF6DC8B7-2752-4EF9-AEF7-728DAEC75541}" presName="horzOne" presStyleCnt="0"/>
      <dgm:spPr/>
    </dgm:pt>
    <dgm:pt modelId="{EA6C286D-12FA-4943-BCEC-E135F1A61711}" type="pres">
      <dgm:prSet presAssocID="{7AFA3319-3E63-4EC1-83DA-40DBFDDCA559}" presName="vertTwo" presStyleCnt="0"/>
      <dgm:spPr/>
    </dgm:pt>
    <dgm:pt modelId="{4AC5098E-D93E-4CBB-BFA6-3F8848CF5D0E}" type="pres">
      <dgm:prSet presAssocID="{7AFA3319-3E63-4EC1-83DA-40DBFDDCA559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CF413CE-07A0-46CD-9933-FD54829E0B88}" type="pres">
      <dgm:prSet presAssocID="{7AFA3319-3E63-4EC1-83DA-40DBFDDCA559}" presName="parTransTwo" presStyleCnt="0"/>
      <dgm:spPr/>
    </dgm:pt>
    <dgm:pt modelId="{BA3A8685-4BB8-487E-9380-1EC2E59EEC6C}" type="pres">
      <dgm:prSet presAssocID="{7AFA3319-3E63-4EC1-83DA-40DBFDDCA559}" presName="horzTwo" presStyleCnt="0"/>
      <dgm:spPr/>
    </dgm:pt>
    <dgm:pt modelId="{8A6008AF-872A-46D6-9852-D251DE4D82B2}" type="pres">
      <dgm:prSet presAssocID="{DE9C5C15-F55E-43DD-A815-994AF49ABE8B}" presName="vertThree" presStyleCnt="0"/>
      <dgm:spPr/>
    </dgm:pt>
    <dgm:pt modelId="{B62F2704-5B72-4132-B48D-66CA674B5BEE}" type="pres">
      <dgm:prSet presAssocID="{DE9C5C15-F55E-43DD-A815-994AF49ABE8B}" presName="txThre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8504487-5763-4689-9674-EABB635FA06A}" type="pres">
      <dgm:prSet presAssocID="{DE9C5C15-F55E-43DD-A815-994AF49ABE8B}" presName="parTransThree" presStyleCnt="0"/>
      <dgm:spPr/>
    </dgm:pt>
    <dgm:pt modelId="{89DA9633-67B3-4112-837A-4BF6D7029D6B}" type="pres">
      <dgm:prSet presAssocID="{DE9C5C15-F55E-43DD-A815-994AF49ABE8B}" presName="horzThree" presStyleCnt="0"/>
      <dgm:spPr/>
    </dgm:pt>
    <dgm:pt modelId="{6035CC03-99DF-4CE1-BF61-A94C71C9003C}" type="pres">
      <dgm:prSet presAssocID="{309D8258-8754-4F9B-BA33-8939250DED5A}" presName="vertFour" presStyleCnt="0">
        <dgm:presLayoutVars>
          <dgm:chPref val="3"/>
        </dgm:presLayoutVars>
      </dgm:prSet>
      <dgm:spPr/>
    </dgm:pt>
    <dgm:pt modelId="{4AB9C8D2-58C9-459C-98C9-B73118577D76}" type="pres">
      <dgm:prSet presAssocID="{309D8258-8754-4F9B-BA33-8939250DED5A}" presName="txFour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7F22A06-CC36-4E9C-ACBB-E1F8D60478F2}" type="pres">
      <dgm:prSet presAssocID="{309D8258-8754-4F9B-BA33-8939250DED5A}" presName="horzFour" presStyleCnt="0"/>
      <dgm:spPr/>
    </dgm:pt>
    <dgm:pt modelId="{79989B0D-0D79-461A-A65D-CD8A5829470C}" type="pres">
      <dgm:prSet presAssocID="{3B218336-386E-420E-8FF8-8E2C13CD099B}" presName="sibSpaceTwo" presStyleCnt="0"/>
      <dgm:spPr/>
    </dgm:pt>
    <dgm:pt modelId="{76402C4C-F9A1-4DD8-B3AF-5F9EC5106C82}" type="pres">
      <dgm:prSet presAssocID="{026D8A64-EF21-471C-A0EB-9137B86BDD3E}" presName="vertTwo" presStyleCnt="0"/>
      <dgm:spPr/>
    </dgm:pt>
    <dgm:pt modelId="{CB6F8490-8C42-4EEA-9AD2-84E0B056C63E}" type="pres">
      <dgm:prSet presAssocID="{026D8A64-EF21-471C-A0EB-9137B86BDD3E}" presName="txTwo" presStyleLbl="node2" presStyleIdx="1" presStyleCnt="2" custLinFactNeighborX="1410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0FBF9DD-42A5-4C83-B9D1-9A72509B3741}" type="pres">
      <dgm:prSet presAssocID="{026D8A64-EF21-471C-A0EB-9137B86BDD3E}" presName="parTransTwo" presStyleCnt="0"/>
      <dgm:spPr/>
    </dgm:pt>
    <dgm:pt modelId="{4CFC693A-7230-456A-8496-AB6C55F0D29E}" type="pres">
      <dgm:prSet presAssocID="{026D8A64-EF21-471C-A0EB-9137B86BDD3E}" presName="horzTwo" presStyleCnt="0"/>
      <dgm:spPr/>
    </dgm:pt>
    <dgm:pt modelId="{0C6C21B1-64B7-4D72-ADA3-14E70A864D7B}" type="pres">
      <dgm:prSet presAssocID="{2C8DBFBB-D1E2-4D37-B48C-8A48C77725BD}" presName="vertThree" presStyleCnt="0"/>
      <dgm:spPr/>
    </dgm:pt>
    <dgm:pt modelId="{BDC6D2CE-BAF3-4AC7-AF21-32B8BF648762}" type="pres">
      <dgm:prSet presAssocID="{2C8DBFBB-D1E2-4D37-B48C-8A48C77725BD}" presName="txThre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0D79174-975D-4264-A0AC-3660F2D9B11C}" type="pres">
      <dgm:prSet presAssocID="{2C8DBFBB-D1E2-4D37-B48C-8A48C77725BD}" presName="parTransThree" presStyleCnt="0"/>
      <dgm:spPr/>
    </dgm:pt>
    <dgm:pt modelId="{C887CC35-2804-41AF-94A3-DE5D13ECE5D3}" type="pres">
      <dgm:prSet presAssocID="{2C8DBFBB-D1E2-4D37-B48C-8A48C77725BD}" presName="horzThree" presStyleCnt="0"/>
      <dgm:spPr/>
    </dgm:pt>
    <dgm:pt modelId="{1B363E40-DA0B-4EC6-BA8A-6A5E2D208805}" type="pres">
      <dgm:prSet presAssocID="{C2537090-9A79-4C13-982D-C6DB174CD876}" presName="vertFour" presStyleCnt="0">
        <dgm:presLayoutVars>
          <dgm:chPref val="3"/>
        </dgm:presLayoutVars>
      </dgm:prSet>
      <dgm:spPr/>
    </dgm:pt>
    <dgm:pt modelId="{D6E2382E-1016-441C-96EE-4033B8598E40}" type="pres">
      <dgm:prSet presAssocID="{C2537090-9A79-4C13-982D-C6DB174CD876}" presName="txFour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13D597C-939F-4008-B671-6A27AE48E50E}" type="pres">
      <dgm:prSet presAssocID="{C2537090-9A79-4C13-982D-C6DB174CD876}" presName="horzFour" presStyleCnt="0"/>
      <dgm:spPr/>
    </dgm:pt>
    <dgm:pt modelId="{79555D6E-ACE1-4F5E-A4F6-F44FBD14D014}" type="pres">
      <dgm:prSet presAssocID="{216FEC55-5842-400D-AF29-5CB8D92E4F7B}" presName="sibSpaceThree" presStyleCnt="0"/>
      <dgm:spPr/>
    </dgm:pt>
    <dgm:pt modelId="{6AB080C2-2F38-4F79-8C41-1734021F2F42}" type="pres">
      <dgm:prSet presAssocID="{E486C260-0A04-4328-8A88-578E33296BBE}" presName="vertThree" presStyleCnt="0"/>
      <dgm:spPr/>
    </dgm:pt>
    <dgm:pt modelId="{7499CAFB-89C6-4843-9124-9111F021405B}" type="pres">
      <dgm:prSet presAssocID="{E486C260-0A04-4328-8A88-578E33296BBE}" presName="txThre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3844CDA-E85D-4D2A-AF4C-E32BC6D0B436}" type="pres">
      <dgm:prSet presAssocID="{E486C260-0A04-4328-8A88-578E33296BBE}" presName="parTransThree" presStyleCnt="0"/>
      <dgm:spPr/>
    </dgm:pt>
    <dgm:pt modelId="{9032CF0B-3DF2-4462-9D75-57F5C8D55D23}" type="pres">
      <dgm:prSet presAssocID="{E486C260-0A04-4328-8A88-578E33296BBE}" presName="horzThree" presStyleCnt="0"/>
      <dgm:spPr/>
    </dgm:pt>
    <dgm:pt modelId="{27A3CCC4-6F54-4614-B3CA-274C96EC22B5}" type="pres">
      <dgm:prSet presAssocID="{C905506C-D9CB-482F-979F-10B2C3CF57FA}" presName="vertFour" presStyleCnt="0">
        <dgm:presLayoutVars>
          <dgm:chPref val="3"/>
        </dgm:presLayoutVars>
      </dgm:prSet>
      <dgm:spPr/>
    </dgm:pt>
    <dgm:pt modelId="{38A4D3EF-9F67-41E2-B99E-93859E26A5E9}" type="pres">
      <dgm:prSet presAssocID="{C905506C-D9CB-482F-979F-10B2C3CF57FA}" presName="txFour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977258E-772F-41AA-AA97-63D677654E3A}" type="pres">
      <dgm:prSet presAssocID="{C905506C-D9CB-482F-979F-10B2C3CF57FA}" presName="horzFour" presStyleCnt="0"/>
      <dgm:spPr/>
    </dgm:pt>
    <dgm:pt modelId="{5D272B15-2184-41E2-905A-22891528AE50}" type="pres">
      <dgm:prSet presAssocID="{01066C58-FAF1-425B-B29D-896AABF035A0}" presName="sibSpaceThree" presStyleCnt="0"/>
      <dgm:spPr/>
    </dgm:pt>
    <dgm:pt modelId="{33B7C967-7BC7-45AC-82DE-6CF06B252E11}" type="pres">
      <dgm:prSet presAssocID="{C725F544-0DCA-41FB-B3E8-3A5DB653A249}" presName="vertThree" presStyleCnt="0"/>
      <dgm:spPr/>
    </dgm:pt>
    <dgm:pt modelId="{51E35651-4270-49F9-8685-C06950B88BEB}" type="pres">
      <dgm:prSet presAssocID="{C725F544-0DCA-41FB-B3E8-3A5DB653A249}" presName="txThre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8A38307-0FAA-4946-8076-DCF68E0E28A9}" type="pres">
      <dgm:prSet presAssocID="{C725F544-0DCA-41FB-B3E8-3A5DB653A249}" presName="parTransThree" presStyleCnt="0"/>
      <dgm:spPr/>
    </dgm:pt>
    <dgm:pt modelId="{9EAF035E-78D7-446B-97D5-B3521D64CAAE}" type="pres">
      <dgm:prSet presAssocID="{C725F544-0DCA-41FB-B3E8-3A5DB653A249}" presName="horzThree" presStyleCnt="0"/>
      <dgm:spPr/>
    </dgm:pt>
    <dgm:pt modelId="{A2EF65E9-67C2-41DA-8F28-7FD0470A8007}" type="pres">
      <dgm:prSet presAssocID="{71608E72-BB6C-4443-A995-9D0452350F90}" presName="vertFour" presStyleCnt="0">
        <dgm:presLayoutVars>
          <dgm:chPref val="3"/>
        </dgm:presLayoutVars>
      </dgm:prSet>
      <dgm:spPr/>
    </dgm:pt>
    <dgm:pt modelId="{88A53B58-5138-4935-9C16-5C0DD1346609}" type="pres">
      <dgm:prSet presAssocID="{71608E72-BB6C-4443-A995-9D0452350F90}" presName="txFour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9B4ED3B-8066-4405-9470-44144AB9F970}" type="pres">
      <dgm:prSet presAssocID="{71608E72-BB6C-4443-A995-9D0452350F90}" presName="horzFour" presStyleCnt="0"/>
      <dgm:spPr/>
    </dgm:pt>
    <dgm:pt modelId="{4EE429B1-F70A-4B69-817F-B708602D2E2A}" type="pres">
      <dgm:prSet presAssocID="{9BC0A285-FD8E-48D3-B9E8-4D7418FEF088}" presName="sibSpaceThree" presStyleCnt="0"/>
      <dgm:spPr/>
    </dgm:pt>
    <dgm:pt modelId="{7C5A9056-722C-43E1-AE6B-A00FA8DA837F}" type="pres">
      <dgm:prSet presAssocID="{BCC34000-0AE9-4600-A996-6CB0E69AB536}" presName="vertThree" presStyleCnt="0"/>
      <dgm:spPr/>
    </dgm:pt>
    <dgm:pt modelId="{547D88DC-68C5-4F77-9902-DC049D9E37B5}" type="pres">
      <dgm:prSet presAssocID="{BCC34000-0AE9-4600-A996-6CB0E69AB536}" presName="txThre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723B7E1-A280-4248-A063-76B1C89629A4}" type="pres">
      <dgm:prSet presAssocID="{BCC34000-0AE9-4600-A996-6CB0E69AB536}" presName="parTransThree" presStyleCnt="0"/>
      <dgm:spPr/>
    </dgm:pt>
    <dgm:pt modelId="{9D9004CA-FCA1-4DCE-88B2-F55A2AA86430}" type="pres">
      <dgm:prSet presAssocID="{BCC34000-0AE9-4600-A996-6CB0E69AB536}" presName="horzThree" presStyleCnt="0"/>
      <dgm:spPr/>
    </dgm:pt>
    <dgm:pt modelId="{F79E5BB6-A3FF-4114-943D-108CB40279CF}" type="pres">
      <dgm:prSet presAssocID="{2BA33F45-9EE1-4305-A7BD-8743746ADB71}" presName="vertFour" presStyleCnt="0">
        <dgm:presLayoutVars>
          <dgm:chPref val="3"/>
        </dgm:presLayoutVars>
      </dgm:prSet>
      <dgm:spPr/>
    </dgm:pt>
    <dgm:pt modelId="{33F0518B-A57D-4FF2-8894-E1E6DA9C8D31}" type="pres">
      <dgm:prSet presAssocID="{2BA33F45-9EE1-4305-A7BD-8743746ADB71}" presName="txFour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DEEFA61-976C-4CBC-82A9-7B4FD434A9B9}" type="pres">
      <dgm:prSet presAssocID="{2BA33F45-9EE1-4305-A7BD-8743746ADB71}" presName="horzFour" presStyleCnt="0"/>
      <dgm:spPr/>
    </dgm:pt>
  </dgm:ptLst>
  <dgm:cxnLst>
    <dgm:cxn modelId="{92A6EB07-A97C-4798-B01F-0162009BC6CC}" srcId="{DE9C5C15-F55E-43DD-A815-994AF49ABE8B}" destId="{309D8258-8754-4F9B-BA33-8939250DED5A}" srcOrd="0" destOrd="0" parTransId="{4AEA4F75-DFEF-4C5A-B490-5F23179F7584}" sibTransId="{3B8037A1-0F16-48C0-85DE-90F1E223D2F8}"/>
    <dgm:cxn modelId="{D4576FD6-1A64-4175-8AEB-671342ACAD7B}" type="presOf" srcId="{C725F544-0DCA-41FB-B3E8-3A5DB653A249}" destId="{51E35651-4270-49F9-8685-C06950B88BEB}" srcOrd="0" destOrd="0" presId="urn:microsoft.com/office/officeart/2005/8/layout/hierarchy4"/>
    <dgm:cxn modelId="{1AEBFA76-6E0D-40F4-8CFB-7C8BD223A60B}" type="presOf" srcId="{309D8258-8754-4F9B-BA33-8939250DED5A}" destId="{4AB9C8D2-58C9-459C-98C9-B73118577D76}" srcOrd="0" destOrd="0" presId="urn:microsoft.com/office/officeart/2005/8/layout/hierarchy4"/>
    <dgm:cxn modelId="{DF289E6C-803C-4D10-A543-CECF3F8F1A82}" srcId="{A819438C-C663-4259-88E7-94BC05B9DFCE}" destId="{FF6DC8B7-2752-4EF9-AEF7-728DAEC75541}" srcOrd="0" destOrd="0" parTransId="{66832536-EAD5-43BB-B3A6-69BC4552AB80}" sibTransId="{F04648F7-124D-4D43-9F32-FEBAE1825F97}"/>
    <dgm:cxn modelId="{E835DB05-3055-487F-B1C4-B33EC5892AC1}" type="presOf" srcId="{DE9C5C15-F55E-43DD-A815-994AF49ABE8B}" destId="{B62F2704-5B72-4132-B48D-66CA674B5BEE}" srcOrd="0" destOrd="0" presId="urn:microsoft.com/office/officeart/2005/8/layout/hierarchy4"/>
    <dgm:cxn modelId="{5BF00226-E4C8-4948-8C9C-D2A679A5F900}" type="presOf" srcId="{2BA33F45-9EE1-4305-A7BD-8743746ADB71}" destId="{33F0518B-A57D-4FF2-8894-E1E6DA9C8D31}" srcOrd="0" destOrd="0" presId="urn:microsoft.com/office/officeart/2005/8/layout/hierarchy4"/>
    <dgm:cxn modelId="{030EC486-697F-4294-BF5B-809350E3F5CF}" type="presOf" srcId="{C2537090-9A79-4C13-982D-C6DB174CD876}" destId="{D6E2382E-1016-441C-96EE-4033B8598E40}" srcOrd="0" destOrd="0" presId="urn:microsoft.com/office/officeart/2005/8/layout/hierarchy4"/>
    <dgm:cxn modelId="{BD303819-6956-41D3-8ECB-6DE027BD2032}" type="presOf" srcId="{71608E72-BB6C-4443-A995-9D0452350F90}" destId="{88A53B58-5138-4935-9C16-5C0DD1346609}" srcOrd="0" destOrd="0" presId="urn:microsoft.com/office/officeart/2005/8/layout/hierarchy4"/>
    <dgm:cxn modelId="{D159B286-FA6F-448F-8798-5D8432C4FE3D}" srcId="{BCC34000-0AE9-4600-A996-6CB0E69AB536}" destId="{2BA33F45-9EE1-4305-A7BD-8743746ADB71}" srcOrd="0" destOrd="0" parTransId="{5A6659E5-8261-4F1E-BACA-2C0C18033C30}" sibTransId="{C8409CA5-9130-4E2F-BD7E-D4DE272FA387}"/>
    <dgm:cxn modelId="{782D14F3-073C-419E-81A4-5C4E10E3FE09}" srcId="{026D8A64-EF21-471C-A0EB-9137B86BDD3E}" destId="{BCC34000-0AE9-4600-A996-6CB0E69AB536}" srcOrd="3" destOrd="0" parTransId="{19A03851-DBF0-4B61-8850-8036B290F858}" sibTransId="{AA35CC72-1744-4F8B-A767-BA44D6BB3C1E}"/>
    <dgm:cxn modelId="{E7092387-202F-4608-86D7-83959DC4349B}" type="presOf" srcId="{7AFA3319-3E63-4EC1-83DA-40DBFDDCA559}" destId="{4AC5098E-D93E-4CBB-BFA6-3F8848CF5D0E}" srcOrd="0" destOrd="0" presId="urn:microsoft.com/office/officeart/2005/8/layout/hierarchy4"/>
    <dgm:cxn modelId="{5922BEB2-B7FC-4D18-B791-12CFB684C82D}" srcId="{E486C260-0A04-4328-8A88-578E33296BBE}" destId="{C905506C-D9CB-482F-979F-10B2C3CF57FA}" srcOrd="0" destOrd="0" parTransId="{59A38A9A-09D7-46E0-B99F-9F8403C44077}" sibTransId="{E7504A47-40B8-4BD6-83B4-BD8DD4A3D147}"/>
    <dgm:cxn modelId="{2E2BB7BC-76F9-45D6-BBBF-6AF67B4B1166}" srcId="{FF6DC8B7-2752-4EF9-AEF7-728DAEC75541}" destId="{026D8A64-EF21-471C-A0EB-9137B86BDD3E}" srcOrd="1" destOrd="0" parTransId="{97061879-1AC8-4F65-8221-C013B38EFAF4}" sibTransId="{C60E4305-8E88-4C7E-944A-DC5EABF07B3F}"/>
    <dgm:cxn modelId="{1F1652C0-E491-4C3E-93CF-F149B3D06065}" srcId="{2C8DBFBB-D1E2-4D37-B48C-8A48C77725BD}" destId="{C2537090-9A79-4C13-982D-C6DB174CD876}" srcOrd="0" destOrd="0" parTransId="{F68DDCE1-B26C-42FD-A3DD-EF359BE39F08}" sibTransId="{9A6F9CBE-6630-45FD-A185-EDB497A55693}"/>
    <dgm:cxn modelId="{A6B2587C-33AB-408E-9AB1-56E0BA66C732}" type="presOf" srcId="{BCC34000-0AE9-4600-A996-6CB0E69AB536}" destId="{547D88DC-68C5-4F77-9902-DC049D9E37B5}" srcOrd="0" destOrd="0" presId="urn:microsoft.com/office/officeart/2005/8/layout/hierarchy4"/>
    <dgm:cxn modelId="{CEDA9311-62F9-433C-9091-72735219B32C}" srcId="{C725F544-0DCA-41FB-B3E8-3A5DB653A249}" destId="{71608E72-BB6C-4443-A995-9D0452350F90}" srcOrd="0" destOrd="0" parTransId="{1EB8296A-8B8A-4257-9B74-838C316B3EB0}" sibTransId="{4B3956F6-2AB1-4DCF-B4ED-82B2487313AA}"/>
    <dgm:cxn modelId="{D304E5D3-A481-42AB-B221-ACD535515FAC}" type="presOf" srcId="{C905506C-D9CB-482F-979F-10B2C3CF57FA}" destId="{38A4D3EF-9F67-41E2-B99E-93859E26A5E9}" srcOrd="0" destOrd="0" presId="urn:microsoft.com/office/officeart/2005/8/layout/hierarchy4"/>
    <dgm:cxn modelId="{88448093-18D6-4B1C-A892-E504D0356DB4}" srcId="{FF6DC8B7-2752-4EF9-AEF7-728DAEC75541}" destId="{7AFA3319-3E63-4EC1-83DA-40DBFDDCA559}" srcOrd="0" destOrd="0" parTransId="{8D4B716E-DB3D-4C04-A9F0-932DA3132629}" sibTransId="{3B218336-386E-420E-8FF8-8E2C13CD099B}"/>
    <dgm:cxn modelId="{81D4D4FD-7904-4129-80A9-E79CF9A54EEE}" srcId="{026D8A64-EF21-471C-A0EB-9137B86BDD3E}" destId="{E486C260-0A04-4328-8A88-578E33296BBE}" srcOrd="1" destOrd="0" parTransId="{1C0FD345-12C2-4067-9303-0B900949A4C4}" sibTransId="{01066C58-FAF1-425B-B29D-896AABF035A0}"/>
    <dgm:cxn modelId="{C989F94C-A110-4EFB-BE74-D1F3449860F8}" type="presOf" srcId="{026D8A64-EF21-471C-A0EB-9137B86BDD3E}" destId="{CB6F8490-8C42-4EEA-9AD2-84E0B056C63E}" srcOrd="0" destOrd="0" presId="urn:microsoft.com/office/officeart/2005/8/layout/hierarchy4"/>
    <dgm:cxn modelId="{7980B1F4-74B4-4571-A0EF-977F0A608B3B}" type="presOf" srcId="{E486C260-0A04-4328-8A88-578E33296BBE}" destId="{7499CAFB-89C6-4843-9124-9111F021405B}" srcOrd="0" destOrd="0" presId="urn:microsoft.com/office/officeart/2005/8/layout/hierarchy4"/>
    <dgm:cxn modelId="{5671B026-CC4E-4196-AF1F-C96790B012B0}" type="presOf" srcId="{2C8DBFBB-D1E2-4D37-B48C-8A48C77725BD}" destId="{BDC6D2CE-BAF3-4AC7-AF21-32B8BF648762}" srcOrd="0" destOrd="0" presId="urn:microsoft.com/office/officeart/2005/8/layout/hierarchy4"/>
    <dgm:cxn modelId="{E284A48C-2E50-4C18-B487-F9A280E57F28}" srcId="{026D8A64-EF21-471C-A0EB-9137B86BDD3E}" destId="{C725F544-0DCA-41FB-B3E8-3A5DB653A249}" srcOrd="2" destOrd="0" parTransId="{303DB498-19C6-4B86-B797-18AD661C263D}" sibTransId="{9BC0A285-FD8E-48D3-B9E8-4D7418FEF088}"/>
    <dgm:cxn modelId="{9F8798E2-DAFD-4D7D-AD19-7C569AC7F6DD}" type="presOf" srcId="{FF6DC8B7-2752-4EF9-AEF7-728DAEC75541}" destId="{421B8687-A748-4A4D-9B9A-1F551D28C129}" srcOrd="0" destOrd="0" presId="urn:microsoft.com/office/officeart/2005/8/layout/hierarchy4"/>
    <dgm:cxn modelId="{76C822BC-64C9-43EB-942F-026AE2A8D8CF}" srcId="{026D8A64-EF21-471C-A0EB-9137B86BDD3E}" destId="{2C8DBFBB-D1E2-4D37-B48C-8A48C77725BD}" srcOrd="0" destOrd="0" parTransId="{41A9A0CA-9F20-4E0E-86A7-74B9F64C4481}" sibTransId="{216FEC55-5842-400D-AF29-5CB8D92E4F7B}"/>
    <dgm:cxn modelId="{54DA9DBF-4962-4F90-893A-35F8DCDB07F3}" srcId="{7AFA3319-3E63-4EC1-83DA-40DBFDDCA559}" destId="{DE9C5C15-F55E-43DD-A815-994AF49ABE8B}" srcOrd="0" destOrd="0" parTransId="{40D27BD4-EC29-4E97-8178-0D4D317349F2}" sibTransId="{D7E3F8C6-7CDF-4214-997C-0BC88C4B26A1}"/>
    <dgm:cxn modelId="{738950B2-3985-45FC-B4B7-BF75D338C3FB}" type="presOf" srcId="{A819438C-C663-4259-88E7-94BC05B9DFCE}" destId="{4DEEF790-4A42-402C-A613-5430616FD2F3}" srcOrd="0" destOrd="0" presId="urn:microsoft.com/office/officeart/2005/8/layout/hierarchy4"/>
    <dgm:cxn modelId="{BEA09607-2007-4138-A3DA-57CDC02A4EBD}" type="presParOf" srcId="{4DEEF790-4A42-402C-A613-5430616FD2F3}" destId="{28A8F0FE-BB44-421A-829D-8ED100721D57}" srcOrd="0" destOrd="0" presId="urn:microsoft.com/office/officeart/2005/8/layout/hierarchy4"/>
    <dgm:cxn modelId="{CB0C0B63-C486-4BE3-B5E0-19D8D505C105}" type="presParOf" srcId="{28A8F0FE-BB44-421A-829D-8ED100721D57}" destId="{421B8687-A748-4A4D-9B9A-1F551D28C129}" srcOrd="0" destOrd="0" presId="urn:microsoft.com/office/officeart/2005/8/layout/hierarchy4"/>
    <dgm:cxn modelId="{07DB3669-42EE-48D9-9DC8-E6418F22CDFA}" type="presParOf" srcId="{28A8F0FE-BB44-421A-829D-8ED100721D57}" destId="{89D00940-383F-40ED-A048-0E85EEB9A49C}" srcOrd="1" destOrd="0" presId="urn:microsoft.com/office/officeart/2005/8/layout/hierarchy4"/>
    <dgm:cxn modelId="{42D1A6C4-14C5-4CB6-A134-CB36CAF9A28D}" type="presParOf" srcId="{28A8F0FE-BB44-421A-829D-8ED100721D57}" destId="{5AE2E7F2-A3AB-416F-9054-0E989DD2CA9B}" srcOrd="2" destOrd="0" presId="urn:microsoft.com/office/officeart/2005/8/layout/hierarchy4"/>
    <dgm:cxn modelId="{35FEB069-48AE-4F38-8181-35BE229B58F5}" type="presParOf" srcId="{5AE2E7F2-A3AB-416F-9054-0E989DD2CA9B}" destId="{EA6C286D-12FA-4943-BCEC-E135F1A61711}" srcOrd="0" destOrd="0" presId="urn:microsoft.com/office/officeart/2005/8/layout/hierarchy4"/>
    <dgm:cxn modelId="{05A4D8E9-EF54-433C-8B9A-781D81920648}" type="presParOf" srcId="{EA6C286D-12FA-4943-BCEC-E135F1A61711}" destId="{4AC5098E-D93E-4CBB-BFA6-3F8848CF5D0E}" srcOrd="0" destOrd="0" presId="urn:microsoft.com/office/officeart/2005/8/layout/hierarchy4"/>
    <dgm:cxn modelId="{564550BB-66F9-40AD-8A80-F11EE34883B7}" type="presParOf" srcId="{EA6C286D-12FA-4943-BCEC-E135F1A61711}" destId="{FCF413CE-07A0-46CD-9933-FD54829E0B88}" srcOrd="1" destOrd="0" presId="urn:microsoft.com/office/officeart/2005/8/layout/hierarchy4"/>
    <dgm:cxn modelId="{82E94754-4BED-475B-AF38-3D9A6A428048}" type="presParOf" srcId="{EA6C286D-12FA-4943-BCEC-E135F1A61711}" destId="{BA3A8685-4BB8-487E-9380-1EC2E59EEC6C}" srcOrd="2" destOrd="0" presId="urn:microsoft.com/office/officeart/2005/8/layout/hierarchy4"/>
    <dgm:cxn modelId="{E591BCB4-300B-4032-A557-4FD1D98C5D10}" type="presParOf" srcId="{BA3A8685-4BB8-487E-9380-1EC2E59EEC6C}" destId="{8A6008AF-872A-46D6-9852-D251DE4D82B2}" srcOrd="0" destOrd="0" presId="urn:microsoft.com/office/officeart/2005/8/layout/hierarchy4"/>
    <dgm:cxn modelId="{A9AAB97A-417D-484C-9E87-4C7208EB8680}" type="presParOf" srcId="{8A6008AF-872A-46D6-9852-D251DE4D82B2}" destId="{B62F2704-5B72-4132-B48D-66CA674B5BEE}" srcOrd="0" destOrd="0" presId="urn:microsoft.com/office/officeart/2005/8/layout/hierarchy4"/>
    <dgm:cxn modelId="{A35062F9-E199-442E-9BFA-E6FE7B61EBF0}" type="presParOf" srcId="{8A6008AF-872A-46D6-9852-D251DE4D82B2}" destId="{18504487-5763-4689-9674-EABB635FA06A}" srcOrd="1" destOrd="0" presId="urn:microsoft.com/office/officeart/2005/8/layout/hierarchy4"/>
    <dgm:cxn modelId="{FBDCAB1A-BB6F-4D44-AC19-005888123BA3}" type="presParOf" srcId="{8A6008AF-872A-46D6-9852-D251DE4D82B2}" destId="{89DA9633-67B3-4112-837A-4BF6D7029D6B}" srcOrd="2" destOrd="0" presId="urn:microsoft.com/office/officeart/2005/8/layout/hierarchy4"/>
    <dgm:cxn modelId="{BBCB1ED6-9C53-4BBC-9C9F-8EEB22CE4C57}" type="presParOf" srcId="{89DA9633-67B3-4112-837A-4BF6D7029D6B}" destId="{6035CC03-99DF-4CE1-BF61-A94C71C9003C}" srcOrd="0" destOrd="0" presId="urn:microsoft.com/office/officeart/2005/8/layout/hierarchy4"/>
    <dgm:cxn modelId="{69EECAB7-0825-4626-9C1C-E58D8DB26FEE}" type="presParOf" srcId="{6035CC03-99DF-4CE1-BF61-A94C71C9003C}" destId="{4AB9C8D2-58C9-459C-98C9-B73118577D76}" srcOrd="0" destOrd="0" presId="urn:microsoft.com/office/officeart/2005/8/layout/hierarchy4"/>
    <dgm:cxn modelId="{0E319782-3D3F-4B16-9FE4-61FBEE1765E9}" type="presParOf" srcId="{6035CC03-99DF-4CE1-BF61-A94C71C9003C}" destId="{F7F22A06-CC36-4E9C-ACBB-E1F8D60478F2}" srcOrd="1" destOrd="0" presId="urn:microsoft.com/office/officeart/2005/8/layout/hierarchy4"/>
    <dgm:cxn modelId="{DE39EF4D-AC3C-4BA4-B9E9-B89DA3A33B07}" type="presParOf" srcId="{5AE2E7F2-A3AB-416F-9054-0E989DD2CA9B}" destId="{79989B0D-0D79-461A-A65D-CD8A5829470C}" srcOrd="1" destOrd="0" presId="urn:microsoft.com/office/officeart/2005/8/layout/hierarchy4"/>
    <dgm:cxn modelId="{59D190CF-88AE-47AD-A94F-DD12D65F398C}" type="presParOf" srcId="{5AE2E7F2-A3AB-416F-9054-0E989DD2CA9B}" destId="{76402C4C-F9A1-4DD8-B3AF-5F9EC5106C82}" srcOrd="2" destOrd="0" presId="urn:microsoft.com/office/officeart/2005/8/layout/hierarchy4"/>
    <dgm:cxn modelId="{E9ED8592-6D9C-4530-9596-CF7BD179B93E}" type="presParOf" srcId="{76402C4C-F9A1-4DD8-B3AF-5F9EC5106C82}" destId="{CB6F8490-8C42-4EEA-9AD2-84E0B056C63E}" srcOrd="0" destOrd="0" presId="urn:microsoft.com/office/officeart/2005/8/layout/hierarchy4"/>
    <dgm:cxn modelId="{40EF4C19-20D6-4F73-9152-F5F16D29190B}" type="presParOf" srcId="{76402C4C-F9A1-4DD8-B3AF-5F9EC5106C82}" destId="{00FBF9DD-42A5-4C83-B9D1-9A72509B3741}" srcOrd="1" destOrd="0" presId="urn:microsoft.com/office/officeart/2005/8/layout/hierarchy4"/>
    <dgm:cxn modelId="{ADE5F273-0D4A-4426-BA52-26832F5445B1}" type="presParOf" srcId="{76402C4C-F9A1-4DD8-B3AF-5F9EC5106C82}" destId="{4CFC693A-7230-456A-8496-AB6C55F0D29E}" srcOrd="2" destOrd="0" presId="urn:microsoft.com/office/officeart/2005/8/layout/hierarchy4"/>
    <dgm:cxn modelId="{E30BCE7C-531D-405E-A0F9-5A2D275CCE32}" type="presParOf" srcId="{4CFC693A-7230-456A-8496-AB6C55F0D29E}" destId="{0C6C21B1-64B7-4D72-ADA3-14E70A864D7B}" srcOrd="0" destOrd="0" presId="urn:microsoft.com/office/officeart/2005/8/layout/hierarchy4"/>
    <dgm:cxn modelId="{275E653E-58DF-4573-BDA5-4F4B31CE2EB4}" type="presParOf" srcId="{0C6C21B1-64B7-4D72-ADA3-14E70A864D7B}" destId="{BDC6D2CE-BAF3-4AC7-AF21-32B8BF648762}" srcOrd="0" destOrd="0" presId="urn:microsoft.com/office/officeart/2005/8/layout/hierarchy4"/>
    <dgm:cxn modelId="{668C70C8-AD78-49D5-8615-9E0F6DDC7651}" type="presParOf" srcId="{0C6C21B1-64B7-4D72-ADA3-14E70A864D7B}" destId="{10D79174-975D-4264-A0AC-3660F2D9B11C}" srcOrd="1" destOrd="0" presId="urn:microsoft.com/office/officeart/2005/8/layout/hierarchy4"/>
    <dgm:cxn modelId="{21321D73-05B3-4570-82AA-930827DD26C4}" type="presParOf" srcId="{0C6C21B1-64B7-4D72-ADA3-14E70A864D7B}" destId="{C887CC35-2804-41AF-94A3-DE5D13ECE5D3}" srcOrd="2" destOrd="0" presId="urn:microsoft.com/office/officeart/2005/8/layout/hierarchy4"/>
    <dgm:cxn modelId="{0C82039C-4217-4B01-A15C-04207C764A85}" type="presParOf" srcId="{C887CC35-2804-41AF-94A3-DE5D13ECE5D3}" destId="{1B363E40-DA0B-4EC6-BA8A-6A5E2D208805}" srcOrd="0" destOrd="0" presId="urn:microsoft.com/office/officeart/2005/8/layout/hierarchy4"/>
    <dgm:cxn modelId="{829E17CF-DFC3-423C-8971-F6CD5B3E99D3}" type="presParOf" srcId="{1B363E40-DA0B-4EC6-BA8A-6A5E2D208805}" destId="{D6E2382E-1016-441C-96EE-4033B8598E40}" srcOrd="0" destOrd="0" presId="urn:microsoft.com/office/officeart/2005/8/layout/hierarchy4"/>
    <dgm:cxn modelId="{C0624394-9D7D-4F1F-BDEE-E3A1CE2118AC}" type="presParOf" srcId="{1B363E40-DA0B-4EC6-BA8A-6A5E2D208805}" destId="{413D597C-939F-4008-B671-6A27AE48E50E}" srcOrd="1" destOrd="0" presId="urn:microsoft.com/office/officeart/2005/8/layout/hierarchy4"/>
    <dgm:cxn modelId="{FAD31CA6-455B-4C77-B7AC-83F0B9F770E3}" type="presParOf" srcId="{4CFC693A-7230-456A-8496-AB6C55F0D29E}" destId="{79555D6E-ACE1-4F5E-A4F6-F44FBD14D014}" srcOrd="1" destOrd="0" presId="urn:microsoft.com/office/officeart/2005/8/layout/hierarchy4"/>
    <dgm:cxn modelId="{F1C323C4-7826-4411-8F71-441F40C40366}" type="presParOf" srcId="{4CFC693A-7230-456A-8496-AB6C55F0D29E}" destId="{6AB080C2-2F38-4F79-8C41-1734021F2F42}" srcOrd="2" destOrd="0" presId="urn:microsoft.com/office/officeart/2005/8/layout/hierarchy4"/>
    <dgm:cxn modelId="{62FEAF02-6D14-4214-B08B-59EA7DD549C4}" type="presParOf" srcId="{6AB080C2-2F38-4F79-8C41-1734021F2F42}" destId="{7499CAFB-89C6-4843-9124-9111F021405B}" srcOrd="0" destOrd="0" presId="urn:microsoft.com/office/officeart/2005/8/layout/hierarchy4"/>
    <dgm:cxn modelId="{D699AB33-1F29-48DD-954D-87CDA096337D}" type="presParOf" srcId="{6AB080C2-2F38-4F79-8C41-1734021F2F42}" destId="{93844CDA-E85D-4D2A-AF4C-E32BC6D0B436}" srcOrd="1" destOrd="0" presId="urn:microsoft.com/office/officeart/2005/8/layout/hierarchy4"/>
    <dgm:cxn modelId="{2005366A-EAEC-4A87-ABDA-E435E82C829C}" type="presParOf" srcId="{6AB080C2-2F38-4F79-8C41-1734021F2F42}" destId="{9032CF0B-3DF2-4462-9D75-57F5C8D55D23}" srcOrd="2" destOrd="0" presId="urn:microsoft.com/office/officeart/2005/8/layout/hierarchy4"/>
    <dgm:cxn modelId="{5C3BA2C2-75D2-42E4-BF89-F3BE55D0ECB6}" type="presParOf" srcId="{9032CF0B-3DF2-4462-9D75-57F5C8D55D23}" destId="{27A3CCC4-6F54-4614-B3CA-274C96EC22B5}" srcOrd="0" destOrd="0" presId="urn:microsoft.com/office/officeart/2005/8/layout/hierarchy4"/>
    <dgm:cxn modelId="{27BDD453-DF9E-4751-815B-E27CF97EA785}" type="presParOf" srcId="{27A3CCC4-6F54-4614-B3CA-274C96EC22B5}" destId="{38A4D3EF-9F67-41E2-B99E-93859E26A5E9}" srcOrd="0" destOrd="0" presId="urn:microsoft.com/office/officeart/2005/8/layout/hierarchy4"/>
    <dgm:cxn modelId="{75703332-36D3-42A7-B275-DED8EF4218EA}" type="presParOf" srcId="{27A3CCC4-6F54-4614-B3CA-274C96EC22B5}" destId="{4977258E-772F-41AA-AA97-63D677654E3A}" srcOrd="1" destOrd="0" presId="urn:microsoft.com/office/officeart/2005/8/layout/hierarchy4"/>
    <dgm:cxn modelId="{B58C37C8-04AB-40EB-A4E9-BC3A06418955}" type="presParOf" srcId="{4CFC693A-7230-456A-8496-AB6C55F0D29E}" destId="{5D272B15-2184-41E2-905A-22891528AE50}" srcOrd="3" destOrd="0" presId="urn:microsoft.com/office/officeart/2005/8/layout/hierarchy4"/>
    <dgm:cxn modelId="{4E9B0139-3956-4F8C-847D-D90B7596679A}" type="presParOf" srcId="{4CFC693A-7230-456A-8496-AB6C55F0D29E}" destId="{33B7C967-7BC7-45AC-82DE-6CF06B252E11}" srcOrd="4" destOrd="0" presId="urn:microsoft.com/office/officeart/2005/8/layout/hierarchy4"/>
    <dgm:cxn modelId="{6B23A88E-EA25-4312-B644-90B4CEC07456}" type="presParOf" srcId="{33B7C967-7BC7-45AC-82DE-6CF06B252E11}" destId="{51E35651-4270-49F9-8685-C06950B88BEB}" srcOrd="0" destOrd="0" presId="urn:microsoft.com/office/officeart/2005/8/layout/hierarchy4"/>
    <dgm:cxn modelId="{F1306EB8-EE7B-4895-A326-95CEA254B051}" type="presParOf" srcId="{33B7C967-7BC7-45AC-82DE-6CF06B252E11}" destId="{58A38307-0FAA-4946-8076-DCF68E0E28A9}" srcOrd="1" destOrd="0" presId="urn:microsoft.com/office/officeart/2005/8/layout/hierarchy4"/>
    <dgm:cxn modelId="{D40DBF87-DB0D-455F-81D8-1E4D4F457E07}" type="presParOf" srcId="{33B7C967-7BC7-45AC-82DE-6CF06B252E11}" destId="{9EAF035E-78D7-446B-97D5-B3521D64CAAE}" srcOrd="2" destOrd="0" presId="urn:microsoft.com/office/officeart/2005/8/layout/hierarchy4"/>
    <dgm:cxn modelId="{5CE8DE9C-418B-4877-A9F0-DB8A244495B8}" type="presParOf" srcId="{9EAF035E-78D7-446B-97D5-B3521D64CAAE}" destId="{A2EF65E9-67C2-41DA-8F28-7FD0470A8007}" srcOrd="0" destOrd="0" presId="urn:microsoft.com/office/officeart/2005/8/layout/hierarchy4"/>
    <dgm:cxn modelId="{953DEC55-3E2E-4D78-A945-87AC6418FD67}" type="presParOf" srcId="{A2EF65E9-67C2-41DA-8F28-7FD0470A8007}" destId="{88A53B58-5138-4935-9C16-5C0DD1346609}" srcOrd="0" destOrd="0" presId="urn:microsoft.com/office/officeart/2005/8/layout/hierarchy4"/>
    <dgm:cxn modelId="{50D598FB-7F21-473F-81A1-6AAEB25C92F8}" type="presParOf" srcId="{A2EF65E9-67C2-41DA-8F28-7FD0470A8007}" destId="{09B4ED3B-8066-4405-9470-44144AB9F970}" srcOrd="1" destOrd="0" presId="urn:microsoft.com/office/officeart/2005/8/layout/hierarchy4"/>
    <dgm:cxn modelId="{1639CCB5-7CFC-4A61-B89B-C978E3B90064}" type="presParOf" srcId="{4CFC693A-7230-456A-8496-AB6C55F0D29E}" destId="{4EE429B1-F70A-4B69-817F-B708602D2E2A}" srcOrd="5" destOrd="0" presId="urn:microsoft.com/office/officeart/2005/8/layout/hierarchy4"/>
    <dgm:cxn modelId="{B7CCAD4D-446D-48BB-AFD2-0C3989FF950B}" type="presParOf" srcId="{4CFC693A-7230-456A-8496-AB6C55F0D29E}" destId="{7C5A9056-722C-43E1-AE6B-A00FA8DA837F}" srcOrd="6" destOrd="0" presId="urn:microsoft.com/office/officeart/2005/8/layout/hierarchy4"/>
    <dgm:cxn modelId="{B8C6781B-1CED-4ECF-91F8-B5C30C4966B2}" type="presParOf" srcId="{7C5A9056-722C-43E1-AE6B-A00FA8DA837F}" destId="{547D88DC-68C5-4F77-9902-DC049D9E37B5}" srcOrd="0" destOrd="0" presId="urn:microsoft.com/office/officeart/2005/8/layout/hierarchy4"/>
    <dgm:cxn modelId="{7E5FEB00-3059-4C15-965B-7D5A9B22C035}" type="presParOf" srcId="{7C5A9056-722C-43E1-AE6B-A00FA8DA837F}" destId="{C723B7E1-A280-4248-A063-76B1C89629A4}" srcOrd="1" destOrd="0" presId="urn:microsoft.com/office/officeart/2005/8/layout/hierarchy4"/>
    <dgm:cxn modelId="{9BE3968C-0659-4070-950F-B5214AFBED79}" type="presParOf" srcId="{7C5A9056-722C-43E1-AE6B-A00FA8DA837F}" destId="{9D9004CA-FCA1-4DCE-88B2-F55A2AA86430}" srcOrd="2" destOrd="0" presId="urn:microsoft.com/office/officeart/2005/8/layout/hierarchy4"/>
    <dgm:cxn modelId="{34B3F663-9D30-48AD-ABC8-034EF8E46520}" type="presParOf" srcId="{9D9004CA-FCA1-4DCE-88B2-F55A2AA86430}" destId="{F79E5BB6-A3FF-4114-943D-108CB40279CF}" srcOrd="0" destOrd="0" presId="urn:microsoft.com/office/officeart/2005/8/layout/hierarchy4"/>
    <dgm:cxn modelId="{7003DD6A-FB21-422B-BA19-CC2CB4BD4F18}" type="presParOf" srcId="{F79E5BB6-A3FF-4114-943D-108CB40279CF}" destId="{33F0518B-A57D-4FF2-8894-E1E6DA9C8D31}" srcOrd="0" destOrd="0" presId="urn:microsoft.com/office/officeart/2005/8/layout/hierarchy4"/>
    <dgm:cxn modelId="{CC5BD3D7-493B-4CC6-A109-7DD5808F28DA}" type="presParOf" srcId="{F79E5BB6-A3FF-4114-943D-108CB40279CF}" destId="{BDEEFA61-976C-4CBC-82A9-7B4FD434A9B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8F0F9F-39F3-43B4-A5D9-0F7EA28B4823}" type="doc">
      <dgm:prSet loTypeId="urn:microsoft.com/office/officeart/2005/8/layout/chevron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303CF2BE-6309-4D12-8674-B0EABF97482C}">
      <dgm:prSet phldrT="[Text]" custT="1"/>
      <dgm:spPr>
        <a:xfrm rot="5400000">
          <a:off x="-138762" y="168660"/>
          <a:ext cx="925081" cy="647556"/>
        </a:xfrm>
        <a:gradFill rotWithShape="0">
          <a:gsLst>
            <a:gs pos="0">
              <a:srgbClr val="7BA79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7BA79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7BA79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7BA79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de-DE" sz="1600" b="1">
              <a:solidFill>
                <a:sysClr val="window" lastClr="FFFFFF"/>
              </a:solidFill>
              <a:latin typeface="Univers 47 CondensedLight" pitchFamily="2" charset="0"/>
              <a:ea typeface="+mn-ea"/>
              <a:cs typeface="+mn-cs"/>
            </a:rPr>
            <a:t>SD TV</a:t>
          </a:r>
        </a:p>
      </dgm:t>
    </dgm:pt>
    <dgm:pt modelId="{6996EC97-131B-4C7E-AB33-0B05BC1C7C4E}" type="parTrans" cxnId="{45FACFC6-39D8-450E-ABC9-7B5C881268A2}">
      <dgm:prSet/>
      <dgm:spPr/>
      <dgm:t>
        <a:bodyPr/>
        <a:lstStyle/>
        <a:p>
          <a:endParaRPr lang="de-DE"/>
        </a:p>
      </dgm:t>
    </dgm:pt>
    <dgm:pt modelId="{92C043E2-BBC6-4118-A65B-CA8AED0A103A}" type="sibTrans" cxnId="{45FACFC6-39D8-450E-ABC9-7B5C881268A2}">
      <dgm:prSet/>
      <dgm:spPr/>
      <dgm:t>
        <a:bodyPr/>
        <a:lstStyle/>
        <a:p>
          <a:endParaRPr lang="de-DE"/>
        </a:p>
      </dgm:t>
    </dgm:pt>
    <dgm:pt modelId="{E5B65883-1A01-4FFB-A5DF-7B6AEE57B342}">
      <dgm:prSet phldrT="[Text]" custT="1"/>
      <dgm:spPr>
        <a:xfrm rot="5400000">
          <a:off x="2580859" y="-1903403"/>
          <a:ext cx="601302" cy="44679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BA79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1100" b="1" dirty="0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  <a:t>ITU-T J.144 (03/2001-03/2004) &lt;FR&gt;</a:t>
          </a:r>
          <a:br>
            <a:rPr lang="de-DE" sz="1100" b="1" dirty="0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"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Objective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Perceptual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Video Quality Measurement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Techniques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for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b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Digital Cable Television in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the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Presence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of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a 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Full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Reference" </a:t>
          </a:r>
        </a:p>
      </dgm:t>
    </dgm:pt>
    <dgm:pt modelId="{62E84E10-C8C6-4EBA-8F05-5CBBA5C1BEB8}" type="parTrans" cxnId="{F9E4421E-6B82-48EA-AB88-E125793B3DB7}">
      <dgm:prSet/>
      <dgm:spPr/>
      <dgm:t>
        <a:bodyPr/>
        <a:lstStyle/>
        <a:p>
          <a:endParaRPr lang="de-DE"/>
        </a:p>
      </dgm:t>
    </dgm:pt>
    <dgm:pt modelId="{E7FA2400-DC99-42B2-8A24-F69C1F33E399}" type="sibTrans" cxnId="{F9E4421E-6B82-48EA-AB88-E125793B3DB7}">
      <dgm:prSet/>
      <dgm:spPr/>
      <dgm:t>
        <a:bodyPr/>
        <a:lstStyle/>
        <a:p>
          <a:endParaRPr lang="de-DE"/>
        </a:p>
      </dgm:t>
    </dgm:pt>
    <dgm:pt modelId="{41601682-7F14-44DF-9238-305A1CC65331}">
      <dgm:prSet phldrT="[Text]" custT="1"/>
      <dgm:spPr>
        <a:xfrm rot="5400000">
          <a:off x="-138762" y="1184539"/>
          <a:ext cx="925081" cy="647556"/>
        </a:xfrm>
        <a:gradFill rotWithShape="0">
          <a:gsLst>
            <a:gs pos="0">
              <a:srgbClr val="7BA79D">
                <a:hueOff val="-3327248"/>
                <a:satOff val="-5151"/>
                <a:lumOff val="0"/>
                <a:alphaOff val="0"/>
                <a:shade val="51000"/>
                <a:satMod val="130000"/>
              </a:srgbClr>
            </a:gs>
            <a:gs pos="80000">
              <a:srgbClr val="7BA79D">
                <a:hueOff val="-3327248"/>
                <a:satOff val="-5151"/>
                <a:lumOff val="0"/>
                <a:alphaOff val="0"/>
                <a:shade val="93000"/>
                <a:satMod val="130000"/>
              </a:srgbClr>
            </a:gs>
            <a:gs pos="100000">
              <a:srgbClr val="7BA79D">
                <a:hueOff val="-3327248"/>
                <a:satOff val="-5151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7BA79D">
              <a:hueOff val="-3327248"/>
              <a:satOff val="-5151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de-DE" sz="1600" b="1" dirty="0">
              <a:solidFill>
                <a:sysClr val="window" lastClr="FFFFFF"/>
              </a:solidFill>
              <a:latin typeface="Univers 47 CondensedLight" pitchFamily="2" charset="0"/>
              <a:ea typeface="+mn-ea"/>
              <a:cs typeface="+mn-cs"/>
            </a:rPr>
            <a:t>VQEG </a:t>
          </a:r>
          <a:br>
            <a:rPr lang="de-DE" sz="1600" b="1" dirty="0">
              <a:solidFill>
                <a:sysClr val="window" lastClr="FFFFFF"/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1600" b="1" dirty="0">
              <a:solidFill>
                <a:sysClr val="window" lastClr="FFFFFF"/>
              </a:solidFill>
              <a:latin typeface="Univers 47 CondensedLight" pitchFamily="2" charset="0"/>
              <a:ea typeface="+mn-ea"/>
              <a:cs typeface="+mn-cs"/>
            </a:rPr>
            <a:t>MM</a:t>
          </a:r>
        </a:p>
      </dgm:t>
    </dgm:pt>
    <dgm:pt modelId="{3308C7A4-EA7E-4A6A-A832-C9FA619EFA38}" type="parTrans" cxnId="{F4CE87C5-8523-4DCF-BCCC-6F06884F2FD6}">
      <dgm:prSet/>
      <dgm:spPr/>
      <dgm:t>
        <a:bodyPr/>
        <a:lstStyle/>
        <a:p>
          <a:endParaRPr lang="de-DE"/>
        </a:p>
      </dgm:t>
    </dgm:pt>
    <dgm:pt modelId="{C68849C0-31AE-405A-A3C4-18C16AADC915}" type="sibTrans" cxnId="{F4CE87C5-8523-4DCF-BCCC-6F06884F2FD6}">
      <dgm:prSet/>
      <dgm:spPr/>
      <dgm:t>
        <a:bodyPr/>
        <a:lstStyle/>
        <a:p>
          <a:endParaRPr lang="de-DE"/>
        </a:p>
      </dgm:t>
    </dgm:pt>
    <dgm:pt modelId="{D2041383-B650-46E9-9919-2671EAAF0A11}">
      <dgm:prSet phldrT="[Text]" custT="1"/>
      <dgm:spPr>
        <a:xfrm rot="5400000">
          <a:off x="2359642" y="-947631"/>
          <a:ext cx="1043736" cy="44679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BA79D">
              <a:hueOff val="-3327248"/>
              <a:satOff val="-5151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de-DE" sz="1000" b="1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1100" b="1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  <a:t>ITU-T J.246 (08/2008) &lt;RR&gt;</a:t>
          </a:r>
          <a:br>
            <a:rPr lang="de-DE" sz="1100" b="1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"Perceptual Visual Quality Measurement Techniques for Multimedia Services over </a:t>
          </a:r>
          <a:b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Digital Cable Television Networks in the Presence of a Reduced Bandwidth Reference"</a:t>
          </a:r>
        </a:p>
      </dgm:t>
    </dgm:pt>
    <dgm:pt modelId="{D1CAB8CD-C50B-41DD-8207-966E89CE1075}" type="parTrans" cxnId="{7F5FBFFA-F738-4A13-AE43-C7BAEAD78F94}">
      <dgm:prSet/>
      <dgm:spPr/>
      <dgm:t>
        <a:bodyPr/>
        <a:lstStyle/>
        <a:p>
          <a:endParaRPr lang="de-DE"/>
        </a:p>
      </dgm:t>
    </dgm:pt>
    <dgm:pt modelId="{59C9BEFC-136F-4807-B0DF-E71A7E9656DE}" type="sibTrans" cxnId="{7F5FBFFA-F738-4A13-AE43-C7BAEAD78F94}">
      <dgm:prSet/>
      <dgm:spPr/>
      <dgm:t>
        <a:bodyPr/>
        <a:lstStyle/>
        <a:p>
          <a:endParaRPr lang="de-DE"/>
        </a:p>
      </dgm:t>
    </dgm:pt>
    <dgm:pt modelId="{A47C7C90-11BB-49EA-9890-CF1254397E56}">
      <dgm:prSet phldrT="[Text]" custT="1"/>
      <dgm:spPr>
        <a:xfrm rot="5400000">
          <a:off x="-138762" y="2193211"/>
          <a:ext cx="925081" cy="647556"/>
        </a:xfrm>
        <a:gradFill rotWithShape="0">
          <a:gsLst>
            <a:gs pos="0">
              <a:srgbClr val="7BA79D">
                <a:hueOff val="-6654497"/>
                <a:satOff val="-10303"/>
                <a:lumOff val="0"/>
                <a:alphaOff val="0"/>
                <a:shade val="51000"/>
                <a:satMod val="130000"/>
              </a:srgbClr>
            </a:gs>
            <a:gs pos="80000">
              <a:srgbClr val="7BA79D">
                <a:hueOff val="-6654497"/>
                <a:satOff val="-10303"/>
                <a:lumOff val="0"/>
                <a:alphaOff val="0"/>
                <a:shade val="93000"/>
                <a:satMod val="130000"/>
              </a:srgbClr>
            </a:gs>
            <a:gs pos="100000">
              <a:srgbClr val="7BA79D">
                <a:hueOff val="-6654497"/>
                <a:satOff val="-10303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7BA79D">
              <a:hueOff val="-6654497"/>
              <a:satOff val="-10303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de-DE" sz="1600" b="1" dirty="0">
              <a:solidFill>
                <a:sysClr val="window" lastClr="FFFFFF"/>
              </a:solidFill>
              <a:latin typeface="Univers 47 CondensedLight" pitchFamily="2" charset="0"/>
              <a:ea typeface="+mn-ea"/>
              <a:cs typeface="+mn-cs"/>
            </a:rPr>
            <a:t>VQEG </a:t>
          </a:r>
          <a:br>
            <a:rPr lang="de-DE" sz="1600" b="1" dirty="0">
              <a:solidFill>
                <a:sysClr val="window" lastClr="FFFFFF"/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1600" b="1" dirty="0">
              <a:solidFill>
                <a:sysClr val="window" lastClr="FFFFFF"/>
              </a:solidFill>
              <a:latin typeface="Univers 47 CondensedLight" pitchFamily="2" charset="0"/>
              <a:ea typeface="+mn-ea"/>
              <a:cs typeface="+mn-cs"/>
            </a:rPr>
            <a:t>HD</a:t>
          </a:r>
        </a:p>
      </dgm:t>
    </dgm:pt>
    <dgm:pt modelId="{5EDDC0F4-F0B2-404C-94CF-2CFD6FF474F0}" type="parTrans" cxnId="{40344F9E-EC82-4D4A-8D77-0F9FD19EF294}">
      <dgm:prSet/>
      <dgm:spPr/>
      <dgm:t>
        <a:bodyPr/>
        <a:lstStyle/>
        <a:p>
          <a:endParaRPr lang="de-DE"/>
        </a:p>
      </dgm:t>
    </dgm:pt>
    <dgm:pt modelId="{70F42E43-0B49-40BC-8958-0A070B774AAA}" type="sibTrans" cxnId="{40344F9E-EC82-4D4A-8D77-0F9FD19EF294}">
      <dgm:prSet/>
      <dgm:spPr/>
      <dgm:t>
        <a:bodyPr/>
        <a:lstStyle/>
        <a:p>
          <a:endParaRPr lang="de-DE"/>
        </a:p>
      </dgm:t>
    </dgm:pt>
    <dgm:pt modelId="{668E0679-2493-4B4E-9594-8D79F151ED82}">
      <dgm:prSet phldrT="[Text]" custT="1"/>
      <dgm:spPr>
        <a:xfrm rot="5400000">
          <a:off x="2367005" y="168037"/>
          <a:ext cx="1029009" cy="44679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BA79D">
              <a:hueOff val="-6654497"/>
              <a:satOff val="-10303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1100" b="1" dirty="0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  <a:t>ITU-T J.341 (01/2011) &lt;FR&gt; </a:t>
          </a:r>
          <a:r>
            <a:rPr lang="de-DE" sz="1050" b="1" dirty="0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  <a:t/>
          </a:r>
          <a:br>
            <a:rPr lang="de-DE" sz="1050" b="1" dirty="0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"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Objective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Perceptual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Video 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Quality Measurement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of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HDTV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for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b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Digital Cable Television in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the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Presence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of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a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Full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Reference"</a:t>
          </a:r>
        </a:p>
      </dgm:t>
    </dgm:pt>
    <dgm:pt modelId="{95FD7F44-1CE2-4500-A305-EA9EC9AAE2FE}" type="parTrans" cxnId="{51072805-FA9D-4F9B-AF9F-7B035E930EA1}">
      <dgm:prSet/>
      <dgm:spPr/>
      <dgm:t>
        <a:bodyPr/>
        <a:lstStyle/>
        <a:p>
          <a:endParaRPr lang="de-DE"/>
        </a:p>
      </dgm:t>
    </dgm:pt>
    <dgm:pt modelId="{4BD04FDB-7601-4ABC-B19B-FDC55039070A}" type="sibTrans" cxnId="{51072805-FA9D-4F9B-AF9F-7B035E930EA1}">
      <dgm:prSet/>
      <dgm:spPr/>
      <dgm:t>
        <a:bodyPr/>
        <a:lstStyle/>
        <a:p>
          <a:endParaRPr lang="de-DE"/>
        </a:p>
      </dgm:t>
    </dgm:pt>
    <dgm:pt modelId="{D6DFC013-156C-4386-A764-0D7FBC4D1E84}">
      <dgm:prSet phldrT="[Text]" custT="1"/>
      <dgm:spPr>
        <a:xfrm rot="5400000">
          <a:off x="-138762" y="3014895"/>
          <a:ext cx="925081" cy="647556"/>
        </a:xfrm>
        <a:gradFill rotWithShape="0">
          <a:gsLst>
            <a:gs pos="0">
              <a:srgbClr val="7BA79D">
                <a:hueOff val="-9981745"/>
                <a:satOff val="-15454"/>
                <a:lumOff val="0"/>
                <a:alphaOff val="0"/>
                <a:shade val="51000"/>
                <a:satMod val="130000"/>
              </a:srgbClr>
            </a:gs>
            <a:gs pos="80000">
              <a:srgbClr val="7BA79D">
                <a:hueOff val="-9981745"/>
                <a:satOff val="-15454"/>
                <a:lumOff val="0"/>
                <a:alphaOff val="0"/>
                <a:shade val="93000"/>
                <a:satMod val="130000"/>
              </a:srgbClr>
            </a:gs>
            <a:gs pos="100000">
              <a:srgbClr val="7BA79D">
                <a:hueOff val="-9981745"/>
                <a:satOff val="-15454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7BA79D">
              <a:hueOff val="-9981745"/>
              <a:satOff val="-15454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de-DE" sz="1600" b="1">
              <a:solidFill>
                <a:sysClr val="window" lastClr="FFFFFF"/>
              </a:solidFill>
              <a:latin typeface="Univers 47 CondensedLight" pitchFamily="2" charset="0"/>
              <a:ea typeface="+mn-ea"/>
              <a:cs typeface="+mn-cs"/>
            </a:rPr>
            <a:t>VQEG</a:t>
          </a:r>
          <a:br>
            <a:rPr lang="de-DE" sz="1600" b="1">
              <a:solidFill>
                <a:sysClr val="window" lastClr="FFFFFF"/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1600" b="1">
              <a:solidFill>
                <a:sysClr val="window" lastClr="FFFFFF"/>
              </a:solidFill>
              <a:latin typeface="Univers 47 CondensedLight" pitchFamily="2" charset="0"/>
              <a:ea typeface="+mn-ea"/>
              <a:cs typeface="+mn-cs"/>
            </a:rPr>
            <a:t>Hybrid</a:t>
          </a:r>
        </a:p>
      </dgm:t>
    </dgm:pt>
    <dgm:pt modelId="{073B83A9-EDAD-446B-B20D-1D63BE6B1D8C}" type="parTrans" cxnId="{EC6EEDC0-DC06-4834-A769-6A50A633DD10}">
      <dgm:prSet/>
      <dgm:spPr/>
      <dgm:t>
        <a:bodyPr/>
        <a:lstStyle/>
        <a:p>
          <a:endParaRPr lang="de-DE"/>
        </a:p>
      </dgm:t>
    </dgm:pt>
    <dgm:pt modelId="{264D0D16-B1DA-473A-A0A0-6FF9E40C112E}" type="sibTrans" cxnId="{EC6EEDC0-DC06-4834-A769-6A50A633DD10}">
      <dgm:prSet/>
      <dgm:spPr/>
      <dgm:t>
        <a:bodyPr/>
        <a:lstStyle/>
        <a:p>
          <a:endParaRPr lang="de-DE"/>
        </a:p>
      </dgm:t>
    </dgm:pt>
    <dgm:pt modelId="{D9E925C9-FC80-4178-8BF7-05B26167C4D3}">
      <dgm:prSet phldrT="[Text]" custT="1"/>
      <dgm:spPr>
        <a:xfrm rot="5400000">
          <a:off x="2359642" y="-947631"/>
          <a:ext cx="1043736" cy="44679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BA79D">
              <a:hueOff val="-3327248"/>
              <a:satOff val="-5151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de-DE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Univers 47 CondensedLight" pitchFamily="2" charset="0"/>
            <a:ea typeface="+mn-ea"/>
            <a:cs typeface="+mn-cs"/>
          </a:endParaRPr>
        </a:p>
      </dgm:t>
    </dgm:pt>
    <dgm:pt modelId="{5A8E3290-FE09-475F-82F1-5366BEA327D4}" type="parTrans" cxnId="{3405A5BA-856F-42FA-B748-358D64E7599C}">
      <dgm:prSet/>
      <dgm:spPr/>
      <dgm:t>
        <a:bodyPr/>
        <a:lstStyle/>
        <a:p>
          <a:endParaRPr lang="de-DE"/>
        </a:p>
      </dgm:t>
    </dgm:pt>
    <dgm:pt modelId="{4CBC9E54-1D6B-44BF-9AC3-A65B732C4A0D}" type="sibTrans" cxnId="{3405A5BA-856F-42FA-B748-358D64E7599C}">
      <dgm:prSet/>
      <dgm:spPr/>
      <dgm:t>
        <a:bodyPr/>
        <a:lstStyle/>
        <a:p>
          <a:endParaRPr lang="de-DE"/>
        </a:p>
      </dgm:t>
    </dgm:pt>
    <dgm:pt modelId="{B2DA1433-4271-4BEA-965B-C73FFDE19650}">
      <dgm:prSet phldrT="[Text]" custT="1"/>
      <dgm:spPr>
        <a:xfrm rot="5400000">
          <a:off x="2359642" y="-947631"/>
          <a:ext cx="1043736" cy="44679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BA79D">
              <a:hueOff val="-3327248"/>
              <a:satOff val="-5151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1100" b="1" dirty="0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  <a:t>ITU-T J.247 (08/2008) &lt;FR&gt; </a:t>
          </a:r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/>
          </a:r>
          <a:b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"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Objective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Perceptual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Multimedia Video Quality Measurement in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the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Presence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of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a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Full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Reference"</a:t>
          </a:r>
        </a:p>
      </dgm:t>
    </dgm:pt>
    <dgm:pt modelId="{029A1CFB-9CA2-40E0-B6F9-7CC72DCF794D}" type="parTrans" cxnId="{94A51FC7-6399-409A-A5B3-183E71812FC3}">
      <dgm:prSet/>
      <dgm:spPr/>
      <dgm:t>
        <a:bodyPr/>
        <a:lstStyle/>
        <a:p>
          <a:endParaRPr lang="de-DE"/>
        </a:p>
      </dgm:t>
    </dgm:pt>
    <dgm:pt modelId="{7F6146B0-0E43-4B9D-B0D8-48D638B9BD3F}" type="sibTrans" cxnId="{94A51FC7-6399-409A-A5B3-183E71812FC3}">
      <dgm:prSet/>
      <dgm:spPr/>
      <dgm:t>
        <a:bodyPr/>
        <a:lstStyle/>
        <a:p>
          <a:endParaRPr lang="de-DE"/>
        </a:p>
      </dgm:t>
    </dgm:pt>
    <dgm:pt modelId="{EC655044-C3BC-4A17-BBAE-85739CF2D515}">
      <dgm:prSet phldrT="[Text]" custT="1"/>
      <dgm:spPr>
        <a:xfrm rot="5400000">
          <a:off x="2359642" y="-947631"/>
          <a:ext cx="1043736" cy="44679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BA79D">
              <a:hueOff val="-3327248"/>
              <a:satOff val="-5151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de-DE" sz="9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Univers 47 CondensedLight" pitchFamily="2" charset="0"/>
            <a:ea typeface="+mn-ea"/>
            <a:cs typeface="+mn-cs"/>
          </a:endParaRPr>
        </a:p>
      </dgm:t>
    </dgm:pt>
    <dgm:pt modelId="{0538E519-71EA-4194-A107-20593D94095C}" type="parTrans" cxnId="{3A511FB1-0933-4AEF-8000-F880D00179AF}">
      <dgm:prSet/>
      <dgm:spPr/>
      <dgm:t>
        <a:bodyPr/>
        <a:lstStyle/>
        <a:p>
          <a:endParaRPr lang="de-DE"/>
        </a:p>
      </dgm:t>
    </dgm:pt>
    <dgm:pt modelId="{0C722029-0A58-48BE-B19C-B26CD9306A94}" type="sibTrans" cxnId="{3A511FB1-0933-4AEF-8000-F880D00179AF}">
      <dgm:prSet/>
      <dgm:spPr/>
      <dgm:t>
        <a:bodyPr/>
        <a:lstStyle/>
        <a:p>
          <a:endParaRPr lang="de-DE"/>
        </a:p>
      </dgm:t>
    </dgm:pt>
    <dgm:pt modelId="{61431EFC-8D47-4007-9EB6-A12901A59AC5}">
      <dgm:prSet phldrT="[Text]" custT="1"/>
      <dgm:spPr>
        <a:xfrm rot="5400000">
          <a:off x="2620725" y="1023179"/>
          <a:ext cx="521569" cy="44679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BA79D">
              <a:hueOff val="-9981745"/>
              <a:satOff val="-15454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1050" b="1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  <a:t>Ongoing Project &lt;FR, RR, NR&gt;</a:t>
          </a:r>
          <a:br>
            <a:rPr lang="de-DE" sz="1050" b="1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Models have been submitted in 2012 and testing is underway. Report expected 2014..</a:t>
          </a:r>
        </a:p>
      </dgm:t>
    </dgm:pt>
    <dgm:pt modelId="{DF4A8720-1049-4232-A835-9F74E8916907}" type="parTrans" cxnId="{6A4E8B2D-1EE0-4E37-AC42-2C22C27B00EF}">
      <dgm:prSet/>
      <dgm:spPr/>
      <dgm:t>
        <a:bodyPr/>
        <a:lstStyle/>
        <a:p>
          <a:endParaRPr lang="de-DE"/>
        </a:p>
      </dgm:t>
    </dgm:pt>
    <dgm:pt modelId="{D7E638C1-5C27-46AE-B1E4-B1E278F8DD17}" type="sibTrans" cxnId="{6A4E8B2D-1EE0-4E37-AC42-2C22C27B00EF}">
      <dgm:prSet/>
      <dgm:spPr/>
      <dgm:t>
        <a:bodyPr/>
        <a:lstStyle/>
        <a:p>
          <a:endParaRPr lang="de-DE"/>
        </a:p>
      </dgm:t>
    </dgm:pt>
    <dgm:pt modelId="{A4FF970F-CD96-4D41-93C0-AEE888334F66}">
      <dgm:prSet phldrT="[Text]" custT="1"/>
      <dgm:spPr>
        <a:xfrm rot="5400000">
          <a:off x="2367005" y="168037"/>
          <a:ext cx="1029009" cy="44679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BA79D">
              <a:hueOff val="-6654497"/>
              <a:satOff val="-10303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de-DE" sz="105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1100" b="1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  <a:t>ITU-T J.342 (04/2011) &lt;RR&gt;</a:t>
          </a:r>
          <a:br>
            <a:rPr lang="de-DE" sz="1100" b="1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"Objective Video Quality Measurement of HDTV for </a:t>
          </a:r>
          <a:b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Digital Cable Television in the Presence of a Reduced Reference Signal"</a:t>
          </a:r>
        </a:p>
      </dgm:t>
    </dgm:pt>
    <dgm:pt modelId="{304ED93A-E577-4895-812C-6B6E6315C7B8}" type="parTrans" cxnId="{041FCEEB-82EB-4405-9C88-5D98CD563AA2}">
      <dgm:prSet/>
      <dgm:spPr/>
      <dgm:t>
        <a:bodyPr/>
        <a:lstStyle/>
        <a:p>
          <a:endParaRPr lang="de-DE"/>
        </a:p>
      </dgm:t>
    </dgm:pt>
    <dgm:pt modelId="{F9893F2E-E199-4C4B-BD83-937F1BDFD2A3}" type="sibTrans" cxnId="{041FCEEB-82EB-4405-9C88-5D98CD563AA2}">
      <dgm:prSet/>
      <dgm:spPr/>
      <dgm:t>
        <a:bodyPr/>
        <a:lstStyle/>
        <a:p>
          <a:endParaRPr lang="de-DE"/>
        </a:p>
      </dgm:t>
    </dgm:pt>
    <dgm:pt modelId="{C6252342-CB55-44FC-91CD-1512998DB502}">
      <dgm:prSet phldrT="[Text]" custT="1"/>
      <dgm:spPr>
        <a:xfrm rot="5400000">
          <a:off x="2367005" y="168037"/>
          <a:ext cx="1029009" cy="44679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BA79D">
              <a:hueOff val="-6654497"/>
              <a:satOff val="-10303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de-DE" sz="9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Univers 47 CondensedLight" pitchFamily="2" charset="0"/>
            <a:ea typeface="+mn-ea"/>
            <a:cs typeface="+mn-cs"/>
          </a:endParaRPr>
        </a:p>
      </dgm:t>
    </dgm:pt>
    <dgm:pt modelId="{64CBDB35-6B0D-4BF2-809E-6A949BCCAF53}" type="parTrans" cxnId="{DBA9892C-7656-41A2-B5E0-F7E5767BDE49}">
      <dgm:prSet/>
      <dgm:spPr/>
      <dgm:t>
        <a:bodyPr/>
        <a:lstStyle/>
        <a:p>
          <a:endParaRPr lang="de-DE"/>
        </a:p>
      </dgm:t>
    </dgm:pt>
    <dgm:pt modelId="{494988AA-5218-49FA-A615-CF652C474619}" type="sibTrans" cxnId="{DBA9892C-7656-41A2-B5E0-F7E5767BDE49}">
      <dgm:prSet/>
      <dgm:spPr/>
      <dgm:t>
        <a:bodyPr/>
        <a:lstStyle/>
        <a:p>
          <a:endParaRPr lang="de-DE"/>
        </a:p>
      </dgm:t>
    </dgm:pt>
    <dgm:pt modelId="{05FA66C7-CB92-41B1-B0D5-29EF2458BB20}" type="pres">
      <dgm:prSet presAssocID="{548F0F9F-39F3-43B4-A5D9-0F7EA28B482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91E71A3-D584-4132-9DCA-F64D0BEAEFF3}" type="pres">
      <dgm:prSet presAssocID="{303CF2BE-6309-4D12-8674-B0EABF97482C}" presName="composite" presStyleCnt="0"/>
      <dgm:spPr/>
    </dgm:pt>
    <dgm:pt modelId="{439AE9B0-CAF3-48E3-8741-076BF0632AA0}" type="pres">
      <dgm:prSet presAssocID="{303CF2BE-6309-4D12-8674-B0EABF97482C}" presName="parentText" presStyleLbl="alignNode1" presStyleIdx="0" presStyleCnt="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de-DE"/>
        </a:p>
      </dgm:t>
    </dgm:pt>
    <dgm:pt modelId="{FFFC8B88-4013-4D14-A653-566817C55E5F}" type="pres">
      <dgm:prSet presAssocID="{303CF2BE-6309-4D12-8674-B0EABF97482C}" presName="descendantText" presStyleLbl="alignAcc1" presStyleIdx="0" presStyleCnt="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de-DE"/>
        </a:p>
      </dgm:t>
    </dgm:pt>
    <dgm:pt modelId="{56BD2824-1AB9-4EB0-A101-4D5F1A5ACD12}" type="pres">
      <dgm:prSet presAssocID="{92C043E2-BBC6-4118-A65B-CA8AED0A103A}" presName="sp" presStyleCnt="0"/>
      <dgm:spPr/>
    </dgm:pt>
    <dgm:pt modelId="{34250DD1-C0E6-4808-88D5-5EE3FCDF116C}" type="pres">
      <dgm:prSet presAssocID="{41601682-7F14-44DF-9238-305A1CC65331}" presName="composite" presStyleCnt="0"/>
      <dgm:spPr/>
    </dgm:pt>
    <dgm:pt modelId="{A5EEB20D-927F-448A-A3A2-3B602AC7FF20}" type="pres">
      <dgm:prSet presAssocID="{41601682-7F14-44DF-9238-305A1CC65331}" presName="parentText" presStyleLbl="alignNode1" presStyleIdx="1" presStyleCnt="4" custLinFactNeighborY="-4536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de-DE"/>
        </a:p>
      </dgm:t>
    </dgm:pt>
    <dgm:pt modelId="{2EB561D9-7ADF-438F-986E-76633C85160A}" type="pres">
      <dgm:prSet presAssocID="{41601682-7F14-44DF-9238-305A1CC65331}" presName="descendantText" presStyleLbl="alignAcc1" presStyleIdx="1" presStyleCnt="4" custScaleY="173488" custLinFactNeighborY="-10017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de-DE"/>
        </a:p>
      </dgm:t>
    </dgm:pt>
    <dgm:pt modelId="{A9F89134-98E4-4B26-A02F-504E40D26526}" type="pres">
      <dgm:prSet presAssocID="{C68849C0-31AE-405A-A3C4-18C16AADC915}" presName="sp" presStyleCnt="0"/>
      <dgm:spPr/>
    </dgm:pt>
    <dgm:pt modelId="{1F1811A5-E761-4CF2-873F-A1653E5C9CCF}" type="pres">
      <dgm:prSet presAssocID="{A47C7C90-11BB-49EA-9890-CF1254397E56}" presName="composite" presStyleCnt="0"/>
      <dgm:spPr/>
    </dgm:pt>
    <dgm:pt modelId="{B9980D75-D7BF-4865-BED4-24C3D277515F}" type="pres">
      <dgm:prSet presAssocID="{A47C7C90-11BB-49EA-9890-CF1254397E56}" presName="parentText" presStyleLbl="alignNode1" presStyleIdx="2" presStyleCnt="4" custLinFactNeighborY="-806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de-DE"/>
        </a:p>
      </dgm:t>
    </dgm:pt>
    <dgm:pt modelId="{E37A32F6-E4BC-44B6-8184-CC4976F2A3D9}" type="pres">
      <dgm:prSet presAssocID="{A47C7C90-11BB-49EA-9890-CF1254397E56}" presName="descendantText" presStyleLbl="alignAcc1" presStyleIdx="2" presStyleCnt="4" custScaleY="171130" custLinFactNeighborX="0" custLinFactNeighborY="7798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de-DE"/>
        </a:p>
      </dgm:t>
    </dgm:pt>
    <dgm:pt modelId="{64EF32A7-3E42-4535-88D6-C215CE9BF0D7}" type="pres">
      <dgm:prSet presAssocID="{70F42E43-0B49-40BC-8958-0A070B774AAA}" presName="sp" presStyleCnt="0"/>
      <dgm:spPr/>
    </dgm:pt>
    <dgm:pt modelId="{4C585D40-66F7-423B-83FB-2B37BD2F5203}" type="pres">
      <dgm:prSet presAssocID="{D6DFC013-156C-4386-A764-0D7FBC4D1E84}" presName="composite" presStyleCnt="0"/>
      <dgm:spPr/>
    </dgm:pt>
    <dgm:pt modelId="{623FC2B1-EE48-4E8B-9C29-B6F00DDA8A13}" type="pres">
      <dgm:prSet presAssocID="{D6DFC013-156C-4386-A764-0D7FBC4D1E84}" presName="parentText" presStyleLbl="alignNode1" presStyleIdx="3" presStyleCnt="4" custLinFactNeighborY="290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de-DE"/>
        </a:p>
      </dgm:t>
    </dgm:pt>
    <dgm:pt modelId="{3B28C0CA-7DEA-4B35-BE7F-B793480EC02C}" type="pres">
      <dgm:prSet presAssocID="{D6DFC013-156C-4386-A764-0D7FBC4D1E84}" presName="descendantText" presStyleLbl="alignAcc1" presStyleIdx="3" presStyleCnt="4" custScaleY="86740" custLinFactNeighborY="1783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de-DE"/>
        </a:p>
      </dgm:t>
    </dgm:pt>
  </dgm:ptLst>
  <dgm:cxnLst>
    <dgm:cxn modelId="{94A51FC7-6399-409A-A5B3-183E71812FC3}" srcId="{41601682-7F14-44DF-9238-305A1CC65331}" destId="{B2DA1433-4271-4BEA-965B-C73FFDE19650}" srcOrd="2" destOrd="0" parTransId="{029A1CFB-9CA2-40E0-B6F9-7CC72DCF794D}" sibTransId="{7F6146B0-0E43-4B9D-B0D8-48D638B9BD3F}"/>
    <dgm:cxn modelId="{041FCEEB-82EB-4405-9C88-5D98CD563AA2}" srcId="{A47C7C90-11BB-49EA-9890-CF1254397E56}" destId="{A4FF970F-CD96-4D41-93C0-AEE888334F66}" srcOrd="2" destOrd="0" parTransId="{304ED93A-E577-4895-812C-6B6E6315C7B8}" sibTransId="{F9893F2E-E199-4C4B-BD83-937F1BDFD2A3}"/>
    <dgm:cxn modelId="{073CB0AA-30E3-4B0D-92B1-069303B37F1D}" type="presOf" srcId="{EC655044-C3BC-4A17-BBAE-85739CF2D515}" destId="{2EB561D9-7ADF-438F-986E-76633C85160A}" srcOrd="0" destOrd="1" presId="urn:microsoft.com/office/officeart/2005/8/layout/chevron2"/>
    <dgm:cxn modelId="{F4CE87C5-8523-4DCF-BCCC-6F06884F2FD6}" srcId="{548F0F9F-39F3-43B4-A5D9-0F7EA28B4823}" destId="{41601682-7F14-44DF-9238-305A1CC65331}" srcOrd="1" destOrd="0" parTransId="{3308C7A4-EA7E-4A6A-A832-C9FA619EFA38}" sibTransId="{C68849C0-31AE-405A-A3C4-18C16AADC915}"/>
    <dgm:cxn modelId="{6A4E8B2D-1EE0-4E37-AC42-2C22C27B00EF}" srcId="{D6DFC013-156C-4386-A764-0D7FBC4D1E84}" destId="{61431EFC-8D47-4007-9EB6-A12901A59AC5}" srcOrd="0" destOrd="0" parTransId="{DF4A8720-1049-4232-A835-9F74E8916907}" sibTransId="{D7E638C1-5C27-46AE-B1E4-B1E278F8DD17}"/>
    <dgm:cxn modelId="{7F5FBFFA-F738-4A13-AE43-C7BAEAD78F94}" srcId="{41601682-7F14-44DF-9238-305A1CC65331}" destId="{D2041383-B650-46E9-9919-2671EAAF0A11}" srcOrd="0" destOrd="0" parTransId="{D1CAB8CD-C50B-41DD-8207-966E89CE1075}" sibTransId="{59C9BEFC-136F-4807-B0DF-E71A7E9656DE}"/>
    <dgm:cxn modelId="{B92C1E25-2ED2-4EE6-A93E-CE6F46B41B73}" type="presOf" srcId="{D2041383-B650-46E9-9919-2671EAAF0A11}" destId="{2EB561D9-7ADF-438F-986E-76633C85160A}" srcOrd="0" destOrd="0" presId="urn:microsoft.com/office/officeart/2005/8/layout/chevron2"/>
    <dgm:cxn modelId="{E69491D3-FB11-42D0-897F-DAD75AC86F24}" type="presOf" srcId="{D6DFC013-156C-4386-A764-0D7FBC4D1E84}" destId="{623FC2B1-EE48-4E8B-9C29-B6F00DDA8A13}" srcOrd="0" destOrd="0" presId="urn:microsoft.com/office/officeart/2005/8/layout/chevron2"/>
    <dgm:cxn modelId="{0C8DC00A-5240-43B6-A238-68331475268E}" type="presOf" srcId="{E5B65883-1A01-4FFB-A5DF-7B6AEE57B342}" destId="{FFFC8B88-4013-4D14-A653-566817C55E5F}" srcOrd="0" destOrd="0" presId="urn:microsoft.com/office/officeart/2005/8/layout/chevron2"/>
    <dgm:cxn modelId="{88567C61-2581-4C6C-AAD3-ADF52F855437}" type="presOf" srcId="{C6252342-CB55-44FC-91CD-1512998DB502}" destId="{E37A32F6-E4BC-44B6-8184-CC4976F2A3D9}" srcOrd="0" destOrd="1" presId="urn:microsoft.com/office/officeart/2005/8/layout/chevron2"/>
    <dgm:cxn modelId="{F2448EC6-95C0-4A9A-9D83-F3207FA9D8F4}" type="presOf" srcId="{D9E925C9-FC80-4178-8BF7-05B26167C4D3}" destId="{2EB561D9-7ADF-438F-986E-76633C85160A}" srcOrd="0" destOrd="3" presId="urn:microsoft.com/office/officeart/2005/8/layout/chevron2"/>
    <dgm:cxn modelId="{45FACFC6-39D8-450E-ABC9-7B5C881268A2}" srcId="{548F0F9F-39F3-43B4-A5D9-0F7EA28B4823}" destId="{303CF2BE-6309-4D12-8674-B0EABF97482C}" srcOrd="0" destOrd="0" parTransId="{6996EC97-131B-4C7E-AB33-0B05BC1C7C4E}" sibTransId="{92C043E2-BBC6-4118-A65B-CA8AED0A103A}"/>
    <dgm:cxn modelId="{D0281086-735A-46C3-AB58-C7E78332C4AC}" type="presOf" srcId="{41601682-7F14-44DF-9238-305A1CC65331}" destId="{A5EEB20D-927F-448A-A3A2-3B602AC7FF20}" srcOrd="0" destOrd="0" presId="urn:microsoft.com/office/officeart/2005/8/layout/chevron2"/>
    <dgm:cxn modelId="{3A511FB1-0933-4AEF-8000-F880D00179AF}" srcId="{41601682-7F14-44DF-9238-305A1CC65331}" destId="{EC655044-C3BC-4A17-BBAE-85739CF2D515}" srcOrd="1" destOrd="0" parTransId="{0538E519-71EA-4194-A107-20593D94095C}" sibTransId="{0C722029-0A58-48BE-B19C-B26CD9306A94}"/>
    <dgm:cxn modelId="{3405A5BA-856F-42FA-B748-358D64E7599C}" srcId="{41601682-7F14-44DF-9238-305A1CC65331}" destId="{D9E925C9-FC80-4178-8BF7-05B26167C4D3}" srcOrd="3" destOrd="0" parTransId="{5A8E3290-FE09-475F-82F1-5366BEA327D4}" sibTransId="{4CBC9E54-1D6B-44BF-9AC3-A65B732C4A0D}"/>
    <dgm:cxn modelId="{F9E4421E-6B82-48EA-AB88-E125793B3DB7}" srcId="{303CF2BE-6309-4D12-8674-B0EABF97482C}" destId="{E5B65883-1A01-4FFB-A5DF-7B6AEE57B342}" srcOrd="0" destOrd="0" parTransId="{62E84E10-C8C6-4EBA-8F05-5CBBA5C1BEB8}" sibTransId="{E7FA2400-DC99-42B2-8A24-F69C1F33E399}"/>
    <dgm:cxn modelId="{DBA9892C-7656-41A2-B5E0-F7E5767BDE49}" srcId="{A47C7C90-11BB-49EA-9890-CF1254397E56}" destId="{C6252342-CB55-44FC-91CD-1512998DB502}" srcOrd="1" destOrd="0" parTransId="{64CBDB35-6B0D-4BF2-809E-6A949BCCAF53}" sibTransId="{494988AA-5218-49FA-A615-CF652C474619}"/>
    <dgm:cxn modelId="{3E27C474-4BFD-493E-9764-40ECEBDE04B8}" type="presOf" srcId="{303CF2BE-6309-4D12-8674-B0EABF97482C}" destId="{439AE9B0-CAF3-48E3-8741-076BF0632AA0}" srcOrd="0" destOrd="0" presId="urn:microsoft.com/office/officeart/2005/8/layout/chevron2"/>
    <dgm:cxn modelId="{BEB7B0DF-7D84-4336-B74F-C27DB0CAA970}" type="presOf" srcId="{668E0679-2493-4B4E-9594-8D79F151ED82}" destId="{E37A32F6-E4BC-44B6-8184-CC4976F2A3D9}" srcOrd="0" destOrd="0" presId="urn:microsoft.com/office/officeart/2005/8/layout/chevron2"/>
    <dgm:cxn modelId="{286B443C-6271-4918-87DD-B8668BB18C8E}" type="presOf" srcId="{B2DA1433-4271-4BEA-965B-C73FFDE19650}" destId="{2EB561D9-7ADF-438F-986E-76633C85160A}" srcOrd="0" destOrd="2" presId="urn:microsoft.com/office/officeart/2005/8/layout/chevron2"/>
    <dgm:cxn modelId="{0746908B-0330-44C4-BB28-85752E637903}" type="presOf" srcId="{61431EFC-8D47-4007-9EB6-A12901A59AC5}" destId="{3B28C0CA-7DEA-4B35-BE7F-B793480EC02C}" srcOrd="0" destOrd="0" presId="urn:microsoft.com/office/officeart/2005/8/layout/chevron2"/>
    <dgm:cxn modelId="{EC6EEDC0-DC06-4834-A769-6A50A633DD10}" srcId="{548F0F9F-39F3-43B4-A5D9-0F7EA28B4823}" destId="{D6DFC013-156C-4386-A764-0D7FBC4D1E84}" srcOrd="3" destOrd="0" parTransId="{073B83A9-EDAD-446B-B20D-1D63BE6B1D8C}" sibTransId="{264D0D16-B1DA-473A-A0A0-6FF9E40C112E}"/>
    <dgm:cxn modelId="{D743DE26-46D4-49B3-B4F4-65E27369FAAC}" type="presOf" srcId="{A47C7C90-11BB-49EA-9890-CF1254397E56}" destId="{B9980D75-D7BF-4865-BED4-24C3D277515F}" srcOrd="0" destOrd="0" presId="urn:microsoft.com/office/officeart/2005/8/layout/chevron2"/>
    <dgm:cxn modelId="{2EB0A879-7818-4795-91FA-E25140404D55}" type="presOf" srcId="{548F0F9F-39F3-43B4-A5D9-0F7EA28B4823}" destId="{05FA66C7-CB92-41B1-B0D5-29EF2458BB20}" srcOrd="0" destOrd="0" presId="urn:microsoft.com/office/officeart/2005/8/layout/chevron2"/>
    <dgm:cxn modelId="{51072805-FA9D-4F9B-AF9F-7B035E930EA1}" srcId="{A47C7C90-11BB-49EA-9890-CF1254397E56}" destId="{668E0679-2493-4B4E-9594-8D79F151ED82}" srcOrd="0" destOrd="0" parTransId="{95FD7F44-1CE2-4500-A305-EA9EC9AAE2FE}" sibTransId="{4BD04FDB-7601-4ABC-B19B-FDC55039070A}"/>
    <dgm:cxn modelId="{079D5A4B-0D9D-44E9-B58B-F94AF8A9BA21}" type="presOf" srcId="{A4FF970F-CD96-4D41-93C0-AEE888334F66}" destId="{E37A32F6-E4BC-44B6-8184-CC4976F2A3D9}" srcOrd="0" destOrd="2" presId="urn:microsoft.com/office/officeart/2005/8/layout/chevron2"/>
    <dgm:cxn modelId="{40344F9E-EC82-4D4A-8D77-0F9FD19EF294}" srcId="{548F0F9F-39F3-43B4-A5D9-0F7EA28B4823}" destId="{A47C7C90-11BB-49EA-9890-CF1254397E56}" srcOrd="2" destOrd="0" parTransId="{5EDDC0F4-F0B2-404C-94CF-2CFD6FF474F0}" sibTransId="{70F42E43-0B49-40BC-8958-0A070B774AAA}"/>
    <dgm:cxn modelId="{D91C3EB9-A5B8-42DC-89B8-7A1C8849C8D1}" type="presParOf" srcId="{05FA66C7-CB92-41B1-B0D5-29EF2458BB20}" destId="{991E71A3-D584-4132-9DCA-F64D0BEAEFF3}" srcOrd="0" destOrd="0" presId="urn:microsoft.com/office/officeart/2005/8/layout/chevron2"/>
    <dgm:cxn modelId="{0348286E-3DB3-4D63-8A9D-E4123B4A5B33}" type="presParOf" srcId="{991E71A3-D584-4132-9DCA-F64D0BEAEFF3}" destId="{439AE9B0-CAF3-48E3-8741-076BF0632AA0}" srcOrd="0" destOrd="0" presId="urn:microsoft.com/office/officeart/2005/8/layout/chevron2"/>
    <dgm:cxn modelId="{DF8A2826-C7C4-4418-9BED-09F75EEB9878}" type="presParOf" srcId="{991E71A3-D584-4132-9DCA-F64D0BEAEFF3}" destId="{FFFC8B88-4013-4D14-A653-566817C55E5F}" srcOrd="1" destOrd="0" presId="urn:microsoft.com/office/officeart/2005/8/layout/chevron2"/>
    <dgm:cxn modelId="{9D36E503-D8AF-4980-AA76-488C2FDA55CB}" type="presParOf" srcId="{05FA66C7-CB92-41B1-B0D5-29EF2458BB20}" destId="{56BD2824-1AB9-4EB0-A101-4D5F1A5ACD12}" srcOrd="1" destOrd="0" presId="urn:microsoft.com/office/officeart/2005/8/layout/chevron2"/>
    <dgm:cxn modelId="{8B7824F8-48A1-42D8-ABC1-8C9C62051969}" type="presParOf" srcId="{05FA66C7-CB92-41B1-B0D5-29EF2458BB20}" destId="{34250DD1-C0E6-4808-88D5-5EE3FCDF116C}" srcOrd="2" destOrd="0" presId="urn:microsoft.com/office/officeart/2005/8/layout/chevron2"/>
    <dgm:cxn modelId="{33616B3F-4CBA-4548-84FF-703CDB462A61}" type="presParOf" srcId="{34250DD1-C0E6-4808-88D5-5EE3FCDF116C}" destId="{A5EEB20D-927F-448A-A3A2-3B602AC7FF20}" srcOrd="0" destOrd="0" presId="urn:microsoft.com/office/officeart/2005/8/layout/chevron2"/>
    <dgm:cxn modelId="{5988E60C-AA10-4701-B34F-457E2015AA4E}" type="presParOf" srcId="{34250DD1-C0E6-4808-88D5-5EE3FCDF116C}" destId="{2EB561D9-7ADF-438F-986E-76633C85160A}" srcOrd="1" destOrd="0" presId="urn:microsoft.com/office/officeart/2005/8/layout/chevron2"/>
    <dgm:cxn modelId="{C0A84772-B588-40FD-BCB9-B44701C1D684}" type="presParOf" srcId="{05FA66C7-CB92-41B1-B0D5-29EF2458BB20}" destId="{A9F89134-98E4-4B26-A02F-504E40D26526}" srcOrd="3" destOrd="0" presId="urn:microsoft.com/office/officeart/2005/8/layout/chevron2"/>
    <dgm:cxn modelId="{FD0889F1-888F-4115-97CE-11149670F86A}" type="presParOf" srcId="{05FA66C7-CB92-41B1-B0D5-29EF2458BB20}" destId="{1F1811A5-E761-4CF2-873F-A1653E5C9CCF}" srcOrd="4" destOrd="0" presId="urn:microsoft.com/office/officeart/2005/8/layout/chevron2"/>
    <dgm:cxn modelId="{553A6A66-BF8D-410C-8195-4809D73B07EB}" type="presParOf" srcId="{1F1811A5-E761-4CF2-873F-A1653E5C9CCF}" destId="{B9980D75-D7BF-4865-BED4-24C3D277515F}" srcOrd="0" destOrd="0" presId="urn:microsoft.com/office/officeart/2005/8/layout/chevron2"/>
    <dgm:cxn modelId="{D8C6F26B-6078-43FB-A45B-B631BAB1237F}" type="presParOf" srcId="{1F1811A5-E761-4CF2-873F-A1653E5C9CCF}" destId="{E37A32F6-E4BC-44B6-8184-CC4976F2A3D9}" srcOrd="1" destOrd="0" presId="urn:microsoft.com/office/officeart/2005/8/layout/chevron2"/>
    <dgm:cxn modelId="{3B16CC8A-0311-4777-9C63-CAD42D1E8AA7}" type="presParOf" srcId="{05FA66C7-CB92-41B1-B0D5-29EF2458BB20}" destId="{64EF32A7-3E42-4535-88D6-C215CE9BF0D7}" srcOrd="5" destOrd="0" presId="urn:microsoft.com/office/officeart/2005/8/layout/chevron2"/>
    <dgm:cxn modelId="{50AD41A9-05B2-4C7D-8A19-68400A3DA7DA}" type="presParOf" srcId="{05FA66C7-CB92-41B1-B0D5-29EF2458BB20}" destId="{4C585D40-66F7-423B-83FB-2B37BD2F5203}" srcOrd="6" destOrd="0" presId="urn:microsoft.com/office/officeart/2005/8/layout/chevron2"/>
    <dgm:cxn modelId="{DD1BBD20-22C1-4E5B-AA40-9333FFE83477}" type="presParOf" srcId="{4C585D40-66F7-423B-83FB-2B37BD2F5203}" destId="{623FC2B1-EE48-4E8B-9C29-B6F00DDA8A13}" srcOrd="0" destOrd="0" presId="urn:microsoft.com/office/officeart/2005/8/layout/chevron2"/>
    <dgm:cxn modelId="{35103194-4D7A-468C-8AC0-30A95FB8A732}" type="presParOf" srcId="{4C585D40-66F7-423B-83FB-2B37BD2F5203}" destId="{3B28C0CA-7DEA-4B35-BE7F-B793480EC02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9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43458-52AD-4732-8CDD-1DD0811904F2}" type="datetimeFigureOut">
              <a:rPr lang="en-US" smtClean="0"/>
              <a:t>19/03/2015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7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9" y="6456617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C3D32-BE30-4FAD-8B4A-E63DFB8219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46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5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6" y="5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933D4-F91A-4EA5-9A61-A67F16632459}" type="datetimeFigureOut">
              <a:rPr lang="en-US" smtClean="0"/>
              <a:t>19/03/2015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91" y="3228979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6456368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6" y="6456368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ECFA5-82D6-4FAA-AC71-4FE3398F15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42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079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70146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544371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367052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562827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963843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516153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4608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EBABD4-4847-4A27-9974-2409E9EFFC4D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24612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089635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8586147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629026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0034588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8611935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984740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0078920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1326049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9594203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99F3D4-8CBD-4F62-9A7F-1E2B829E8791}" type="slidenum">
              <a:rPr lang="en-GB" altLang="en-US"/>
              <a:pPr/>
              <a:t>25</a:t>
            </a:fld>
            <a:endParaRPr lang="en-GB" alt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</p:spPr>
        <p:txBody>
          <a:bodyPr/>
          <a:lstStyle/>
          <a:p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487551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634107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868604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70717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737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656490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79979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456627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6800" y="6176433"/>
            <a:ext cx="2133600" cy="365125"/>
          </a:xfrm>
        </p:spPr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116138" y="6176963"/>
            <a:ext cx="3413125" cy="364595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63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Dakar, Senegal, 24 March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362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sz="5400" dirty="0">
              <a:solidFill>
                <a:srgbClr val="558ED5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4910596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85522"/>
            <a:ext cx="8229600" cy="1828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ITU Regional Standardization Forum For Africa</a:t>
            </a:r>
            <a:br>
              <a:rPr lang="en-US" sz="2800" dirty="0" smtClean="0"/>
            </a:br>
            <a:r>
              <a:rPr lang="en-US" sz="2800" dirty="0" smtClean="0"/>
              <a:t>Dakar, Senegal, 24-25 March 2015</a:t>
            </a:r>
            <a:endParaRPr lang="en-US" sz="2400" i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451886"/>
            <a:ext cx="8229600" cy="320243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6000" b="1" dirty="0" smtClean="0"/>
              <a:t/>
            </a:r>
            <a:br>
              <a:rPr lang="en-US" sz="16000" b="1" dirty="0" smtClean="0"/>
            </a:br>
            <a:r>
              <a:rPr lang="en-US" sz="12800" b="1" dirty="0" smtClean="0"/>
              <a:t>Perceptual Evaluation of </a:t>
            </a:r>
          </a:p>
          <a:p>
            <a:pPr marL="0" indent="0" algn="ctr">
              <a:buNone/>
            </a:pPr>
            <a:r>
              <a:rPr lang="en-US" sz="12800" b="1" dirty="0" smtClean="0"/>
              <a:t>OTT Video Streaming Services</a:t>
            </a:r>
          </a:p>
          <a:p>
            <a:pPr marL="0" indent="0" algn="ctr">
              <a:buNone/>
            </a:pPr>
            <a:endParaRPr lang="en-US" sz="16000" b="1" dirty="0"/>
          </a:p>
          <a:p>
            <a:pPr marL="0" indent="0" algn="ctr">
              <a:buNone/>
            </a:pPr>
            <a:r>
              <a:rPr lang="en-US" sz="9600" b="1" dirty="0" smtClean="0"/>
              <a:t>Joachim Pomy, Consultant</a:t>
            </a:r>
          </a:p>
          <a:p>
            <a:pPr marL="0" indent="0" algn="ctr">
              <a:buNone/>
            </a:pPr>
            <a:r>
              <a:rPr lang="en-US" sz="9600" b="1" dirty="0" smtClean="0"/>
              <a:t>Michael Keyhl, CEO</a:t>
            </a:r>
            <a:endParaRPr lang="en-US" sz="9600" b="1" dirty="0"/>
          </a:p>
          <a:p>
            <a:pPr marL="0" indent="0" algn="ctr">
              <a:buNone/>
            </a:pPr>
            <a:r>
              <a:rPr lang="en-US" sz="9600" b="1" dirty="0" err="1" smtClean="0"/>
              <a:t>OPTICOM</a:t>
            </a:r>
            <a:r>
              <a:rPr lang="en-US" sz="9600" b="1" dirty="0" smtClean="0"/>
              <a:t> GmbH Germany</a:t>
            </a:r>
          </a:p>
          <a:p>
            <a:pPr marL="0" indent="0" algn="ctr">
              <a:buNone/>
            </a:pPr>
            <a:r>
              <a:rPr lang="en-US" sz="9600" b="1" dirty="0" err="1" smtClean="0"/>
              <a:t>consultant@joachimpomy.de</a:t>
            </a:r>
            <a:endParaRPr lang="en-US" sz="9600" b="1" dirty="0"/>
          </a:p>
          <a:p>
            <a:pPr marL="0" indent="0" algn="ctr">
              <a:buNone/>
            </a:pPr>
            <a:endParaRPr lang="en-US" sz="16000" b="1" i="1" dirty="0"/>
          </a:p>
          <a:p>
            <a:pPr marL="0" indent="0" algn="ctr">
              <a:buNone/>
            </a:pPr>
            <a:r>
              <a:rPr lang="en-US" sz="16000" b="1" i="1" dirty="0" smtClean="0"/>
              <a:t/>
            </a:r>
            <a:br>
              <a:rPr lang="en-US" sz="16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b="1" i="1" dirty="0" smtClean="0"/>
              <a:t> 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								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143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>
              <a:defRPr/>
            </a:pPr>
            <a:r>
              <a:rPr lang="de-DE" sz="3600" dirty="0" err="1">
                <a:solidFill>
                  <a:schemeClr val="bg2">
                    <a:lumMod val="25000"/>
                  </a:schemeClr>
                </a:solidFill>
              </a:rPr>
              <a:t>Example</a:t>
            </a:r>
            <a:r>
              <a:rPr lang="de-DE" sz="3600" dirty="0">
                <a:solidFill>
                  <a:schemeClr val="bg2">
                    <a:lumMod val="25000"/>
                  </a:schemeClr>
                </a:solidFill>
              </a:rPr>
              <a:t>: YouTube Upload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5441950" y="5668963"/>
            <a:ext cx="23764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57251-8F62-4342-9D1E-CFAAE5BFF117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8917" name="Rectangle 1"/>
          <p:cNvSpPr>
            <a:spLocks noChangeArrowheads="1"/>
          </p:cNvSpPr>
          <p:nvPr/>
        </p:nvSpPr>
        <p:spPr bwMode="auto">
          <a:xfrm>
            <a:off x="495301" y="1865314"/>
            <a:ext cx="48434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de-DE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Upload: V_Res 1920x1080, V_Fps 24, V_BitRate 8Mbit/s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582613" y="2374901"/>
          <a:ext cx="5892165" cy="27222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8015"/>
                <a:gridCol w="711835"/>
                <a:gridCol w="749300"/>
                <a:gridCol w="802005"/>
                <a:gridCol w="508000"/>
                <a:gridCol w="644525"/>
                <a:gridCol w="705485"/>
                <a:gridCol w="557530"/>
                <a:gridCol w="585470"/>
              </a:tblGrid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Protocol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V_Codec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err="1">
                          <a:effectLst/>
                        </a:rPr>
                        <a:t>V_BitRate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V_Res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V_Fps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A_Codec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A_Bitrate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Format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PEVQ-S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PD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MPEG4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60kbit/s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176x144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12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AAC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24kbit/s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3GP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PD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MPEG4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200kbit/s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320x180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AAC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32kbit/s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3GP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-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PD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FLV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300kbit/s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426x240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MP3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64kbit/s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FLV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sym typeface="Wingdings"/>
                        </a:rPr>
                        <a:t>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PD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OGG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96kbit/s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WEBM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PD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VP8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600kbit/s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640x360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OGG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110kbit/s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WEBM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sym typeface="Wingdings"/>
                        </a:rPr>
                        <a:t>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PD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H.264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500kbit/s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640x360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AAC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96kbit/s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MP4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sym typeface="Wingdings"/>
                        </a:rPr>
                        <a:t>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PD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H.264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2Mbit/s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1280x720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AAC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192kbit/s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MP4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sym typeface="Wingdings"/>
                        </a:rPr>
                        <a:t>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ABR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AAC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128kbit/s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MP4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ABR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H.264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100kbit/s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256x144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15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MP4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ABR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H.264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250kbit/s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426x240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MP4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sym typeface="Wingdings"/>
                        </a:rPr>
                        <a:t>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ABR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H.264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400kbit/s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640x360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MP4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sym typeface="Wingdings"/>
                        </a:rPr>
                        <a:t>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ABR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H.264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800kbit/s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854x480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MP4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sym typeface="Wingdings"/>
                        </a:rPr>
                        <a:t>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ABR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H.264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1.6Mbit/s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1280x720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MP4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sym typeface="Wingdings"/>
                        </a:rPr>
                        <a:t>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ABR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H.264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3Mbit/s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1920x1080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24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MP4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sym typeface="Wingdings"/>
                        </a:rPr>
                        <a:t>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Abgerundetes Rechteck 5"/>
          <p:cNvSpPr/>
          <p:nvPr/>
        </p:nvSpPr>
        <p:spPr>
          <a:xfrm>
            <a:off x="511176" y="3914775"/>
            <a:ext cx="658813" cy="1352550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Abgerundetes Rechteck 8"/>
          <p:cNvSpPr/>
          <p:nvPr/>
        </p:nvSpPr>
        <p:spPr>
          <a:xfrm>
            <a:off x="506413" y="2562225"/>
            <a:ext cx="658812" cy="1352550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Abgerundetes Rechteck 9"/>
          <p:cNvSpPr/>
          <p:nvPr/>
        </p:nvSpPr>
        <p:spPr>
          <a:xfrm>
            <a:off x="1223964" y="2562225"/>
            <a:ext cx="1431925" cy="2705100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Abgerundetes Rechteck 10"/>
          <p:cNvSpPr/>
          <p:nvPr/>
        </p:nvSpPr>
        <p:spPr>
          <a:xfrm>
            <a:off x="2716213" y="2562225"/>
            <a:ext cx="723900" cy="27051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Abgerundetes Rechteck 11"/>
          <p:cNvSpPr/>
          <p:nvPr/>
        </p:nvSpPr>
        <p:spPr>
          <a:xfrm>
            <a:off x="3489325" y="2562225"/>
            <a:ext cx="369888" cy="2705100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Abgerundetes Rechteck 12"/>
          <p:cNvSpPr/>
          <p:nvPr/>
        </p:nvSpPr>
        <p:spPr>
          <a:xfrm>
            <a:off x="5329238" y="2562225"/>
            <a:ext cx="533400" cy="2705100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Abgerundetes Rechteck 13"/>
          <p:cNvSpPr/>
          <p:nvPr/>
        </p:nvSpPr>
        <p:spPr>
          <a:xfrm>
            <a:off x="506413" y="1858964"/>
            <a:ext cx="4832350" cy="33972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6618289" y="1550989"/>
            <a:ext cx="2243137" cy="369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Reference/Source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618289" y="2055814"/>
            <a:ext cx="2243137" cy="369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PD </a:t>
            </a:r>
            <a:r>
              <a:rPr lang="de-DE" dirty="0" err="1"/>
              <a:t>or</a:t>
            </a:r>
            <a:r>
              <a:rPr lang="de-DE" dirty="0"/>
              <a:t> ABR </a:t>
            </a:r>
            <a:r>
              <a:rPr lang="de-DE" dirty="0" err="1"/>
              <a:t>Protocols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6618289" y="2568576"/>
            <a:ext cx="2243137" cy="646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/>
              <a:t>Various</a:t>
            </a:r>
            <a:r>
              <a:rPr lang="de-DE" dirty="0"/>
              <a:t> Codecs at </a:t>
            </a:r>
            <a:r>
              <a:rPr lang="de-DE" dirty="0" err="1"/>
              <a:t>Various</a:t>
            </a:r>
            <a:r>
              <a:rPr lang="de-DE" dirty="0"/>
              <a:t> </a:t>
            </a:r>
            <a:r>
              <a:rPr lang="de-DE" dirty="0" err="1"/>
              <a:t>Bitrates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6618289" y="3362326"/>
            <a:ext cx="2243137" cy="646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/>
              <a:t>Compare</a:t>
            </a:r>
            <a:r>
              <a:rPr lang="de-DE" dirty="0"/>
              <a:t> </a:t>
            </a:r>
            <a:r>
              <a:rPr lang="de-DE" dirty="0" err="1"/>
              <a:t>Various</a:t>
            </a:r>
            <a:r>
              <a:rPr lang="de-DE" dirty="0"/>
              <a:t> Frame Sizes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618289" y="4124326"/>
            <a:ext cx="2243137" cy="6461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/>
              <a:t>Compare</a:t>
            </a:r>
            <a:r>
              <a:rPr lang="de-DE" dirty="0"/>
              <a:t> Different </a:t>
            </a:r>
            <a:r>
              <a:rPr lang="de-DE" dirty="0" err="1"/>
              <a:t>Fps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6618289" y="4911725"/>
            <a:ext cx="2243137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Handle Common </a:t>
            </a:r>
            <a:r>
              <a:rPr lang="de-DE" dirty="0" err="1"/>
              <a:t>Bitstream</a:t>
            </a:r>
            <a:r>
              <a:rPr lang="de-DE" dirty="0"/>
              <a:t> Formats</a:t>
            </a:r>
          </a:p>
        </p:txBody>
      </p:sp>
      <p:cxnSp>
        <p:nvCxnSpPr>
          <p:cNvPr id="25" name="Gewinkelte Verbindung 24"/>
          <p:cNvCxnSpPr/>
          <p:nvPr/>
        </p:nvCxnSpPr>
        <p:spPr>
          <a:xfrm rot="10800000" flipV="1">
            <a:off x="5399088" y="1735139"/>
            <a:ext cx="1143000" cy="30003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70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1063626"/>
            <a:ext cx="2640013" cy="4479925"/>
          </a:xfrm>
        </p:spPr>
        <p:txBody>
          <a:bodyPr rtlCol="0" anchor="t">
            <a:noAutofit/>
          </a:bodyPr>
          <a:lstStyle/>
          <a:p>
            <a:pPr algn="l">
              <a:defRPr/>
            </a:pPr>
            <a:r>
              <a:rPr lang="de-DE" sz="3600" dirty="0" err="1">
                <a:solidFill>
                  <a:schemeClr val="bg2">
                    <a:lumMod val="25000"/>
                  </a:schemeClr>
                </a:solidFill>
              </a:rPr>
              <a:t>Only</a:t>
            </a:r>
            <a:r>
              <a:rPr lang="de-DE" sz="3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br>
              <a:rPr lang="de-DE" sz="36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de-DE" sz="3600" dirty="0">
                <a:solidFill>
                  <a:schemeClr val="bg2">
                    <a:lumMod val="25000"/>
                  </a:schemeClr>
                </a:solidFill>
              </a:rPr>
              <a:t>PEVQ was </a:t>
            </a:r>
            <a:r>
              <a:rPr lang="de-DE" sz="3600" dirty="0" err="1">
                <a:solidFill>
                  <a:schemeClr val="bg2">
                    <a:lumMod val="25000"/>
                  </a:schemeClr>
                </a:solidFill>
              </a:rPr>
              <a:t>validated</a:t>
            </a:r>
            <a:r>
              <a:rPr lang="de-DE" sz="3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3600" dirty="0" err="1">
                <a:solidFill>
                  <a:schemeClr val="bg2">
                    <a:lumMod val="25000"/>
                  </a:schemeClr>
                </a:solidFill>
              </a:rPr>
              <a:t>for</a:t>
            </a:r>
            <a:r>
              <a:rPr lang="de-DE" sz="3600" dirty="0">
                <a:solidFill>
                  <a:schemeClr val="bg2">
                    <a:lumMod val="25000"/>
                  </a:schemeClr>
                </a:solidFill>
              </a:rPr>
              <a:t> QCIF, CIF, VGA, SD, </a:t>
            </a:r>
            <a:r>
              <a:rPr lang="de-DE" sz="3600" dirty="0" err="1">
                <a:solidFill>
                  <a:schemeClr val="bg2">
                    <a:lumMod val="25000"/>
                  </a:schemeClr>
                </a:solidFill>
              </a:rPr>
              <a:t>and</a:t>
            </a:r>
            <a:r>
              <a:rPr lang="de-DE" sz="3600" dirty="0">
                <a:solidFill>
                  <a:schemeClr val="bg2">
                    <a:lumMod val="25000"/>
                  </a:schemeClr>
                </a:solidFill>
              </a:rPr>
              <a:t> HD</a:t>
            </a:r>
            <a:br>
              <a:rPr lang="de-DE" sz="36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de-DE" sz="2400" dirty="0" err="1">
                <a:solidFill>
                  <a:schemeClr val="bg2">
                    <a:lumMod val="25000"/>
                  </a:schemeClr>
                </a:solidFill>
              </a:rPr>
              <a:t>based</a:t>
            </a:r>
            <a:r>
              <a:rPr lang="de-DE" sz="2400" dirty="0">
                <a:solidFill>
                  <a:schemeClr val="bg2">
                    <a:lumMod val="25000"/>
                  </a:schemeClr>
                </a:solidFill>
              </a:rPr>
              <a:t> on BT.500/P.910</a:t>
            </a:r>
            <a:endParaRPr lang="de-DE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4294967295"/>
          </p:nvPr>
        </p:nvSpPr>
        <p:spPr>
          <a:xfrm>
            <a:off x="1695451" y="5668963"/>
            <a:ext cx="3584575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NAB Show 2014, Broadcast Engineering Conference, 07 April 2014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5441950" y="5668963"/>
            <a:ext cx="23764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47D01-71E0-4A6C-BC98-A6A66BDD898C}" type="slidenum">
              <a:rPr lang="en-US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6" name="Diagramm 5"/>
          <p:cNvGraphicFramePr/>
          <p:nvPr/>
        </p:nvGraphicFramePr>
        <p:xfrm>
          <a:off x="3304622" y="813590"/>
          <a:ext cx="5229778" cy="5093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hteck 6"/>
          <p:cNvSpPr/>
          <p:nvPr/>
        </p:nvSpPr>
        <p:spPr>
          <a:xfrm>
            <a:off x="7024689" y="2878139"/>
            <a:ext cx="115887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solidFill>
                  <a:schemeClr val="bg2">
                    <a:lumMod val="25000"/>
                  </a:schemeClr>
                </a:solidFill>
              </a:rPr>
              <a:t>PEVQ </a:t>
            </a:r>
            <a:r>
              <a:rPr lang="de-DE" b="1" dirty="0">
                <a:solidFill>
                  <a:schemeClr val="bg2">
                    <a:lumMod val="25000"/>
                  </a:schemeClr>
                </a:solidFill>
                <a:sym typeface="Wingdings"/>
              </a:rPr>
              <a:t></a:t>
            </a:r>
            <a:endParaRPr lang="de-DE" b="1" dirty="0"/>
          </a:p>
        </p:txBody>
      </p:sp>
      <p:sp>
        <p:nvSpPr>
          <p:cNvPr id="8" name="Rechteck 7"/>
          <p:cNvSpPr/>
          <p:nvPr/>
        </p:nvSpPr>
        <p:spPr>
          <a:xfrm>
            <a:off x="7024689" y="3530600"/>
            <a:ext cx="115887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solidFill>
                  <a:schemeClr val="bg2">
                    <a:lumMod val="25000"/>
                  </a:schemeClr>
                </a:solidFill>
              </a:rPr>
              <a:t>PEVQ </a:t>
            </a:r>
            <a:r>
              <a:rPr lang="de-DE" b="1" dirty="0">
                <a:solidFill>
                  <a:schemeClr val="bg2">
                    <a:lumMod val="25000"/>
                  </a:schemeClr>
                </a:solidFill>
                <a:sym typeface="Wingdings"/>
              </a:rPr>
              <a:t></a:t>
            </a:r>
            <a:endParaRPr lang="de-DE" b="1" dirty="0"/>
          </a:p>
        </p:txBody>
      </p:sp>
      <p:sp>
        <p:nvSpPr>
          <p:cNvPr id="9" name="Rechteck 8"/>
          <p:cNvSpPr/>
          <p:nvPr/>
        </p:nvSpPr>
        <p:spPr>
          <a:xfrm>
            <a:off x="7058026" y="4778375"/>
            <a:ext cx="115887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solidFill>
                  <a:schemeClr val="bg2">
                    <a:lumMod val="25000"/>
                  </a:schemeClr>
                </a:solidFill>
              </a:rPr>
              <a:t>PEVQ </a:t>
            </a:r>
            <a:r>
              <a:rPr lang="de-DE" b="1" dirty="0">
                <a:solidFill>
                  <a:schemeClr val="bg2">
                    <a:lumMod val="25000"/>
                  </a:schemeClr>
                </a:solidFill>
                <a:sym typeface="Wingdings"/>
              </a:rPr>
              <a:t>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18903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1062039"/>
            <a:ext cx="7974013" cy="871537"/>
          </a:xfrm>
        </p:spPr>
        <p:txBody>
          <a:bodyPr rtlCol="0" anchor="t">
            <a:noAutofit/>
          </a:bodyPr>
          <a:lstStyle/>
          <a:p>
            <a:pPr algn="ctr">
              <a:defRPr/>
            </a:pPr>
            <a:r>
              <a:rPr lang="de-DE" sz="3600" b="0" dirty="0">
                <a:solidFill>
                  <a:schemeClr val="bg2">
                    <a:lumMod val="25000"/>
                  </a:schemeClr>
                </a:solidFill>
              </a:rPr>
              <a:t>Validation </a:t>
            </a:r>
            <a:r>
              <a:rPr lang="de-DE" sz="3600" b="0" dirty="0" err="1">
                <a:solidFill>
                  <a:schemeClr val="bg2">
                    <a:lumMod val="25000"/>
                  </a:schemeClr>
                </a:solidFill>
              </a:rPr>
              <a:t>by</a:t>
            </a:r>
            <a:r>
              <a:rPr lang="de-DE" sz="3600" b="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3600" b="0" dirty="0" err="1">
                <a:solidFill>
                  <a:schemeClr val="bg2">
                    <a:lumMod val="25000"/>
                  </a:schemeClr>
                </a:solidFill>
              </a:rPr>
              <a:t>Subjective</a:t>
            </a:r>
            <a:r>
              <a:rPr lang="de-DE" sz="3600" b="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3600" b="0" dirty="0" err="1">
                <a:solidFill>
                  <a:schemeClr val="bg2">
                    <a:lumMod val="25000"/>
                  </a:schemeClr>
                </a:solidFill>
              </a:rPr>
              <a:t>Testing</a:t>
            </a:r>
            <a:endParaRPr lang="de-DE" sz="3600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962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738313"/>
            <a:ext cx="3771900" cy="3713162"/>
          </a:xfrm>
        </p:spPr>
        <p:txBody>
          <a:bodyPr/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2000"/>
              <a:t>ITU-R BT.500: Originally </a:t>
            </a:r>
            <a:br>
              <a:rPr lang="de-DE" sz="2000"/>
            </a:br>
            <a:r>
              <a:rPr lang="de-DE" sz="2000"/>
              <a:t>CRT TV-Quality Testing  (SD)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2000"/>
              <a:t>ITU-T P.910: </a:t>
            </a:r>
            <a:br>
              <a:rPr lang="de-DE" sz="2000"/>
            </a:br>
            <a:r>
              <a:rPr lang="de-DE" sz="2000"/>
              <a:t>Multimedia (QCIF, CIF, VGA) </a:t>
            </a:r>
            <a:br>
              <a:rPr lang="de-DE" sz="2000"/>
            </a:br>
            <a:r>
              <a:rPr lang="de-DE" sz="2000"/>
              <a:t>and IPTV (HD 720/1080)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2000"/>
              <a:t>Mostly ACR Tests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2000"/>
              <a:t>Test Sequences 8 – 15 sec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2000"/>
              <a:t>5-Point Opinion Scale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2000"/>
              <a:t>Averaging over a Large Enough Test Population </a:t>
            </a:r>
            <a:r>
              <a:rPr lang="de-DE" sz="2000">
                <a:sym typeface="Wingdings 3" pitchFamily="18" charset="2"/>
              </a:rPr>
              <a:t></a:t>
            </a:r>
            <a:r>
              <a:rPr lang="de-DE" sz="2000"/>
              <a:t> </a:t>
            </a:r>
            <a:r>
              <a:rPr lang="de-DE" sz="2000" b="1"/>
              <a:t>MOS 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de-DE" sz="200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de-DE" sz="200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294967295"/>
          </p:nvPr>
        </p:nvSpPr>
        <p:spPr>
          <a:xfrm>
            <a:off x="5441950" y="5668963"/>
            <a:ext cx="23764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491BC-DF95-4242-9E47-6A8ABAA85845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40966" name="Inhaltsplatzhalter 7" descr="938T6216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46600" y="1793876"/>
            <a:ext cx="2984500" cy="1978025"/>
          </a:xfrm>
        </p:spPr>
      </p:pic>
      <p:sp>
        <p:nvSpPr>
          <p:cNvPr id="9" name="Textfeld 8"/>
          <p:cNvSpPr txBox="1"/>
          <p:nvPr/>
        </p:nvSpPr>
        <p:spPr>
          <a:xfrm>
            <a:off x="4546601" y="3940175"/>
            <a:ext cx="4321175" cy="16319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sz="2000" b="1" dirty="0" err="1"/>
              <a:t>Conclusion</a:t>
            </a:r>
            <a:r>
              <a:rPr lang="de-DE" sz="2000" b="1" dirty="0"/>
              <a:t> 4:</a:t>
            </a:r>
          </a:p>
          <a:p>
            <a:pPr>
              <a:defRPr/>
            </a:pPr>
            <a:r>
              <a:rPr lang="de-DE" sz="2000" dirty="0"/>
              <a:t>Need </a:t>
            </a:r>
            <a:r>
              <a:rPr lang="de-DE" sz="2000" dirty="0" err="1"/>
              <a:t>for</a:t>
            </a:r>
            <a:r>
              <a:rPr lang="de-DE" sz="2000" dirty="0"/>
              <a:t> New </a:t>
            </a:r>
            <a:r>
              <a:rPr lang="de-DE" sz="2000" dirty="0" err="1"/>
              <a:t>Subjective</a:t>
            </a:r>
            <a:r>
              <a:rPr lang="de-DE" sz="2000" dirty="0"/>
              <a:t> </a:t>
            </a:r>
            <a:r>
              <a:rPr lang="de-DE" sz="2000" dirty="0" err="1"/>
              <a:t>Testing</a:t>
            </a:r>
            <a:r>
              <a:rPr lang="de-DE" sz="2000" dirty="0"/>
              <a:t> - Snapshots </a:t>
            </a:r>
            <a:r>
              <a:rPr lang="de-DE" sz="2000" dirty="0" err="1"/>
              <a:t>of</a:t>
            </a:r>
            <a:r>
              <a:rPr lang="de-DE" sz="2000" dirty="0"/>
              <a:t> 10 s Video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Inadequate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Assess</a:t>
            </a:r>
            <a:r>
              <a:rPr lang="de-DE" sz="2000" dirty="0"/>
              <a:t> Re-</a:t>
            </a:r>
            <a:r>
              <a:rPr lang="de-DE" sz="2000" dirty="0" err="1"/>
              <a:t>Buffering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Long-term </a:t>
            </a:r>
            <a:r>
              <a:rPr lang="de-DE" sz="2000" dirty="0" err="1"/>
              <a:t>Behavior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Streaming Video</a:t>
            </a:r>
          </a:p>
        </p:txBody>
      </p:sp>
    </p:spTree>
    <p:extLst>
      <p:ext uri="{BB962C8B-B14F-4D97-AF65-F5344CB8AC3E}">
        <p14:creationId xmlns:p14="http://schemas.microsoft.com/office/powerpoint/2010/main" val="42671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>
              <a:defRPr/>
            </a:pPr>
            <a:r>
              <a:rPr lang="de-DE" dirty="0" err="1" smtClean="0">
                <a:solidFill>
                  <a:schemeClr val="bg2">
                    <a:lumMod val="25000"/>
                  </a:schemeClr>
                </a:solidFill>
              </a:rPr>
              <a:t>Overview</a:t>
            </a:r>
            <a:endParaRPr lang="de-D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Existing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Video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Metrics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Standards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smtClean="0"/>
              <a:t>Stakeholders in </a:t>
            </a:r>
            <a:r>
              <a:rPr lang="de-DE" dirty="0" err="1" smtClean="0"/>
              <a:t>the</a:t>
            </a:r>
            <a:r>
              <a:rPr lang="de-DE" dirty="0" smtClean="0"/>
              <a:t> OTT </a:t>
            </a:r>
            <a:r>
              <a:rPr lang="de-DE" dirty="0" err="1" smtClean="0"/>
              <a:t>QoE</a:t>
            </a:r>
            <a:r>
              <a:rPr lang="de-DE" dirty="0" smtClean="0"/>
              <a:t> </a:t>
            </a:r>
            <a:r>
              <a:rPr lang="de-DE" dirty="0" err="1" smtClean="0"/>
              <a:t>Rivalry</a:t>
            </a:r>
            <a:endParaRPr lang="de-DE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Defining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an &gt;OTT Quality Model&lt;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Designing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a Video Quality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Measure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for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OTT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Introduction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to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PEVQ-S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Conclusions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de-DE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5441950" y="5668963"/>
            <a:ext cx="23764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43F28D-6E06-4D65-90E2-4573748076CB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9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de-DE" sz="3600" dirty="0">
                <a:solidFill>
                  <a:schemeClr val="bg2">
                    <a:lumMod val="25000"/>
                  </a:schemeClr>
                </a:solidFill>
              </a:rPr>
              <a:t>Stakeholders </a:t>
            </a:r>
            <a:r>
              <a:rPr lang="de-DE" sz="3600" dirty="0" err="1">
                <a:solidFill>
                  <a:schemeClr val="bg2">
                    <a:lumMod val="25000"/>
                  </a:schemeClr>
                </a:solidFill>
              </a:rPr>
              <a:t>involved</a:t>
            </a:r>
            <a:r>
              <a:rPr lang="de-DE" sz="3600" dirty="0">
                <a:solidFill>
                  <a:schemeClr val="bg2">
                    <a:lumMod val="25000"/>
                  </a:schemeClr>
                </a:solidFill>
              </a:rPr>
              <a:t> in a </a:t>
            </a:r>
            <a:r>
              <a:rPr lang="de-DE" sz="3600" dirty="0" err="1">
                <a:solidFill>
                  <a:schemeClr val="bg2">
                    <a:lumMod val="25000"/>
                  </a:schemeClr>
                </a:solidFill>
              </a:rPr>
              <a:t>QoE</a:t>
            </a:r>
            <a:r>
              <a:rPr lang="de-DE" sz="3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3600" dirty="0" err="1">
                <a:solidFill>
                  <a:schemeClr val="bg2">
                    <a:lumMod val="25000"/>
                  </a:schemeClr>
                </a:solidFill>
              </a:rPr>
              <a:t>Rivalry</a:t>
            </a:r>
            <a:endParaRPr lang="de-DE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5441950" y="5668963"/>
            <a:ext cx="23764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62E924-759C-40CD-81A0-0CD6DCCE5363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Inhaltsplatzhalter 6"/>
          <p:cNvPicPr>
            <a:picLocks noGrp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73151" y="2430463"/>
            <a:ext cx="6754813" cy="2876550"/>
          </a:xfrm>
        </p:spPr>
      </p:pic>
      <p:grpSp>
        <p:nvGrpSpPr>
          <p:cNvPr id="26" name="Gruppieren 25"/>
          <p:cNvGrpSpPr>
            <a:grpSpLocks/>
          </p:cNvGrpSpPr>
          <p:nvPr/>
        </p:nvGrpSpPr>
        <p:grpSpPr bwMode="auto">
          <a:xfrm>
            <a:off x="4692651" y="1773238"/>
            <a:ext cx="3235325" cy="711200"/>
            <a:chOff x="4692141" y="916199"/>
            <a:chExt cx="3235117" cy="710872"/>
          </a:xfrm>
        </p:grpSpPr>
        <p:pic>
          <p:nvPicPr>
            <p:cNvPr id="43030" name="Grafik 1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92141" y="1078986"/>
              <a:ext cx="587782" cy="352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31" name="Grafik 1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79923" y="1111615"/>
              <a:ext cx="1150620" cy="32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32" name="Grafik 1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89726" y="916199"/>
              <a:ext cx="710872" cy="710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33" name="Grafik 15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293057" y="1082634"/>
              <a:ext cx="634201" cy="378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uppieren 28"/>
          <p:cNvGrpSpPr>
            <a:grpSpLocks/>
          </p:cNvGrpSpPr>
          <p:nvPr/>
        </p:nvGrpSpPr>
        <p:grpSpPr bwMode="auto">
          <a:xfrm>
            <a:off x="7107239" y="3535363"/>
            <a:ext cx="1639887" cy="1109662"/>
            <a:chOff x="7083202" y="2559058"/>
            <a:chExt cx="1640889" cy="1110606"/>
          </a:xfrm>
        </p:grpSpPr>
        <p:pic>
          <p:nvPicPr>
            <p:cNvPr id="43026" name="Grafik 16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083202" y="3270851"/>
              <a:ext cx="1084048" cy="39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7" name="Grafik 17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178455" y="2559058"/>
              <a:ext cx="457200" cy="54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8" name="Grafik 18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230455" y="3270851"/>
              <a:ext cx="392218" cy="392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9" name="Grafik 19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711585" y="2677337"/>
              <a:ext cx="1012506" cy="334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Gruppieren 27"/>
          <p:cNvGrpSpPr>
            <a:grpSpLocks/>
          </p:cNvGrpSpPr>
          <p:nvPr/>
        </p:nvGrpSpPr>
        <p:grpSpPr bwMode="auto">
          <a:xfrm>
            <a:off x="636588" y="3544889"/>
            <a:ext cx="1058862" cy="1050925"/>
            <a:chOff x="635977" y="2686981"/>
            <a:chExt cx="1060087" cy="1051720"/>
          </a:xfrm>
        </p:grpSpPr>
        <p:pic>
          <p:nvPicPr>
            <p:cNvPr id="43022" name="Grafik 8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266267" y="2686981"/>
              <a:ext cx="429797" cy="429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3" name="Grafik 20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35977" y="2686981"/>
              <a:ext cx="445916" cy="445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4" name="Grafik 21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152582" y="3195219"/>
              <a:ext cx="543482" cy="543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5" name="Grafik 22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647685" y="3270851"/>
              <a:ext cx="434208" cy="434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Gruppieren 24"/>
          <p:cNvGrpSpPr>
            <a:grpSpLocks/>
          </p:cNvGrpSpPr>
          <p:nvPr/>
        </p:nvGrpSpPr>
        <p:grpSpPr bwMode="auto">
          <a:xfrm>
            <a:off x="1371600" y="1863726"/>
            <a:ext cx="2941638" cy="506413"/>
            <a:chOff x="1371600" y="1007208"/>
            <a:chExt cx="2941027" cy="505558"/>
          </a:xfrm>
        </p:grpSpPr>
        <p:pic>
          <p:nvPicPr>
            <p:cNvPr id="43018" name="Grafik 2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998177" y="1007208"/>
              <a:ext cx="438150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9" name="Grafik 7"/>
            <p:cNvPicPr>
              <a:picLocks noChangeAspect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436327" y="1017466"/>
              <a:ext cx="876300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0" name="Grafik 11"/>
            <p:cNvPicPr>
              <a:picLocks noChangeAspect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1371600" y="1033070"/>
              <a:ext cx="996462" cy="398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1" name="Grafik 23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450297" y="1030838"/>
              <a:ext cx="429797" cy="429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92572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>
              <a:defRPr/>
            </a:pPr>
            <a:r>
              <a:rPr lang="de-DE" dirty="0" err="1" smtClean="0">
                <a:solidFill>
                  <a:schemeClr val="bg2">
                    <a:lumMod val="25000"/>
                  </a:schemeClr>
                </a:solidFill>
              </a:rPr>
              <a:t>Overview</a:t>
            </a:r>
            <a:endParaRPr lang="de-D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Existing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Video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Metrics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Standards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Stakeholders in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the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OTT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QoE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Rivalry</a:t>
            </a:r>
            <a:endParaRPr lang="de-DE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/>
              <a:t>Defining</a:t>
            </a:r>
            <a:r>
              <a:rPr lang="de-DE" dirty="0" smtClean="0"/>
              <a:t> an &gt;OTT Quality Model&lt;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Designing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a Video Quality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Measure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for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OTT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Introduction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to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PEVQ-S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Conclusions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de-DE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5441950" y="5668963"/>
            <a:ext cx="23764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B5B3E-81F8-4A35-8D43-79168973C42D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7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62039"/>
            <a:ext cx="2236788" cy="871537"/>
          </a:xfrm>
        </p:spPr>
        <p:txBody>
          <a:bodyPr rtlCol="0" anchor="t">
            <a:noAutofit/>
          </a:bodyPr>
          <a:lstStyle/>
          <a:p>
            <a:pPr algn="r">
              <a:defRPr/>
            </a:pPr>
            <a:r>
              <a:rPr lang="de-DE" sz="2800" b="0" dirty="0" err="1">
                <a:solidFill>
                  <a:schemeClr val="bg2">
                    <a:lumMod val="25000"/>
                  </a:schemeClr>
                </a:solidFill>
              </a:rPr>
              <a:t>Defining</a:t>
            </a:r>
            <a:r>
              <a:rPr lang="de-DE" sz="2800" b="0" dirty="0">
                <a:solidFill>
                  <a:schemeClr val="bg2">
                    <a:lumMod val="25000"/>
                  </a:schemeClr>
                </a:solidFill>
              </a:rPr>
              <a:t> a</a:t>
            </a:r>
            <a:r>
              <a:rPr lang="de-DE" sz="3600" b="0" dirty="0">
                <a:solidFill>
                  <a:schemeClr val="bg2">
                    <a:lumMod val="25000"/>
                  </a:schemeClr>
                </a:solidFill>
              </a:rPr>
              <a:t> </a:t>
            </a:r>
            <a:br>
              <a:rPr lang="de-DE" sz="3600" b="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de-DE" sz="3600" b="0" dirty="0">
                <a:solidFill>
                  <a:schemeClr val="bg2">
                    <a:lumMod val="25000"/>
                  </a:schemeClr>
                </a:solidFill>
              </a:rPr>
              <a:t>4-layered </a:t>
            </a:r>
            <a:br>
              <a:rPr lang="de-DE" sz="3600" b="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de-DE" sz="3600" b="0" dirty="0">
                <a:solidFill>
                  <a:schemeClr val="bg2">
                    <a:lumMod val="25000"/>
                  </a:schemeClr>
                </a:solidFill>
              </a:rPr>
              <a:t>OTT Quality Model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294967295"/>
          </p:nvPr>
        </p:nvSpPr>
        <p:spPr>
          <a:xfrm>
            <a:off x="5441950" y="5668963"/>
            <a:ext cx="23764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CFF79-6C6C-4E6E-A202-24E509D91CFC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8" name="Diagramm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4650" y="1228725"/>
            <a:ext cx="6057900" cy="429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863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63625"/>
            <a:ext cx="8229600" cy="8572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de-DE" sz="3600" dirty="0">
                <a:solidFill>
                  <a:schemeClr val="bg2">
                    <a:lumMod val="25000"/>
                  </a:schemeClr>
                </a:solidFill>
              </a:rPr>
              <a:t>Stakeholders‘ Different Quality Views</a:t>
            </a:r>
          </a:p>
        </p:txBody>
      </p:sp>
      <p:sp>
        <p:nvSpPr>
          <p:cNvPr id="47106" name="Textplatzhalter 2"/>
          <p:cNvSpPr>
            <a:spLocks noGrp="1"/>
          </p:cNvSpPr>
          <p:nvPr>
            <p:ph type="body" idx="1"/>
          </p:nvPr>
        </p:nvSpPr>
        <p:spPr>
          <a:xfrm>
            <a:off x="457200" y="2008188"/>
            <a:ext cx="4040188" cy="481012"/>
          </a:xfrm>
        </p:spPr>
        <p:txBody>
          <a:bodyPr/>
          <a:lstStyle/>
          <a:p>
            <a:pPr algn="ctr"/>
            <a:r>
              <a:rPr lang="de-DE" smtClean="0"/>
              <a:t>Stakeholders for OTT QoE…</a:t>
            </a:r>
          </a:p>
        </p:txBody>
      </p:sp>
      <p:sp>
        <p:nvSpPr>
          <p:cNvPr id="4710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2008188"/>
            <a:ext cx="4041775" cy="481012"/>
          </a:xfrm>
        </p:spPr>
        <p:txBody>
          <a:bodyPr/>
          <a:lstStyle/>
          <a:p>
            <a:pPr algn="ctr"/>
            <a:r>
              <a:rPr lang="de-DE" smtClean="0"/>
              <a:t>…and related Quality Layers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4294967295"/>
          </p:nvPr>
        </p:nvSpPr>
        <p:spPr>
          <a:xfrm>
            <a:off x="5441950" y="5668963"/>
            <a:ext cx="23764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8F3C1-20AB-49C6-8845-EAB85C0CDA23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12" name="Inhaltsplatzhalter 11"/>
          <p:cNvPicPr>
            <a:picLocks noGrp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07988" y="2478089"/>
            <a:ext cx="4108450" cy="2981325"/>
          </a:xfrm>
        </p:spPr>
      </p:pic>
      <p:pic>
        <p:nvPicPr>
          <p:cNvPr id="13" name="Inhaltsplatzhalter 12"/>
          <p:cNvPicPr>
            <a:picLocks noGrp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4595813" y="2447925"/>
            <a:ext cx="4140200" cy="3073400"/>
          </a:xfrm>
        </p:spPr>
      </p:pic>
    </p:spTree>
    <p:extLst>
      <p:ext uri="{BB962C8B-B14F-4D97-AF65-F5344CB8AC3E}">
        <p14:creationId xmlns:p14="http://schemas.microsoft.com/office/powerpoint/2010/main" val="90457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>
              <a:defRPr/>
            </a:pPr>
            <a:r>
              <a:rPr lang="de-DE" dirty="0" err="1" smtClean="0">
                <a:solidFill>
                  <a:schemeClr val="bg2">
                    <a:lumMod val="25000"/>
                  </a:schemeClr>
                </a:solidFill>
              </a:rPr>
              <a:t>Overview</a:t>
            </a:r>
            <a:endParaRPr lang="de-D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Existing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Video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Metrics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Standards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Stakeholders in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the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OTT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QoE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Rivalry</a:t>
            </a:r>
            <a:endParaRPr lang="de-DE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Defining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an &gt;OTT Quality Model&lt;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/>
              <a:t>Designing</a:t>
            </a:r>
            <a:r>
              <a:rPr lang="de-DE" dirty="0" smtClean="0"/>
              <a:t> a Video Quality </a:t>
            </a:r>
            <a:r>
              <a:rPr lang="de-DE" dirty="0" err="1" smtClean="0"/>
              <a:t>Measure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OTT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Introduction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to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PEVQ-S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Conclusions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de-DE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5441950" y="5668963"/>
            <a:ext cx="23764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B82B1-034B-4047-BAE7-C320BE1D67CA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6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de-DE" sz="3600" dirty="0">
                <a:solidFill>
                  <a:schemeClr val="bg2">
                    <a:lumMod val="25000"/>
                  </a:schemeClr>
                </a:solidFill>
              </a:rPr>
              <a:t>OTT VQM </a:t>
            </a:r>
            <a:r>
              <a:rPr lang="de-DE" sz="3600" dirty="0" err="1">
                <a:solidFill>
                  <a:schemeClr val="bg2">
                    <a:lumMod val="25000"/>
                  </a:schemeClr>
                </a:solidFill>
              </a:rPr>
              <a:t>Requirements</a:t>
            </a:r>
            <a:r>
              <a:rPr lang="de-DE" sz="36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95450" y="1785939"/>
            <a:ext cx="6991350" cy="4149725"/>
          </a:xfrm>
        </p:spPr>
        <p:txBody>
          <a:bodyPr rtlCol="0">
            <a:normAutofit fontScale="70000" lnSpcReduction="20000"/>
          </a:bodyPr>
          <a:lstStyle/>
          <a:p>
            <a:pPr>
              <a:defRPr/>
            </a:pPr>
            <a:r>
              <a:rPr lang="de-DE" dirty="0" smtClean="0"/>
              <a:t>VQM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/>
              <a:t>r</a:t>
            </a:r>
            <a:r>
              <a:rPr lang="de-DE" dirty="0" err="1" smtClean="0"/>
              <a:t>elated</a:t>
            </a:r>
            <a:r>
              <a:rPr lang="de-DE" dirty="0" smtClean="0"/>
              <a:t> </a:t>
            </a:r>
            <a:r>
              <a:rPr lang="de-DE" dirty="0" err="1"/>
              <a:t>t</a:t>
            </a:r>
            <a:r>
              <a:rPr lang="de-DE" dirty="0" err="1" smtClean="0"/>
              <a:t>o</a:t>
            </a:r>
            <a:r>
              <a:rPr lang="de-DE" dirty="0" smtClean="0"/>
              <a:t> </a:t>
            </a:r>
            <a:r>
              <a:rPr lang="de-DE" dirty="0" err="1"/>
              <a:t>t</a:t>
            </a:r>
            <a:r>
              <a:rPr lang="de-DE" dirty="0" err="1" smtClean="0"/>
              <a:t>he</a:t>
            </a:r>
            <a:r>
              <a:rPr lang="de-DE" dirty="0" smtClean="0"/>
              <a:t> </a:t>
            </a:r>
            <a:r>
              <a:rPr lang="de-DE" b="1" dirty="0" smtClean="0">
                <a:solidFill>
                  <a:schemeClr val="bg2">
                    <a:lumMod val="25000"/>
                  </a:schemeClr>
                </a:solidFill>
              </a:rPr>
              <a:t>Content Quality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/>
              <a:t>a</a:t>
            </a:r>
            <a:r>
              <a:rPr lang="de-DE" dirty="0" smtClean="0"/>
              <a:t> Reference </a:t>
            </a:r>
          </a:p>
          <a:p>
            <a:pPr>
              <a:defRPr/>
            </a:pPr>
            <a:r>
              <a:rPr lang="de-DE" dirty="0" err="1" smtClean="0"/>
              <a:t>Accurately</a:t>
            </a:r>
            <a:r>
              <a:rPr lang="de-DE" dirty="0" smtClean="0"/>
              <a:t> score </a:t>
            </a:r>
            <a:r>
              <a:rPr lang="de-DE" dirty="0" err="1"/>
              <a:t>e</a:t>
            </a:r>
            <a:r>
              <a:rPr lang="de-DE" dirty="0" err="1" smtClean="0"/>
              <a:t>ncoding</a:t>
            </a:r>
            <a:r>
              <a:rPr lang="de-DE" dirty="0" smtClean="0"/>
              <a:t> </a:t>
            </a:r>
            <a:r>
              <a:rPr lang="de-DE" dirty="0" err="1"/>
              <a:t>a</a:t>
            </a:r>
            <a:r>
              <a:rPr lang="de-DE" dirty="0" err="1" smtClean="0"/>
              <a:t>nd</a:t>
            </a:r>
            <a:r>
              <a:rPr lang="de-DE" dirty="0" smtClean="0"/>
              <a:t> </a:t>
            </a:r>
            <a:r>
              <a:rPr lang="de-DE" dirty="0" err="1"/>
              <a:t>t</a:t>
            </a:r>
            <a:r>
              <a:rPr lang="de-DE" dirty="0" err="1" smtClean="0"/>
              <a:t>ranscoding</a:t>
            </a:r>
            <a:r>
              <a:rPr lang="de-DE" dirty="0" smtClean="0"/>
              <a:t> </a:t>
            </a:r>
            <a:r>
              <a:rPr lang="de-DE" dirty="0" err="1" smtClean="0"/>
              <a:t>Artifacts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= </a:t>
            </a:r>
            <a:r>
              <a:rPr lang="de-DE" b="1" dirty="0" smtClean="0">
                <a:solidFill>
                  <a:schemeClr val="bg2">
                    <a:lumMod val="25000"/>
                  </a:schemeClr>
                </a:solidFill>
              </a:rPr>
              <a:t>Media Stream Quality</a:t>
            </a:r>
          </a:p>
          <a:p>
            <a:pPr>
              <a:defRPr/>
            </a:pPr>
            <a:r>
              <a:rPr lang="de-DE" dirty="0" err="1" smtClean="0"/>
              <a:t>Measure</a:t>
            </a:r>
            <a:r>
              <a:rPr lang="de-DE" dirty="0" smtClean="0"/>
              <a:t> </a:t>
            </a:r>
            <a:r>
              <a:rPr lang="de-DE" dirty="0" err="1"/>
              <a:t>a</a:t>
            </a:r>
            <a:r>
              <a:rPr lang="de-DE" dirty="0" err="1" smtClean="0"/>
              <a:t>nd</a:t>
            </a:r>
            <a:r>
              <a:rPr lang="de-DE" dirty="0" smtClean="0"/>
              <a:t> </a:t>
            </a:r>
            <a:r>
              <a:rPr lang="de-DE" dirty="0" err="1"/>
              <a:t>c</a:t>
            </a:r>
            <a:r>
              <a:rPr lang="de-DE" dirty="0" err="1" smtClean="0"/>
              <a:t>ompare</a:t>
            </a:r>
            <a:r>
              <a:rPr lang="de-DE" dirty="0" smtClean="0"/>
              <a:t> </a:t>
            </a:r>
            <a:r>
              <a:rPr lang="de-DE" dirty="0" err="1"/>
              <a:t>t</a:t>
            </a:r>
            <a:r>
              <a:rPr lang="de-DE" dirty="0" err="1" smtClean="0"/>
              <a:t>he</a:t>
            </a:r>
            <a:r>
              <a:rPr lang="de-DE" dirty="0" smtClean="0"/>
              <a:t> Picture Quality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/>
              <a:t>d</a:t>
            </a:r>
            <a:r>
              <a:rPr lang="de-DE" dirty="0" smtClean="0"/>
              <a:t>ifferent Frame Sizes </a:t>
            </a:r>
            <a:r>
              <a:rPr lang="de-DE" dirty="0" err="1"/>
              <a:t>a</a:t>
            </a:r>
            <a:r>
              <a:rPr lang="de-DE" dirty="0" err="1" smtClean="0"/>
              <a:t>nd</a:t>
            </a:r>
            <a:r>
              <a:rPr lang="de-DE" dirty="0" smtClean="0"/>
              <a:t> Frame Rates </a:t>
            </a:r>
            <a:br>
              <a:rPr lang="de-DE" dirty="0" smtClean="0"/>
            </a:br>
            <a:r>
              <a:rPr lang="de-DE" dirty="0" smtClean="0"/>
              <a:t>= </a:t>
            </a:r>
            <a:r>
              <a:rPr lang="de-DE" b="1" dirty="0" smtClean="0">
                <a:solidFill>
                  <a:schemeClr val="bg2">
                    <a:lumMod val="25000"/>
                  </a:schemeClr>
                </a:solidFill>
              </a:rPr>
              <a:t>Media Stream/Transmission Quality</a:t>
            </a:r>
          </a:p>
          <a:p>
            <a:pPr>
              <a:defRPr/>
            </a:pPr>
            <a:r>
              <a:rPr lang="de-DE" dirty="0" err="1" smtClean="0"/>
              <a:t>Continuously</a:t>
            </a:r>
            <a:r>
              <a:rPr lang="de-DE" dirty="0" smtClean="0"/>
              <a:t> </a:t>
            </a:r>
            <a:r>
              <a:rPr lang="de-DE" dirty="0" err="1" smtClean="0"/>
              <a:t>track</a:t>
            </a:r>
            <a:r>
              <a:rPr lang="de-DE" dirty="0" smtClean="0"/>
              <a:t> </a:t>
            </a:r>
            <a:r>
              <a:rPr lang="de-DE" dirty="0" err="1"/>
              <a:t>t</a:t>
            </a:r>
            <a:r>
              <a:rPr lang="de-DE" dirty="0" err="1" smtClean="0"/>
              <a:t>he</a:t>
            </a:r>
            <a:r>
              <a:rPr lang="de-DE" dirty="0" smtClean="0"/>
              <a:t> </a:t>
            </a:r>
            <a:r>
              <a:rPr lang="de-DE" dirty="0"/>
              <a:t>d</a:t>
            </a:r>
            <a:r>
              <a:rPr lang="de-DE" dirty="0" smtClean="0"/>
              <a:t>ifferent Bit Rates </a:t>
            </a:r>
            <a:r>
              <a:rPr lang="de-DE" dirty="0" err="1"/>
              <a:t>a</a:t>
            </a:r>
            <a:r>
              <a:rPr lang="de-DE" dirty="0" err="1" smtClean="0"/>
              <a:t>nd</a:t>
            </a:r>
            <a:r>
              <a:rPr lang="de-DE" dirty="0" smtClean="0"/>
              <a:t> </a:t>
            </a:r>
            <a:r>
              <a:rPr lang="de-DE" dirty="0" err="1"/>
              <a:t>e</a:t>
            </a:r>
            <a:r>
              <a:rPr lang="de-DE" dirty="0" err="1" smtClean="0"/>
              <a:t>valuate</a:t>
            </a:r>
            <a:r>
              <a:rPr lang="de-DE" dirty="0" smtClean="0"/>
              <a:t> </a:t>
            </a:r>
            <a:r>
              <a:rPr lang="de-DE" dirty="0" err="1"/>
              <a:t>h</a:t>
            </a:r>
            <a:r>
              <a:rPr lang="de-DE" dirty="0" err="1" smtClean="0"/>
              <a:t>ow</a:t>
            </a:r>
            <a:r>
              <a:rPr lang="de-DE" dirty="0" smtClean="0"/>
              <a:t> ‚smooth‘ </a:t>
            </a:r>
            <a:r>
              <a:rPr lang="de-DE" dirty="0" err="1" smtClean="0"/>
              <a:t>the</a:t>
            </a:r>
            <a:r>
              <a:rPr lang="de-DE" dirty="0" smtClean="0"/>
              <a:t> Player </a:t>
            </a:r>
            <a:r>
              <a:rPr lang="de-DE" dirty="0" err="1"/>
              <a:t>i</a:t>
            </a:r>
            <a:r>
              <a:rPr lang="de-DE" dirty="0" err="1" smtClean="0"/>
              <a:t>s</a:t>
            </a:r>
            <a:r>
              <a:rPr lang="de-DE" dirty="0" smtClean="0"/>
              <a:t> </a:t>
            </a:r>
            <a:r>
              <a:rPr lang="de-DE" dirty="0" err="1"/>
              <a:t>a</a:t>
            </a:r>
            <a:r>
              <a:rPr lang="de-DE" dirty="0" err="1" smtClean="0"/>
              <a:t>ble</a:t>
            </a:r>
            <a:r>
              <a:rPr lang="de-DE" dirty="0" smtClean="0"/>
              <a:t> </a:t>
            </a:r>
            <a:r>
              <a:rPr lang="de-DE" dirty="0" err="1"/>
              <a:t>t</a:t>
            </a:r>
            <a:r>
              <a:rPr lang="de-DE" dirty="0" err="1" smtClean="0"/>
              <a:t>o</a:t>
            </a:r>
            <a:r>
              <a:rPr lang="de-DE" dirty="0" smtClean="0"/>
              <a:t> </a:t>
            </a:r>
            <a:r>
              <a:rPr lang="de-DE" dirty="0" err="1"/>
              <a:t>i</a:t>
            </a:r>
            <a:r>
              <a:rPr lang="de-DE" dirty="0" err="1" smtClean="0"/>
              <a:t>nteract</a:t>
            </a:r>
            <a:r>
              <a:rPr lang="de-DE" dirty="0" smtClean="0"/>
              <a:t> </a:t>
            </a:r>
            <a:r>
              <a:rPr lang="de-DE" dirty="0" err="1"/>
              <a:t>w</a:t>
            </a:r>
            <a:r>
              <a:rPr lang="de-DE" dirty="0" err="1" smtClean="0"/>
              <a:t>ith</a:t>
            </a:r>
            <a:r>
              <a:rPr lang="de-DE" dirty="0" smtClean="0"/>
              <a:t> </a:t>
            </a:r>
            <a:r>
              <a:rPr lang="de-DE" dirty="0" err="1"/>
              <a:t>t</a:t>
            </a:r>
            <a:r>
              <a:rPr lang="de-DE" dirty="0" err="1" smtClean="0"/>
              <a:t>he</a:t>
            </a:r>
            <a:r>
              <a:rPr lang="de-DE" dirty="0" smtClean="0"/>
              <a:t> Server in </a:t>
            </a:r>
            <a:r>
              <a:rPr lang="de-DE" dirty="0"/>
              <a:t>a</a:t>
            </a:r>
            <a:r>
              <a:rPr lang="de-DE" dirty="0" smtClean="0"/>
              <a:t> </a:t>
            </a:r>
            <a:r>
              <a:rPr lang="de-DE" dirty="0" err="1" smtClean="0"/>
              <a:t>Congested</a:t>
            </a:r>
            <a:r>
              <a:rPr lang="de-DE" dirty="0" smtClean="0"/>
              <a:t> Network = </a:t>
            </a:r>
            <a:r>
              <a:rPr lang="de-DE" b="1" dirty="0" smtClean="0">
                <a:solidFill>
                  <a:schemeClr val="bg2">
                    <a:lumMod val="25000"/>
                  </a:schemeClr>
                </a:solidFill>
              </a:rPr>
              <a:t>Transmission Quality</a:t>
            </a:r>
          </a:p>
          <a:p>
            <a:pPr>
              <a:defRPr/>
            </a:pPr>
            <a:r>
              <a:rPr lang="de-DE" dirty="0" smtClean="0"/>
              <a:t>Take </a:t>
            </a:r>
            <a:r>
              <a:rPr lang="de-DE" dirty="0" err="1"/>
              <a:t>i</a:t>
            </a:r>
            <a:r>
              <a:rPr lang="de-DE" dirty="0" err="1" smtClean="0"/>
              <a:t>nto</a:t>
            </a:r>
            <a:r>
              <a:rPr lang="de-DE" dirty="0" smtClean="0"/>
              <a:t> </a:t>
            </a:r>
            <a:r>
              <a:rPr lang="de-DE" dirty="0" err="1"/>
              <a:t>a</a:t>
            </a:r>
            <a:r>
              <a:rPr lang="de-DE" dirty="0" err="1" smtClean="0"/>
              <a:t>ccount</a:t>
            </a:r>
            <a:r>
              <a:rPr lang="de-DE" dirty="0" smtClean="0"/>
              <a:t> Player </a:t>
            </a:r>
            <a:r>
              <a:rPr lang="de-DE" dirty="0" err="1"/>
              <a:t>a</a:t>
            </a:r>
            <a:r>
              <a:rPr lang="de-DE" dirty="0" err="1" smtClean="0"/>
              <a:t>nd</a:t>
            </a:r>
            <a:r>
              <a:rPr lang="de-DE" dirty="0" smtClean="0"/>
              <a:t> Device </a:t>
            </a:r>
            <a:r>
              <a:rPr lang="de-DE" dirty="0" err="1" smtClean="0"/>
              <a:t>Characteristics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well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Viewing</a:t>
            </a:r>
            <a:r>
              <a:rPr lang="de-DE" dirty="0" smtClean="0"/>
              <a:t> Environment = </a:t>
            </a:r>
            <a:r>
              <a:rPr lang="de-DE" b="1" dirty="0" err="1" smtClean="0">
                <a:solidFill>
                  <a:schemeClr val="bg2">
                    <a:lumMod val="25000"/>
                  </a:schemeClr>
                </a:solidFill>
              </a:rPr>
              <a:t>Presentation</a:t>
            </a:r>
            <a:r>
              <a:rPr lang="de-DE" b="1" dirty="0" smtClean="0">
                <a:solidFill>
                  <a:schemeClr val="bg2">
                    <a:lumMod val="25000"/>
                  </a:schemeClr>
                </a:solidFill>
              </a:rPr>
              <a:t> Quality</a:t>
            </a:r>
            <a:endParaRPr lang="de-DE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5441950" y="5668963"/>
            <a:ext cx="23764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79B01-64F1-407F-91FF-A7873EECFC95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Abgerundetes Rechteck 6"/>
          <p:cNvSpPr>
            <a:spLocks noChangeArrowheads="1"/>
          </p:cNvSpPr>
          <p:nvPr/>
        </p:nvSpPr>
        <p:spPr bwMode="auto">
          <a:xfrm>
            <a:off x="711200" y="1836738"/>
            <a:ext cx="808038" cy="550862"/>
          </a:xfrm>
          <a:prstGeom prst="roundRect">
            <a:avLst>
              <a:gd name="adj" fmla="val 10000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grpSp>
        <p:nvGrpSpPr>
          <p:cNvPr id="8" name="Abgerundetes Rechteck 7"/>
          <p:cNvGrpSpPr>
            <a:grpSpLocks/>
          </p:cNvGrpSpPr>
          <p:nvPr/>
        </p:nvGrpSpPr>
        <p:grpSpPr bwMode="auto">
          <a:xfrm>
            <a:off x="665163" y="2722563"/>
            <a:ext cx="901700" cy="646112"/>
            <a:chOff x="419" y="1175"/>
            <a:chExt cx="568" cy="407"/>
          </a:xfrm>
        </p:grpSpPr>
        <p:pic>
          <p:nvPicPr>
            <p:cNvPr id="49159" name="Abgerundetes Rechteck 7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9" y="1175"/>
              <a:ext cx="568" cy="407"/>
            </a:xfrm>
            <a:prstGeom prst="rect">
              <a:avLst/>
            </a:prstGeom>
            <a:noFill/>
          </p:spPr>
        </p:pic>
        <p:sp>
          <p:nvSpPr>
            <p:cNvPr id="49160" name="Text Box 8"/>
            <p:cNvSpPr txBox="1">
              <a:spLocks noChangeArrowheads="1"/>
            </p:cNvSpPr>
            <p:nvPr/>
          </p:nvSpPr>
          <p:spPr bwMode="auto">
            <a:xfrm>
              <a:off x="459" y="1199"/>
              <a:ext cx="4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Abgerundetes Rechteck 8"/>
          <p:cNvGrpSpPr>
            <a:grpSpLocks/>
          </p:cNvGrpSpPr>
          <p:nvPr/>
        </p:nvGrpSpPr>
        <p:grpSpPr bwMode="auto">
          <a:xfrm>
            <a:off x="665163" y="3630613"/>
            <a:ext cx="901700" cy="646112"/>
            <a:chOff x="419" y="1747"/>
            <a:chExt cx="568" cy="407"/>
          </a:xfrm>
        </p:grpSpPr>
        <p:pic>
          <p:nvPicPr>
            <p:cNvPr id="49162" name="Abgerundetes Rechteck 8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9" y="1747"/>
              <a:ext cx="568" cy="407"/>
            </a:xfrm>
            <a:prstGeom prst="rect">
              <a:avLst/>
            </a:prstGeom>
            <a:noFill/>
          </p:spPr>
        </p:pic>
        <p:sp>
          <p:nvSpPr>
            <p:cNvPr id="49163" name="Text Box 11"/>
            <p:cNvSpPr txBox="1">
              <a:spLocks noChangeArrowheads="1"/>
            </p:cNvSpPr>
            <p:nvPr/>
          </p:nvSpPr>
          <p:spPr bwMode="auto">
            <a:xfrm>
              <a:off x="459" y="1773"/>
              <a:ext cx="4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Abgerundetes Rechteck 9"/>
          <p:cNvSpPr>
            <a:spLocks noChangeArrowheads="1"/>
          </p:cNvSpPr>
          <p:nvPr/>
        </p:nvSpPr>
        <p:spPr bwMode="auto">
          <a:xfrm>
            <a:off x="695326" y="4595814"/>
            <a:ext cx="823913" cy="642937"/>
          </a:xfrm>
          <a:prstGeom prst="roundRect">
            <a:avLst>
              <a:gd name="adj" fmla="val 10000"/>
            </a:avLst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7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Inhaltsplatzhalter 2"/>
          <p:cNvSpPr txBox="1">
            <a:spLocks/>
          </p:cNvSpPr>
          <p:nvPr/>
        </p:nvSpPr>
        <p:spPr bwMode="auto">
          <a:xfrm>
            <a:off x="452438" y="1843088"/>
            <a:ext cx="848836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2400">
                <a:latin typeface="Calibri" pitchFamily="34" charset="0"/>
              </a:rPr>
              <a:t>Founded 1995 in Erlangen, Germany</a:t>
            </a:r>
          </a:p>
          <a:p>
            <a:pPr marL="342900" indent="-342900"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2400">
                <a:latin typeface="Calibri" pitchFamily="34" charset="0"/>
              </a:rPr>
              <a:t>Spin-Off from the Fraunhofer-Institute IIS (Home of MP3)</a:t>
            </a:r>
          </a:p>
          <a:p>
            <a:pPr marL="342900" indent="-342900"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2400">
                <a:latin typeface="Calibri" pitchFamily="34" charset="0"/>
              </a:rPr>
              <a:t>„Originators“ of Perceptual Audio Quality Measurement (1988) </a:t>
            </a:r>
          </a:p>
          <a:p>
            <a:pPr marL="342900" indent="-342900"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2400">
                <a:latin typeface="Calibri" pitchFamily="34" charset="0"/>
              </a:rPr>
              <a:t>Co-Authors of Six Major International Standards</a:t>
            </a:r>
          </a:p>
          <a:p>
            <a:pPr marL="342900" indent="-342900"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2400">
                <a:latin typeface="Calibri" pitchFamily="34" charset="0"/>
              </a:rPr>
              <a:t>Leading Source of Voice and Video Quality Test Products and </a:t>
            </a:r>
            <a:br>
              <a:rPr lang="de-DE" sz="2400">
                <a:latin typeface="Calibri" pitchFamily="34" charset="0"/>
              </a:rPr>
            </a:br>
            <a:r>
              <a:rPr lang="de-DE" sz="2400">
                <a:latin typeface="Calibri" pitchFamily="34" charset="0"/>
              </a:rPr>
              <a:t>OEM Technology for Mobile and IP-based Network Testing</a:t>
            </a:r>
          </a:p>
          <a:p>
            <a:pPr marL="342900" indent="-342900"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2400">
                <a:latin typeface="Calibri" pitchFamily="34" charset="0"/>
              </a:rPr>
              <a:t>&gt; 100 Licensed OEM Customers</a:t>
            </a:r>
          </a:p>
          <a:p>
            <a:pPr marL="342900" indent="-342900"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2400">
                <a:latin typeface="Calibri" pitchFamily="34" charset="0"/>
              </a:rPr>
              <a:t>&gt; 40.000 Licensed PESQ Products</a:t>
            </a:r>
          </a:p>
          <a:p>
            <a:pPr marL="342900" indent="-342900">
              <a:spcBef>
                <a:spcPts val="300"/>
              </a:spcBef>
              <a:buFont typeface="Arial" charset="0"/>
              <a:buChar char="•"/>
            </a:pPr>
            <a:endParaRPr lang="de-DE" sz="2400">
              <a:latin typeface="Calibri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>
              <a:defRPr/>
            </a:pPr>
            <a:r>
              <a:rPr lang="de-DE" sz="3600" dirty="0">
                <a:solidFill>
                  <a:schemeClr val="bg2">
                    <a:lumMod val="25000"/>
                  </a:schemeClr>
                </a:solidFill>
              </a:rPr>
              <a:t>Who </a:t>
            </a:r>
            <a:r>
              <a:rPr lang="de-DE" sz="3600" dirty="0" err="1">
                <a:solidFill>
                  <a:schemeClr val="bg2">
                    <a:lumMod val="25000"/>
                  </a:schemeClr>
                </a:solidFill>
              </a:rPr>
              <a:t>We</a:t>
            </a:r>
            <a:r>
              <a:rPr lang="de-DE" sz="3600" dirty="0">
                <a:solidFill>
                  <a:schemeClr val="bg2">
                    <a:lumMod val="25000"/>
                  </a:schemeClr>
                </a:solidFill>
              </a:rPr>
              <a:t> Are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5441950" y="5668963"/>
            <a:ext cx="23764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83540-99C1-45F1-8BB4-191609739894}" type="slidenum">
              <a:rPr lang="en-US"/>
              <a:pPr>
                <a:defRPr/>
              </a:pPr>
              <a:t>2</a:t>
            </a:fld>
            <a:endParaRPr lang="en-US"/>
          </a:p>
        </p:txBody>
      </p:sp>
      <p:pic>
        <p:nvPicPr>
          <p:cNvPr id="30726" name="Grafik 9" descr="POLQA Logo Gold transparent.pdf - Adobe Acrobat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1300" y="4875213"/>
            <a:ext cx="16335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1850" y="4533901"/>
            <a:ext cx="1550988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846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>
              <a:defRPr/>
            </a:pPr>
            <a:r>
              <a:rPr lang="de-DE" dirty="0" err="1" smtClean="0">
                <a:solidFill>
                  <a:schemeClr val="bg2">
                    <a:lumMod val="25000"/>
                  </a:schemeClr>
                </a:solidFill>
              </a:rPr>
              <a:t>Overview</a:t>
            </a:r>
            <a:endParaRPr lang="de-D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Existing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Video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Metrics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Standards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Stakeholders in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the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OTT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QoE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Rivalry</a:t>
            </a:r>
            <a:endParaRPr lang="de-DE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Defining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an &gt;OTT Quality Model&lt;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Designing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a Video Quality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Measure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for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OTT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/>
              <a:t>Introduction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PEVQ-S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Conclusions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de-DE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5441950" y="5668963"/>
            <a:ext cx="23764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14E25-2A53-49AC-BCFA-E173D2FA6184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4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5441950" y="5668963"/>
            <a:ext cx="23764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2BE7AA-5396-4915-A8E0-041B1F037BE8}" type="slidenum">
              <a:rPr lang="en-US"/>
              <a:pPr>
                <a:defRPr/>
              </a:pPr>
              <a:t>21</a:t>
            </a:fld>
            <a:endParaRPr lang="en-US"/>
          </a:p>
        </p:txBody>
      </p:sp>
      <p:pic>
        <p:nvPicPr>
          <p:cNvPr id="51204" name="Grafik 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738" y="1177926"/>
            <a:ext cx="6629400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946151"/>
            <a:ext cx="1550988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235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>
              <a:defRPr/>
            </a:pPr>
            <a:r>
              <a:rPr lang="de-DE" dirty="0" err="1" smtClean="0">
                <a:solidFill>
                  <a:schemeClr val="bg2">
                    <a:lumMod val="25000"/>
                  </a:schemeClr>
                </a:solidFill>
              </a:rPr>
              <a:t>Overview</a:t>
            </a:r>
            <a:endParaRPr lang="de-D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Existing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Video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Metrics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Standards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Stakeholders in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the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OTT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QoE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Rivalry</a:t>
            </a:r>
            <a:endParaRPr lang="de-DE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Defining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an &gt;OTT Quality Model&lt;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Designing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a Video Quality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Measure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for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OTT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Introduction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to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PEVQ-S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/>
              <a:t>Conclusions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5441950" y="5668963"/>
            <a:ext cx="23764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51269-3BF4-40A9-BBA5-84723E5C6282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7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de-DE" dirty="0" err="1" smtClean="0">
                <a:solidFill>
                  <a:schemeClr val="bg2">
                    <a:lumMod val="25000"/>
                  </a:schemeClr>
                </a:solidFill>
              </a:rPr>
              <a:t>Conclusions</a:t>
            </a:r>
            <a:r>
              <a:rPr lang="de-DE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3200" dirty="0">
                <a:solidFill>
                  <a:schemeClr val="bg2">
                    <a:lumMod val="90000"/>
                  </a:schemeClr>
                </a:solidFill>
              </a:rPr>
              <a:t>(1/2)</a:t>
            </a:r>
            <a:endParaRPr lang="de-DE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66889"/>
            <a:ext cx="8229600" cy="3779837"/>
          </a:xfrm>
        </p:spPr>
        <p:txBody>
          <a:bodyPr rtlCol="0">
            <a:normAutofit fontScale="92500" lnSpcReduction="10000"/>
          </a:bodyPr>
          <a:lstStyle/>
          <a:p>
            <a:pPr marL="358775" indent="-358775">
              <a:defRPr/>
            </a:pPr>
            <a:r>
              <a:rPr lang="de-DE" sz="2400" dirty="0"/>
              <a:t>Clear Need </a:t>
            </a:r>
            <a:r>
              <a:rPr lang="de-DE" sz="2400" dirty="0" err="1"/>
              <a:t>for</a:t>
            </a:r>
            <a:r>
              <a:rPr lang="de-DE" sz="2400" dirty="0"/>
              <a:t> a Streaming Video Quality Measurement </a:t>
            </a:r>
            <a:r>
              <a:rPr lang="de-DE" sz="2400" dirty="0" err="1"/>
              <a:t>Technique</a:t>
            </a:r>
            <a:r>
              <a:rPr lang="de-DE" sz="2400" dirty="0"/>
              <a:t> </a:t>
            </a:r>
            <a:r>
              <a:rPr lang="de-DE" sz="2400" dirty="0" err="1"/>
              <a:t>which</a:t>
            </a:r>
            <a:r>
              <a:rPr lang="de-DE" sz="2400" dirty="0"/>
              <a:t> </a:t>
            </a:r>
            <a:r>
              <a:rPr lang="de-DE" sz="2400" dirty="0" err="1"/>
              <a:t>accurately</a:t>
            </a:r>
            <a:r>
              <a:rPr lang="de-DE" sz="2400" dirty="0"/>
              <a:t> </a:t>
            </a:r>
            <a:r>
              <a:rPr lang="de-DE" sz="2400" dirty="0" err="1"/>
              <a:t>evaluates</a:t>
            </a:r>
            <a:r>
              <a:rPr lang="de-DE" sz="2400" dirty="0"/>
              <a:t> Subscriber </a:t>
            </a:r>
            <a:r>
              <a:rPr lang="de-DE" sz="2400" dirty="0" err="1"/>
              <a:t>QoE</a:t>
            </a:r>
            <a:endParaRPr lang="de-DE" sz="2400" dirty="0"/>
          </a:p>
          <a:p>
            <a:pPr marL="358775" indent="-358775">
              <a:defRPr/>
            </a:pPr>
            <a:r>
              <a:rPr lang="de-DE" sz="2400" dirty="0" err="1"/>
              <a:t>We</a:t>
            </a:r>
            <a:r>
              <a:rPr lang="de-DE" sz="2400" dirty="0"/>
              <a:t> must </a:t>
            </a:r>
            <a:r>
              <a:rPr lang="de-DE" sz="2400" dirty="0" err="1"/>
              <a:t>reformulate</a:t>
            </a:r>
            <a:r>
              <a:rPr lang="de-DE" sz="2400" dirty="0"/>
              <a:t> </a:t>
            </a:r>
            <a:r>
              <a:rPr lang="de-DE" sz="2400" dirty="0" err="1"/>
              <a:t>QoE</a:t>
            </a:r>
            <a:r>
              <a:rPr lang="de-DE" sz="2400" dirty="0"/>
              <a:t> </a:t>
            </a:r>
            <a:r>
              <a:rPr lang="de-DE" sz="2400" dirty="0" err="1"/>
              <a:t>Concepts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newly</a:t>
            </a:r>
            <a:r>
              <a:rPr lang="de-DE" sz="2400" dirty="0"/>
              <a:t> </a:t>
            </a:r>
            <a:r>
              <a:rPr lang="de-DE" sz="2400" dirty="0" err="1"/>
              <a:t>interpret</a:t>
            </a:r>
            <a:r>
              <a:rPr lang="de-DE" sz="2400" dirty="0"/>
              <a:t> Video Quality in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Context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Multi-Screen </a:t>
            </a:r>
            <a:r>
              <a:rPr lang="de-DE" sz="2400" dirty="0" err="1"/>
              <a:t>Use</a:t>
            </a:r>
            <a:r>
              <a:rPr lang="de-DE" sz="2400" dirty="0"/>
              <a:t> Scenarios</a:t>
            </a:r>
          </a:p>
          <a:p>
            <a:pPr marL="358775" indent="-358775">
              <a:defRPr/>
            </a:pPr>
            <a:r>
              <a:rPr lang="de-DE" sz="2400" dirty="0" err="1"/>
              <a:t>Currently</a:t>
            </a:r>
            <a:r>
              <a:rPr lang="de-DE" sz="2400" dirty="0"/>
              <a:t>, </a:t>
            </a:r>
            <a:r>
              <a:rPr lang="de-DE" sz="2400" dirty="0" err="1"/>
              <a:t>no</a:t>
            </a:r>
            <a:r>
              <a:rPr lang="de-DE" sz="2400" dirty="0"/>
              <a:t> </a:t>
            </a:r>
            <a:r>
              <a:rPr lang="de-DE" sz="2400" dirty="0" err="1"/>
              <a:t>Standardized</a:t>
            </a:r>
            <a:r>
              <a:rPr lang="de-DE" sz="2400" dirty="0"/>
              <a:t> </a:t>
            </a:r>
            <a:r>
              <a:rPr lang="de-DE" sz="2400" dirty="0" err="1"/>
              <a:t>Subjective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Objective</a:t>
            </a:r>
            <a:r>
              <a:rPr lang="de-DE" sz="2400" dirty="0"/>
              <a:t> VQM Standard </a:t>
            </a:r>
            <a:r>
              <a:rPr lang="de-DE" sz="2400" dirty="0" err="1"/>
              <a:t>exists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ABR Video Streaming</a:t>
            </a:r>
          </a:p>
          <a:p>
            <a:pPr marL="358775" indent="-358775">
              <a:defRPr/>
            </a:pPr>
            <a:r>
              <a:rPr lang="de-DE" sz="2400" dirty="0"/>
              <a:t>PEVQ-S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proposed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leapfrog</a:t>
            </a:r>
            <a:r>
              <a:rPr lang="de-DE" sz="2400" dirty="0"/>
              <a:t> </a:t>
            </a:r>
            <a:r>
              <a:rPr lang="de-DE" sz="2400" dirty="0" err="1"/>
              <a:t>this</a:t>
            </a:r>
            <a:r>
              <a:rPr lang="de-DE" sz="2400" dirty="0"/>
              <a:t> </a:t>
            </a:r>
            <a:r>
              <a:rPr lang="de-DE" sz="2400" dirty="0" err="1"/>
              <a:t>Shortcoming</a:t>
            </a:r>
            <a:r>
              <a:rPr lang="de-DE" sz="2400" dirty="0"/>
              <a:t>, </a:t>
            </a:r>
            <a:r>
              <a:rPr lang="de-DE" sz="2400" dirty="0" err="1"/>
              <a:t>based</a:t>
            </a:r>
            <a:r>
              <a:rPr lang="de-DE" sz="2400" dirty="0"/>
              <a:t> on </a:t>
            </a:r>
            <a:r>
              <a:rPr lang="de-DE" sz="2400" dirty="0" err="1"/>
              <a:t>advancing</a:t>
            </a:r>
            <a:r>
              <a:rPr lang="de-DE" sz="2400" dirty="0"/>
              <a:t> </a:t>
            </a:r>
            <a:r>
              <a:rPr lang="de-DE" sz="2400" dirty="0" err="1"/>
              <a:t>existing</a:t>
            </a:r>
            <a:r>
              <a:rPr lang="de-DE" sz="2400" dirty="0"/>
              <a:t> Standards, </a:t>
            </a:r>
            <a:r>
              <a:rPr lang="de-DE" sz="2400" dirty="0" err="1"/>
              <a:t>while</a:t>
            </a:r>
            <a:r>
              <a:rPr lang="de-DE" sz="2400" dirty="0"/>
              <a:t> </a:t>
            </a:r>
            <a:r>
              <a:rPr lang="de-DE" sz="2400" dirty="0" err="1"/>
              <a:t>maintaining</a:t>
            </a:r>
            <a:r>
              <a:rPr lang="de-DE" sz="2400" dirty="0"/>
              <a:t> </a:t>
            </a:r>
            <a:r>
              <a:rPr lang="de-DE" sz="2400" dirty="0" err="1"/>
              <a:t>maximum</a:t>
            </a:r>
            <a:r>
              <a:rPr lang="de-DE" sz="2400" dirty="0"/>
              <a:t> </a:t>
            </a:r>
            <a:r>
              <a:rPr lang="de-DE" sz="2400" dirty="0" err="1"/>
              <a:t>Backward-Compatibility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Validated</a:t>
            </a:r>
            <a:r>
              <a:rPr lang="de-DE" sz="2400" dirty="0"/>
              <a:t> </a:t>
            </a:r>
            <a:r>
              <a:rPr lang="de-DE" sz="2400" dirty="0" err="1"/>
              <a:t>Accuracy</a:t>
            </a:r>
            <a:endParaRPr lang="de-DE" sz="2400" dirty="0"/>
          </a:p>
          <a:p>
            <a:pPr marL="358775" indent="-358775">
              <a:defRPr/>
            </a:pPr>
            <a:r>
              <a:rPr lang="de-DE" sz="2400" dirty="0"/>
              <a:t>PEVQ-S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suited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evaluate</a:t>
            </a:r>
            <a:r>
              <a:rPr lang="de-DE" sz="2400" dirty="0"/>
              <a:t> all 4 OTT Quality </a:t>
            </a:r>
            <a:r>
              <a:rPr lang="de-DE" sz="2400" dirty="0" err="1"/>
              <a:t>Layers</a:t>
            </a:r>
            <a:r>
              <a:rPr lang="de-DE" sz="2400" dirty="0"/>
              <a:t>: </a:t>
            </a:r>
            <a:br>
              <a:rPr lang="de-DE" sz="2400" dirty="0"/>
            </a:br>
            <a:r>
              <a:rPr lang="de-DE" sz="2400" b="1" dirty="0">
                <a:solidFill>
                  <a:schemeClr val="bg2">
                    <a:lumMod val="25000"/>
                  </a:schemeClr>
                </a:solidFill>
              </a:rPr>
              <a:t>Content, Media Stream, Transmission </a:t>
            </a:r>
            <a:r>
              <a:rPr lang="de-DE" sz="2400" dirty="0" err="1"/>
              <a:t>and</a:t>
            </a:r>
            <a:r>
              <a:rPr lang="de-DE" sz="2400" b="1" dirty="0"/>
              <a:t> </a:t>
            </a:r>
            <a:r>
              <a:rPr lang="de-DE" sz="2400" b="1" dirty="0" err="1">
                <a:solidFill>
                  <a:schemeClr val="bg2">
                    <a:lumMod val="25000"/>
                  </a:schemeClr>
                </a:solidFill>
              </a:rPr>
              <a:t>Presentation</a:t>
            </a:r>
            <a:r>
              <a:rPr lang="de-DE" sz="2400" b="1" dirty="0">
                <a:solidFill>
                  <a:schemeClr val="bg2">
                    <a:lumMod val="25000"/>
                  </a:schemeClr>
                </a:solidFill>
              </a:rPr>
              <a:t> Quality</a:t>
            </a:r>
          </a:p>
          <a:p>
            <a:pPr marL="358775" indent="-358775">
              <a:defRPr/>
            </a:pPr>
            <a:endParaRPr lang="de-DE" sz="24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5441950" y="5668963"/>
            <a:ext cx="23764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© 2014 Michael </a:t>
            </a:r>
            <a:r>
              <a:rPr lang="en-US" dirty="0" err="1"/>
              <a:t>Keyhl</a:t>
            </a:r>
            <a:r>
              <a:rPr lang="en-US" dirty="0"/>
              <a:t>, www.opticom.de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5F02E-0895-4D18-9BB4-E2BFCFEAFA23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5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de-DE" dirty="0" err="1" smtClean="0">
                <a:solidFill>
                  <a:schemeClr val="bg2">
                    <a:lumMod val="25000"/>
                  </a:schemeClr>
                </a:solidFill>
              </a:rPr>
              <a:t>Conclusions</a:t>
            </a:r>
            <a:r>
              <a:rPr lang="de-DE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3200" dirty="0">
                <a:solidFill>
                  <a:schemeClr val="bg2">
                    <a:lumMod val="90000"/>
                  </a:schemeClr>
                </a:solidFill>
              </a:rPr>
              <a:t>(2/2)</a:t>
            </a:r>
            <a:endParaRPr lang="de-DE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66888"/>
            <a:ext cx="8229600" cy="4000500"/>
          </a:xfrm>
        </p:spPr>
        <p:txBody>
          <a:bodyPr rtlCol="0">
            <a:normAutofit fontScale="92500" lnSpcReduction="10000"/>
          </a:bodyPr>
          <a:lstStyle/>
          <a:p>
            <a:pPr marL="358775" indent="-358775">
              <a:defRPr/>
            </a:pPr>
            <a:r>
              <a:rPr lang="de-DE" sz="2400" dirty="0"/>
              <a:t>PEVQ-S </a:t>
            </a:r>
            <a:r>
              <a:rPr lang="de-DE" sz="2400" dirty="0" err="1"/>
              <a:t>allows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Analysis </a:t>
            </a:r>
            <a:r>
              <a:rPr lang="de-DE" sz="2400" dirty="0" err="1"/>
              <a:t>of</a:t>
            </a:r>
            <a:r>
              <a:rPr lang="de-DE" sz="2400" dirty="0"/>
              <a:t> Common ABR </a:t>
            </a:r>
            <a:r>
              <a:rPr lang="de-DE" sz="2400" dirty="0" err="1"/>
              <a:t>Protocols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Formats, </a:t>
            </a:r>
            <a:r>
              <a:rPr lang="de-DE" sz="2400" dirty="0" err="1"/>
              <a:t>Various</a:t>
            </a:r>
            <a:r>
              <a:rPr lang="de-DE" sz="2400" dirty="0"/>
              <a:t> Codecs at </a:t>
            </a:r>
            <a:r>
              <a:rPr lang="de-DE" sz="2400" dirty="0" err="1"/>
              <a:t>Various</a:t>
            </a:r>
            <a:r>
              <a:rPr lang="de-DE" sz="2400" dirty="0"/>
              <a:t> </a:t>
            </a:r>
            <a:r>
              <a:rPr lang="de-DE" sz="2400" dirty="0" err="1"/>
              <a:t>Bitrates</a:t>
            </a:r>
            <a:r>
              <a:rPr lang="de-DE" sz="2400" dirty="0"/>
              <a:t> </a:t>
            </a:r>
          </a:p>
          <a:p>
            <a:pPr marL="358775" indent="-358775">
              <a:defRPr/>
            </a:pPr>
            <a:r>
              <a:rPr lang="de-DE" sz="2400" dirty="0"/>
              <a:t>PEVQ-S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analyze</a:t>
            </a:r>
            <a:r>
              <a:rPr lang="de-DE" sz="2400" dirty="0"/>
              <a:t> Video at Different Frame Sizes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Fps</a:t>
            </a:r>
            <a:endParaRPr lang="de-DE" sz="2400" dirty="0"/>
          </a:p>
          <a:p>
            <a:pPr marL="358775" indent="-358775">
              <a:defRPr/>
            </a:pPr>
            <a:r>
              <a:rPr lang="de-DE" sz="2400" dirty="0"/>
              <a:t>An </a:t>
            </a:r>
            <a:r>
              <a:rPr lang="de-DE" sz="2400" dirty="0" err="1"/>
              <a:t>Advanced</a:t>
            </a:r>
            <a:r>
              <a:rPr lang="de-DE" sz="2400" dirty="0"/>
              <a:t> Hybrid </a:t>
            </a:r>
            <a:r>
              <a:rPr lang="de-DE" sz="2400" dirty="0" err="1"/>
              <a:t>Architecture</a:t>
            </a:r>
            <a:r>
              <a:rPr lang="de-DE" sz="2400" dirty="0"/>
              <a:t>: (a)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b="1" dirty="0">
                <a:solidFill>
                  <a:schemeClr val="bg2">
                    <a:lumMod val="25000"/>
                  </a:schemeClr>
                </a:solidFill>
              </a:rPr>
              <a:t>PEVQ-S Media Stream Quality Database </a:t>
            </a:r>
            <a:r>
              <a:rPr lang="de-DE" sz="2400" dirty="0" err="1"/>
              <a:t>and</a:t>
            </a:r>
            <a:r>
              <a:rPr lang="de-DE" sz="2400" dirty="0"/>
              <a:t> (b)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b="1" dirty="0">
                <a:solidFill>
                  <a:schemeClr val="bg2">
                    <a:lumMod val="25000"/>
                  </a:schemeClr>
                </a:solidFill>
              </a:rPr>
              <a:t>PEVQ-S Client Probe </a:t>
            </a:r>
            <a:r>
              <a:rPr lang="de-DE" sz="2400" dirty="0" err="1"/>
              <a:t>combines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high </a:t>
            </a:r>
            <a:r>
              <a:rPr lang="de-DE" sz="2400" dirty="0" err="1"/>
              <a:t>Accuracy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FR </a:t>
            </a:r>
            <a:r>
              <a:rPr lang="de-DE" sz="2400" dirty="0" err="1"/>
              <a:t>Measure</a:t>
            </a:r>
            <a:r>
              <a:rPr lang="de-DE" sz="2400" b="1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a Light-</a:t>
            </a:r>
            <a:r>
              <a:rPr lang="de-DE" sz="2400" dirty="0" err="1"/>
              <a:t>weight</a:t>
            </a:r>
            <a:r>
              <a:rPr lang="de-DE" sz="2400" dirty="0"/>
              <a:t> Realtime Client Implementation, </a:t>
            </a:r>
            <a:r>
              <a:rPr lang="de-DE" sz="2400" dirty="0" err="1"/>
              <a:t>even</a:t>
            </a:r>
            <a:r>
              <a:rPr lang="de-DE" sz="2400" dirty="0"/>
              <a:t> on Android Smartphones</a:t>
            </a:r>
          </a:p>
          <a:p>
            <a:pPr marL="358775" indent="-358775">
              <a:defRPr/>
            </a:pPr>
            <a:r>
              <a:rPr lang="de-DE" sz="2400" dirty="0" err="1"/>
              <a:t>Measures</a:t>
            </a:r>
            <a:r>
              <a:rPr lang="de-DE" sz="2400" dirty="0"/>
              <a:t> </a:t>
            </a:r>
            <a:r>
              <a:rPr lang="de-DE" sz="2400" b="1" dirty="0" err="1">
                <a:solidFill>
                  <a:schemeClr val="bg2">
                    <a:lumMod val="25000"/>
                  </a:schemeClr>
                </a:solidFill>
              </a:rPr>
              <a:t>Current</a:t>
            </a:r>
            <a:r>
              <a:rPr lang="de-DE" sz="2400" b="1" dirty="0">
                <a:solidFill>
                  <a:schemeClr val="bg2">
                    <a:lumMod val="25000"/>
                  </a:schemeClr>
                </a:solidFill>
              </a:rPr>
              <a:t> Video Quality </a:t>
            </a:r>
            <a:r>
              <a:rPr lang="de-DE" sz="2400" dirty="0"/>
              <a:t>(CVQ) MOS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Headroom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Optimization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b="1" dirty="0">
                <a:solidFill>
                  <a:schemeClr val="bg2">
                    <a:lumMod val="25000"/>
                  </a:schemeClr>
                </a:solidFill>
              </a:rPr>
              <a:t>Best Video Quality </a:t>
            </a:r>
            <a:r>
              <a:rPr lang="de-DE" sz="2400" b="1" dirty="0" err="1">
                <a:solidFill>
                  <a:schemeClr val="bg2">
                    <a:lumMod val="25000"/>
                  </a:schemeClr>
                </a:solidFill>
              </a:rPr>
              <a:t>Available</a:t>
            </a:r>
            <a:r>
              <a:rPr lang="de-DE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2400" dirty="0"/>
              <a:t>(BVQA) MOS</a:t>
            </a:r>
          </a:p>
          <a:p>
            <a:pPr marL="358775" indent="-358775">
              <a:defRPr/>
            </a:pPr>
            <a:r>
              <a:rPr lang="de-DE" sz="2400" dirty="0"/>
              <a:t>PEVQ-S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made</a:t>
            </a:r>
            <a:r>
              <a:rPr lang="de-DE" sz="2400" dirty="0"/>
              <a:t> </a:t>
            </a:r>
            <a:r>
              <a:rPr lang="de-DE" sz="2400" dirty="0" err="1"/>
              <a:t>available</a:t>
            </a:r>
            <a:r>
              <a:rPr lang="de-DE" sz="2400" dirty="0"/>
              <a:t> </a:t>
            </a:r>
            <a:r>
              <a:rPr lang="de-DE" sz="2400" dirty="0" err="1"/>
              <a:t>as</a:t>
            </a:r>
            <a:r>
              <a:rPr lang="de-DE" sz="2400" dirty="0"/>
              <a:t> an OEM-Technology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leading</a:t>
            </a:r>
            <a:r>
              <a:rPr lang="de-DE" sz="2400" dirty="0"/>
              <a:t> OTT, Middleware </a:t>
            </a:r>
            <a:r>
              <a:rPr lang="de-DE" sz="2400" dirty="0" err="1"/>
              <a:t>and</a:t>
            </a:r>
            <a:r>
              <a:rPr lang="de-DE" sz="2400" dirty="0"/>
              <a:t> T&amp;M </a:t>
            </a:r>
            <a:r>
              <a:rPr lang="de-DE" sz="2400" dirty="0" err="1"/>
              <a:t>Vendors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soon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found</a:t>
            </a:r>
            <a:r>
              <a:rPr lang="de-DE" sz="2400" dirty="0"/>
              <a:t> in Products</a:t>
            </a:r>
          </a:p>
          <a:p>
            <a:pPr>
              <a:defRPr/>
            </a:pPr>
            <a:endParaRPr lang="de-DE" sz="2400" dirty="0"/>
          </a:p>
          <a:p>
            <a:pPr>
              <a:defRPr/>
            </a:pPr>
            <a:endParaRPr lang="de-DE" sz="24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5441950" y="5668963"/>
            <a:ext cx="23764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04719-AADF-47AD-943F-CB574F413EC0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2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0972"/>
            <a:ext cx="8229600" cy="1143000"/>
          </a:xfrm>
        </p:spPr>
        <p:txBody>
          <a:bodyPr/>
          <a:lstStyle/>
          <a:p>
            <a:r>
              <a:rPr lang="en-US" altLang="en-US"/>
              <a:t>Any questions </a:t>
            </a:r>
            <a:r>
              <a:rPr lang="en-US" altLang="en-US" sz="54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en-US" sz="1000">
              <a:latin typeface="Trebuchet MS" panose="020B0603020202020204" pitchFamily="34" charset="0"/>
            </a:endParaRPr>
          </a:p>
        </p:txBody>
      </p:sp>
      <p:graphicFrame>
        <p:nvGraphicFramePr>
          <p:cNvPr id="252932" name="Object 4"/>
          <p:cNvGraphicFramePr>
            <a:graphicFrameLocks noChangeAspect="1"/>
          </p:cNvGraphicFramePr>
          <p:nvPr/>
        </p:nvGraphicFramePr>
        <p:xfrm>
          <a:off x="4321175" y="1509713"/>
          <a:ext cx="1620838" cy="393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Microsoft ClipArt Gallery" r:id="rId4" imgW="1621800" imgH="3934080" progId="MS_ClipArt_Gallery">
                  <p:embed/>
                </p:oleObj>
              </mc:Choice>
              <mc:Fallback>
                <p:oleObj name="Microsoft ClipArt Gallery" r:id="rId4" imgW="1621800" imgH="3934080" progId="MS_ClipArt_Gallery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175" y="1509713"/>
                        <a:ext cx="1620838" cy="393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2933" name="Text Box 5"/>
          <p:cNvSpPr txBox="1">
            <a:spLocks noChangeArrowheads="1"/>
          </p:cNvSpPr>
          <p:nvPr/>
        </p:nvSpPr>
        <p:spPr bwMode="auto">
          <a:xfrm>
            <a:off x="5762625" y="2343150"/>
            <a:ext cx="29368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400">
                <a:solidFill>
                  <a:schemeClr val="tx2"/>
                </a:solidFill>
              </a:rPr>
              <a:t>Contact:</a:t>
            </a:r>
            <a:br>
              <a:rPr lang="de-DE" altLang="en-US" sz="1400">
                <a:solidFill>
                  <a:schemeClr val="tx2"/>
                </a:solidFill>
              </a:rPr>
            </a:br>
            <a:r>
              <a:rPr lang="de-DE" altLang="en-US" sz="1400">
                <a:solidFill>
                  <a:schemeClr val="tx2"/>
                </a:solidFill>
              </a:rPr>
              <a:t>Consultant@joachimpomy.de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34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/>
          </p:cNvSpPr>
          <p:nvPr/>
        </p:nvSpPr>
        <p:spPr>
          <a:xfrm>
            <a:off x="457200" y="1255714"/>
            <a:ext cx="8229600" cy="194468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DE" sz="3600">
                <a:solidFill>
                  <a:srgbClr val="4A452A"/>
                </a:solidFill>
                <a:latin typeface="Microsoft New Tai Lue" charset="0"/>
              </a:rPr>
              <a:t>How Do </a:t>
            </a:r>
            <a:r>
              <a:rPr lang="de-DE" sz="3600" b="1">
                <a:solidFill>
                  <a:srgbClr val="4A452A"/>
                </a:solidFill>
                <a:latin typeface="Microsoft New Tai Lue" charset="0"/>
              </a:rPr>
              <a:t>You</a:t>
            </a:r>
            <a:r>
              <a:rPr lang="de-DE" sz="3600">
                <a:solidFill>
                  <a:srgbClr val="4A452A"/>
                </a:solidFill>
                <a:latin typeface="Microsoft New Tai Lue" charset="0"/>
              </a:rPr>
              <a:t> Measure Video Quality..</a:t>
            </a:r>
          </a:p>
          <a:p>
            <a:r>
              <a:rPr lang="de-DE" sz="2400">
                <a:solidFill>
                  <a:srgbClr val="4A452A"/>
                </a:solidFill>
                <a:latin typeface="Microsoft New Tai Lue" charset="0"/>
              </a:rPr>
              <a:t>...to benchmark Multi-Screen QoE of ABR VoD OTT Services as perceived </a:t>
            </a:r>
            <a:br>
              <a:rPr lang="de-DE" sz="2400">
                <a:solidFill>
                  <a:srgbClr val="4A452A"/>
                </a:solidFill>
                <a:latin typeface="Microsoft New Tai Lue" charset="0"/>
              </a:rPr>
            </a:br>
            <a:r>
              <a:rPr lang="de-DE" sz="2400">
                <a:solidFill>
                  <a:srgbClr val="4A452A"/>
                </a:solidFill>
                <a:latin typeface="Microsoft New Tai Lue" charset="0"/>
              </a:rPr>
              <a:t>by subscribers?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49350"/>
            <a:ext cx="8229600" cy="85725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de-DE" sz="3600" dirty="0" err="1">
                <a:solidFill>
                  <a:schemeClr val="bg2">
                    <a:lumMod val="25000"/>
                  </a:schemeClr>
                </a:solidFill>
              </a:rPr>
              <a:t>How</a:t>
            </a:r>
            <a:r>
              <a:rPr lang="de-DE" sz="3600" dirty="0">
                <a:solidFill>
                  <a:schemeClr val="bg2">
                    <a:lumMod val="25000"/>
                  </a:schemeClr>
                </a:solidFill>
              </a:rPr>
              <a:t> Do </a:t>
            </a:r>
            <a:r>
              <a:rPr lang="de-DE" sz="3600" dirty="0" err="1">
                <a:solidFill>
                  <a:schemeClr val="bg2">
                    <a:lumMod val="25000"/>
                  </a:schemeClr>
                </a:solidFill>
              </a:rPr>
              <a:t>You</a:t>
            </a:r>
            <a:r>
              <a:rPr lang="de-DE" sz="3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3600" dirty="0" err="1">
                <a:solidFill>
                  <a:schemeClr val="bg2">
                    <a:lumMod val="25000"/>
                  </a:schemeClr>
                </a:solidFill>
              </a:rPr>
              <a:t>Measure</a:t>
            </a:r>
            <a:r>
              <a:rPr lang="de-DE" sz="3600" dirty="0">
                <a:solidFill>
                  <a:schemeClr val="bg2">
                    <a:lumMod val="25000"/>
                  </a:schemeClr>
                </a:solidFill>
              </a:rPr>
              <a:t> Video Quality?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5441950" y="5668963"/>
            <a:ext cx="23764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DBBB1-D3CF-4E12-9543-BA2E2EEFECA1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Bild 8" descr="Devices_01.pdf"/>
          <p:cNvPicPr>
            <a:picLocks noChangeAspect="1"/>
          </p:cNvPicPr>
          <p:nvPr/>
        </p:nvPicPr>
        <p:blipFill>
          <a:blip r:embed="rId3"/>
          <a:srcRect l="31381" t="26017" r="12006" b="11590"/>
          <a:stretch>
            <a:fillRect/>
          </a:stretch>
        </p:blipFill>
        <p:spPr>
          <a:xfrm>
            <a:off x="4181479" y="2286239"/>
            <a:ext cx="3829138" cy="253147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7" name="Bild 9" descr="Devices_02.pdf"/>
          <p:cNvPicPr>
            <a:picLocks noChangeAspect="1"/>
          </p:cNvPicPr>
          <p:nvPr/>
        </p:nvPicPr>
        <p:blipFill>
          <a:blip r:embed="rId4"/>
          <a:srcRect l="58945" t="56772" r="9992" b="8408"/>
          <a:stretch>
            <a:fillRect/>
          </a:stretch>
        </p:blipFill>
        <p:spPr>
          <a:xfrm>
            <a:off x="6045854" y="3534046"/>
            <a:ext cx="2101007" cy="141274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8" name="Bild 10" descr="Devices_03.pdf"/>
          <p:cNvPicPr>
            <a:picLocks noChangeAspect="1"/>
          </p:cNvPicPr>
          <p:nvPr/>
        </p:nvPicPr>
        <p:blipFill>
          <a:blip r:embed="rId5"/>
          <a:srcRect l="78452" t="72326"/>
          <a:stretch>
            <a:fillRect/>
          </a:stretch>
        </p:blipFill>
        <p:spPr>
          <a:xfrm>
            <a:off x="7365258" y="4165122"/>
            <a:ext cx="1457439" cy="112281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9" name="Bild 11" descr="Devices_04.pdf"/>
          <p:cNvPicPr>
            <a:picLocks noChangeAspect="1"/>
          </p:cNvPicPr>
          <p:nvPr/>
        </p:nvPicPr>
        <p:blipFill>
          <a:blip r:embed="rId6"/>
          <a:srcRect l="11132" t="52883" r="44659" b="2752"/>
          <a:stretch>
            <a:fillRect/>
          </a:stretch>
        </p:blipFill>
        <p:spPr>
          <a:xfrm>
            <a:off x="2489201" y="3200582"/>
            <a:ext cx="2990170" cy="179999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5812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/>
          <p:cNvGrpSpPr>
            <a:grpSpLocks/>
          </p:cNvGrpSpPr>
          <p:nvPr/>
        </p:nvGrpSpPr>
        <p:grpSpPr bwMode="auto">
          <a:xfrm>
            <a:off x="5303838" y="2543176"/>
            <a:ext cx="3422650" cy="1622425"/>
            <a:chOff x="2489201" y="1428989"/>
            <a:chExt cx="6333495" cy="3001699"/>
          </a:xfrm>
        </p:grpSpPr>
        <p:pic>
          <p:nvPicPr>
            <p:cNvPr id="12" name="Bild 8" descr="Devices_01.pd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46423" y="1412353"/>
              <a:ext cx="3902196" cy="5120223"/>
            </a:xfrm>
            <a:prstGeom prst="rect">
              <a:avLst/>
            </a:prstGeom>
            <a:noFill/>
          </p:spPr>
        </p:pic>
        <p:pic>
          <p:nvPicPr>
            <p:cNvPr id="13" name="Bild 9" descr="Devices_02.pd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07297" y="2664214"/>
              <a:ext cx="2176659" cy="2864618"/>
            </a:xfrm>
            <a:prstGeom prst="rect">
              <a:avLst/>
            </a:prstGeom>
            <a:noFill/>
          </p:spPr>
        </p:pic>
        <p:pic>
          <p:nvPicPr>
            <p:cNvPr id="14" name="Bild 10" descr="Devices_03.pd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26826" y="3295783"/>
              <a:ext cx="1533811" cy="2300717"/>
            </a:xfrm>
            <a:prstGeom prst="rect">
              <a:avLst/>
            </a:prstGeom>
            <a:noFill/>
          </p:spPr>
        </p:pic>
        <p:pic>
          <p:nvPicPr>
            <p:cNvPr id="15" name="Bild 11" descr="Devices_04.pd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54719" y="2337151"/>
              <a:ext cx="3056345" cy="3631524"/>
            </a:xfrm>
            <a:prstGeom prst="rect">
              <a:avLst/>
            </a:prstGeom>
            <a:noFill/>
          </p:spPr>
        </p:pic>
      </p:grpSp>
      <p:sp>
        <p:nvSpPr>
          <p:cNvPr id="10" name="Titel 1"/>
          <p:cNvSpPr txBox="1">
            <a:spLocks/>
          </p:cNvSpPr>
          <p:nvPr/>
        </p:nvSpPr>
        <p:spPr>
          <a:xfrm>
            <a:off x="457200" y="1255714"/>
            <a:ext cx="8229600" cy="194468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DE" sz="3600">
                <a:solidFill>
                  <a:srgbClr val="4A452A"/>
                </a:solidFill>
                <a:latin typeface="Microsoft New Tai Lue" charset="0"/>
              </a:rPr>
              <a:t>How Do </a:t>
            </a:r>
            <a:r>
              <a:rPr lang="de-DE" sz="3600" b="1">
                <a:solidFill>
                  <a:srgbClr val="4A452A"/>
                </a:solidFill>
                <a:latin typeface="Microsoft New Tai Lue" charset="0"/>
              </a:rPr>
              <a:t>You</a:t>
            </a:r>
            <a:r>
              <a:rPr lang="de-DE" sz="3600">
                <a:solidFill>
                  <a:srgbClr val="4A452A"/>
                </a:solidFill>
                <a:latin typeface="Microsoft New Tai Lue" charset="0"/>
              </a:rPr>
              <a:t> Measure Video Quality..</a:t>
            </a:r>
          </a:p>
          <a:p>
            <a:r>
              <a:rPr lang="de-DE" sz="2400">
                <a:solidFill>
                  <a:srgbClr val="4A452A"/>
                </a:solidFill>
                <a:latin typeface="Microsoft New Tai Lue" charset="0"/>
              </a:rPr>
              <a:t>...to benchmark Multi-Screen QoE of ABR VoD OTT Services as perceived </a:t>
            </a:r>
            <a:br>
              <a:rPr lang="de-DE" sz="2400">
                <a:solidFill>
                  <a:srgbClr val="4A452A"/>
                </a:solidFill>
                <a:latin typeface="Microsoft New Tai Lue" charset="0"/>
              </a:rPr>
            </a:br>
            <a:r>
              <a:rPr lang="de-DE" sz="2400">
                <a:solidFill>
                  <a:srgbClr val="4A452A"/>
                </a:solidFill>
                <a:latin typeface="Microsoft New Tai Lue" charset="0"/>
              </a:rPr>
              <a:t>by subscribers?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5441950" y="5668963"/>
            <a:ext cx="23764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44F06-DBAB-4E67-A804-C70CCEA7B29E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Bild 8" descr="Devices_01.pdf"/>
          <p:cNvPicPr>
            <a:picLocks noChangeAspect="1"/>
          </p:cNvPicPr>
          <p:nvPr/>
        </p:nvPicPr>
        <p:blipFill>
          <a:blip r:embed="rId7"/>
          <a:srcRect l="31381" t="26017" r="12006" b="11590"/>
          <a:stretch>
            <a:fillRect/>
          </a:stretch>
        </p:blipFill>
        <p:spPr>
          <a:xfrm>
            <a:off x="4181479" y="2286239"/>
            <a:ext cx="3829138" cy="253147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7" name="Bild 9" descr="Devices_02.pdf"/>
          <p:cNvPicPr>
            <a:picLocks noChangeAspect="1"/>
          </p:cNvPicPr>
          <p:nvPr/>
        </p:nvPicPr>
        <p:blipFill>
          <a:blip r:embed="rId8"/>
          <a:srcRect l="58945" t="56772" r="9992" b="8408"/>
          <a:stretch>
            <a:fillRect/>
          </a:stretch>
        </p:blipFill>
        <p:spPr>
          <a:xfrm>
            <a:off x="6045854" y="3534046"/>
            <a:ext cx="2101007" cy="141274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8" name="Bild 10" descr="Devices_03.pdf"/>
          <p:cNvPicPr>
            <a:picLocks noChangeAspect="1"/>
          </p:cNvPicPr>
          <p:nvPr/>
        </p:nvPicPr>
        <p:blipFill>
          <a:blip r:embed="rId9"/>
          <a:srcRect l="78452" t="72326"/>
          <a:stretch>
            <a:fillRect/>
          </a:stretch>
        </p:blipFill>
        <p:spPr>
          <a:xfrm>
            <a:off x="7365258" y="4165122"/>
            <a:ext cx="1457439" cy="112281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9" name="Bild 11" descr="Devices_04.pdf"/>
          <p:cNvPicPr>
            <a:picLocks noChangeAspect="1"/>
          </p:cNvPicPr>
          <p:nvPr/>
        </p:nvPicPr>
        <p:blipFill>
          <a:blip r:embed="rId10"/>
          <a:srcRect l="11132" t="52883" r="44659" b="2752"/>
          <a:stretch>
            <a:fillRect/>
          </a:stretch>
        </p:blipFill>
        <p:spPr>
          <a:xfrm>
            <a:off x="2489201" y="3200582"/>
            <a:ext cx="2990170" cy="179999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7" name="Textfeld 16"/>
          <p:cNvSpPr txBox="1"/>
          <p:nvPr/>
        </p:nvSpPr>
        <p:spPr>
          <a:xfrm>
            <a:off x="565151" y="3387726"/>
            <a:ext cx="4360863" cy="9239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b="1" dirty="0" err="1"/>
              <a:t>Conclusion</a:t>
            </a:r>
            <a:r>
              <a:rPr lang="de-DE" b="1" dirty="0"/>
              <a:t> 1:</a:t>
            </a:r>
          </a:p>
          <a:p>
            <a:pPr>
              <a:defRPr/>
            </a:pPr>
            <a:r>
              <a:rPr lang="de-DE" dirty="0"/>
              <a:t>Clear Need </a:t>
            </a:r>
            <a:r>
              <a:rPr lang="de-DE" dirty="0" err="1"/>
              <a:t>for</a:t>
            </a:r>
            <a:r>
              <a:rPr lang="de-DE" dirty="0"/>
              <a:t> a New Streaming Video Quality Measurement </a:t>
            </a:r>
            <a:r>
              <a:rPr lang="de-DE" dirty="0" err="1"/>
              <a:t>Technique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2001839" y="4435476"/>
            <a:ext cx="4359275" cy="92392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b="1" dirty="0" err="1"/>
              <a:t>Conclusion</a:t>
            </a:r>
            <a:r>
              <a:rPr lang="de-DE" b="1" dirty="0"/>
              <a:t> 2:</a:t>
            </a:r>
          </a:p>
          <a:p>
            <a:pPr>
              <a:defRPr/>
            </a:pPr>
            <a:r>
              <a:rPr lang="de-DE" dirty="0" err="1"/>
              <a:t>Newly</a:t>
            </a:r>
            <a:r>
              <a:rPr lang="de-DE" dirty="0"/>
              <a:t> Interpret Video Quality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Context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Multi-Screen </a:t>
            </a:r>
            <a:r>
              <a:rPr lang="de-DE" dirty="0" err="1"/>
              <a:t>Use</a:t>
            </a:r>
            <a:r>
              <a:rPr lang="de-DE" dirty="0"/>
              <a:t> Scenarios</a:t>
            </a:r>
          </a:p>
        </p:txBody>
      </p:sp>
    </p:spTree>
    <p:extLst>
      <p:ext uri="{BB962C8B-B14F-4D97-AF65-F5344CB8AC3E}">
        <p14:creationId xmlns:p14="http://schemas.microsoft.com/office/powerpoint/2010/main" val="90243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>
              <a:defRPr/>
            </a:pPr>
            <a:r>
              <a:rPr lang="de-DE" sz="3600" dirty="0" err="1">
                <a:solidFill>
                  <a:schemeClr val="bg2">
                    <a:lumMod val="25000"/>
                  </a:schemeClr>
                </a:solidFill>
              </a:rPr>
              <a:t>Overview</a:t>
            </a:r>
            <a:endParaRPr lang="de-DE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19276"/>
            <a:ext cx="8229600" cy="3394075"/>
          </a:xfrm>
        </p:spPr>
        <p:txBody>
          <a:bodyPr rtlCol="0">
            <a:normAutofit fontScale="925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de-DE" dirty="0" smtClean="0"/>
              <a:t>ABR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Existing</a:t>
            </a:r>
            <a:r>
              <a:rPr lang="de-DE" dirty="0" smtClean="0"/>
              <a:t> Video </a:t>
            </a:r>
            <a:r>
              <a:rPr lang="de-DE" dirty="0" err="1" smtClean="0"/>
              <a:t>Metrics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Standards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smtClean="0"/>
              <a:t>Stakeholders in </a:t>
            </a:r>
            <a:r>
              <a:rPr lang="de-DE" dirty="0" err="1" smtClean="0"/>
              <a:t>the</a:t>
            </a:r>
            <a:r>
              <a:rPr lang="de-DE" dirty="0" smtClean="0"/>
              <a:t> OTT </a:t>
            </a:r>
            <a:r>
              <a:rPr lang="de-DE" dirty="0" err="1" smtClean="0"/>
              <a:t>QoE</a:t>
            </a:r>
            <a:r>
              <a:rPr lang="de-DE" dirty="0" smtClean="0"/>
              <a:t> </a:t>
            </a:r>
            <a:r>
              <a:rPr lang="de-DE" dirty="0" err="1" smtClean="0"/>
              <a:t>Rivalry</a:t>
            </a:r>
            <a:endParaRPr lang="de-DE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/>
              <a:t>Defining</a:t>
            </a:r>
            <a:r>
              <a:rPr lang="de-DE" dirty="0" smtClean="0"/>
              <a:t> an &gt;OTT Quality Model&lt;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/>
              <a:t>Designing</a:t>
            </a:r>
            <a:r>
              <a:rPr lang="de-DE" dirty="0" smtClean="0"/>
              <a:t> a Video Quality </a:t>
            </a:r>
            <a:r>
              <a:rPr lang="de-DE" dirty="0" err="1" smtClean="0"/>
              <a:t>Measure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OTT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/>
              <a:t>Introduction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PEVQ-S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/>
              <a:t>Conclusions</a:t>
            </a:r>
            <a:r>
              <a:rPr lang="de-DE" dirty="0" smtClean="0"/>
              <a:t>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5441950" y="5668963"/>
            <a:ext cx="23764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D7D18-22F4-429F-A049-928A289A02AE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>
              <a:defRPr/>
            </a:pPr>
            <a:r>
              <a:rPr lang="de-DE" sz="3600" dirty="0" err="1">
                <a:solidFill>
                  <a:schemeClr val="bg2">
                    <a:lumMod val="25000"/>
                  </a:schemeClr>
                </a:solidFill>
              </a:rPr>
              <a:t>Overview</a:t>
            </a:r>
            <a:endParaRPr lang="de-DE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19276"/>
            <a:ext cx="8229600" cy="3394075"/>
          </a:xfrm>
        </p:spPr>
        <p:txBody>
          <a:bodyPr rtlCol="0">
            <a:normAutofit fontScale="925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de-DE" dirty="0" smtClean="0"/>
              <a:t>ABR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Existing</a:t>
            </a:r>
            <a:r>
              <a:rPr lang="de-DE" dirty="0" smtClean="0"/>
              <a:t> Video </a:t>
            </a:r>
            <a:r>
              <a:rPr lang="de-DE" dirty="0" err="1" smtClean="0"/>
              <a:t>Metrics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Standards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Stakeholders in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the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OTT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QoE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Rivalry</a:t>
            </a:r>
            <a:endParaRPr lang="de-DE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Defining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an &gt;OTT Quality Model&lt;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Designing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a Video Quality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Measure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for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OTT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Introduction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to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PEVQ-S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Conclusions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5441950" y="5668963"/>
            <a:ext cx="23764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FC1AE-1DF1-4578-8A3E-1BA978E62401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7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63625"/>
            <a:ext cx="8229600" cy="8572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de-DE" sz="3600" dirty="0" err="1">
                <a:solidFill>
                  <a:schemeClr val="bg2">
                    <a:lumMod val="25000"/>
                  </a:schemeClr>
                </a:solidFill>
              </a:rPr>
              <a:t>Testing</a:t>
            </a:r>
            <a:r>
              <a:rPr lang="de-DE" sz="3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3600" dirty="0" err="1">
                <a:solidFill>
                  <a:schemeClr val="bg2">
                    <a:lumMod val="25000"/>
                  </a:schemeClr>
                </a:solidFill>
              </a:rPr>
              <a:t>Typologies</a:t>
            </a:r>
            <a:endParaRPr lang="de-DE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842" name="Textplatzhalter 2"/>
          <p:cNvSpPr>
            <a:spLocks noGrp="1"/>
          </p:cNvSpPr>
          <p:nvPr>
            <p:ph type="body" idx="1"/>
          </p:nvPr>
        </p:nvSpPr>
        <p:spPr>
          <a:xfrm>
            <a:off x="457200" y="1828801"/>
            <a:ext cx="4040188" cy="479425"/>
          </a:xfrm>
        </p:spPr>
        <p:txBody>
          <a:bodyPr/>
          <a:lstStyle/>
          <a:p>
            <a:r>
              <a:rPr lang="de-DE" smtClean="0"/>
              <a:t>Full Reference (FR)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308226"/>
            <a:ext cx="4040188" cy="2963863"/>
          </a:xfrm>
        </p:spPr>
        <p:txBody>
          <a:bodyPr>
            <a:normAutofit/>
          </a:bodyPr>
          <a:lstStyle/>
          <a:p>
            <a:pPr marL="266700" indent="-266700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1800"/>
              <a:t>Principle: Differential Analysis comparing Degraded with the Original Source Video</a:t>
            </a:r>
          </a:p>
          <a:p>
            <a:pPr marL="266700" indent="-266700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1800"/>
              <a:t>Access to Reference/Studio Source</a:t>
            </a:r>
          </a:p>
          <a:p>
            <a:pPr marL="266700" indent="-266700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1800"/>
              <a:t>Pixel-based, Frame-by-Frame Comparison</a:t>
            </a:r>
          </a:p>
          <a:p>
            <a:pPr marL="266700" indent="-266700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1800"/>
              <a:t>e.g. OPTICOM‘s </a:t>
            </a:r>
            <a:r>
              <a:rPr lang="de-DE" sz="1800" b="1"/>
              <a:t>PEVQ</a:t>
            </a:r>
            <a:r>
              <a:rPr lang="de-DE" sz="1800"/>
              <a:t>/ITU-T J.247</a:t>
            </a:r>
          </a:p>
          <a:p>
            <a:pPr marL="266700" indent="-266700">
              <a:lnSpc>
                <a:spcPct val="90000"/>
              </a:lnSpc>
              <a:buClr>
                <a:schemeClr val="accent1"/>
              </a:buClr>
              <a:buNone/>
            </a:pPr>
            <a:r>
              <a:rPr lang="de-DE" sz="1800" b="1">
                <a:solidFill>
                  <a:srgbClr val="9BBB59"/>
                </a:solidFill>
                <a:sym typeface="Wingdings 2" pitchFamily="18" charset="2"/>
              </a:rPr>
              <a:t>+</a:t>
            </a:r>
            <a:r>
              <a:rPr lang="de-DE" sz="1800">
                <a:sym typeface="Wingdings 2" pitchFamily="18" charset="2"/>
              </a:rPr>
              <a:t>	</a:t>
            </a:r>
            <a:r>
              <a:rPr lang="de-DE" sz="1800" b="1">
                <a:solidFill>
                  <a:srgbClr val="9BBB59"/>
                </a:solidFill>
                <a:sym typeface="Wingdings 2" pitchFamily="18" charset="2"/>
              </a:rPr>
              <a:t>Highest Accuracy and Repeatability</a:t>
            </a:r>
          </a:p>
          <a:p>
            <a:pPr marL="266700" indent="-266700">
              <a:lnSpc>
                <a:spcPct val="90000"/>
              </a:lnSpc>
              <a:buClr>
                <a:schemeClr val="accent1"/>
              </a:buClr>
              <a:buNone/>
            </a:pPr>
            <a:r>
              <a:rPr lang="de-DE" sz="1800" b="1">
                <a:solidFill>
                  <a:srgbClr val="9BBB59"/>
                </a:solidFill>
                <a:sym typeface="Wingdings 2" pitchFamily="18" charset="2"/>
              </a:rPr>
              <a:t>+	Standardized</a:t>
            </a:r>
            <a:endParaRPr lang="de-DE" sz="1800">
              <a:sym typeface="Wingdings 2" pitchFamily="18" charset="2"/>
            </a:endParaRPr>
          </a:p>
          <a:p>
            <a:pPr marL="266700" indent="-266700">
              <a:lnSpc>
                <a:spcPct val="90000"/>
              </a:lnSpc>
              <a:buClr>
                <a:schemeClr val="accent1"/>
              </a:buClr>
              <a:buNone/>
            </a:pPr>
            <a:r>
              <a:rPr lang="de-DE" sz="1800" b="1">
                <a:solidFill>
                  <a:srgbClr val="F79646"/>
                </a:solidFill>
                <a:sym typeface="Wingdings 2" pitchFamily="18" charset="2"/>
              </a:rPr>
              <a:t>‒</a:t>
            </a:r>
            <a:r>
              <a:rPr lang="de-DE" sz="1800">
                <a:sym typeface="Wingdings 2" pitchFamily="18" charset="2"/>
              </a:rPr>
              <a:t>	</a:t>
            </a:r>
            <a:r>
              <a:rPr lang="de-DE" sz="1800" b="1">
                <a:solidFill>
                  <a:srgbClr val="F79646"/>
                </a:solidFill>
                <a:sym typeface="Wingdings 2" pitchFamily="18" charset="2"/>
              </a:rPr>
              <a:t>Processing Intensive </a:t>
            </a:r>
            <a:endParaRPr lang="de-DE" sz="1800" b="1">
              <a:solidFill>
                <a:srgbClr val="F79646"/>
              </a:solidFill>
            </a:endParaRPr>
          </a:p>
          <a:p>
            <a:pPr marL="266700" indent="-266700">
              <a:lnSpc>
                <a:spcPct val="90000"/>
              </a:lnSpc>
              <a:buNone/>
            </a:pPr>
            <a:endParaRPr lang="de-DE" sz="1800"/>
          </a:p>
          <a:p>
            <a:pPr marL="266700" indent="-266700">
              <a:lnSpc>
                <a:spcPct val="90000"/>
              </a:lnSpc>
            </a:pPr>
            <a:endParaRPr lang="de-DE" smtClean="0"/>
          </a:p>
          <a:p>
            <a:pPr marL="266700" indent="-266700">
              <a:lnSpc>
                <a:spcPct val="90000"/>
              </a:lnSpc>
            </a:pPr>
            <a:endParaRPr lang="de-DE" smtClean="0"/>
          </a:p>
          <a:p>
            <a:pPr marL="266700" indent="-266700">
              <a:lnSpc>
                <a:spcPct val="90000"/>
              </a:lnSpc>
            </a:pPr>
            <a:endParaRPr lang="de-DE" smtClean="0"/>
          </a:p>
        </p:txBody>
      </p:sp>
      <p:sp>
        <p:nvSpPr>
          <p:cNvPr id="35844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828801"/>
            <a:ext cx="4041775" cy="479425"/>
          </a:xfrm>
        </p:spPr>
        <p:txBody>
          <a:bodyPr/>
          <a:lstStyle/>
          <a:p>
            <a:r>
              <a:rPr lang="de-DE" smtClean="0"/>
              <a:t>No-Reference (NR)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308226"/>
            <a:ext cx="4041775" cy="2963863"/>
          </a:xfrm>
        </p:spPr>
        <p:txBody>
          <a:bodyPr>
            <a:normAutofit/>
          </a:bodyPr>
          <a:lstStyle/>
          <a:p>
            <a:pPr marL="266700" indent="-266700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1800"/>
              <a:t>Principle: Single-ended Analysis, </a:t>
            </a:r>
            <a:br>
              <a:rPr lang="de-DE" sz="1800"/>
            </a:br>
            <a:r>
              <a:rPr lang="de-DE" sz="1800" b="1"/>
              <a:t>NO</a:t>
            </a:r>
            <a:r>
              <a:rPr lang="de-DE" sz="1800"/>
              <a:t> Information on the Original Source Video</a:t>
            </a:r>
          </a:p>
          <a:p>
            <a:pPr marL="266700" indent="-266700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1800"/>
              <a:t>Pixel-based, or</a:t>
            </a:r>
          </a:p>
          <a:p>
            <a:pPr marL="266700" indent="-266700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1800" b="1"/>
              <a:t>NR/IP</a:t>
            </a:r>
            <a:r>
              <a:rPr lang="de-DE" sz="1800"/>
              <a:t> Transport Stream Analysis, only, no Payload decoding</a:t>
            </a:r>
          </a:p>
          <a:p>
            <a:pPr marL="266700" indent="-266700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1800"/>
              <a:t>Various Proprietary Metrics </a:t>
            </a:r>
            <a:endParaRPr lang="de-DE" sz="1800" b="1">
              <a:solidFill>
                <a:srgbClr val="9BBB59"/>
              </a:solidFill>
              <a:sym typeface="Wingdings 2" pitchFamily="18" charset="2"/>
            </a:endParaRPr>
          </a:p>
          <a:p>
            <a:pPr marL="266700" indent="-266700">
              <a:lnSpc>
                <a:spcPct val="90000"/>
              </a:lnSpc>
              <a:buClr>
                <a:schemeClr val="accent1"/>
              </a:buClr>
              <a:buNone/>
            </a:pPr>
            <a:r>
              <a:rPr lang="de-DE" sz="1800" b="1">
                <a:solidFill>
                  <a:srgbClr val="F79646"/>
                </a:solidFill>
                <a:sym typeface="Wingdings 2" pitchFamily="18" charset="2"/>
              </a:rPr>
              <a:t>‒</a:t>
            </a:r>
            <a:r>
              <a:rPr lang="de-DE" sz="1800">
                <a:sym typeface="Wingdings 2" pitchFamily="18" charset="2"/>
              </a:rPr>
              <a:t>	</a:t>
            </a:r>
            <a:r>
              <a:rPr lang="de-DE" sz="1800" b="1">
                <a:solidFill>
                  <a:srgbClr val="F79646"/>
                </a:solidFill>
                <a:sym typeface="Wingdings 2" pitchFamily="18" charset="2"/>
              </a:rPr>
              <a:t>Low Accuracy „Estimates“ only</a:t>
            </a:r>
          </a:p>
          <a:p>
            <a:pPr marL="266700" indent="-266700">
              <a:lnSpc>
                <a:spcPct val="90000"/>
              </a:lnSpc>
              <a:buClr>
                <a:schemeClr val="accent1"/>
              </a:buClr>
              <a:buNone/>
            </a:pPr>
            <a:r>
              <a:rPr lang="de-DE" sz="1800" b="1">
                <a:solidFill>
                  <a:srgbClr val="F79646"/>
                </a:solidFill>
                <a:sym typeface="Wingdings 2" pitchFamily="18" charset="2"/>
              </a:rPr>
              <a:t>‒	Failed in Standardization</a:t>
            </a:r>
            <a:endParaRPr lang="de-DE" sz="1800"/>
          </a:p>
          <a:p>
            <a:pPr marL="266700" indent="-266700">
              <a:lnSpc>
                <a:spcPct val="90000"/>
              </a:lnSpc>
              <a:buClr>
                <a:schemeClr val="accent1"/>
              </a:buClr>
              <a:buNone/>
            </a:pPr>
            <a:r>
              <a:rPr lang="de-DE" sz="1800" b="1">
                <a:solidFill>
                  <a:srgbClr val="9BBB59"/>
                </a:solidFill>
                <a:sym typeface="Wingdings 2" pitchFamily="18" charset="2"/>
              </a:rPr>
              <a:t>+</a:t>
            </a:r>
            <a:r>
              <a:rPr lang="de-DE" sz="1800">
                <a:sym typeface="Wingdings 2" pitchFamily="18" charset="2"/>
              </a:rPr>
              <a:t>	</a:t>
            </a:r>
            <a:r>
              <a:rPr lang="de-DE" sz="1800" b="1">
                <a:solidFill>
                  <a:srgbClr val="9BBB59"/>
                </a:solidFill>
                <a:sym typeface="Wingdings 2" pitchFamily="18" charset="2"/>
              </a:rPr>
              <a:t>Lightweight, easy to apply</a:t>
            </a:r>
          </a:p>
          <a:p>
            <a:pPr marL="266700" indent="-266700">
              <a:lnSpc>
                <a:spcPct val="90000"/>
              </a:lnSpc>
            </a:pPr>
            <a:endParaRPr lang="de-DE" sz="220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4294967295"/>
          </p:nvPr>
        </p:nvSpPr>
        <p:spPr>
          <a:xfrm>
            <a:off x="5441950" y="5668963"/>
            <a:ext cx="23764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DDABBB-17DD-4FB2-8FC8-06AF72311EDA}" type="slidenum">
              <a:rPr lang="en-US"/>
              <a:pPr>
                <a:defRPr/>
              </a:pPr>
              <a:t>7</a:t>
            </a:fld>
            <a:endParaRPr lang="en-US"/>
          </a:p>
        </p:txBody>
      </p:sp>
      <p:cxnSp>
        <p:nvCxnSpPr>
          <p:cNvPr id="11" name="Gerade Verbindung 10"/>
          <p:cNvCxnSpPr/>
          <p:nvPr/>
        </p:nvCxnSpPr>
        <p:spPr>
          <a:xfrm flipV="1">
            <a:off x="565151" y="4281488"/>
            <a:ext cx="3794125" cy="4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flipV="1">
            <a:off x="4722813" y="4286251"/>
            <a:ext cx="3795712" cy="4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88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63626"/>
            <a:ext cx="2351088" cy="4479925"/>
          </a:xfrm>
        </p:spPr>
        <p:txBody>
          <a:bodyPr rtlCol="0" anchor="t">
            <a:noAutofit/>
          </a:bodyPr>
          <a:lstStyle/>
          <a:p>
            <a:pPr algn="r">
              <a:defRPr/>
            </a:pPr>
            <a:r>
              <a:rPr lang="de-DE" sz="3600" dirty="0">
                <a:solidFill>
                  <a:schemeClr val="bg2">
                    <a:lumMod val="25000"/>
                  </a:schemeClr>
                </a:solidFill>
              </a:rPr>
              <a:t>Video Quality Standards</a:t>
            </a:r>
            <a:br>
              <a:rPr lang="de-DE" sz="36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de-DE" sz="3600" dirty="0" err="1">
                <a:solidFill>
                  <a:schemeClr val="bg2">
                    <a:lumMod val="25000"/>
                  </a:schemeClr>
                </a:solidFill>
              </a:rPr>
              <a:t>developed</a:t>
            </a:r>
            <a:r>
              <a:rPr lang="de-DE" sz="3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3600" dirty="0" err="1">
                <a:solidFill>
                  <a:schemeClr val="bg2">
                    <a:lumMod val="25000"/>
                  </a:schemeClr>
                </a:solidFill>
              </a:rPr>
              <a:t>by</a:t>
            </a:r>
            <a:r>
              <a:rPr lang="de-DE" sz="3600" dirty="0">
                <a:solidFill>
                  <a:schemeClr val="bg2">
                    <a:lumMod val="25000"/>
                  </a:schemeClr>
                </a:solidFill>
              </a:rPr>
              <a:t> VQEG </a:t>
            </a:r>
            <a:r>
              <a:rPr lang="de-DE" sz="3600" dirty="0" err="1">
                <a:solidFill>
                  <a:schemeClr val="bg2">
                    <a:lumMod val="25000"/>
                  </a:schemeClr>
                </a:solidFill>
              </a:rPr>
              <a:t>and</a:t>
            </a:r>
            <a:r>
              <a:rPr lang="de-DE" sz="3600" dirty="0">
                <a:solidFill>
                  <a:schemeClr val="bg2">
                    <a:lumMod val="25000"/>
                  </a:schemeClr>
                </a:solidFill>
              </a:rPr>
              <a:t> ITU </a:t>
            </a:r>
            <a:br>
              <a:rPr lang="de-DE" sz="36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de-DE" sz="2400" dirty="0" err="1">
                <a:solidFill>
                  <a:schemeClr val="bg2">
                    <a:lumMod val="25000"/>
                  </a:schemeClr>
                </a:solidFill>
              </a:rPr>
              <a:t>based</a:t>
            </a:r>
            <a:r>
              <a:rPr lang="de-DE" sz="2400" dirty="0">
                <a:solidFill>
                  <a:schemeClr val="bg2">
                    <a:lumMod val="25000"/>
                  </a:schemeClr>
                </a:solidFill>
              </a:rPr>
              <a:t> on BT.500/P.910</a:t>
            </a:r>
            <a:endParaRPr lang="de-DE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5441950" y="5668963"/>
            <a:ext cx="23764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F50987-9B1B-4F1F-B337-25D1D21437EB}" type="slidenum">
              <a:rPr lang="en-US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6" name="Diagramm 5"/>
          <p:cNvGraphicFramePr/>
          <p:nvPr/>
        </p:nvGraphicFramePr>
        <p:xfrm>
          <a:off x="3304622" y="813590"/>
          <a:ext cx="5229778" cy="5093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740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9AE9B0-CAF3-48E3-8741-076BF0632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FC8B88-4013-4D14-A653-566817C55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EEB20D-927F-448A-A3A2-3B602AC7F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B561D9-7ADF-438F-986E-76633C851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980D75-D7BF-4865-BED4-24C3D2775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7A32F6-E4BC-44B6-8184-CC4976F2A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3FC2B1-EE48-4E8B-9C29-B6F00DDA8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28C0CA-7DEA-4B35-BE7F-B793480EC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de-DE" sz="3600" dirty="0">
                <a:solidFill>
                  <a:schemeClr val="bg2">
                    <a:lumMod val="25000"/>
                  </a:schemeClr>
                </a:solidFill>
              </a:rPr>
              <a:t>ABR Video Streaming </a:t>
            </a:r>
            <a:r>
              <a:rPr lang="de-DE" sz="3600" dirty="0" err="1">
                <a:solidFill>
                  <a:schemeClr val="bg2">
                    <a:lumMod val="25000"/>
                  </a:schemeClr>
                </a:solidFill>
              </a:rPr>
              <a:t>Techniques</a:t>
            </a:r>
            <a:endParaRPr lang="de-DE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5441950" y="5668963"/>
            <a:ext cx="23764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8210C-9E5E-4B6E-838C-0C10DC7C2107}" type="slidenum">
              <a:rPr lang="en-US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9" name="Diagramm 8"/>
          <p:cNvGraphicFramePr/>
          <p:nvPr/>
        </p:nvGraphicFramePr>
        <p:xfrm>
          <a:off x="1823357" y="2035629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7586664" y="4443413"/>
            <a:ext cx="1214437" cy="785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de-DE" sz="900" dirty="0" err="1">
                <a:solidFill>
                  <a:schemeClr val="bg1">
                    <a:lumMod val="50000"/>
                  </a:schemeClr>
                </a:solidFill>
              </a:rPr>
              <a:t>based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 on Jan </a:t>
            </a:r>
            <a:r>
              <a:rPr lang="de-DE" sz="900" dirty="0" err="1">
                <a:solidFill>
                  <a:schemeClr val="bg1">
                    <a:lumMod val="50000"/>
                  </a:schemeClr>
                </a:solidFill>
              </a:rPr>
              <a:t>Ozer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: ‘Video </a:t>
            </a:r>
            <a:r>
              <a:rPr lang="de-DE" sz="900" dirty="0" err="1">
                <a:solidFill>
                  <a:schemeClr val="bg1">
                    <a:lumMod val="50000"/>
                  </a:schemeClr>
                </a:solidFill>
              </a:rPr>
              <a:t>Compression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900" dirty="0" err="1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 Flash, Apple Devices </a:t>
            </a:r>
            <a:r>
              <a:rPr lang="de-DE" sz="900" dirty="0" err="1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 HTML5‘ [2011])</a:t>
            </a:r>
          </a:p>
        </p:txBody>
      </p:sp>
    </p:spTree>
    <p:extLst>
      <p:ext uri="{BB962C8B-B14F-4D97-AF65-F5344CB8AC3E}">
        <p14:creationId xmlns:p14="http://schemas.microsoft.com/office/powerpoint/2010/main" val="342926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F0A4E6869D124C89016E3041754BE2" ma:contentTypeVersion="1" ma:contentTypeDescription="Create a new document." ma:contentTypeScope="" ma:versionID="547209dd37a1146d86ff495c3fcdeb3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A40285-AE0F-4395-972F-836DB1430DCF}"/>
</file>

<file path=customXml/itemProps2.xml><?xml version="1.0" encoding="utf-8"?>
<ds:datastoreItem xmlns:ds="http://schemas.openxmlformats.org/officeDocument/2006/customXml" ds:itemID="{FE89E6D3-4F45-4BED-8370-EE17729EE4E0}"/>
</file>

<file path=customXml/itemProps3.xml><?xml version="1.0" encoding="utf-8"?>
<ds:datastoreItem xmlns:ds="http://schemas.openxmlformats.org/officeDocument/2006/customXml" ds:itemID="{8973E3CB-FC62-4B65-A8E5-1B509C1CD97B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1220</Words>
  <Application>Microsoft Office PowerPoint</Application>
  <PresentationFormat>On-screen Show (4:3)</PresentationFormat>
  <Paragraphs>364</Paragraphs>
  <Slides>25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Univers 47 CondensedLight</vt:lpstr>
      <vt:lpstr>Arial</vt:lpstr>
      <vt:lpstr>Calibri</vt:lpstr>
      <vt:lpstr>Microsoft New Tai Lue</vt:lpstr>
      <vt:lpstr>Times New Roman</vt:lpstr>
      <vt:lpstr>Trebuchet MS</vt:lpstr>
      <vt:lpstr>Wingdings</vt:lpstr>
      <vt:lpstr>Wingdings 2</vt:lpstr>
      <vt:lpstr>Wingdings 3</vt:lpstr>
      <vt:lpstr>Office Theme</vt:lpstr>
      <vt:lpstr>Microsoft ClipArt Gallery</vt:lpstr>
      <vt:lpstr>ITU Regional Standardization Forum For Africa Dakar, Senegal, 24-25 March 2015</vt:lpstr>
      <vt:lpstr>Who We Are</vt:lpstr>
      <vt:lpstr>How Do You Measure Video Quality? </vt:lpstr>
      <vt:lpstr>PowerPoint Presentation</vt:lpstr>
      <vt:lpstr>Overview</vt:lpstr>
      <vt:lpstr>Overview</vt:lpstr>
      <vt:lpstr>Testing Typologies</vt:lpstr>
      <vt:lpstr>Video Quality Standards developed by VQEG and ITU  based on BT.500/P.910</vt:lpstr>
      <vt:lpstr>ABR Video Streaming Techniques</vt:lpstr>
      <vt:lpstr>Example: YouTube Upload</vt:lpstr>
      <vt:lpstr>Only  PEVQ was validated for QCIF, CIF, VGA, SD, and HD based on BT.500/P.910</vt:lpstr>
      <vt:lpstr>Validation by Subjective Testing</vt:lpstr>
      <vt:lpstr>Overview</vt:lpstr>
      <vt:lpstr>Stakeholders involved in a QoE Rivalry</vt:lpstr>
      <vt:lpstr>Overview</vt:lpstr>
      <vt:lpstr>Defining a  4-layered  OTT Quality Model</vt:lpstr>
      <vt:lpstr>Stakeholders‘ Different Quality Views</vt:lpstr>
      <vt:lpstr>Overview</vt:lpstr>
      <vt:lpstr>OTT VQM Requirements </vt:lpstr>
      <vt:lpstr>Overview</vt:lpstr>
      <vt:lpstr>PowerPoint Presentation</vt:lpstr>
      <vt:lpstr>Overview</vt:lpstr>
      <vt:lpstr>Conclusions (1/2)</vt:lpstr>
      <vt:lpstr>Conclusions (2/2)</vt:lpstr>
      <vt:lpstr>Any questions ?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Gaspari</dc:creator>
  <cp:lastModifiedBy>Aloran, Rakan</cp:lastModifiedBy>
  <cp:revision>100</cp:revision>
  <cp:lastPrinted>2015-01-19T16:17:40Z</cp:lastPrinted>
  <dcterms:created xsi:type="dcterms:W3CDTF">2014-09-01T15:38:30Z</dcterms:created>
  <dcterms:modified xsi:type="dcterms:W3CDTF">2015-03-19T10:14:20Z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0x010100E5F0A4E6869D124C89016E3041754BE2</vt:lpwstr>
  </property>
</Properties>
</file>