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layout4.xml" ContentType="application/vnd.openxmlformats-officedocument.drawingml.diagramLayout+xml"/>
  <Override PartName="/ppt/diagrams/drawing1.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618" r:id="rId2"/>
    <p:sldId id="694" r:id="rId3"/>
    <p:sldId id="732" r:id="rId4"/>
    <p:sldId id="1287" r:id="rId5"/>
    <p:sldId id="1288" r:id="rId6"/>
    <p:sldId id="1289" r:id="rId7"/>
    <p:sldId id="1290" r:id="rId8"/>
    <p:sldId id="1291" r:id="rId9"/>
    <p:sldId id="1292" r:id="rId10"/>
    <p:sldId id="1293" r:id="rId11"/>
    <p:sldId id="1180" r:id="rId12"/>
    <p:sldId id="1191" r:id="rId13"/>
    <p:sldId id="1221" r:id="rId14"/>
    <p:sldId id="1262" r:id="rId15"/>
    <p:sldId id="1219" r:id="rId16"/>
    <p:sldId id="1283" r:id="rId17"/>
    <p:sldId id="1295" r:id="rId18"/>
    <p:sldId id="1049" r:id="rId19"/>
    <p:sldId id="1181" r:id="rId20"/>
    <p:sldId id="1183" r:id="rId21"/>
    <p:sldId id="1184" r:id="rId22"/>
    <p:sldId id="1189" r:id="rId23"/>
    <p:sldId id="1186" r:id="rId24"/>
    <p:sldId id="1187" r:id="rId25"/>
    <p:sldId id="1331" r:id="rId26"/>
    <p:sldId id="1306" r:id="rId27"/>
    <p:sldId id="1308" r:id="rId28"/>
    <p:sldId id="1309" r:id="rId29"/>
    <p:sldId id="1310" r:id="rId30"/>
    <p:sldId id="1312" r:id="rId31"/>
    <p:sldId id="1318" r:id="rId32"/>
    <p:sldId id="1320" r:id="rId33"/>
    <p:sldId id="1329" r:id="rId34"/>
    <p:sldId id="1321" r:id="rId35"/>
    <p:sldId id="1328" r:id="rId36"/>
    <p:sldId id="1330" r:id="rId37"/>
    <p:sldId id="1322" r:id="rId38"/>
    <p:sldId id="1325" r:id="rId39"/>
    <p:sldId id="1316" r:id="rId40"/>
    <p:sldId id="1317" r:id="rId41"/>
    <p:sldId id="1247" r:id="rId42"/>
  </p:sldIdLst>
  <p:sldSz cx="9144000" cy="6858000" type="screen4x3"/>
  <p:notesSz cx="7315200" cy="9601200"/>
  <p:defaultTextStyle>
    <a:defPPr>
      <a:defRPr lang="en-US"/>
    </a:defPPr>
    <a:lvl1pPr algn="l" rtl="0" eaLnBrk="0" fontAlgn="base" hangingPunct="0">
      <a:spcBef>
        <a:spcPct val="0"/>
      </a:spcBef>
      <a:spcAft>
        <a:spcPct val="0"/>
      </a:spcAft>
      <a:buClr>
        <a:schemeClr val="tx1"/>
      </a:buClr>
      <a:buFont typeface="Arial" panose="020B0604020202020204" pitchFamily="34" charset="0"/>
      <a:defRPr sz="1600" kern="1200">
        <a:solidFill>
          <a:schemeClr val="bg1"/>
        </a:solidFill>
        <a:latin typeface="Trebuchet MS" panose="020B0603020202020204" pitchFamily="34" charset="0"/>
        <a:ea typeface="+mn-ea"/>
        <a:cs typeface="+mn-cs"/>
      </a:defRPr>
    </a:lvl1pPr>
    <a:lvl2pPr marL="457200" algn="l" rtl="0" eaLnBrk="0" fontAlgn="base" hangingPunct="0">
      <a:spcBef>
        <a:spcPct val="0"/>
      </a:spcBef>
      <a:spcAft>
        <a:spcPct val="0"/>
      </a:spcAft>
      <a:buClr>
        <a:schemeClr val="tx1"/>
      </a:buClr>
      <a:buFont typeface="Arial" panose="020B0604020202020204" pitchFamily="34" charset="0"/>
      <a:defRPr sz="1600" kern="1200">
        <a:solidFill>
          <a:schemeClr val="bg1"/>
        </a:solidFill>
        <a:latin typeface="Trebuchet MS" panose="020B0603020202020204" pitchFamily="34" charset="0"/>
        <a:ea typeface="+mn-ea"/>
        <a:cs typeface="+mn-cs"/>
      </a:defRPr>
    </a:lvl2pPr>
    <a:lvl3pPr marL="914400" algn="l" rtl="0" eaLnBrk="0" fontAlgn="base" hangingPunct="0">
      <a:spcBef>
        <a:spcPct val="0"/>
      </a:spcBef>
      <a:spcAft>
        <a:spcPct val="0"/>
      </a:spcAft>
      <a:buClr>
        <a:schemeClr val="tx1"/>
      </a:buClr>
      <a:buFont typeface="Arial" panose="020B0604020202020204" pitchFamily="34" charset="0"/>
      <a:defRPr sz="1600" kern="1200">
        <a:solidFill>
          <a:schemeClr val="bg1"/>
        </a:solidFill>
        <a:latin typeface="Trebuchet MS" panose="020B0603020202020204" pitchFamily="34" charset="0"/>
        <a:ea typeface="+mn-ea"/>
        <a:cs typeface="+mn-cs"/>
      </a:defRPr>
    </a:lvl3pPr>
    <a:lvl4pPr marL="1371600" algn="l" rtl="0" eaLnBrk="0" fontAlgn="base" hangingPunct="0">
      <a:spcBef>
        <a:spcPct val="0"/>
      </a:spcBef>
      <a:spcAft>
        <a:spcPct val="0"/>
      </a:spcAft>
      <a:buClr>
        <a:schemeClr val="tx1"/>
      </a:buClr>
      <a:buFont typeface="Arial" panose="020B0604020202020204" pitchFamily="34" charset="0"/>
      <a:defRPr sz="1600" kern="1200">
        <a:solidFill>
          <a:schemeClr val="bg1"/>
        </a:solidFill>
        <a:latin typeface="Trebuchet MS" panose="020B0603020202020204" pitchFamily="34" charset="0"/>
        <a:ea typeface="+mn-ea"/>
        <a:cs typeface="+mn-cs"/>
      </a:defRPr>
    </a:lvl4pPr>
    <a:lvl5pPr marL="1828800" algn="l" rtl="0" eaLnBrk="0" fontAlgn="base" hangingPunct="0">
      <a:spcBef>
        <a:spcPct val="0"/>
      </a:spcBef>
      <a:spcAft>
        <a:spcPct val="0"/>
      </a:spcAft>
      <a:buClr>
        <a:schemeClr val="tx1"/>
      </a:buClr>
      <a:buFont typeface="Arial" panose="020B0604020202020204" pitchFamily="34" charset="0"/>
      <a:defRPr sz="1600" kern="1200">
        <a:solidFill>
          <a:schemeClr val="bg1"/>
        </a:solidFill>
        <a:latin typeface="Trebuchet MS" panose="020B0603020202020204" pitchFamily="34" charset="0"/>
        <a:ea typeface="+mn-ea"/>
        <a:cs typeface="+mn-cs"/>
      </a:defRPr>
    </a:lvl5pPr>
    <a:lvl6pPr marL="2286000" algn="l" defTabSz="914400" rtl="0" eaLnBrk="1" latinLnBrk="0" hangingPunct="1">
      <a:defRPr sz="1600" kern="1200">
        <a:solidFill>
          <a:schemeClr val="bg1"/>
        </a:solidFill>
        <a:latin typeface="Trebuchet MS" panose="020B0603020202020204" pitchFamily="34" charset="0"/>
        <a:ea typeface="+mn-ea"/>
        <a:cs typeface="+mn-cs"/>
      </a:defRPr>
    </a:lvl6pPr>
    <a:lvl7pPr marL="2743200" algn="l" defTabSz="914400" rtl="0" eaLnBrk="1" latinLnBrk="0" hangingPunct="1">
      <a:defRPr sz="1600" kern="1200">
        <a:solidFill>
          <a:schemeClr val="bg1"/>
        </a:solidFill>
        <a:latin typeface="Trebuchet MS" panose="020B0603020202020204" pitchFamily="34" charset="0"/>
        <a:ea typeface="+mn-ea"/>
        <a:cs typeface="+mn-cs"/>
      </a:defRPr>
    </a:lvl7pPr>
    <a:lvl8pPr marL="3200400" algn="l" defTabSz="914400" rtl="0" eaLnBrk="1" latinLnBrk="0" hangingPunct="1">
      <a:defRPr sz="1600" kern="1200">
        <a:solidFill>
          <a:schemeClr val="bg1"/>
        </a:solidFill>
        <a:latin typeface="Trebuchet MS" panose="020B0603020202020204" pitchFamily="34" charset="0"/>
        <a:ea typeface="+mn-ea"/>
        <a:cs typeface="+mn-cs"/>
      </a:defRPr>
    </a:lvl8pPr>
    <a:lvl9pPr marL="3657600" algn="l" defTabSz="914400" rtl="0" eaLnBrk="1" latinLnBrk="0" hangingPunct="1">
      <a:defRPr sz="1600" kern="1200">
        <a:solidFill>
          <a:schemeClr val="bg1"/>
        </a:solidFill>
        <a:latin typeface="Trebuchet MS" panose="020B0603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87BBE0"/>
    <a:srgbClr val="D9445A"/>
    <a:srgbClr val="CCFF66"/>
    <a:srgbClr val="FFFF99"/>
    <a:srgbClr val="FFFFCC"/>
    <a:srgbClr val="1B5BA2"/>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4" autoAdjust="0"/>
    <p:restoredTop sz="84014" autoAdjust="0"/>
  </p:normalViewPr>
  <p:slideViewPr>
    <p:cSldViewPr>
      <p:cViewPr varScale="1">
        <p:scale>
          <a:sx n="65" d="100"/>
          <a:sy n="65" d="100"/>
        </p:scale>
        <p:origin x="-22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552"/>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4CAD2-06C2-48E3-A7EF-2DF31DBA6492}" type="doc">
      <dgm:prSet loTypeId="urn:microsoft.com/office/officeart/2005/8/layout/hProcess9" loCatId="process" qsTypeId="urn:microsoft.com/office/officeart/2005/8/quickstyle/3d7" qsCatId="3D" csTypeId="urn:microsoft.com/office/officeart/2005/8/colors/colorful2" csCatId="colorful" phldr="1"/>
      <dgm:spPr>
        <a:scene3d>
          <a:camera prst="perspectiveLeft" zoom="91000">
            <a:rot lat="0" lon="300000" rev="0"/>
          </a:camera>
          <a:lightRig rig="threePt" dir="t">
            <a:rot lat="0" lon="0" rev="20640000"/>
          </a:lightRig>
        </a:scene3d>
      </dgm:spPr>
    </dgm:pt>
    <dgm:pt modelId="{DA099056-A1D7-42A6-81BB-4EFAA0A9FE38}">
      <dgm:prSet phldrT="[Text]" custT="1"/>
      <dgm:spPr>
        <a:solidFill>
          <a:schemeClr val="bg1">
            <a:lumMod val="95000"/>
          </a:schemeClr>
        </a:solidFill>
      </dgm:spPr>
      <dgm:t>
        <a:bodyPr/>
        <a:lstStyle/>
        <a:p>
          <a:r>
            <a:rPr lang="en-US" sz="2800" dirty="0" smtClean="0">
              <a:latin typeface="Cambria" panose="02040503050406030204" pitchFamily="18" charset="0"/>
            </a:rPr>
            <a:t>Gen 1</a:t>
          </a:r>
        </a:p>
        <a:p>
          <a:r>
            <a:rPr lang="en-US" sz="1600" dirty="0" smtClean="0">
              <a:latin typeface="Cambria" panose="02040503050406030204" pitchFamily="18" charset="0"/>
            </a:rPr>
            <a:t>(Monopoly)</a:t>
          </a:r>
          <a:endParaRPr lang="en-US" sz="1600" dirty="0">
            <a:latin typeface="Cambria" panose="02040503050406030204" pitchFamily="18" charset="0"/>
          </a:endParaRPr>
        </a:p>
      </dgm:t>
    </dgm:pt>
    <dgm:pt modelId="{DE08E6B7-B8BE-4DB3-B320-B04D834965D6}" type="parTrans" cxnId="{9510756F-A8F0-43A8-B994-0F111D2982D7}">
      <dgm:prSet/>
      <dgm:spPr/>
      <dgm:t>
        <a:bodyPr/>
        <a:lstStyle/>
        <a:p>
          <a:endParaRPr lang="en-US"/>
        </a:p>
      </dgm:t>
    </dgm:pt>
    <dgm:pt modelId="{2831AB9B-E50D-4A7D-8267-BBAD6544913D}" type="sibTrans" cxnId="{9510756F-A8F0-43A8-B994-0F111D2982D7}">
      <dgm:prSet/>
      <dgm:spPr/>
      <dgm:t>
        <a:bodyPr/>
        <a:lstStyle/>
        <a:p>
          <a:endParaRPr lang="en-US"/>
        </a:p>
      </dgm:t>
    </dgm:pt>
    <dgm:pt modelId="{E70E9A4B-196A-4BFA-BE38-214B836C62C4}">
      <dgm:prSet phldrT="[Text]" custT="1"/>
      <dgm:spPr>
        <a:solidFill>
          <a:schemeClr val="tx2">
            <a:lumMod val="20000"/>
            <a:lumOff val="80000"/>
          </a:schemeClr>
        </a:solidFill>
      </dgm:spPr>
      <dgm:t>
        <a:bodyPr/>
        <a:lstStyle/>
        <a:p>
          <a:r>
            <a:rPr lang="en-US" sz="2800" dirty="0" smtClean="0">
              <a:latin typeface="Cambria" panose="02040503050406030204" pitchFamily="18" charset="0"/>
            </a:rPr>
            <a:t>Gen 2</a:t>
          </a:r>
        </a:p>
        <a:p>
          <a:r>
            <a:rPr lang="en-US" sz="1200" dirty="0" smtClean="0">
              <a:latin typeface="Cambria" panose="02040503050406030204" pitchFamily="18" charset="0"/>
            </a:rPr>
            <a:t>(Liberalization and Privatization)</a:t>
          </a:r>
          <a:endParaRPr lang="en-US" sz="1200" dirty="0">
            <a:latin typeface="Cambria" panose="02040503050406030204" pitchFamily="18" charset="0"/>
          </a:endParaRPr>
        </a:p>
      </dgm:t>
    </dgm:pt>
    <dgm:pt modelId="{8F3719A4-9405-45F2-964A-01E13A2FBA9B}" type="parTrans" cxnId="{AD10CF1E-C06A-45E1-90E7-B6444F56ADC4}">
      <dgm:prSet/>
      <dgm:spPr/>
      <dgm:t>
        <a:bodyPr/>
        <a:lstStyle/>
        <a:p>
          <a:endParaRPr lang="en-US"/>
        </a:p>
      </dgm:t>
    </dgm:pt>
    <dgm:pt modelId="{4A427F4C-7BDA-4592-B732-100B877F23BC}" type="sibTrans" cxnId="{AD10CF1E-C06A-45E1-90E7-B6444F56ADC4}">
      <dgm:prSet/>
      <dgm:spPr/>
      <dgm:t>
        <a:bodyPr/>
        <a:lstStyle/>
        <a:p>
          <a:endParaRPr lang="en-US"/>
        </a:p>
      </dgm:t>
    </dgm:pt>
    <dgm:pt modelId="{6920DE95-9813-43B0-BB6C-5B6B18C2266B}">
      <dgm:prSet phldrT="[Text]" custT="1"/>
      <dgm:spPr>
        <a:solidFill>
          <a:schemeClr val="tx2">
            <a:lumMod val="60000"/>
            <a:lumOff val="40000"/>
          </a:schemeClr>
        </a:solidFill>
      </dgm:spPr>
      <dgm:t>
        <a:bodyPr/>
        <a:lstStyle/>
        <a:p>
          <a:r>
            <a:rPr lang="en-US" sz="2800" dirty="0" smtClean="0">
              <a:solidFill>
                <a:schemeClr val="bg1"/>
              </a:solidFill>
              <a:latin typeface="Cambria" panose="02040503050406030204" pitchFamily="18" charset="0"/>
            </a:rPr>
            <a:t>Gen 3</a:t>
          </a:r>
        </a:p>
        <a:p>
          <a:r>
            <a:rPr lang="en-US" sz="1400" dirty="0" smtClean="0">
              <a:solidFill>
                <a:schemeClr val="bg1"/>
              </a:solidFill>
              <a:latin typeface="Cambria" panose="02040503050406030204" pitchFamily="18" charset="0"/>
            </a:rPr>
            <a:t>(Managing competition)</a:t>
          </a:r>
          <a:endParaRPr lang="en-US" sz="1400" dirty="0">
            <a:solidFill>
              <a:schemeClr val="bg1"/>
            </a:solidFill>
            <a:latin typeface="Cambria" panose="02040503050406030204" pitchFamily="18" charset="0"/>
          </a:endParaRPr>
        </a:p>
      </dgm:t>
    </dgm:pt>
    <dgm:pt modelId="{10C25D26-2A4E-483A-8935-5C3A038F0195}" type="parTrans" cxnId="{C8BE57D6-CA48-4790-B1CD-8DF945A8F6E5}">
      <dgm:prSet/>
      <dgm:spPr/>
      <dgm:t>
        <a:bodyPr/>
        <a:lstStyle/>
        <a:p>
          <a:endParaRPr lang="en-US"/>
        </a:p>
      </dgm:t>
    </dgm:pt>
    <dgm:pt modelId="{E832E630-D671-4681-A03F-D82C8BEC5039}" type="sibTrans" cxnId="{C8BE57D6-CA48-4790-B1CD-8DF945A8F6E5}">
      <dgm:prSet/>
      <dgm:spPr/>
      <dgm:t>
        <a:bodyPr/>
        <a:lstStyle/>
        <a:p>
          <a:endParaRPr lang="en-US"/>
        </a:p>
      </dgm:t>
    </dgm:pt>
    <dgm:pt modelId="{66CE8575-726A-44C6-8128-148CBA2B907B}">
      <dgm:prSet phldrT="[Text]" custT="1"/>
      <dgm:spPr>
        <a:solidFill>
          <a:srgbClr val="92D050"/>
        </a:solidFill>
      </dgm:spPr>
      <dgm:t>
        <a:bodyPr/>
        <a:lstStyle/>
        <a:p>
          <a:r>
            <a:rPr lang="en-US" sz="2800" dirty="0" smtClean="0">
              <a:solidFill>
                <a:srgbClr val="111111"/>
              </a:solidFill>
              <a:latin typeface="Cambria" panose="02040503050406030204" pitchFamily="18" charset="0"/>
            </a:rPr>
            <a:t>Gen 4</a:t>
          </a:r>
        </a:p>
        <a:p>
          <a:r>
            <a:rPr lang="en-US" sz="1400" dirty="0" smtClean="0">
              <a:solidFill>
                <a:schemeClr val="bg1"/>
              </a:solidFill>
              <a:latin typeface="Cambria" panose="02040503050406030204" pitchFamily="18" charset="0"/>
            </a:rPr>
            <a:t>(Socio-economic policy goals)</a:t>
          </a:r>
          <a:endParaRPr lang="en-US" sz="1400" dirty="0">
            <a:solidFill>
              <a:srgbClr val="111111"/>
            </a:solidFill>
            <a:latin typeface="Cambria" panose="02040503050406030204" pitchFamily="18" charset="0"/>
          </a:endParaRPr>
        </a:p>
      </dgm:t>
    </dgm:pt>
    <dgm:pt modelId="{4FC97821-DFBD-4880-A1A4-BB891A535E37}" type="parTrans" cxnId="{8E3CC5EB-A3A2-4642-B287-E183821CBEBF}">
      <dgm:prSet/>
      <dgm:spPr/>
      <dgm:t>
        <a:bodyPr/>
        <a:lstStyle/>
        <a:p>
          <a:endParaRPr lang="en-US"/>
        </a:p>
      </dgm:t>
    </dgm:pt>
    <dgm:pt modelId="{CFF5F74D-C09E-496E-A8EE-EFDF5A454121}" type="sibTrans" cxnId="{8E3CC5EB-A3A2-4642-B287-E183821CBEBF}">
      <dgm:prSet/>
      <dgm:spPr/>
      <dgm:t>
        <a:bodyPr/>
        <a:lstStyle/>
        <a:p>
          <a:endParaRPr lang="en-US"/>
        </a:p>
      </dgm:t>
    </dgm:pt>
    <dgm:pt modelId="{FFE35538-1971-4786-A843-FF326C0BA5F7}" type="pres">
      <dgm:prSet presAssocID="{33D4CAD2-06C2-48E3-A7EF-2DF31DBA6492}" presName="CompostProcess" presStyleCnt="0">
        <dgm:presLayoutVars>
          <dgm:dir/>
          <dgm:resizeHandles val="exact"/>
        </dgm:presLayoutVars>
      </dgm:prSet>
      <dgm:spPr/>
    </dgm:pt>
    <dgm:pt modelId="{55CF4496-234D-4177-865A-49E29BD90078}" type="pres">
      <dgm:prSet presAssocID="{33D4CAD2-06C2-48E3-A7EF-2DF31DBA6492}" presName="arrow" presStyleLbl="bgShp" presStyleIdx="0" presStyleCnt="1"/>
      <dgm:spPr>
        <a:gradFill flip="none" rotWithShape="1">
          <a:gsLst>
            <a:gs pos="0">
              <a:schemeClr val="tx2">
                <a:alpha val="94000"/>
              </a:schemeClr>
            </a:gs>
            <a:gs pos="50000">
              <a:schemeClr val="accent1">
                <a:shade val="67500"/>
                <a:satMod val="115000"/>
              </a:schemeClr>
            </a:gs>
            <a:gs pos="100000">
              <a:schemeClr val="accent1">
                <a:shade val="100000"/>
                <a:satMod val="115000"/>
              </a:schemeClr>
            </a:gs>
          </a:gsLst>
          <a:lin ang="10800000" scaled="1"/>
          <a:tileRect/>
        </a:gradFill>
        <a:sp3d z="-161800" extrusionH="600" contourW="3000">
          <a:bevelT w="48600" h="18600" prst="relaxedInset"/>
          <a:bevelB w="48600" h="8600" prst="relaxedInset"/>
        </a:sp3d>
      </dgm:spPr>
    </dgm:pt>
    <dgm:pt modelId="{17AD86E1-36C9-4EA1-A8BE-D5C6DBC3ED5C}" type="pres">
      <dgm:prSet presAssocID="{33D4CAD2-06C2-48E3-A7EF-2DF31DBA6492}" presName="linearProcess" presStyleCnt="0"/>
      <dgm:spPr/>
    </dgm:pt>
    <dgm:pt modelId="{D1F5E37E-B33A-4E9C-A15D-E6181E190523}" type="pres">
      <dgm:prSet presAssocID="{DA099056-A1D7-42A6-81BB-4EFAA0A9FE38}" presName="textNode" presStyleLbl="node1" presStyleIdx="0" presStyleCnt="4">
        <dgm:presLayoutVars>
          <dgm:bulletEnabled val="1"/>
        </dgm:presLayoutVars>
      </dgm:prSet>
      <dgm:spPr/>
      <dgm:t>
        <a:bodyPr/>
        <a:lstStyle/>
        <a:p>
          <a:endParaRPr lang="en-US"/>
        </a:p>
      </dgm:t>
    </dgm:pt>
    <dgm:pt modelId="{931103B4-7905-432F-8F19-3DF9A5F0A49C}" type="pres">
      <dgm:prSet presAssocID="{2831AB9B-E50D-4A7D-8267-BBAD6544913D}" presName="sibTrans" presStyleCnt="0"/>
      <dgm:spPr/>
    </dgm:pt>
    <dgm:pt modelId="{BD4A3EFB-D07D-447E-A324-B9A61E8FE7F2}" type="pres">
      <dgm:prSet presAssocID="{E70E9A4B-196A-4BFA-BE38-214B836C62C4}" presName="textNode" presStyleLbl="node1" presStyleIdx="1" presStyleCnt="4">
        <dgm:presLayoutVars>
          <dgm:bulletEnabled val="1"/>
        </dgm:presLayoutVars>
      </dgm:prSet>
      <dgm:spPr/>
      <dgm:t>
        <a:bodyPr/>
        <a:lstStyle/>
        <a:p>
          <a:endParaRPr lang="en-US"/>
        </a:p>
      </dgm:t>
    </dgm:pt>
    <dgm:pt modelId="{4F1B0BAB-DF8F-4CE6-8D68-9BDF1D005486}" type="pres">
      <dgm:prSet presAssocID="{4A427F4C-7BDA-4592-B732-100B877F23BC}" presName="sibTrans" presStyleCnt="0"/>
      <dgm:spPr/>
    </dgm:pt>
    <dgm:pt modelId="{0DFDD1D6-4594-4594-A549-502D848AFB88}" type="pres">
      <dgm:prSet presAssocID="{6920DE95-9813-43B0-BB6C-5B6B18C2266B}" presName="textNode" presStyleLbl="node1" presStyleIdx="2" presStyleCnt="4">
        <dgm:presLayoutVars>
          <dgm:bulletEnabled val="1"/>
        </dgm:presLayoutVars>
      </dgm:prSet>
      <dgm:spPr/>
      <dgm:t>
        <a:bodyPr/>
        <a:lstStyle/>
        <a:p>
          <a:endParaRPr lang="en-US"/>
        </a:p>
      </dgm:t>
    </dgm:pt>
    <dgm:pt modelId="{49BF74CF-4D57-4804-B35A-340025AEA23B}" type="pres">
      <dgm:prSet presAssocID="{E832E630-D671-4681-A03F-D82C8BEC5039}" presName="sibTrans" presStyleCnt="0"/>
      <dgm:spPr/>
    </dgm:pt>
    <dgm:pt modelId="{18025E8D-B0AC-4233-A042-2284A4DBA758}" type="pres">
      <dgm:prSet presAssocID="{66CE8575-726A-44C6-8128-148CBA2B907B}" presName="textNode" presStyleLbl="node1" presStyleIdx="3" presStyleCnt="4">
        <dgm:presLayoutVars>
          <dgm:bulletEnabled val="1"/>
        </dgm:presLayoutVars>
      </dgm:prSet>
      <dgm:spPr/>
      <dgm:t>
        <a:bodyPr/>
        <a:lstStyle/>
        <a:p>
          <a:endParaRPr lang="en-US"/>
        </a:p>
      </dgm:t>
    </dgm:pt>
  </dgm:ptLst>
  <dgm:cxnLst>
    <dgm:cxn modelId="{6FB8D449-DB97-4B68-86D7-0BD1C94F3B5F}" type="presOf" srcId="{6920DE95-9813-43B0-BB6C-5B6B18C2266B}" destId="{0DFDD1D6-4594-4594-A549-502D848AFB88}" srcOrd="0" destOrd="0" presId="urn:microsoft.com/office/officeart/2005/8/layout/hProcess9"/>
    <dgm:cxn modelId="{AD10CF1E-C06A-45E1-90E7-B6444F56ADC4}" srcId="{33D4CAD2-06C2-48E3-A7EF-2DF31DBA6492}" destId="{E70E9A4B-196A-4BFA-BE38-214B836C62C4}" srcOrd="1" destOrd="0" parTransId="{8F3719A4-9405-45F2-964A-01E13A2FBA9B}" sibTransId="{4A427F4C-7BDA-4592-B732-100B877F23BC}"/>
    <dgm:cxn modelId="{C8BE57D6-CA48-4790-B1CD-8DF945A8F6E5}" srcId="{33D4CAD2-06C2-48E3-A7EF-2DF31DBA6492}" destId="{6920DE95-9813-43B0-BB6C-5B6B18C2266B}" srcOrd="2" destOrd="0" parTransId="{10C25D26-2A4E-483A-8935-5C3A038F0195}" sibTransId="{E832E630-D671-4681-A03F-D82C8BEC5039}"/>
    <dgm:cxn modelId="{8E3CC5EB-A3A2-4642-B287-E183821CBEBF}" srcId="{33D4CAD2-06C2-48E3-A7EF-2DF31DBA6492}" destId="{66CE8575-726A-44C6-8128-148CBA2B907B}" srcOrd="3" destOrd="0" parTransId="{4FC97821-DFBD-4880-A1A4-BB891A535E37}" sibTransId="{CFF5F74D-C09E-496E-A8EE-EFDF5A454121}"/>
    <dgm:cxn modelId="{CF217877-3288-421C-A25E-3C8AD958894B}" type="presOf" srcId="{DA099056-A1D7-42A6-81BB-4EFAA0A9FE38}" destId="{D1F5E37E-B33A-4E9C-A15D-E6181E190523}" srcOrd="0" destOrd="0" presId="urn:microsoft.com/office/officeart/2005/8/layout/hProcess9"/>
    <dgm:cxn modelId="{0A275FED-ADFF-41E5-AAA5-5C05128E32F0}" type="presOf" srcId="{33D4CAD2-06C2-48E3-A7EF-2DF31DBA6492}" destId="{FFE35538-1971-4786-A843-FF326C0BA5F7}" srcOrd="0" destOrd="0" presId="urn:microsoft.com/office/officeart/2005/8/layout/hProcess9"/>
    <dgm:cxn modelId="{698FB038-4F3A-4405-981C-9E5E52343C21}" type="presOf" srcId="{E70E9A4B-196A-4BFA-BE38-214B836C62C4}" destId="{BD4A3EFB-D07D-447E-A324-B9A61E8FE7F2}" srcOrd="0" destOrd="0" presId="urn:microsoft.com/office/officeart/2005/8/layout/hProcess9"/>
    <dgm:cxn modelId="{9510756F-A8F0-43A8-B994-0F111D2982D7}" srcId="{33D4CAD2-06C2-48E3-A7EF-2DF31DBA6492}" destId="{DA099056-A1D7-42A6-81BB-4EFAA0A9FE38}" srcOrd="0" destOrd="0" parTransId="{DE08E6B7-B8BE-4DB3-B320-B04D834965D6}" sibTransId="{2831AB9B-E50D-4A7D-8267-BBAD6544913D}"/>
    <dgm:cxn modelId="{ED586291-8645-4385-ADBB-CDB188FA0EB5}" type="presOf" srcId="{66CE8575-726A-44C6-8128-148CBA2B907B}" destId="{18025E8D-B0AC-4233-A042-2284A4DBA758}" srcOrd="0" destOrd="0" presId="urn:microsoft.com/office/officeart/2005/8/layout/hProcess9"/>
    <dgm:cxn modelId="{AC15A983-ADD6-4FC4-B256-CB458D654997}" type="presParOf" srcId="{FFE35538-1971-4786-A843-FF326C0BA5F7}" destId="{55CF4496-234D-4177-865A-49E29BD90078}" srcOrd="0" destOrd="0" presId="urn:microsoft.com/office/officeart/2005/8/layout/hProcess9"/>
    <dgm:cxn modelId="{809108D7-0143-49B4-8D3D-A6E28FE7019E}" type="presParOf" srcId="{FFE35538-1971-4786-A843-FF326C0BA5F7}" destId="{17AD86E1-36C9-4EA1-A8BE-D5C6DBC3ED5C}" srcOrd="1" destOrd="0" presId="urn:microsoft.com/office/officeart/2005/8/layout/hProcess9"/>
    <dgm:cxn modelId="{67CC0985-C168-4E82-887B-0765D071B3B4}" type="presParOf" srcId="{17AD86E1-36C9-4EA1-A8BE-D5C6DBC3ED5C}" destId="{D1F5E37E-B33A-4E9C-A15D-E6181E190523}" srcOrd="0" destOrd="0" presId="urn:microsoft.com/office/officeart/2005/8/layout/hProcess9"/>
    <dgm:cxn modelId="{82AA9EAE-67B6-45DA-820C-9B3D8B1D002E}" type="presParOf" srcId="{17AD86E1-36C9-4EA1-A8BE-D5C6DBC3ED5C}" destId="{931103B4-7905-432F-8F19-3DF9A5F0A49C}" srcOrd="1" destOrd="0" presId="urn:microsoft.com/office/officeart/2005/8/layout/hProcess9"/>
    <dgm:cxn modelId="{15D75687-467A-41A7-8989-FEB016D54488}" type="presParOf" srcId="{17AD86E1-36C9-4EA1-A8BE-D5C6DBC3ED5C}" destId="{BD4A3EFB-D07D-447E-A324-B9A61E8FE7F2}" srcOrd="2" destOrd="0" presId="urn:microsoft.com/office/officeart/2005/8/layout/hProcess9"/>
    <dgm:cxn modelId="{6E30A8ED-614F-4021-B010-2A38CF1CBE19}" type="presParOf" srcId="{17AD86E1-36C9-4EA1-A8BE-D5C6DBC3ED5C}" destId="{4F1B0BAB-DF8F-4CE6-8D68-9BDF1D005486}" srcOrd="3" destOrd="0" presId="urn:microsoft.com/office/officeart/2005/8/layout/hProcess9"/>
    <dgm:cxn modelId="{9FF713DE-490A-44F1-A4A7-113A9692D29A}" type="presParOf" srcId="{17AD86E1-36C9-4EA1-A8BE-D5C6DBC3ED5C}" destId="{0DFDD1D6-4594-4594-A549-502D848AFB88}" srcOrd="4" destOrd="0" presId="urn:microsoft.com/office/officeart/2005/8/layout/hProcess9"/>
    <dgm:cxn modelId="{31160BED-431C-4E2C-AAA2-50653F3D672F}" type="presParOf" srcId="{17AD86E1-36C9-4EA1-A8BE-D5C6DBC3ED5C}" destId="{49BF74CF-4D57-4804-B35A-340025AEA23B}" srcOrd="5" destOrd="0" presId="urn:microsoft.com/office/officeart/2005/8/layout/hProcess9"/>
    <dgm:cxn modelId="{5DA629DB-C275-4D79-AB88-EE28A055EA94}" type="presParOf" srcId="{17AD86E1-36C9-4EA1-A8BE-D5C6DBC3ED5C}" destId="{18025E8D-B0AC-4233-A042-2284A4DBA75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A2BDD-A57D-40F6-9F96-16ED89A250BF}" type="doc">
      <dgm:prSet loTypeId="urn:microsoft.com/office/officeart/2005/8/layout/venn1" loCatId="relationship" qsTypeId="urn:microsoft.com/office/officeart/2005/8/quickstyle/simple1" qsCatId="simple" csTypeId="urn:microsoft.com/office/officeart/2005/8/colors/accent2_4" csCatId="accent2" phldr="1"/>
      <dgm:spPr/>
      <dgm:t>
        <a:bodyPr/>
        <a:lstStyle/>
        <a:p>
          <a:endParaRPr lang="en-US"/>
        </a:p>
      </dgm:t>
    </dgm:pt>
    <dgm:pt modelId="{73ECBBA3-A110-4890-9F34-65ACBF943665}">
      <dgm:prSet phldrT="[Text]" custT="1"/>
      <dgm:spPr>
        <a:ln>
          <a:solidFill>
            <a:srgbClr val="0070C0"/>
          </a:solidFill>
        </a:ln>
      </dgm:spPr>
      <dgm:t>
        <a:bodyPr/>
        <a:lstStyle/>
        <a:p>
          <a:r>
            <a:rPr lang="en-US" sz="800" b="1" dirty="0" smtClean="0">
              <a:solidFill>
                <a:srgbClr val="1B5BA2"/>
              </a:solidFill>
              <a:latin typeface="Calibri" panose="020F0502020204030204" pitchFamily="34" charset="0"/>
            </a:rPr>
            <a:t>Competition </a:t>
          </a:r>
          <a:br>
            <a:rPr lang="en-US" sz="800" b="1" dirty="0" smtClean="0">
              <a:solidFill>
                <a:srgbClr val="1B5BA2"/>
              </a:solidFill>
              <a:latin typeface="Calibri" panose="020F0502020204030204" pitchFamily="34" charset="0"/>
            </a:rPr>
          </a:br>
          <a:r>
            <a:rPr lang="en-US" sz="800" b="1" dirty="0" smtClean="0">
              <a:solidFill>
                <a:srgbClr val="1B5BA2"/>
              </a:solidFill>
              <a:latin typeface="Calibri" panose="020F0502020204030204" pitchFamily="34" charset="0"/>
            </a:rPr>
            <a:t>Authority</a:t>
          </a:r>
          <a:endParaRPr lang="en-US" sz="800" b="1" dirty="0">
            <a:solidFill>
              <a:srgbClr val="1B5BA2"/>
            </a:solidFill>
            <a:latin typeface="Calibri" panose="020F0502020204030204" pitchFamily="34" charset="0"/>
          </a:endParaRPr>
        </a:p>
      </dgm:t>
    </dgm:pt>
    <dgm:pt modelId="{0310B53B-55AD-4151-8971-FC1879397390}" type="parTrans" cxnId="{CB1FDC95-821A-49B9-B401-5F8BD8FA2071}">
      <dgm:prSet/>
      <dgm:spPr/>
      <dgm:t>
        <a:bodyPr/>
        <a:lstStyle/>
        <a:p>
          <a:endParaRPr lang="en-US" sz="700">
            <a:solidFill>
              <a:srgbClr val="1B5BA2"/>
            </a:solidFill>
            <a:latin typeface="Calibri" panose="020F0502020204030204" pitchFamily="34" charset="0"/>
          </a:endParaRPr>
        </a:p>
      </dgm:t>
    </dgm:pt>
    <dgm:pt modelId="{196B2DC8-81F9-456A-B64B-EE8B23A66AB7}" type="sibTrans" cxnId="{CB1FDC95-821A-49B9-B401-5F8BD8FA2071}">
      <dgm:prSet/>
      <dgm:spPr/>
      <dgm:t>
        <a:bodyPr/>
        <a:lstStyle/>
        <a:p>
          <a:endParaRPr lang="en-US" sz="700">
            <a:solidFill>
              <a:srgbClr val="1B5BA2"/>
            </a:solidFill>
            <a:latin typeface="Calibri" panose="020F0502020204030204" pitchFamily="34" charset="0"/>
          </a:endParaRPr>
        </a:p>
      </dgm:t>
    </dgm:pt>
    <dgm:pt modelId="{30DDD838-E56E-4DA7-A325-37610330DE00}">
      <dgm:prSet phldrT="[Text]" custT="1"/>
      <dgm:spPr>
        <a:ln>
          <a:solidFill>
            <a:srgbClr val="0070C0"/>
          </a:solidFill>
        </a:ln>
      </dgm:spPr>
      <dgm:t>
        <a:bodyPr/>
        <a:lstStyle/>
        <a:p>
          <a:r>
            <a:rPr lang="en-US" sz="800" b="1" smtClean="0">
              <a:solidFill>
                <a:srgbClr val="1B5BA2"/>
              </a:solidFill>
              <a:latin typeface="Calibri" panose="020F0502020204030204" pitchFamily="34" charset="0"/>
            </a:rPr>
            <a:t>Ministry of ICT</a:t>
          </a:r>
          <a:endParaRPr lang="en-US" sz="800" b="1" dirty="0">
            <a:solidFill>
              <a:srgbClr val="1B5BA2"/>
            </a:solidFill>
            <a:latin typeface="Calibri" panose="020F0502020204030204" pitchFamily="34" charset="0"/>
          </a:endParaRPr>
        </a:p>
      </dgm:t>
    </dgm:pt>
    <dgm:pt modelId="{9682E87A-FDF9-442C-910C-E4255B4299A3}" type="parTrans" cxnId="{E23AE8EC-639B-4451-9929-761F45F871EC}">
      <dgm:prSet/>
      <dgm:spPr/>
      <dgm:t>
        <a:bodyPr/>
        <a:lstStyle/>
        <a:p>
          <a:endParaRPr lang="en-US" sz="700">
            <a:solidFill>
              <a:srgbClr val="1B5BA2"/>
            </a:solidFill>
            <a:latin typeface="Calibri" panose="020F0502020204030204" pitchFamily="34" charset="0"/>
          </a:endParaRPr>
        </a:p>
      </dgm:t>
    </dgm:pt>
    <dgm:pt modelId="{07503F98-001C-4B1B-97F3-D2773D00E064}" type="sibTrans" cxnId="{E23AE8EC-639B-4451-9929-761F45F871EC}">
      <dgm:prSet/>
      <dgm:spPr/>
      <dgm:t>
        <a:bodyPr/>
        <a:lstStyle/>
        <a:p>
          <a:endParaRPr lang="en-US" sz="700">
            <a:solidFill>
              <a:srgbClr val="1B5BA2"/>
            </a:solidFill>
            <a:latin typeface="Calibri" panose="020F0502020204030204" pitchFamily="34" charset="0"/>
          </a:endParaRPr>
        </a:p>
      </dgm:t>
    </dgm:pt>
    <dgm:pt modelId="{7E1E9FCF-424A-4CD1-977B-57870FDACAE3}">
      <dgm:prSet phldrT="[Text]" custT="1"/>
      <dgm:spPr>
        <a:ln>
          <a:solidFill>
            <a:srgbClr val="0070C0"/>
          </a:solidFill>
        </a:ln>
      </dgm:spPr>
      <dgm:t>
        <a:bodyPr/>
        <a:lstStyle/>
        <a:p>
          <a:r>
            <a:rPr lang="en-US" sz="800" b="1" dirty="0" smtClean="0">
              <a:solidFill>
                <a:srgbClr val="1B5BA2"/>
              </a:solidFill>
              <a:latin typeface="Calibri" panose="020F0502020204030204" pitchFamily="34" charset="0"/>
            </a:rPr>
            <a:t>Sector Regulators</a:t>
          </a:r>
          <a:endParaRPr lang="en-US" sz="800" b="1" dirty="0">
            <a:solidFill>
              <a:srgbClr val="1B5BA2"/>
            </a:solidFill>
            <a:latin typeface="Calibri" panose="020F0502020204030204" pitchFamily="34" charset="0"/>
          </a:endParaRPr>
        </a:p>
      </dgm:t>
    </dgm:pt>
    <dgm:pt modelId="{2A7C680F-D37A-4FC9-93B3-D12E7A775F89}" type="parTrans" cxnId="{76CAC0C2-3659-4A24-92AF-BE1BF380D8A5}">
      <dgm:prSet/>
      <dgm:spPr/>
      <dgm:t>
        <a:bodyPr/>
        <a:lstStyle/>
        <a:p>
          <a:endParaRPr lang="en-US" sz="700">
            <a:solidFill>
              <a:srgbClr val="1B5BA2"/>
            </a:solidFill>
            <a:latin typeface="Calibri" panose="020F0502020204030204" pitchFamily="34" charset="0"/>
          </a:endParaRPr>
        </a:p>
      </dgm:t>
    </dgm:pt>
    <dgm:pt modelId="{2C25CE23-FB4A-41C2-B7A9-4395E6224BAD}" type="sibTrans" cxnId="{76CAC0C2-3659-4A24-92AF-BE1BF380D8A5}">
      <dgm:prSet/>
      <dgm:spPr/>
      <dgm:t>
        <a:bodyPr/>
        <a:lstStyle/>
        <a:p>
          <a:endParaRPr lang="en-US" sz="700">
            <a:solidFill>
              <a:srgbClr val="1B5BA2"/>
            </a:solidFill>
            <a:latin typeface="Calibri" panose="020F0502020204030204" pitchFamily="34" charset="0"/>
          </a:endParaRPr>
        </a:p>
      </dgm:t>
    </dgm:pt>
    <dgm:pt modelId="{3426E4D9-3232-4375-A329-F5AC21A9F237}">
      <dgm:prSet custT="1"/>
      <dgm:spPr>
        <a:ln>
          <a:solidFill>
            <a:srgbClr val="0070C0"/>
          </a:solidFill>
        </a:ln>
      </dgm:spPr>
      <dgm:t>
        <a:bodyPr/>
        <a:lstStyle/>
        <a:p>
          <a:r>
            <a:rPr lang="en-US" sz="800" b="1" dirty="0" smtClean="0">
              <a:solidFill>
                <a:srgbClr val="1B5BA2"/>
              </a:solidFill>
              <a:latin typeface="Calibri" panose="020F0502020204030204" pitchFamily="34" charset="0"/>
            </a:rPr>
            <a:t>Security Agencies</a:t>
          </a:r>
          <a:endParaRPr lang="en-US" sz="800" b="1" dirty="0">
            <a:solidFill>
              <a:srgbClr val="1B5BA2"/>
            </a:solidFill>
            <a:latin typeface="Calibri" panose="020F0502020204030204" pitchFamily="34" charset="0"/>
          </a:endParaRPr>
        </a:p>
      </dgm:t>
    </dgm:pt>
    <dgm:pt modelId="{C76473C2-1AE0-4CD2-B150-43F44C352D87}" type="parTrans" cxnId="{0201BCE2-6A7E-4C8F-951D-7C8EBEFC5965}">
      <dgm:prSet/>
      <dgm:spPr/>
      <dgm:t>
        <a:bodyPr/>
        <a:lstStyle/>
        <a:p>
          <a:endParaRPr lang="en-US" sz="700">
            <a:solidFill>
              <a:srgbClr val="1B5BA2"/>
            </a:solidFill>
            <a:latin typeface="Calibri" panose="020F0502020204030204" pitchFamily="34" charset="0"/>
          </a:endParaRPr>
        </a:p>
      </dgm:t>
    </dgm:pt>
    <dgm:pt modelId="{100E94F3-AE87-48F1-B856-C0A778EC5BF5}" type="sibTrans" cxnId="{0201BCE2-6A7E-4C8F-951D-7C8EBEFC5965}">
      <dgm:prSet/>
      <dgm:spPr/>
      <dgm:t>
        <a:bodyPr/>
        <a:lstStyle/>
        <a:p>
          <a:endParaRPr lang="en-US" sz="700">
            <a:solidFill>
              <a:srgbClr val="1B5BA2"/>
            </a:solidFill>
            <a:latin typeface="Calibri" panose="020F0502020204030204" pitchFamily="34" charset="0"/>
          </a:endParaRPr>
        </a:p>
      </dgm:t>
    </dgm:pt>
    <dgm:pt modelId="{8B706D63-9444-49A7-837A-217018E4607A}">
      <dgm:prSet custT="1"/>
      <dgm:spPr>
        <a:ln>
          <a:solidFill>
            <a:srgbClr val="0070C0"/>
          </a:solidFill>
        </a:ln>
      </dgm:spPr>
      <dgm:t>
        <a:bodyPr/>
        <a:lstStyle/>
        <a:p>
          <a:r>
            <a:rPr lang="en-US" sz="800" b="1" dirty="0" smtClean="0">
              <a:solidFill>
                <a:srgbClr val="1B5BA2"/>
              </a:solidFill>
              <a:latin typeface="Calibri" panose="020F0502020204030204" pitchFamily="34" charset="0"/>
            </a:rPr>
            <a:t>Standardization Bodies</a:t>
          </a:r>
          <a:endParaRPr lang="en-US" sz="800" b="1" dirty="0">
            <a:solidFill>
              <a:srgbClr val="1B5BA2"/>
            </a:solidFill>
            <a:latin typeface="Calibri" panose="020F0502020204030204" pitchFamily="34" charset="0"/>
          </a:endParaRPr>
        </a:p>
      </dgm:t>
    </dgm:pt>
    <dgm:pt modelId="{B43FF1B8-6790-4696-BA8E-5DCFEB44AC98}" type="parTrans" cxnId="{AAB5E1BC-9DF4-4217-AD4B-A42DD55DA446}">
      <dgm:prSet/>
      <dgm:spPr/>
      <dgm:t>
        <a:bodyPr/>
        <a:lstStyle/>
        <a:p>
          <a:endParaRPr lang="en-US">
            <a:solidFill>
              <a:srgbClr val="1B5BA2"/>
            </a:solidFill>
          </a:endParaRPr>
        </a:p>
      </dgm:t>
    </dgm:pt>
    <dgm:pt modelId="{B016EC61-F53C-4394-9BCB-0D374EC6E083}" type="sibTrans" cxnId="{AAB5E1BC-9DF4-4217-AD4B-A42DD55DA446}">
      <dgm:prSet/>
      <dgm:spPr/>
      <dgm:t>
        <a:bodyPr/>
        <a:lstStyle/>
        <a:p>
          <a:endParaRPr lang="en-US">
            <a:solidFill>
              <a:srgbClr val="1B5BA2"/>
            </a:solidFill>
          </a:endParaRPr>
        </a:p>
      </dgm:t>
    </dgm:pt>
    <dgm:pt modelId="{E9B90DF7-C684-402C-98BD-A83407CEB2B8}" type="pres">
      <dgm:prSet presAssocID="{6BDA2BDD-A57D-40F6-9F96-16ED89A250BF}" presName="compositeShape" presStyleCnt="0">
        <dgm:presLayoutVars>
          <dgm:chMax val="7"/>
          <dgm:dir/>
          <dgm:resizeHandles val="exact"/>
        </dgm:presLayoutVars>
      </dgm:prSet>
      <dgm:spPr/>
      <dgm:t>
        <a:bodyPr/>
        <a:lstStyle/>
        <a:p>
          <a:endParaRPr lang="en-US"/>
        </a:p>
      </dgm:t>
    </dgm:pt>
    <dgm:pt modelId="{7635DDBD-A935-425D-AC72-5ED3CF73B170}" type="pres">
      <dgm:prSet presAssocID="{73ECBBA3-A110-4890-9F34-65ACBF943665}" presName="circ1" presStyleLbl="vennNode1" presStyleIdx="0" presStyleCnt="5" custScaleX="115824" custScaleY="113434"/>
      <dgm:spPr/>
      <dgm:t>
        <a:bodyPr/>
        <a:lstStyle/>
        <a:p>
          <a:endParaRPr lang="en-US"/>
        </a:p>
      </dgm:t>
    </dgm:pt>
    <dgm:pt modelId="{E5368968-8962-48EB-B409-D3C446B4F141}" type="pres">
      <dgm:prSet presAssocID="{73ECBBA3-A110-4890-9F34-65ACBF943665}" presName="circ1Tx" presStyleLbl="revTx" presStyleIdx="0" presStyleCnt="0" custScaleX="186896" custScaleY="110355">
        <dgm:presLayoutVars>
          <dgm:chMax val="0"/>
          <dgm:chPref val="0"/>
          <dgm:bulletEnabled val="1"/>
        </dgm:presLayoutVars>
      </dgm:prSet>
      <dgm:spPr/>
      <dgm:t>
        <a:bodyPr/>
        <a:lstStyle/>
        <a:p>
          <a:endParaRPr lang="en-US"/>
        </a:p>
      </dgm:t>
    </dgm:pt>
    <dgm:pt modelId="{42C5F0D6-FBD0-4636-B603-8B3D6F9D7A7D}" type="pres">
      <dgm:prSet presAssocID="{3426E4D9-3232-4375-A329-F5AC21A9F237}" presName="circ2" presStyleLbl="vennNode1" presStyleIdx="1" presStyleCnt="5" custScaleX="115824" custScaleY="113434"/>
      <dgm:spPr/>
      <dgm:t>
        <a:bodyPr/>
        <a:lstStyle/>
        <a:p>
          <a:endParaRPr lang="en-US"/>
        </a:p>
      </dgm:t>
    </dgm:pt>
    <dgm:pt modelId="{1F5AEB21-08E1-476D-A062-C5614878894A}" type="pres">
      <dgm:prSet presAssocID="{3426E4D9-3232-4375-A329-F5AC21A9F237}" presName="circ2Tx" presStyleLbl="revTx" presStyleIdx="0" presStyleCnt="0" custScaleX="101207" custScaleY="110355">
        <dgm:presLayoutVars>
          <dgm:chMax val="0"/>
          <dgm:chPref val="0"/>
          <dgm:bulletEnabled val="1"/>
        </dgm:presLayoutVars>
      </dgm:prSet>
      <dgm:spPr/>
      <dgm:t>
        <a:bodyPr/>
        <a:lstStyle/>
        <a:p>
          <a:endParaRPr lang="en-US"/>
        </a:p>
      </dgm:t>
    </dgm:pt>
    <dgm:pt modelId="{FAC9BE9A-0144-4348-B63C-82DD86576C55}" type="pres">
      <dgm:prSet presAssocID="{30DDD838-E56E-4DA7-A325-37610330DE00}" presName="circ3" presStyleLbl="vennNode1" presStyleIdx="2" presStyleCnt="5" custScaleX="115824" custScaleY="113434"/>
      <dgm:spPr/>
      <dgm:t>
        <a:bodyPr/>
        <a:lstStyle/>
        <a:p>
          <a:endParaRPr lang="en-US"/>
        </a:p>
      </dgm:t>
    </dgm:pt>
    <dgm:pt modelId="{26C6192D-C12D-4C81-9E3B-0CBFCF5C754C}" type="pres">
      <dgm:prSet presAssocID="{30DDD838-E56E-4DA7-A325-37610330DE00}" presName="circ3Tx" presStyleLbl="revTx" presStyleIdx="0" presStyleCnt="0" custScaleX="101207" custScaleY="110355">
        <dgm:presLayoutVars>
          <dgm:chMax val="0"/>
          <dgm:chPref val="0"/>
          <dgm:bulletEnabled val="1"/>
        </dgm:presLayoutVars>
      </dgm:prSet>
      <dgm:spPr/>
      <dgm:t>
        <a:bodyPr/>
        <a:lstStyle/>
        <a:p>
          <a:endParaRPr lang="en-US"/>
        </a:p>
      </dgm:t>
    </dgm:pt>
    <dgm:pt modelId="{49C30BBF-B720-4366-A0ED-42A87F17EB78}" type="pres">
      <dgm:prSet presAssocID="{7E1E9FCF-424A-4CD1-977B-57870FDACAE3}" presName="circ4" presStyleLbl="vennNode1" presStyleIdx="3" presStyleCnt="5" custScaleX="115824" custScaleY="113434"/>
      <dgm:spPr/>
      <dgm:t>
        <a:bodyPr/>
        <a:lstStyle/>
        <a:p>
          <a:endParaRPr lang="en-US"/>
        </a:p>
      </dgm:t>
    </dgm:pt>
    <dgm:pt modelId="{C52715A9-784E-4298-BC1E-7770282CDDD4}" type="pres">
      <dgm:prSet presAssocID="{7E1E9FCF-424A-4CD1-977B-57870FDACAE3}" presName="circ4Tx" presStyleLbl="revTx" presStyleIdx="0" presStyleCnt="0" custScaleX="101207" custScaleY="110355">
        <dgm:presLayoutVars>
          <dgm:chMax val="0"/>
          <dgm:chPref val="0"/>
          <dgm:bulletEnabled val="1"/>
        </dgm:presLayoutVars>
      </dgm:prSet>
      <dgm:spPr/>
      <dgm:t>
        <a:bodyPr/>
        <a:lstStyle/>
        <a:p>
          <a:endParaRPr lang="en-US"/>
        </a:p>
      </dgm:t>
    </dgm:pt>
    <dgm:pt modelId="{C71BDA96-4151-435E-9F7A-7384F84C0AB6}" type="pres">
      <dgm:prSet presAssocID="{8B706D63-9444-49A7-837A-217018E4607A}" presName="circ5" presStyleLbl="vennNode1" presStyleIdx="4" presStyleCnt="5"/>
      <dgm:spPr/>
      <dgm:t>
        <a:bodyPr/>
        <a:lstStyle/>
        <a:p>
          <a:endParaRPr lang="en-US"/>
        </a:p>
      </dgm:t>
    </dgm:pt>
    <dgm:pt modelId="{AE817568-6F08-499D-8C37-BA592E376B5F}" type="pres">
      <dgm:prSet presAssocID="{8B706D63-9444-49A7-837A-217018E4607A}" presName="circ5Tx" presStyleLbl="revTx" presStyleIdx="0" presStyleCnt="0" custScaleX="152311" custScaleY="130378">
        <dgm:presLayoutVars>
          <dgm:chMax val="0"/>
          <dgm:chPref val="0"/>
          <dgm:bulletEnabled val="1"/>
        </dgm:presLayoutVars>
      </dgm:prSet>
      <dgm:spPr/>
      <dgm:t>
        <a:bodyPr/>
        <a:lstStyle/>
        <a:p>
          <a:endParaRPr lang="en-US"/>
        </a:p>
      </dgm:t>
    </dgm:pt>
  </dgm:ptLst>
  <dgm:cxnLst>
    <dgm:cxn modelId="{E23AE8EC-639B-4451-9929-761F45F871EC}" srcId="{6BDA2BDD-A57D-40F6-9F96-16ED89A250BF}" destId="{30DDD838-E56E-4DA7-A325-37610330DE00}" srcOrd="2" destOrd="0" parTransId="{9682E87A-FDF9-442C-910C-E4255B4299A3}" sibTransId="{07503F98-001C-4B1B-97F3-D2773D00E064}"/>
    <dgm:cxn modelId="{28700564-396A-4153-8E93-0726FAF996D6}" type="presOf" srcId="{8B706D63-9444-49A7-837A-217018E4607A}" destId="{AE817568-6F08-499D-8C37-BA592E376B5F}" srcOrd="0" destOrd="0" presId="urn:microsoft.com/office/officeart/2005/8/layout/venn1"/>
    <dgm:cxn modelId="{AAB5E1BC-9DF4-4217-AD4B-A42DD55DA446}" srcId="{6BDA2BDD-A57D-40F6-9F96-16ED89A250BF}" destId="{8B706D63-9444-49A7-837A-217018E4607A}" srcOrd="4" destOrd="0" parTransId="{B43FF1B8-6790-4696-BA8E-5DCFEB44AC98}" sibTransId="{B016EC61-F53C-4394-9BCB-0D374EC6E083}"/>
    <dgm:cxn modelId="{0201BCE2-6A7E-4C8F-951D-7C8EBEFC5965}" srcId="{6BDA2BDD-A57D-40F6-9F96-16ED89A250BF}" destId="{3426E4D9-3232-4375-A329-F5AC21A9F237}" srcOrd="1" destOrd="0" parTransId="{C76473C2-1AE0-4CD2-B150-43F44C352D87}" sibTransId="{100E94F3-AE87-48F1-B856-C0A778EC5BF5}"/>
    <dgm:cxn modelId="{CB1FDC95-821A-49B9-B401-5F8BD8FA2071}" srcId="{6BDA2BDD-A57D-40F6-9F96-16ED89A250BF}" destId="{73ECBBA3-A110-4890-9F34-65ACBF943665}" srcOrd="0" destOrd="0" parTransId="{0310B53B-55AD-4151-8971-FC1879397390}" sibTransId="{196B2DC8-81F9-456A-B64B-EE8B23A66AB7}"/>
    <dgm:cxn modelId="{DAD75903-3DB2-4920-AA30-2DB34B76C046}" type="presOf" srcId="{73ECBBA3-A110-4890-9F34-65ACBF943665}" destId="{E5368968-8962-48EB-B409-D3C446B4F141}" srcOrd="0" destOrd="0" presId="urn:microsoft.com/office/officeart/2005/8/layout/venn1"/>
    <dgm:cxn modelId="{76CAC0C2-3659-4A24-92AF-BE1BF380D8A5}" srcId="{6BDA2BDD-A57D-40F6-9F96-16ED89A250BF}" destId="{7E1E9FCF-424A-4CD1-977B-57870FDACAE3}" srcOrd="3" destOrd="0" parTransId="{2A7C680F-D37A-4FC9-93B3-D12E7A775F89}" sibTransId="{2C25CE23-FB4A-41C2-B7A9-4395E6224BAD}"/>
    <dgm:cxn modelId="{FE7F1173-D866-47ED-9E8A-71E208549BC9}" type="presOf" srcId="{7E1E9FCF-424A-4CD1-977B-57870FDACAE3}" destId="{C52715A9-784E-4298-BC1E-7770282CDDD4}" srcOrd="0" destOrd="0" presId="urn:microsoft.com/office/officeart/2005/8/layout/venn1"/>
    <dgm:cxn modelId="{BF842497-D855-4752-A50A-AB06DFDEBC85}" type="presOf" srcId="{6BDA2BDD-A57D-40F6-9F96-16ED89A250BF}" destId="{E9B90DF7-C684-402C-98BD-A83407CEB2B8}" srcOrd="0" destOrd="0" presId="urn:microsoft.com/office/officeart/2005/8/layout/venn1"/>
    <dgm:cxn modelId="{E54B988E-0818-4785-9F58-0341B36C9D1A}" type="presOf" srcId="{30DDD838-E56E-4DA7-A325-37610330DE00}" destId="{26C6192D-C12D-4C81-9E3B-0CBFCF5C754C}" srcOrd="0" destOrd="0" presId="urn:microsoft.com/office/officeart/2005/8/layout/venn1"/>
    <dgm:cxn modelId="{E6E2FF6E-2C3E-4BB4-9540-0AC66FFC12B9}" type="presOf" srcId="{3426E4D9-3232-4375-A329-F5AC21A9F237}" destId="{1F5AEB21-08E1-476D-A062-C5614878894A}" srcOrd="0" destOrd="0" presId="urn:microsoft.com/office/officeart/2005/8/layout/venn1"/>
    <dgm:cxn modelId="{FF161309-5345-488A-ABAF-1090CDD4271F}" type="presParOf" srcId="{E9B90DF7-C684-402C-98BD-A83407CEB2B8}" destId="{7635DDBD-A935-425D-AC72-5ED3CF73B170}" srcOrd="0" destOrd="0" presId="urn:microsoft.com/office/officeart/2005/8/layout/venn1"/>
    <dgm:cxn modelId="{D5DFA06C-9EE5-41E0-A04A-8D4532870876}" type="presParOf" srcId="{E9B90DF7-C684-402C-98BD-A83407CEB2B8}" destId="{E5368968-8962-48EB-B409-D3C446B4F141}" srcOrd="1" destOrd="0" presId="urn:microsoft.com/office/officeart/2005/8/layout/venn1"/>
    <dgm:cxn modelId="{B9D4C5F4-F02F-46E4-A88A-A64939E78A89}" type="presParOf" srcId="{E9B90DF7-C684-402C-98BD-A83407CEB2B8}" destId="{42C5F0D6-FBD0-4636-B603-8B3D6F9D7A7D}" srcOrd="2" destOrd="0" presId="urn:microsoft.com/office/officeart/2005/8/layout/venn1"/>
    <dgm:cxn modelId="{B306277B-C35F-43B9-92A0-E1695D7BC976}" type="presParOf" srcId="{E9B90DF7-C684-402C-98BD-A83407CEB2B8}" destId="{1F5AEB21-08E1-476D-A062-C5614878894A}" srcOrd="3" destOrd="0" presId="urn:microsoft.com/office/officeart/2005/8/layout/venn1"/>
    <dgm:cxn modelId="{0B91DBCE-EE63-42C6-A3C7-E49886FC3A4F}" type="presParOf" srcId="{E9B90DF7-C684-402C-98BD-A83407CEB2B8}" destId="{FAC9BE9A-0144-4348-B63C-82DD86576C55}" srcOrd="4" destOrd="0" presId="urn:microsoft.com/office/officeart/2005/8/layout/venn1"/>
    <dgm:cxn modelId="{600146F7-E46D-42DB-9B6C-AEDBCC1C4CD4}" type="presParOf" srcId="{E9B90DF7-C684-402C-98BD-A83407CEB2B8}" destId="{26C6192D-C12D-4C81-9E3B-0CBFCF5C754C}" srcOrd="5" destOrd="0" presId="urn:microsoft.com/office/officeart/2005/8/layout/venn1"/>
    <dgm:cxn modelId="{11E5C2C0-B626-4CB0-A769-D86AAD3D5FF8}" type="presParOf" srcId="{E9B90DF7-C684-402C-98BD-A83407CEB2B8}" destId="{49C30BBF-B720-4366-A0ED-42A87F17EB78}" srcOrd="6" destOrd="0" presId="urn:microsoft.com/office/officeart/2005/8/layout/venn1"/>
    <dgm:cxn modelId="{B92AC1FD-F955-45F7-93DE-D9E5D979DEB0}" type="presParOf" srcId="{E9B90DF7-C684-402C-98BD-A83407CEB2B8}" destId="{C52715A9-784E-4298-BC1E-7770282CDDD4}" srcOrd="7" destOrd="0" presId="urn:microsoft.com/office/officeart/2005/8/layout/venn1"/>
    <dgm:cxn modelId="{B5979A2F-2163-4035-BC5D-B57C1447E803}" type="presParOf" srcId="{E9B90DF7-C684-402C-98BD-A83407CEB2B8}" destId="{C71BDA96-4151-435E-9F7A-7384F84C0AB6}" srcOrd="8" destOrd="0" presId="urn:microsoft.com/office/officeart/2005/8/layout/venn1"/>
    <dgm:cxn modelId="{1F04D280-87C2-4149-8A9A-5936D6852B59}" type="presParOf" srcId="{E9B90DF7-C684-402C-98BD-A83407CEB2B8}" destId="{AE817568-6F08-499D-8C37-BA592E376B5F}" srcOrd="9" destOrd="0" presId="urn:microsoft.com/office/officeart/2005/8/layout/ven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674CC6-7AED-4229-B4BF-19E590748A55}" type="doc">
      <dgm:prSet loTypeId="urn:microsoft.com/office/officeart/2005/8/layout/cycle6" loCatId="relationship" qsTypeId="urn:microsoft.com/office/officeart/2005/8/quickstyle/3d5" qsCatId="3D" csTypeId="urn:microsoft.com/office/officeart/2005/8/colors/colorful2" csCatId="colorful" phldr="1"/>
      <dgm:spPr>
        <a:scene3d>
          <a:camera prst="isometricOffAxis2Left" zoom="95000">
            <a:rot lat="0" lon="0" rev="0"/>
          </a:camera>
          <a:lightRig rig="sunset" dir="t">
            <a:rot lat="0" lon="0" rev="1200000"/>
          </a:lightRig>
        </a:scene3d>
      </dgm:spPr>
      <dgm:t>
        <a:bodyPr/>
        <a:lstStyle/>
        <a:p>
          <a:endParaRPr lang="en-US"/>
        </a:p>
      </dgm:t>
    </dgm:pt>
    <dgm:pt modelId="{C079583E-90C9-4F63-8944-A5A5266617F4}">
      <dgm:prSet phldrT="[Text]" custT="1"/>
      <dgm:spPr/>
      <dgm:t>
        <a:bodyPr/>
        <a:lstStyle/>
        <a:p>
          <a:r>
            <a:rPr lang="en-US" sz="800" b="0" dirty="0" smtClean="0">
              <a:latin typeface="Calibri" panose="020F0502020204030204" pitchFamily="34" charset="0"/>
            </a:rPr>
            <a:t>Security</a:t>
          </a:r>
          <a:endParaRPr lang="en-US" sz="800" b="0" dirty="0">
            <a:latin typeface="Calibri" panose="020F0502020204030204" pitchFamily="34" charset="0"/>
          </a:endParaRPr>
        </a:p>
      </dgm:t>
    </dgm:pt>
    <dgm:pt modelId="{2D4B2BB8-4515-4CD0-88B5-E32B8DF501AD}" type="parTrans" cxnId="{1D1D4B1B-7F10-4693-883A-CAB0D315190B}">
      <dgm:prSet/>
      <dgm:spPr/>
      <dgm:t>
        <a:bodyPr/>
        <a:lstStyle/>
        <a:p>
          <a:endParaRPr lang="en-US" sz="1000" b="0"/>
        </a:p>
      </dgm:t>
    </dgm:pt>
    <dgm:pt modelId="{8ABFFE48-921F-43AE-AB30-BE433FA10912}" type="sibTrans" cxnId="{1D1D4B1B-7F10-4693-883A-CAB0D315190B}">
      <dgm:prSet/>
      <dgm:spPr>
        <a:ln w="63500" cmpd="thickThin">
          <a:solidFill>
            <a:schemeClr val="tx1">
              <a:lumMod val="50000"/>
              <a:alpha val="90000"/>
            </a:schemeClr>
          </a:solidFill>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p3d z="-40000" extrusionH="76200" contourW="12700" prstMaterial="metal">
          <a:extrusionClr>
            <a:schemeClr val="bg2"/>
          </a:extrusionClr>
          <a:contourClr>
            <a:schemeClr val="tx1"/>
          </a:contourClr>
        </a:sp3d>
      </dgm:spPr>
      <dgm:t>
        <a:bodyPr/>
        <a:lstStyle/>
        <a:p>
          <a:endParaRPr lang="en-US" sz="1000" b="0"/>
        </a:p>
      </dgm:t>
    </dgm:pt>
    <dgm:pt modelId="{157036E1-D2A4-477D-828A-DCF03F63A824}">
      <dgm:prSet phldrT="[Text]" custT="1"/>
      <dgm:spPr/>
      <dgm:t>
        <a:bodyPr/>
        <a:lstStyle/>
        <a:p>
          <a:r>
            <a:rPr lang="en-US" sz="800" b="0" smtClean="0">
              <a:latin typeface="Calibri" panose="020F0502020204030204" pitchFamily="34" charset="0"/>
            </a:rPr>
            <a:t>Health</a:t>
          </a:r>
          <a:endParaRPr lang="en-US" sz="800" b="0" dirty="0">
            <a:latin typeface="Calibri" panose="020F0502020204030204" pitchFamily="34" charset="0"/>
          </a:endParaRPr>
        </a:p>
      </dgm:t>
    </dgm:pt>
    <dgm:pt modelId="{AFCA47A8-4FE0-4A94-B28F-39BF79ACFE89}" type="parTrans" cxnId="{EA0FFD8F-BB9D-41F2-961A-EF21643F9C29}">
      <dgm:prSet/>
      <dgm:spPr/>
      <dgm:t>
        <a:bodyPr/>
        <a:lstStyle/>
        <a:p>
          <a:endParaRPr lang="en-US" sz="1000" b="0"/>
        </a:p>
      </dgm:t>
    </dgm:pt>
    <dgm:pt modelId="{7DAA8517-553D-446C-B4DF-D4DB5C7121E6}" type="sibTrans" cxnId="{EA0FFD8F-BB9D-41F2-961A-EF21643F9C29}">
      <dgm:prSet/>
      <dgm:spPr>
        <a:solidFill>
          <a:srgbClr val="002060"/>
        </a:solidFill>
        <a:ln w="63500" cmpd="thickThin">
          <a:solidFill>
            <a:schemeClr val="tx1">
              <a:lumMod val="50000"/>
              <a:alpha val="90000"/>
            </a:schemeClr>
          </a:solidFill>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p3d z="-40000" extrusionH="76200" contourW="12700" prstMaterial="metal">
          <a:extrusionClr>
            <a:schemeClr val="bg2"/>
          </a:extrusionClr>
          <a:contourClr>
            <a:schemeClr val="tx1"/>
          </a:contourClr>
        </a:sp3d>
      </dgm:spPr>
      <dgm:t>
        <a:bodyPr/>
        <a:lstStyle/>
        <a:p>
          <a:endParaRPr lang="en-US" sz="1000" b="0"/>
        </a:p>
      </dgm:t>
    </dgm:pt>
    <dgm:pt modelId="{BAB63A46-B2D2-473E-9B4A-D007E6969530}">
      <dgm:prSet phldrT="[Text]" custT="1"/>
      <dgm:spPr/>
      <dgm:t>
        <a:bodyPr/>
        <a:lstStyle/>
        <a:p>
          <a:r>
            <a:rPr lang="en-US" sz="800" b="0" dirty="0" smtClean="0">
              <a:latin typeface="Calibri" panose="020F0502020204030204" pitchFamily="34" charset="0"/>
            </a:rPr>
            <a:t>Telecom </a:t>
          </a:r>
          <a:endParaRPr lang="en-US" sz="800" b="0" dirty="0">
            <a:latin typeface="Calibri" panose="020F0502020204030204" pitchFamily="34" charset="0"/>
          </a:endParaRPr>
        </a:p>
      </dgm:t>
    </dgm:pt>
    <dgm:pt modelId="{E120F33F-8126-4E4C-8EFE-43B030314B78}" type="parTrans" cxnId="{683F4B1E-D973-4B49-8859-D7EDEB89E4E0}">
      <dgm:prSet/>
      <dgm:spPr/>
      <dgm:t>
        <a:bodyPr/>
        <a:lstStyle/>
        <a:p>
          <a:endParaRPr lang="en-US" sz="1000" b="0"/>
        </a:p>
      </dgm:t>
    </dgm:pt>
    <dgm:pt modelId="{E13E2EB0-A2A5-4359-8F08-3DE85C561BFA}" type="sibTrans" cxnId="{683F4B1E-D973-4B49-8859-D7EDEB89E4E0}">
      <dgm:prSet/>
      <dgm:spPr>
        <a:ln w="63500" cmpd="thickThin">
          <a:solidFill>
            <a:schemeClr val="tx1">
              <a:lumMod val="50000"/>
              <a:alpha val="90000"/>
            </a:schemeClr>
          </a:solidFill>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p3d z="-40000" extrusionH="76200" contourW="12700" prstMaterial="metal">
          <a:extrusionClr>
            <a:schemeClr val="bg2"/>
          </a:extrusionClr>
          <a:contourClr>
            <a:schemeClr val="tx1"/>
          </a:contourClr>
        </a:sp3d>
      </dgm:spPr>
      <dgm:t>
        <a:bodyPr/>
        <a:lstStyle/>
        <a:p>
          <a:endParaRPr lang="en-US" sz="1000" b="0"/>
        </a:p>
      </dgm:t>
    </dgm:pt>
    <dgm:pt modelId="{7080D611-431D-4463-A37B-D468CA0544F4}">
      <dgm:prSet phldrT="[Text]" custT="1"/>
      <dgm:spPr>
        <a:solidFill>
          <a:srgbClr val="92D050"/>
        </a:solidFill>
      </dgm:spPr>
      <dgm:t>
        <a:bodyPr/>
        <a:lstStyle/>
        <a:p>
          <a:r>
            <a:rPr lang="en-US" sz="800" b="0" dirty="0" smtClean="0">
              <a:latin typeface="Calibri" panose="020F0502020204030204" pitchFamily="34" charset="0"/>
            </a:rPr>
            <a:t>Governance</a:t>
          </a:r>
          <a:endParaRPr lang="en-US" sz="800" b="0" dirty="0">
            <a:latin typeface="Calibri" panose="020F0502020204030204" pitchFamily="34" charset="0"/>
          </a:endParaRPr>
        </a:p>
      </dgm:t>
    </dgm:pt>
    <dgm:pt modelId="{0BB2653D-073C-4138-B4D4-396E7CAC038F}" type="parTrans" cxnId="{716A5A3A-32C1-4FE1-8036-2B43119E540B}">
      <dgm:prSet/>
      <dgm:spPr/>
      <dgm:t>
        <a:bodyPr/>
        <a:lstStyle/>
        <a:p>
          <a:endParaRPr lang="en-US" sz="1000" b="0"/>
        </a:p>
      </dgm:t>
    </dgm:pt>
    <dgm:pt modelId="{CDB67F16-8050-4906-AA59-63F9095B58C4}" type="sibTrans" cxnId="{716A5A3A-32C1-4FE1-8036-2B43119E540B}">
      <dgm:prSet/>
      <dgm:spPr>
        <a:solidFill>
          <a:srgbClr val="002060"/>
        </a:solidFill>
        <a:ln w="63500" cmpd="thickThin">
          <a:solidFill>
            <a:schemeClr val="tx1">
              <a:lumMod val="50000"/>
              <a:alpha val="90000"/>
            </a:schemeClr>
          </a:solidFill>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p3d z="-40000" extrusionH="76200" contourW="12700" prstMaterial="metal">
          <a:extrusionClr>
            <a:schemeClr val="bg2"/>
          </a:extrusionClr>
          <a:contourClr>
            <a:schemeClr val="tx1"/>
          </a:contourClr>
        </a:sp3d>
      </dgm:spPr>
      <dgm:t>
        <a:bodyPr/>
        <a:lstStyle/>
        <a:p>
          <a:endParaRPr lang="en-US" sz="1000" b="0"/>
        </a:p>
      </dgm:t>
    </dgm:pt>
    <dgm:pt modelId="{B9DC6036-22C4-48D5-BD55-61C94F4C6464}">
      <dgm:prSet phldrT="[Text]" custT="1"/>
      <dgm:spPr>
        <a:solidFill>
          <a:srgbClr val="0070C0"/>
        </a:solidFill>
      </dgm:spPr>
      <dgm:t>
        <a:bodyPr/>
        <a:lstStyle/>
        <a:p>
          <a:r>
            <a:rPr lang="en-US" sz="800" b="0" dirty="0" smtClean="0">
              <a:latin typeface="Calibri" panose="020F0502020204030204" pitchFamily="34" charset="0"/>
            </a:rPr>
            <a:t>Environment</a:t>
          </a:r>
          <a:endParaRPr lang="en-US" sz="800" b="0" dirty="0">
            <a:latin typeface="Calibri" panose="020F0502020204030204" pitchFamily="34" charset="0"/>
          </a:endParaRPr>
        </a:p>
      </dgm:t>
    </dgm:pt>
    <dgm:pt modelId="{8038CF1B-882F-41E5-932C-51235C46BBA3}" type="parTrans" cxnId="{D9D397B9-3E37-4A44-87FE-CCCD6D592ED8}">
      <dgm:prSet/>
      <dgm:spPr/>
      <dgm:t>
        <a:bodyPr/>
        <a:lstStyle/>
        <a:p>
          <a:endParaRPr lang="en-US" sz="1000" b="0"/>
        </a:p>
      </dgm:t>
    </dgm:pt>
    <dgm:pt modelId="{63B92AC1-E6D6-4881-8829-940C32FBEE89}" type="sibTrans" cxnId="{D9D397B9-3E37-4A44-87FE-CCCD6D592ED8}">
      <dgm:prSet/>
      <dgm:spPr>
        <a:solidFill>
          <a:srgbClr val="002060"/>
        </a:solidFill>
        <a:ln w="63500" cmpd="thickThin">
          <a:solidFill>
            <a:schemeClr val="tx1">
              <a:lumMod val="50000"/>
              <a:alpha val="90000"/>
            </a:schemeClr>
          </a:solidFill>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p3d z="-40000" extrusionH="76200" contourW="12700" prstMaterial="metal">
          <a:extrusionClr>
            <a:schemeClr val="bg2"/>
          </a:extrusionClr>
          <a:contourClr>
            <a:schemeClr val="tx1"/>
          </a:contourClr>
        </a:sp3d>
      </dgm:spPr>
      <dgm:t>
        <a:bodyPr/>
        <a:lstStyle/>
        <a:p>
          <a:endParaRPr lang="en-US" sz="1000" b="0"/>
        </a:p>
      </dgm:t>
    </dgm:pt>
    <dgm:pt modelId="{BA97F0EB-739F-4FB6-8E89-5CF03DDDBA11}">
      <dgm:prSet custT="1"/>
      <dgm:spPr>
        <a:solidFill>
          <a:srgbClr val="FF0000"/>
        </a:solidFill>
      </dgm:spPr>
      <dgm:t>
        <a:bodyPr/>
        <a:lstStyle/>
        <a:p>
          <a:r>
            <a:rPr lang="en-US" sz="800" b="0" dirty="0" smtClean="0">
              <a:latin typeface="Calibri" panose="020F0502020204030204" pitchFamily="34" charset="0"/>
            </a:rPr>
            <a:t>Education</a:t>
          </a:r>
          <a:endParaRPr lang="en-US" sz="800" b="0" dirty="0">
            <a:latin typeface="Calibri" panose="020F0502020204030204" pitchFamily="34" charset="0"/>
          </a:endParaRPr>
        </a:p>
      </dgm:t>
    </dgm:pt>
    <dgm:pt modelId="{717DACA7-62FC-40C7-ACF2-646BCB1D9C26}" type="parTrans" cxnId="{738C3530-5A20-44EA-ACBA-7FC6E25E7E47}">
      <dgm:prSet/>
      <dgm:spPr/>
      <dgm:t>
        <a:bodyPr/>
        <a:lstStyle/>
        <a:p>
          <a:endParaRPr lang="en-US" sz="1000" b="0"/>
        </a:p>
      </dgm:t>
    </dgm:pt>
    <dgm:pt modelId="{254391D4-D92E-45E7-8EE0-D4A837C7DAD1}" type="sibTrans" cxnId="{738C3530-5A20-44EA-ACBA-7FC6E25E7E47}">
      <dgm:prSet/>
      <dgm:spPr>
        <a:solidFill>
          <a:srgbClr val="002060"/>
        </a:solidFill>
        <a:ln w="63500" cmpd="thickThin">
          <a:solidFill>
            <a:schemeClr val="tx1">
              <a:lumMod val="50000"/>
              <a:alpha val="90000"/>
            </a:schemeClr>
          </a:solidFill>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p3d z="-40000" extrusionH="76200" contourW="12700" prstMaterial="metal">
          <a:extrusionClr>
            <a:schemeClr val="bg2"/>
          </a:extrusionClr>
          <a:contourClr>
            <a:schemeClr val="tx1"/>
          </a:contourClr>
        </a:sp3d>
      </dgm:spPr>
      <dgm:t>
        <a:bodyPr/>
        <a:lstStyle/>
        <a:p>
          <a:endParaRPr lang="en-US" sz="1000" b="0"/>
        </a:p>
      </dgm:t>
    </dgm:pt>
    <dgm:pt modelId="{9E063F52-45E9-46C7-91A9-D0C5D231F79A}">
      <dgm:prSet custT="1"/>
      <dgm:spPr>
        <a:solidFill>
          <a:srgbClr val="FFC000"/>
        </a:solidFill>
      </dgm:spPr>
      <dgm:t>
        <a:bodyPr/>
        <a:lstStyle/>
        <a:p>
          <a:r>
            <a:rPr lang="en-US" sz="800" b="0" dirty="0" smtClean="0">
              <a:solidFill>
                <a:srgbClr val="111111"/>
              </a:solidFill>
              <a:effectLst/>
              <a:latin typeface="Calibri" panose="020F0502020204030204" pitchFamily="34" charset="0"/>
            </a:rPr>
            <a:t>Transport and Logistics</a:t>
          </a:r>
          <a:endParaRPr lang="en-US" sz="800" b="0" dirty="0">
            <a:solidFill>
              <a:srgbClr val="111111"/>
            </a:solidFill>
            <a:effectLst/>
            <a:latin typeface="Calibri" panose="020F0502020204030204" pitchFamily="34" charset="0"/>
          </a:endParaRPr>
        </a:p>
      </dgm:t>
    </dgm:pt>
    <dgm:pt modelId="{5546B2AD-5144-4172-A494-215DF3CF28F3}" type="parTrans" cxnId="{8827C93D-507E-4A50-A6B7-0B1321DC0884}">
      <dgm:prSet/>
      <dgm:spPr/>
      <dgm:t>
        <a:bodyPr/>
        <a:lstStyle/>
        <a:p>
          <a:endParaRPr lang="en-US" sz="1000" b="0"/>
        </a:p>
      </dgm:t>
    </dgm:pt>
    <dgm:pt modelId="{801322E3-B6D5-4492-B626-2D4DAAC5FC40}" type="sibTrans" cxnId="{8827C93D-507E-4A50-A6B7-0B1321DC0884}">
      <dgm:prSet/>
      <dgm:spPr>
        <a:solidFill>
          <a:srgbClr val="002060"/>
        </a:solidFill>
        <a:ln w="63500" cmpd="thickThin">
          <a:solidFill>
            <a:schemeClr val="tx1">
              <a:lumMod val="50000"/>
              <a:alpha val="90000"/>
            </a:schemeClr>
          </a:solidFill>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p3d z="-40000" extrusionH="76200" contourW="12700" prstMaterial="metal">
          <a:extrusionClr>
            <a:schemeClr val="bg2"/>
          </a:extrusionClr>
          <a:contourClr>
            <a:schemeClr val="tx1"/>
          </a:contourClr>
        </a:sp3d>
      </dgm:spPr>
      <dgm:t>
        <a:bodyPr/>
        <a:lstStyle/>
        <a:p>
          <a:endParaRPr lang="en-US" sz="1000" b="0"/>
        </a:p>
      </dgm:t>
    </dgm:pt>
    <dgm:pt modelId="{213F9006-C4BD-4B6F-80F7-FC0195B3F029}">
      <dgm:prSet custT="1"/>
      <dgm:spPr>
        <a:solidFill>
          <a:srgbClr val="0066FF"/>
        </a:solidFill>
      </dgm:spPr>
      <dgm:t>
        <a:bodyPr/>
        <a:lstStyle/>
        <a:p>
          <a:r>
            <a:rPr lang="en-US" sz="800" b="0" dirty="0" smtClean="0">
              <a:latin typeface="Calibri" panose="020F0502020204030204" pitchFamily="34" charset="0"/>
            </a:rPr>
            <a:t>Finance</a:t>
          </a:r>
          <a:endParaRPr lang="en-US" sz="800" b="0" dirty="0">
            <a:latin typeface="Calibri" panose="020F0502020204030204" pitchFamily="34" charset="0"/>
          </a:endParaRPr>
        </a:p>
      </dgm:t>
    </dgm:pt>
    <dgm:pt modelId="{337E1EBD-61B9-41CB-8D69-7EC0494AD3B5}" type="parTrans" cxnId="{C9C7E22D-C0C6-4390-AF9B-52AB34460DEC}">
      <dgm:prSet/>
      <dgm:spPr/>
      <dgm:t>
        <a:bodyPr/>
        <a:lstStyle/>
        <a:p>
          <a:endParaRPr lang="en-US"/>
        </a:p>
      </dgm:t>
    </dgm:pt>
    <dgm:pt modelId="{9B72E0D4-279D-4619-B9C5-F1C3F561C758}" type="sibTrans" cxnId="{C9C7E22D-C0C6-4390-AF9B-52AB34460DEC}">
      <dgm:prSet/>
      <dgm:spPr>
        <a:solidFill>
          <a:srgbClr val="002060"/>
        </a:solidFill>
        <a:ln w="63500" cmpd="thickThin">
          <a:solidFill>
            <a:schemeClr val="tx1">
              <a:lumMod val="50000"/>
              <a:alpha val="90000"/>
            </a:schemeClr>
          </a:solidFill>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p3d z="-40000" extrusionH="76200" contourW="12700" prstMaterial="metal">
          <a:extrusionClr>
            <a:schemeClr val="bg2"/>
          </a:extrusionClr>
          <a:contourClr>
            <a:schemeClr val="tx1"/>
          </a:contourClr>
        </a:sp3d>
      </dgm:spPr>
      <dgm:t>
        <a:bodyPr/>
        <a:lstStyle/>
        <a:p>
          <a:endParaRPr lang="en-US"/>
        </a:p>
      </dgm:t>
    </dgm:pt>
    <dgm:pt modelId="{E359B1E1-8E98-4E73-AA58-7B6215EBFA47}">
      <dgm:prSet custT="1"/>
      <dgm:spPr/>
      <dgm:t>
        <a:bodyPr/>
        <a:lstStyle/>
        <a:p>
          <a:r>
            <a:rPr lang="en-US" sz="1000" dirty="0" smtClean="0">
              <a:latin typeface="Calibri" panose="020F0502020204030204" pitchFamily="34" charset="0"/>
            </a:rPr>
            <a:t>Others</a:t>
          </a:r>
          <a:endParaRPr lang="en-US" sz="1000" dirty="0">
            <a:latin typeface="Calibri" panose="020F0502020204030204" pitchFamily="34" charset="0"/>
          </a:endParaRPr>
        </a:p>
      </dgm:t>
    </dgm:pt>
    <dgm:pt modelId="{E3C460E0-17B3-4E2C-9D76-8C6FCCFE685A}" type="parTrans" cxnId="{95A77007-D622-4A80-A8DA-F1B5AAB11599}">
      <dgm:prSet/>
      <dgm:spPr/>
      <dgm:t>
        <a:bodyPr/>
        <a:lstStyle/>
        <a:p>
          <a:endParaRPr lang="en-US"/>
        </a:p>
      </dgm:t>
    </dgm:pt>
    <dgm:pt modelId="{21E9B8F9-0B40-4450-8214-DCA53CD213D0}" type="sibTrans" cxnId="{95A77007-D622-4A80-A8DA-F1B5AAB11599}">
      <dgm:prSet/>
      <dgm:spPr>
        <a:solidFill>
          <a:srgbClr val="002060"/>
        </a:solidFill>
        <a:ln w="63500" cmpd="thickThin">
          <a:solidFill>
            <a:schemeClr val="tx1">
              <a:lumMod val="50000"/>
              <a:alpha val="90000"/>
            </a:schemeClr>
          </a:solidFill>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p3d z="-40000" extrusionH="76200" contourW="12700" prstMaterial="metal">
          <a:extrusionClr>
            <a:schemeClr val="bg2"/>
          </a:extrusionClr>
          <a:contourClr>
            <a:schemeClr val="tx1"/>
          </a:contourClr>
        </a:sp3d>
      </dgm:spPr>
      <dgm:t>
        <a:bodyPr/>
        <a:lstStyle/>
        <a:p>
          <a:endParaRPr lang="en-US" b="0"/>
        </a:p>
      </dgm:t>
    </dgm:pt>
    <dgm:pt modelId="{DE198F8D-866E-48FE-98C6-04D8F52A24D6}" type="pres">
      <dgm:prSet presAssocID="{37674CC6-7AED-4229-B4BF-19E590748A55}" presName="cycle" presStyleCnt="0">
        <dgm:presLayoutVars>
          <dgm:dir/>
          <dgm:resizeHandles val="exact"/>
        </dgm:presLayoutVars>
      </dgm:prSet>
      <dgm:spPr/>
      <dgm:t>
        <a:bodyPr/>
        <a:lstStyle/>
        <a:p>
          <a:endParaRPr lang="en-US"/>
        </a:p>
      </dgm:t>
    </dgm:pt>
    <dgm:pt modelId="{2EDBDFD7-76BC-4558-824C-24C1499A01A0}" type="pres">
      <dgm:prSet presAssocID="{C079583E-90C9-4F63-8944-A5A5266617F4}" presName="node" presStyleLbl="node1" presStyleIdx="0" presStyleCnt="9">
        <dgm:presLayoutVars>
          <dgm:bulletEnabled val="1"/>
        </dgm:presLayoutVars>
      </dgm:prSet>
      <dgm:spPr/>
      <dgm:t>
        <a:bodyPr/>
        <a:lstStyle/>
        <a:p>
          <a:endParaRPr lang="en-US"/>
        </a:p>
      </dgm:t>
    </dgm:pt>
    <dgm:pt modelId="{50A23B31-78E7-48CE-8DCC-9BA0E9C3308A}" type="pres">
      <dgm:prSet presAssocID="{C079583E-90C9-4F63-8944-A5A5266617F4}" presName="spNode" presStyleCnt="0"/>
      <dgm:spPr/>
    </dgm:pt>
    <dgm:pt modelId="{929536C4-F4FF-4865-9CF8-8B1CB96ECC3C}" type="pres">
      <dgm:prSet presAssocID="{8ABFFE48-921F-43AE-AB30-BE433FA10912}" presName="sibTrans" presStyleLbl="sibTrans1D1" presStyleIdx="0" presStyleCnt="9"/>
      <dgm:spPr/>
      <dgm:t>
        <a:bodyPr/>
        <a:lstStyle/>
        <a:p>
          <a:endParaRPr lang="en-US"/>
        </a:p>
      </dgm:t>
    </dgm:pt>
    <dgm:pt modelId="{266E8FA0-1F9F-47BB-A95C-1A4120DC5090}" type="pres">
      <dgm:prSet presAssocID="{157036E1-D2A4-477D-828A-DCF03F63A824}" presName="node" presStyleLbl="node1" presStyleIdx="1" presStyleCnt="9">
        <dgm:presLayoutVars>
          <dgm:bulletEnabled val="1"/>
        </dgm:presLayoutVars>
      </dgm:prSet>
      <dgm:spPr/>
      <dgm:t>
        <a:bodyPr/>
        <a:lstStyle/>
        <a:p>
          <a:endParaRPr lang="en-US"/>
        </a:p>
      </dgm:t>
    </dgm:pt>
    <dgm:pt modelId="{045DAB44-5EE5-4620-B34C-400657399139}" type="pres">
      <dgm:prSet presAssocID="{157036E1-D2A4-477D-828A-DCF03F63A824}" presName="spNode" presStyleCnt="0"/>
      <dgm:spPr/>
    </dgm:pt>
    <dgm:pt modelId="{B91B4A8F-65FA-4FFC-9666-56E8AF272413}" type="pres">
      <dgm:prSet presAssocID="{7DAA8517-553D-446C-B4DF-D4DB5C7121E6}" presName="sibTrans" presStyleLbl="sibTrans1D1" presStyleIdx="1" presStyleCnt="9"/>
      <dgm:spPr/>
      <dgm:t>
        <a:bodyPr/>
        <a:lstStyle/>
        <a:p>
          <a:endParaRPr lang="en-US"/>
        </a:p>
      </dgm:t>
    </dgm:pt>
    <dgm:pt modelId="{3881143E-88AE-4B08-A2F9-4ED36740528C}" type="pres">
      <dgm:prSet presAssocID="{BAB63A46-B2D2-473E-9B4A-D007E6969530}" presName="node" presStyleLbl="node1" presStyleIdx="2" presStyleCnt="9">
        <dgm:presLayoutVars>
          <dgm:bulletEnabled val="1"/>
        </dgm:presLayoutVars>
      </dgm:prSet>
      <dgm:spPr/>
      <dgm:t>
        <a:bodyPr/>
        <a:lstStyle/>
        <a:p>
          <a:endParaRPr lang="en-US"/>
        </a:p>
      </dgm:t>
    </dgm:pt>
    <dgm:pt modelId="{0A3D2633-FCCE-4A5D-92E5-670F25510250}" type="pres">
      <dgm:prSet presAssocID="{BAB63A46-B2D2-473E-9B4A-D007E6969530}" presName="spNode" presStyleCnt="0"/>
      <dgm:spPr/>
    </dgm:pt>
    <dgm:pt modelId="{1C0104DD-C4FD-487E-902B-87352F3FBB97}" type="pres">
      <dgm:prSet presAssocID="{E13E2EB0-A2A5-4359-8F08-3DE85C561BFA}" presName="sibTrans" presStyleLbl="sibTrans1D1" presStyleIdx="2" presStyleCnt="9"/>
      <dgm:spPr/>
      <dgm:t>
        <a:bodyPr/>
        <a:lstStyle/>
        <a:p>
          <a:endParaRPr lang="en-US"/>
        </a:p>
      </dgm:t>
    </dgm:pt>
    <dgm:pt modelId="{A44B51F7-B911-4824-A7AA-799B1735AB0F}" type="pres">
      <dgm:prSet presAssocID="{7080D611-431D-4463-A37B-D468CA0544F4}" presName="node" presStyleLbl="node1" presStyleIdx="3" presStyleCnt="9">
        <dgm:presLayoutVars>
          <dgm:bulletEnabled val="1"/>
        </dgm:presLayoutVars>
      </dgm:prSet>
      <dgm:spPr/>
      <dgm:t>
        <a:bodyPr/>
        <a:lstStyle/>
        <a:p>
          <a:endParaRPr lang="en-US"/>
        </a:p>
      </dgm:t>
    </dgm:pt>
    <dgm:pt modelId="{7BC9BD38-B241-43C9-B8EB-31E264731449}" type="pres">
      <dgm:prSet presAssocID="{7080D611-431D-4463-A37B-D468CA0544F4}" presName="spNode" presStyleCnt="0"/>
      <dgm:spPr/>
    </dgm:pt>
    <dgm:pt modelId="{F6DA05DF-19C9-4A16-83F9-78C5EC6568A9}" type="pres">
      <dgm:prSet presAssocID="{CDB67F16-8050-4906-AA59-63F9095B58C4}" presName="sibTrans" presStyleLbl="sibTrans1D1" presStyleIdx="3" presStyleCnt="9"/>
      <dgm:spPr/>
      <dgm:t>
        <a:bodyPr/>
        <a:lstStyle/>
        <a:p>
          <a:endParaRPr lang="en-US"/>
        </a:p>
      </dgm:t>
    </dgm:pt>
    <dgm:pt modelId="{BB1BF39D-90F6-4FBC-953E-673B41D318E3}" type="pres">
      <dgm:prSet presAssocID="{B9DC6036-22C4-48D5-BD55-61C94F4C6464}" presName="node" presStyleLbl="node1" presStyleIdx="4" presStyleCnt="9">
        <dgm:presLayoutVars>
          <dgm:bulletEnabled val="1"/>
        </dgm:presLayoutVars>
      </dgm:prSet>
      <dgm:spPr/>
      <dgm:t>
        <a:bodyPr/>
        <a:lstStyle/>
        <a:p>
          <a:endParaRPr lang="en-US"/>
        </a:p>
      </dgm:t>
    </dgm:pt>
    <dgm:pt modelId="{B379F7CE-7DBB-4CC2-AE29-C82728FC0853}" type="pres">
      <dgm:prSet presAssocID="{B9DC6036-22C4-48D5-BD55-61C94F4C6464}" presName="spNode" presStyleCnt="0"/>
      <dgm:spPr/>
    </dgm:pt>
    <dgm:pt modelId="{56A160D9-D449-4BBF-8F4F-D77C3011FFFF}" type="pres">
      <dgm:prSet presAssocID="{63B92AC1-E6D6-4881-8829-940C32FBEE89}" presName="sibTrans" presStyleLbl="sibTrans1D1" presStyleIdx="4" presStyleCnt="9"/>
      <dgm:spPr/>
      <dgm:t>
        <a:bodyPr/>
        <a:lstStyle/>
        <a:p>
          <a:endParaRPr lang="en-US"/>
        </a:p>
      </dgm:t>
    </dgm:pt>
    <dgm:pt modelId="{B6B5EA35-FFF8-4BEE-98B9-9E2486438009}" type="pres">
      <dgm:prSet presAssocID="{9E063F52-45E9-46C7-91A9-D0C5D231F79A}" presName="node" presStyleLbl="node1" presStyleIdx="5" presStyleCnt="9">
        <dgm:presLayoutVars>
          <dgm:bulletEnabled val="1"/>
        </dgm:presLayoutVars>
      </dgm:prSet>
      <dgm:spPr/>
      <dgm:t>
        <a:bodyPr/>
        <a:lstStyle/>
        <a:p>
          <a:endParaRPr lang="en-US"/>
        </a:p>
      </dgm:t>
    </dgm:pt>
    <dgm:pt modelId="{6B15ABFC-6592-414C-8638-C1884929EFFC}" type="pres">
      <dgm:prSet presAssocID="{9E063F52-45E9-46C7-91A9-D0C5D231F79A}" presName="spNode" presStyleCnt="0"/>
      <dgm:spPr/>
    </dgm:pt>
    <dgm:pt modelId="{4A03169F-7513-489B-9F19-CE7AD5A8BEEE}" type="pres">
      <dgm:prSet presAssocID="{801322E3-B6D5-4492-B626-2D4DAAC5FC40}" presName="sibTrans" presStyleLbl="sibTrans1D1" presStyleIdx="5" presStyleCnt="9"/>
      <dgm:spPr/>
      <dgm:t>
        <a:bodyPr/>
        <a:lstStyle/>
        <a:p>
          <a:endParaRPr lang="en-US"/>
        </a:p>
      </dgm:t>
    </dgm:pt>
    <dgm:pt modelId="{B3DEBC98-8CF0-4372-8257-49CD3D103B66}" type="pres">
      <dgm:prSet presAssocID="{BA97F0EB-739F-4FB6-8E89-5CF03DDDBA11}" presName="node" presStyleLbl="node1" presStyleIdx="6" presStyleCnt="9">
        <dgm:presLayoutVars>
          <dgm:bulletEnabled val="1"/>
        </dgm:presLayoutVars>
      </dgm:prSet>
      <dgm:spPr/>
      <dgm:t>
        <a:bodyPr/>
        <a:lstStyle/>
        <a:p>
          <a:endParaRPr lang="en-US"/>
        </a:p>
      </dgm:t>
    </dgm:pt>
    <dgm:pt modelId="{D757CE20-B04D-4FA2-AE30-92372D6F503B}" type="pres">
      <dgm:prSet presAssocID="{BA97F0EB-739F-4FB6-8E89-5CF03DDDBA11}" presName="spNode" presStyleCnt="0"/>
      <dgm:spPr/>
    </dgm:pt>
    <dgm:pt modelId="{2DBA248B-1BC1-4A0A-B189-CDBF0A383C4C}" type="pres">
      <dgm:prSet presAssocID="{254391D4-D92E-45E7-8EE0-D4A837C7DAD1}" presName="sibTrans" presStyleLbl="sibTrans1D1" presStyleIdx="6" presStyleCnt="9"/>
      <dgm:spPr/>
      <dgm:t>
        <a:bodyPr/>
        <a:lstStyle/>
        <a:p>
          <a:endParaRPr lang="en-US"/>
        </a:p>
      </dgm:t>
    </dgm:pt>
    <dgm:pt modelId="{E588707F-6B34-4D26-A178-52F25F764BC5}" type="pres">
      <dgm:prSet presAssocID="{E359B1E1-8E98-4E73-AA58-7B6215EBFA47}" presName="node" presStyleLbl="node1" presStyleIdx="7" presStyleCnt="9">
        <dgm:presLayoutVars>
          <dgm:bulletEnabled val="1"/>
        </dgm:presLayoutVars>
      </dgm:prSet>
      <dgm:spPr/>
      <dgm:t>
        <a:bodyPr/>
        <a:lstStyle/>
        <a:p>
          <a:endParaRPr lang="en-US"/>
        </a:p>
      </dgm:t>
    </dgm:pt>
    <dgm:pt modelId="{39EC6EE8-B2BB-4EFD-A756-4F4DF7CDFD30}" type="pres">
      <dgm:prSet presAssocID="{E359B1E1-8E98-4E73-AA58-7B6215EBFA47}" presName="spNode" presStyleCnt="0"/>
      <dgm:spPr/>
    </dgm:pt>
    <dgm:pt modelId="{DF9BA3DA-CDBC-4F23-B155-E9EF89AC756E}" type="pres">
      <dgm:prSet presAssocID="{21E9B8F9-0B40-4450-8214-DCA53CD213D0}" presName="sibTrans" presStyleLbl="sibTrans1D1" presStyleIdx="7" presStyleCnt="9"/>
      <dgm:spPr/>
      <dgm:t>
        <a:bodyPr/>
        <a:lstStyle/>
        <a:p>
          <a:endParaRPr lang="en-US"/>
        </a:p>
      </dgm:t>
    </dgm:pt>
    <dgm:pt modelId="{58397551-8739-446E-A15E-A420EA7A80BD}" type="pres">
      <dgm:prSet presAssocID="{213F9006-C4BD-4B6F-80F7-FC0195B3F029}" presName="node" presStyleLbl="node1" presStyleIdx="8" presStyleCnt="9">
        <dgm:presLayoutVars>
          <dgm:bulletEnabled val="1"/>
        </dgm:presLayoutVars>
      </dgm:prSet>
      <dgm:spPr/>
      <dgm:t>
        <a:bodyPr/>
        <a:lstStyle/>
        <a:p>
          <a:endParaRPr lang="en-US"/>
        </a:p>
      </dgm:t>
    </dgm:pt>
    <dgm:pt modelId="{013B81E4-E6DA-4686-A0A6-F2CA4CF3A1B5}" type="pres">
      <dgm:prSet presAssocID="{213F9006-C4BD-4B6F-80F7-FC0195B3F029}" presName="spNode" presStyleCnt="0"/>
      <dgm:spPr/>
    </dgm:pt>
    <dgm:pt modelId="{8B9E0455-F88E-458D-A17A-9E81AB94B46F}" type="pres">
      <dgm:prSet presAssocID="{9B72E0D4-279D-4619-B9C5-F1C3F561C758}" presName="sibTrans" presStyleLbl="sibTrans1D1" presStyleIdx="8" presStyleCnt="9"/>
      <dgm:spPr/>
      <dgm:t>
        <a:bodyPr/>
        <a:lstStyle/>
        <a:p>
          <a:endParaRPr lang="en-US"/>
        </a:p>
      </dgm:t>
    </dgm:pt>
  </dgm:ptLst>
  <dgm:cxnLst>
    <dgm:cxn modelId="{EA0FFD8F-BB9D-41F2-961A-EF21643F9C29}" srcId="{37674CC6-7AED-4229-B4BF-19E590748A55}" destId="{157036E1-D2A4-477D-828A-DCF03F63A824}" srcOrd="1" destOrd="0" parTransId="{AFCA47A8-4FE0-4A94-B28F-39BF79ACFE89}" sibTransId="{7DAA8517-553D-446C-B4DF-D4DB5C7121E6}"/>
    <dgm:cxn modelId="{877AA64C-7C6E-4FF2-B6F0-C0FB8F2613B3}" type="presOf" srcId="{63B92AC1-E6D6-4881-8829-940C32FBEE89}" destId="{56A160D9-D449-4BBF-8F4F-D77C3011FFFF}" srcOrd="0" destOrd="0" presId="urn:microsoft.com/office/officeart/2005/8/layout/cycle6"/>
    <dgm:cxn modelId="{5FAF3CC3-CEC1-4D47-933A-752340379387}" type="presOf" srcId="{157036E1-D2A4-477D-828A-DCF03F63A824}" destId="{266E8FA0-1F9F-47BB-A95C-1A4120DC5090}" srcOrd="0" destOrd="0" presId="urn:microsoft.com/office/officeart/2005/8/layout/cycle6"/>
    <dgm:cxn modelId="{716A5A3A-32C1-4FE1-8036-2B43119E540B}" srcId="{37674CC6-7AED-4229-B4BF-19E590748A55}" destId="{7080D611-431D-4463-A37B-D468CA0544F4}" srcOrd="3" destOrd="0" parTransId="{0BB2653D-073C-4138-B4D4-396E7CAC038F}" sibTransId="{CDB67F16-8050-4906-AA59-63F9095B58C4}"/>
    <dgm:cxn modelId="{C9C7E22D-C0C6-4390-AF9B-52AB34460DEC}" srcId="{37674CC6-7AED-4229-B4BF-19E590748A55}" destId="{213F9006-C4BD-4B6F-80F7-FC0195B3F029}" srcOrd="8" destOrd="0" parTransId="{337E1EBD-61B9-41CB-8D69-7EC0494AD3B5}" sibTransId="{9B72E0D4-279D-4619-B9C5-F1C3F561C758}"/>
    <dgm:cxn modelId="{09CCCCB8-5C14-41D1-A04A-0DFBC1CFC29A}" type="presOf" srcId="{BAB63A46-B2D2-473E-9B4A-D007E6969530}" destId="{3881143E-88AE-4B08-A2F9-4ED36740528C}" srcOrd="0" destOrd="0" presId="urn:microsoft.com/office/officeart/2005/8/layout/cycle6"/>
    <dgm:cxn modelId="{48C13C81-ECA1-4F21-914C-0936C1385295}" type="presOf" srcId="{BA97F0EB-739F-4FB6-8E89-5CF03DDDBA11}" destId="{B3DEBC98-8CF0-4372-8257-49CD3D103B66}" srcOrd="0" destOrd="0" presId="urn:microsoft.com/office/officeart/2005/8/layout/cycle6"/>
    <dgm:cxn modelId="{DFC19B43-949C-4DC0-A3FA-DDD660D65D06}" type="presOf" srcId="{C079583E-90C9-4F63-8944-A5A5266617F4}" destId="{2EDBDFD7-76BC-4558-824C-24C1499A01A0}" srcOrd="0" destOrd="0" presId="urn:microsoft.com/office/officeart/2005/8/layout/cycle6"/>
    <dgm:cxn modelId="{D9D397B9-3E37-4A44-87FE-CCCD6D592ED8}" srcId="{37674CC6-7AED-4229-B4BF-19E590748A55}" destId="{B9DC6036-22C4-48D5-BD55-61C94F4C6464}" srcOrd="4" destOrd="0" parTransId="{8038CF1B-882F-41E5-932C-51235C46BBA3}" sibTransId="{63B92AC1-E6D6-4881-8829-940C32FBEE89}"/>
    <dgm:cxn modelId="{D22290DD-CE8C-42CA-A7E0-D38A69BEED90}" type="presOf" srcId="{CDB67F16-8050-4906-AA59-63F9095B58C4}" destId="{F6DA05DF-19C9-4A16-83F9-78C5EC6568A9}" srcOrd="0" destOrd="0" presId="urn:microsoft.com/office/officeart/2005/8/layout/cycle6"/>
    <dgm:cxn modelId="{8827C93D-507E-4A50-A6B7-0B1321DC0884}" srcId="{37674CC6-7AED-4229-B4BF-19E590748A55}" destId="{9E063F52-45E9-46C7-91A9-D0C5D231F79A}" srcOrd="5" destOrd="0" parTransId="{5546B2AD-5144-4172-A494-215DF3CF28F3}" sibTransId="{801322E3-B6D5-4492-B626-2D4DAAC5FC40}"/>
    <dgm:cxn modelId="{EAA0E22C-BF80-47E1-8CED-147524ADD2A3}" type="presOf" srcId="{254391D4-D92E-45E7-8EE0-D4A837C7DAD1}" destId="{2DBA248B-1BC1-4A0A-B189-CDBF0A383C4C}" srcOrd="0" destOrd="0" presId="urn:microsoft.com/office/officeart/2005/8/layout/cycle6"/>
    <dgm:cxn modelId="{4EF4E83E-5271-40ED-A72C-80F78B3539E0}" type="presOf" srcId="{B9DC6036-22C4-48D5-BD55-61C94F4C6464}" destId="{BB1BF39D-90F6-4FBC-953E-673B41D318E3}" srcOrd="0" destOrd="0" presId="urn:microsoft.com/office/officeart/2005/8/layout/cycle6"/>
    <dgm:cxn modelId="{E9B1FF99-F2EE-4928-BD82-4B81EDE240B8}" type="presOf" srcId="{E13E2EB0-A2A5-4359-8F08-3DE85C561BFA}" destId="{1C0104DD-C4FD-487E-902B-87352F3FBB97}" srcOrd="0" destOrd="0" presId="urn:microsoft.com/office/officeart/2005/8/layout/cycle6"/>
    <dgm:cxn modelId="{683F4B1E-D973-4B49-8859-D7EDEB89E4E0}" srcId="{37674CC6-7AED-4229-B4BF-19E590748A55}" destId="{BAB63A46-B2D2-473E-9B4A-D007E6969530}" srcOrd="2" destOrd="0" parTransId="{E120F33F-8126-4E4C-8EFE-43B030314B78}" sibTransId="{E13E2EB0-A2A5-4359-8F08-3DE85C561BFA}"/>
    <dgm:cxn modelId="{F369CC94-65A8-4D25-B86B-BFA311DD0F92}" type="presOf" srcId="{9B72E0D4-279D-4619-B9C5-F1C3F561C758}" destId="{8B9E0455-F88E-458D-A17A-9E81AB94B46F}" srcOrd="0" destOrd="0" presId="urn:microsoft.com/office/officeart/2005/8/layout/cycle6"/>
    <dgm:cxn modelId="{80581BD3-D25E-48FC-9C3D-154E0C022C49}" type="presOf" srcId="{21E9B8F9-0B40-4450-8214-DCA53CD213D0}" destId="{DF9BA3DA-CDBC-4F23-B155-E9EF89AC756E}" srcOrd="0" destOrd="0" presId="urn:microsoft.com/office/officeart/2005/8/layout/cycle6"/>
    <dgm:cxn modelId="{AF89DB58-E31A-4BBE-B053-C9596C69DFE7}" type="presOf" srcId="{37674CC6-7AED-4229-B4BF-19E590748A55}" destId="{DE198F8D-866E-48FE-98C6-04D8F52A24D6}" srcOrd="0" destOrd="0" presId="urn:microsoft.com/office/officeart/2005/8/layout/cycle6"/>
    <dgm:cxn modelId="{738C3530-5A20-44EA-ACBA-7FC6E25E7E47}" srcId="{37674CC6-7AED-4229-B4BF-19E590748A55}" destId="{BA97F0EB-739F-4FB6-8E89-5CF03DDDBA11}" srcOrd="6" destOrd="0" parTransId="{717DACA7-62FC-40C7-ACF2-646BCB1D9C26}" sibTransId="{254391D4-D92E-45E7-8EE0-D4A837C7DAD1}"/>
    <dgm:cxn modelId="{1C86B379-1920-441F-81B7-DE5DD533E517}" type="presOf" srcId="{801322E3-B6D5-4492-B626-2D4DAAC5FC40}" destId="{4A03169F-7513-489B-9F19-CE7AD5A8BEEE}" srcOrd="0" destOrd="0" presId="urn:microsoft.com/office/officeart/2005/8/layout/cycle6"/>
    <dgm:cxn modelId="{CDF444BF-2F8B-4FE6-BF1E-293DBF617766}" type="presOf" srcId="{8ABFFE48-921F-43AE-AB30-BE433FA10912}" destId="{929536C4-F4FF-4865-9CF8-8B1CB96ECC3C}" srcOrd="0" destOrd="0" presId="urn:microsoft.com/office/officeart/2005/8/layout/cycle6"/>
    <dgm:cxn modelId="{2A1CBF23-4C82-4195-B67F-32221A665D0C}" type="presOf" srcId="{213F9006-C4BD-4B6F-80F7-FC0195B3F029}" destId="{58397551-8739-446E-A15E-A420EA7A80BD}" srcOrd="0" destOrd="0" presId="urn:microsoft.com/office/officeart/2005/8/layout/cycle6"/>
    <dgm:cxn modelId="{95A77007-D622-4A80-A8DA-F1B5AAB11599}" srcId="{37674CC6-7AED-4229-B4BF-19E590748A55}" destId="{E359B1E1-8E98-4E73-AA58-7B6215EBFA47}" srcOrd="7" destOrd="0" parTransId="{E3C460E0-17B3-4E2C-9D76-8C6FCCFE685A}" sibTransId="{21E9B8F9-0B40-4450-8214-DCA53CD213D0}"/>
    <dgm:cxn modelId="{1D1D4B1B-7F10-4693-883A-CAB0D315190B}" srcId="{37674CC6-7AED-4229-B4BF-19E590748A55}" destId="{C079583E-90C9-4F63-8944-A5A5266617F4}" srcOrd="0" destOrd="0" parTransId="{2D4B2BB8-4515-4CD0-88B5-E32B8DF501AD}" sibTransId="{8ABFFE48-921F-43AE-AB30-BE433FA10912}"/>
    <dgm:cxn modelId="{3FF20474-1FB6-4425-BC16-F48FEE0A6CBA}" type="presOf" srcId="{9E063F52-45E9-46C7-91A9-D0C5D231F79A}" destId="{B6B5EA35-FFF8-4BEE-98B9-9E2486438009}" srcOrd="0" destOrd="0" presId="urn:microsoft.com/office/officeart/2005/8/layout/cycle6"/>
    <dgm:cxn modelId="{425B061A-055C-4719-84EA-00310F76F0D0}" type="presOf" srcId="{7080D611-431D-4463-A37B-D468CA0544F4}" destId="{A44B51F7-B911-4824-A7AA-799B1735AB0F}" srcOrd="0" destOrd="0" presId="urn:microsoft.com/office/officeart/2005/8/layout/cycle6"/>
    <dgm:cxn modelId="{B6C69CA9-4BB6-4865-979C-68BAE62FFDC0}" type="presOf" srcId="{7DAA8517-553D-446C-B4DF-D4DB5C7121E6}" destId="{B91B4A8F-65FA-4FFC-9666-56E8AF272413}" srcOrd="0" destOrd="0" presId="urn:microsoft.com/office/officeart/2005/8/layout/cycle6"/>
    <dgm:cxn modelId="{23EE5465-3013-4442-AD72-BD680B0327DE}" type="presOf" srcId="{E359B1E1-8E98-4E73-AA58-7B6215EBFA47}" destId="{E588707F-6B34-4D26-A178-52F25F764BC5}" srcOrd="0" destOrd="0" presId="urn:microsoft.com/office/officeart/2005/8/layout/cycle6"/>
    <dgm:cxn modelId="{739301F8-ECFD-4BD5-BF98-1E4526E52DC7}" type="presParOf" srcId="{DE198F8D-866E-48FE-98C6-04D8F52A24D6}" destId="{2EDBDFD7-76BC-4558-824C-24C1499A01A0}" srcOrd="0" destOrd="0" presId="urn:microsoft.com/office/officeart/2005/8/layout/cycle6"/>
    <dgm:cxn modelId="{8D8C572A-EC6B-4ECD-AD8C-93422CC700F1}" type="presParOf" srcId="{DE198F8D-866E-48FE-98C6-04D8F52A24D6}" destId="{50A23B31-78E7-48CE-8DCC-9BA0E9C3308A}" srcOrd="1" destOrd="0" presId="urn:microsoft.com/office/officeart/2005/8/layout/cycle6"/>
    <dgm:cxn modelId="{7D2B1E64-D127-4CC0-BD73-BAB366B3224D}" type="presParOf" srcId="{DE198F8D-866E-48FE-98C6-04D8F52A24D6}" destId="{929536C4-F4FF-4865-9CF8-8B1CB96ECC3C}" srcOrd="2" destOrd="0" presId="urn:microsoft.com/office/officeart/2005/8/layout/cycle6"/>
    <dgm:cxn modelId="{4B00A2DA-7C8E-4873-BB2C-245476A4A2A2}" type="presParOf" srcId="{DE198F8D-866E-48FE-98C6-04D8F52A24D6}" destId="{266E8FA0-1F9F-47BB-A95C-1A4120DC5090}" srcOrd="3" destOrd="0" presId="urn:microsoft.com/office/officeart/2005/8/layout/cycle6"/>
    <dgm:cxn modelId="{F55EC8BF-B325-44FE-8E5B-F1F09AF5BF99}" type="presParOf" srcId="{DE198F8D-866E-48FE-98C6-04D8F52A24D6}" destId="{045DAB44-5EE5-4620-B34C-400657399139}" srcOrd="4" destOrd="0" presId="urn:microsoft.com/office/officeart/2005/8/layout/cycle6"/>
    <dgm:cxn modelId="{AE7B0D0C-63DB-4757-AF90-A167243CDDAD}" type="presParOf" srcId="{DE198F8D-866E-48FE-98C6-04D8F52A24D6}" destId="{B91B4A8F-65FA-4FFC-9666-56E8AF272413}" srcOrd="5" destOrd="0" presId="urn:microsoft.com/office/officeart/2005/8/layout/cycle6"/>
    <dgm:cxn modelId="{46A3E3EB-4504-493A-BE60-4F5D9DB36B46}" type="presParOf" srcId="{DE198F8D-866E-48FE-98C6-04D8F52A24D6}" destId="{3881143E-88AE-4B08-A2F9-4ED36740528C}" srcOrd="6" destOrd="0" presId="urn:microsoft.com/office/officeart/2005/8/layout/cycle6"/>
    <dgm:cxn modelId="{A5A35C8F-E70E-438C-AE0A-95EDEBCF882E}" type="presParOf" srcId="{DE198F8D-866E-48FE-98C6-04D8F52A24D6}" destId="{0A3D2633-FCCE-4A5D-92E5-670F25510250}" srcOrd="7" destOrd="0" presId="urn:microsoft.com/office/officeart/2005/8/layout/cycle6"/>
    <dgm:cxn modelId="{2751D3C7-E66B-4CFE-9E37-4EBE6AD5F01D}" type="presParOf" srcId="{DE198F8D-866E-48FE-98C6-04D8F52A24D6}" destId="{1C0104DD-C4FD-487E-902B-87352F3FBB97}" srcOrd="8" destOrd="0" presId="urn:microsoft.com/office/officeart/2005/8/layout/cycle6"/>
    <dgm:cxn modelId="{96D132CD-2990-4E14-9F32-49CDB4153034}" type="presParOf" srcId="{DE198F8D-866E-48FE-98C6-04D8F52A24D6}" destId="{A44B51F7-B911-4824-A7AA-799B1735AB0F}" srcOrd="9" destOrd="0" presId="urn:microsoft.com/office/officeart/2005/8/layout/cycle6"/>
    <dgm:cxn modelId="{7BFE0A0D-6C0C-43C8-B7D3-7880EA3FCDBD}" type="presParOf" srcId="{DE198F8D-866E-48FE-98C6-04D8F52A24D6}" destId="{7BC9BD38-B241-43C9-B8EB-31E264731449}" srcOrd="10" destOrd="0" presId="urn:microsoft.com/office/officeart/2005/8/layout/cycle6"/>
    <dgm:cxn modelId="{AD9F9AD5-32E5-4547-8A0B-6C781E7320B5}" type="presParOf" srcId="{DE198F8D-866E-48FE-98C6-04D8F52A24D6}" destId="{F6DA05DF-19C9-4A16-83F9-78C5EC6568A9}" srcOrd="11" destOrd="0" presId="urn:microsoft.com/office/officeart/2005/8/layout/cycle6"/>
    <dgm:cxn modelId="{F06E9305-B44E-4CF3-BDB0-5167E0CCC0BB}" type="presParOf" srcId="{DE198F8D-866E-48FE-98C6-04D8F52A24D6}" destId="{BB1BF39D-90F6-4FBC-953E-673B41D318E3}" srcOrd="12" destOrd="0" presId="urn:microsoft.com/office/officeart/2005/8/layout/cycle6"/>
    <dgm:cxn modelId="{441D5938-454A-4D08-B100-56EBF845F9B3}" type="presParOf" srcId="{DE198F8D-866E-48FE-98C6-04D8F52A24D6}" destId="{B379F7CE-7DBB-4CC2-AE29-C82728FC0853}" srcOrd="13" destOrd="0" presId="urn:microsoft.com/office/officeart/2005/8/layout/cycle6"/>
    <dgm:cxn modelId="{C8F43BAF-3EAD-440A-BC4D-7E049F94A1EB}" type="presParOf" srcId="{DE198F8D-866E-48FE-98C6-04D8F52A24D6}" destId="{56A160D9-D449-4BBF-8F4F-D77C3011FFFF}" srcOrd="14" destOrd="0" presId="urn:microsoft.com/office/officeart/2005/8/layout/cycle6"/>
    <dgm:cxn modelId="{ECEBA8DE-D05F-4517-AE3F-BD8EDBB49BEB}" type="presParOf" srcId="{DE198F8D-866E-48FE-98C6-04D8F52A24D6}" destId="{B6B5EA35-FFF8-4BEE-98B9-9E2486438009}" srcOrd="15" destOrd="0" presId="urn:microsoft.com/office/officeart/2005/8/layout/cycle6"/>
    <dgm:cxn modelId="{23402F09-D85F-47DE-8CFC-A38F81ABEB97}" type="presParOf" srcId="{DE198F8D-866E-48FE-98C6-04D8F52A24D6}" destId="{6B15ABFC-6592-414C-8638-C1884929EFFC}" srcOrd="16" destOrd="0" presId="urn:microsoft.com/office/officeart/2005/8/layout/cycle6"/>
    <dgm:cxn modelId="{407FC497-0170-4E60-828E-FAD088BCDFB5}" type="presParOf" srcId="{DE198F8D-866E-48FE-98C6-04D8F52A24D6}" destId="{4A03169F-7513-489B-9F19-CE7AD5A8BEEE}" srcOrd="17" destOrd="0" presId="urn:microsoft.com/office/officeart/2005/8/layout/cycle6"/>
    <dgm:cxn modelId="{F9DBD1E3-ACA3-4EE2-8E93-24D6F69BF2FD}" type="presParOf" srcId="{DE198F8D-866E-48FE-98C6-04D8F52A24D6}" destId="{B3DEBC98-8CF0-4372-8257-49CD3D103B66}" srcOrd="18" destOrd="0" presId="urn:microsoft.com/office/officeart/2005/8/layout/cycle6"/>
    <dgm:cxn modelId="{9196B4F9-B21B-4C66-95E3-E9D068BB58A0}" type="presParOf" srcId="{DE198F8D-866E-48FE-98C6-04D8F52A24D6}" destId="{D757CE20-B04D-4FA2-AE30-92372D6F503B}" srcOrd="19" destOrd="0" presId="urn:microsoft.com/office/officeart/2005/8/layout/cycle6"/>
    <dgm:cxn modelId="{30437305-DF4C-4853-8BAD-672DF0E75600}" type="presParOf" srcId="{DE198F8D-866E-48FE-98C6-04D8F52A24D6}" destId="{2DBA248B-1BC1-4A0A-B189-CDBF0A383C4C}" srcOrd="20" destOrd="0" presId="urn:microsoft.com/office/officeart/2005/8/layout/cycle6"/>
    <dgm:cxn modelId="{1668A8F5-41D4-4F76-9470-ED9FE0DD4506}" type="presParOf" srcId="{DE198F8D-866E-48FE-98C6-04D8F52A24D6}" destId="{E588707F-6B34-4D26-A178-52F25F764BC5}" srcOrd="21" destOrd="0" presId="urn:microsoft.com/office/officeart/2005/8/layout/cycle6"/>
    <dgm:cxn modelId="{7F207432-82FD-4CA0-AE88-40CF5E14094C}" type="presParOf" srcId="{DE198F8D-866E-48FE-98C6-04D8F52A24D6}" destId="{39EC6EE8-B2BB-4EFD-A756-4F4DF7CDFD30}" srcOrd="22" destOrd="0" presId="urn:microsoft.com/office/officeart/2005/8/layout/cycle6"/>
    <dgm:cxn modelId="{B4FB8A73-27E1-41C0-92AF-1246783A02CE}" type="presParOf" srcId="{DE198F8D-866E-48FE-98C6-04D8F52A24D6}" destId="{DF9BA3DA-CDBC-4F23-B155-E9EF89AC756E}" srcOrd="23" destOrd="0" presId="urn:microsoft.com/office/officeart/2005/8/layout/cycle6"/>
    <dgm:cxn modelId="{EAFDF1C8-25D3-44A6-B041-3112A24C6733}" type="presParOf" srcId="{DE198F8D-866E-48FE-98C6-04D8F52A24D6}" destId="{58397551-8739-446E-A15E-A420EA7A80BD}" srcOrd="24" destOrd="0" presId="urn:microsoft.com/office/officeart/2005/8/layout/cycle6"/>
    <dgm:cxn modelId="{F844D565-E3E7-4A2B-87D5-295A4614AEC7}" type="presParOf" srcId="{DE198F8D-866E-48FE-98C6-04D8F52A24D6}" destId="{013B81E4-E6DA-4686-A0A6-F2CA4CF3A1B5}" srcOrd="25" destOrd="0" presId="urn:microsoft.com/office/officeart/2005/8/layout/cycle6"/>
    <dgm:cxn modelId="{E8E01618-E3C4-48BD-82DC-AF721620CF66}" type="presParOf" srcId="{DE198F8D-866E-48FE-98C6-04D8F52A24D6}" destId="{8B9E0455-F88E-458D-A17A-9E81AB94B46F}" srcOrd="26" destOrd="0" presId="urn:microsoft.com/office/officeart/2005/8/layout/cycle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E271E8-D38C-4701-AF3D-6A1D0E008152}" type="doc">
      <dgm:prSet loTypeId="urn:microsoft.com/office/officeart/2005/8/layout/cycle8" loCatId="cycle" qsTypeId="urn:microsoft.com/office/officeart/2005/8/quickstyle/3d2" qsCatId="3D" csTypeId="urn:microsoft.com/office/officeart/2005/8/colors/colorful2" csCatId="colorful" phldr="1"/>
      <dgm:spPr/>
    </dgm:pt>
    <dgm:pt modelId="{6601D3B0-BC95-46A5-93F9-F62FF68AC91C}">
      <dgm:prSet phldrT="[Text]"/>
      <dgm:spPr/>
      <dgm:t>
        <a:bodyPr/>
        <a:lstStyle/>
        <a:p>
          <a:r>
            <a:rPr lang="en-US" b="1" dirty="0" smtClean="0">
              <a:latin typeface="Cambria" panose="02040503050406030204" pitchFamily="18" charset="0"/>
            </a:rPr>
            <a:t>Water</a:t>
          </a:r>
          <a:endParaRPr lang="en-US" b="1" dirty="0">
            <a:latin typeface="Cambria" panose="02040503050406030204" pitchFamily="18" charset="0"/>
          </a:endParaRPr>
        </a:p>
      </dgm:t>
    </dgm:pt>
    <dgm:pt modelId="{B5BFBEFD-987E-446B-8EE2-ED45855302EF}" type="parTrans" cxnId="{1EFEAE93-DFC6-467D-9409-ACDD8ABA5922}">
      <dgm:prSet/>
      <dgm:spPr/>
      <dgm:t>
        <a:bodyPr/>
        <a:lstStyle/>
        <a:p>
          <a:endParaRPr lang="en-US" b="1">
            <a:latin typeface="Cambria" panose="02040503050406030204" pitchFamily="18" charset="0"/>
          </a:endParaRPr>
        </a:p>
      </dgm:t>
    </dgm:pt>
    <dgm:pt modelId="{12320705-12A5-4085-8DBF-2782502E1FA8}" type="sibTrans" cxnId="{1EFEAE93-DFC6-467D-9409-ACDD8ABA5922}">
      <dgm:prSet/>
      <dgm:spPr/>
      <dgm:t>
        <a:bodyPr/>
        <a:lstStyle/>
        <a:p>
          <a:endParaRPr lang="en-US" b="1">
            <a:latin typeface="Cambria" panose="02040503050406030204" pitchFamily="18" charset="0"/>
          </a:endParaRPr>
        </a:p>
      </dgm:t>
    </dgm:pt>
    <dgm:pt modelId="{FE9DB5D5-DCC0-4AF1-919B-1D40389D8C82}">
      <dgm:prSet phldrT="[Text]"/>
      <dgm:spPr/>
      <dgm:t>
        <a:bodyPr/>
        <a:lstStyle/>
        <a:p>
          <a:r>
            <a:rPr lang="en-US" b="1" dirty="0" smtClean="0">
              <a:solidFill>
                <a:srgbClr val="111111"/>
              </a:solidFill>
              <a:latin typeface="Cambria" panose="02040503050406030204" pitchFamily="18" charset="0"/>
            </a:rPr>
            <a:t>Telecom</a:t>
          </a:r>
          <a:endParaRPr lang="en-US" b="1" dirty="0">
            <a:solidFill>
              <a:srgbClr val="111111"/>
            </a:solidFill>
            <a:latin typeface="Cambria" panose="02040503050406030204" pitchFamily="18" charset="0"/>
          </a:endParaRPr>
        </a:p>
      </dgm:t>
    </dgm:pt>
    <dgm:pt modelId="{514F92BF-022B-4A7C-9AA7-63BA329944CD}" type="parTrans" cxnId="{14CB395E-F341-459F-A90F-5623850FE8FB}">
      <dgm:prSet/>
      <dgm:spPr/>
      <dgm:t>
        <a:bodyPr/>
        <a:lstStyle/>
        <a:p>
          <a:endParaRPr lang="en-US" b="1">
            <a:latin typeface="Cambria" panose="02040503050406030204" pitchFamily="18" charset="0"/>
          </a:endParaRPr>
        </a:p>
      </dgm:t>
    </dgm:pt>
    <dgm:pt modelId="{0198B025-D657-40E3-B1E7-CAF91C485A3F}" type="sibTrans" cxnId="{14CB395E-F341-459F-A90F-5623850FE8FB}">
      <dgm:prSet/>
      <dgm:spPr/>
      <dgm:t>
        <a:bodyPr/>
        <a:lstStyle/>
        <a:p>
          <a:endParaRPr lang="en-US" b="1">
            <a:latin typeface="Cambria" panose="02040503050406030204" pitchFamily="18" charset="0"/>
          </a:endParaRPr>
        </a:p>
      </dgm:t>
    </dgm:pt>
    <dgm:pt modelId="{D7A999BD-9851-41C6-85CE-7E766EC52B94}">
      <dgm:prSet/>
      <dgm:spPr/>
      <dgm:t>
        <a:bodyPr/>
        <a:lstStyle/>
        <a:p>
          <a:r>
            <a:rPr lang="en-US" b="1" dirty="0" smtClean="0">
              <a:solidFill>
                <a:srgbClr val="111111"/>
              </a:solidFill>
              <a:latin typeface="Cambria" panose="02040503050406030204" pitchFamily="18" charset="0"/>
            </a:rPr>
            <a:t>Others</a:t>
          </a:r>
          <a:endParaRPr lang="en-US" b="1" dirty="0">
            <a:solidFill>
              <a:srgbClr val="111111"/>
            </a:solidFill>
            <a:latin typeface="Cambria" panose="02040503050406030204" pitchFamily="18" charset="0"/>
          </a:endParaRPr>
        </a:p>
      </dgm:t>
    </dgm:pt>
    <dgm:pt modelId="{4E55B902-000A-4780-978B-F26B55AE6A04}" type="parTrans" cxnId="{9D28E2D1-CA99-4239-A262-6603C300FFA2}">
      <dgm:prSet/>
      <dgm:spPr/>
      <dgm:t>
        <a:bodyPr/>
        <a:lstStyle/>
        <a:p>
          <a:endParaRPr lang="en-US" b="1">
            <a:latin typeface="Cambria" panose="02040503050406030204" pitchFamily="18" charset="0"/>
          </a:endParaRPr>
        </a:p>
      </dgm:t>
    </dgm:pt>
    <dgm:pt modelId="{EB433BF5-1583-4D51-9B08-C25533937C20}" type="sibTrans" cxnId="{9D28E2D1-CA99-4239-A262-6603C300FFA2}">
      <dgm:prSet/>
      <dgm:spPr/>
      <dgm:t>
        <a:bodyPr/>
        <a:lstStyle/>
        <a:p>
          <a:endParaRPr lang="en-US" b="1">
            <a:latin typeface="Cambria" panose="02040503050406030204" pitchFamily="18" charset="0"/>
          </a:endParaRPr>
        </a:p>
      </dgm:t>
    </dgm:pt>
    <dgm:pt modelId="{3D8B3918-05C1-45A9-B7C7-7FFB53BE87D0}">
      <dgm:prSet/>
      <dgm:spPr/>
      <dgm:t>
        <a:bodyPr/>
        <a:lstStyle/>
        <a:p>
          <a:r>
            <a:rPr lang="en-US" b="1" dirty="0" smtClean="0">
              <a:solidFill>
                <a:schemeClr val="tx2"/>
              </a:solidFill>
              <a:latin typeface="Cambria" panose="02040503050406030204" pitchFamily="18" charset="0"/>
            </a:rPr>
            <a:t>Transport</a:t>
          </a:r>
          <a:endParaRPr lang="en-US" b="1" dirty="0">
            <a:solidFill>
              <a:schemeClr val="tx2"/>
            </a:solidFill>
            <a:latin typeface="Cambria" panose="02040503050406030204" pitchFamily="18" charset="0"/>
          </a:endParaRPr>
        </a:p>
      </dgm:t>
    </dgm:pt>
    <dgm:pt modelId="{160F483D-D8B3-40A6-87FD-419550184939}" type="parTrans" cxnId="{6A666774-7CED-4DFF-80B7-799B6BB88A5D}">
      <dgm:prSet/>
      <dgm:spPr/>
      <dgm:t>
        <a:bodyPr/>
        <a:lstStyle/>
        <a:p>
          <a:endParaRPr lang="en-US" b="1">
            <a:latin typeface="Cambria" panose="02040503050406030204" pitchFamily="18" charset="0"/>
          </a:endParaRPr>
        </a:p>
      </dgm:t>
    </dgm:pt>
    <dgm:pt modelId="{20721CF5-1161-4525-8D52-F5516A11F246}" type="sibTrans" cxnId="{6A666774-7CED-4DFF-80B7-799B6BB88A5D}">
      <dgm:prSet/>
      <dgm:spPr/>
      <dgm:t>
        <a:bodyPr/>
        <a:lstStyle/>
        <a:p>
          <a:endParaRPr lang="en-US" b="1">
            <a:latin typeface="Cambria" panose="02040503050406030204" pitchFamily="18" charset="0"/>
          </a:endParaRPr>
        </a:p>
      </dgm:t>
    </dgm:pt>
    <dgm:pt modelId="{BA8658C4-1B9B-47DD-A881-F7C72D916608}">
      <dgm:prSet phldrT="[Text]"/>
      <dgm:spPr/>
      <dgm:t>
        <a:bodyPr/>
        <a:lstStyle/>
        <a:p>
          <a:r>
            <a:rPr lang="en-US" b="1" dirty="0" smtClean="0">
              <a:solidFill>
                <a:srgbClr val="111111"/>
              </a:solidFill>
              <a:latin typeface="Cambria" panose="02040503050406030204" pitchFamily="18" charset="0"/>
            </a:rPr>
            <a:t>Electricity</a:t>
          </a:r>
          <a:endParaRPr lang="en-US" b="1" dirty="0">
            <a:solidFill>
              <a:srgbClr val="111111"/>
            </a:solidFill>
            <a:latin typeface="Cambria" panose="02040503050406030204" pitchFamily="18" charset="0"/>
          </a:endParaRPr>
        </a:p>
      </dgm:t>
    </dgm:pt>
    <dgm:pt modelId="{0C430752-CE27-4572-BEA0-CEFCCF7511A3}" type="sibTrans" cxnId="{465497E4-812A-469B-BF9F-249211239B14}">
      <dgm:prSet/>
      <dgm:spPr/>
      <dgm:t>
        <a:bodyPr/>
        <a:lstStyle/>
        <a:p>
          <a:endParaRPr lang="en-US" b="1">
            <a:latin typeface="Cambria" panose="02040503050406030204" pitchFamily="18" charset="0"/>
          </a:endParaRPr>
        </a:p>
      </dgm:t>
    </dgm:pt>
    <dgm:pt modelId="{BD4D09D3-5776-414F-9112-B9032046E896}" type="parTrans" cxnId="{465497E4-812A-469B-BF9F-249211239B14}">
      <dgm:prSet/>
      <dgm:spPr/>
      <dgm:t>
        <a:bodyPr/>
        <a:lstStyle/>
        <a:p>
          <a:endParaRPr lang="en-US" b="1">
            <a:latin typeface="Cambria" panose="02040503050406030204" pitchFamily="18" charset="0"/>
          </a:endParaRPr>
        </a:p>
      </dgm:t>
    </dgm:pt>
    <dgm:pt modelId="{61344D95-7524-4E7D-AF99-18B4B80D1050}" type="pres">
      <dgm:prSet presAssocID="{BDE271E8-D38C-4701-AF3D-6A1D0E008152}" presName="compositeShape" presStyleCnt="0">
        <dgm:presLayoutVars>
          <dgm:chMax val="7"/>
          <dgm:dir/>
          <dgm:resizeHandles val="exact"/>
        </dgm:presLayoutVars>
      </dgm:prSet>
      <dgm:spPr/>
    </dgm:pt>
    <dgm:pt modelId="{FDFBE72C-FDA3-4EC4-A313-139BE7019036}" type="pres">
      <dgm:prSet presAssocID="{BDE271E8-D38C-4701-AF3D-6A1D0E008152}" presName="wedge1" presStyleLbl="node1" presStyleIdx="0" presStyleCnt="5"/>
      <dgm:spPr/>
      <dgm:t>
        <a:bodyPr/>
        <a:lstStyle/>
        <a:p>
          <a:endParaRPr lang="en-US"/>
        </a:p>
      </dgm:t>
    </dgm:pt>
    <dgm:pt modelId="{74CF420C-D729-4167-9E1E-46C158FDC684}" type="pres">
      <dgm:prSet presAssocID="{BDE271E8-D38C-4701-AF3D-6A1D0E008152}" presName="dummy1a" presStyleCnt="0"/>
      <dgm:spPr/>
    </dgm:pt>
    <dgm:pt modelId="{808D0FA2-DF93-4103-A293-3D2887B6E037}" type="pres">
      <dgm:prSet presAssocID="{BDE271E8-D38C-4701-AF3D-6A1D0E008152}" presName="dummy1b" presStyleCnt="0"/>
      <dgm:spPr/>
    </dgm:pt>
    <dgm:pt modelId="{DB4DEDBB-E207-4B79-BA3A-A5410471735F}" type="pres">
      <dgm:prSet presAssocID="{BDE271E8-D38C-4701-AF3D-6A1D0E008152}" presName="wedge1Tx" presStyleLbl="node1" presStyleIdx="0" presStyleCnt="5">
        <dgm:presLayoutVars>
          <dgm:chMax val="0"/>
          <dgm:chPref val="0"/>
          <dgm:bulletEnabled val="1"/>
        </dgm:presLayoutVars>
      </dgm:prSet>
      <dgm:spPr/>
      <dgm:t>
        <a:bodyPr/>
        <a:lstStyle/>
        <a:p>
          <a:endParaRPr lang="en-US"/>
        </a:p>
      </dgm:t>
    </dgm:pt>
    <dgm:pt modelId="{CDB2C58E-1DA5-4D41-BD1F-74256C1C9F61}" type="pres">
      <dgm:prSet presAssocID="{BDE271E8-D38C-4701-AF3D-6A1D0E008152}" presName="wedge2" presStyleLbl="node1" presStyleIdx="1" presStyleCnt="5"/>
      <dgm:spPr/>
      <dgm:t>
        <a:bodyPr/>
        <a:lstStyle/>
        <a:p>
          <a:endParaRPr lang="en-US"/>
        </a:p>
      </dgm:t>
    </dgm:pt>
    <dgm:pt modelId="{81647524-F360-41CD-8103-CC11DFF7E661}" type="pres">
      <dgm:prSet presAssocID="{BDE271E8-D38C-4701-AF3D-6A1D0E008152}" presName="dummy2a" presStyleCnt="0"/>
      <dgm:spPr/>
    </dgm:pt>
    <dgm:pt modelId="{943C1E7A-1632-483E-80D2-44A55DF95701}" type="pres">
      <dgm:prSet presAssocID="{BDE271E8-D38C-4701-AF3D-6A1D0E008152}" presName="dummy2b" presStyleCnt="0"/>
      <dgm:spPr/>
    </dgm:pt>
    <dgm:pt modelId="{90559D53-EA1E-4224-9F19-8F1F8D6861D7}" type="pres">
      <dgm:prSet presAssocID="{BDE271E8-D38C-4701-AF3D-6A1D0E008152}" presName="wedge2Tx" presStyleLbl="node1" presStyleIdx="1" presStyleCnt="5">
        <dgm:presLayoutVars>
          <dgm:chMax val="0"/>
          <dgm:chPref val="0"/>
          <dgm:bulletEnabled val="1"/>
        </dgm:presLayoutVars>
      </dgm:prSet>
      <dgm:spPr/>
      <dgm:t>
        <a:bodyPr/>
        <a:lstStyle/>
        <a:p>
          <a:endParaRPr lang="en-US"/>
        </a:p>
      </dgm:t>
    </dgm:pt>
    <dgm:pt modelId="{118E3BE1-6008-45D1-8C19-D851F0D51EF1}" type="pres">
      <dgm:prSet presAssocID="{BDE271E8-D38C-4701-AF3D-6A1D0E008152}" presName="wedge3" presStyleLbl="node1" presStyleIdx="2" presStyleCnt="5"/>
      <dgm:spPr/>
      <dgm:t>
        <a:bodyPr/>
        <a:lstStyle/>
        <a:p>
          <a:endParaRPr lang="en-US"/>
        </a:p>
      </dgm:t>
    </dgm:pt>
    <dgm:pt modelId="{C5836456-231C-4BB2-A4FF-D0F956011B90}" type="pres">
      <dgm:prSet presAssocID="{BDE271E8-D38C-4701-AF3D-6A1D0E008152}" presName="dummy3a" presStyleCnt="0"/>
      <dgm:spPr/>
    </dgm:pt>
    <dgm:pt modelId="{955F9451-6816-4D79-B653-1D5DC2CFAC3C}" type="pres">
      <dgm:prSet presAssocID="{BDE271E8-D38C-4701-AF3D-6A1D0E008152}" presName="dummy3b" presStyleCnt="0"/>
      <dgm:spPr/>
    </dgm:pt>
    <dgm:pt modelId="{D9571436-53DF-4EB2-8B07-8E8807A9EE50}" type="pres">
      <dgm:prSet presAssocID="{BDE271E8-D38C-4701-AF3D-6A1D0E008152}" presName="wedge3Tx" presStyleLbl="node1" presStyleIdx="2" presStyleCnt="5">
        <dgm:presLayoutVars>
          <dgm:chMax val="0"/>
          <dgm:chPref val="0"/>
          <dgm:bulletEnabled val="1"/>
        </dgm:presLayoutVars>
      </dgm:prSet>
      <dgm:spPr/>
      <dgm:t>
        <a:bodyPr/>
        <a:lstStyle/>
        <a:p>
          <a:endParaRPr lang="en-US"/>
        </a:p>
      </dgm:t>
    </dgm:pt>
    <dgm:pt modelId="{86984DD2-E377-426C-A40A-F7720DEB1E30}" type="pres">
      <dgm:prSet presAssocID="{BDE271E8-D38C-4701-AF3D-6A1D0E008152}" presName="wedge4" presStyleLbl="node1" presStyleIdx="3" presStyleCnt="5"/>
      <dgm:spPr/>
      <dgm:t>
        <a:bodyPr/>
        <a:lstStyle/>
        <a:p>
          <a:endParaRPr lang="en-US"/>
        </a:p>
      </dgm:t>
    </dgm:pt>
    <dgm:pt modelId="{55431FE0-CE2A-4D3E-ABA2-807E21ED6F40}" type="pres">
      <dgm:prSet presAssocID="{BDE271E8-D38C-4701-AF3D-6A1D0E008152}" presName="dummy4a" presStyleCnt="0"/>
      <dgm:spPr/>
    </dgm:pt>
    <dgm:pt modelId="{1CB5E1D3-4BA9-4C7E-893C-046528032322}" type="pres">
      <dgm:prSet presAssocID="{BDE271E8-D38C-4701-AF3D-6A1D0E008152}" presName="dummy4b" presStyleCnt="0"/>
      <dgm:spPr/>
    </dgm:pt>
    <dgm:pt modelId="{A9F28BBD-59E8-423B-9644-E41E77FBA7C1}" type="pres">
      <dgm:prSet presAssocID="{BDE271E8-D38C-4701-AF3D-6A1D0E008152}" presName="wedge4Tx" presStyleLbl="node1" presStyleIdx="3" presStyleCnt="5">
        <dgm:presLayoutVars>
          <dgm:chMax val="0"/>
          <dgm:chPref val="0"/>
          <dgm:bulletEnabled val="1"/>
        </dgm:presLayoutVars>
      </dgm:prSet>
      <dgm:spPr/>
      <dgm:t>
        <a:bodyPr/>
        <a:lstStyle/>
        <a:p>
          <a:endParaRPr lang="en-US"/>
        </a:p>
      </dgm:t>
    </dgm:pt>
    <dgm:pt modelId="{A6BB7A81-E04B-44CA-BB7F-8B33DA5159E4}" type="pres">
      <dgm:prSet presAssocID="{BDE271E8-D38C-4701-AF3D-6A1D0E008152}" presName="wedge5" presStyleLbl="node1" presStyleIdx="4" presStyleCnt="5"/>
      <dgm:spPr/>
      <dgm:t>
        <a:bodyPr/>
        <a:lstStyle/>
        <a:p>
          <a:endParaRPr lang="en-US"/>
        </a:p>
      </dgm:t>
    </dgm:pt>
    <dgm:pt modelId="{AD2AB27C-4024-4949-9435-4D3FF8771F13}" type="pres">
      <dgm:prSet presAssocID="{BDE271E8-D38C-4701-AF3D-6A1D0E008152}" presName="dummy5a" presStyleCnt="0"/>
      <dgm:spPr/>
    </dgm:pt>
    <dgm:pt modelId="{47EFED95-B2FB-4967-8E09-6CFBD8A4D47D}" type="pres">
      <dgm:prSet presAssocID="{BDE271E8-D38C-4701-AF3D-6A1D0E008152}" presName="dummy5b" presStyleCnt="0"/>
      <dgm:spPr/>
    </dgm:pt>
    <dgm:pt modelId="{2AD7F5FA-98B3-4D63-B808-D3E34F8D5A1A}" type="pres">
      <dgm:prSet presAssocID="{BDE271E8-D38C-4701-AF3D-6A1D0E008152}" presName="wedge5Tx" presStyleLbl="node1" presStyleIdx="4" presStyleCnt="5">
        <dgm:presLayoutVars>
          <dgm:chMax val="0"/>
          <dgm:chPref val="0"/>
          <dgm:bulletEnabled val="1"/>
        </dgm:presLayoutVars>
      </dgm:prSet>
      <dgm:spPr/>
      <dgm:t>
        <a:bodyPr/>
        <a:lstStyle/>
        <a:p>
          <a:endParaRPr lang="en-US"/>
        </a:p>
      </dgm:t>
    </dgm:pt>
    <dgm:pt modelId="{619A97C6-FB99-43F2-AD1C-49A022BBA84B}" type="pres">
      <dgm:prSet presAssocID="{12320705-12A5-4085-8DBF-2782502E1FA8}" presName="arrowWedge1" presStyleLbl="fgSibTrans2D1" presStyleIdx="0" presStyleCnt="5"/>
      <dgm:spPr/>
    </dgm:pt>
    <dgm:pt modelId="{73448E06-3F4C-451F-8241-D4198DFA48EF}" type="pres">
      <dgm:prSet presAssocID="{20721CF5-1161-4525-8D52-F5516A11F246}" presName="arrowWedge2" presStyleLbl="fgSibTrans2D1" presStyleIdx="1" presStyleCnt="5"/>
      <dgm:spPr/>
    </dgm:pt>
    <dgm:pt modelId="{7C8662DB-F7A0-45F0-AE13-0D9D689CFDA0}" type="pres">
      <dgm:prSet presAssocID="{EB433BF5-1583-4D51-9B08-C25533937C20}" presName="arrowWedge3" presStyleLbl="fgSibTrans2D1" presStyleIdx="2" presStyleCnt="5"/>
      <dgm:spPr/>
    </dgm:pt>
    <dgm:pt modelId="{21F4E231-1FF6-48B7-B5C1-F44AA05A1C12}" type="pres">
      <dgm:prSet presAssocID="{0198B025-D657-40E3-B1E7-CAF91C485A3F}" presName="arrowWedge4" presStyleLbl="fgSibTrans2D1" presStyleIdx="3" presStyleCnt="5"/>
      <dgm:spPr/>
    </dgm:pt>
    <dgm:pt modelId="{B6D08F0B-77BE-4A4F-8B4F-236F221B3A2F}" type="pres">
      <dgm:prSet presAssocID="{0C430752-CE27-4572-BEA0-CEFCCF7511A3}" presName="arrowWedge5" presStyleLbl="fgSibTrans2D1" presStyleIdx="4" presStyleCnt="5"/>
      <dgm:spPr/>
    </dgm:pt>
  </dgm:ptLst>
  <dgm:cxnLst>
    <dgm:cxn modelId="{AD220CC8-34B5-4349-9AF1-3C23EA65176E}" type="presOf" srcId="{6601D3B0-BC95-46A5-93F9-F62FF68AC91C}" destId="{DB4DEDBB-E207-4B79-BA3A-A5410471735F}" srcOrd="1" destOrd="0" presId="urn:microsoft.com/office/officeart/2005/8/layout/cycle8"/>
    <dgm:cxn modelId="{465497E4-812A-469B-BF9F-249211239B14}" srcId="{BDE271E8-D38C-4701-AF3D-6A1D0E008152}" destId="{BA8658C4-1B9B-47DD-A881-F7C72D916608}" srcOrd="4" destOrd="0" parTransId="{BD4D09D3-5776-414F-9112-B9032046E896}" sibTransId="{0C430752-CE27-4572-BEA0-CEFCCF7511A3}"/>
    <dgm:cxn modelId="{FD1E3E8C-6BE8-45D9-917E-351B40CF0492}" type="presOf" srcId="{FE9DB5D5-DCC0-4AF1-919B-1D40389D8C82}" destId="{86984DD2-E377-426C-A40A-F7720DEB1E30}" srcOrd="0" destOrd="0" presId="urn:microsoft.com/office/officeart/2005/8/layout/cycle8"/>
    <dgm:cxn modelId="{1EFEAE93-DFC6-467D-9409-ACDD8ABA5922}" srcId="{BDE271E8-D38C-4701-AF3D-6A1D0E008152}" destId="{6601D3B0-BC95-46A5-93F9-F62FF68AC91C}" srcOrd="0" destOrd="0" parTransId="{B5BFBEFD-987E-446B-8EE2-ED45855302EF}" sibTransId="{12320705-12A5-4085-8DBF-2782502E1FA8}"/>
    <dgm:cxn modelId="{737097C0-F0F4-40CE-B907-A6A57F1AB153}" type="presOf" srcId="{D7A999BD-9851-41C6-85CE-7E766EC52B94}" destId="{D9571436-53DF-4EB2-8B07-8E8807A9EE50}" srcOrd="1" destOrd="0" presId="urn:microsoft.com/office/officeart/2005/8/layout/cycle8"/>
    <dgm:cxn modelId="{01736D03-5BBA-4C8B-BEB7-7BB6DBB2126F}" type="presOf" srcId="{BA8658C4-1B9B-47DD-A881-F7C72D916608}" destId="{2AD7F5FA-98B3-4D63-B808-D3E34F8D5A1A}" srcOrd="1" destOrd="0" presId="urn:microsoft.com/office/officeart/2005/8/layout/cycle8"/>
    <dgm:cxn modelId="{F26717B2-5333-4378-90E2-6A09654E81C9}" type="presOf" srcId="{3D8B3918-05C1-45A9-B7C7-7FFB53BE87D0}" destId="{90559D53-EA1E-4224-9F19-8F1F8D6861D7}" srcOrd="1" destOrd="0" presId="urn:microsoft.com/office/officeart/2005/8/layout/cycle8"/>
    <dgm:cxn modelId="{6A666774-7CED-4DFF-80B7-799B6BB88A5D}" srcId="{BDE271E8-D38C-4701-AF3D-6A1D0E008152}" destId="{3D8B3918-05C1-45A9-B7C7-7FFB53BE87D0}" srcOrd="1" destOrd="0" parTransId="{160F483D-D8B3-40A6-87FD-419550184939}" sibTransId="{20721CF5-1161-4525-8D52-F5516A11F246}"/>
    <dgm:cxn modelId="{9C482D05-B272-4A33-99C8-0CDCC6468968}" type="presOf" srcId="{BA8658C4-1B9B-47DD-A881-F7C72D916608}" destId="{A6BB7A81-E04B-44CA-BB7F-8B33DA5159E4}" srcOrd="0" destOrd="0" presId="urn:microsoft.com/office/officeart/2005/8/layout/cycle8"/>
    <dgm:cxn modelId="{14CB395E-F341-459F-A90F-5623850FE8FB}" srcId="{BDE271E8-D38C-4701-AF3D-6A1D0E008152}" destId="{FE9DB5D5-DCC0-4AF1-919B-1D40389D8C82}" srcOrd="3" destOrd="0" parTransId="{514F92BF-022B-4A7C-9AA7-63BA329944CD}" sibTransId="{0198B025-D657-40E3-B1E7-CAF91C485A3F}"/>
    <dgm:cxn modelId="{FA44B188-AF91-4461-B4A4-23F03416DD4B}" type="presOf" srcId="{FE9DB5D5-DCC0-4AF1-919B-1D40389D8C82}" destId="{A9F28BBD-59E8-423B-9644-E41E77FBA7C1}" srcOrd="1" destOrd="0" presId="urn:microsoft.com/office/officeart/2005/8/layout/cycle8"/>
    <dgm:cxn modelId="{9D28E2D1-CA99-4239-A262-6603C300FFA2}" srcId="{BDE271E8-D38C-4701-AF3D-6A1D0E008152}" destId="{D7A999BD-9851-41C6-85CE-7E766EC52B94}" srcOrd="2" destOrd="0" parTransId="{4E55B902-000A-4780-978B-F26B55AE6A04}" sibTransId="{EB433BF5-1583-4D51-9B08-C25533937C20}"/>
    <dgm:cxn modelId="{788F57D5-BD2F-44E9-B07A-7DE0F602606B}" type="presOf" srcId="{BDE271E8-D38C-4701-AF3D-6A1D0E008152}" destId="{61344D95-7524-4E7D-AF99-18B4B80D1050}" srcOrd="0" destOrd="0" presId="urn:microsoft.com/office/officeart/2005/8/layout/cycle8"/>
    <dgm:cxn modelId="{0C8561B7-ED29-4064-B8E7-6385396DA675}" type="presOf" srcId="{3D8B3918-05C1-45A9-B7C7-7FFB53BE87D0}" destId="{CDB2C58E-1DA5-4D41-BD1F-74256C1C9F61}" srcOrd="0" destOrd="0" presId="urn:microsoft.com/office/officeart/2005/8/layout/cycle8"/>
    <dgm:cxn modelId="{04A58441-8127-4A6D-B8B2-B15461C5A6A7}" type="presOf" srcId="{6601D3B0-BC95-46A5-93F9-F62FF68AC91C}" destId="{FDFBE72C-FDA3-4EC4-A313-139BE7019036}" srcOrd="0" destOrd="0" presId="urn:microsoft.com/office/officeart/2005/8/layout/cycle8"/>
    <dgm:cxn modelId="{30920BA5-1AA5-4476-B161-E22BFBDBA2CF}" type="presOf" srcId="{D7A999BD-9851-41C6-85CE-7E766EC52B94}" destId="{118E3BE1-6008-45D1-8C19-D851F0D51EF1}" srcOrd="0" destOrd="0" presId="urn:microsoft.com/office/officeart/2005/8/layout/cycle8"/>
    <dgm:cxn modelId="{103E8981-6612-4C71-A34B-4A6A20971F9E}" type="presParOf" srcId="{61344D95-7524-4E7D-AF99-18B4B80D1050}" destId="{FDFBE72C-FDA3-4EC4-A313-139BE7019036}" srcOrd="0" destOrd="0" presId="urn:microsoft.com/office/officeart/2005/8/layout/cycle8"/>
    <dgm:cxn modelId="{172102A7-23FD-4BF7-93AE-9C67423BE26D}" type="presParOf" srcId="{61344D95-7524-4E7D-AF99-18B4B80D1050}" destId="{74CF420C-D729-4167-9E1E-46C158FDC684}" srcOrd="1" destOrd="0" presId="urn:microsoft.com/office/officeart/2005/8/layout/cycle8"/>
    <dgm:cxn modelId="{EB6A9221-0D64-49F5-8728-A2E802F296D2}" type="presParOf" srcId="{61344D95-7524-4E7D-AF99-18B4B80D1050}" destId="{808D0FA2-DF93-4103-A293-3D2887B6E037}" srcOrd="2" destOrd="0" presId="urn:microsoft.com/office/officeart/2005/8/layout/cycle8"/>
    <dgm:cxn modelId="{84BD5FE3-35BB-424C-8301-AACC7DFCEECA}" type="presParOf" srcId="{61344D95-7524-4E7D-AF99-18B4B80D1050}" destId="{DB4DEDBB-E207-4B79-BA3A-A5410471735F}" srcOrd="3" destOrd="0" presId="urn:microsoft.com/office/officeart/2005/8/layout/cycle8"/>
    <dgm:cxn modelId="{95927F94-DF48-4271-A1F2-2127104F0D7D}" type="presParOf" srcId="{61344D95-7524-4E7D-AF99-18B4B80D1050}" destId="{CDB2C58E-1DA5-4D41-BD1F-74256C1C9F61}" srcOrd="4" destOrd="0" presId="urn:microsoft.com/office/officeart/2005/8/layout/cycle8"/>
    <dgm:cxn modelId="{036324F0-BC1C-49A4-BAAF-7A491EB5F59B}" type="presParOf" srcId="{61344D95-7524-4E7D-AF99-18B4B80D1050}" destId="{81647524-F360-41CD-8103-CC11DFF7E661}" srcOrd="5" destOrd="0" presId="urn:microsoft.com/office/officeart/2005/8/layout/cycle8"/>
    <dgm:cxn modelId="{18043A25-D629-45BA-9BD1-ED0564F00CFE}" type="presParOf" srcId="{61344D95-7524-4E7D-AF99-18B4B80D1050}" destId="{943C1E7A-1632-483E-80D2-44A55DF95701}" srcOrd="6" destOrd="0" presId="urn:microsoft.com/office/officeart/2005/8/layout/cycle8"/>
    <dgm:cxn modelId="{EA943154-E1C4-4AD1-AF45-483633A286EA}" type="presParOf" srcId="{61344D95-7524-4E7D-AF99-18B4B80D1050}" destId="{90559D53-EA1E-4224-9F19-8F1F8D6861D7}" srcOrd="7" destOrd="0" presId="urn:microsoft.com/office/officeart/2005/8/layout/cycle8"/>
    <dgm:cxn modelId="{51BE9FBD-FA83-4376-B014-5ADC65C84F89}" type="presParOf" srcId="{61344D95-7524-4E7D-AF99-18B4B80D1050}" destId="{118E3BE1-6008-45D1-8C19-D851F0D51EF1}" srcOrd="8" destOrd="0" presId="urn:microsoft.com/office/officeart/2005/8/layout/cycle8"/>
    <dgm:cxn modelId="{0D5B7EC0-60DC-415B-8DA4-BEEB76F7A349}" type="presParOf" srcId="{61344D95-7524-4E7D-AF99-18B4B80D1050}" destId="{C5836456-231C-4BB2-A4FF-D0F956011B90}" srcOrd="9" destOrd="0" presId="urn:microsoft.com/office/officeart/2005/8/layout/cycle8"/>
    <dgm:cxn modelId="{07C6DA80-3791-42C2-BE11-2A3212D08BBD}" type="presParOf" srcId="{61344D95-7524-4E7D-AF99-18B4B80D1050}" destId="{955F9451-6816-4D79-B653-1D5DC2CFAC3C}" srcOrd="10" destOrd="0" presId="urn:microsoft.com/office/officeart/2005/8/layout/cycle8"/>
    <dgm:cxn modelId="{8FE4913A-9457-454F-A859-DF468583B8BC}" type="presParOf" srcId="{61344D95-7524-4E7D-AF99-18B4B80D1050}" destId="{D9571436-53DF-4EB2-8B07-8E8807A9EE50}" srcOrd="11" destOrd="0" presId="urn:microsoft.com/office/officeart/2005/8/layout/cycle8"/>
    <dgm:cxn modelId="{6BCB7FAB-D941-4A16-8D57-1A6F677BECBB}" type="presParOf" srcId="{61344D95-7524-4E7D-AF99-18B4B80D1050}" destId="{86984DD2-E377-426C-A40A-F7720DEB1E30}" srcOrd="12" destOrd="0" presId="urn:microsoft.com/office/officeart/2005/8/layout/cycle8"/>
    <dgm:cxn modelId="{5BB31763-9889-4481-AE8A-152C121D1AF2}" type="presParOf" srcId="{61344D95-7524-4E7D-AF99-18B4B80D1050}" destId="{55431FE0-CE2A-4D3E-ABA2-807E21ED6F40}" srcOrd="13" destOrd="0" presId="urn:microsoft.com/office/officeart/2005/8/layout/cycle8"/>
    <dgm:cxn modelId="{3AF345DD-E05D-4350-AE16-220F2D9343B1}" type="presParOf" srcId="{61344D95-7524-4E7D-AF99-18B4B80D1050}" destId="{1CB5E1D3-4BA9-4C7E-893C-046528032322}" srcOrd="14" destOrd="0" presId="urn:microsoft.com/office/officeart/2005/8/layout/cycle8"/>
    <dgm:cxn modelId="{B656FC49-AD86-4B81-8D0B-15B0CC23A16F}" type="presParOf" srcId="{61344D95-7524-4E7D-AF99-18B4B80D1050}" destId="{A9F28BBD-59E8-423B-9644-E41E77FBA7C1}" srcOrd="15" destOrd="0" presId="urn:microsoft.com/office/officeart/2005/8/layout/cycle8"/>
    <dgm:cxn modelId="{767E1F0E-3588-4684-875C-23DB1E4A523C}" type="presParOf" srcId="{61344D95-7524-4E7D-AF99-18B4B80D1050}" destId="{A6BB7A81-E04B-44CA-BB7F-8B33DA5159E4}" srcOrd="16" destOrd="0" presId="urn:microsoft.com/office/officeart/2005/8/layout/cycle8"/>
    <dgm:cxn modelId="{9330A892-B4BD-49D8-85CC-22D9C3A49947}" type="presParOf" srcId="{61344D95-7524-4E7D-AF99-18B4B80D1050}" destId="{AD2AB27C-4024-4949-9435-4D3FF8771F13}" srcOrd="17" destOrd="0" presId="urn:microsoft.com/office/officeart/2005/8/layout/cycle8"/>
    <dgm:cxn modelId="{77927AF3-CA57-4402-83BF-D1040F417C71}" type="presParOf" srcId="{61344D95-7524-4E7D-AF99-18B4B80D1050}" destId="{47EFED95-B2FB-4967-8E09-6CFBD8A4D47D}" srcOrd="18" destOrd="0" presId="urn:microsoft.com/office/officeart/2005/8/layout/cycle8"/>
    <dgm:cxn modelId="{A18B5110-3857-4954-813E-60EA2CFD632F}" type="presParOf" srcId="{61344D95-7524-4E7D-AF99-18B4B80D1050}" destId="{2AD7F5FA-98B3-4D63-B808-D3E34F8D5A1A}" srcOrd="19" destOrd="0" presId="urn:microsoft.com/office/officeart/2005/8/layout/cycle8"/>
    <dgm:cxn modelId="{827B27AC-6B09-4B1C-9D37-ECE3E252A10A}" type="presParOf" srcId="{61344D95-7524-4E7D-AF99-18B4B80D1050}" destId="{619A97C6-FB99-43F2-AD1C-49A022BBA84B}" srcOrd="20" destOrd="0" presId="urn:microsoft.com/office/officeart/2005/8/layout/cycle8"/>
    <dgm:cxn modelId="{87598C7D-1D39-4264-A34D-8366CE6A5DC0}" type="presParOf" srcId="{61344D95-7524-4E7D-AF99-18B4B80D1050}" destId="{73448E06-3F4C-451F-8241-D4198DFA48EF}" srcOrd="21" destOrd="0" presId="urn:microsoft.com/office/officeart/2005/8/layout/cycle8"/>
    <dgm:cxn modelId="{0202DE45-76C5-4C2C-B35C-C3F0ED8FD463}" type="presParOf" srcId="{61344D95-7524-4E7D-AF99-18B4B80D1050}" destId="{7C8662DB-F7A0-45F0-AE13-0D9D689CFDA0}" srcOrd="22" destOrd="0" presId="urn:microsoft.com/office/officeart/2005/8/layout/cycle8"/>
    <dgm:cxn modelId="{22F38B27-D7C4-4985-B26B-B8F63FEAF97B}" type="presParOf" srcId="{61344D95-7524-4E7D-AF99-18B4B80D1050}" destId="{21F4E231-1FF6-48B7-B5C1-F44AA05A1C12}" srcOrd="23" destOrd="0" presId="urn:microsoft.com/office/officeart/2005/8/layout/cycle8"/>
    <dgm:cxn modelId="{C1782BD6-460E-4B18-96A8-CB53B233936D}" type="presParOf" srcId="{61344D95-7524-4E7D-AF99-18B4B80D1050}" destId="{B6D08F0B-77BE-4A4F-8B4F-236F221B3A2F}" srcOrd="24" destOrd="0" presId="urn:microsoft.com/office/officeart/2005/8/layout/cycle8"/>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F4496-234D-4177-865A-49E29BD90078}">
      <dsp:nvSpPr>
        <dsp:cNvPr id="0" name=""/>
        <dsp:cNvSpPr/>
      </dsp:nvSpPr>
      <dsp:spPr>
        <a:xfrm>
          <a:off x="464451" y="0"/>
          <a:ext cx="5263784" cy="3742159"/>
        </a:xfrm>
        <a:prstGeom prst="rightArrow">
          <a:avLst/>
        </a:prstGeom>
        <a:gradFill flip="none" rotWithShape="1">
          <a:gsLst>
            <a:gs pos="0">
              <a:schemeClr val="tx2">
                <a:alpha val="94000"/>
              </a:schemeClr>
            </a:gs>
            <a:gs pos="50000">
              <a:schemeClr val="accent1">
                <a:shade val="67500"/>
                <a:satMod val="115000"/>
              </a:schemeClr>
            </a:gs>
            <a:gs pos="100000">
              <a:schemeClr val="accent1">
                <a:shade val="100000"/>
                <a:satMod val="115000"/>
              </a:schemeClr>
            </a:gs>
          </a:gsLst>
          <a:lin ang="10800000" scaled="1"/>
          <a:tileRect/>
        </a:gra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1F5E37E-B33A-4E9C-A15D-E6181E190523}">
      <dsp:nvSpPr>
        <dsp:cNvPr id="0" name=""/>
        <dsp:cNvSpPr/>
      </dsp:nvSpPr>
      <dsp:spPr>
        <a:xfrm>
          <a:off x="2116" y="1122647"/>
          <a:ext cx="1375212" cy="1496863"/>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perspectiveLeft" zoom="91000">
            <a:rot lat="0" lon="30000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mbria" panose="02040503050406030204" pitchFamily="18" charset="0"/>
            </a:rPr>
            <a:t>Gen 1</a:t>
          </a:r>
        </a:p>
        <a:p>
          <a:pPr lvl="0" algn="ctr" defTabSz="1244600">
            <a:lnSpc>
              <a:spcPct val="90000"/>
            </a:lnSpc>
            <a:spcBef>
              <a:spcPct val="0"/>
            </a:spcBef>
            <a:spcAft>
              <a:spcPct val="35000"/>
            </a:spcAft>
          </a:pPr>
          <a:r>
            <a:rPr lang="en-US" sz="1600" kern="1200" dirty="0" smtClean="0">
              <a:latin typeface="Cambria" panose="02040503050406030204" pitchFamily="18" charset="0"/>
            </a:rPr>
            <a:t>(Monopoly)</a:t>
          </a:r>
          <a:endParaRPr lang="en-US" sz="1600" kern="1200" dirty="0">
            <a:latin typeface="Cambria" panose="02040503050406030204" pitchFamily="18" charset="0"/>
          </a:endParaRPr>
        </a:p>
      </dsp:txBody>
      <dsp:txXfrm>
        <a:off x="69248" y="1189779"/>
        <a:ext cx="1240948" cy="1362599"/>
      </dsp:txXfrm>
    </dsp:sp>
    <dsp:sp modelId="{BD4A3EFB-D07D-447E-A324-B9A61E8FE7F2}">
      <dsp:nvSpPr>
        <dsp:cNvPr id="0" name=""/>
        <dsp:cNvSpPr/>
      </dsp:nvSpPr>
      <dsp:spPr>
        <a:xfrm>
          <a:off x="1606530" y="1122647"/>
          <a:ext cx="1375212" cy="1496863"/>
        </a:xfrm>
        <a:prstGeom prst="round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perspectiveLeft" zoom="91000">
            <a:rot lat="0" lon="30000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mbria" panose="02040503050406030204" pitchFamily="18" charset="0"/>
            </a:rPr>
            <a:t>Gen 2</a:t>
          </a:r>
        </a:p>
        <a:p>
          <a:pPr lvl="0" algn="ctr" defTabSz="1244600">
            <a:lnSpc>
              <a:spcPct val="90000"/>
            </a:lnSpc>
            <a:spcBef>
              <a:spcPct val="0"/>
            </a:spcBef>
            <a:spcAft>
              <a:spcPct val="35000"/>
            </a:spcAft>
          </a:pPr>
          <a:r>
            <a:rPr lang="en-US" sz="1200" kern="1200" dirty="0" smtClean="0">
              <a:latin typeface="Cambria" panose="02040503050406030204" pitchFamily="18" charset="0"/>
            </a:rPr>
            <a:t>(Liberalization and Privatization)</a:t>
          </a:r>
          <a:endParaRPr lang="en-US" sz="1200" kern="1200" dirty="0">
            <a:latin typeface="Cambria" panose="02040503050406030204" pitchFamily="18" charset="0"/>
          </a:endParaRPr>
        </a:p>
      </dsp:txBody>
      <dsp:txXfrm>
        <a:off x="1673662" y="1189779"/>
        <a:ext cx="1240948" cy="1362599"/>
      </dsp:txXfrm>
    </dsp:sp>
    <dsp:sp modelId="{0DFDD1D6-4594-4594-A549-502D848AFB88}">
      <dsp:nvSpPr>
        <dsp:cNvPr id="0" name=""/>
        <dsp:cNvSpPr/>
      </dsp:nvSpPr>
      <dsp:spPr>
        <a:xfrm>
          <a:off x="3210945" y="1122647"/>
          <a:ext cx="1375212" cy="1496863"/>
        </a:xfrm>
        <a:prstGeom prst="roundRect">
          <a:avLst/>
        </a:prstGeom>
        <a:solidFill>
          <a:schemeClr val="tx2">
            <a:lumMod val="60000"/>
            <a:lumOff val="40000"/>
          </a:schemeClr>
        </a:solidFill>
        <a:ln>
          <a:noFill/>
        </a:ln>
        <a:effectLst>
          <a:outerShdw blurRad="40000" dist="20000" dir="5400000" rotWithShape="0">
            <a:srgbClr val="000000">
              <a:alpha val="38000"/>
            </a:srgbClr>
          </a:outerShdw>
        </a:effectLst>
        <a:scene3d>
          <a:camera prst="perspectiveLeft" zoom="91000">
            <a:rot lat="0" lon="30000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Cambria" panose="02040503050406030204" pitchFamily="18" charset="0"/>
            </a:rPr>
            <a:t>Gen 3</a:t>
          </a:r>
        </a:p>
        <a:p>
          <a:pPr lvl="0" algn="ctr" defTabSz="1244600">
            <a:lnSpc>
              <a:spcPct val="90000"/>
            </a:lnSpc>
            <a:spcBef>
              <a:spcPct val="0"/>
            </a:spcBef>
            <a:spcAft>
              <a:spcPct val="35000"/>
            </a:spcAft>
          </a:pPr>
          <a:r>
            <a:rPr lang="en-US" sz="1400" kern="1200" dirty="0" smtClean="0">
              <a:solidFill>
                <a:schemeClr val="bg1"/>
              </a:solidFill>
              <a:latin typeface="Cambria" panose="02040503050406030204" pitchFamily="18" charset="0"/>
            </a:rPr>
            <a:t>(Managing competition)</a:t>
          </a:r>
          <a:endParaRPr lang="en-US" sz="1400" kern="1200" dirty="0">
            <a:solidFill>
              <a:schemeClr val="bg1"/>
            </a:solidFill>
            <a:latin typeface="Cambria" panose="02040503050406030204" pitchFamily="18" charset="0"/>
          </a:endParaRPr>
        </a:p>
      </dsp:txBody>
      <dsp:txXfrm>
        <a:off x="3278077" y="1189779"/>
        <a:ext cx="1240948" cy="1362599"/>
      </dsp:txXfrm>
    </dsp:sp>
    <dsp:sp modelId="{18025E8D-B0AC-4233-A042-2284A4DBA758}">
      <dsp:nvSpPr>
        <dsp:cNvPr id="0" name=""/>
        <dsp:cNvSpPr/>
      </dsp:nvSpPr>
      <dsp:spPr>
        <a:xfrm>
          <a:off x="4815359" y="1122647"/>
          <a:ext cx="1375212" cy="1496863"/>
        </a:xfrm>
        <a:prstGeom prst="roundRect">
          <a:avLst/>
        </a:prstGeom>
        <a:solidFill>
          <a:srgbClr val="92D050"/>
        </a:solidFill>
        <a:ln>
          <a:noFill/>
        </a:ln>
        <a:effectLst>
          <a:outerShdw blurRad="40000" dist="20000" dir="5400000" rotWithShape="0">
            <a:srgbClr val="000000">
              <a:alpha val="38000"/>
            </a:srgbClr>
          </a:outerShdw>
        </a:effectLst>
        <a:scene3d>
          <a:camera prst="perspectiveLeft" zoom="91000">
            <a:rot lat="0" lon="30000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11111"/>
              </a:solidFill>
              <a:latin typeface="Cambria" panose="02040503050406030204" pitchFamily="18" charset="0"/>
            </a:rPr>
            <a:t>Gen 4</a:t>
          </a:r>
        </a:p>
        <a:p>
          <a:pPr lvl="0" algn="ctr" defTabSz="1244600">
            <a:lnSpc>
              <a:spcPct val="90000"/>
            </a:lnSpc>
            <a:spcBef>
              <a:spcPct val="0"/>
            </a:spcBef>
            <a:spcAft>
              <a:spcPct val="35000"/>
            </a:spcAft>
          </a:pPr>
          <a:r>
            <a:rPr lang="en-US" sz="1400" kern="1200" dirty="0" smtClean="0">
              <a:solidFill>
                <a:schemeClr val="bg1"/>
              </a:solidFill>
              <a:latin typeface="Cambria" panose="02040503050406030204" pitchFamily="18" charset="0"/>
            </a:rPr>
            <a:t>(Socio-economic policy goals)</a:t>
          </a:r>
          <a:endParaRPr lang="en-US" sz="1400" kern="1200" dirty="0">
            <a:solidFill>
              <a:srgbClr val="111111"/>
            </a:solidFill>
            <a:latin typeface="Cambria" panose="02040503050406030204" pitchFamily="18" charset="0"/>
          </a:endParaRPr>
        </a:p>
      </dsp:txBody>
      <dsp:txXfrm>
        <a:off x="4882491" y="1189779"/>
        <a:ext cx="1240948" cy="1362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5DDBD-A935-425D-AC72-5ED3CF73B170}">
      <dsp:nvSpPr>
        <dsp:cNvPr id="0" name=""/>
        <dsp:cNvSpPr/>
      </dsp:nvSpPr>
      <dsp:spPr>
        <a:xfrm>
          <a:off x="945791" y="331893"/>
          <a:ext cx="515548" cy="504910"/>
        </a:xfrm>
        <a:prstGeom prst="ellipse">
          <a:avLst/>
        </a:prstGeom>
        <a:solidFill>
          <a:schemeClr val="accent2">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5368968-8962-48EB-B409-D3C446B4F141}">
      <dsp:nvSpPr>
        <dsp:cNvPr id="0" name=""/>
        <dsp:cNvSpPr/>
      </dsp:nvSpPr>
      <dsp:spPr>
        <a:xfrm>
          <a:off x="721063" y="-16132"/>
          <a:ext cx="965004" cy="3298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1B5BA2"/>
              </a:solidFill>
              <a:latin typeface="Calibri" panose="020F0502020204030204" pitchFamily="34" charset="0"/>
            </a:rPr>
            <a:t>Competition </a:t>
          </a:r>
          <a:br>
            <a:rPr lang="en-US" sz="800" b="1" kern="1200" dirty="0" smtClean="0">
              <a:solidFill>
                <a:srgbClr val="1B5BA2"/>
              </a:solidFill>
              <a:latin typeface="Calibri" panose="020F0502020204030204" pitchFamily="34" charset="0"/>
            </a:rPr>
          </a:br>
          <a:r>
            <a:rPr lang="en-US" sz="800" b="1" kern="1200" dirty="0" smtClean="0">
              <a:solidFill>
                <a:srgbClr val="1B5BA2"/>
              </a:solidFill>
              <a:latin typeface="Calibri" panose="020F0502020204030204" pitchFamily="34" charset="0"/>
            </a:rPr>
            <a:t>Authority</a:t>
          </a:r>
          <a:endParaRPr lang="en-US" sz="800" b="1" kern="1200" dirty="0">
            <a:solidFill>
              <a:srgbClr val="1B5BA2"/>
            </a:solidFill>
            <a:latin typeface="Calibri" panose="020F0502020204030204" pitchFamily="34" charset="0"/>
          </a:endParaRPr>
        </a:p>
      </dsp:txBody>
      <dsp:txXfrm>
        <a:off x="721063" y="-16132"/>
        <a:ext cx="965004" cy="329809"/>
      </dsp:txXfrm>
    </dsp:sp>
    <dsp:sp modelId="{42C5F0D6-FBD0-4636-B603-8B3D6F9D7A7D}">
      <dsp:nvSpPr>
        <dsp:cNvPr id="0" name=""/>
        <dsp:cNvSpPr/>
      </dsp:nvSpPr>
      <dsp:spPr>
        <a:xfrm>
          <a:off x="1115112" y="454871"/>
          <a:ext cx="515548" cy="504910"/>
        </a:xfrm>
        <a:prstGeom prst="ellipse">
          <a:avLst/>
        </a:prstGeom>
        <a:solidFill>
          <a:schemeClr val="accent2">
            <a:shade val="80000"/>
            <a:alpha val="50000"/>
            <a:hueOff val="0"/>
            <a:satOff val="-5908"/>
            <a:lumOff val="158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F5AEB21-08E1-476D-A062-C5614878894A}">
      <dsp:nvSpPr>
        <dsp:cNvPr id="0" name=""/>
        <dsp:cNvSpPr/>
      </dsp:nvSpPr>
      <dsp:spPr>
        <a:xfrm>
          <a:off x="1628081" y="376794"/>
          <a:ext cx="468505" cy="357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1B5BA2"/>
              </a:solidFill>
              <a:latin typeface="Calibri" panose="020F0502020204030204" pitchFamily="34" charset="0"/>
            </a:rPr>
            <a:t>Security Agencies</a:t>
          </a:r>
          <a:endParaRPr lang="en-US" sz="800" b="1" kern="1200" dirty="0">
            <a:solidFill>
              <a:srgbClr val="1B5BA2"/>
            </a:solidFill>
            <a:latin typeface="Calibri" panose="020F0502020204030204" pitchFamily="34" charset="0"/>
          </a:endParaRPr>
        </a:p>
      </dsp:txBody>
      <dsp:txXfrm>
        <a:off x="1628081" y="376794"/>
        <a:ext cx="468505" cy="357878"/>
      </dsp:txXfrm>
    </dsp:sp>
    <dsp:sp modelId="{FAC9BE9A-0144-4348-B63C-82DD86576C55}">
      <dsp:nvSpPr>
        <dsp:cNvPr id="0" name=""/>
        <dsp:cNvSpPr/>
      </dsp:nvSpPr>
      <dsp:spPr>
        <a:xfrm>
          <a:off x="1050481" y="654028"/>
          <a:ext cx="515548" cy="504910"/>
        </a:xfrm>
        <a:prstGeom prst="ellipse">
          <a:avLst/>
        </a:prstGeom>
        <a:solidFill>
          <a:schemeClr val="accent2">
            <a:shade val="80000"/>
            <a:alpha val="50000"/>
            <a:hueOff val="0"/>
            <a:satOff val="-11815"/>
            <a:lumOff val="316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6C6192D-C12D-4C81-9E3B-0CBFCF5C754C}">
      <dsp:nvSpPr>
        <dsp:cNvPr id="0" name=""/>
        <dsp:cNvSpPr/>
      </dsp:nvSpPr>
      <dsp:spPr>
        <a:xfrm>
          <a:off x="1556862" y="930007"/>
          <a:ext cx="468505" cy="357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b="1" kern="1200" smtClean="0">
              <a:solidFill>
                <a:srgbClr val="1B5BA2"/>
              </a:solidFill>
              <a:latin typeface="Calibri" panose="020F0502020204030204" pitchFamily="34" charset="0"/>
            </a:rPr>
            <a:t>Ministry of ICT</a:t>
          </a:r>
          <a:endParaRPr lang="en-US" sz="800" b="1" kern="1200" dirty="0">
            <a:solidFill>
              <a:srgbClr val="1B5BA2"/>
            </a:solidFill>
            <a:latin typeface="Calibri" panose="020F0502020204030204" pitchFamily="34" charset="0"/>
          </a:endParaRPr>
        </a:p>
      </dsp:txBody>
      <dsp:txXfrm>
        <a:off x="1556862" y="930007"/>
        <a:ext cx="468505" cy="357878"/>
      </dsp:txXfrm>
    </dsp:sp>
    <dsp:sp modelId="{49C30BBF-B720-4366-A0ED-42A87F17EB78}">
      <dsp:nvSpPr>
        <dsp:cNvPr id="0" name=""/>
        <dsp:cNvSpPr/>
      </dsp:nvSpPr>
      <dsp:spPr>
        <a:xfrm>
          <a:off x="841100" y="654028"/>
          <a:ext cx="515548" cy="504910"/>
        </a:xfrm>
        <a:prstGeom prst="ellipse">
          <a:avLst/>
        </a:prstGeom>
        <a:solidFill>
          <a:schemeClr val="accent2">
            <a:shade val="80000"/>
            <a:alpha val="50000"/>
            <a:hueOff val="0"/>
            <a:satOff val="-11815"/>
            <a:lumOff val="316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52715A9-784E-4298-BC1E-7770282CDDD4}">
      <dsp:nvSpPr>
        <dsp:cNvPr id="0" name=""/>
        <dsp:cNvSpPr/>
      </dsp:nvSpPr>
      <dsp:spPr>
        <a:xfrm>
          <a:off x="381762" y="930007"/>
          <a:ext cx="468505" cy="357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1B5BA2"/>
              </a:solidFill>
              <a:latin typeface="Calibri" panose="020F0502020204030204" pitchFamily="34" charset="0"/>
            </a:rPr>
            <a:t>Sector Regulators</a:t>
          </a:r>
          <a:endParaRPr lang="en-US" sz="800" b="1" kern="1200" dirty="0">
            <a:solidFill>
              <a:srgbClr val="1B5BA2"/>
            </a:solidFill>
            <a:latin typeface="Calibri" panose="020F0502020204030204" pitchFamily="34" charset="0"/>
          </a:endParaRPr>
        </a:p>
      </dsp:txBody>
      <dsp:txXfrm>
        <a:off x="381762" y="930007"/>
        <a:ext cx="468505" cy="357878"/>
      </dsp:txXfrm>
    </dsp:sp>
    <dsp:sp modelId="{C71BDA96-4151-435E-9F7A-7384F84C0AB6}">
      <dsp:nvSpPr>
        <dsp:cNvPr id="0" name=""/>
        <dsp:cNvSpPr/>
      </dsp:nvSpPr>
      <dsp:spPr>
        <a:xfrm>
          <a:off x="811687" y="484770"/>
          <a:ext cx="445113" cy="445113"/>
        </a:xfrm>
        <a:prstGeom prst="ellipse">
          <a:avLst/>
        </a:prstGeom>
        <a:solidFill>
          <a:schemeClr val="accent2">
            <a:shade val="80000"/>
            <a:alpha val="50000"/>
            <a:hueOff val="0"/>
            <a:satOff val="-5908"/>
            <a:lumOff val="158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E817568-6F08-499D-8C37-BA592E376B5F}">
      <dsp:nvSpPr>
        <dsp:cNvPr id="0" name=""/>
        <dsp:cNvSpPr/>
      </dsp:nvSpPr>
      <dsp:spPr>
        <a:xfrm>
          <a:off x="192259" y="344327"/>
          <a:ext cx="705075" cy="4228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1B5BA2"/>
              </a:solidFill>
              <a:latin typeface="Calibri" panose="020F0502020204030204" pitchFamily="34" charset="0"/>
            </a:rPr>
            <a:t>Standardization Bodies</a:t>
          </a:r>
          <a:endParaRPr lang="en-US" sz="800" b="1" kern="1200" dirty="0">
            <a:solidFill>
              <a:srgbClr val="1B5BA2"/>
            </a:solidFill>
            <a:latin typeface="Calibri" panose="020F0502020204030204" pitchFamily="34" charset="0"/>
          </a:endParaRPr>
        </a:p>
      </dsp:txBody>
      <dsp:txXfrm>
        <a:off x="192259" y="344327"/>
        <a:ext cx="705075" cy="422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BDFD7-76BC-4558-824C-24C1499A01A0}">
      <dsp:nvSpPr>
        <dsp:cNvPr id="0" name=""/>
        <dsp:cNvSpPr/>
      </dsp:nvSpPr>
      <dsp:spPr>
        <a:xfrm>
          <a:off x="2228082" y="1307"/>
          <a:ext cx="609739" cy="396330"/>
        </a:xfrm>
        <a:prstGeom prst="roundRect">
          <a:avLst/>
        </a:prstGeom>
        <a:solidFill>
          <a:schemeClr val="accent2">
            <a:hueOff val="0"/>
            <a:satOff val="0"/>
            <a:lumOff val="0"/>
            <a:alphaOff val="0"/>
          </a:schemeClr>
        </a:solidFill>
        <a:ln>
          <a:noFill/>
        </a:ln>
        <a:effectLst/>
        <a:scene3d>
          <a:camera prst="isometricOffAxis2Left" zoom="95000">
            <a:rot lat="0" lon="0" rev="0"/>
          </a:camera>
          <a:lightRig rig="sunset" dir="t">
            <a:rot lat="0" lon="0" rev="120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anose="020F0502020204030204" pitchFamily="34" charset="0"/>
            </a:rPr>
            <a:t>Security</a:t>
          </a:r>
          <a:endParaRPr lang="en-US" sz="800" b="0" kern="1200" dirty="0">
            <a:latin typeface="Calibri" panose="020F0502020204030204" pitchFamily="34" charset="0"/>
          </a:endParaRPr>
        </a:p>
      </dsp:txBody>
      <dsp:txXfrm>
        <a:off x="2247429" y="20654"/>
        <a:ext cx="571045" cy="357636"/>
      </dsp:txXfrm>
    </dsp:sp>
    <dsp:sp modelId="{929536C4-F4FF-4865-9CF8-8B1CB96ECC3C}">
      <dsp:nvSpPr>
        <dsp:cNvPr id="0" name=""/>
        <dsp:cNvSpPr/>
      </dsp:nvSpPr>
      <dsp:spPr>
        <a:xfrm>
          <a:off x="1010707" y="199472"/>
          <a:ext cx="3044489" cy="3044489"/>
        </a:xfrm>
        <a:custGeom>
          <a:avLst/>
          <a:gdLst/>
          <a:ahLst/>
          <a:cxnLst/>
          <a:rect l="0" t="0" r="0" b="0"/>
          <a:pathLst>
            <a:path>
              <a:moveTo>
                <a:pt x="1830949" y="31630"/>
              </a:moveTo>
              <a:arcTo wR="1522244" hR="1522244" stAng="16902031" swAng="869160"/>
            </a:path>
          </a:pathLst>
        </a:custGeom>
        <a:noFill/>
        <a:ln w="63500" cap="flat" cmpd="thickThin" algn="ctr">
          <a:solidFill>
            <a:schemeClr val="tx1">
              <a:lumMod val="50000"/>
              <a:alpha val="90000"/>
            </a:schemeClr>
          </a:solidFill>
          <a:prstDash val="solid"/>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cene3d>
          <a:camera prst="isometricOffAxis2Left" zoom="95000">
            <a:rot lat="0" lon="0" rev="0"/>
          </a:camera>
          <a:lightRig rig="sunset" dir="t">
            <a:rot lat="0" lon="0" rev="1200000"/>
          </a:lightRig>
        </a:scene3d>
        <a:sp3d z="-40000" extrusionH="76200" contourW="12700" prstMaterial="metal">
          <a:extrusionClr>
            <a:schemeClr val="bg2"/>
          </a:extrusionClr>
          <a:contourClr>
            <a:schemeClr val="tx1"/>
          </a:contourClr>
        </a:sp3d>
      </dsp:spPr>
      <dsp:style>
        <a:lnRef idx="1">
          <a:scrgbClr r="0" g="0" b="0"/>
        </a:lnRef>
        <a:fillRef idx="0">
          <a:scrgbClr r="0" g="0" b="0"/>
        </a:fillRef>
        <a:effectRef idx="0">
          <a:scrgbClr r="0" g="0" b="0"/>
        </a:effectRef>
        <a:fontRef idx="minor"/>
      </dsp:style>
    </dsp:sp>
    <dsp:sp modelId="{266E8FA0-1F9F-47BB-A95C-1A4120DC5090}">
      <dsp:nvSpPr>
        <dsp:cNvPr id="0" name=""/>
        <dsp:cNvSpPr/>
      </dsp:nvSpPr>
      <dsp:spPr>
        <a:xfrm>
          <a:off x="3206562" y="357445"/>
          <a:ext cx="609739" cy="396330"/>
        </a:xfrm>
        <a:prstGeom prst="roundRect">
          <a:avLst/>
        </a:prstGeom>
        <a:solidFill>
          <a:schemeClr val="accent2">
            <a:hueOff val="-1800000"/>
            <a:satOff val="-7500"/>
            <a:lumOff val="6250"/>
            <a:alphaOff val="0"/>
          </a:schemeClr>
        </a:solidFill>
        <a:ln>
          <a:noFill/>
        </a:ln>
        <a:effectLst/>
        <a:scene3d>
          <a:camera prst="isometricOffAxis2Left" zoom="95000">
            <a:rot lat="0" lon="0" rev="0"/>
          </a:camera>
          <a:lightRig rig="sunset" dir="t">
            <a:rot lat="0" lon="0" rev="120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smtClean="0">
              <a:latin typeface="Calibri" panose="020F0502020204030204" pitchFamily="34" charset="0"/>
            </a:rPr>
            <a:t>Health</a:t>
          </a:r>
          <a:endParaRPr lang="en-US" sz="800" b="0" kern="1200" dirty="0">
            <a:latin typeface="Calibri" panose="020F0502020204030204" pitchFamily="34" charset="0"/>
          </a:endParaRPr>
        </a:p>
      </dsp:txBody>
      <dsp:txXfrm>
        <a:off x="3225909" y="376792"/>
        <a:ext cx="571045" cy="357636"/>
      </dsp:txXfrm>
    </dsp:sp>
    <dsp:sp modelId="{B91B4A8F-65FA-4FFC-9666-56E8AF272413}">
      <dsp:nvSpPr>
        <dsp:cNvPr id="0" name=""/>
        <dsp:cNvSpPr/>
      </dsp:nvSpPr>
      <dsp:spPr>
        <a:xfrm>
          <a:off x="1010707" y="199472"/>
          <a:ext cx="3044489" cy="3044489"/>
        </a:xfrm>
        <a:custGeom>
          <a:avLst/>
          <a:gdLst/>
          <a:ahLst/>
          <a:cxnLst/>
          <a:rect l="0" t="0" r="0" b="0"/>
          <a:pathLst>
            <a:path>
              <a:moveTo>
                <a:pt x="2700765" y="558752"/>
              </a:moveTo>
              <a:arcTo wR="1522244" hR="1522244" stAng="19243950" swAng="1281792"/>
            </a:path>
          </a:pathLst>
        </a:custGeom>
        <a:noFill/>
        <a:ln w="63500" cap="flat" cmpd="thickThin" algn="ctr">
          <a:solidFill>
            <a:schemeClr val="tx1">
              <a:lumMod val="50000"/>
              <a:alpha val="90000"/>
            </a:schemeClr>
          </a:solidFill>
          <a:prstDash val="solid"/>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cene3d>
          <a:camera prst="isometricOffAxis2Left" zoom="95000">
            <a:rot lat="0" lon="0" rev="0"/>
          </a:camera>
          <a:lightRig rig="sunset" dir="t">
            <a:rot lat="0" lon="0" rev="1200000"/>
          </a:lightRig>
        </a:scene3d>
        <a:sp3d z="-40000" extrusionH="76200" contourW="12700" prstMaterial="metal">
          <a:extrusionClr>
            <a:schemeClr val="bg2"/>
          </a:extrusionClr>
          <a:contourClr>
            <a:schemeClr val="tx1"/>
          </a:contourClr>
        </a:sp3d>
      </dsp:spPr>
      <dsp:style>
        <a:lnRef idx="1">
          <a:scrgbClr r="0" g="0" b="0"/>
        </a:lnRef>
        <a:fillRef idx="0">
          <a:scrgbClr r="0" g="0" b="0"/>
        </a:fillRef>
        <a:effectRef idx="0">
          <a:scrgbClr r="0" g="0" b="0"/>
        </a:effectRef>
        <a:fontRef idx="minor"/>
      </dsp:style>
    </dsp:sp>
    <dsp:sp modelId="{3881143E-88AE-4B08-A2F9-4ED36740528C}">
      <dsp:nvSpPr>
        <dsp:cNvPr id="0" name=""/>
        <dsp:cNvSpPr/>
      </dsp:nvSpPr>
      <dsp:spPr>
        <a:xfrm>
          <a:off x="3727201" y="1259217"/>
          <a:ext cx="609739" cy="396330"/>
        </a:xfrm>
        <a:prstGeom prst="roundRect">
          <a:avLst/>
        </a:prstGeom>
        <a:solidFill>
          <a:schemeClr val="accent2">
            <a:hueOff val="-3600000"/>
            <a:satOff val="-15001"/>
            <a:lumOff val="12500"/>
            <a:alphaOff val="0"/>
          </a:schemeClr>
        </a:solidFill>
        <a:ln>
          <a:noFill/>
        </a:ln>
        <a:effectLst/>
        <a:scene3d>
          <a:camera prst="isometricOffAxis2Left" zoom="95000">
            <a:rot lat="0" lon="0" rev="0"/>
          </a:camera>
          <a:lightRig rig="sunset" dir="t">
            <a:rot lat="0" lon="0" rev="120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anose="020F0502020204030204" pitchFamily="34" charset="0"/>
            </a:rPr>
            <a:t>Telecom </a:t>
          </a:r>
          <a:endParaRPr lang="en-US" sz="800" b="0" kern="1200" dirty="0">
            <a:latin typeface="Calibri" panose="020F0502020204030204" pitchFamily="34" charset="0"/>
          </a:endParaRPr>
        </a:p>
      </dsp:txBody>
      <dsp:txXfrm>
        <a:off x="3746548" y="1278564"/>
        <a:ext cx="571045" cy="357636"/>
      </dsp:txXfrm>
    </dsp:sp>
    <dsp:sp modelId="{1C0104DD-C4FD-487E-902B-87352F3FBB97}">
      <dsp:nvSpPr>
        <dsp:cNvPr id="0" name=""/>
        <dsp:cNvSpPr/>
      </dsp:nvSpPr>
      <dsp:spPr>
        <a:xfrm>
          <a:off x="1010707" y="199472"/>
          <a:ext cx="3044489" cy="3044489"/>
        </a:xfrm>
        <a:custGeom>
          <a:avLst/>
          <a:gdLst/>
          <a:ahLst/>
          <a:cxnLst/>
          <a:rect l="0" t="0" r="0" b="0"/>
          <a:pathLst>
            <a:path>
              <a:moveTo>
                <a:pt x="3043314" y="1462450"/>
              </a:moveTo>
              <a:arcTo wR="1522244" hR="1522244" stAng="21464929" swAng="1422934"/>
            </a:path>
          </a:pathLst>
        </a:custGeom>
        <a:noFill/>
        <a:ln w="63500" cap="flat" cmpd="thickThin" algn="ctr">
          <a:solidFill>
            <a:schemeClr val="tx1">
              <a:lumMod val="50000"/>
              <a:alpha val="90000"/>
            </a:schemeClr>
          </a:solidFill>
          <a:prstDash val="solid"/>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cene3d>
          <a:camera prst="isometricOffAxis2Left" zoom="95000">
            <a:rot lat="0" lon="0" rev="0"/>
          </a:camera>
          <a:lightRig rig="sunset" dir="t">
            <a:rot lat="0" lon="0" rev="1200000"/>
          </a:lightRig>
        </a:scene3d>
        <a:sp3d z="-40000" extrusionH="76200" contourW="12700" prstMaterial="metal">
          <a:extrusionClr>
            <a:schemeClr val="bg2"/>
          </a:extrusionClr>
          <a:contourClr>
            <a:schemeClr val="tx1"/>
          </a:contourClr>
        </a:sp3d>
      </dsp:spPr>
      <dsp:style>
        <a:lnRef idx="1">
          <a:scrgbClr r="0" g="0" b="0"/>
        </a:lnRef>
        <a:fillRef idx="0">
          <a:scrgbClr r="0" g="0" b="0"/>
        </a:fillRef>
        <a:effectRef idx="0">
          <a:scrgbClr r="0" g="0" b="0"/>
        </a:effectRef>
        <a:fontRef idx="minor"/>
      </dsp:style>
    </dsp:sp>
    <dsp:sp modelId="{A44B51F7-B911-4824-A7AA-799B1735AB0F}">
      <dsp:nvSpPr>
        <dsp:cNvPr id="0" name=""/>
        <dsp:cNvSpPr/>
      </dsp:nvSpPr>
      <dsp:spPr>
        <a:xfrm>
          <a:off x="3546385" y="2284674"/>
          <a:ext cx="609739" cy="396330"/>
        </a:xfrm>
        <a:prstGeom prst="roundRect">
          <a:avLst/>
        </a:prstGeom>
        <a:solidFill>
          <a:srgbClr val="92D050"/>
        </a:solidFill>
        <a:ln>
          <a:noFill/>
        </a:ln>
        <a:effectLst/>
        <a:scene3d>
          <a:camera prst="isometricOffAxis2Left" zoom="95000">
            <a:rot lat="0" lon="0" rev="0"/>
          </a:camera>
          <a:lightRig rig="sunset" dir="t">
            <a:rot lat="0" lon="0" rev="120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anose="020F0502020204030204" pitchFamily="34" charset="0"/>
            </a:rPr>
            <a:t>Governance</a:t>
          </a:r>
          <a:endParaRPr lang="en-US" sz="800" b="0" kern="1200" dirty="0">
            <a:latin typeface="Calibri" panose="020F0502020204030204" pitchFamily="34" charset="0"/>
          </a:endParaRPr>
        </a:p>
      </dsp:txBody>
      <dsp:txXfrm>
        <a:off x="3565732" y="2304021"/>
        <a:ext cx="571045" cy="357636"/>
      </dsp:txXfrm>
    </dsp:sp>
    <dsp:sp modelId="{F6DA05DF-19C9-4A16-83F9-78C5EC6568A9}">
      <dsp:nvSpPr>
        <dsp:cNvPr id="0" name=""/>
        <dsp:cNvSpPr/>
      </dsp:nvSpPr>
      <dsp:spPr>
        <a:xfrm>
          <a:off x="1010707" y="199472"/>
          <a:ext cx="3044489" cy="3044489"/>
        </a:xfrm>
        <a:custGeom>
          <a:avLst/>
          <a:gdLst/>
          <a:ahLst/>
          <a:cxnLst/>
          <a:rect l="0" t="0" r="0" b="0"/>
          <a:pathLst>
            <a:path>
              <a:moveTo>
                <a:pt x="2701167" y="2485245"/>
              </a:moveTo>
              <a:arcTo wR="1522244" hR="1522244" stAng="2354615" swAng="1064166"/>
            </a:path>
          </a:pathLst>
        </a:custGeom>
        <a:noFill/>
        <a:ln w="63500" cap="flat" cmpd="thickThin" algn="ctr">
          <a:solidFill>
            <a:schemeClr val="tx1">
              <a:lumMod val="50000"/>
              <a:alpha val="90000"/>
            </a:schemeClr>
          </a:solidFill>
          <a:prstDash val="solid"/>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cene3d>
          <a:camera prst="isometricOffAxis2Left" zoom="95000">
            <a:rot lat="0" lon="0" rev="0"/>
          </a:camera>
          <a:lightRig rig="sunset" dir="t">
            <a:rot lat="0" lon="0" rev="1200000"/>
          </a:lightRig>
        </a:scene3d>
        <a:sp3d z="-40000" extrusionH="76200" contourW="12700" prstMaterial="metal">
          <a:extrusionClr>
            <a:schemeClr val="bg2"/>
          </a:extrusionClr>
          <a:contourClr>
            <a:schemeClr val="tx1"/>
          </a:contourClr>
        </a:sp3d>
      </dsp:spPr>
      <dsp:style>
        <a:lnRef idx="1">
          <a:scrgbClr r="0" g="0" b="0"/>
        </a:lnRef>
        <a:fillRef idx="0">
          <a:scrgbClr r="0" g="0" b="0"/>
        </a:fillRef>
        <a:effectRef idx="0">
          <a:scrgbClr r="0" g="0" b="0"/>
        </a:effectRef>
        <a:fontRef idx="minor"/>
      </dsp:style>
    </dsp:sp>
    <dsp:sp modelId="{BB1BF39D-90F6-4FBC-953E-673B41D318E3}">
      <dsp:nvSpPr>
        <dsp:cNvPr id="0" name=""/>
        <dsp:cNvSpPr/>
      </dsp:nvSpPr>
      <dsp:spPr>
        <a:xfrm>
          <a:off x="2748721" y="2953994"/>
          <a:ext cx="609739" cy="396330"/>
        </a:xfrm>
        <a:prstGeom prst="roundRect">
          <a:avLst/>
        </a:prstGeom>
        <a:solidFill>
          <a:srgbClr val="0070C0"/>
        </a:solidFill>
        <a:ln>
          <a:noFill/>
        </a:ln>
        <a:effectLst/>
        <a:scene3d>
          <a:camera prst="isometricOffAxis2Left" zoom="95000">
            <a:rot lat="0" lon="0" rev="0"/>
          </a:camera>
          <a:lightRig rig="sunset" dir="t">
            <a:rot lat="0" lon="0" rev="120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anose="020F0502020204030204" pitchFamily="34" charset="0"/>
            </a:rPr>
            <a:t>Environment</a:t>
          </a:r>
          <a:endParaRPr lang="en-US" sz="800" b="0" kern="1200" dirty="0">
            <a:latin typeface="Calibri" panose="020F0502020204030204" pitchFamily="34" charset="0"/>
          </a:endParaRPr>
        </a:p>
      </dsp:txBody>
      <dsp:txXfrm>
        <a:off x="2768068" y="2973341"/>
        <a:ext cx="571045" cy="357636"/>
      </dsp:txXfrm>
    </dsp:sp>
    <dsp:sp modelId="{56A160D9-D449-4BBF-8F4F-D77C3011FFFF}">
      <dsp:nvSpPr>
        <dsp:cNvPr id="0" name=""/>
        <dsp:cNvSpPr/>
      </dsp:nvSpPr>
      <dsp:spPr>
        <a:xfrm>
          <a:off x="1010707" y="199472"/>
          <a:ext cx="3044489" cy="3044489"/>
        </a:xfrm>
        <a:custGeom>
          <a:avLst/>
          <a:gdLst/>
          <a:ahLst/>
          <a:cxnLst/>
          <a:rect l="0" t="0" r="0" b="0"/>
          <a:pathLst>
            <a:path>
              <a:moveTo>
                <a:pt x="1733740" y="3029725"/>
              </a:moveTo>
              <a:arcTo wR="1522244" hR="1522244" stAng="4920820" swAng="958361"/>
            </a:path>
          </a:pathLst>
        </a:custGeom>
        <a:noFill/>
        <a:ln w="63500" cap="flat" cmpd="thickThin" algn="ctr">
          <a:solidFill>
            <a:schemeClr val="tx1">
              <a:lumMod val="50000"/>
              <a:alpha val="90000"/>
            </a:schemeClr>
          </a:solidFill>
          <a:prstDash val="solid"/>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cene3d>
          <a:camera prst="isometricOffAxis2Left" zoom="95000">
            <a:rot lat="0" lon="0" rev="0"/>
          </a:camera>
          <a:lightRig rig="sunset" dir="t">
            <a:rot lat="0" lon="0" rev="1200000"/>
          </a:lightRig>
        </a:scene3d>
        <a:sp3d z="-40000" extrusionH="76200" contourW="12700" prstMaterial="metal">
          <a:extrusionClr>
            <a:schemeClr val="bg2"/>
          </a:extrusionClr>
          <a:contourClr>
            <a:schemeClr val="tx1"/>
          </a:contourClr>
        </a:sp3d>
      </dsp:spPr>
      <dsp:style>
        <a:lnRef idx="1">
          <a:scrgbClr r="0" g="0" b="0"/>
        </a:lnRef>
        <a:fillRef idx="0">
          <a:scrgbClr r="0" g="0" b="0"/>
        </a:fillRef>
        <a:effectRef idx="0">
          <a:scrgbClr r="0" g="0" b="0"/>
        </a:effectRef>
        <a:fontRef idx="minor"/>
      </dsp:style>
    </dsp:sp>
    <dsp:sp modelId="{B6B5EA35-FFF8-4BEE-98B9-9E2486438009}">
      <dsp:nvSpPr>
        <dsp:cNvPr id="0" name=""/>
        <dsp:cNvSpPr/>
      </dsp:nvSpPr>
      <dsp:spPr>
        <a:xfrm>
          <a:off x="1707444" y="2953994"/>
          <a:ext cx="609739" cy="396330"/>
        </a:xfrm>
        <a:prstGeom prst="roundRect">
          <a:avLst/>
        </a:prstGeom>
        <a:solidFill>
          <a:srgbClr val="FFC000"/>
        </a:solidFill>
        <a:ln>
          <a:noFill/>
        </a:ln>
        <a:effectLst/>
        <a:scene3d>
          <a:camera prst="isometricOffAxis2Left" zoom="95000">
            <a:rot lat="0" lon="0" rev="0"/>
          </a:camera>
          <a:lightRig rig="sunset" dir="t">
            <a:rot lat="0" lon="0" rev="120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solidFill>
                <a:srgbClr val="111111"/>
              </a:solidFill>
              <a:effectLst/>
              <a:latin typeface="Calibri" panose="020F0502020204030204" pitchFamily="34" charset="0"/>
            </a:rPr>
            <a:t>Transport and Logistics</a:t>
          </a:r>
          <a:endParaRPr lang="en-US" sz="800" b="0" kern="1200" dirty="0">
            <a:solidFill>
              <a:srgbClr val="111111"/>
            </a:solidFill>
            <a:effectLst/>
            <a:latin typeface="Calibri" panose="020F0502020204030204" pitchFamily="34" charset="0"/>
          </a:endParaRPr>
        </a:p>
      </dsp:txBody>
      <dsp:txXfrm>
        <a:off x="1726791" y="2973341"/>
        <a:ext cx="571045" cy="357636"/>
      </dsp:txXfrm>
    </dsp:sp>
    <dsp:sp modelId="{4A03169F-7513-489B-9F19-CE7AD5A8BEEE}">
      <dsp:nvSpPr>
        <dsp:cNvPr id="0" name=""/>
        <dsp:cNvSpPr/>
      </dsp:nvSpPr>
      <dsp:spPr>
        <a:xfrm>
          <a:off x="1010707" y="199472"/>
          <a:ext cx="3044489" cy="3044489"/>
        </a:xfrm>
        <a:custGeom>
          <a:avLst/>
          <a:gdLst/>
          <a:ahLst/>
          <a:cxnLst/>
          <a:rect l="0" t="0" r="0" b="0"/>
          <a:pathLst>
            <a:path>
              <a:moveTo>
                <a:pt x="692718" y="2798612"/>
              </a:moveTo>
              <a:arcTo wR="1522244" hR="1522244" stAng="7381219" swAng="1064166"/>
            </a:path>
          </a:pathLst>
        </a:custGeom>
        <a:noFill/>
        <a:ln w="63500" cap="flat" cmpd="thickThin" algn="ctr">
          <a:solidFill>
            <a:schemeClr val="tx1">
              <a:lumMod val="50000"/>
              <a:alpha val="90000"/>
            </a:schemeClr>
          </a:solidFill>
          <a:prstDash val="solid"/>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cene3d>
          <a:camera prst="isometricOffAxis2Left" zoom="95000">
            <a:rot lat="0" lon="0" rev="0"/>
          </a:camera>
          <a:lightRig rig="sunset" dir="t">
            <a:rot lat="0" lon="0" rev="1200000"/>
          </a:lightRig>
        </a:scene3d>
        <a:sp3d z="-40000" extrusionH="76200" contourW="12700" prstMaterial="metal">
          <a:extrusionClr>
            <a:schemeClr val="bg2"/>
          </a:extrusionClr>
          <a:contourClr>
            <a:schemeClr val="tx1"/>
          </a:contourClr>
        </a:sp3d>
      </dsp:spPr>
      <dsp:style>
        <a:lnRef idx="1">
          <a:scrgbClr r="0" g="0" b="0"/>
        </a:lnRef>
        <a:fillRef idx="0">
          <a:scrgbClr r="0" g="0" b="0"/>
        </a:fillRef>
        <a:effectRef idx="0">
          <a:scrgbClr r="0" g="0" b="0"/>
        </a:effectRef>
        <a:fontRef idx="minor"/>
      </dsp:style>
    </dsp:sp>
    <dsp:sp modelId="{B3DEBC98-8CF0-4372-8257-49CD3D103B66}">
      <dsp:nvSpPr>
        <dsp:cNvPr id="0" name=""/>
        <dsp:cNvSpPr/>
      </dsp:nvSpPr>
      <dsp:spPr>
        <a:xfrm>
          <a:off x="909780" y="2284674"/>
          <a:ext cx="609739" cy="396330"/>
        </a:xfrm>
        <a:prstGeom prst="roundRect">
          <a:avLst/>
        </a:prstGeom>
        <a:solidFill>
          <a:srgbClr val="FF0000"/>
        </a:solidFill>
        <a:ln>
          <a:noFill/>
        </a:ln>
        <a:effectLst/>
        <a:scene3d>
          <a:camera prst="isometricOffAxis2Left" zoom="95000">
            <a:rot lat="0" lon="0" rev="0"/>
          </a:camera>
          <a:lightRig rig="sunset" dir="t">
            <a:rot lat="0" lon="0" rev="120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anose="020F0502020204030204" pitchFamily="34" charset="0"/>
            </a:rPr>
            <a:t>Education</a:t>
          </a:r>
          <a:endParaRPr lang="en-US" sz="800" b="0" kern="1200" dirty="0">
            <a:latin typeface="Calibri" panose="020F0502020204030204" pitchFamily="34" charset="0"/>
          </a:endParaRPr>
        </a:p>
      </dsp:txBody>
      <dsp:txXfrm>
        <a:off x="929127" y="2304021"/>
        <a:ext cx="571045" cy="357636"/>
      </dsp:txXfrm>
    </dsp:sp>
    <dsp:sp modelId="{2DBA248B-1BC1-4A0A-B189-CDBF0A383C4C}">
      <dsp:nvSpPr>
        <dsp:cNvPr id="0" name=""/>
        <dsp:cNvSpPr/>
      </dsp:nvSpPr>
      <dsp:spPr>
        <a:xfrm>
          <a:off x="1010707" y="199472"/>
          <a:ext cx="3044489" cy="3044489"/>
        </a:xfrm>
        <a:custGeom>
          <a:avLst/>
          <a:gdLst/>
          <a:ahLst/>
          <a:cxnLst/>
          <a:rect l="0" t="0" r="0" b="0"/>
          <a:pathLst>
            <a:path>
              <a:moveTo>
                <a:pt x="105574" y="2079268"/>
              </a:moveTo>
              <a:arcTo wR="1522244" hR="1522244" stAng="9512137" swAng="1422934"/>
            </a:path>
          </a:pathLst>
        </a:custGeom>
        <a:noFill/>
        <a:ln w="63500" cap="flat" cmpd="thickThin" algn="ctr">
          <a:solidFill>
            <a:schemeClr val="tx1">
              <a:lumMod val="50000"/>
              <a:alpha val="90000"/>
            </a:schemeClr>
          </a:solidFill>
          <a:prstDash val="solid"/>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cene3d>
          <a:camera prst="isometricOffAxis2Left" zoom="95000">
            <a:rot lat="0" lon="0" rev="0"/>
          </a:camera>
          <a:lightRig rig="sunset" dir="t">
            <a:rot lat="0" lon="0" rev="1200000"/>
          </a:lightRig>
        </a:scene3d>
        <a:sp3d z="-40000" extrusionH="76200" contourW="12700" prstMaterial="metal">
          <a:extrusionClr>
            <a:schemeClr val="bg2"/>
          </a:extrusionClr>
          <a:contourClr>
            <a:schemeClr val="tx1"/>
          </a:contourClr>
        </a:sp3d>
      </dsp:spPr>
      <dsp:style>
        <a:lnRef idx="1">
          <a:scrgbClr r="0" g="0" b="0"/>
        </a:lnRef>
        <a:fillRef idx="0">
          <a:scrgbClr r="0" g="0" b="0"/>
        </a:fillRef>
        <a:effectRef idx="0">
          <a:scrgbClr r="0" g="0" b="0"/>
        </a:effectRef>
        <a:fontRef idx="minor"/>
      </dsp:style>
    </dsp:sp>
    <dsp:sp modelId="{E588707F-6B34-4D26-A178-52F25F764BC5}">
      <dsp:nvSpPr>
        <dsp:cNvPr id="0" name=""/>
        <dsp:cNvSpPr/>
      </dsp:nvSpPr>
      <dsp:spPr>
        <a:xfrm>
          <a:off x="728964" y="1259217"/>
          <a:ext cx="609739" cy="396330"/>
        </a:xfrm>
        <a:prstGeom prst="roundRect">
          <a:avLst/>
        </a:prstGeom>
        <a:solidFill>
          <a:schemeClr val="accent2">
            <a:hueOff val="-12600000"/>
            <a:satOff val="-52503"/>
            <a:lumOff val="43751"/>
            <a:alphaOff val="0"/>
          </a:schemeClr>
        </a:solidFill>
        <a:ln>
          <a:noFill/>
        </a:ln>
        <a:effectLst/>
        <a:scene3d>
          <a:camera prst="isometricOffAxis2Left" zoom="95000">
            <a:rot lat="0" lon="0" rev="0"/>
          </a:camera>
          <a:lightRig rig="sunset" dir="t">
            <a:rot lat="0" lon="0" rev="120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Calibri" panose="020F0502020204030204" pitchFamily="34" charset="0"/>
            </a:rPr>
            <a:t>Others</a:t>
          </a:r>
          <a:endParaRPr lang="en-US" sz="1000" kern="1200" dirty="0">
            <a:latin typeface="Calibri" panose="020F0502020204030204" pitchFamily="34" charset="0"/>
          </a:endParaRPr>
        </a:p>
      </dsp:txBody>
      <dsp:txXfrm>
        <a:off x="748311" y="1278564"/>
        <a:ext cx="571045" cy="357636"/>
      </dsp:txXfrm>
    </dsp:sp>
    <dsp:sp modelId="{DF9BA3DA-CDBC-4F23-B155-E9EF89AC756E}">
      <dsp:nvSpPr>
        <dsp:cNvPr id="0" name=""/>
        <dsp:cNvSpPr/>
      </dsp:nvSpPr>
      <dsp:spPr>
        <a:xfrm>
          <a:off x="1010707" y="199472"/>
          <a:ext cx="3044489" cy="3044489"/>
        </a:xfrm>
        <a:custGeom>
          <a:avLst/>
          <a:gdLst/>
          <a:ahLst/>
          <a:cxnLst/>
          <a:rect l="0" t="0" r="0" b="0"/>
          <a:pathLst>
            <a:path>
              <a:moveTo>
                <a:pt x="73720" y="1054263"/>
              </a:moveTo>
              <a:arcTo wR="1522244" hR="1522244" stAng="11874258" swAng="1281792"/>
            </a:path>
          </a:pathLst>
        </a:custGeom>
        <a:noFill/>
        <a:ln w="63500" cap="flat" cmpd="thickThin" algn="ctr">
          <a:solidFill>
            <a:schemeClr val="tx1">
              <a:lumMod val="50000"/>
              <a:alpha val="90000"/>
            </a:schemeClr>
          </a:solidFill>
          <a:prstDash val="solid"/>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cene3d>
          <a:camera prst="isometricOffAxis2Left" zoom="95000">
            <a:rot lat="0" lon="0" rev="0"/>
          </a:camera>
          <a:lightRig rig="sunset" dir="t">
            <a:rot lat="0" lon="0" rev="1200000"/>
          </a:lightRig>
        </a:scene3d>
        <a:sp3d z="-40000" extrusionH="76200" contourW="12700" prstMaterial="metal">
          <a:extrusionClr>
            <a:schemeClr val="bg2"/>
          </a:extrusionClr>
          <a:contourClr>
            <a:schemeClr val="tx1"/>
          </a:contourClr>
        </a:sp3d>
      </dsp:spPr>
      <dsp:style>
        <a:lnRef idx="1">
          <a:scrgbClr r="0" g="0" b="0"/>
        </a:lnRef>
        <a:fillRef idx="0">
          <a:scrgbClr r="0" g="0" b="0"/>
        </a:fillRef>
        <a:effectRef idx="0">
          <a:scrgbClr r="0" g="0" b="0"/>
        </a:effectRef>
        <a:fontRef idx="minor"/>
      </dsp:style>
    </dsp:sp>
    <dsp:sp modelId="{58397551-8739-446E-A15E-A420EA7A80BD}">
      <dsp:nvSpPr>
        <dsp:cNvPr id="0" name=""/>
        <dsp:cNvSpPr/>
      </dsp:nvSpPr>
      <dsp:spPr>
        <a:xfrm>
          <a:off x="1249602" y="357445"/>
          <a:ext cx="609739" cy="396330"/>
        </a:xfrm>
        <a:prstGeom prst="roundRect">
          <a:avLst/>
        </a:prstGeom>
        <a:solidFill>
          <a:srgbClr val="0066FF"/>
        </a:solidFill>
        <a:ln>
          <a:noFill/>
        </a:ln>
        <a:effectLst/>
        <a:scene3d>
          <a:camera prst="isometricOffAxis2Left" zoom="95000">
            <a:rot lat="0" lon="0" rev="0"/>
          </a:camera>
          <a:lightRig rig="sunset" dir="t">
            <a:rot lat="0" lon="0" rev="120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latin typeface="Calibri" panose="020F0502020204030204" pitchFamily="34" charset="0"/>
            </a:rPr>
            <a:t>Finance</a:t>
          </a:r>
          <a:endParaRPr lang="en-US" sz="800" b="0" kern="1200" dirty="0">
            <a:latin typeface="Calibri" panose="020F0502020204030204" pitchFamily="34" charset="0"/>
          </a:endParaRPr>
        </a:p>
      </dsp:txBody>
      <dsp:txXfrm>
        <a:off x="1268949" y="376792"/>
        <a:ext cx="571045" cy="357636"/>
      </dsp:txXfrm>
    </dsp:sp>
    <dsp:sp modelId="{8B9E0455-F88E-458D-A17A-9E81AB94B46F}">
      <dsp:nvSpPr>
        <dsp:cNvPr id="0" name=""/>
        <dsp:cNvSpPr/>
      </dsp:nvSpPr>
      <dsp:spPr>
        <a:xfrm>
          <a:off x="1010707" y="199472"/>
          <a:ext cx="3044489" cy="3044489"/>
        </a:xfrm>
        <a:custGeom>
          <a:avLst/>
          <a:gdLst/>
          <a:ahLst/>
          <a:cxnLst/>
          <a:rect l="0" t="0" r="0" b="0"/>
          <a:pathLst>
            <a:path>
              <a:moveTo>
                <a:pt x="850486" y="156239"/>
              </a:moveTo>
              <a:arcTo wR="1522244" hR="1522244" stAng="14628809" swAng="869160"/>
            </a:path>
          </a:pathLst>
        </a:custGeom>
        <a:noFill/>
        <a:ln w="63500" cap="flat" cmpd="thickThin" algn="ctr">
          <a:solidFill>
            <a:schemeClr val="tx1">
              <a:lumMod val="50000"/>
              <a:alpha val="90000"/>
            </a:schemeClr>
          </a:solidFill>
          <a:prstDash val="solid"/>
          <a:bevel/>
          <a:tailEnd type="stealth"/>
        </a:ln>
        <a:effectLst>
          <a:glow rad="292100">
            <a:schemeClr val="bg1">
              <a:lumMod val="50000"/>
              <a:alpha val="48000"/>
            </a:schemeClr>
          </a:glow>
          <a:outerShdw blurRad="495300" dist="304800" dir="7260000" algn="ctr" rotWithShape="0">
            <a:schemeClr val="tx1">
              <a:alpha val="77000"/>
            </a:schemeClr>
          </a:outerShdw>
          <a:softEdge rad="0"/>
        </a:effectLst>
        <a:scene3d>
          <a:camera prst="isometricOffAxis2Left" zoom="95000">
            <a:rot lat="0" lon="0" rev="0"/>
          </a:camera>
          <a:lightRig rig="sunset" dir="t">
            <a:rot lat="0" lon="0" rev="1200000"/>
          </a:lightRig>
        </a:scene3d>
        <a:sp3d z="-40000" extrusionH="76200" contourW="12700" prstMaterial="metal">
          <a:extrusionClr>
            <a:schemeClr val="bg2"/>
          </a:extrusionClr>
          <a:contourClr>
            <a:schemeClr val="tx1"/>
          </a:contourClr>
        </a:sp3d>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BE72C-FDA3-4EC4-A313-139BE7019036}">
      <dsp:nvSpPr>
        <dsp:cNvPr id="0" name=""/>
        <dsp:cNvSpPr/>
      </dsp:nvSpPr>
      <dsp:spPr>
        <a:xfrm>
          <a:off x="176164" y="165846"/>
          <a:ext cx="1611960" cy="1611960"/>
        </a:xfrm>
        <a:prstGeom prst="pie">
          <a:avLst>
            <a:gd name="adj1" fmla="val 16200000"/>
            <a:gd name="adj2" fmla="val 2052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latin typeface="Cambria" panose="02040503050406030204" pitchFamily="18" charset="0"/>
            </a:rPr>
            <a:t>Water</a:t>
          </a:r>
          <a:endParaRPr lang="en-US" sz="700" b="1" kern="1200" dirty="0">
            <a:latin typeface="Cambria" panose="02040503050406030204" pitchFamily="18" charset="0"/>
          </a:endParaRPr>
        </a:p>
      </dsp:txBody>
      <dsp:txXfrm>
        <a:off x="1017070" y="436809"/>
        <a:ext cx="518130" cy="345420"/>
      </dsp:txXfrm>
    </dsp:sp>
    <dsp:sp modelId="{CDB2C58E-1DA5-4D41-BD1F-74256C1C9F61}">
      <dsp:nvSpPr>
        <dsp:cNvPr id="0" name=""/>
        <dsp:cNvSpPr/>
      </dsp:nvSpPr>
      <dsp:spPr>
        <a:xfrm>
          <a:off x="189981" y="208832"/>
          <a:ext cx="1611960" cy="1611960"/>
        </a:xfrm>
        <a:prstGeom prst="pie">
          <a:avLst>
            <a:gd name="adj1" fmla="val 20520000"/>
            <a:gd name="adj2" fmla="val 3240000"/>
          </a:avLst>
        </a:prstGeom>
        <a:gradFill rotWithShape="0">
          <a:gsLst>
            <a:gs pos="0">
              <a:schemeClr val="accent2">
                <a:hueOff val="-3600000"/>
                <a:satOff val="-15001"/>
                <a:lumOff val="12500"/>
                <a:alphaOff val="0"/>
                <a:shade val="51000"/>
                <a:satMod val="130000"/>
              </a:schemeClr>
            </a:gs>
            <a:gs pos="80000">
              <a:schemeClr val="accent2">
                <a:hueOff val="-3600000"/>
                <a:satOff val="-15001"/>
                <a:lumOff val="12500"/>
                <a:alphaOff val="0"/>
                <a:shade val="93000"/>
                <a:satMod val="130000"/>
              </a:schemeClr>
            </a:gs>
            <a:gs pos="100000">
              <a:schemeClr val="accent2">
                <a:hueOff val="-3600000"/>
                <a:satOff val="-15001"/>
                <a:lumOff val="1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2"/>
              </a:solidFill>
              <a:latin typeface="Cambria" panose="02040503050406030204" pitchFamily="18" charset="0"/>
            </a:rPr>
            <a:t>Transport</a:t>
          </a:r>
          <a:endParaRPr lang="en-US" sz="700" b="1" kern="1200" dirty="0">
            <a:solidFill>
              <a:schemeClr val="tx2"/>
            </a:solidFill>
            <a:latin typeface="Cambria" panose="02040503050406030204" pitchFamily="18" charset="0"/>
          </a:endParaRPr>
        </a:p>
      </dsp:txBody>
      <dsp:txXfrm>
        <a:off x="1228160" y="945344"/>
        <a:ext cx="479750" cy="383800"/>
      </dsp:txXfrm>
    </dsp:sp>
    <dsp:sp modelId="{118E3BE1-6008-45D1-8C19-D851F0D51EF1}">
      <dsp:nvSpPr>
        <dsp:cNvPr id="0" name=""/>
        <dsp:cNvSpPr/>
      </dsp:nvSpPr>
      <dsp:spPr>
        <a:xfrm>
          <a:off x="153520" y="235314"/>
          <a:ext cx="1611960" cy="1611960"/>
        </a:xfrm>
        <a:prstGeom prst="pie">
          <a:avLst>
            <a:gd name="adj1" fmla="val 3240000"/>
            <a:gd name="adj2" fmla="val 7560000"/>
          </a:avLst>
        </a:prstGeom>
        <a:gradFill rotWithShape="0">
          <a:gsLst>
            <a:gs pos="0">
              <a:schemeClr val="accent2">
                <a:hueOff val="-7200000"/>
                <a:satOff val="-30002"/>
                <a:lumOff val="25001"/>
                <a:alphaOff val="0"/>
                <a:shade val="51000"/>
                <a:satMod val="130000"/>
              </a:schemeClr>
            </a:gs>
            <a:gs pos="80000">
              <a:schemeClr val="accent2">
                <a:hueOff val="-7200000"/>
                <a:satOff val="-30002"/>
                <a:lumOff val="25001"/>
                <a:alphaOff val="0"/>
                <a:shade val="93000"/>
                <a:satMod val="130000"/>
              </a:schemeClr>
            </a:gs>
            <a:gs pos="100000">
              <a:schemeClr val="accent2">
                <a:hueOff val="-7200000"/>
                <a:satOff val="-30002"/>
                <a:lumOff val="2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rgbClr val="111111"/>
              </a:solidFill>
              <a:latin typeface="Cambria" panose="02040503050406030204" pitchFamily="18" charset="0"/>
            </a:rPr>
            <a:t>Others</a:t>
          </a:r>
          <a:endParaRPr lang="en-US" sz="700" b="1" kern="1200" dirty="0">
            <a:solidFill>
              <a:srgbClr val="111111"/>
            </a:solidFill>
            <a:latin typeface="Cambria" panose="02040503050406030204" pitchFamily="18" charset="0"/>
          </a:endParaRPr>
        </a:p>
      </dsp:txBody>
      <dsp:txXfrm>
        <a:off x="729220" y="1367525"/>
        <a:ext cx="460560" cy="422180"/>
      </dsp:txXfrm>
    </dsp:sp>
    <dsp:sp modelId="{86984DD2-E377-426C-A40A-F7720DEB1E30}">
      <dsp:nvSpPr>
        <dsp:cNvPr id="0" name=""/>
        <dsp:cNvSpPr/>
      </dsp:nvSpPr>
      <dsp:spPr>
        <a:xfrm>
          <a:off x="117059" y="208832"/>
          <a:ext cx="1611960" cy="1611960"/>
        </a:xfrm>
        <a:prstGeom prst="pie">
          <a:avLst>
            <a:gd name="adj1" fmla="val 7560000"/>
            <a:gd name="adj2" fmla="val 11880000"/>
          </a:avLst>
        </a:prstGeom>
        <a:gradFill rotWithShape="0">
          <a:gsLst>
            <a:gs pos="0">
              <a:schemeClr val="accent2">
                <a:hueOff val="-10800000"/>
                <a:satOff val="-45002"/>
                <a:lumOff val="37501"/>
                <a:alphaOff val="0"/>
                <a:shade val="51000"/>
                <a:satMod val="130000"/>
              </a:schemeClr>
            </a:gs>
            <a:gs pos="80000">
              <a:schemeClr val="accent2">
                <a:hueOff val="-10800000"/>
                <a:satOff val="-45002"/>
                <a:lumOff val="37501"/>
                <a:alphaOff val="0"/>
                <a:shade val="93000"/>
                <a:satMod val="130000"/>
              </a:schemeClr>
            </a:gs>
            <a:gs pos="100000">
              <a:schemeClr val="accent2">
                <a:hueOff val="-10800000"/>
                <a:satOff val="-45002"/>
                <a:lumOff val="3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rgbClr val="111111"/>
              </a:solidFill>
              <a:latin typeface="Cambria" panose="02040503050406030204" pitchFamily="18" charset="0"/>
            </a:rPr>
            <a:t>Telecom</a:t>
          </a:r>
          <a:endParaRPr lang="en-US" sz="700" b="1" kern="1200" dirty="0">
            <a:solidFill>
              <a:srgbClr val="111111"/>
            </a:solidFill>
            <a:latin typeface="Cambria" panose="02040503050406030204" pitchFamily="18" charset="0"/>
          </a:endParaRPr>
        </a:p>
      </dsp:txBody>
      <dsp:txXfrm>
        <a:off x="211090" y="945344"/>
        <a:ext cx="479750" cy="383800"/>
      </dsp:txXfrm>
    </dsp:sp>
    <dsp:sp modelId="{A6BB7A81-E04B-44CA-BB7F-8B33DA5159E4}">
      <dsp:nvSpPr>
        <dsp:cNvPr id="0" name=""/>
        <dsp:cNvSpPr/>
      </dsp:nvSpPr>
      <dsp:spPr>
        <a:xfrm>
          <a:off x="130875" y="165846"/>
          <a:ext cx="1611960" cy="1611960"/>
        </a:xfrm>
        <a:prstGeom prst="pie">
          <a:avLst>
            <a:gd name="adj1" fmla="val 11880000"/>
            <a:gd name="adj2" fmla="val 16200000"/>
          </a:avLst>
        </a:prstGeom>
        <a:gradFill rotWithShape="0">
          <a:gsLst>
            <a:gs pos="0">
              <a:schemeClr val="accent2">
                <a:hueOff val="-14400000"/>
                <a:satOff val="-60003"/>
                <a:lumOff val="50001"/>
                <a:alphaOff val="0"/>
                <a:shade val="51000"/>
                <a:satMod val="130000"/>
              </a:schemeClr>
            </a:gs>
            <a:gs pos="80000">
              <a:schemeClr val="accent2">
                <a:hueOff val="-14400000"/>
                <a:satOff val="-60003"/>
                <a:lumOff val="50001"/>
                <a:alphaOff val="0"/>
                <a:shade val="93000"/>
                <a:satMod val="130000"/>
              </a:schemeClr>
            </a:gs>
            <a:gs pos="100000">
              <a:schemeClr val="accent2">
                <a:hueOff val="-14400000"/>
                <a:satOff val="-60003"/>
                <a:lumOff val="5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rgbClr val="111111"/>
              </a:solidFill>
              <a:latin typeface="Cambria" panose="02040503050406030204" pitchFamily="18" charset="0"/>
            </a:rPr>
            <a:t>Electricity</a:t>
          </a:r>
          <a:endParaRPr lang="en-US" sz="700" b="1" kern="1200" dirty="0">
            <a:solidFill>
              <a:srgbClr val="111111"/>
            </a:solidFill>
            <a:latin typeface="Cambria" panose="02040503050406030204" pitchFamily="18" charset="0"/>
          </a:endParaRPr>
        </a:p>
      </dsp:txBody>
      <dsp:txXfrm>
        <a:off x="383800" y="436809"/>
        <a:ext cx="518130" cy="345420"/>
      </dsp:txXfrm>
    </dsp:sp>
    <dsp:sp modelId="{619A97C6-FB99-43F2-AD1C-49A022BBA84B}">
      <dsp:nvSpPr>
        <dsp:cNvPr id="0" name=""/>
        <dsp:cNvSpPr/>
      </dsp:nvSpPr>
      <dsp:spPr>
        <a:xfrm>
          <a:off x="76300" y="66058"/>
          <a:ext cx="1811536" cy="1811536"/>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3448E06-3F4C-451F-8241-D4198DFA48EF}">
      <dsp:nvSpPr>
        <dsp:cNvPr id="0" name=""/>
        <dsp:cNvSpPr/>
      </dsp:nvSpPr>
      <dsp:spPr>
        <a:xfrm>
          <a:off x="90304" y="109030"/>
          <a:ext cx="1811536" cy="1811536"/>
        </a:xfrm>
        <a:prstGeom prst="circularArrow">
          <a:avLst>
            <a:gd name="adj1" fmla="val 5085"/>
            <a:gd name="adj2" fmla="val 327528"/>
            <a:gd name="adj3" fmla="val 2912753"/>
            <a:gd name="adj4" fmla="val 20519953"/>
            <a:gd name="adj5" fmla="val 5932"/>
          </a:avLst>
        </a:prstGeom>
        <a:solidFill>
          <a:schemeClr val="accent2">
            <a:hueOff val="-3600000"/>
            <a:satOff val="-15001"/>
            <a:lumOff val="125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8662DB-F7A0-45F0-AE13-0D9D689CFDA0}">
      <dsp:nvSpPr>
        <dsp:cNvPr id="0" name=""/>
        <dsp:cNvSpPr/>
      </dsp:nvSpPr>
      <dsp:spPr>
        <a:xfrm>
          <a:off x="53732" y="135593"/>
          <a:ext cx="1811536" cy="1811536"/>
        </a:xfrm>
        <a:prstGeom prst="circularArrow">
          <a:avLst>
            <a:gd name="adj1" fmla="val 5085"/>
            <a:gd name="adj2" fmla="val 327528"/>
            <a:gd name="adj3" fmla="val 7232777"/>
            <a:gd name="adj4" fmla="val 3239695"/>
            <a:gd name="adj5" fmla="val 5932"/>
          </a:avLst>
        </a:prstGeom>
        <a:solidFill>
          <a:schemeClr val="accent2">
            <a:hueOff val="-7200000"/>
            <a:satOff val="-30002"/>
            <a:lumOff val="250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1F4E231-1FF6-48B7-B5C1-F44AA05A1C12}">
      <dsp:nvSpPr>
        <dsp:cNvPr id="0" name=""/>
        <dsp:cNvSpPr/>
      </dsp:nvSpPr>
      <dsp:spPr>
        <a:xfrm>
          <a:off x="17159" y="109030"/>
          <a:ext cx="1811536" cy="1811536"/>
        </a:xfrm>
        <a:prstGeom prst="circularArrow">
          <a:avLst>
            <a:gd name="adj1" fmla="val 5085"/>
            <a:gd name="adj2" fmla="val 327528"/>
            <a:gd name="adj3" fmla="val 11552519"/>
            <a:gd name="adj4" fmla="val 7559718"/>
            <a:gd name="adj5" fmla="val 5932"/>
          </a:avLst>
        </a:prstGeom>
        <a:solidFill>
          <a:schemeClr val="accent2">
            <a:hueOff val="-10800000"/>
            <a:satOff val="-45002"/>
            <a:lumOff val="375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D08F0B-77BE-4A4F-8B4F-236F221B3A2F}">
      <dsp:nvSpPr>
        <dsp:cNvPr id="0" name=""/>
        <dsp:cNvSpPr/>
      </dsp:nvSpPr>
      <dsp:spPr>
        <a:xfrm>
          <a:off x="31163" y="66058"/>
          <a:ext cx="1811536" cy="1811536"/>
        </a:xfrm>
        <a:prstGeom prst="circularArrow">
          <a:avLst>
            <a:gd name="adj1" fmla="val 5085"/>
            <a:gd name="adj2" fmla="val 327528"/>
            <a:gd name="adj3" fmla="val 15872148"/>
            <a:gd name="adj4" fmla="val 11880111"/>
            <a:gd name="adj5" fmla="val 5932"/>
          </a:avLst>
        </a:prstGeom>
        <a:solidFill>
          <a:schemeClr val="accent2">
            <a:hueOff val="-14400000"/>
            <a:satOff val="-60003"/>
            <a:lumOff val="5000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a:buClrTx/>
              <a:buFontTx/>
              <a:buNone/>
              <a:defRPr sz="1200">
                <a:solidFill>
                  <a:schemeClr val="tx1"/>
                </a:solidFill>
                <a:latin typeface="Verdana" panose="020B0604030504040204" pitchFamily="34" charset="0"/>
              </a:defRPr>
            </a:lvl1pPr>
          </a:lstStyle>
          <a:p>
            <a:endParaRPr lang="en-US" altLang="en-US"/>
          </a:p>
        </p:txBody>
      </p:sp>
      <p:sp>
        <p:nvSpPr>
          <p:cNvPr id="2867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a:buClrTx/>
              <a:buFontTx/>
              <a:buNone/>
              <a:defRPr sz="1200">
                <a:solidFill>
                  <a:schemeClr val="tx1"/>
                </a:solidFill>
                <a:latin typeface="Verdana" panose="020B0604030504040204" pitchFamily="34" charset="0"/>
              </a:defRPr>
            </a:lvl1pPr>
          </a:lstStyle>
          <a:p>
            <a:endParaRPr lang="en-US" altLang="en-US"/>
          </a:p>
        </p:txBody>
      </p:sp>
      <p:sp>
        <p:nvSpPr>
          <p:cNvPr id="2867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a:buClrTx/>
              <a:buFontTx/>
              <a:buNone/>
              <a:defRPr sz="1200">
                <a:solidFill>
                  <a:schemeClr val="tx1"/>
                </a:solidFill>
                <a:latin typeface="Verdana" panose="020B0604030504040204" pitchFamily="34" charset="0"/>
              </a:defRPr>
            </a:lvl1pPr>
          </a:lstStyle>
          <a:p>
            <a:endParaRPr lang="en-US" altLang="en-US"/>
          </a:p>
        </p:txBody>
      </p:sp>
      <p:sp>
        <p:nvSpPr>
          <p:cNvPr id="2867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a:buClrTx/>
              <a:buFontTx/>
              <a:buNone/>
              <a:defRPr sz="1200">
                <a:solidFill>
                  <a:schemeClr val="tx1"/>
                </a:solidFill>
                <a:latin typeface="Verdana" panose="020B0604030504040204" pitchFamily="34" charset="0"/>
              </a:defRPr>
            </a:lvl1pPr>
          </a:lstStyle>
          <a:p>
            <a:fld id="{F0F5F4E2-3B3E-48D1-9CD0-F6E390A9A28D}" type="slidenum">
              <a:rPr lang="en-US" altLang="en-US"/>
              <a:pPr/>
              <a:t>‹#›</a:t>
            </a:fld>
            <a:endParaRPr lang="en-US" altLang="en-US"/>
          </a:p>
        </p:txBody>
      </p:sp>
    </p:spTree>
    <p:extLst>
      <p:ext uri="{BB962C8B-B14F-4D97-AF65-F5344CB8AC3E}">
        <p14:creationId xmlns:p14="http://schemas.microsoft.com/office/powerpoint/2010/main" val="2509434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a:buClrTx/>
              <a:buFontTx/>
              <a:buNone/>
              <a:defRPr sz="1200">
                <a:solidFill>
                  <a:schemeClr val="tx1"/>
                </a:solidFill>
                <a:latin typeface="Verdana" panose="020B0604030504040204" pitchFamily="34" charset="0"/>
              </a:defRPr>
            </a:lvl1pPr>
          </a:lstStyle>
          <a:p>
            <a:endParaRPr lang="en-US" altLang="en-US"/>
          </a:p>
        </p:txBody>
      </p:sp>
      <p:sp>
        <p:nvSpPr>
          <p:cNvPr id="4813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a:buClrTx/>
              <a:buFontTx/>
              <a:buNone/>
              <a:defRPr sz="1200">
                <a:solidFill>
                  <a:schemeClr val="tx1"/>
                </a:solidFill>
                <a:latin typeface="Verdana" panose="020B0604030504040204" pitchFamily="34" charset="0"/>
              </a:defRPr>
            </a:lvl1pPr>
          </a:lstStyle>
          <a:p>
            <a:endParaRPr lang="en-US" altLang="en-US"/>
          </a:p>
        </p:txBody>
      </p:sp>
      <p:sp>
        <p:nvSpPr>
          <p:cNvPr id="51204" name="Rectangle 4"/>
          <p:cNvSpPr>
            <a:spLocks noGrp="1" noRot="1" noChangeAspect="1" noChangeArrowheads="1" noTextEdit="1"/>
          </p:cNvSpPr>
          <p:nvPr>
            <p:ph type="sldImg" idx="2"/>
          </p:nvPr>
        </p:nvSpPr>
        <p:spPr bwMode="auto">
          <a:xfrm>
            <a:off x="1260475" y="722313"/>
            <a:ext cx="4797425" cy="3597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76313" y="4560888"/>
            <a:ext cx="5362575" cy="4318000"/>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a:buClrTx/>
              <a:buFontTx/>
              <a:buNone/>
              <a:defRPr sz="1200">
                <a:solidFill>
                  <a:schemeClr val="tx1"/>
                </a:solidFill>
                <a:latin typeface="Verdana" panose="020B0604030504040204" pitchFamily="34" charset="0"/>
              </a:defRPr>
            </a:lvl1pPr>
          </a:lstStyle>
          <a:p>
            <a:endParaRPr lang="en-US" altLang="en-US"/>
          </a:p>
        </p:txBody>
      </p:sp>
      <p:sp>
        <p:nvSpPr>
          <p:cNvPr id="4813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a:buClrTx/>
              <a:buFontTx/>
              <a:buNone/>
              <a:defRPr sz="1200">
                <a:solidFill>
                  <a:schemeClr val="tx1"/>
                </a:solidFill>
                <a:latin typeface="Verdana" panose="020B0604030504040204" pitchFamily="34" charset="0"/>
              </a:defRPr>
            </a:lvl1pPr>
          </a:lstStyle>
          <a:p>
            <a:fld id="{264B8E77-7C14-4940-B07D-0D528FE6297B}" type="slidenum">
              <a:rPr lang="en-US" altLang="en-US"/>
              <a:pPr/>
              <a:t>‹#›</a:t>
            </a:fld>
            <a:endParaRPr lang="en-US" altLang="en-US"/>
          </a:p>
        </p:txBody>
      </p:sp>
    </p:spTree>
    <p:extLst>
      <p:ext uri="{BB962C8B-B14F-4D97-AF65-F5344CB8AC3E}">
        <p14:creationId xmlns:p14="http://schemas.microsoft.com/office/powerpoint/2010/main" val="338619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6D9C6ECB-BFC9-4A26-A4A8-1F52CF8CEDDC}" type="slidenum">
              <a:rPr lang="en-US" altLang="en-US" sz="1200">
                <a:solidFill>
                  <a:schemeClr val="tx1"/>
                </a:solidFill>
                <a:latin typeface="Verdana" panose="020B0604030504040204" pitchFamily="34" charset="0"/>
              </a:rPr>
              <a:pPr/>
              <a:t>1</a:t>
            </a:fld>
            <a:endParaRPr lang="en-US" altLang="en-US" sz="1200">
              <a:solidFill>
                <a:schemeClr val="tx1"/>
              </a:solidFill>
              <a:latin typeface="Verdana" panose="020B060403050404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8315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FC4B0701-E447-4876-8A44-D35918E412A1}" type="slidenum">
              <a:rPr lang="en-US" altLang="en-US" sz="1200">
                <a:solidFill>
                  <a:schemeClr val="tx1"/>
                </a:solidFill>
                <a:latin typeface="Verdana" panose="020B0604030504040204" pitchFamily="34" charset="0"/>
              </a:rPr>
              <a:pPr/>
              <a:t>10</a:t>
            </a:fld>
            <a:endParaRPr lang="en-US" altLang="en-US" sz="1200">
              <a:solidFill>
                <a:schemeClr val="tx1"/>
              </a:solidFill>
              <a:latin typeface="Verdana" panose="020B0604030504040204" pitchFamily="34" charset="0"/>
            </a:endParaRPr>
          </a:p>
        </p:txBody>
      </p:sp>
      <p:sp>
        <p:nvSpPr>
          <p:cNvPr id="6246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5AF1EFE7-1F2A-4BF0-BBC0-3442AE76C42A}"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10</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62468" name="Rectangle 2"/>
          <p:cNvSpPr>
            <a:spLocks noGrp="1" noRot="1" noChangeAspect="1" noChangeArrowheads="1" noTextEdit="1"/>
          </p:cNvSpPr>
          <p:nvPr>
            <p:ph type="sldImg"/>
          </p:nvPr>
        </p:nvSpPr>
        <p:spPr>
          <a:xfrm>
            <a:off x="1257300" y="720725"/>
            <a:ext cx="4802188" cy="3600450"/>
          </a:xfrm>
          <a:ln/>
        </p:spPr>
      </p:sp>
      <p:sp>
        <p:nvSpPr>
          <p:cNvPr id="62469"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14657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C89FEDF6-BC63-407F-A179-0D932AA7CA47}" type="slidenum">
              <a:rPr lang="en-US" altLang="en-US" sz="1200">
                <a:solidFill>
                  <a:schemeClr val="tx1"/>
                </a:solidFill>
                <a:latin typeface="Verdana" panose="020B0604030504040204" pitchFamily="34" charset="0"/>
              </a:rPr>
              <a:pPr/>
              <a:t>12</a:t>
            </a:fld>
            <a:endParaRPr lang="en-US" altLang="en-US" sz="1200">
              <a:solidFill>
                <a:schemeClr val="tx1"/>
              </a:solidFill>
              <a:latin typeface="Verdana" panose="020B0604030504040204" pitchFamily="34" charset="0"/>
            </a:endParaRPr>
          </a:p>
        </p:txBody>
      </p:sp>
      <p:sp>
        <p:nvSpPr>
          <p:cNvPr id="6861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7DBEF7EF-C03D-4367-9F3B-361B37164401}"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12</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68612" name="Rectangle 2"/>
          <p:cNvSpPr>
            <a:spLocks noGrp="1" noRot="1" noChangeAspect="1" noChangeArrowheads="1" noTextEdit="1"/>
          </p:cNvSpPr>
          <p:nvPr>
            <p:ph type="sldImg"/>
          </p:nvPr>
        </p:nvSpPr>
        <p:spPr>
          <a:xfrm>
            <a:off x="1257300" y="720725"/>
            <a:ext cx="4802188" cy="3600450"/>
          </a:xfrm>
          <a:ln/>
        </p:spPr>
      </p:sp>
      <p:sp>
        <p:nvSpPr>
          <p:cNvPr id="68613"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65053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424B4F79-BEC4-4B28-A209-96A0C4F6B10C}" type="slidenum">
              <a:rPr lang="en-US" altLang="en-US" sz="1200">
                <a:solidFill>
                  <a:schemeClr val="tx1"/>
                </a:solidFill>
                <a:latin typeface="Verdana" panose="020B0604030504040204" pitchFamily="34" charset="0"/>
              </a:rPr>
              <a:pPr/>
              <a:t>15</a:t>
            </a:fld>
            <a:endParaRPr lang="en-US" altLang="en-US" sz="1200">
              <a:solidFill>
                <a:schemeClr val="tx1"/>
              </a:solidFill>
              <a:latin typeface="Verdana" panose="020B0604030504040204" pitchFamily="34" charset="0"/>
            </a:endParaRPr>
          </a:p>
        </p:txBody>
      </p:sp>
      <p:sp>
        <p:nvSpPr>
          <p:cNvPr id="6963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4B1694DE-3766-4507-82E6-B453AC86FD02}"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15</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69636" name="Rectangle 2"/>
          <p:cNvSpPr>
            <a:spLocks noGrp="1" noRot="1" noChangeAspect="1" noChangeArrowheads="1" noTextEdit="1"/>
          </p:cNvSpPr>
          <p:nvPr>
            <p:ph type="sldImg"/>
          </p:nvPr>
        </p:nvSpPr>
        <p:spPr>
          <a:xfrm>
            <a:off x="1257300" y="720725"/>
            <a:ext cx="4802188" cy="3600450"/>
          </a:xfrm>
          <a:ln/>
        </p:spPr>
      </p:sp>
      <p:sp>
        <p:nvSpPr>
          <p:cNvPr id="69637"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153198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828800" y="204788"/>
            <a:ext cx="3246438" cy="2435225"/>
          </a:xfrm>
          <a:ln/>
        </p:spPr>
      </p:sp>
      <p:sp>
        <p:nvSpPr>
          <p:cNvPr id="3" name="Notes Placeholder 2"/>
          <p:cNvSpPr>
            <a:spLocks noGrp="1"/>
          </p:cNvSpPr>
          <p:nvPr>
            <p:ph type="body" idx="1"/>
          </p:nvPr>
        </p:nvSpPr>
        <p:spPr>
          <a:xfrm>
            <a:off x="403225" y="3128963"/>
            <a:ext cx="6508750" cy="5780087"/>
          </a:xfrm>
        </p:spPr>
        <p:txBody>
          <a:bodyPr/>
          <a:lstStyle/>
          <a:p>
            <a:pPr defTabSz="963613"/>
            <a:r>
              <a:rPr lang="en-US" altLang="en-US" smtClean="0"/>
              <a:t>To address those challenges, a different approach to regulation is needed which is what we call the 4</a:t>
            </a:r>
            <a:r>
              <a:rPr lang="en-US" altLang="en-US" baseline="30000" smtClean="0"/>
              <a:t>th</a:t>
            </a:r>
            <a:r>
              <a:rPr lang="en-US" altLang="en-US" smtClean="0"/>
              <a:t> generation of regulation. The range of new services offered over broadband networks are raising basic questions about who should be regulated and how.  </a:t>
            </a:r>
          </a:p>
          <a:p>
            <a:pPr defTabSz="963613"/>
            <a:endParaRPr lang="en-US" altLang="en-US" smtClean="0"/>
          </a:p>
          <a:p>
            <a:pPr defTabSz="963613"/>
            <a:r>
              <a:rPr lang="en-GB" altLang="en-US" b="1" smtClean="0"/>
              <a:t>4th-generation regulators differ from previous generations of regulators in the emphasis they place on the pursuit of government social and economic policy goals, as well as on the need for improved consumer protection and access to broadband networks</a:t>
            </a:r>
            <a:r>
              <a:rPr lang="en-GB" altLang="en-US" smtClean="0"/>
              <a:t>. A unique feature of the Regulator 4.0 is his role of partner and leader, in addition to being a neutral referee in the market.</a:t>
            </a:r>
          </a:p>
          <a:p>
            <a:pPr defTabSz="963613"/>
            <a:endParaRPr lang="fr-CH" altLang="en-US" smtClean="0"/>
          </a:p>
          <a:p>
            <a:pPr defTabSz="963613"/>
            <a:r>
              <a:rPr lang="en-US" altLang="en-US" smtClean="0"/>
              <a:t>The fourth-generation regulation has to maximize the benefits of new technologies, applications and services, while minimizing the threats to consumers and economies. </a:t>
            </a:r>
          </a:p>
          <a:p>
            <a:pPr defTabSz="963613"/>
            <a:endParaRPr lang="en-US" altLang="en-US" smtClean="0"/>
          </a:p>
          <a:p>
            <a:pPr defTabSz="963613"/>
            <a:r>
              <a:rPr lang="en-US" altLang="en-US" smtClean="0"/>
              <a:t>The evolution of the fourth-generation regulator’s role can be viewed as a necessary response to the changing environment. </a:t>
            </a:r>
          </a:p>
          <a:p>
            <a:pPr defTabSz="963613"/>
            <a:endParaRPr lang="fr-CH" altLang="en-US" smtClean="0"/>
          </a:p>
          <a:p>
            <a:pPr defTabSz="963613"/>
            <a:r>
              <a:rPr lang="fr-CH" altLang="en-US" smtClean="0"/>
              <a:t>In a nutshell, 4th generation regulation can be characterized by two words: diversity and adaptability. It is about evolution, not radical change. </a:t>
            </a:r>
          </a:p>
          <a:p>
            <a:pPr defTabSz="963613"/>
            <a:endParaRPr lang="fr-CH" altLang="en-US" smtClean="0"/>
          </a:p>
          <a:p>
            <a:pPr defTabSz="963613"/>
            <a:r>
              <a:rPr lang="en-US" altLang="en-US" b="1" i="1" smtClean="0">
                <a:solidFill>
                  <a:schemeClr val="tx2"/>
                </a:solidFill>
              </a:rPr>
              <a:t>Note: </a:t>
            </a:r>
          </a:p>
          <a:p>
            <a:pPr defTabSz="963613"/>
            <a:r>
              <a:rPr lang="en-US" altLang="en-US" b="1" i="1" smtClean="0">
                <a:solidFill>
                  <a:schemeClr val="tx2"/>
                </a:solidFill>
              </a:rPr>
              <a:t>First generation of regulation</a:t>
            </a:r>
            <a:r>
              <a:rPr lang="en-US" altLang="en-US" i="1" smtClean="0"/>
              <a:t/>
            </a:r>
            <a:br>
              <a:rPr lang="en-US" altLang="en-US" i="1" smtClean="0"/>
            </a:br>
            <a:r>
              <a:rPr lang="en-US" altLang="en-US" i="1" smtClean="0">
                <a:solidFill>
                  <a:srgbClr val="404040"/>
                </a:solidFill>
              </a:rPr>
              <a:t>highly regulated monopolies </a:t>
            </a:r>
          </a:p>
          <a:p>
            <a:pPr defTabSz="963613"/>
            <a:r>
              <a:rPr lang="fr-CH" altLang="en-US" i="1" smtClean="0">
                <a:solidFill>
                  <a:srgbClr val="404040"/>
                </a:solidFill>
              </a:rPr>
              <a:t>(state-owned or privately-owned ncumbents)</a:t>
            </a:r>
          </a:p>
          <a:p>
            <a:pPr defTabSz="963613"/>
            <a:endParaRPr lang="fr-CH" altLang="en-US" b="1" i="1" smtClean="0">
              <a:solidFill>
                <a:srgbClr val="404040"/>
              </a:solidFill>
            </a:endParaRPr>
          </a:p>
          <a:p>
            <a:pPr defTabSz="963613"/>
            <a:r>
              <a:rPr lang="en-US" altLang="en-US" b="1" i="1" smtClean="0">
                <a:solidFill>
                  <a:schemeClr val="tx2"/>
                </a:solidFill>
              </a:rPr>
              <a:t>Second generation of regulation</a:t>
            </a:r>
            <a:endParaRPr lang="fr-CH" altLang="en-US" b="1" i="1" smtClean="0">
              <a:solidFill>
                <a:schemeClr val="tx2"/>
              </a:solidFill>
            </a:endParaRPr>
          </a:p>
          <a:p>
            <a:pPr defTabSz="963613"/>
            <a:r>
              <a:rPr lang="fr-CH" altLang="en-US" i="1" smtClean="0">
                <a:solidFill>
                  <a:srgbClr val="595959"/>
                </a:solidFill>
              </a:rPr>
              <a:t>Limited (managed) competition</a:t>
            </a:r>
          </a:p>
          <a:p>
            <a:pPr defTabSz="963613"/>
            <a:r>
              <a:rPr lang="fr-CH" altLang="en-US" i="1" smtClean="0">
                <a:solidFill>
                  <a:srgbClr val="595959"/>
                </a:solidFill>
              </a:rPr>
              <a:t>Partial privatization (depending on the country)</a:t>
            </a:r>
          </a:p>
          <a:p>
            <a:pPr defTabSz="963613"/>
            <a:r>
              <a:rPr lang="fr-CH" altLang="en-US" i="1" smtClean="0">
                <a:solidFill>
                  <a:srgbClr val="595959"/>
                </a:solidFill>
              </a:rPr>
              <a:t>Creation of separate regulator</a:t>
            </a:r>
          </a:p>
          <a:p>
            <a:pPr defTabSz="963613"/>
            <a:endParaRPr lang="fr-CH" altLang="en-US" i="1" smtClean="0"/>
          </a:p>
          <a:p>
            <a:pPr defTabSz="963613"/>
            <a:r>
              <a:rPr lang="fr-CH" altLang="en-US" b="1" i="1" smtClean="0">
                <a:solidFill>
                  <a:schemeClr val="tx2"/>
                </a:solidFill>
              </a:rPr>
              <a:t>Third generation regulation</a:t>
            </a:r>
          </a:p>
          <a:p>
            <a:pPr defTabSz="963613"/>
            <a:r>
              <a:rPr lang="fr-CH" altLang="en-US" i="1" smtClean="0">
                <a:solidFill>
                  <a:srgbClr val="595959"/>
                </a:solidFill>
              </a:rPr>
              <a:t>Focus on protection of competition and consumers</a:t>
            </a:r>
          </a:p>
          <a:p>
            <a:pPr defTabSz="963613"/>
            <a:r>
              <a:rPr lang="fr-CH" altLang="en-US" i="1" smtClean="0">
                <a:solidFill>
                  <a:srgbClr val="595959"/>
                </a:solidFill>
              </a:rPr>
              <a:t>Creation of converged ICT regulators, expanding mandate) </a:t>
            </a:r>
          </a:p>
          <a:p>
            <a:pPr defTabSz="963613"/>
            <a:endParaRPr lang="en-US" altLang="en-US" i="1"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37F077F3-1955-4357-9FDF-EFD46527A630}" type="slidenum">
              <a:rPr lang="en-US" altLang="en-US" sz="1200">
                <a:solidFill>
                  <a:schemeClr val="tx1"/>
                </a:solidFill>
                <a:latin typeface="Verdana" panose="020B0604030504040204" pitchFamily="34" charset="0"/>
              </a:rPr>
              <a:pPr/>
              <a:t>16</a:t>
            </a:fld>
            <a:endParaRPr lang="en-US" altLang="en-US" sz="1200">
              <a:solidFill>
                <a:schemeClr val="tx1"/>
              </a:solidFill>
              <a:latin typeface="Verdana" panose="020B0604030504040204" pitchFamily="34" charset="0"/>
            </a:endParaRPr>
          </a:p>
        </p:txBody>
      </p:sp>
    </p:spTree>
    <p:extLst>
      <p:ext uri="{BB962C8B-B14F-4D97-AF65-F5344CB8AC3E}">
        <p14:creationId xmlns:p14="http://schemas.microsoft.com/office/powerpoint/2010/main" val="400533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828800" y="204788"/>
            <a:ext cx="3246438" cy="2435225"/>
          </a:xfrm>
          <a:ln/>
        </p:spPr>
      </p:sp>
      <p:sp>
        <p:nvSpPr>
          <p:cNvPr id="3" name="Notes Placeholder 2"/>
          <p:cNvSpPr>
            <a:spLocks noGrp="1"/>
          </p:cNvSpPr>
          <p:nvPr>
            <p:ph type="body" idx="1"/>
          </p:nvPr>
        </p:nvSpPr>
        <p:spPr>
          <a:xfrm>
            <a:off x="403225" y="3128963"/>
            <a:ext cx="6508750" cy="5780087"/>
          </a:xfrm>
        </p:spPr>
        <p:txBody>
          <a:bodyPr/>
          <a:lstStyle/>
          <a:p>
            <a:pPr defTabSz="963613"/>
            <a:r>
              <a:rPr lang="en-US" altLang="en-US" smtClean="0"/>
              <a:t>To address those challenges, a different approach to regulation is needed which is what we call the 4</a:t>
            </a:r>
            <a:r>
              <a:rPr lang="en-US" altLang="en-US" baseline="30000" smtClean="0"/>
              <a:t>th</a:t>
            </a:r>
            <a:r>
              <a:rPr lang="en-US" altLang="en-US" smtClean="0"/>
              <a:t> generation of regulation. The range of new services offered over broadband networks are raising basic questions about who should be regulated and how.  </a:t>
            </a:r>
          </a:p>
          <a:p>
            <a:pPr defTabSz="963613"/>
            <a:endParaRPr lang="en-US" altLang="en-US" smtClean="0"/>
          </a:p>
          <a:p>
            <a:pPr defTabSz="963613"/>
            <a:r>
              <a:rPr lang="en-GB" altLang="en-US" b="1" smtClean="0"/>
              <a:t>4th-generation regulators differ from previous generations of regulators in the emphasis they place on the pursuit of government social and economic policy goals, as well as on the need for improved consumer protection and access to broadband networks</a:t>
            </a:r>
            <a:r>
              <a:rPr lang="en-GB" altLang="en-US" smtClean="0"/>
              <a:t>. A unique feature of the Regulator 4.0 is his role of partner and leader, in addition to being a neutral referee in the market.</a:t>
            </a:r>
          </a:p>
          <a:p>
            <a:pPr defTabSz="963613"/>
            <a:endParaRPr lang="fr-CH" altLang="en-US" smtClean="0"/>
          </a:p>
          <a:p>
            <a:pPr defTabSz="963613"/>
            <a:r>
              <a:rPr lang="en-US" altLang="en-US" smtClean="0"/>
              <a:t>The fourth-generation regulation has to maximize the benefits of new technologies, applications and services, while minimizing the threats to consumers and economies. </a:t>
            </a:r>
          </a:p>
          <a:p>
            <a:pPr defTabSz="963613"/>
            <a:endParaRPr lang="en-US" altLang="en-US" smtClean="0"/>
          </a:p>
          <a:p>
            <a:pPr defTabSz="963613"/>
            <a:r>
              <a:rPr lang="en-US" altLang="en-US" smtClean="0"/>
              <a:t>The evolution of the fourth-generation regulator’s role can be viewed as a necessary response to the changing environment. </a:t>
            </a:r>
          </a:p>
          <a:p>
            <a:pPr defTabSz="963613"/>
            <a:endParaRPr lang="fr-CH" altLang="en-US" smtClean="0"/>
          </a:p>
          <a:p>
            <a:pPr defTabSz="963613"/>
            <a:r>
              <a:rPr lang="fr-CH" altLang="en-US" smtClean="0"/>
              <a:t>In a nutshell, 4th generation regulation can be characterized by two words: diversity and adaptability. It is about evolution, not radical change. </a:t>
            </a:r>
          </a:p>
          <a:p>
            <a:pPr defTabSz="963613"/>
            <a:endParaRPr lang="fr-CH" altLang="en-US" smtClean="0"/>
          </a:p>
          <a:p>
            <a:pPr defTabSz="963613"/>
            <a:r>
              <a:rPr lang="en-US" altLang="en-US" b="1" i="1" smtClean="0">
                <a:solidFill>
                  <a:schemeClr val="tx2"/>
                </a:solidFill>
              </a:rPr>
              <a:t>Note: </a:t>
            </a:r>
          </a:p>
          <a:p>
            <a:pPr defTabSz="963613"/>
            <a:r>
              <a:rPr lang="en-US" altLang="en-US" b="1" i="1" smtClean="0">
                <a:solidFill>
                  <a:schemeClr val="tx2"/>
                </a:solidFill>
              </a:rPr>
              <a:t>First generation of regulation</a:t>
            </a:r>
            <a:r>
              <a:rPr lang="en-US" altLang="en-US" i="1" smtClean="0"/>
              <a:t/>
            </a:r>
            <a:br>
              <a:rPr lang="en-US" altLang="en-US" i="1" smtClean="0"/>
            </a:br>
            <a:r>
              <a:rPr lang="en-US" altLang="en-US" i="1" smtClean="0">
                <a:solidFill>
                  <a:srgbClr val="404040"/>
                </a:solidFill>
              </a:rPr>
              <a:t>highly regulated monopolies </a:t>
            </a:r>
          </a:p>
          <a:p>
            <a:pPr defTabSz="963613"/>
            <a:r>
              <a:rPr lang="fr-CH" altLang="en-US" i="1" smtClean="0">
                <a:solidFill>
                  <a:srgbClr val="404040"/>
                </a:solidFill>
              </a:rPr>
              <a:t>(state-owned or privately-owned ncumbents)</a:t>
            </a:r>
          </a:p>
          <a:p>
            <a:pPr defTabSz="963613"/>
            <a:endParaRPr lang="fr-CH" altLang="en-US" b="1" i="1" smtClean="0">
              <a:solidFill>
                <a:srgbClr val="404040"/>
              </a:solidFill>
            </a:endParaRPr>
          </a:p>
          <a:p>
            <a:pPr defTabSz="963613"/>
            <a:r>
              <a:rPr lang="en-US" altLang="en-US" b="1" i="1" smtClean="0">
                <a:solidFill>
                  <a:schemeClr val="tx2"/>
                </a:solidFill>
              </a:rPr>
              <a:t>Second generation of regulation</a:t>
            </a:r>
            <a:endParaRPr lang="fr-CH" altLang="en-US" b="1" i="1" smtClean="0">
              <a:solidFill>
                <a:schemeClr val="tx2"/>
              </a:solidFill>
            </a:endParaRPr>
          </a:p>
          <a:p>
            <a:pPr defTabSz="963613"/>
            <a:r>
              <a:rPr lang="fr-CH" altLang="en-US" i="1" smtClean="0">
                <a:solidFill>
                  <a:srgbClr val="595959"/>
                </a:solidFill>
              </a:rPr>
              <a:t>Limited (managed) competition</a:t>
            </a:r>
          </a:p>
          <a:p>
            <a:pPr defTabSz="963613"/>
            <a:r>
              <a:rPr lang="fr-CH" altLang="en-US" i="1" smtClean="0">
                <a:solidFill>
                  <a:srgbClr val="595959"/>
                </a:solidFill>
              </a:rPr>
              <a:t>Partial privatization (depending on the country)</a:t>
            </a:r>
          </a:p>
          <a:p>
            <a:pPr defTabSz="963613"/>
            <a:r>
              <a:rPr lang="fr-CH" altLang="en-US" i="1" smtClean="0">
                <a:solidFill>
                  <a:srgbClr val="595959"/>
                </a:solidFill>
              </a:rPr>
              <a:t>Creation of separate regulator</a:t>
            </a:r>
          </a:p>
          <a:p>
            <a:pPr defTabSz="963613"/>
            <a:endParaRPr lang="fr-CH" altLang="en-US" i="1" smtClean="0"/>
          </a:p>
          <a:p>
            <a:pPr defTabSz="963613"/>
            <a:r>
              <a:rPr lang="fr-CH" altLang="en-US" b="1" i="1" smtClean="0">
                <a:solidFill>
                  <a:schemeClr val="tx2"/>
                </a:solidFill>
              </a:rPr>
              <a:t>Third generation regulation</a:t>
            </a:r>
          </a:p>
          <a:p>
            <a:pPr defTabSz="963613"/>
            <a:r>
              <a:rPr lang="fr-CH" altLang="en-US" i="1" smtClean="0">
                <a:solidFill>
                  <a:srgbClr val="595959"/>
                </a:solidFill>
              </a:rPr>
              <a:t>Focus on protection of competition and consumers</a:t>
            </a:r>
          </a:p>
          <a:p>
            <a:pPr defTabSz="963613"/>
            <a:r>
              <a:rPr lang="fr-CH" altLang="en-US" i="1" smtClean="0">
                <a:solidFill>
                  <a:srgbClr val="595959"/>
                </a:solidFill>
              </a:rPr>
              <a:t>Creation of converged ICT regulators, expanding mandate) </a:t>
            </a:r>
          </a:p>
          <a:p>
            <a:pPr defTabSz="963613"/>
            <a:endParaRPr lang="en-US" altLang="en-US" i="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8C2A7AB2-F8D7-4B12-801C-4EE222D3D14D}" type="slidenum">
              <a:rPr lang="en-US" altLang="en-US" sz="1200">
                <a:solidFill>
                  <a:schemeClr val="tx1"/>
                </a:solidFill>
                <a:latin typeface="Verdana" panose="020B0604030504040204" pitchFamily="34" charset="0"/>
              </a:rPr>
              <a:pPr/>
              <a:t>17</a:t>
            </a:fld>
            <a:endParaRPr lang="en-US" altLang="en-US" sz="1200">
              <a:solidFill>
                <a:schemeClr val="tx1"/>
              </a:solidFill>
              <a:latin typeface="Verdana" panose="020B0604030504040204" pitchFamily="34" charset="0"/>
            </a:endParaRPr>
          </a:p>
        </p:txBody>
      </p:sp>
    </p:spTree>
    <p:extLst>
      <p:ext uri="{BB962C8B-B14F-4D97-AF65-F5344CB8AC3E}">
        <p14:creationId xmlns:p14="http://schemas.microsoft.com/office/powerpoint/2010/main" val="54807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0AD165AC-386C-4B4F-81EE-CA8DE848EB4A}" type="slidenum">
              <a:rPr lang="en-US" altLang="en-US" sz="1200">
                <a:solidFill>
                  <a:schemeClr val="tx1"/>
                </a:solidFill>
                <a:latin typeface="Verdana" panose="020B0604030504040204" pitchFamily="34" charset="0"/>
              </a:rPr>
              <a:pPr/>
              <a:t>23</a:t>
            </a:fld>
            <a:endParaRPr lang="en-US" altLang="en-US" sz="1200">
              <a:solidFill>
                <a:schemeClr val="tx1"/>
              </a:solidFill>
              <a:latin typeface="Verdana" panose="020B0604030504040204" pitchFamily="34" charset="0"/>
            </a:endParaRPr>
          </a:p>
        </p:txBody>
      </p:sp>
      <p:sp>
        <p:nvSpPr>
          <p:cNvPr id="7680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25ECF914-043E-4C2D-BC64-BD878DAEBD7D}"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23</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76804" name="Rectangle 2"/>
          <p:cNvSpPr>
            <a:spLocks noGrp="1" noRot="1" noChangeAspect="1" noChangeArrowheads="1" noTextEdit="1"/>
          </p:cNvSpPr>
          <p:nvPr>
            <p:ph type="sldImg"/>
          </p:nvPr>
        </p:nvSpPr>
        <p:spPr>
          <a:xfrm>
            <a:off x="1257300" y="720725"/>
            <a:ext cx="4802188" cy="3600450"/>
          </a:xfrm>
          <a:ln/>
        </p:spPr>
      </p:sp>
      <p:sp>
        <p:nvSpPr>
          <p:cNvPr id="76805"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548799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19462DD5-EAC6-41BF-89FD-0A816BFBCC91}" type="slidenum">
              <a:rPr lang="en-US" altLang="en-US" sz="1200">
                <a:solidFill>
                  <a:schemeClr val="tx1"/>
                </a:solidFill>
                <a:latin typeface="Verdana" panose="020B0604030504040204" pitchFamily="34" charset="0"/>
              </a:rPr>
              <a:pPr/>
              <a:t>24</a:t>
            </a:fld>
            <a:endParaRPr lang="en-US" altLang="en-US" sz="1200">
              <a:solidFill>
                <a:schemeClr val="tx1"/>
              </a:solidFill>
              <a:latin typeface="Verdana" panose="020B0604030504040204" pitchFamily="34" charset="0"/>
            </a:endParaRPr>
          </a:p>
        </p:txBody>
      </p:sp>
      <p:sp>
        <p:nvSpPr>
          <p:cNvPr id="7782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DCCE4048-05E1-4D6C-A791-E14C9FC3A94F}"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24</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77828" name="Rectangle 2"/>
          <p:cNvSpPr>
            <a:spLocks noGrp="1" noRot="1" noChangeAspect="1" noChangeArrowheads="1" noTextEdit="1"/>
          </p:cNvSpPr>
          <p:nvPr>
            <p:ph type="sldImg"/>
          </p:nvPr>
        </p:nvSpPr>
        <p:spPr>
          <a:xfrm>
            <a:off x="1257300" y="720725"/>
            <a:ext cx="4802188" cy="3600450"/>
          </a:xfrm>
          <a:ln/>
        </p:spPr>
      </p:sp>
      <p:sp>
        <p:nvSpPr>
          <p:cNvPr id="77829"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2068765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193F9E36-B333-4042-9447-1787A87462F7}" type="slidenum">
              <a:rPr lang="en-US" altLang="en-US" sz="1200">
                <a:solidFill>
                  <a:schemeClr val="tx1"/>
                </a:solidFill>
                <a:latin typeface="Verdana" panose="020B0604030504040204" pitchFamily="34" charset="0"/>
              </a:rPr>
              <a:pPr/>
              <a:t>25</a:t>
            </a:fld>
            <a:endParaRPr lang="en-US" altLang="en-US" sz="1200">
              <a:solidFill>
                <a:schemeClr val="tx1"/>
              </a:solidFill>
              <a:latin typeface="Verdana" panose="020B0604030504040204" pitchFamily="34" charset="0"/>
            </a:endParaRPr>
          </a:p>
        </p:txBody>
      </p:sp>
      <p:sp>
        <p:nvSpPr>
          <p:cNvPr id="5529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EB67957B-D16B-4AD9-9FBE-FEC2D12AAE0E}"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25</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55300" name="Rectangle 2"/>
          <p:cNvSpPr>
            <a:spLocks noGrp="1" noRot="1" noChangeAspect="1" noChangeArrowheads="1" noTextEdit="1"/>
          </p:cNvSpPr>
          <p:nvPr>
            <p:ph type="sldImg"/>
          </p:nvPr>
        </p:nvSpPr>
        <p:spPr>
          <a:xfrm>
            <a:off x="1257300" y="720725"/>
            <a:ext cx="4802188" cy="3600450"/>
          </a:xfrm>
          <a:ln/>
        </p:spPr>
      </p:sp>
      <p:sp>
        <p:nvSpPr>
          <p:cNvPr id="55301"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328522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EFC16-0D61-4138-BD74-3B183D3EE749}" type="slidenum">
              <a:rPr lang="en-US" smtClean="0"/>
              <a:t>27</a:t>
            </a:fld>
            <a:endParaRPr lang="en-US" dirty="0"/>
          </a:p>
        </p:txBody>
      </p:sp>
    </p:spTree>
    <p:extLst>
      <p:ext uri="{BB962C8B-B14F-4D97-AF65-F5344CB8AC3E}">
        <p14:creationId xmlns:p14="http://schemas.microsoft.com/office/powerpoint/2010/main" val="2720906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1600">
                <a:solidFill>
                  <a:schemeClr val="bg1"/>
                </a:solidFill>
                <a:latin typeface="Trebuchet MS" pitchFamily="34" charset="0"/>
              </a:defRPr>
            </a:lvl1pPr>
            <a:lvl2pPr marL="742950" indent="-285750" defTabSz="942975">
              <a:defRPr sz="1600">
                <a:solidFill>
                  <a:schemeClr val="bg1"/>
                </a:solidFill>
                <a:latin typeface="Trebuchet MS" pitchFamily="34" charset="0"/>
              </a:defRPr>
            </a:lvl2pPr>
            <a:lvl3pPr marL="1143000" indent="-228600" defTabSz="942975">
              <a:defRPr sz="1600">
                <a:solidFill>
                  <a:schemeClr val="bg1"/>
                </a:solidFill>
                <a:latin typeface="Trebuchet MS" pitchFamily="34" charset="0"/>
              </a:defRPr>
            </a:lvl3pPr>
            <a:lvl4pPr marL="1600200" indent="-228600" defTabSz="942975">
              <a:defRPr sz="1600">
                <a:solidFill>
                  <a:schemeClr val="bg1"/>
                </a:solidFill>
                <a:latin typeface="Trebuchet MS" pitchFamily="34" charset="0"/>
              </a:defRPr>
            </a:lvl4pPr>
            <a:lvl5pPr marL="2057400" indent="-228600" defTabSz="942975">
              <a:defRPr sz="1600">
                <a:solidFill>
                  <a:schemeClr val="bg1"/>
                </a:solidFill>
                <a:latin typeface="Trebuchet MS" pitchFamily="34" charset="0"/>
              </a:defRPr>
            </a:lvl5pPr>
            <a:lvl6pPr marL="2514600" indent="-228600" defTabSz="942975"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6pPr>
            <a:lvl7pPr marL="2971800" indent="-228600" defTabSz="942975"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7pPr>
            <a:lvl8pPr marL="3429000" indent="-228600" defTabSz="942975"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8pPr>
            <a:lvl9pPr marL="3886200" indent="-228600" defTabSz="942975"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9pPr>
          </a:lstStyle>
          <a:p>
            <a:pPr eaLnBrk="1" hangingPunct="1"/>
            <a:fld id="{31A768CF-5941-44F1-9B99-CE8A2FC81D0D}" type="slidenum">
              <a:rPr lang="en-US" sz="1200" smtClean="0">
                <a:solidFill>
                  <a:srgbClr val="000000"/>
                </a:solidFill>
                <a:latin typeface="Arial" pitchFamily="34" charset="0"/>
                <a:cs typeface="Arial" pitchFamily="34" charset="0"/>
              </a:rPr>
              <a:pPr eaLnBrk="1" hangingPunct="1"/>
              <a:t>38</a:t>
            </a:fld>
            <a:endParaRPr lang="en-US" sz="1200" smtClean="0">
              <a:solidFill>
                <a:srgbClr val="000000"/>
              </a:solidFill>
              <a:latin typeface="Arial" pitchFamily="34" charset="0"/>
              <a:cs typeface="Arial" pitchFamily="34" charset="0"/>
            </a:endParaRPr>
          </a:p>
        </p:txBody>
      </p:sp>
      <p:sp>
        <p:nvSpPr>
          <p:cNvPr id="36867" name="Rectangle 7"/>
          <p:cNvSpPr txBox="1">
            <a:spLocks noGrp="1" noChangeArrowheads="1"/>
          </p:cNvSpPr>
          <p:nvPr/>
        </p:nvSpPr>
        <p:spPr bwMode="auto">
          <a:xfrm>
            <a:off x="4144964" y="9121776"/>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29" tIns="47165" rIns="94329" bIns="47165" anchor="b"/>
          <a:lstStyle>
            <a:lvl1pPr defTabSz="942975">
              <a:defRPr sz="1600">
                <a:solidFill>
                  <a:schemeClr val="bg1"/>
                </a:solidFill>
                <a:latin typeface="Trebuchet MS" pitchFamily="34" charset="0"/>
              </a:defRPr>
            </a:lvl1pPr>
            <a:lvl2pPr marL="742950" indent="-285750" defTabSz="942975">
              <a:defRPr sz="1600">
                <a:solidFill>
                  <a:schemeClr val="bg1"/>
                </a:solidFill>
                <a:latin typeface="Trebuchet MS" pitchFamily="34" charset="0"/>
              </a:defRPr>
            </a:lvl2pPr>
            <a:lvl3pPr marL="1143000" indent="-228600" defTabSz="942975">
              <a:defRPr sz="1600">
                <a:solidFill>
                  <a:schemeClr val="bg1"/>
                </a:solidFill>
                <a:latin typeface="Trebuchet MS" pitchFamily="34" charset="0"/>
              </a:defRPr>
            </a:lvl3pPr>
            <a:lvl4pPr marL="1600200" indent="-228600" defTabSz="942975">
              <a:defRPr sz="1600">
                <a:solidFill>
                  <a:schemeClr val="bg1"/>
                </a:solidFill>
                <a:latin typeface="Trebuchet MS" pitchFamily="34" charset="0"/>
              </a:defRPr>
            </a:lvl4pPr>
            <a:lvl5pPr marL="2057400" indent="-228600" defTabSz="942975">
              <a:defRPr sz="1600">
                <a:solidFill>
                  <a:schemeClr val="bg1"/>
                </a:solidFill>
                <a:latin typeface="Trebuchet MS" pitchFamily="34" charset="0"/>
              </a:defRPr>
            </a:lvl5pPr>
            <a:lvl6pPr marL="2514600" indent="-228600" defTabSz="942975"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6pPr>
            <a:lvl7pPr marL="2971800" indent="-228600" defTabSz="942975"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7pPr>
            <a:lvl8pPr marL="3429000" indent="-228600" defTabSz="942975"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8pPr>
            <a:lvl9pPr marL="3886200" indent="-228600" defTabSz="942975"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9pPr>
          </a:lstStyle>
          <a:p>
            <a:pPr algn="r"/>
            <a:fld id="{1048FFC3-52A1-490E-BA17-F1DE9ADE180C}" type="slidenum">
              <a:rPr lang="en-US" sz="1200">
                <a:solidFill>
                  <a:srgbClr val="000000"/>
                </a:solidFill>
                <a:latin typeface="Verdana" pitchFamily="34" charset="0"/>
                <a:cs typeface="Arial" pitchFamily="34" charset="0"/>
              </a:rPr>
              <a:pPr algn="r"/>
              <a:t>38</a:t>
            </a:fld>
            <a:endParaRPr lang="en-US" sz="1200">
              <a:solidFill>
                <a:srgbClr val="000000"/>
              </a:solidFill>
              <a:latin typeface="Verdana" pitchFamily="34" charset="0"/>
              <a:cs typeface="Arial" pitchFamily="34" charset="0"/>
            </a:endParaRPr>
          </a:p>
        </p:txBody>
      </p:sp>
      <p:sp>
        <p:nvSpPr>
          <p:cNvPr id="36868" name="Slide Image Placeholder 1"/>
          <p:cNvSpPr>
            <a:spLocks noGrp="1" noRot="1" noChangeAspect="1" noTextEdit="1"/>
          </p:cNvSpPr>
          <p:nvPr>
            <p:ph type="sldImg"/>
          </p:nvPr>
        </p:nvSpPr>
        <p:spPr>
          <a:xfrm>
            <a:off x="1262063" y="722313"/>
            <a:ext cx="4795837" cy="3597275"/>
          </a:xfrm>
          <a:ln/>
        </p:spPr>
      </p:sp>
      <p:sp>
        <p:nvSpPr>
          <p:cNvPr id="36869" name="Notes Placeholder 2"/>
          <p:cNvSpPr>
            <a:spLocks noGrp="1"/>
          </p:cNvSpPr>
          <p:nvPr>
            <p:ph type="body" idx="1"/>
          </p:nvPr>
        </p:nvSpPr>
        <p:spPr>
          <a:xfrm>
            <a:off x="974725" y="4559300"/>
            <a:ext cx="53657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6" tIns="44889" rIns="89776" bIns="44889"/>
          <a:lstStyle/>
          <a:p>
            <a:endParaRPr lang="en-US" smtClean="0"/>
          </a:p>
        </p:txBody>
      </p:sp>
      <p:sp>
        <p:nvSpPr>
          <p:cNvPr id="36870" name="Slide Number Placeholder 3"/>
          <p:cNvSpPr txBox="1">
            <a:spLocks noGrp="1"/>
          </p:cNvSpPr>
          <p:nvPr/>
        </p:nvSpPr>
        <p:spPr bwMode="auto">
          <a:xfrm>
            <a:off x="4144964" y="9120189"/>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6" tIns="44889" rIns="89776" bIns="44889" anchor="b"/>
          <a:lstStyle>
            <a:lvl1pPr defTabSz="895350">
              <a:defRPr sz="1600">
                <a:solidFill>
                  <a:schemeClr val="bg1"/>
                </a:solidFill>
                <a:latin typeface="Trebuchet MS" pitchFamily="34" charset="0"/>
              </a:defRPr>
            </a:lvl1pPr>
            <a:lvl2pPr marL="742950" indent="-285750" defTabSz="895350">
              <a:defRPr sz="1600">
                <a:solidFill>
                  <a:schemeClr val="bg1"/>
                </a:solidFill>
                <a:latin typeface="Trebuchet MS" pitchFamily="34" charset="0"/>
              </a:defRPr>
            </a:lvl2pPr>
            <a:lvl3pPr marL="1143000" indent="-228600" defTabSz="895350">
              <a:defRPr sz="1600">
                <a:solidFill>
                  <a:schemeClr val="bg1"/>
                </a:solidFill>
                <a:latin typeface="Trebuchet MS" pitchFamily="34" charset="0"/>
              </a:defRPr>
            </a:lvl3pPr>
            <a:lvl4pPr marL="1600200" indent="-228600" defTabSz="895350">
              <a:defRPr sz="1600">
                <a:solidFill>
                  <a:schemeClr val="bg1"/>
                </a:solidFill>
                <a:latin typeface="Trebuchet MS" pitchFamily="34" charset="0"/>
              </a:defRPr>
            </a:lvl4pPr>
            <a:lvl5pPr marL="2057400" indent="-228600" defTabSz="895350">
              <a:defRPr sz="1600">
                <a:solidFill>
                  <a:schemeClr val="bg1"/>
                </a:solidFill>
                <a:latin typeface="Trebuchet MS" pitchFamily="34" charset="0"/>
              </a:defRPr>
            </a:lvl5pPr>
            <a:lvl6pPr marL="2514600" indent="-228600" defTabSz="89535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6pPr>
            <a:lvl7pPr marL="2971800" indent="-228600" defTabSz="89535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7pPr>
            <a:lvl8pPr marL="3429000" indent="-228600" defTabSz="89535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8pPr>
            <a:lvl9pPr marL="3886200" indent="-228600" defTabSz="89535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9pPr>
          </a:lstStyle>
          <a:p>
            <a:pPr algn="r"/>
            <a:fld id="{707868A2-D897-426C-ABE0-26900D000B49}" type="slidenum">
              <a:rPr lang="en-US" sz="1200">
                <a:solidFill>
                  <a:srgbClr val="000000"/>
                </a:solidFill>
                <a:latin typeface="Verdana" pitchFamily="34" charset="0"/>
                <a:cs typeface="Arial" pitchFamily="34" charset="0"/>
              </a:rPr>
              <a:pPr algn="r"/>
              <a:t>38</a:t>
            </a:fld>
            <a:endParaRPr lang="en-US" sz="1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56566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52FA5D2C-D813-4B7C-980A-CB71E9F2E8D4}" type="slidenum">
              <a:rPr lang="en-US" altLang="en-US" sz="1200">
                <a:solidFill>
                  <a:schemeClr val="tx1"/>
                </a:solidFill>
                <a:latin typeface="Verdana" panose="020B0604030504040204" pitchFamily="34" charset="0"/>
              </a:rPr>
              <a:pPr/>
              <a:t>2</a:t>
            </a:fld>
            <a:endParaRPr lang="en-US" altLang="en-US" sz="1200">
              <a:solidFill>
                <a:schemeClr val="tx1"/>
              </a:solidFill>
              <a:latin typeface="Verdana" panose="020B060403050404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5987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Verdana" panose="020B0604030504040204" pitchFamily="34" charset="0"/>
                <a:cs typeface="Arial" panose="020B0604020202020204" pitchFamily="34" charset="0"/>
              </a:defRPr>
            </a:lvl1pPr>
            <a:lvl2pPr marL="742950" indent="-285750" defTabSz="944563">
              <a:spcBef>
                <a:spcPct val="30000"/>
              </a:spcBef>
              <a:defRPr sz="1200">
                <a:solidFill>
                  <a:schemeClr val="tx1"/>
                </a:solidFill>
                <a:latin typeface="Verdana" panose="020B0604030504040204" pitchFamily="34" charset="0"/>
                <a:cs typeface="Arial" panose="020B0604020202020204" pitchFamily="34" charset="0"/>
              </a:defRPr>
            </a:lvl2pPr>
            <a:lvl3pPr marL="1143000" indent="-228600" defTabSz="944563">
              <a:spcBef>
                <a:spcPct val="30000"/>
              </a:spcBef>
              <a:defRPr sz="1200">
                <a:solidFill>
                  <a:schemeClr val="tx1"/>
                </a:solidFill>
                <a:latin typeface="Verdana" panose="020B0604030504040204" pitchFamily="34" charset="0"/>
                <a:cs typeface="Arial" panose="020B0604020202020204" pitchFamily="34" charset="0"/>
              </a:defRPr>
            </a:lvl3pPr>
            <a:lvl4pPr marL="1600200" indent="-228600" defTabSz="944563">
              <a:spcBef>
                <a:spcPct val="30000"/>
              </a:spcBef>
              <a:defRPr sz="1200">
                <a:solidFill>
                  <a:schemeClr val="tx1"/>
                </a:solidFill>
                <a:latin typeface="Verdana" panose="020B0604030504040204" pitchFamily="34" charset="0"/>
                <a:cs typeface="Arial" panose="020B0604020202020204" pitchFamily="34" charset="0"/>
              </a:defRPr>
            </a:lvl4pPr>
            <a:lvl5pPr marL="2057400" indent="-228600" defTabSz="944563">
              <a:spcBef>
                <a:spcPct val="30000"/>
              </a:spcBef>
              <a:defRPr sz="1200">
                <a:solidFill>
                  <a:schemeClr val="tx1"/>
                </a:solidFill>
                <a:latin typeface="Verdana" panose="020B0604030504040204" pitchFamily="34" charset="0"/>
                <a:cs typeface="Arial" panose="020B0604020202020204" pitchFamily="34" charset="0"/>
              </a:defRPr>
            </a:lvl5pPr>
            <a:lvl6pPr marL="2514600" indent="-228600" defTabSz="944563"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71800" indent="-228600" defTabSz="944563"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29000" indent="-228600" defTabSz="944563"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86200" indent="-228600" defTabSz="944563"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eaLnBrk="1" hangingPunct="1">
              <a:spcBef>
                <a:spcPct val="0"/>
              </a:spcBef>
            </a:pPr>
            <a:fld id="{9DA7D633-7910-419C-AFA0-7CA257531096}" type="slidenum">
              <a:rPr lang="en-US" altLang="en-US">
                <a:solidFill>
                  <a:srgbClr val="000000"/>
                </a:solidFill>
                <a:latin typeface="Arial" panose="020B0604020202020204" pitchFamily="34" charset="0"/>
              </a:rPr>
              <a:pPr eaLnBrk="1" hangingPunct="1">
                <a:spcBef>
                  <a:spcPct val="0"/>
                </a:spcBef>
              </a:pPr>
              <a:t>41</a:t>
            </a:fld>
            <a:endParaRPr lang="en-US" altLang="en-US">
              <a:solidFill>
                <a:srgbClr val="000000"/>
              </a:solidFill>
              <a:latin typeface="Arial" panose="020B0604020202020204" pitchFamily="34" charset="0"/>
            </a:endParaRPr>
          </a:p>
        </p:txBody>
      </p:sp>
      <p:sp>
        <p:nvSpPr>
          <p:cNvPr id="7885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67" tIns="47184" rIns="94367" bIns="47184" anchor="b"/>
          <a:lstStyle>
            <a:lvl1pPr defTabSz="911225">
              <a:spcBef>
                <a:spcPct val="30000"/>
              </a:spcBef>
              <a:defRPr sz="1200">
                <a:solidFill>
                  <a:schemeClr val="tx1"/>
                </a:solidFill>
                <a:latin typeface="Verdana" panose="020B0604030504040204" pitchFamily="34" charset="0"/>
                <a:cs typeface="Arial" panose="020B0604020202020204" pitchFamily="34" charset="0"/>
              </a:defRPr>
            </a:lvl1pPr>
            <a:lvl2pPr marL="742950" indent="-285750" defTabSz="911225">
              <a:spcBef>
                <a:spcPct val="30000"/>
              </a:spcBef>
              <a:defRPr sz="1200">
                <a:solidFill>
                  <a:schemeClr val="tx1"/>
                </a:solidFill>
                <a:latin typeface="Verdana" panose="020B0604030504040204" pitchFamily="34" charset="0"/>
                <a:cs typeface="Arial" panose="020B0604020202020204" pitchFamily="34" charset="0"/>
              </a:defRPr>
            </a:lvl2pPr>
            <a:lvl3pPr marL="1143000" indent="-228600" defTabSz="911225">
              <a:spcBef>
                <a:spcPct val="30000"/>
              </a:spcBef>
              <a:defRPr sz="1200">
                <a:solidFill>
                  <a:schemeClr val="tx1"/>
                </a:solidFill>
                <a:latin typeface="Verdana" panose="020B0604030504040204" pitchFamily="34" charset="0"/>
                <a:cs typeface="Arial" panose="020B0604020202020204" pitchFamily="34" charset="0"/>
              </a:defRPr>
            </a:lvl3pPr>
            <a:lvl4pPr marL="1600200" indent="-228600" defTabSz="911225">
              <a:spcBef>
                <a:spcPct val="30000"/>
              </a:spcBef>
              <a:defRPr sz="1200">
                <a:solidFill>
                  <a:schemeClr val="tx1"/>
                </a:solidFill>
                <a:latin typeface="Verdana" panose="020B0604030504040204" pitchFamily="34" charset="0"/>
                <a:cs typeface="Arial" panose="020B0604020202020204" pitchFamily="34" charset="0"/>
              </a:defRPr>
            </a:lvl4pPr>
            <a:lvl5pPr marL="2057400" indent="-228600" defTabSz="911225">
              <a:spcBef>
                <a:spcPct val="30000"/>
              </a:spcBef>
              <a:defRPr sz="1200">
                <a:solidFill>
                  <a:schemeClr val="tx1"/>
                </a:solidFill>
                <a:latin typeface="Verdana" panose="020B060403050404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buFontTx/>
              <a:buNone/>
            </a:pPr>
            <a:fld id="{07F6A779-6AB4-4769-BF6D-F79A54DF3179}" type="slidenum">
              <a:rPr lang="en-US" altLang="en-US">
                <a:solidFill>
                  <a:srgbClr val="000000"/>
                </a:solidFill>
              </a:rPr>
              <a:pPr algn="r" eaLnBrk="1" hangingPunct="1">
                <a:spcBef>
                  <a:spcPct val="0"/>
                </a:spcBef>
                <a:buFontTx/>
                <a:buNone/>
              </a:pPr>
              <a:t>41</a:t>
            </a:fld>
            <a:endParaRPr lang="en-US" altLang="en-US">
              <a:solidFill>
                <a:srgbClr val="000000"/>
              </a:solidFill>
            </a:endParaRPr>
          </a:p>
        </p:txBody>
      </p:sp>
      <p:sp>
        <p:nvSpPr>
          <p:cNvPr id="78852" name="Rectangle 2"/>
          <p:cNvSpPr>
            <a:spLocks noGrp="1" noRot="1" noChangeAspect="1" noChangeArrowheads="1" noTextEdit="1"/>
          </p:cNvSpPr>
          <p:nvPr>
            <p:ph type="sldImg"/>
          </p:nvPr>
        </p:nvSpPr>
        <p:spPr>
          <a:xfrm>
            <a:off x="1260475" y="720725"/>
            <a:ext cx="4799013" cy="3598863"/>
          </a:xfrm>
          <a:ln/>
        </p:spPr>
      </p:sp>
      <p:sp>
        <p:nvSpPr>
          <p:cNvPr id="78853" name="Rectangle 3"/>
          <p:cNvSpPr>
            <a:spLocks noGrp="1" noChangeArrowheads="1"/>
          </p:cNvSpPr>
          <p:nvPr>
            <p:ph type="body" idx="1"/>
          </p:nvPr>
        </p:nvSpPr>
        <p:spPr>
          <a:xfrm>
            <a:off x="730250" y="4559300"/>
            <a:ext cx="58547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40" tIns="47320" rIns="94640" bIns="4732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9738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193F9E36-B333-4042-9447-1787A87462F7}" type="slidenum">
              <a:rPr lang="en-US" altLang="en-US" sz="1200">
                <a:solidFill>
                  <a:schemeClr val="tx1"/>
                </a:solidFill>
                <a:latin typeface="Verdana" panose="020B0604030504040204" pitchFamily="34" charset="0"/>
              </a:rPr>
              <a:pPr/>
              <a:t>3</a:t>
            </a:fld>
            <a:endParaRPr lang="en-US" altLang="en-US" sz="1200">
              <a:solidFill>
                <a:schemeClr val="tx1"/>
              </a:solidFill>
              <a:latin typeface="Verdana" panose="020B0604030504040204" pitchFamily="34" charset="0"/>
            </a:endParaRPr>
          </a:p>
        </p:txBody>
      </p:sp>
      <p:sp>
        <p:nvSpPr>
          <p:cNvPr id="5529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EB67957B-D16B-4AD9-9FBE-FEC2D12AAE0E}"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3</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55300" name="Rectangle 2"/>
          <p:cNvSpPr>
            <a:spLocks noGrp="1" noRot="1" noChangeAspect="1" noChangeArrowheads="1" noTextEdit="1"/>
          </p:cNvSpPr>
          <p:nvPr>
            <p:ph type="sldImg"/>
          </p:nvPr>
        </p:nvSpPr>
        <p:spPr>
          <a:xfrm>
            <a:off x="1257300" y="720725"/>
            <a:ext cx="4802188" cy="3600450"/>
          </a:xfrm>
          <a:ln/>
        </p:spPr>
      </p:sp>
      <p:sp>
        <p:nvSpPr>
          <p:cNvPr id="55301"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328522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2B82596D-3EA4-4444-9FEB-28E3609A4982}" type="slidenum">
              <a:rPr lang="en-US" altLang="en-US" sz="1200">
                <a:solidFill>
                  <a:schemeClr val="tx1"/>
                </a:solidFill>
                <a:latin typeface="Verdana" panose="020B0604030504040204" pitchFamily="34" charset="0"/>
              </a:rPr>
              <a:pPr/>
              <a:t>4</a:t>
            </a:fld>
            <a:endParaRPr lang="en-US" altLang="en-US" sz="1200">
              <a:solidFill>
                <a:schemeClr val="tx1"/>
              </a:solidFill>
              <a:latin typeface="Verdana" panose="020B0604030504040204" pitchFamily="34" charset="0"/>
            </a:endParaRPr>
          </a:p>
        </p:txBody>
      </p:sp>
      <p:sp>
        <p:nvSpPr>
          <p:cNvPr id="5632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0658ADA2-EB9B-4BAE-950D-3E8CD74C9D7F}"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4</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56324" name="Rectangle 2"/>
          <p:cNvSpPr>
            <a:spLocks noGrp="1" noRot="1" noChangeAspect="1" noChangeArrowheads="1" noTextEdit="1"/>
          </p:cNvSpPr>
          <p:nvPr>
            <p:ph type="sldImg"/>
          </p:nvPr>
        </p:nvSpPr>
        <p:spPr>
          <a:xfrm>
            <a:off x="1257300" y="720725"/>
            <a:ext cx="4802188" cy="3600450"/>
          </a:xfrm>
          <a:ln/>
        </p:spPr>
      </p:sp>
      <p:sp>
        <p:nvSpPr>
          <p:cNvPr id="56325"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384212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23D97164-0D74-41DB-928D-2D2809B41D57}" type="slidenum">
              <a:rPr lang="en-US" altLang="en-US" sz="1200">
                <a:solidFill>
                  <a:schemeClr val="tx1"/>
                </a:solidFill>
                <a:latin typeface="Verdana" panose="020B0604030504040204" pitchFamily="34" charset="0"/>
              </a:rPr>
              <a:pPr/>
              <a:t>5</a:t>
            </a:fld>
            <a:endParaRPr lang="en-US" altLang="en-US" sz="1200">
              <a:solidFill>
                <a:schemeClr val="tx1"/>
              </a:solidFill>
              <a:latin typeface="Verdana" panose="020B0604030504040204" pitchFamily="34" charset="0"/>
            </a:endParaRPr>
          </a:p>
        </p:txBody>
      </p:sp>
      <p:sp>
        <p:nvSpPr>
          <p:cNvPr id="5734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10CA2870-F3E1-4C30-8FE7-D20B3E5ADBE3}"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5</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57348" name="Rectangle 2"/>
          <p:cNvSpPr>
            <a:spLocks noGrp="1" noRot="1" noChangeAspect="1" noChangeArrowheads="1" noTextEdit="1"/>
          </p:cNvSpPr>
          <p:nvPr>
            <p:ph type="sldImg"/>
          </p:nvPr>
        </p:nvSpPr>
        <p:spPr>
          <a:xfrm>
            <a:off x="1257300" y="720725"/>
            <a:ext cx="4802188" cy="3600450"/>
          </a:xfrm>
          <a:ln/>
        </p:spPr>
      </p:sp>
      <p:sp>
        <p:nvSpPr>
          <p:cNvPr id="57349"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167617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D3158C23-971D-48B9-B945-4D3DCB2BCF82}" type="slidenum">
              <a:rPr lang="en-US" altLang="en-US" sz="1200">
                <a:solidFill>
                  <a:schemeClr val="tx1"/>
                </a:solidFill>
                <a:latin typeface="Verdana" panose="020B0604030504040204" pitchFamily="34" charset="0"/>
              </a:rPr>
              <a:pPr/>
              <a:t>6</a:t>
            </a:fld>
            <a:endParaRPr lang="en-US" altLang="en-US" sz="1200">
              <a:solidFill>
                <a:schemeClr val="tx1"/>
              </a:solidFill>
              <a:latin typeface="Verdana" panose="020B0604030504040204" pitchFamily="34" charset="0"/>
            </a:endParaRPr>
          </a:p>
        </p:txBody>
      </p:sp>
      <p:sp>
        <p:nvSpPr>
          <p:cNvPr id="5837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2CCF5790-6594-405E-87B7-DDD593277D1D}"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6</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58372" name="Rectangle 2"/>
          <p:cNvSpPr>
            <a:spLocks noGrp="1" noRot="1" noChangeAspect="1" noChangeArrowheads="1" noTextEdit="1"/>
          </p:cNvSpPr>
          <p:nvPr>
            <p:ph type="sldImg"/>
          </p:nvPr>
        </p:nvSpPr>
        <p:spPr>
          <a:xfrm>
            <a:off x="1257300" y="720725"/>
            <a:ext cx="4802188" cy="3600450"/>
          </a:xfrm>
          <a:ln/>
        </p:spPr>
      </p:sp>
      <p:sp>
        <p:nvSpPr>
          <p:cNvPr id="58373"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115017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3739CF3C-8F47-4291-A2B2-D292E1C4E9F7}" type="slidenum">
              <a:rPr lang="en-US" altLang="en-US" sz="1200">
                <a:solidFill>
                  <a:schemeClr val="tx1"/>
                </a:solidFill>
                <a:latin typeface="Verdana" panose="020B0604030504040204" pitchFamily="34" charset="0"/>
              </a:rPr>
              <a:pPr/>
              <a:t>7</a:t>
            </a:fld>
            <a:endParaRPr lang="en-US" altLang="en-US" sz="1200">
              <a:solidFill>
                <a:schemeClr val="tx1"/>
              </a:solidFill>
              <a:latin typeface="Verdana" panose="020B0604030504040204" pitchFamily="34" charset="0"/>
            </a:endParaRPr>
          </a:p>
        </p:txBody>
      </p:sp>
      <p:sp>
        <p:nvSpPr>
          <p:cNvPr id="5939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6781BBB8-76F9-4239-8E5C-5A40D8A1A06B}"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7</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59396" name="Rectangle 2"/>
          <p:cNvSpPr>
            <a:spLocks noGrp="1" noRot="1" noChangeAspect="1" noChangeArrowheads="1" noTextEdit="1"/>
          </p:cNvSpPr>
          <p:nvPr>
            <p:ph type="sldImg"/>
          </p:nvPr>
        </p:nvSpPr>
        <p:spPr>
          <a:xfrm>
            <a:off x="1257300" y="720725"/>
            <a:ext cx="4802188" cy="3600450"/>
          </a:xfrm>
          <a:ln/>
        </p:spPr>
      </p:sp>
      <p:sp>
        <p:nvSpPr>
          <p:cNvPr id="59397"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91626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09AEA40B-A8F4-42FE-B57B-0A7E5746E64C}" type="slidenum">
              <a:rPr lang="en-US" altLang="en-US" sz="1200">
                <a:solidFill>
                  <a:schemeClr val="tx1"/>
                </a:solidFill>
                <a:latin typeface="Verdana" panose="020B0604030504040204" pitchFamily="34" charset="0"/>
              </a:rPr>
              <a:pPr/>
              <a:t>8</a:t>
            </a:fld>
            <a:endParaRPr lang="en-US" altLang="en-US" sz="1200">
              <a:solidFill>
                <a:schemeClr val="tx1"/>
              </a:solidFill>
              <a:latin typeface="Verdana" panose="020B0604030504040204" pitchFamily="34" charset="0"/>
            </a:endParaRPr>
          </a:p>
        </p:txBody>
      </p:sp>
      <p:sp>
        <p:nvSpPr>
          <p:cNvPr id="6041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0B6614D2-F770-4ACE-B09A-756779728AAC}"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8</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60420" name="Rectangle 2"/>
          <p:cNvSpPr>
            <a:spLocks noGrp="1" noRot="1" noChangeAspect="1" noChangeArrowheads="1" noTextEdit="1"/>
          </p:cNvSpPr>
          <p:nvPr>
            <p:ph type="sldImg"/>
          </p:nvPr>
        </p:nvSpPr>
        <p:spPr>
          <a:xfrm>
            <a:off x="1257300" y="720725"/>
            <a:ext cx="4802188" cy="3600450"/>
          </a:xfrm>
          <a:ln/>
        </p:spPr>
      </p:sp>
      <p:sp>
        <p:nvSpPr>
          <p:cNvPr id="60421"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96966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bg1"/>
                </a:solidFill>
                <a:latin typeface="Trebuchet MS" panose="020B0603020202020204" pitchFamily="34" charset="0"/>
              </a:defRPr>
            </a:lvl1pPr>
            <a:lvl2pPr marL="742950" indent="-285750" defTabSz="911225">
              <a:defRPr sz="1600">
                <a:solidFill>
                  <a:schemeClr val="bg1"/>
                </a:solidFill>
                <a:latin typeface="Trebuchet MS" panose="020B0603020202020204" pitchFamily="34" charset="0"/>
              </a:defRPr>
            </a:lvl2pPr>
            <a:lvl3pPr marL="1143000" indent="-228600" defTabSz="911225">
              <a:defRPr sz="1600">
                <a:solidFill>
                  <a:schemeClr val="bg1"/>
                </a:solidFill>
                <a:latin typeface="Trebuchet MS" panose="020B0603020202020204" pitchFamily="34" charset="0"/>
              </a:defRPr>
            </a:lvl3pPr>
            <a:lvl4pPr marL="1600200" indent="-228600" defTabSz="911225">
              <a:defRPr sz="1600">
                <a:solidFill>
                  <a:schemeClr val="bg1"/>
                </a:solidFill>
                <a:latin typeface="Trebuchet MS" panose="020B0603020202020204" pitchFamily="34" charset="0"/>
              </a:defRPr>
            </a:lvl4pPr>
            <a:lvl5pPr marL="2057400" indent="-228600" defTabSz="911225">
              <a:defRPr sz="1600">
                <a:solidFill>
                  <a:schemeClr val="bg1"/>
                </a:solidFill>
                <a:latin typeface="Trebuchet MS" panose="020B0603020202020204" pitchFamily="34" charset="0"/>
              </a:defRPr>
            </a:lvl5pPr>
            <a:lvl6pPr marL="25146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defTabSz="911225"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fld id="{F052EAD2-B0F3-45B1-9CF7-084C2AFE36C7}" type="slidenum">
              <a:rPr lang="en-US" altLang="en-US" sz="1200">
                <a:solidFill>
                  <a:schemeClr val="tx1"/>
                </a:solidFill>
                <a:latin typeface="Verdana" panose="020B0604030504040204" pitchFamily="34" charset="0"/>
              </a:rPr>
              <a:pPr/>
              <a:t>9</a:t>
            </a:fld>
            <a:endParaRPr lang="en-US" altLang="en-US" sz="1200">
              <a:solidFill>
                <a:schemeClr val="tx1"/>
              </a:solidFill>
              <a:latin typeface="Verdana" panose="020B0604030504040204" pitchFamily="34" charset="0"/>
            </a:endParaRPr>
          </a:p>
        </p:txBody>
      </p:sp>
      <p:sp>
        <p:nvSpPr>
          <p:cNvPr id="6144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r">
              <a:buClrTx/>
              <a:buFontTx/>
              <a:buNone/>
            </a:pPr>
            <a:fld id="{0983C690-1011-4D82-A4C8-2F57899BC1A2}" type="slidenum">
              <a:rPr lang="en-US" altLang="en-US" sz="1200">
                <a:solidFill>
                  <a:schemeClr val="tx1"/>
                </a:solidFill>
                <a:latin typeface="Times New Roman" panose="02020603050405020304" pitchFamily="18" charset="0"/>
                <a:cs typeface="Arial" panose="020B0604020202020204" pitchFamily="34" charset="0"/>
              </a:rPr>
              <a:pPr algn="r">
                <a:buClrTx/>
                <a:buFontTx/>
                <a:buNone/>
              </a:pPr>
              <a:t>9</a:t>
            </a:fld>
            <a:endParaRPr lang="en-US" altLang="en-US" sz="1200">
              <a:solidFill>
                <a:schemeClr val="tx1"/>
              </a:solidFill>
              <a:latin typeface="Times New Roman" panose="02020603050405020304" pitchFamily="18" charset="0"/>
              <a:cs typeface="Arial" panose="020B0604020202020204" pitchFamily="34" charset="0"/>
            </a:endParaRPr>
          </a:p>
        </p:txBody>
      </p:sp>
      <p:sp>
        <p:nvSpPr>
          <p:cNvPr id="61444" name="Rectangle 2"/>
          <p:cNvSpPr>
            <a:spLocks noGrp="1" noRot="1" noChangeAspect="1" noChangeArrowheads="1" noTextEdit="1"/>
          </p:cNvSpPr>
          <p:nvPr>
            <p:ph type="sldImg"/>
          </p:nvPr>
        </p:nvSpPr>
        <p:spPr>
          <a:xfrm>
            <a:off x="1257300" y="720725"/>
            <a:ext cx="4802188" cy="3600450"/>
          </a:xfrm>
          <a:ln/>
        </p:spPr>
      </p:sp>
      <p:sp>
        <p:nvSpPr>
          <p:cNvPr id="61445"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smtClean="0"/>
          </a:p>
        </p:txBody>
      </p:sp>
    </p:spTree>
    <p:extLst>
      <p:ext uri="{BB962C8B-B14F-4D97-AF65-F5344CB8AC3E}">
        <p14:creationId xmlns:p14="http://schemas.microsoft.com/office/powerpoint/2010/main" val="3948702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bg1"/>
                </a:solidFill>
                <a:latin typeface="Trebuchet MS" pitchFamily="34" charset="0"/>
              </a:defRPr>
            </a:lvl1pPr>
            <a:lvl2pPr marL="742950" indent="-285750">
              <a:defRPr sz="1600">
                <a:solidFill>
                  <a:schemeClr val="bg1"/>
                </a:solidFill>
                <a:latin typeface="Trebuchet MS" pitchFamily="34" charset="0"/>
              </a:defRPr>
            </a:lvl2pPr>
            <a:lvl3pPr marL="1143000" indent="-228600">
              <a:defRPr sz="1600">
                <a:solidFill>
                  <a:schemeClr val="bg1"/>
                </a:solidFill>
                <a:latin typeface="Trebuchet MS" pitchFamily="34" charset="0"/>
              </a:defRPr>
            </a:lvl3pPr>
            <a:lvl4pPr marL="1600200" indent="-228600">
              <a:defRPr sz="1600">
                <a:solidFill>
                  <a:schemeClr val="bg1"/>
                </a:solidFill>
                <a:latin typeface="Trebuchet MS" pitchFamily="34" charset="0"/>
              </a:defRPr>
            </a:lvl4pPr>
            <a:lvl5pPr marL="2057400" indent="-228600">
              <a:defRPr sz="1600">
                <a:solidFill>
                  <a:schemeClr val="bg1"/>
                </a:solidFill>
                <a:latin typeface="Trebuchet MS" pitchFamily="34"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9pPr>
          </a:lstStyle>
          <a:p>
            <a:pPr>
              <a:lnSpc>
                <a:spcPct val="90000"/>
              </a:lnSpc>
              <a:buClrTx/>
              <a:buFontTx/>
              <a:buNone/>
              <a:defRPr/>
            </a:pPr>
            <a:r>
              <a:rPr lang="en-US" sz="1000" smtClean="0">
                <a:latin typeface="Univers" pitchFamily="34" charset="0"/>
              </a:rPr>
              <a:t>International</a:t>
            </a:r>
            <a:br>
              <a:rPr lang="en-US" sz="1000" smtClean="0">
                <a:latin typeface="Univers" pitchFamily="34" charset="0"/>
              </a:rPr>
            </a:br>
            <a:r>
              <a:rPr lang="en-US" sz="1000" smtClean="0">
                <a:latin typeface="Univers" pitchFamily="34" charset="0"/>
              </a:rPr>
              <a:t>Telecommunication</a:t>
            </a:r>
            <a:br>
              <a:rPr lang="en-US" sz="1000" smtClean="0">
                <a:latin typeface="Univers" pitchFamily="34" charset="0"/>
              </a:rPr>
            </a:br>
            <a:r>
              <a:rPr lang="en-US" sz="1000" smtClean="0">
                <a:latin typeface="Univers" pitchFamily="34" charset="0"/>
              </a:rPr>
              <a:t>Union</a:t>
            </a:r>
          </a:p>
        </p:txBody>
      </p:sp>
      <p:sp>
        <p:nvSpPr>
          <p:cNvPr id="5" name="Rectangle 4"/>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buClrTx/>
              <a:buFontTx/>
              <a:buNone/>
            </a:pPr>
            <a:r>
              <a:rPr lang="en-US" altLang="en-US" sz="1200" b="1">
                <a:solidFill>
                  <a:srgbClr val="0C4B84"/>
                </a:solidFill>
                <a:latin typeface="Verdana" panose="020B0604030504040204" pitchFamily="34" charset="0"/>
              </a:rPr>
              <a:t> </a:t>
            </a:r>
            <a:endParaRPr lang="en-US" altLang="en-US" sz="2400">
              <a:solidFill>
                <a:schemeClr val="tx1"/>
              </a:solidFill>
              <a:latin typeface="Verdana" panose="020B0604030504040204" pitchFamily="34" charset="0"/>
            </a:endParaRPr>
          </a:p>
        </p:txBody>
      </p:sp>
      <p:sp>
        <p:nvSpPr>
          <p:cNvPr id="6" name="Rectangle 5"/>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buClrTx/>
              <a:buFontTx/>
              <a:buNone/>
            </a:pPr>
            <a:r>
              <a:rPr lang="en-US" altLang="en-US" sz="1200" b="1">
                <a:solidFill>
                  <a:srgbClr val="0C4B84"/>
                </a:solidFill>
                <a:latin typeface="Verdana" panose="020B0604030504040204" pitchFamily="34" charset="0"/>
              </a:rPr>
              <a:t> </a:t>
            </a:r>
            <a:endParaRPr lang="en-US" altLang="en-US" sz="2400">
              <a:solidFill>
                <a:schemeClr val="tx1"/>
              </a:solidFill>
              <a:latin typeface="Verdana" panose="020B0604030504040204" pitchFamily="34" charset="0"/>
            </a:endParaRPr>
          </a:p>
        </p:txBody>
      </p:sp>
      <p:sp>
        <p:nvSpPr>
          <p:cNvPr id="7" name="Rectangle 6"/>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buClrTx/>
              <a:buFontTx/>
              <a:buNone/>
            </a:pPr>
            <a:r>
              <a:rPr lang="en-US" altLang="en-US" sz="1000">
                <a:solidFill>
                  <a:srgbClr val="000000"/>
                </a:solidFill>
                <a:latin typeface="Verdana" panose="020B0604030504040204" pitchFamily="34" charset="0"/>
              </a:rPr>
              <a:t> </a:t>
            </a:r>
            <a:endParaRPr lang="en-US" altLang="en-US" sz="2400">
              <a:solidFill>
                <a:schemeClr val="tx1"/>
              </a:solidFill>
              <a:latin typeface="Verdana" panose="020B0604030504040204" pitchFamily="34" charset="0"/>
            </a:endParaRPr>
          </a:p>
        </p:txBody>
      </p:sp>
      <p:sp>
        <p:nvSpPr>
          <p:cNvPr id="8" name="Line 25"/>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9" name="Line 30"/>
          <p:cNvSpPr>
            <a:spLocks noChangeShapeType="1"/>
          </p:cNvSpPr>
          <p:nvPr/>
        </p:nvSpPr>
        <p:spPr bwMode="auto">
          <a:xfrm flipH="1">
            <a:off x="611188" y="476250"/>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pic>
        <p:nvPicPr>
          <p:cNvPr id="10"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white">
          <a:xfrm>
            <a:off x="5508625" y="5229225"/>
            <a:ext cx="3635375"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sp>
        <p:nvSpPr>
          <p:cNvPr id="11" name="Line 33"/>
          <p:cNvSpPr>
            <a:spLocks noChangeShapeType="1"/>
          </p:cNvSpPr>
          <p:nvPr/>
        </p:nvSpPr>
        <p:spPr bwMode="auto">
          <a:xfrm flipH="1">
            <a:off x="4716463" y="476250"/>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179203" name="Rectangle 3"/>
          <p:cNvSpPr>
            <a:spLocks noGrp="1" noChangeArrowheads="1"/>
          </p:cNvSpPr>
          <p:nvPr>
            <p:ph type="ctrTitle"/>
          </p:nvPr>
        </p:nvSpPr>
        <p:spPr>
          <a:xfrm>
            <a:off x="1187450" y="1916113"/>
            <a:ext cx="7054850" cy="1152525"/>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547813" y="3429000"/>
            <a:ext cx="6337300" cy="1584325"/>
          </a:xfrm>
        </p:spPr>
        <p:txBody>
          <a:bodyPr/>
          <a:lstStyle>
            <a:lvl1pPr marL="0" indent="0" algn="ctr">
              <a:buFont typeface="Wingdings" pitchFamily="2" charset="2"/>
              <a:buNone/>
              <a:defRPr sz="2400"/>
            </a:lvl1pPr>
          </a:lstStyle>
          <a:p>
            <a:r>
              <a:rPr lang="en-US"/>
              <a:t>Click to edit Master subtitle style</a:t>
            </a:r>
          </a:p>
        </p:txBody>
      </p:sp>
    </p:spTree>
    <p:extLst>
      <p:ext uri="{BB962C8B-B14F-4D97-AF65-F5344CB8AC3E}">
        <p14:creationId xmlns:p14="http://schemas.microsoft.com/office/powerpoint/2010/main" val="408323238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1F6303B9-5382-4655-A883-0F1DF323D9B2}" type="slidenum">
              <a:rPr lang="en-US" altLang="en-US"/>
              <a:pPr/>
              <a:t>‹#›</a:t>
            </a:fld>
            <a:endParaRPr lang="en-US" altLang="en-US"/>
          </a:p>
        </p:txBody>
      </p:sp>
    </p:spTree>
    <p:extLst>
      <p:ext uri="{BB962C8B-B14F-4D97-AF65-F5344CB8AC3E}">
        <p14:creationId xmlns:p14="http://schemas.microsoft.com/office/powerpoint/2010/main" val="28085924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765175"/>
            <a:ext cx="1943100" cy="467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765175"/>
            <a:ext cx="56769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0405C0D7-84BA-468D-82E9-D789C4F8A096}" type="slidenum">
              <a:rPr lang="en-US" altLang="en-US"/>
              <a:pPr/>
              <a:t>‹#›</a:t>
            </a:fld>
            <a:endParaRPr lang="en-US" altLang="en-US"/>
          </a:p>
        </p:txBody>
      </p:sp>
    </p:spTree>
    <p:extLst>
      <p:ext uri="{BB962C8B-B14F-4D97-AF65-F5344CB8AC3E}">
        <p14:creationId xmlns:p14="http://schemas.microsoft.com/office/powerpoint/2010/main" val="292313973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765175"/>
            <a:ext cx="7772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3"/>
          <p:cNvSpPr>
            <a:spLocks noGrp="1" noChangeArrowheads="1"/>
          </p:cNvSpPr>
          <p:nvPr>
            <p:ph type="sldNum" sz="quarter" idx="10"/>
          </p:nvPr>
        </p:nvSpPr>
        <p:spPr>
          <a:ln/>
        </p:spPr>
        <p:txBody>
          <a:bodyPr/>
          <a:lstStyle>
            <a:lvl1pPr>
              <a:defRPr/>
            </a:lvl1pPr>
          </a:lstStyle>
          <a:p>
            <a:fld id="{C2FFB70F-BA02-4EA4-B703-AB507D82B667}" type="slidenum">
              <a:rPr lang="en-US" altLang="en-US"/>
              <a:pPr/>
              <a:t>‹#›</a:t>
            </a:fld>
            <a:endParaRPr lang="en-US" altLang="en-US"/>
          </a:p>
        </p:txBody>
      </p:sp>
    </p:spTree>
    <p:extLst>
      <p:ext uri="{BB962C8B-B14F-4D97-AF65-F5344CB8AC3E}">
        <p14:creationId xmlns:p14="http://schemas.microsoft.com/office/powerpoint/2010/main" val="29138922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3" y="765175"/>
            <a:ext cx="7772400" cy="6413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4213" y="1628775"/>
            <a:ext cx="38100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28775"/>
            <a:ext cx="38100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4213" y="3613150"/>
            <a:ext cx="38100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3613150"/>
            <a:ext cx="38100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E670B018-A7BF-4924-846F-037BF5ED9F15}" type="slidenum">
              <a:rPr lang="en-US" altLang="en-US"/>
              <a:pPr/>
              <a:t>‹#›</a:t>
            </a:fld>
            <a:endParaRPr lang="en-US" altLang="en-US"/>
          </a:p>
        </p:txBody>
      </p:sp>
    </p:spTree>
    <p:extLst>
      <p:ext uri="{BB962C8B-B14F-4D97-AF65-F5344CB8AC3E}">
        <p14:creationId xmlns:p14="http://schemas.microsoft.com/office/powerpoint/2010/main" val="32972609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pic>
        <p:nvPicPr>
          <p:cNvPr id="5" name="Picture 29" descr="BandoBleusurblanc-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55139"/>
          <a:stretch>
            <a:fillRect/>
          </a:stretch>
        </p:blipFill>
        <p:spPr bwMode="auto">
          <a:xfrm>
            <a:off x="6948488" y="115888"/>
            <a:ext cx="20510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7" name="Text Box 31"/>
          <p:cNvSpPr txBox="1">
            <a:spLocks noChangeArrowheads="1"/>
          </p:cNvSpPr>
          <p:nvPr userDrawn="1"/>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bg1"/>
                </a:solidFill>
                <a:latin typeface="Trebuchet MS" pitchFamily="34" charset="0"/>
              </a:defRPr>
            </a:lvl1pPr>
            <a:lvl2pPr marL="742950" indent="-285750">
              <a:defRPr sz="1600">
                <a:solidFill>
                  <a:schemeClr val="bg1"/>
                </a:solidFill>
                <a:latin typeface="Trebuchet MS" pitchFamily="34" charset="0"/>
              </a:defRPr>
            </a:lvl2pPr>
            <a:lvl3pPr marL="1143000" indent="-228600">
              <a:defRPr sz="1600">
                <a:solidFill>
                  <a:schemeClr val="bg1"/>
                </a:solidFill>
                <a:latin typeface="Trebuchet MS" pitchFamily="34" charset="0"/>
              </a:defRPr>
            </a:lvl3pPr>
            <a:lvl4pPr marL="1600200" indent="-228600">
              <a:defRPr sz="1600">
                <a:solidFill>
                  <a:schemeClr val="bg1"/>
                </a:solidFill>
                <a:latin typeface="Trebuchet MS" pitchFamily="34" charset="0"/>
              </a:defRPr>
            </a:lvl4pPr>
            <a:lvl5pPr marL="2057400" indent="-228600">
              <a:defRPr sz="1600">
                <a:solidFill>
                  <a:schemeClr val="bg1"/>
                </a:solidFill>
                <a:latin typeface="Trebuchet MS" pitchFamily="34"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9pPr>
          </a:lstStyle>
          <a:p>
            <a:pPr algn="r">
              <a:buClrTx/>
              <a:buFontTx/>
              <a:buNone/>
              <a:defRPr/>
            </a:pPr>
            <a:r>
              <a:rPr lang="en-US" altLang="en-US" sz="1100" b="1" smtClean="0">
                <a:solidFill>
                  <a:srgbClr val="1B5BA2"/>
                </a:solidFill>
                <a:latin typeface="Arial" pitchFamily="34" charset="0"/>
              </a:rPr>
              <a:t>Committed to Connecting the World</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a:xfrm>
            <a:off x="6553200" y="6356350"/>
            <a:ext cx="2133600" cy="365125"/>
          </a:xfrm>
        </p:spPr>
        <p:txBody>
          <a:bodyPr/>
          <a:lstStyle>
            <a:lvl1pPr>
              <a:defRPr/>
            </a:lvl1pPr>
          </a:lstStyle>
          <a:p>
            <a:fld id="{D7A4FBDC-EF9E-40A3-A0A5-0F6129010E5F}" type="slidenum">
              <a:rPr lang="en-US" altLang="en-US"/>
              <a:pPr/>
              <a:t>‹#›</a:t>
            </a:fld>
            <a:endParaRPr lang="en-US" altLang="en-US"/>
          </a:p>
        </p:txBody>
      </p:sp>
    </p:spTree>
    <p:extLst>
      <p:ext uri="{BB962C8B-B14F-4D97-AF65-F5344CB8AC3E}">
        <p14:creationId xmlns:p14="http://schemas.microsoft.com/office/powerpoint/2010/main" val="11648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BB699894-1793-4677-9568-AD41A31CA2BC}" type="slidenum">
              <a:rPr lang="en-US" altLang="en-US"/>
              <a:pPr/>
              <a:t>‹#›</a:t>
            </a:fld>
            <a:endParaRPr lang="en-US" altLang="en-US"/>
          </a:p>
        </p:txBody>
      </p:sp>
    </p:spTree>
    <p:extLst>
      <p:ext uri="{BB962C8B-B14F-4D97-AF65-F5344CB8AC3E}">
        <p14:creationId xmlns:p14="http://schemas.microsoft.com/office/powerpoint/2010/main" val="29918701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fld id="{9F3B9136-14CE-4D17-9978-FFC65573F6E8}" type="slidenum">
              <a:rPr lang="en-US" altLang="en-US"/>
              <a:pPr/>
              <a:t>‹#›</a:t>
            </a:fld>
            <a:endParaRPr lang="en-US" altLang="en-US"/>
          </a:p>
        </p:txBody>
      </p:sp>
    </p:spTree>
    <p:extLst>
      <p:ext uri="{BB962C8B-B14F-4D97-AF65-F5344CB8AC3E}">
        <p14:creationId xmlns:p14="http://schemas.microsoft.com/office/powerpoint/2010/main" val="5558171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fld id="{666720CC-A40B-47CC-84B8-592AD5A449CC}" type="slidenum">
              <a:rPr lang="en-US" altLang="en-US"/>
              <a:pPr/>
              <a:t>‹#›</a:t>
            </a:fld>
            <a:endParaRPr lang="en-US" altLang="en-US"/>
          </a:p>
        </p:txBody>
      </p:sp>
    </p:spTree>
    <p:extLst>
      <p:ext uri="{BB962C8B-B14F-4D97-AF65-F5344CB8AC3E}">
        <p14:creationId xmlns:p14="http://schemas.microsoft.com/office/powerpoint/2010/main" val="52176457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38044CEF-BA46-40AB-9834-6BCA68517421}" type="slidenum">
              <a:rPr lang="en-US" altLang="en-US"/>
              <a:pPr/>
              <a:t>‹#›</a:t>
            </a:fld>
            <a:endParaRPr lang="en-US" altLang="en-US"/>
          </a:p>
        </p:txBody>
      </p:sp>
    </p:spTree>
    <p:extLst>
      <p:ext uri="{BB962C8B-B14F-4D97-AF65-F5344CB8AC3E}">
        <p14:creationId xmlns:p14="http://schemas.microsoft.com/office/powerpoint/2010/main" val="15137622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fld id="{8E177170-9E43-4256-B0FA-129C5A19306B}" type="slidenum">
              <a:rPr lang="en-US" altLang="en-US"/>
              <a:pPr/>
              <a:t>‹#›</a:t>
            </a:fld>
            <a:endParaRPr lang="en-US" altLang="en-US"/>
          </a:p>
        </p:txBody>
      </p:sp>
    </p:spTree>
    <p:extLst>
      <p:ext uri="{BB962C8B-B14F-4D97-AF65-F5344CB8AC3E}">
        <p14:creationId xmlns:p14="http://schemas.microsoft.com/office/powerpoint/2010/main" val="193432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3DA73BD1-761A-47EE-BE39-558135EB6DD6}" type="slidenum">
              <a:rPr lang="en-US" altLang="en-US"/>
              <a:pPr/>
              <a:t>‹#›</a:t>
            </a:fld>
            <a:endParaRPr lang="en-US" altLang="en-US"/>
          </a:p>
        </p:txBody>
      </p:sp>
    </p:spTree>
    <p:extLst>
      <p:ext uri="{BB962C8B-B14F-4D97-AF65-F5344CB8AC3E}">
        <p14:creationId xmlns:p14="http://schemas.microsoft.com/office/powerpoint/2010/main" val="42411182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7CFD5574-CEB2-4035-B475-BE2677704AFE}" type="slidenum">
              <a:rPr lang="en-US" altLang="en-US"/>
              <a:pPr/>
              <a:t>‹#›</a:t>
            </a:fld>
            <a:endParaRPr lang="en-US" altLang="en-US"/>
          </a:p>
        </p:txBody>
      </p:sp>
    </p:spTree>
    <p:extLst>
      <p:ext uri="{BB962C8B-B14F-4D97-AF65-F5344CB8AC3E}">
        <p14:creationId xmlns:p14="http://schemas.microsoft.com/office/powerpoint/2010/main" val="292616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7F714996-9D1C-41A5-883A-18CB9DE53A84}" type="slidenum">
              <a:rPr lang="en-US" altLang="en-US"/>
              <a:pPr/>
              <a:t>‹#›</a:t>
            </a:fld>
            <a:endParaRPr lang="en-US" altLang="en-US"/>
          </a:p>
        </p:txBody>
      </p:sp>
    </p:spTree>
    <p:extLst>
      <p:ext uri="{BB962C8B-B14F-4D97-AF65-F5344CB8AC3E}">
        <p14:creationId xmlns:p14="http://schemas.microsoft.com/office/powerpoint/2010/main" val="7724993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68"/>
          <p:cNvSpPr>
            <a:spLocks noChangeShapeType="1"/>
          </p:cNvSpPr>
          <p:nvPr/>
        </p:nvSpPr>
        <p:spPr bwMode="auto">
          <a:xfrm flipH="1">
            <a:off x="395288" y="6524625"/>
            <a:ext cx="4681537"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1027" name="Rectangle 2"/>
          <p:cNvSpPr>
            <a:spLocks noGrp="1" noChangeArrowheads="1"/>
          </p:cNvSpPr>
          <p:nvPr>
            <p:ph type="title"/>
          </p:nvPr>
        </p:nvSpPr>
        <p:spPr bwMode="auto">
          <a:xfrm>
            <a:off x="684213" y="765175"/>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4213" y="1628775"/>
            <a:ext cx="7772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Line 74"/>
          <p:cNvSpPr>
            <a:spLocks noChangeShapeType="1"/>
          </p:cNvSpPr>
          <p:nvPr/>
        </p:nvSpPr>
        <p:spPr bwMode="auto">
          <a:xfrm flipH="1">
            <a:off x="395288" y="549275"/>
            <a:ext cx="835342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1067" name="Rectangle 43"/>
          <p:cNvSpPr>
            <a:spLocks noGrp="1" noChangeArrowheads="1"/>
          </p:cNvSpPr>
          <p:nvPr>
            <p:ph type="sldNum" sz="quarter" idx="4"/>
          </p:nvPr>
        </p:nvSpPr>
        <p:spPr bwMode="auto">
          <a:xfrm>
            <a:off x="8388350" y="638175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a:solidFill>
                  <a:srgbClr val="0E438A"/>
                </a:solidFill>
                <a:latin typeface="Zurich BT" charset="0"/>
                <a:cs typeface="Times New Roman" panose="02020603050405020304" pitchFamily="18" charset="0"/>
              </a:defRPr>
            </a:lvl1pPr>
          </a:lstStyle>
          <a:p>
            <a:fld id="{5733DA98-E4DE-4A96-AE35-A63DD5E44A02}" type="slidenum">
              <a:rPr lang="en-US" altLang="en-US"/>
              <a:pPr/>
              <a:t>‹#›</a:t>
            </a:fld>
            <a:endParaRPr lang="en-US" altLang="en-US"/>
          </a:p>
        </p:txBody>
      </p:sp>
      <p:pic>
        <p:nvPicPr>
          <p:cNvPr id="1031" name="Picture 7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white">
          <a:xfrm>
            <a:off x="5580063" y="5661025"/>
            <a:ext cx="2411412"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19" r:id="rId1"/>
    <p:sldLayoutId id="2147485007" r:id="rId2"/>
    <p:sldLayoutId id="2147485008" r:id="rId3"/>
    <p:sldLayoutId id="2147485009" r:id="rId4"/>
    <p:sldLayoutId id="2147485010" r:id="rId5"/>
    <p:sldLayoutId id="2147485011" r:id="rId6"/>
    <p:sldLayoutId id="2147485012" r:id="rId7"/>
    <p:sldLayoutId id="2147485013" r:id="rId8"/>
    <p:sldLayoutId id="2147485014" r:id="rId9"/>
    <p:sldLayoutId id="2147485015" r:id="rId10"/>
    <p:sldLayoutId id="2147485016" r:id="rId11"/>
    <p:sldLayoutId id="2147485017" r:id="rId12"/>
    <p:sldLayoutId id="2147485018" r:id="rId13"/>
    <p:sldLayoutId id="2147485020" r:id="rId14"/>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image" Target="../media/image23.jpeg"/><Relationship Id="rId18" Type="http://schemas.openxmlformats.org/officeDocument/2006/relationships/image" Target="../media/image28.jpeg"/><Relationship Id="rId26" Type="http://schemas.openxmlformats.org/officeDocument/2006/relationships/hyperlink" Target="http://www.itu.int/ITU-D/cyb/app/index.html" TargetMode="External"/><Relationship Id="rId3" Type="http://schemas.openxmlformats.org/officeDocument/2006/relationships/image" Target="../media/image13.jpeg"/><Relationship Id="rId21" Type="http://schemas.openxmlformats.org/officeDocument/2006/relationships/image" Target="../media/image30.pn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32.png"/><Relationship Id="rId33" Type="http://schemas.openxmlformats.org/officeDocument/2006/relationships/image" Target="../media/image36.png"/><Relationship Id="rId2" Type="http://schemas.openxmlformats.org/officeDocument/2006/relationships/image" Target="../media/image12.png"/><Relationship Id="rId16" Type="http://schemas.openxmlformats.org/officeDocument/2006/relationships/image" Target="../media/image26.jpeg"/><Relationship Id="rId20" Type="http://schemas.openxmlformats.org/officeDocument/2006/relationships/hyperlink" Target="http://www.itu.int/en/ITU-D/Regulatory-Market" TargetMode="External"/><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hyperlink" Target="http://www.itu.int/en/ITU-D/Capacity-Building" TargetMode="External"/><Relationship Id="rId32" Type="http://schemas.openxmlformats.org/officeDocument/2006/relationships/hyperlink" Target="http://www.itu.int/en/ITU-D/Digital-Inclusion/Pages/default.aspx" TargetMode="External"/><Relationship Id="rId5" Type="http://schemas.openxmlformats.org/officeDocument/2006/relationships/image" Target="../media/image15.png"/><Relationship Id="rId15" Type="http://schemas.openxmlformats.org/officeDocument/2006/relationships/image" Target="../media/image25.jpeg"/><Relationship Id="rId23" Type="http://schemas.openxmlformats.org/officeDocument/2006/relationships/image" Target="../media/image31.png"/><Relationship Id="rId28" Type="http://schemas.openxmlformats.org/officeDocument/2006/relationships/hyperlink" Target="http://www.itu.int/en/ITU-D/Cybersecurity" TargetMode="External"/><Relationship Id="rId10" Type="http://schemas.openxmlformats.org/officeDocument/2006/relationships/image" Target="../media/image20.jpeg"/><Relationship Id="rId19" Type="http://schemas.openxmlformats.org/officeDocument/2006/relationships/image" Target="../media/image29.jpeg"/><Relationship Id="rId31" Type="http://schemas.openxmlformats.org/officeDocument/2006/relationships/image" Target="../media/image35.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 Id="rId22" Type="http://schemas.openxmlformats.org/officeDocument/2006/relationships/hyperlink" Target="http://www.itu.int/en/ITU-D/LDCs/Pages/default_backup-20210803.aspx" TargetMode="External"/><Relationship Id="rId27" Type="http://schemas.openxmlformats.org/officeDocument/2006/relationships/image" Target="../media/image33.png"/><Relationship Id="rId30" Type="http://schemas.openxmlformats.org/officeDocument/2006/relationships/hyperlink" Target="http://www.itu.int/en/ITU-D/Statistics" TargetMode="External"/><Relationship Id="rId8"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43.jpe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emf"/><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jpe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hyperlink" Target="http://www.itu.int/icteye" TargetMode="External"/><Relationship Id="rId3" Type="http://schemas.openxmlformats.org/officeDocument/2006/relationships/image" Target="../media/image13.jpeg"/><Relationship Id="rId7" Type="http://schemas.openxmlformats.org/officeDocument/2006/relationships/image" Target="../media/image18.png"/><Relationship Id="rId12" Type="http://schemas.openxmlformats.org/officeDocument/2006/relationships/image" Target="../media/image6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7.jpeg"/><Relationship Id="rId11" Type="http://schemas.openxmlformats.org/officeDocument/2006/relationships/hyperlink" Target="http://www.itu.int/en/ITU-D/Regulatory-Market" TargetMode="External"/><Relationship Id="rId5" Type="http://schemas.openxmlformats.org/officeDocument/2006/relationships/image" Target="../media/image56.png"/><Relationship Id="rId15" Type="http://schemas.openxmlformats.org/officeDocument/2006/relationships/image" Target="../media/image63.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jpe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image" Target="../media/image64.jpeg"/><Relationship Id="rId21" Type="http://schemas.openxmlformats.org/officeDocument/2006/relationships/diagramQuickStyle" Target="../diagrams/quickStyle2.xml"/><Relationship Id="rId7" Type="http://schemas.openxmlformats.org/officeDocument/2006/relationships/image" Target="../media/image17.pn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2.png"/><Relationship Id="rId16" Type="http://schemas.openxmlformats.org/officeDocument/2006/relationships/image" Target="../media/image65.jpeg"/><Relationship Id="rId20" Type="http://schemas.openxmlformats.org/officeDocument/2006/relationships/diagramLayout" Target="../diagrams/layout2.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2.jpeg"/><Relationship Id="rId24" Type="http://schemas.openxmlformats.org/officeDocument/2006/relationships/image" Target="../media/image66.png"/><Relationship Id="rId5" Type="http://schemas.openxmlformats.org/officeDocument/2006/relationships/image" Target="../media/image15.png"/><Relationship Id="rId15" Type="http://schemas.openxmlformats.org/officeDocument/2006/relationships/image" Target="../media/image26.jpeg"/><Relationship Id="rId23" Type="http://schemas.microsoft.com/office/2007/relationships/diagramDrawing" Target="../diagrams/drawing2.xml"/><Relationship Id="rId10" Type="http://schemas.openxmlformats.org/officeDocument/2006/relationships/image" Target="../media/image20.jpeg"/><Relationship Id="rId19" Type="http://schemas.openxmlformats.org/officeDocument/2006/relationships/diagramData" Target="../diagrams/data2.xml"/><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5.jpeg"/><Relationship Id="rId22"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68.png"/><Relationship Id="rId3" Type="http://schemas.openxmlformats.org/officeDocument/2006/relationships/image" Target="../media/image67.jpeg"/><Relationship Id="rId7" Type="http://schemas.openxmlformats.org/officeDocument/2006/relationships/image" Target="../media/image22.jpeg"/><Relationship Id="rId12"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8.jpeg"/><Relationship Id="rId5" Type="http://schemas.openxmlformats.org/officeDocument/2006/relationships/image" Target="../media/image18.png"/><Relationship Id="rId10" Type="http://schemas.openxmlformats.org/officeDocument/2006/relationships/image" Target="../media/image65.jpeg"/><Relationship Id="rId4" Type="http://schemas.openxmlformats.org/officeDocument/2006/relationships/image" Target="../media/image17.png"/><Relationship Id="rId9" Type="http://schemas.openxmlformats.org/officeDocument/2006/relationships/image" Target="../media/image26.jpeg"/><Relationship Id="rId1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diagramData" Target="../diagrams/data3.xml"/><Relationship Id="rId18" Type="http://schemas.openxmlformats.org/officeDocument/2006/relationships/image" Target="../media/image79.jpeg"/><Relationship Id="rId3" Type="http://schemas.openxmlformats.org/officeDocument/2006/relationships/image" Target="../media/image70.jpeg"/><Relationship Id="rId21" Type="http://schemas.openxmlformats.org/officeDocument/2006/relationships/diagramQuickStyle" Target="../diagrams/quickStyle4.xml"/><Relationship Id="rId7" Type="http://schemas.openxmlformats.org/officeDocument/2006/relationships/image" Target="../media/image73.jpeg"/><Relationship Id="rId12" Type="http://schemas.openxmlformats.org/officeDocument/2006/relationships/image" Target="../media/image78.png"/><Relationship Id="rId17" Type="http://schemas.microsoft.com/office/2007/relationships/diagramDrawing" Target="../diagrams/drawing3.xml"/><Relationship Id="rId2" Type="http://schemas.openxmlformats.org/officeDocument/2006/relationships/image" Target="../media/image12.png"/><Relationship Id="rId16" Type="http://schemas.openxmlformats.org/officeDocument/2006/relationships/diagramColors" Target="../diagrams/colors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77.jpeg"/><Relationship Id="rId5" Type="http://schemas.openxmlformats.org/officeDocument/2006/relationships/image" Target="../media/image72.jpeg"/><Relationship Id="rId15" Type="http://schemas.openxmlformats.org/officeDocument/2006/relationships/diagramQuickStyle" Target="../diagrams/quickStyle3.xml"/><Relationship Id="rId23" Type="http://schemas.microsoft.com/office/2007/relationships/diagramDrawing" Target="../diagrams/drawing4.xml"/><Relationship Id="rId10" Type="http://schemas.openxmlformats.org/officeDocument/2006/relationships/image" Target="../media/image76.jpeg"/><Relationship Id="rId19" Type="http://schemas.openxmlformats.org/officeDocument/2006/relationships/diagramData" Target="../diagrams/data4.xml"/><Relationship Id="rId4" Type="http://schemas.openxmlformats.org/officeDocument/2006/relationships/image" Target="../media/image71.png"/><Relationship Id="rId9" Type="http://schemas.openxmlformats.org/officeDocument/2006/relationships/image" Target="../media/image75.jpeg"/><Relationship Id="rId14" Type="http://schemas.openxmlformats.org/officeDocument/2006/relationships/diagramLayout" Target="../diagrams/layout3.xml"/><Relationship Id="rId22" Type="http://schemas.openxmlformats.org/officeDocument/2006/relationships/diagramColors" Target="../diagrams/colors4.xml"/></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ofcom.org.uk/about/organisations-we-work-with/letter-from-the-office-of-fair-trading/" TargetMode="External"/><Relationship Id="rId5" Type="http://schemas.openxmlformats.org/officeDocument/2006/relationships/image" Target="../media/image81.jpeg"/><Relationship Id="rId4" Type="http://schemas.openxmlformats.org/officeDocument/2006/relationships/hyperlink" Target="http://www.pta.gov.pk/index.php?option=com_content&amp;view=article&amp;id=1774:pta-signs-mou-with-sbp-for-promoting-mobile-banking-in-pakistan&amp;catid=92:press-release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ofcom.org.uk/" TargetMode="External"/><Relationship Id="rId13" Type="http://schemas.openxmlformats.org/officeDocument/2006/relationships/image" Target="../media/image85.jpeg"/><Relationship Id="rId3" Type="http://schemas.openxmlformats.org/officeDocument/2006/relationships/hyperlink" Target="http://www.zawya.com/middle-east/company/profile/1000292/The_Environment_Agency__Abu_Dhabi_EAD/" TargetMode="External"/><Relationship Id="rId7" Type="http://schemas.openxmlformats.org/officeDocument/2006/relationships/hyperlink" Target="http://www.fca.org.uk/" TargetMode="External"/><Relationship Id="rId12" Type="http://schemas.openxmlformats.org/officeDocument/2006/relationships/hyperlink" Target="http://www.uregni.gov.uk/"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caa.co.uk/" TargetMode="External"/><Relationship Id="rId11" Type="http://schemas.openxmlformats.org/officeDocument/2006/relationships/hyperlink" Target="http://www.ofwat.gov.uk/" TargetMode="External"/><Relationship Id="rId5" Type="http://schemas.openxmlformats.org/officeDocument/2006/relationships/image" Target="../media/image84.jpeg"/><Relationship Id="rId10" Type="http://schemas.openxmlformats.org/officeDocument/2006/relationships/hyperlink" Target="http://orr.gov.uk/" TargetMode="External"/><Relationship Id="rId4" Type="http://schemas.openxmlformats.org/officeDocument/2006/relationships/image" Target="../media/image83.jpeg"/><Relationship Id="rId9" Type="http://schemas.openxmlformats.org/officeDocument/2006/relationships/hyperlink" Target="http://www.ofgem.gov.u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itu.int/en/ITU-D/Pages/Regional-Presence.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tu.int/en/newsroom/wtdc-14/Pages/dubai-declaration.aspx" TargetMode="External"/><Relationship Id="rId2" Type="http://schemas.openxmlformats.org/officeDocument/2006/relationships/hyperlink" Target="http://www.itu.int/en/ITU-D/Conferences/WTDC/WTDC14" TargetMode="Externa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www.itu.int/en/ITU-T/Workshops-and-Seminars/bsg/201311/Pages/Default.aspx" TargetMode="External"/><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hyperlink" Target="http://www.itu.int/en/ITU-T/Workshops-and-Seminars/bsg/201310/Pages/default.aspx"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7.gif"/><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www.itu.int/en/ITU-D/Technology/Pages/default.asp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179388" y="5373688"/>
            <a:ext cx="8893175" cy="1295400"/>
          </a:xfrm>
          <a:prstGeom prst="rect">
            <a:avLst/>
          </a:prstGeom>
          <a:solidFill>
            <a:schemeClr val="bg1"/>
          </a:solidFill>
          <a:ln w="76200" algn="ctr">
            <a:solidFill>
              <a:schemeClr val="bg1"/>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4099" name="Rectangle 4"/>
          <p:cNvSpPr>
            <a:spLocks noGrp="1" noChangeArrowheads="1"/>
          </p:cNvSpPr>
          <p:nvPr>
            <p:ph type="ctrTitle"/>
          </p:nvPr>
        </p:nvSpPr>
        <p:spPr>
          <a:xfrm>
            <a:off x="900113" y="1268323"/>
            <a:ext cx="7416800" cy="1200329"/>
          </a:xfrm>
        </p:spPr>
        <p:txBody>
          <a:bodyPr/>
          <a:lstStyle/>
          <a:p>
            <a:r>
              <a:rPr lang="en-US" altLang="en-US" sz="3600" dirty="0" smtClean="0">
                <a:latin typeface="Cambria" panose="02040503050406030204" pitchFamily="18" charset="0"/>
              </a:rPr>
              <a:t>Bridging the Standardization Gap</a:t>
            </a:r>
            <a:br>
              <a:rPr lang="en-US" altLang="en-US" sz="3600" dirty="0" smtClean="0">
                <a:latin typeface="Cambria" panose="02040503050406030204" pitchFamily="18" charset="0"/>
              </a:rPr>
            </a:br>
            <a:endParaRPr lang="en-US" altLang="en-US" sz="3600" dirty="0" smtClean="0">
              <a:latin typeface="Cambria" panose="02040503050406030204" pitchFamily="18" charset="0"/>
            </a:endParaRPr>
          </a:p>
        </p:txBody>
      </p:sp>
      <p:sp>
        <p:nvSpPr>
          <p:cNvPr id="4100" name="Rectangle 5"/>
          <p:cNvSpPr>
            <a:spLocks noGrp="1" noChangeArrowheads="1"/>
          </p:cNvSpPr>
          <p:nvPr>
            <p:ph type="subTitle" idx="1"/>
          </p:nvPr>
        </p:nvSpPr>
        <p:spPr>
          <a:xfrm>
            <a:off x="1387475" y="5568950"/>
            <a:ext cx="6769100" cy="1081088"/>
          </a:xfrm>
        </p:spPr>
        <p:txBody>
          <a:bodyPr/>
          <a:lstStyle/>
          <a:p>
            <a:endParaRPr lang="en-US" altLang="en-US" sz="1400" b="1" dirty="0" smtClean="0">
              <a:solidFill>
                <a:schemeClr val="hlink"/>
              </a:solidFill>
              <a:latin typeface="Cambria" panose="02040503050406030204" pitchFamily="18" charset="0"/>
            </a:endParaRPr>
          </a:p>
          <a:p>
            <a:r>
              <a:rPr lang="en-US" altLang="en-US" sz="1400" b="1" dirty="0" smtClean="0">
                <a:solidFill>
                  <a:schemeClr val="hlink"/>
                </a:solidFill>
                <a:latin typeface="Cambria" panose="02040503050406030204" pitchFamily="18" charset="0"/>
              </a:rPr>
              <a:t>Ashish Narayan</a:t>
            </a:r>
            <a:br>
              <a:rPr lang="en-US" altLang="en-US" sz="1400" b="1" dirty="0" smtClean="0">
                <a:solidFill>
                  <a:schemeClr val="hlink"/>
                </a:solidFill>
                <a:latin typeface="Cambria" panose="02040503050406030204" pitchFamily="18" charset="0"/>
              </a:rPr>
            </a:br>
            <a:r>
              <a:rPr lang="en-US" altLang="en-US" sz="1400" b="1" dirty="0" smtClean="0">
                <a:solidFill>
                  <a:schemeClr val="hlink"/>
                </a:solidFill>
                <a:latin typeface="Cambria" panose="02040503050406030204" pitchFamily="18" charset="0"/>
              </a:rPr>
              <a:t>ITU Regional Office for Asia and the Pacific</a:t>
            </a:r>
          </a:p>
        </p:txBody>
      </p:sp>
      <p:sp>
        <p:nvSpPr>
          <p:cNvPr id="4101" name="Rectangle 6"/>
          <p:cNvSpPr>
            <a:spLocks noChangeArrowheads="1"/>
          </p:cNvSpPr>
          <p:nvPr/>
        </p:nvSpPr>
        <p:spPr bwMode="auto">
          <a:xfrm>
            <a:off x="0" y="2786063"/>
            <a:ext cx="88201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buClr>
                <a:schemeClr val="tx1"/>
              </a:buClr>
              <a:buFont typeface="Arial" panose="020B0604020202020204" pitchFamily="34" charset="0"/>
              <a:buNone/>
            </a:pPr>
            <a:endParaRPr lang="en-US" altLang="en-US" sz="1800" b="1">
              <a:solidFill>
                <a:schemeClr val="hlink"/>
              </a:solidFill>
            </a:endParaRPr>
          </a:p>
        </p:txBody>
      </p:sp>
      <p:sp>
        <p:nvSpPr>
          <p:cNvPr id="4102" name="Rectangle 1"/>
          <p:cNvSpPr>
            <a:spLocks noChangeArrowheads="1"/>
          </p:cNvSpPr>
          <p:nvPr/>
        </p:nvSpPr>
        <p:spPr bwMode="auto">
          <a:xfrm>
            <a:off x="1729284" y="3367450"/>
            <a:ext cx="57933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
                <a:schemeClr val="tx1"/>
              </a:buClr>
              <a:buSzTx/>
              <a:buNone/>
            </a:pPr>
            <a:r>
              <a:rPr lang="en-US" sz="1600" b="1" dirty="0">
                <a:solidFill>
                  <a:srgbClr val="1B5BA2"/>
                </a:solidFill>
                <a:latin typeface="Cambria" panose="02040503050406030204" pitchFamily="18" charset="0"/>
                <a:ea typeface="+mj-ea"/>
                <a:cs typeface="+mj-cs"/>
              </a:rPr>
              <a:t>ITU Regional Standardization Forum For Asia Pacific Region</a:t>
            </a:r>
            <a:br>
              <a:rPr lang="en-US" sz="1600" b="1" dirty="0">
                <a:solidFill>
                  <a:srgbClr val="1B5BA2"/>
                </a:solidFill>
                <a:latin typeface="Cambria" panose="02040503050406030204" pitchFamily="18" charset="0"/>
                <a:ea typeface="+mj-ea"/>
                <a:cs typeface="+mj-cs"/>
              </a:rPr>
            </a:br>
            <a:r>
              <a:rPr lang="en-US" sz="1600" b="1" dirty="0">
                <a:solidFill>
                  <a:srgbClr val="1B5BA2"/>
                </a:solidFill>
                <a:latin typeface="Cambria" panose="02040503050406030204" pitchFamily="18" charset="0"/>
                <a:ea typeface="+mj-ea"/>
                <a:cs typeface="+mj-cs"/>
              </a:rPr>
              <a:t>Bangkok, Thailand,  25 August </a:t>
            </a:r>
            <a:r>
              <a:rPr lang="en-US" sz="1600" b="1" dirty="0" smtClean="0">
                <a:solidFill>
                  <a:srgbClr val="1B5BA2"/>
                </a:solidFill>
                <a:latin typeface="Cambria" panose="02040503050406030204" pitchFamily="18" charset="0"/>
                <a:ea typeface="+mj-ea"/>
                <a:cs typeface="+mj-cs"/>
              </a:rPr>
              <a:t>2014</a:t>
            </a:r>
            <a:endParaRPr lang="en-US" altLang="en-US" sz="1600" b="1" dirty="0">
              <a:solidFill>
                <a:srgbClr val="1B5BA2"/>
              </a:solidFill>
              <a:latin typeface="Cambria" panose="02040503050406030204" pitchFamily="18" charset="0"/>
              <a:ea typeface="+mj-ea"/>
              <a:cs typeface="+mj-cs"/>
            </a:endParaRPr>
          </a:p>
        </p:txBody>
      </p:sp>
      <p:pic>
        <p:nvPicPr>
          <p:cNvPr id="4103" name="Picture 54" descr="Certific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563" y="4652963"/>
            <a:ext cx="9779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FDA05D2E-5B11-4C58-8EF2-05D45C41D49F}" type="slidenum">
              <a:rPr lang="en-US" altLang="en-US" sz="1000">
                <a:solidFill>
                  <a:srgbClr val="0E438A"/>
                </a:solidFill>
                <a:latin typeface="Zurich BT" charset="0"/>
              </a:rPr>
              <a:pPr>
                <a:spcBef>
                  <a:spcPct val="0"/>
                </a:spcBef>
                <a:buClrTx/>
                <a:buSzTx/>
                <a:buFontTx/>
                <a:buNone/>
              </a:pPr>
              <a:t>10</a:t>
            </a:fld>
            <a:endParaRPr lang="en-US" altLang="en-US" sz="1000">
              <a:solidFill>
                <a:srgbClr val="0E438A"/>
              </a:solidFill>
              <a:latin typeface="Zurich BT"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buClrTx/>
              <a:buFontTx/>
              <a:buNone/>
              <a:defRPr/>
            </a:pPr>
            <a:r>
              <a:rPr lang="en-US" sz="900">
                <a:solidFill>
                  <a:schemeClr val="bg2"/>
                </a:solidFill>
                <a:latin typeface="+mn-lt"/>
                <a:cs typeface="Arial" charset="0"/>
              </a:rPr>
              <a:t>ITU ASP RO</a:t>
            </a:r>
          </a:p>
        </p:txBody>
      </p:sp>
      <p:sp>
        <p:nvSpPr>
          <p:cNvPr id="15364"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60325" y="115888"/>
            <a:ext cx="8975725" cy="674211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76250"/>
            <a:ext cx="9144000" cy="477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white">
          <a:xfrm>
            <a:off x="684213" y="1666875"/>
            <a:ext cx="6329362" cy="3881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
        <p:nvSpPr>
          <p:cNvPr id="24580" name="Rectangle 2"/>
          <p:cNvSpPr>
            <a:spLocks noChangeArrowheads="1"/>
          </p:cNvSpPr>
          <p:nvPr/>
        </p:nvSpPr>
        <p:spPr bwMode="auto">
          <a:xfrm>
            <a:off x="-36513" y="0"/>
            <a:ext cx="9180513" cy="6884988"/>
          </a:xfrm>
          <a:prstGeom prst="rect">
            <a:avLst/>
          </a:prstGeom>
          <a:solidFill>
            <a:schemeClr val="accent1">
              <a:alpha val="9294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58" name="Rectangle 57"/>
          <p:cNvSpPr/>
          <p:nvPr/>
        </p:nvSpPr>
        <p:spPr>
          <a:xfrm>
            <a:off x="0" y="5599113"/>
            <a:ext cx="9021763" cy="1260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sp>
        <p:nvSpPr>
          <p:cNvPr id="7" name="Arc 6"/>
          <p:cNvSpPr/>
          <p:nvPr/>
        </p:nvSpPr>
        <p:spPr>
          <a:xfrm>
            <a:off x="-4573588" y="779463"/>
            <a:ext cx="12442826" cy="8089900"/>
          </a:xfrm>
          <a:prstGeom prst="arc">
            <a:avLst>
              <a:gd name="adj1" fmla="val 15359795"/>
              <a:gd name="adj2" fmla="val 1153677"/>
            </a:avLst>
          </a:prstGeom>
          <a:solidFill>
            <a:schemeClr val="tx2">
              <a:lumMod val="20000"/>
              <a:lumOff val="80000"/>
              <a:alpha val="26000"/>
            </a:schemeClr>
          </a:solidFill>
          <a:ln w="127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030" name="Picture 6" descr="Smart cities may be new cities built smart right from the start or cities established for a special purpose (such as an industrial city or a science 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4365104"/>
            <a:ext cx="1740579" cy="1021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584"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7ACCA29E-2F18-4952-BE60-8EC90748D19E}" type="slidenum">
              <a:rPr lang="en-US" altLang="en-US" sz="1000">
                <a:solidFill>
                  <a:srgbClr val="0E438A"/>
                </a:solidFill>
                <a:latin typeface="Zurich BT" charset="0"/>
              </a:rPr>
              <a:pPr>
                <a:spcBef>
                  <a:spcPct val="0"/>
                </a:spcBef>
                <a:buClrTx/>
                <a:buSzTx/>
                <a:buFontTx/>
                <a:buNone/>
              </a:pPr>
              <a:t>11</a:t>
            </a:fld>
            <a:endParaRPr lang="en-US" altLang="en-US" sz="1000">
              <a:solidFill>
                <a:srgbClr val="0E438A"/>
              </a:solidFill>
              <a:latin typeface="Zurich BT" charset="0"/>
            </a:endParaRPr>
          </a:p>
        </p:txBody>
      </p:sp>
      <p:pic>
        <p:nvPicPr>
          <p:cNvPr id="819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6825" y="3070225"/>
            <a:ext cx="1289050" cy="796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9563" y="4313238"/>
            <a:ext cx="1422400" cy="8429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55875" y="3338513"/>
            <a:ext cx="1368425" cy="868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333375"/>
            <a:ext cx="1335087"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TextBox 1"/>
          <p:cNvSpPr txBox="1">
            <a:spLocks noChangeArrowheads="1"/>
          </p:cNvSpPr>
          <p:nvPr/>
        </p:nvSpPr>
        <p:spPr bwMode="auto">
          <a:xfrm>
            <a:off x="1258888" y="3789363"/>
            <a:ext cx="133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Universal Broadband</a:t>
            </a:r>
          </a:p>
        </p:txBody>
      </p:sp>
      <p:sp>
        <p:nvSpPr>
          <p:cNvPr id="8204" name="TextBox 11"/>
          <p:cNvSpPr txBox="1">
            <a:spLocks noChangeArrowheads="1"/>
          </p:cNvSpPr>
          <p:nvPr/>
        </p:nvSpPr>
        <p:spPr bwMode="auto">
          <a:xfrm>
            <a:off x="2843213" y="5054600"/>
            <a:ext cx="136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Infrastructure Security</a:t>
            </a:r>
          </a:p>
        </p:txBody>
      </p:sp>
      <p:sp>
        <p:nvSpPr>
          <p:cNvPr id="8207" name="TextBox 14"/>
          <p:cNvSpPr txBox="1">
            <a:spLocks noChangeArrowheads="1"/>
          </p:cNvSpPr>
          <p:nvPr/>
        </p:nvSpPr>
        <p:spPr bwMode="auto">
          <a:xfrm>
            <a:off x="179388" y="1166813"/>
            <a:ext cx="1597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Emergency</a:t>
            </a:r>
          </a:p>
        </p:txBody>
      </p:sp>
      <p:pic>
        <p:nvPicPr>
          <p:cNvPr id="22" name="Picture 21"/>
          <p:cNvPicPr>
            <a:picLocks noChangeAspect="1"/>
          </p:cNvPicPr>
          <p:nvPr/>
        </p:nvPicPr>
        <p:blipFill>
          <a:blip r:embed="rId8"/>
          <a:stretch>
            <a:fillRect/>
          </a:stretch>
        </p:blipFill>
        <p:spPr>
          <a:xfrm>
            <a:off x="284163" y="4872038"/>
            <a:ext cx="455612" cy="514350"/>
          </a:xfrm>
          <a:prstGeom prst="rect">
            <a:avLst/>
          </a:prstGeom>
          <a:ln>
            <a:noFill/>
          </a:ln>
          <a:effectLst>
            <a:outerShdw blurRad="292100" dist="139700" dir="2700000" algn="tl" rotWithShape="0">
              <a:srgbClr val="333333">
                <a:alpha val="65000"/>
              </a:srgbClr>
            </a:outerShdw>
          </a:effectLst>
        </p:spPr>
      </p:pic>
      <p:sp>
        <p:nvSpPr>
          <p:cNvPr id="30" name="TextBox 15"/>
          <p:cNvSpPr txBox="1">
            <a:spLocks noChangeArrowheads="1"/>
          </p:cNvSpPr>
          <p:nvPr/>
        </p:nvSpPr>
        <p:spPr bwMode="auto">
          <a:xfrm>
            <a:off x="192088" y="3632200"/>
            <a:ext cx="1211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Sensor Networks</a:t>
            </a:r>
          </a:p>
        </p:txBody>
      </p:sp>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21785" y="5733256"/>
            <a:ext cx="1179123" cy="736601"/>
          </a:xfrm>
          <a:prstGeom prst="rect">
            <a:avLst/>
          </a:prstGeom>
          <a:ln>
            <a:noFill/>
          </a:ln>
          <a:effectLst>
            <a:softEdge rad="112500"/>
          </a:effectLst>
        </p:spPr>
      </p:pic>
      <p:sp>
        <p:nvSpPr>
          <p:cNvPr id="24595" name="TextBox 11"/>
          <p:cNvSpPr txBox="1">
            <a:spLocks noChangeArrowheads="1"/>
          </p:cNvSpPr>
          <p:nvPr/>
        </p:nvSpPr>
        <p:spPr bwMode="auto">
          <a:xfrm>
            <a:off x="2124075" y="6464300"/>
            <a:ext cx="942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200" b="1">
                <a:solidFill>
                  <a:schemeClr val="bg1"/>
                </a:solidFill>
                <a:latin typeface="Calibri" panose="020F0502020204030204" pitchFamily="34" charset="0"/>
              </a:rPr>
              <a:t>C&amp;I</a:t>
            </a:r>
          </a:p>
        </p:txBody>
      </p:sp>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72664" y="627441"/>
            <a:ext cx="1211304" cy="739749"/>
          </a:xfrm>
          <a:prstGeom prst="rect">
            <a:avLst/>
          </a:prstGeom>
          <a:ln>
            <a:noFill/>
          </a:ln>
          <a:effectLst>
            <a:softEdge rad="112500"/>
          </a:effectLst>
        </p:spPr>
      </p:pic>
      <p:sp>
        <p:nvSpPr>
          <p:cNvPr id="32" name="TextBox 11"/>
          <p:cNvSpPr txBox="1">
            <a:spLocks noChangeArrowheads="1"/>
          </p:cNvSpPr>
          <p:nvPr/>
        </p:nvSpPr>
        <p:spPr bwMode="auto">
          <a:xfrm>
            <a:off x="2916238" y="1295400"/>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bg1"/>
                </a:solidFill>
                <a:latin typeface="Trebuchet MS" pitchFamily="34" charset="0"/>
              </a:defRPr>
            </a:lvl1pPr>
            <a:lvl2pPr marL="742950" indent="-285750">
              <a:defRPr sz="1600">
                <a:solidFill>
                  <a:schemeClr val="bg1"/>
                </a:solidFill>
                <a:latin typeface="Trebuchet MS" pitchFamily="34" charset="0"/>
              </a:defRPr>
            </a:lvl2pPr>
            <a:lvl3pPr marL="1143000" indent="-228600">
              <a:defRPr sz="1600">
                <a:solidFill>
                  <a:schemeClr val="bg1"/>
                </a:solidFill>
                <a:latin typeface="Trebuchet MS" pitchFamily="34" charset="0"/>
              </a:defRPr>
            </a:lvl3pPr>
            <a:lvl4pPr marL="1600200" indent="-228600">
              <a:defRPr sz="1600">
                <a:solidFill>
                  <a:schemeClr val="bg1"/>
                </a:solidFill>
                <a:latin typeface="Trebuchet MS" pitchFamily="34" charset="0"/>
              </a:defRPr>
            </a:lvl4pPr>
            <a:lvl5pPr marL="2057400" indent="-228600">
              <a:defRPr sz="1600">
                <a:solidFill>
                  <a:schemeClr val="bg1"/>
                </a:solidFill>
                <a:latin typeface="Trebuchet MS" pitchFamily="34"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9pPr>
          </a:lstStyle>
          <a:p>
            <a:pPr>
              <a:defRPr/>
            </a:pPr>
            <a:r>
              <a:rPr lang="en-US" sz="1050" b="1" dirty="0" smtClean="0">
                <a:solidFill>
                  <a:srgbClr val="0E438A"/>
                </a:solidFill>
                <a:latin typeface="Calibri" panose="020F0502020204030204" pitchFamily="34" charset="0"/>
              </a:rPr>
              <a:t>Health</a:t>
            </a:r>
            <a:endParaRPr lang="en-US" sz="1050" b="1" dirty="0">
              <a:solidFill>
                <a:srgbClr val="0E438A"/>
              </a:solidFill>
              <a:latin typeface="Calibri" panose="020F0502020204030204" pitchFamily="34" charset="0"/>
            </a:endParaRPr>
          </a:p>
        </p:txBody>
      </p:sp>
      <p:pic>
        <p:nvPicPr>
          <p:cNvPr id="1028" name="Picture 4" descr="Fujitsu launched its pilot project in June 2011 to collect and analyse field data for four months using sensors in vineyards near Koshu City, in Yaman"/>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11960" y="891763"/>
            <a:ext cx="1371839" cy="9145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TextBox 11"/>
          <p:cNvSpPr txBox="1">
            <a:spLocks noChangeArrowheads="1"/>
          </p:cNvSpPr>
          <p:nvPr/>
        </p:nvSpPr>
        <p:spPr bwMode="auto">
          <a:xfrm>
            <a:off x="4211638" y="1700213"/>
            <a:ext cx="1004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Agriculture</a:t>
            </a:r>
          </a:p>
        </p:txBody>
      </p:sp>
      <p:pic>
        <p:nvPicPr>
          <p:cNvPr id="39" name="Picture 38" descr="28_04"/>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449622" y="1570699"/>
            <a:ext cx="1426634" cy="857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11"/>
          <p:cNvSpPr txBox="1">
            <a:spLocks noChangeArrowheads="1"/>
          </p:cNvSpPr>
          <p:nvPr/>
        </p:nvSpPr>
        <p:spPr bwMode="auto">
          <a:xfrm>
            <a:off x="5378450" y="2349500"/>
            <a:ext cx="1138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 Governance</a:t>
            </a:r>
          </a:p>
        </p:txBody>
      </p:sp>
      <p:pic>
        <p:nvPicPr>
          <p:cNvPr id="1037" name="Picture 13" descr="Terrestrial Services"/>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764095" y="5307296"/>
            <a:ext cx="1408053" cy="726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8" name="TextBox 11"/>
          <p:cNvSpPr txBox="1">
            <a:spLocks noChangeArrowheads="1"/>
          </p:cNvSpPr>
          <p:nvPr/>
        </p:nvSpPr>
        <p:spPr bwMode="auto">
          <a:xfrm>
            <a:off x="2732088" y="5919788"/>
            <a:ext cx="1695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Spectrum  Management</a:t>
            </a:r>
          </a:p>
        </p:txBody>
      </p:sp>
      <p:sp>
        <p:nvSpPr>
          <p:cNvPr id="50" name="TextBox 11"/>
          <p:cNvSpPr txBox="1">
            <a:spLocks noChangeArrowheads="1"/>
          </p:cNvSpPr>
          <p:nvPr/>
        </p:nvSpPr>
        <p:spPr bwMode="auto">
          <a:xfrm>
            <a:off x="1404938" y="6410325"/>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Standards, Conformity &amp; Interoperability</a:t>
            </a:r>
          </a:p>
        </p:txBody>
      </p:sp>
      <p:sp>
        <p:nvSpPr>
          <p:cNvPr id="42" name="TextBox 11"/>
          <p:cNvSpPr txBox="1">
            <a:spLocks noChangeArrowheads="1"/>
          </p:cNvSpPr>
          <p:nvPr/>
        </p:nvSpPr>
        <p:spPr bwMode="auto">
          <a:xfrm>
            <a:off x="4918075" y="5630863"/>
            <a:ext cx="1093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Digital Inclusion</a:t>
            </a:r>
          </a:p>
        </p:txBody>
      </p:sp>
      <p:sp>
        <p:nvSpPr>
          <p:cNvPr id="35" name="TextBox 11"/>
          <p:cNvSpPr txBox="1">
            <a:spLocks noChangeArrowheads="1"/>
          </p:cNvSpPr>
          <p:nvPr/>
        </p:nvSpPr>
        <p:spPr bwMode="auto">
          <a:xfrm>
            <a:off x="179388" y="5421313"/>
            <a:ext cx="1263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600" b="1">
                <a:solidFill>
                  <a:srgbClr val="0070C0"/>
                </a:solidFill>
                <a:latin typeface="Cambria" panose="02040503050406030204" pitchFamily="18" charset="0"/>
              </a:rPr>
              <a:t>S</a:t>
            </a:r>
            <a:r>
              <a:rPr lang="en-US" altLang="en-US" sz="1100" b="1">
                <a:solidFill>
                  <a:srgbClr val="0070C0"/>
                </a:solidFill>
                <a:latin typeface="Cambria" panose="02040503050406030204" pitchFamily="18" charset="0"/>
              </a:rPr>
              <a:t>MART </a:t>
            </a:r>
            <a:br>
              <a:rPr lang="en-US" altLang="en-US" sz="1100" b="1">
                <a:solidFill>
                  <a:srgbClr val="0070C0"/>
                </a:solidFill>
                <a:latin typeface="Cambria" panose="02040503050406030204" pitchFamily="18" charset="0"/>
              </a:rPr>
            </a:br>
            <a:r>
              <a:rPr lang="en-US" altLang="en-US" sz="1400" b="1">
                <a:solidFill>
                  <a:srgbClr val="0070C0"/>
                </a:solidFill>
                <a:latin typeface="Cambria" panose="02040503050406030204" pitchFamily="18" charset="0"/>
              </a:rPr>
              <a:t>S</a:t>
            </a:r>
            <a:r>
              <a:rPr lang="en-US" altLang="en-US" sz="1100" b="1">
                <a:solidFill>
                  <a:srgbClr val="0070C0"/>
                </a:solidFill>
                <a:latin typeface="Cambria" panose="02040503050406030204" pitchFamily="18" charset="0"/>
              </a:rPr>
              <a:t>USTAINABLE </a:t>
            </a:r>
            <a:br>
              <a:rPr lang="en-US" altLang="en-US" sz="1100" b="1">
                <a:solidFill>
                  <a:srgbClr val="0070C0"/>
                </a:solidFill>
                <a:latin typeface="Cambria" panose="02040503050406030204" pitchFamily="18" charset="0"/>
              </a:rPr>
            </a:br>
            <a:r>
              <a:rPr lang="en-US" altLang="en-US" sz="1400" b="1">
                <a:solidFill>
                  <a:srgbClr val="0070C0"/>
                </a:solidFill>
                <a:latin typeface="Cambria" panose="02040503050406030204" pitchFamily="18" charset="0"/>
              </a:rPr>
              <a:t>C</a:t>
            </a:r>
            <a:r>
              <a:rPr lang="en-US" altLang="en-US" sz="1100" b="1">
                <a:solidFill>
                  <a:srgbClr val="0070C0"/>
                </a:solidFill>
                <a:latin typeface="Cambria" panose="02040503050406030204" pitchFamily="18" charset="0"/>
              </a:rPr>
              <a:t>ITIES</a:t>
            </a:r>
          </a:p>
        </p:txBody>
      </p:sp>
      <p:pic>
        <p:nvPicPr>
          <p:cNvPr id="6" name="Picture 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32093" y="3038045"/>
            <a:ext cx="1027539" cy="606979"/>
          </a:xfrm>
          <a:prstGeom prst="rect">
            <a:avLst/>
          </a:prstGeom>
          <a:ln>
            <a:noFill/>
          </a:ln>
          <a:effectLst>
            <a:softEdge rad="112500"/>
          </a:effectLst>
        </p:spPr>
      </p:pic>
      <p:sp>
        <p:nvSpPr>
          <p:cNvPr id="57" name="TextBox 1"/>
          <p:cNvSpPr txBox="1">
            <a:spLocks noChangeArrowheads="1"/>
          </p:cNvSpPr>
          <p:nvPr/>
        </p:nvSpPr>
        <p:spPr bwMode="auto">
          <a:xfrm>
            <a:off x="2520950" y="4119563"/>
            <a:ext cx="133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Green ICT &amp; E-Waste</a:t>
            </a:r>
          </a:p>
        </p:txBody>
      </p:sp>
      <p:pic>
        <p:nvPicPr>
          <p:cNvPr id="8" name="Picture 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457656" y="404664"/>
            <a:ext cx="1458162" cy="864096"/>
          </a:xfrm>
          <a:prstGeom prst="rect">
            <a:avLst/>
          </a:prstGeom>
          <a:ln>
            <a:noFill/>
          </a:ln>
          <a:effectLst>
            <a:softEdge rad="112500"/>
          </a:effectLst>
        </p:spPr>
      </p:pic>
      <p:sp>
        <p:nvSpPr>
          <p:cNvPr id="45" name="TextBox 11"/>
          <p:cNvSpPr txBox="1">
            <a:spLocks noChangeArrowheads="1"/>
          </p:cNvSpPr>
          <p:nvPr/>
        </p:nvSpPr>
        <p:spPr bwMode="auto">
          <a:xfrm>
            <a:off x="1476375" y="1211263"/>
            <a:ext cx="1639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Education</a:t>
            </a:r>
          </a:p>
        </p:txBody>
      </p:sp>
      <p:pic>
        <p:nvPicPr>
          <p:cNvPr id="9" name="Picture 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165651" y="2482004"/>
            <a:ext cx="1502693" cy="1000793"/>
          </a:xfrm>
          <a:prstGeom prst="rect">
            <a:avLst/>
          </a:prstGeom>
          <a:ln>
            <a:noFill/>
          </a:ln>
          <a:effectLst>
            <a:softEdge rad="112500"/>
          </a:effectLst>
        </p:spPr>
      </p:pic>
      <p:sp>
        <p:nvSpPr>
          <p:cNvPr id="63" name="TextBox 11"/>
          <p:cNvSpPr txBox="1">
            <a:spLocks noChangeArrowheads="1"/>
          </p:cNvSpPr>
          <p:nvPr/>
        </p:nvSpPr>
        <p:spPr bwMode="auto">
          <a:xfrm>
            <a:off x="6184900" y="3398838"/>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Transport</a:t>
            </a:r>
          </a:p>
        </p:txBody>
      </p:sp>
      <p:sp>
        <p:nvSpPr>
          <p:cNvPr id="64" name="TextBox 11"/>
          <p:cNvSpPr txBox="1">
            <a:spLocks noChangeArrowheads="1"/>
          </p:cNvSpPr>
          <p:nvPr/>
        </p:nvSpPr>
        <p:spPr bwMode="auto">
          <a:xfrm>
            <a:off x="4114800" y="3248025"/>
            <a:ext cx="1249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Capacity Building</a:t>
            </a:r>
          </a:p>
        </p:txBody>
      </p:sp>
      <p:pic>
        <p:nvPicPr>
          <p:cNvPr id="13" name="Picture 1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848400" y="3429000"/>
            <a:ext cx="1419827" cy="953946"/>
          </a:xfrm>
          <a:prstGeom prst="rect">
            <a:avLst/>
          </a:prstGeom>
          <a:ln>
            <a:noFill/>
          </a:ln>
          <a:effectLst>
            <a:softEdge rad="112500"/>
          </a:effectLst>
        </p:spPr>
      </p:pic>
      <p:pic>
        <p:nvPicPr>
          <p:cNvPr id="90114" name="Picture 2" descr="C:\Users\narayan\Pictures\smart water images.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759695" y="4556397"/>
            <a:ext cx="1401604" cy="932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5" name="TextBox 11"/>
          <p:cNvSpPr txBox="1">
            <a:spLocks noChangeArrowheads="1"/>
          </p:cNvSpPr>
          <p:nvPr/>
        </p:nvSpPr>
        <p:spPr bwMode="auto">
          <a:xfrm>
            <a:off x="6819900" y="4335463"/>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Electricity</a:t>
            </a:r>
          </a:p>
        </p:txBody>
      </p:sp>
      <p:sp>
        <p:nvSpPr>
          <p:cNvPr id="66" name="TextBox 11"/>
          <p:cNvSpPr txBox="1">
            <a:spLocks noChangeArrowheads="1"/>
          </p:cNvSpPr>
          <p:nvPr/>
        </p:nvSpPr>
        <p:spPr bwMode="auto">
          <a:xfrm>
            <a:off x="6732588" y="534352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Water </a:t>
            </a:r>
          </a:p>
        </p:txBody>
      </p:sp>
      <p:pic>
        <p:nvPicPr>
          <p:cNvPr id="90116" name="Picture 4" descr="https://encrypted-tbn3.gstatic.com/images?q=tbn:ANd9GcQT1mS-lNbWYHZXPcid82rgWsmRgUkrZjsPrsiIR6CTOzE-Al7v"/>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444208" y="5598862"/>
            <a:ext cx="1541285" cy="924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7" name="TextBox 11"/>
          <p:cNvSpPr txBox="1">
            <a:spLocks noChangeArrowheads="1"/>
          </p:cNvSpPr>
          <p:nvPr/>
        </p:nvSpPr>
        <p:spPr bwMode="auto">
          <a:xfrm>
            <a:off x="6443663" y="6453188"/>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Teleworking </a:t>
            </a:r>
          </a:p>
        </p:txBody>
      </p:sp>
      <p:pic>
        <p:nvPicPr>
          <p:cNvPr id="68" name="Picture 2" descr="http://www.itu.int/en/ITU-D/PublishingImages/DevelopmentActivities/2.pn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81363" y="2043113"/>
            <a:ext cx="8524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4" descr="http://www.itu.int/en/ITU-D/PublishingImages/DevelopmentActivities/6.pn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90600" y="1557338"/>
            <a:ext cx="104298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 descr="http://www.itu.int/en/ITU-D/PublishingImages/DevelopmentActivities/4.png">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79913" y="2708275"/>
            <a:ext cx="6238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2" descr="http://www.itu.int/en/ITU-D/PublishingImages/DevelopmentActivities/9.pn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54263" y="1906588"/>
            <a:ext cx="568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descr="http://www.itu.int/en/ITU-D/PublishingImages/DevelopmentActivities/3.png">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041900" y="4095750"/>
            <a:ext cx="8159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descr="http://www.itu.int/en/ITU-D/PublishingImages/DevelopmentActivities/10.png">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048250" y="3500438"/>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10" descr="http://www.itu.int/en/ITU-D/PublishingImages/DevelopmentActivities/11.png">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062538" y="5113338"/>
            <a:ext cx="5778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Box 11"/>
          <p:cNvSpPr txBox="1">
            <a:spLocks noChangeArrowheads="1"/>
          </p:cNvSpPr>
          <p:nvPr/>
        </p:nvSpPr>
        <p:spPr bwMode="auto">
          <a:xfrm>
            <a:off x="4762500" y="4003675"/>
            <a:ext cx="1249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Measurements</a:t>
            </a:r>
          </a:p>
        </p:txBody>
      </p:sp>
      <p:sp>
        <p:nvSpPr>
          <p:cNvPr id="80" name="TextBox 11"/>
          <p:cNvSpPr txBox="1">
            <a:spLocks noChangeArrowheads="1"/>
          </p:cNvSpPr>
          <p:nvPr/>
        </p:nvSpPr>
        <p:spPr bwMode="auto">
          <a:xfrm>
            <a:off x="4978400" y="4694238"/>
            <a:ext cx="12493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Privacy &amp; Security</a:t>
            </a:r>
          </a:p>
        </p:txBody>
      </p:sp>
      <p:sp>
        <p:nvSpPr>
          <p:cNvPr id="81" name="TextBox 11"/>
          <p:cNvSpPr txBox="1">
            <a:spLocks noChangeArrowheads="1"/>
          </p:cNvSpPr>
          <p:nvPr/>
        </p:nvSpPr>
        <p:spPr bwMode="auto">
          <a:xfrm>
            <a:off x="3059113" y="2678113"/>
            <a:ext cx="1250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Policy &amp; Regulation</a:t>
            </a:r>
          </a:p>
        </p:txBody>
      </p:sp>
      <p:sp>
        <p:nvSpPr>
          <p:cNvPr id="82" name="TextBox 11"/>
          <p:cNvSpPr txBox="1">
            <a:spLocks noChangeArrowheads="1"/>
          </p:cNvSpPr>
          <p:nvPr/>
        </p:nvSpPr>
        <p:spPr bwMode="auto">
          <a:xfrm>
            <a:off x="2284413" y="2462213"/>
            <a:ext cx="919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Applications</a:t>
            </a:r>
          </a:p>
        </p:txBody>
      </p:sp>
      <p:sp>
        <p:nvSpPr>
          <p:cNvPr id="83" name="TextBox 11"/>
          <p:cNvSpPr txBox="1">
            <a:spLocks noChangeArrowheads="1"/>
          </p:cNvSpPr>
          <p:nvPr/>
        </p:nvSpPr>
        <p:spPr bwMode="auto">
          <a:xfrm>
            <a:off x="971550" y="2292350"/>
            <a:ext cx="1062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Investment</a:t>
            </a:r>
          </a:p>
        </p:txBody>
      </p:sp>
      <p:sp>
        <p:nvSpPr>
          <p:cNvPr id="86" name="Rectangle 85"/>
          <p:cNvSpPr>
            <a:spLocks noChangeArrowheads="1"/>
          </p:cNvSpPr>
          <p:nvPr/>
        </p:nvSpPr>
        <p:spPr bwMode="auto">
          <a:xfrm>
            <a:off x="5722938" y="417513"/>
            <a:ext cx="3328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r">
              <a:spcBef>
                <a:spcPct val="0"/>
              </a:spcBef>
              <a:buClr>
                <a:schemeClr val="tx1"/>
              </a:buClr>
              <a:buSzTx/>
              <a:buFont typeface="Arial" panose="020B0604020202020204" pitchFamily="34" charset="0"/>
              <a:buNone/>
            </a:pPr>
            <a:r>
              <a:rPr lang="en-US" altLang="en-US" sz="2400" b="1">
                <a:solidFill>
                  <a:srgbClr val="0070C0"/>
                </a:solidFill>
                <a:latin typeface="Cambria" panose="02040503050406030204" pitchFamily="18" charset="0"/>
              </a:rPr>
              <a:t>I</a:t>
            </a:r>
            <a:r>
              <a:rPr lang="en-US" altLang="en-US" sz="1400" b="1">
                <a:solidFill>
                  <a:srgbClr val="0070C0"/>
                </a:solidFill>
                <a:latin typeface="Cambria" panose="02040503050406030204" pitchFamily="18" charset="0"/>
              </a:rPr>
              <a:t>MPROVING </a:t>
            </a:r>
            <a:br>
              <a:rPr lang="en-US" altLang="en-US" sz="1400" b="1">
                <a:solidFill>
                  <a:srgbClr val="0070C0"/>
                </a:solidFill>
                <a:latin typeface="Cambria" panose="02040503050406030204" pitchFamily="18" charset="0"/>
              </a:rPr>
            </a:br>
            <a:r>
              <a:rPr lang="en-US" altLang="en-US" sz="1400" b="1">
                <a:solidFill>
                  <a:srgbClr val="0070C0"/>
                </a:solidFill>
                <a:latin typeface="Cambria" panose="02040503050406030204" pitchFamily="18" charset="0"/>
              </a:rPr>
              <a:t>QUALITY OF LIFE</a:t>
            </a:r>
            <a:r>
              <a:rPr lang="en-US" altLang="en-US" sz="1600" b="1">
                <a:solidFill>
                  <a:srgbClr val="0070C0"/>
                </a:solidFill>
                <a:latin typeface="Cambria" panose="02040503050406030204" pitchFamily="18" charset="0"/>
              </a:rPr>
              <a:t>..</a:t>
            </a:r>
          </a:p>
        </p:txBody>
      </p:sp>
      <p:cxnSp>
        <p:nvCxnSpPr>
          <p:cNvPr id="17" name="Straight Connector 16"/>
          <p:cNvCxnSpPr>
            <a:cxnSpLocks noChangeShapeType="1"/>
          </p:cNvCxnSpPr>
          <p:nvPr/>
        </p:nvCxnSpPr>
        <p:spPr bwMode="auto">
          <a:xfrm flipV="1">
            <a:off x="7013575" y="1125538"/>
            <a:ext cx="2008188" cy="4762"/>
          </a:xfrm>
          <a:prstGeom prst="line">
            <a:avLst/>
          </a:prstGeom>
          <a:noFill/>
          <a:ln w="38100" algn="ctr">
            <a:solidFill>
              <a:srgbClr val="B2B2B2"/>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nodeType="afterGroup">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86">
                                            <p:txEl>
                                              <p:pRg st="0" end="0"/>
                                            </p:txEl>
                                          </p:spTgt>
                                        </p:tgtEl>
                                        <p:attrNameLst>
                                          <p:attrName>style.visibility</p:attrName>
                                        </p:attrNameLst>
                                      </p:cBhvr>
                                      <p:to>
                                        <p:strVal val="visible"/>
                                      </p:to>
                                    </p:set>
                                    <p:animEffect transition="in" filter="fade">
                                      <p:cBhvr>
                                        <p:cTn id="17" dur="2000"/>
                                        <p:tgtEl>
                                          <p:spTgt spid="86">
                                            <p:txEl>
                                              <p:pRg st="0" end="0"/>
                                            </p:txEl>
                                          </p:spTgt>
                                        </p:tgtEl>
                                      </p:cBhvr>
                                    </p:animEffect>
                                  </p:childTnLst>
                                </p:cTn>
                              </p:par>
                            </p:childTnLst>
                          </p:cTn>
                        </p:par>
                        <p:par>
                          <p:cTn id="18" fill="hold" nodeType="afterGroup">
                            <p:stCondLst>
                              <p:cond delay="3000"/>
                            </p:stCondLst>
                            <p:childTnLst>
                              <p:par>
                                <p:cTn id="19" presetID="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1+#ppt_w/2"/>
                                          </p:val>
                                        </p:tav>
                                        <p:tav tm="100000">
                                          <p:val>
                                            <p:strVal val="#ppt_x"/>
                                          </p:val>
                                        </p:tav>
                                      </p:tavLst>
                                    </p:anim>
                                    <p:anim calcmode="lin" valueType="num">
                                      <p:cBhvr additive="base">
                                        <p:cTn id="2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8196"/>
                                        </p:tgtEl>
                                        <p:attrNameLst>
                                          <p:attrName>style.visibility</p:attrName>
                                        </p:attrNameLst>
                                      </p:cBhvr>
                                      <p:to>
                                        <p:strVal val="visible"/>
                                      </p:to>
                                    </p:set>
                                    <p:animEffect transition="in" filter="fade">
                                      <p:cBhvr>
                                        <p:cTn id="35" dur="500"/>
                                        <p:tgtEl>
                                          <p:spTgt spid="8196"/>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8203"/>
                                        </p:tgtEl>
                                        <p:attrNameLst>
                                          <p:attrName>style.visibility</p:attrName>
                                        </p:attrNameLst>
                                      </p:cBhvr>
                                      <p:to>
                                        <p:strVal val="visible"/>
                                      </p:to>
                                    </p:set>
                                    <p:animEffect transition="in" filter="fade">
                                      <p:cBhvr>
                                        <p:cTn id="39" dur="500"/>
                                        <p:tgtEl>
                                          <p:spTgt spid="8203"/>
                                        </p:tgtEl>
                                      </p:cBhvr>
                                    </p:animEffect>
                                  </p:childTnLst>
                                </p:cTn>
                              </p:par>
                            </p:childTnLst>
                          </p:cTn>
                        </p:par>
                        <p:par>
                          <p:cTn id="40" fill="hold" nodeType="afterGroup">
                            <p:stCondLst>
                              <p:cond delay="2000"/>
                            </p:stCondLst>
                            <p:childTnLst>
                              <p:par>
                                <p:cTn id="41" presetID="10" presetClass="entr" presetSubtype="0" fill="hold" nodeType="afterEffect">
                                  <p:stCondLst>
                                    <p:cond delay="0"/>
                                  </p:stCondLst>
                                  <p:childTnLst>
                                    <p:set>
                                      <p:cBhvr>
                                        <p:cTn id="42" dur="1" fill="hold">
                                          <p:stCondLst>
                                            <p:cond delay="0"/>
                                          </p:stCondLst>
                                        </p:cTn>
                                        <p:tgtEl>
                                          <p:spTgt spid="8198"/>
                                        </p:tgtEl>
                                        <p:attrNameLst>
                                          <p:attrName>style.visibility</p:attrName>
                                        </p:attrNameLst>
                                      </p:cBhvr>
                                      <p:to>
                                        <p:strVal val="visible"/>
                                      </p:to>
                                    </p:set>
                                    <p:animEffect transition="in" filter="fade">
                                      <p:cBhvr>
                                        <p:cTn id="43" dur="500"/>
                                        <p:tgtEl>
                                          <p:spTgt spid="8198"/>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par>
                          <p:cTn id="48" fill="hold" nodeType="afterGroup">
                            <p:stCondLst>
                              <p:cond delay="3000"/>
                            </p:stCondLst>
                            <p:childTnLst>
                              <p:par>
                                <p:cTn id="49" presetID="10" presetClass="entr" presetSubtype="0" fill="hold" nodeType="afterEffect">
                                  <p:stCondLst>
                                    <p:cond delay="0"/>
                                  </p:stCondLst>
                                  <p:childTnLst>
                                    <p:set>
                                      <p:cBhvr>
                                        <p:cTn id="50" dur="1" fill="hold">
                                          <p:stCondLst>
                                            <p:cond delay="0"/>
                                          </p:stCondLst>
                                        </p:cTn>
                                        <p:tgtEl>
                                          <p:spTgt spid="8197"/>
                                        </p:tgtEl>
                                        <p:attrNameLst>
                                          <p:attrName>style.visibility</p:attrName>
                                        </p:attrNameLst>
                                      </p:cBhvr>
                                      <p:to>
                                        <p:strVal val="visible"/>
                                      </p:to>
                                    </p:set>
                                    <p:animEffect transition="in" filter="fade">
                                      <p:cBhvr>
                                        <p:cTn id="51" dur="500"/>
                                        <p:tgtEl>
                                          <p:spTgt spid="8197"/>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8204"/>
                                        </p:tgtEl>
                                        <p:attrNameLst>
                                          <p:attrName>style.visibility</p:attrName>
                                        </p:attrNameLst>
                                      </p:cBhvr>
                                      <p:to>
                                        <p:strVal val="visible"/>
                                      </p:to>
                                    </p:set>
                                    <p:animEffect transition="in" filter="fade">
                                      <p:cBhvr>
                                        <p:cTn id="55" dur="500"/>
                                        <p:tgtEl>
                                          <p:spTgt spid="8204"/>
                                        </p:tgtEl>
                                      </p:cBhvr>
                                    </p:animEffect>
                                  </p:childTnLst>
                                </p:cTn>
                              </p:par>
                            </p:childTnLst>
                          </p:cTn>
                        </p:par>
                        <p:par>
                          <p:cTn id="56" fill="hold" nodeType="afterGroup">
                            <p:stCondLst>
                              <p:cond delay="4000"/>
                            </p:stCondLst>
                            <p:childTnLst>
                              <p:par>
                                <p:cTn id="57" presetID="10" presetClass="entr" presetSubtype="0" fill="hold" nodeType="afterEffect">
                                  <p:stCondLst>
                                    <p:cond delay="0"/>
                                  </p:stCondLst>
                                  <p:childTnLst>
                                    <p:set>
                                      <p:cBhvr>
                                        <p:cTn id="58" dur="1" fill="hold">
                                          <p:stCondLst>
                                            <p:cond delay="0"/>
                                          </p:stCondLst>
                                        </p:cTn>
                                        <p:tgtEl>
                                          <p:spTgt spid="1037"/>
                                        </p:tgtEl>
                                        <p:attrNameLst>
                                          <p:attrName>style.visibility</p:attrName>
                                        </p:attrNameLst>
                                      </p:cBhvr>
                                      <p:to>
                                        <p:strVal val="visible"/>
                                      </p:to>
                                    </p:set>
                                    <p:animEffect transition="in" filter="fade">
                                      <p:cBhvr>
                                        <p:cTn id="59" dur="500"/>
                                        <p:tgtEl>
                                          <p:spTgt spid="1037"/>
                                        </p:tgtEl>
                                      </p:cBhvr>
                                    </p:animEffect>
                                  </p:childTnLst>
                                </p:cTn>
                              </p:par>
                            </p:childTnLst>
                          </p:cTn>
                        </p:par>
                        <p:par>
                          <p:cTn id="60" fill="hold" nodeType="afterGroup">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par>
                          <p:cTn id="64" fill="hold" nodeType="afterGroup">
                            <p:stCondLst>
                              <p:cond delay="5000"/>
                            </p:stCondLst>
                            <p:childTnLst>
                              <p:par>
                                <p:cTn id="65" presetID="10" presetClass="entr" presetSubtype="0"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par>
                          <p:cTn id="68" fill="hold" nodeType="afterGroup">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2000"/>
                                        <p:tgtEl>
                                          <p:spTgt spid="7"/>
                                        </p:tgtEl>
                                      </p:cBhvr>
                                    </p:animEffect>
                                  </p:childTnLst>
                                </p:cTn>
                              </p:par>
                            </p:childTnLst>
                          </p:cTn>
                        </p:par>
                        <p:par>
                          <p:cTn id="77" fill="hold" nodeType="afterGroup">
                            <p:stCondLst>
                              <p:cond delay="2000"/>
                            </p:stCondLst>
                            <p:childTnLst>
                              <p:par>
                                <p:cTn id="78" presetID="10" presetClass="entr" presetSubtype="0" fill="hold" nodeType="afterEffect">
                                  <p:stCondLst>
                                    <p:cond delay="0"/>
                                  </p:stCondLst>
                                  <p:childTnLst>
                                    <p:set>
                                      <p:cBhvr>
                                        <p:cTn id="79" dur="1" fill="hold">
                                          <p:stCondLst>
                                            <p:cond delay="0"/>
                                          </p:stCondLst>
                                        </p:cTn>
                                        <p:tgtEl>
                                          <p:spTgt spid="8202"/>
                                        </p:tgtEl>
                                        <p:attrNameLst>
                                          <p:attrName>style.visibility</p:attrName>
                                        </p:attrNameLst>
                                      </p:cBhvr>
                                      <p:to>
                                        <p:strVal val="visible"/>
                                      </p:to>
                                    </p:set>
                                    <p:animEffect transition="in" filter="fade">
                                      <p:cBhvr>
                                        <p:cTn id="80" dur="500"/>
                                        <p:tgtEl>
                                          <p:spTgt spid="820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207"/>
                                        </p:tgtEl>
                                        <p:attrNameLst>
                                          <p:attrName>style.visibility</p:attrName>
                                        </p:attrNameLst>
                                      </p:cBhvr>
                                      <p:to>
                                        <p:strVal val="visible"/>
                                      </p:to>
                                    </p:set>
                                    <p:animEffect transition="in" filter="fade">
                                      <p:cBhvr>
                                        <p:cTn id="83" dur="500"/>
                                        <p:tgtEl>
                                          <p:spTgt spid="8207"/>
                                        </p:tgtEl>
                                      </p:cBhvr>
                                    </p:animEffect>
                                  </p:childTnLst>
                                </p:cTn>
                              </p:par>
                            </p:childTnLst>
                          </p:cTn>
                        </p:par>
                        <p:par>
                          <p:cTn id="84" fill="hold" nodeType="afterGroup">
                            <p:stCondLst>
                              <p:cond delay="2500"/>
                            </p:stCondLst>
                            <p:childTnLst>
                              <p:par>
                                <p:cTn id="85" presetID="10" presetClass="entr" presetSubtype="0"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nodeType="with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500"/>
                                        <p:tgtEl>
                                          <p:spTgt spid="1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par>
                                <p:cTn id="97" presetID="10" presetClass="entr" presetSubtype="0" fill="hold" nodeType="withEffect">
                                  <p:stCondLst>
                                    <p:cond delay="0"/>
                                  </p:stCondLst>
                                  <p:childTnLst>
                                    <p:set>
                                      <p:cBhvr>
                                        <p:cTn id="98" dur="1" fill="hold">
                                          <p:stCondLst>
                                            <p:cond delay="0"/>
                                          </p:stCondLst>
                                        </p:cTn>
                                        <p:tgtEl>
                                          <p:spTgt spid="1028"/>
                                        </p:tgtEl>
                                        <p:attrNameLst>
                                          <p:attrName>style.visibility</p:attrName>
                                        </p:attrNameLst>
                                      </p:cBhvr>
                                      <p:to>
                                        <p:strVal val="visible"/>
                                      </p:to>
                                    </p:set>
                                    <p:animEffect transition="in" filter="fade">
                                      <p:cBhvr>
                                        <p:cTn id="99" dur="500"/>
                                        <p:tgtEl>
                                          <p:spTgt spid="102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par>
                                <p:cTn id="103" presetID="10" presetClass="entr" presetSubtype="0" fill="hold"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childTnLst>
                          </p:cTn>
                        </p:par>
                        <p:par>
                          <p:cTn id="109" fill="hold" nodeType="afterGroup">
                            <p:stCondLst>
                              <p:cond delay="3000"/>
                            </p:stCondLst>
                            <p:childTnLst>
                              <p:par>
                                <p:cTn id="110" presetID="10" presetClass="entr" presetSubtype="0" fill="hold" nodeType="after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500"/>
                                        <p:tgtEl>
                                          <p:spTgt spid="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fade">
                                      <p:cBhvr>
                                        <p:cTn id="115" dur="500"/>
                                        <p:tgtEl>
                                          <p:spTgt spid="63"/>
                                        </p:tgtEl>
                                      </p:cBhvr>
                                    </p:animEffect>
                                  </p:childTnLst>
                                </p:cTn>
                              </p:par>
                            </p:childTnLst>
                          </p:cTn>
                        </p:par>
                        <p:par>
                          <p:cTn id="116" fill="hold" nodeType="afterGroup">
                            <p:stCondLst>
                              <p:cond delay="3500"/>
                            </p:stCondLst>
                            <p:childTnLst>
                              <p:par>
                                <p:cTn id="117" presetID="10" presetClass="entr" presetSubtype="0" fill="hold" nodeType="after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fade">
                                      <p:cBhvr>
                                        <p:cTn id="119" dur="500"/>
                                        <p:tgtEl>
                                          <p:spTgt spid="1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fade">
                                      <p:cBhvr>
                                        <p:cTn id="122" dur="500"/>
                                        <p:tgtEl>
                                          <p:spTgt spid="65"/>
                                        </p:tgtEl>
                                      </p:cBhvr>
                                    </p:animEffect>
                                  </p:childTnLst>
                                </p:cTn>
                              </p:par>
                            </p:childTnLst>
                          </p:cTn>
                        </p:par>
                        <p:par>
                          <p:cTn id="123" fill="hold" nodeType="afterGroup">
                            <p:stCondLst>
                              <p:cond delay="4000"/>
                            </p:stCondLst>
                            <p:childTnLst>
                              <p:par>
                                <p:cTn id="124" presetID="10" presetClass="entr" presetSubtype="0" fill="hold" nodeType="afterEffect">
                                  <p:stCondLst>
                                    <p:cond delay="0"/>
                                  </p:stCondLst>
                                  <p:childTnLst>
                                    <p:set>
                                      <p:cBhvr>
                                        <p:cTn id="125" dur="1" fill="hold">
                                          <p:stCondLst>
                                            <p:cond delay="0"/>
                                          </p:stCondLst>
                                        </p:cTn>
                                        <p:tgtEl>
                                          <p:spTgt spid="90114"/>
                                        </p:tgtEl>
                                        <p:attrNameLst>
                                          <p:attrName>style.visibility</p:attrName>
                                        </p:attrNameLst>
                                      </p:cBhvr>
                                      <p:to>
                                        <p:strVal val="visible"/>
                                      </p:to>
                                    </p:set>
                                    <p:animEffect transition="in" filter="fade">
                                      <p:cBhvr>
                                        <p:cTn id="126" dur="500"/>
                                        <p:tgtEl>
                                          <p:spTgt spid="9011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6"/>
                                        </p:tgtEl>
                                        <p:attrNameLst>
                                          <p:attrName>style.visibility</p:attrName>
                                        </p:attrNameLst>
                                      </p:cBhvr>
                                      <p:to>
                                        <p:strVal val="visible"/>
                                      </p:to>
                                    </p:set>
                                    <p:animEffect transition="in" filter="fade">
                                      <p:cBhvr>
                                        <p:cTn id="129" dur="500"/>
                                        <p:tgtEl>
                                          <p:spTgt spid="66"/>
                                        </p:tgtEl>
                                      </p:cBhvr>
                                    </p:animEffect>
                                  </p:childTnLst>
                                </p:cTn>
                              </p:par>
                            </p:childTnLst>
                          </p:cTn>
                        </p:par>
                        <p:par>
                          <p:cTn id="130" fill="hold" nodeType="afterGroup">
                            <p:stCondLst>
                              <p:cond delay="4500"/>
                            </p:stCondLst>
                            <p:childTnLst>
                              <p:par>
                                <p:cTn id="131" presetID="10" presetClass="entr" presetSubtype="0" fill="hold" nodeType="afterEffect">
                                  <p:stCondLst>
                                    <p:cond delay="0"/>
                                  </p:stCondLst>
                                  <p:childTnLst>
                                    <p:set>
                                      <p:cBhvr>
                                        <p:cTn id="132" dur="1" fill="hold">
                                          <p:stCondLst>
                                            <p:cond delay="0"/>
                                          </p:stCondLst>
                                        </p:cTn>
                                        <p:tgtEl>
                                          <p:spTgt spid="90116"/>
                                        </p:tgtEl>
                                        <p:attrNameLst>
                                          <p:attrName>style.visibility</p:attrName>
                                        </p:attrNameLst>
                                      </p:cBhvr>
                                      <p:to>
                                        <p:strVal val="visible"/>
                                      </p:to>
                                    </p:set>
                                    <p:animEffect transition="in" filter="fade">
                                      <p:cBhvr>
                                        <p:cTn id="133" dur="500"/>
                                        <p:tgtEl>
                                          <p:spTgt spid="9011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7"/>
                                        </p:tgtEl>
                                        <p:attrNameLst>
                                          <p:attrName>style.visibility</p:attrName>
                                        </p:attrNameLst>
                                      </p:cBhvr>
                                      <p:to>
                                        <p:strVal val="visible"/>
                                      </p:to>
                                    </p:set>
                                    <p:animEffect transition="in" filter="fade">
                                      <p:cBhvr>
                                        <p:cTn id="136" dur="500"/>
                                        <p:tgtEl>
                                          <p:spTgt spid="67"/>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nodeType="clickEffect">
                                  <p:stCondLst>
                                    <p:cond delay="0"/>
                                  </p:stCondLst>
                                  <p:childTnLst>
                                    <p:set>
                                      <p:cBhvr>
                                        <p:cTn id="140" dur="1" fill="hold">
                                          <p:stCondLst>
                                            <p:cond delay="0"/>
                                          </p:stCondLst>
                                        </p:cTn>
                                        <p:tgtEl>
                                          <p:spTgt spid="69"/>
                                        </p:tgtEl>
                                        <p:attrNameLst>
                                          <p:attrName>style.visibility</p:attrName>
                                        </p:attrNameLst>
                                      </p:cBhvr>
                                      <p:to>
                                        <p:strVal val="visible"/>
                                      </p:to>
                                    </p:set>
                                    <p:anim calcmode="lin" valueType="num">
                                      <p:cBhvr additive="base">
                                        <p:cTn id="141" dur="500" fill="hold"/>
                                        <p:tgtEl>
                                          <p:spTgt spid="69"/>
                                        </p:tgtEl>
                                        <p:attrNameLst>
                                          <p:attrName>ppt_x</p:attrName>
                                        </p:attrNameLst>
                                      </p:cBhvr>
                                      <p:tavLst>
                                        <p:tav tm="0">
                                          <p:val>
                                            <p:strVal val="#ppt_x"/>
                                          </p:val>
                                        </p:tav>
                                        <p:tav tm="100000">
                                          <p:val>
                                            <p:strVal val="#ppt_x"/>
                                          </p:val>
                                        </p:tav>
                                      </p:tavLst>
                                    </p:anim>
                                    <p:anim calcmode="lin" valueType="num">
                                      <p:cBhvr additive="base">
                                        <p:cTn id="142" dur="500" fill="hold"/>
                                        <p:tgtEl>
                                          <p:spTgt spid="69"/>
                                        </p:tgtEl>
                                        <p:attrNameLst>
                                          <p:attrName>ppt_y</p:attrName>
                                        </p:attrNameLst>
                                      </p:cBhvr>
                                      <p:tavLst>
                                        <p:tav tm="0">
                                          <p:val>
                                            <p:strVal val="1+#ppt_h/2"/>
                                          </p:val>
                                        </p:tav>
                                        <p:tav tm="100000">
                                          <p:val>
                                            <p:strVal val="#ppt_y"/>
                                          </p:val>
                                        </p:tav>
                                      </p:tavLst>
                                    </p:anim>
                                  </p:childTnLst>
                                </p:cTn>
                              </p:par>
                            </p:childTnLst>
                          </p:cTn>
                        </p:par>
                        <p:par>
                          <p:cTn id="143" fill="hold" nodeType="afterGroup">
                            <p:stCondLst>
                              <p:cond delay="500"/>
                            </p:stCondLst>
                            <p:childTnLst>
                              <p:par>
                                <p:cTn id="144" presetID="2" presetClass="entr" presetSubtype="4" fill="hold" grpId="0" nodeType="afterEffect">
                                  <p:stCondLst>
                                    <p:cond delay="0"/>
                                  </p:stCondLst>
                                  <p:childTnLst>
                                    <p:set>
                                      <p:cBhvr>
                                        <p:cTn id="145" dur="1" fill="hold">
                                          <p:stCondLst>
                                            <p:cond delay="0"/>
                                          </p:stCondLst>
                                        </p:cTn>
                                        <p:tgtEl>
                                          <p:spTgt spid="83"/>
                                        </p:tgtEl>
                                        <p:attrNameLst>
                                          <p:attrName>style.visibility</p:attrName>
                                        </p:attrNameLst>
                                      </p:cBhvr>
                                      <p:to>
                                        <p:strVal val="visible"/>
                                      </p:to>
                                    </p:set>
                                    <p:anim calcmode="lin" valueType="num">
                                      <p:cBhvr additive="base">
                                        <p:cTn id="146" dur="500" fill="hold"/>
                                        <p:tgtEl>
                                          <p:spTgt spid="83"/>
                                        </p:tgtEl>
                                        <p:attrNameLst>
                                          <p:attrName>ppt_x</p:attrName>
                                        </p:attrNameLst>
                                      </p:cBhvr>
                                      <p:tavLst>
                                        <p:tav tm="0">
                                          <p:val>
                                            <p:strVal val="#ppt_x"/>
                                          </p:val>
                                        </p:tav>
                                        <p:tav tm="100000">
                                          <p:val>
                                            <p:strVal val="#ppt_x"/>
                                          </p:val>
                                        </p:tav>
                                      </p:tavLst>
                                    </p:anim>
                                    <p:anim calcmode="lin" valueType="num">
                                      <p:cBhvr additive="base">
                                        <p:cTn id="147" dur="500" fill="hold"/>
                                        <p:tgtEl>
                                          <p:spTgt spid="83"/>
                                        </p:tgtEl>
                                        <p:attrNameLst>
                                          <p:attrName>ppt_y</p:attrName>
                                        </p:attrNameLst>
                                      </p:cBhvr>
                                      <p:tavLst>
                                        <p:tav tm="0">
                                          <p:val>
                                            <p:strVal val="1+#ppt_h/2"/>
                                          </p:val>
                                        </p:tav>
                                        <p:tav tm="100000">
                                          <p:val>
                                            <p:strVal val="#ppt_y"/>
                                          </p:val>
                                        </p:tav>
                                      </p:tavLst>
                                    </p:anim>
                                  </p:childTnLst>
                                </p:cTn>
                              </p:par>
                              <p:par>
                                <p:cTn id="148" presetID="2" presetClass="entr" presetSubtype="4" fill="hold" nodeType="withEffect">
                                  <p:stCondLst>
                                    <p:cond delay="0"/>
                                  </p:stCondLst>
                                  <p:childTnLst>
                                    <p:set>
                                      <p:cBhvr>
                                        <p:cTn id="149" dur="1" fill="hold">
                                          <p:stCondLst>
                                            <p:cond delay="0"/>
                                          </p:stCondLst>
                                        </p:cTn>
                                        <p:tgtEl>
                                          <p:spTgt spid="71"/>
                                        </p:tgtEl>
                                        <p:attrNameLst>
                                          <p:attrName>style.visibility</p:attrName>
                                        </p:attrNameLst>
                                      </p:cBhvr>
                                      <p:to>
                                        <p:strVal val="visible"/>
                                      </p:to>
                                    </p:set>
                                    <p:anim calcmode="lin" valueType="num">
                                      <p:cBhvr additive="base">
                                        <p:cTn id="150" dur="500" fill="hold"/>
                                        <p:tgtEl>
                                          <p:spTgt spid="71"/>
                                        </p:tgtEl>
                                        <p:attrNameLst>
                                          <p:attrName>ppt_x</p:attrName>
                                        </p:attrNameLst>
                                      </p:cBhvr>
                                      <p:tavLst>
                                        <p:tav tm="0">
                                          <p:val>
                                            <p:strVal val="#ppt_x"/>
                                          </p:val>
                                        </p:tav>
                                        <p:tav tm="100000">
                                          <p:val>
                                            <p:strVal val="#ppt_x"/>
                                          </p:val>
                                        </p:tav>
                                      </p:tavLst>
                                    </p:anim>
                                    <p:anim calcmode="lin" valueType="num">
                                      <p:cBhvr additive="base">
                                        <p:cTn id="151" dur="500" fill="hold"/>
                                        <p:tgtEl>
                                          <p:spTgt spid="71"/>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82"/>
                                        </p:tgtEl>
                                        <p:attrNameLst>
                                          <p:attrName>style.visibility</p:attrName>
                                        </p:attrNameLst>
                                      </p:cBhvr>
                                      <p:to>
                                        <p:strVal val="visible"/>
                                      </p:to>
                                    </p:set>
                                    <p:anim calcmode="lin" valueType="num">
                                      <p:cBhvr additive="base">
                                        <p:cTn id="154" dur="500" fill="hold"/>
                                        <p:tgtEl>
                                          <p:spTgt spid="82"/>
                                        </p:tgtEl>
                                        <p:attrNameLst>
                                          <p:attrName>ppt_x</p:attrName>
                                        </p:attrNameLst>
                                      </p:cBhvr>
                                      <p:tavLst>
                                        <p:tav tm="0">
                                          <p:val>
                                            <p:strVal val="#ppt_x"/>
                                          </p:val>
                                        </p:tav>
                                        <p:tav tm="100000">
                                          <p:val>
                                            <p:strVal val="#ppt_x"/>
                                          </p:val>
                                        </p:tav>
                                      </p:tavLst>
                                    </p:anim>
                                    <p:anim calcmode="lin" valueType="num">
                                      <p:cBhvr additive="base">
                                        <p:cTn id="155" dur="500" fill="hold"/>
                                        <p:tgtEl>
                                          <p:spTgt spid="82"/>
                                        </p:tgtEl>
                                        <p:attrNameLst>
                                          <p:attrName>ppt_y</p:attrName>
                                        </p:attrNameLst>
                                      </p:cBhvr>
                                      <p:tavLst>
                                        <p:tav tm="0">
                                          <p:val>
                                            <p:strVal val="1+#ppt_h/2"/>
                                          </p:val>
                                        </p:tav>
                                        <p:tav tm="100000">
                                          <p:val>
                                            <p:strVal val="#ppt_y"/>
                                          </p:val>
                                        </p:tav>
                                      </p:tavLst>
                                    </p:anim>
                                  </p:childTnLst>
                                </p:cTn>
                              </p:par>
                              <p:par>
                                <p:cTn id="156" presetID="2" presetClass="entr" presetSubtype="4" fill="hold"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additive="base">
                                        <p:cTn id="158" dur="500" fill="hold"/>
                                        <p:tgtEl>
                                          <p:spTgt spid="68"/>
                                        </p:tgtEl>
                                        <p:attrNameLst>
                                          <p:attrName>ppt_x</p:attrName>
                                        </p:attrNameLst>
                                      </p:cBhvr>
                                      <p:tavLst>
                                        <p:tav tm="0">
                                          <p:val>
                                            <p:strVal val="#ppt_x"/>
                                          </p:val>
                                        </p:tav>
                                        <p:tav tm="100000">
                                          <p:val>
                                            <p:strVal val="#ppt_x"/>
                                          </p:val>
                                        </p:tav>
                                      </p:tavLst>
                                    </p:anim>
                                    <p:anim calcmode="lin" valueType="num">
                                      <p:cBhvr additive="base">
                                        <p:cTn id="159" dur="500" fill="hold"/>
                                        <p:tgtEl>
                                          <p:spTgt spid="6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81"/>
                                        </p:tgtEl>
                                        <p:attrNameLst>
                                          <p:attrName>style.visibility</p:attrName>
                                        </p:attrNameLst>
                                      </p:cBhvr>
                                      <p:to>
                                        <p:strVal val="visible"/>
                                      </p:to>
                                    </p:set>
                                    <p:anim calcmode="lin" valueType="num">
                                      <p:cBhvr additive="base">
                                        <p:cTn id="162" dur="500" fill="hold"/>
                                        <p:tgtEl>
                                          <p:spTgt spid="81"/>
                                        </p:tgtEl>
                                        <p:attrNameLst>
                                          <p:attrName>ppt_x</p:attrName>
                                        </p:attrNameLst>
                                      </p:cBhvr>
                                      <p:tavLst>
                                        <p:tav tm="0">
                                          <p:val>
                                            <p:strVal val="#ppt_x"/>
                                          </p:val>
                                        </p:tav>
                                        <p:tav tm="100000">
                                          <p:val>
                                            <p:strVal val="#ppt_x"/>
                                          </p:val>
                                        </p:tav>
                                      </p:tavLst>
                                    </p:anim>
                                    <p:anim calcmode="lin" valueType="num">
                                      <p:cBhvr additive="base">
                                        <p:cTn id="163" dur="500" fill="hold"/>
                                        <p:tgtEl>
                                          <p:spTgt spid="81"/>
                                        </p:tgtEl>
                                        <p:attrNameLst>
                                          <p:attrName>ppt_y</p:attrName>
                                        </p:attrNameLst>
                                      </p:cBhvr>
                                      <p:tavLst>
                                        <p:tav tm="0">
                                          <p:val>
                                            <p:strVal val="1+#ppt_h/2"/>
                                          </p:val>
                                        </p:tav>
                                        <p:tav tm="100000">
                                          <p:val>
                                            <p:strVal val="#ppt_y"/>
                                          </p:val>
                                        </p:tav>
                                      </p:tavLst>
                                    </p:anim>
                                  </p:childTnLst>
                                </p:cTn>
                              </p:par>
                              <p:par>
                                <p:cTn id="164" presetID="2" presetClass="entr" presetSubtype="4" fill="hold" nodeType="withEffect">
                                  <p:stCondLst>
                                    <p:cond delay="0"/>
                                  </p:stCondLst>
                                  <p:childTnLst>
                                    <p:set>
                                      <p:cBhvr>
                                        <p:cTn id="165" dur="1" fill="hold">
                                          <p:stCondLst>
                                            <p:cond delay="0"/>
                                          </p:stCondLst>
                                        </p:cTn>
                                        <p:tgtEl>
                                          <p:spTgt spid="70"/>
                                        </p:tgtEl>
                                        <p:attrNameLst>
                                          <p:attrName>style.visibility</p:attrName>
                                        </p:attrNameLst>
                                      </p:cBhvr>
                                      <p:to>
                                        <p:strVal val="visible"/>
                                      </p:to>
                                    </p:set>
                                    <p:anim calcmode="lin" valueType="num">
                                      <p:cBhvr additive="base">
                                        <p:cTn id="166" dur="500" fill="hold"/>
                                        <p:tgtEl>
                                          <p:spTgt spid="70"/>
                                        </p:tgtEl>
                                        <p:attrNameLst>
                                          <p:attrName>ppt_x</p:attrName>
                                        </p:attrNameLst>
                                      </p:cBhvr>
                                      <p:tavLst>
                                        <p:tav tm="0">
                                          <p:val>
                                            <p:strVal val="#ppt_x"/>
                                          </p:val>
                                        </p:tav>
                                        <p:tav tm="100000">
                                          <p:val>
                                            <p:strVal val="#ppt_x"/>
                                          </p:val>
                                        </p:tav>
                                      </p:tavLst>
                                    </p:anim>
                                    <p:anim calcmode="lin" valueType="num">
                                      <p:cBhvr additive="base">
                                        <p:cTn id="167" dur="500" fill="hold"/>
                                        <p:tgtEl>
                                          <p:spTgt spid="7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4"/>
                                        </p:tgtEl>
                                        <p:attrNameLst>
                                          <p:attrName>style.visibility</p:attrName>
                                        </p:attrNameLst>
                                      </p:cBhvr>
                                      <p:to>
                                        <p:strVal val="visible"/>
                                      </p:to>
                                    </p:set>
                                    <p:anim calcmode="lin" valueType="num">
                                      <p:cBhvr additive="base">
                                        <p:cTn id="170" dur="500" fill="hold"/>
                                        <p:tgtEl>
                                          <p:spTgt spid="64"/>
                                        </p:tgtEl>
                                        <p:attrNameLst>
                                          <p:attrName>ppt_x</p:attrName>
                                        </p:attrNameLst>
                                      </p:cBhvr>
                                      <p:tavLst>
                                        <p:tav tm="0">
                                          <p:val>
                                            <p:strVal val="#ppt_x"/>
                                          </p:val>
                                        </p:tav>
                                        <p:tav tm="100000">
                                          <p:val>
                                            <p:strVal val="#ppt_x"/>
                                          </p:val>
                                        </p:tav>
                                      </p:tavLst>
                                    </p:anim>
                                    <p:anim calcmode="lin" valueType="num">
                                      <p:cBhvr additive="base">
                                        <p:cTn id="171" dur="500" fill="hold"/>
                                        <p:tgtEl>
                                          <p:spTgt spid="64"/>
                                        </p:tgtEl>
                                        <p:attrNameLst>
                                          <p:attrName>ppt_y</p:attrName>
                                        </p:attrNameLst>
                                      </p:cBhvr>
                                      <p:tavLst>
                                        <p:tav tm="0">
                                          <p:val>
                                            <p:strVal val="1+#ppt_h/2"/>
                                          </p:val>
                                        </p:tav>
                                        <p:tav tm="100000">
                                          <p:val>
                                            <p:strVal val="#ppt_y"/>
                                          </p:val>
                                        </p:tav>
                                      </p:tavLst>
                                    </p:anim>
                                  </p:childTnLst>
                                </p:cTn>
                              </p:par>
                              <p:par>
                                <p:cTn id="172" presetID="2" presetClass="entr" presetSubtype="4" fill="hold" nodeType="withEffect">
                                  <p:stCondLst>
                                    <p:cond delay="0"/>
                                  </p:stCondLst>
                                  <p:childTnLst>
                                    <p:set>
                                      <p:cBhvr>
                                        <p:cTn id="173" dur="1" fill="hold">
                                          <p:stCondLst>
                                            <p:cond delay="0"/>
                                          </p:stCondLst>
                                        </p:cTn>
                                        <p:tgtEl>
                                          <p:spTgt spid="90120"/>
                                        </p:tgtEl>
                                        <p:attrNameLst>
                                          <p:attrName>style.visibility</p:attrName>
                                        </p:attrNameLst>
                                      </p:cBhvr>
                                      <p:to>
                                        <p:strVal val="visible"/>
                                      </p:to>
                                    </p:set>
                                    <p:anim calcmode="lin" valueType="num">
                                      <p:cBhvr additive="base">
                                        <p:cTn id="174" dur="500" fill="hold"/>
                                        <p:tgtEl>
                                          <p:spTgt spid="90120"/>
                                        </p:tgtEl>
                                        <p:attrNameLst>
                                          <p:attrName>ppt_x</p:attrName>
                                        </p:attrNameLst>
                                      </p:cBhvr>
                                      <p:tavLst>
                                        <p:tav tm="0">
                                          <p:val>
                                            <p:strVal val="#ppt_x"/>
                                          </p:val>
                                        </p:tav>
                                        <p:tav tm="100000">
                                          <p:val>
                                            <p:strVal val="#ppt_x"/>
                                          </p:val>
                                        </p:tav>
                                      </p:tavLst>
                                    </p:anim>
                                    <p:anim calcmode="lin" valueType="num">
                                      <p:cBhvr additive="base">
                                        <p:cTn id="175" dur="500" fill="hold"/>
                                        <p:tgtEl>
                                          <p:spTgt spid="90120"/>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79"/>
                                        </p:tgtEl>
                                        <p:attrNameLst>
                                          <p:attrName>style.visibility</p:attrName>
                                        </p:attrNameLst>
                                      </p:cBhvr>
                                      <p:to>
                                        <p:strVal val="visible"/>
                                      </p:to>
                                    </p:set>
                                    <p:anim calcmode="lin" valueType="num">
                                      <p:cBhvr additive="base">
                                        <p:cTn id="178" dur="500" fill="hold"/>
                                        <p:tgtEl>
                                          <p:spTgt spid="79"/>
                                        </p:tgtEl>
                                        <p:attrNameLst>
                                          <p:attrName>ppt_x</p:attrName>
                                        </p:attrNameLst>
                                      </p:cBhvr>
                                      <p:tavLst>
                                        <p:tav tm="0">
                                          <p:val>
                                            <p:strVal val="#ppt_x"/>
                                          </p:val>
                                        </p:tav>
                                        <p:tav tm="100000">
                                          <p:val>
                                            <p:strVal val="#ppt_x"/>
                                          </p:val>
                                        </p:tav>
                                      </p:tavLst>
                                    </p:anim>
                                    <p:anim calcmode="lin" valueType="num">
                                      <p:cBhvr additive="base">
                                        <p:cTn id="179" dur="500" fill="hold"/>
                                        <p:tgtEl>
                                          <p:spTgt spid="79"/>
                                        </p:tgtEl>
                                        <p:attrNameLst>
                                          <p:attrName>ppt_y</p:attrName>
                                        </p:attrNameLst>
                                      </p:cBhvr>
                                      <p:tavLst>
                                        <p:tav tm="0">
                                          <p:val>
                                            <p:strVal val="1+#ppt_h/2"/>
                                          </p:val>
                                        </p:tav>
                                        <p:tav tm="100000">
                                          <p:val>
                                            <p:strVal val="#ppt_y"/>
                                          </p:val>
                                        </p:tav>
                                      </p:tavLst>
                                    </p:anim>
                                  </p:childTnLst>
                                </p:cTn>
                              </p:par>
                              <p:par>
                                <p:cTn id="180" presetID="2" presetClass="entr" presetSubtype="4" fill="hold" nodeType="withEffect">
                                  <p:stCondLst>
                                    <p:cond delay="0"/>
                                  </p:stCondLst>
                                  <p:childTnLst>
                                    <p:set>
                                      <p:cBhvr>
                                        <p:cTn id="181" dur="1" fill="hold">
                                          <p:stCondLst>
                                            <p:cond delay="0"/>
                                          </p:stCondLst>
                                        </p:cTn>
                                        <p:tgtEl>
                                          <p:spTgt spid="90118"/>
                                        </p:tgtEl>
                                        <p:attrNameLst>
                                          <p:attrName>style.visibility</p:attrName>
                                        </p:attrNameLst>
                                      </p:cBhvr>
                                      <p:to>
                                        <p:strVal val="visible"/>
                                      </p:to>
                                    </p:set>
                                    <p:anim calcmode="lin" valueType="num">
                                      <p:cBhvr additive="base">
                                        <p:cTn id="182" dur="500" fill="hold"/>
                                        <p:tgtEl>
                                          <p:spTgt spid="90118"/>
                                        </p:tgtEl>
                                        <p:attrNameLst>
                                          <p:attrName>ppt_x</p:attrName>
                                        </p:attrNameLst>
                                      </p:cBhvr>
                                      <p:tavLst>
                                        <p:tav tm="0">
                                          <p:val>
                                            <p:strVal val="#ppt_x"/>
                                          </p:val>
                                        </p:tav>
                                        <p:tav tm="100000">
                                          <p:val>
                                            <p:strVal val="#ppt_x"/>
                                          </p:val>
                                        </p:tav>
                                      </p:tavLst>
                                    </p:anim>
                                    <p:anim calcmode="lin" valueType="num">
                                      <p:cBhvr additive="base">
                                        <p:cTn id="183" dur="500" fill="hold"/>
                                        <p:tgtEl>
                                          <p:spTgt spid="90118"/>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80"/>
                                        </p:tgtEl>
                                        <p:attrNameLst>
                                          <p:attrName>style.visibility</p:attrName>
                                        </p:attrNameLst>
                                      </p:cBhvr>
                                      <p:to>
                                        <p:strVal val="visible"/>
                                      </p:to>
                                    </p:set>
                                    <p:anim calcmode="lin" valueType="num">
                                      <p:cBhvr additive="base">
                                        <p:cTn id="186" dur="500" fill="hold"/>
                                        <p:tgtEl>
                                          <p:spTgt spid="80"/>
                                        </p:tgtEl>
                                        <p:attrNameLst>
                                          <p:attrName>ppt_x</p:attrName>
                                        </p:attrNameLst>
                                      </p:cBhvr>
                                      <p:tavLst>
                                        <p:tav tm="0">
                                          <p:val>
                                            <p:strVal val="#ppt_x"/>
                                          </p:val>
                                        </p:tav>
                                        <p:tav tm="100000">
                                          <p:val>
                                            <p:strVal val="#ppt_x"/>
                                          </p:val>
                                        </p:tav>
                                      </p:tavLst>
                                    </p:anim>
                                    <p:anim calcmode="lin" valueType="num">
                                      <p:cBhvr additive="base">
                                        <p:cTn id="187" dur="500" fill="hold"/>
                                        <p:tgtEl>
                                          <p:spTgt spid="80"/>
                                        </p:tgtEl>
                                        <p:attrNameLst>
                                          <p:attrName>ppt_y</p:attrName>
                                        </p:attrNameLst>
                                      </p:cBhvr>
                                      <p:tavLst>
                                        <p:tav tm="0">
                                          <p:val>
                                            <p:strVal val="1+#ppt_h/2"/>
                                          </p:val>
                                        </p:tav>
                                        <p:tav tm="100000">
                                          <p:val>
                                            <p:strVal val="#ppt_y"/>
                                          </p:val>
                                        </p:tav>
                                      </p:tavLst>
                                    </p:anim>
                                  </p:childTnLst>
                                </p:cTn>
                              </p:par>
                              <p:par>
                                <p:cTn id="188" presetID="2" presetClass="entr" presetSubtype="4" fill="hold" nodeType="withEffect">
                                  <p:stCondLst>
                                    <p:cond delay="0"/>
                                  </p:stCondLst>
                                  <p:childTnLst>
                                    <p:set>
                                      <p:cBhvr>
                                        <p:cTn id="189" dur="1" fill="hold">
                                          <p:stCondLst>
                                            <p:cond delay="0"/>
                                          </p:stCondLst>
                                        </p:cTn>
                                        <p:tgtEl>
                                          <p:spTgt spid="90122"/>
                                        </p:tgtEl>
                                        <p:attrNameLst>
                                          <p:attrName>style.visibility</p:attrName>
                                        </p:attrNameLst>
                                      </p:cBhvr>
                                      <p:to>
                                        <p:strVal val="visible"/>
                                      </p:to>
                                    </p:set>
                                    <p:anim calcmode="lin" valueType="num">
                                      <p:cBhvr additive="base">
                                        <p:cTn id="190" dur="500" fill="hold"/>
                                        <p:tgtEl>
                                          <p:spTgt spid="90122"/>
                                        </p:tgtEl>
                                        <p:attrNameLst>
                                          <p:attrName>ppt_x</p:attrName>
                                        </p:attrNameLst>
                                      </p:cBhvr>
                                      <p:tavLst>
                                        <p:tav tm="0">
                                          <p:val>
                                            <p:strVal val="#ppt_x"/>
                                          </p:val>
                                        </p:tav>
                                        <p:tav tm="100000">
                                          <p:val>
                                            <p:strVal val="#ppt_x"/>
                                          </p:val>
                                        </p:tav>
                                      </p:tavLst>
                                    </p:anim>
                                    <p:anim calcmode="lin" valueType="num">
                                      <p:cBhvr additive="base">
                                        <p:cTn id="191" dur="500" fill="hold"/>
                                        <p:tgtEl>
                                          <p:spTgt spid="90122"/>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42"/>
                                        </p:tgtEl>
                                        <p:attrNameLst>
                                          <p:attrName>style.visibility</p:attrName>
                                        </p:attrNameLst>
                                      </p:cBhvr>
                                      <p:to>
                                        <p:strVal val="visible"/>
                                      </p:to>
                                    </p:set>
                                    <p:anim calcmode="lin" valueType="num">
                                      <p:cBhvr additive="base">
                                        <p:cTn id="194" dur="500" fill="hold"/>
                                        <p:tgtEl>
                                          <p:spTgt spid="42"/>
                                        </p:tgtEl>
                                        <p:attrNameLst>
                                          <p:attrName>ppt_x</p:attrName>
                                        </p:attrNameLst>
                                      </p:cBhvr>
                                      <p:tavLst>
                                        <p:tav tm="0">
                                          <p:val>
                                            <p:strVal val="#ppt_x"/>
                                          </p:val>
                                        </p:tav>
                                        <p:tav tm="100000">
                                          <p:val>
                                            <p:strVal val="#ppt_x"/>
                                          </p:val>
                                        </p:tav>
                                      </p:tavLst>
                                    </p:anim>
                                    <p:anim calcmode="lin" valueType="num">
                                      <p:cBhvr additive="base">
                                        <p:cTn id="19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8204" grpId="0"/>
      <p:bldP spid="8207" grpId="0"/>
      <p:bldP spid="30" grpId="0"/>
      <p:bldP spid="32" grpId="0"/>
      <p:bldP spid="33" grpId="0"/>
      <p:bldP spid="40" grpId="0"/>
      <p:bldP spid="48" grpId="0"/>
      <p:bldP spid="50" grpId="0"/>
      <p:bldP spid="42" grpId="0"/>
      <p:bldP spid="35" grpId="0"/>
      <p:bldP spid="57" grpId="0"/>
      <p:bldP spid="45" grpId="0"/>
      <p:bldP spid="63" grpId="0"/>
      <p:bldP spid="64" grpId="0"/>
      <p:bldP spid="65" grpId="0"/>
      <p:bldP spid="66" grpId="0"/>
      <p:bldP spid="67" grpId="0"/>
      <p:bldP spid="79" grpId="0"/>
      <p:bldP spid="80" grpId="0"/>
      <p:bldP spid="81" grpId="0"/>
      <p:bldP spid="82" grpId="0"/>
      <p:bldP spid="83" grpId="0"/>
      <p:bldP spid="8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sp>
        <p:nvSpPr>
          <p:cNvPr id="25604" name="Rectangle 2"/>
          <p:cNvSpPr>
            <a:spLocks noChangeArrowheads="1"/>
          </p:cNvSpPr>
          <p:nvPr/>
        </p:nvSpPr>
        <p:spPr bwMode="auto">
          <a:xfrm>
            <a:off x="328613" y="138113"/>
            <a:ext cx="7772400"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sz="2400" b="1" i="1" dirty="0">
                <a:solidFill>
                  <a:srgbClr val="1B5BA2"/>
                </a:solidFill>
                <a:latin typeface="Calibri" pitchFamily="34" charset="0"/>
                <a:ea typeface="+mj-ea"/>
                <a:cs typeface="+mj-cs"/>
              </a:rPr>
              <a:t>Licensing framework</a:t>
            </a: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900113" y="1535113"/>
            <a:ext cx="6985000" cy="35306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6"/>
          <p:cNvSpPr>
            <a:spLocks noChangeArrowheads="1"/>
          </p:cNvSpPr>
          <p:nvPr/>
        </p:nvSpPr>
        <p:spPr bwMode="auto">
          <a:xfrm>
            <a:off x="5508625" y="5300663"/>
            <a:ext cx="2808288" cy="1476375"/>
          </a:xfrm>
          <a:prstGeom prst="rect">
            <a:avLst/>
          </a:prstGeom>
          <a:solidFill>
            <a:schemeClr val="bg1"/>
          </a:solidFill>
          <a:ln w="76200" algn="ctr">
            <a:solidFill>
              <a:schemeClr val="bg1"/>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27651"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CCC11450-5FCA-431C-AFD2-D6A56D5FAEC9}" type="slidenum">
              <a:rPr lang="en-US" altLang="en-US" sz="1000">
                <a:solidFill>
                  <a:srgbClr val="0E438A"/>
                </a:solidFill>
                <a:latin typeface="Zurich BT" charset="0"/>
              </a:rPr>
              <a:pPr>
                <a:spcBef>
                  <a:spcPct val="0"/>
                </a:spcBef>
                <a:buClrTx/>
                <a:buSzTx/>
                <a:buFontTx/>
                <a:buNone/>
              </a:pPr>
              <a:t>13</a:t>
            </a:fld>
            <a:endParaRPr lang="en-US" altLang="en-US" sz="1000">
              <a:solidFill>
                <a:srgbClr val="0E438A"/>
              </a:solidFill>
              <a:latin typeface="Zurich BT" charset="0"/>
            </a:endParaRPr>
          </a:p>
        </p:txBody>
      </p:sp>
      <p:sp>
        <p:nvSpPr>
          <p:cNvPr id="27652" name="Rectangle 2"/>
          <p:cNvSpPr txBox="1">
            <a:spLocks noChangeArrowheads="1"/>
          </p:cNvSpPr>
          <p:nvPr/>
        </p:nvSpPr>
        <p:spPr bwMode="auto">
          <a:xfrm>
            <a:off x="323850" y="158750"/>
            <a:ext cx="8640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2400" b="1" i="1">
                <a:solidFill>
                  <a:srgbClr val="1B5BA2"/>
                </a:solidFill>
                <a:latin typeface="Calibri" panose="020F0502020204030204" pitchFamily="34" charset="0"/>
              </a:rPr>
              <a:t>Regulating fixed line services</a:t>
            </a:r>
          </a:p>
        </p:txBody>
      </p:sp>
      <p:pic>
        <p:nvPicPr>
          <p:cNvPr id="2765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white">
          <a:xfrm>
            <a:off x="273050" y="1196975"/>
            <a:ext cx="8453438" cy="47339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6"/>
          <p:cNvSpPr>
            <a:spLocks noChangeArrowheads="1"/>
          </p:cNvSpPr>
          <p:nvPr/>
        </p:nvSpPr>
        <p:spPr bwMode="auto">
          <a:xfrm>
            <a:off x="5508625" y="5300663"/>
            <a:ext cx="2808288" cy="1476375"/>
          </a:xfrm>
          <a:prstGeom prst="rect">
            <a:avLst/>
          </a:prstGeom>
          <a:solidFill>
            <a:schemeClr val="bg1"/>
          </a:solidFill>
          <a:ln w="76200" algn="ctr">
            <a:solidFill>
              <a:schemeClr val="bg1"/>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28675"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6C010397-FCAA-4D02-A39F-B7F82C646A05}" type="slidenum">
              <a:rPr lang="en-US" altLang="en-US" sz="1000">
                <a:solidFill>
                  <a:srgbClr val="0E438A"/>
                </a:solidFill>
                <a:latin typeface="Zurich BT" charset="0"/>
              </a:rPr>
              <a:pPr>
                <a:spcBef>
                  <a:spcPct val="0"/>
                </a:spcBef>
                <a:buClrTx/>
                <a:buSzTx/>
                <a:buFontTx/>
                <a:buNone/>
              </a:pPr>
              <a:t>14</a:t>
            </a:fld>
            <a:endParaRPr lang="en-US" altLang="en-US" sz="1000">
              <a:solidFill>
                <a:srgbClr val="0E438A"/>
              </a:solidFill>
              <a:latin typeface="Zurich BT" charset="0"/>
            </a:endParaRPr>
          </a:p>
        </p:txBody>
      </p:sp>
      <p:sp>
        <p:nvSpPr>
          <p:cNvPr id="28676" name="Rectangle 2"/>
          <p:cNvSpPr txBox="1">
            <a:spLocks noChangeArrowheads="1"/>
          </p:cNvSpPr>
          <p:nvPr/>
        </p:nvSpPr>
        <p:spPr bwMode="auto">
          <a:xfrm>
            <a:off x="323850" y="158750"/>
            <a:ext cx="8640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2400" b="1" i="1">
                <a:solidFill>
                  <a:srgbClr val="1B5BA2"/>
                </a:solidFill>
                <a:latin typeface="Calibri" panose="020F0502020204030204" pitchFamily="34" charset="0"/>
              </a:rPr>
              <a:t>Regulating mobile services</a:t>
            </a:r>
          </a:p>
        </p:txBody>
      </p:sp>
      <p:pic>
        <p:nvPicPr>
          <p:cNvPr id="2867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white">
          <a:xfrm>
            <a:off x="663575" y="1412875"/>
            <a:ext cx="7388225" cy="38163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sp>
        <p:nvSpPr>
          <p:cNvPr id="35843" name="Rectangle 1"/>
          <p:cNvSpPr>
            <a:spLocks noChangeArrowheads="1"/>
          </p:cNvSpPr>
          <p:nvPr/>
        </p:nvSpPr>
        <p:spPr bwMode="auto">
          <a:xfrm>
            <a:off x="1474788" y="5661025"/>
            <a:ext cx="528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800" b="1">
                <a:solidFill>
                  <a:schemeClr val="accent2"/>
                </a:solidFill>
                <a:latin typeface="Calibri" panose="020F0502020204030204" pitchFamily="34" charset="0"/>
                <a:ea typeface="Calibri" panose="020F0502020204030204" pitchFamily="34" charset="0"/>
                <a:cs typeface="Calibri" panose="020F0502020204030204" pitchFamily="34" charset="0"/>
              </a:rPr>
              <a:t>Source: Report ITU-R M.2243 (00/2011)</a:t>
            </a:r>
          </a:p>
        </p:txBody>
      </p:sp>
      <p:sp>
        <p:nvSpPr>
          <p:cNvPr id="25604" name="Rectangle 2"/>
          <p:cNvSpPr>
            <a:spLocks noChangeArrowheads="1"/>
          </p:cNvSpPr>
          <p:nvPr/>
        </p:nvSpPr>
        <p:spPr bwMode="auto">
          <a:xfrm>
            <a:off x="228600" y="138113"/>
            <a:ext cx="7772400"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sz="2400" b="1" i="1" dirty="0">
                <a:solidFill>
                  <a:srgbClr val="1B5BA2"/>
                </a:solidFill>
                <a:latin typeface="Calibri" pitchFamily="34" charset="0"/>
                <a:ea typeface="+mj-ea"/>
                <a:cs typeface="+mj-cs"/>
              </a:rPr>
              <a:t>Options to manage mobile demand</a:t>
            </a:r>
          </a:p>
        </p:txBody>
      </p:sp>
      <p:pic>
        <p:nvPicPr>
          <p:cNvPr id="105474" name="Picture 2"/>
          <p:cNvPicPr>
            <a:picLocks noChangeAspect="1" noChangeArrowheads="1"/>
          </p:cNvPicPr>
          <p:nvPr/>
        </p:nvPicPr>
        <p:blipFill>
          <a:blip r:embed="rId3"/>
          <a:srcRect/>
          <a:stretch>
            <a:fillRect/>
          </a:stretch>
        </p:blipFill>
        <p:spPr bwMode="white">
          <a:xfrm>
            <a:off x="962025" y="1125538"/>
            <a:ext cx="7046913" cy="4321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cap="flat" cmpd="sng" algn="ctr">
                <a:solidFill>
                  <a:srgbClr val="B2B2B2"/>
                </a:solidFill>
                <a:prstDash val="solid"/>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84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sp>
        <p:nvSpPr>
          <p:cNvPr id="21" name="Title 1"/>
          <p:cNvSpPr txBox="1">
            <a:spLocks/>
          </p:cNvSpPr>
          <p:nvPr/>
        </p:nvSpPr>
        <p:spPr bwMode="auto">
          <a:xfrm>
            <a:off x="395288" y="461963"/>
            <a:ext cx="80581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fr-CH" sz="3200" b="1" dirty="0">
                <a:solidFill>
                  <a:schemeClr val="tx2"/>
                </a:solidFill>
                <a:latin typeface="+mj-lt"/>
              </a:rPr>
              <a:t>Regulation </a:t>
            </a:r>
            <a:r>
              <a:rPr lang="fr-CH" sz="3200" b="1" dirty="0" smtClean="0">
                <a:solidFill>
                  <a:schemeClr val="tx2"/>
                </a:solidFill>
                <a:latin typeface="+mj-lt"/>
              </a:rPr>
              <a:t>4.0</a:t>
            </a:r>
            <a:endParaRPr lang="fr-CH" sz="3200" b="1" dirty="0">
              <a:solidFill>
                <a:schemeClr val="tx2"/>
              </a:solidFill>
              <a:latin typeface="+mj-lt"/>
            </a:endParaRPr>
          </a:p>
        </p:txBody>
      </p:sp>
      <p:pic>
        <p:nvPicPr>
          <p:cNvPr id="25" name="Picture 2" descr="P:\SRU_ADM\TRENDS\2014\trends_cover2014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4501" y="5157192"/>
            <a:ext cx="859725" cy="1215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99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0" y="1544638"/>
            <a:ext cx="752475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7050" y="251594"/>
            <a:ext cx="894415"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84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sp>
        <p:nvSpPr>
          <p:cNvPr id="40963" name="Title 1"/>
          <p:cNvSpPr txBox="1">
            <a:spLocks/>
          </p:cNvSpPr>
          <p:nvPr/>
        </p:nvSpPr>
        <p:spPr bwMode="auto">
          <a:xfrm>
            <a:off x="395288" y="801688"/>
            <a:ext cx="8058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
                <a:schemeClr val="tx1"/>
              </a:buClr>
              <a:buSzTx/>
              <a:buFont typeface="Arial" panose="020B0604020202020204" pitchFamily="34" charset="0"/>
              <a:buNone/>
            </a:pPr>
            <a:r>
              <a:rPr lang="fr-CH" altLang="en-US" b="1">
                <a:solidFill>
                  <a:schemeClr val="tx2"/>
                </a:solidFill>
                <a:latin typeface="Cambria" panose="02040503050406030204" pitchFamily="18" charset="0"/>
                <a:ea typeface="BatangChe" panose="02030609000101010101" pitchFamily="49" charset="-127"/>
                <a:cs typeface="Arial" panose="020B0604020202020204" pitchFamily="34" charset="0"/>
              </a:rPr>
              <a:t>Regulation 4.0 - GSR 13 Best Practices</a:t>
            </a:r>
          </a:p>
        </p:txBody>
      </p:sp>
      <p:graphicFrame>
        <p:nvGraphicFramePr>
          <p:cNvPr id="4" name="Diagram 3"/>
          <p:cNvGraphicFramePr/>
          <p:nvPr/>
        </p:nvGraphicFramePr>
        <p:xfrm>
          <a:off x="-36512" y="2042845"/>
          <a:ext cx="6192688" cy="3742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1560" y="5445224"/>
            <a:ext cx="894415"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66" name="Rectangle 2"/>
          <p:cNvSpPr>
            <a:spLocks noChangeArrowheads="1"/>
          </p:cNvSpPr>
          <p:nvPr/>
        </p:nvSpPr>
        <p:spPr bwMode="auto">
          <a:xfrm>
            <a:off x="6156325" y="2043113"/>
            <a:ext cx="2700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2400" b="1" dirty="0">
                <a:solidFill>
                  <a:schemeClr val="tx1"/>
                </a:solidFill>
                <a:latin typeface="Cambria" panose="02040503050406030204" pitchFamily="18" charset="0"/>
              </a:rPr>
              <a:t>1</a:t>
            </a:r>
            <a:r>
              <a:rPr lang="en-US" altLang="en-US" sz="1200" dirty="0">
                <a:solidFill>
                  <a:schemeClr val="tx1"/>
                </a:solidFill>
                <a:latin typeface="Cambria" panose="02040503050406030204" pitchFamily="18" charset="0"/>
              </a:rPr>
              <a:t> </a:t>
            </a:r>
            <a:r>
              <a:rPr lang="en-US" altLang="en-US" sz="2000" dirty="0">
                <a:solidFill>
                  <a:schemeClr val="tx1"/>
                </a:solidFill>
                <a:latin typeface="Cambria" panose="02040503050406030204" pitchFamily="18" charset="0"/>
              </a:rPr>
              <a:t>I</a:t>
            </a:r>
            <a:r>
              <a:rPr lang="en-US" altLang="en-US" sz="1200" dirty="0">
                <a:solidFill>
                  <a:schemeClr val="tx1"/>
                </a:solidFill>
                <a:latin typeface="Cambria" panose="02040503050406030204" pitchFamily="18" charset="0"/>
              </a:rPr>
              <a:t>nnovative and smart regulatory approaches fostering equal treatment of market players without putting</a:t>
            </a:r>
          </a:p>
          <a:p>
            <a:pPr>
              <a:spcBef>
                <a:spcPct val="0"/>
              </a:spcBef>
              <a:buClr>
                <a:schemeClr val="tx1"/>
              </a:buClr>
              <a:buSzTx/>
              <a:buFont typeface="Arial" panose="020B0604020202020204" pitchFamily="34" charset="0"/>
              <a:buNone/>
            </a:pPr>
            <a:r>
              <a:rPr lang="en-US" altLang="en-US" sz="1200" dirty="0">
                <a:solidFill>
                  <a:schemeClr val="tx1"/>
                </a:solidFill>
                <a:latin typeface="Cambria" panose="02040503050406030204" pitchFamily="18" charset="0"/>
              </a:rPr>
              <a:t>extra burden on operators and service providers</a:t>
            </a:r>
          </a:p>
        </p:txBody>
      </p:sp>
      <p:sp>
        <p:nvSpPr>
          <p:cNvPr id="40967" name="Rectangle 9"/>
          <p:cNvSpPr>
            <a:spLocks noChangeArrowheads="1"/>
          </p:cNvSpPr>
          <p:nvPr/>
        </p:nvSpPr>
        <p:spPr bwMode="auto">
          <a:xfrm>
            <a:off x="6183313" y="3332163"/>
            <a:ext cx="27003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2400" b="1">
                <a:solidFill>
                  <a:schemeClr val="tx1"/>
                </a:solidFill>
                <a:latin typeface="Cambria" panose="02040503050406030204" pitchFamily="18" charset="0"/>
              </a:rPr>
              <a:t>2</a:t>
            </a:r>
            <a:r>
              <a:rPr lang="en-US" altLang="en-US" sz="1200">
                <a:solidFill>
                  <a:schemeClr val="tx1"/>
                </a:solidFill>
                <a:latin typeface="Cambria" panose="02040503050406030204" pitchFamily="18" charset="0"/>
              </a:rPr>
              <a:t> </a:t>
            </a:r>
            <a:r>
              <a:rPr lang="en-US" altLang="en-US" sz="2000">
                <a:solidFill>
                  <a:schemeClr val="tx1"/>
                </a:solidFill>
                <a:latin typeface="Cambria" panose="02040503050406030204" pitchFamily="18" charset="0"/>
              </a:rPr>
              <a:t>T</a:t>
            </a:r>
            <a:r>
              <a:rPr lang="en-US" altLang="en-US" sz="1200">
                <a:solidFill>
                  <a:schemeClr val="tx1"/>
                </a:solidFill>
                <a:latin typeface="Cambria" panose="02040503050406030204" pitchFamily="18" charset="0"/>
              </a:rPr>
              <a:t>he evolving role of the regulator:</a:t>
            </a:r>
          </a:p>
          <a:p>
            <a:pPr>
              <a:spcBef>
                <a:spcPct val="0"/>
              </a:spcBef>
              <a:buClr>
                <a:schemeClr val="tx1"/>
              </a:buClr>
              <a:buSzTx/>
              <a:buFont typeface="Arial" panose="020B0604020202020204" pitchFamily="34" charset="0"/>
              <a:buNone/>
            </a:pPr>
            <a:r>
              <a:rPr lang="en-US" altLang="en-US" sz="1200">
                <a:solidFill>
                  <a:schemeClr val="tx1"/>
                </a:solidFill>
                <a:latin typeface="Cambria" panose="02040503050406030204" pitchFamily="18" charset="0"/>
              </a:rPr>
              <a:t>the regulator as a partner for</a:t>
            </a:r>
          </a:p>
          <a:p>
            <a:pPr>
              <a:spcBef>
                <a:spcPct val="0"/>
              </a:spcBef>
              <a:buClr>
                <a:schemeClr val="tx1"/>
              </a:buClr>
              <a:buSzTx/>
              <a:buFont typeface="Arial" panose="020B0604020202020204" pitchFamily="34" charset="0"/>
              <a:buNone/>
            </a:pPr>
            <a:r>
              <a:rPr lang="en-US" altLang="en-US" sz="1200">
                <a:solidFill>
                  <a:schemeClr val="tx1"/>
                </a:solidFill>
                <a:latin typeface="Cambria" panose="02040503050406030204" pitchFamily="18" charset="0"/>
              </a:rPr>
              <a:t>development and social inclusion</a:t>
            </a:r>
          </a:p>
        </p:txBody>
      </p:sp>
      <p:sp>
        <p:nvSpPr>
          <p:cNvPr id="40968" name="Rectangle 5"/>
          <p:cNvSpPr>
            <a:spLocks noChangeArrowheads="1"/>
          </p:cNvSpPr>
          <p:nvPr/>
        </p:nvSpPr>
        <p:spPr bwMode="auto">
          <a:xfrm>
            <a:off x="6183313" y="4419600"/>
            <a:ext cx="2600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2000" b="1">
                <a:solidFill>
                  <a:schemeClr val="tx1"/>
                </a:solidFill>
                <a:latin typeface="Cambria" panose="02040503050406030204" pitchFamily="18" charset="0"/>
              </a:rPr>
              <a:t>3</a:t>
            </a:r>
            <a:r>
              <a:rPr lang="en-US" altLang="en-US" sz="2000">
                <a:solidFill>
                  <a:schemeClr val="tx1"/>
                </a:solidFill>
                <a:latin typeface="Cambria" panose="02040503050406030204" pitchFamily="18" charset="0"/>
              </a:rPr>
              <a:t> T</a:t>
            </a:r>
            <a:r>
              <a:rPr lang="en-US" altLang="en-US" sz="1200">
                <a:solidFill>
                  <a:schemeClr val="tx1"/>
                </a:solidFill>
                <a:latin typeface="Cambria" panose="02040503050406030204" pitchFamily="18" charset="0"/>
              </a:rPr>
              <a:t>he need to adapt the structure and institutional design of the regulator to develop future regulation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60BDDFAD-D9A3-4ADD-9AD4-A3A2B2D2AA96}" type="slidenum">
              <a:rPr lang="en-US" altLang="en-US" sz="1000">
                <a:solidFill>
                  <a:srgbClr val="0E438A"/>
                </a:solidFill>
                <a:latin typeface="Zurich BT" charset="0"/>
              </a:rPr>
              <a:pPr>
                <a:spcBef>
                  <a:spcPct val="0"/>
                </a:spcBef>
                <a:buClrTx/>
                <a:buSzTx/>
                <a:buFontTx/>
                <a:buNone/>
              </a:pPr>
              <a:t>18</a:t>
            </a:fld>
            <a:endParaRPr lang="en-US" altLang="en-US" sz="1000">
              <a:solidFill>
                <a:srgbClr val="0E438A"/>
              </a:solidFill>
              <a:latin typeface="Zurich BT" charset="0"/>
            </a:endParaRPr>
          </a:p>
        </p:txBody>
      </p:sp>
      <p:pic>
        <p:nvPicPr>
          <p:cNvPr id="19459" name="Picture 2"/>
          <p:cNvPicPr>
            <a:picLocks noChangeAspect="1" noChangeArrowheads="1"/>
          </p:cNvPicPr>
          <p:nvPr/>
        </p:nvPicPr>
        <p:blipFill>
          <a:blip r:embed="rId2"/>
          <a:srcRect/>
          <a:stretch>
            <a:fillRect/>
          </a:stretch>
        </p:blipFill>
        <p:spPr bwMode="white">
          <a:xfrm>
            <a:off x="604838" y="1814513"/>
            <a:ext cx="1152525" cy="1038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pic>
        <p:nvPicPr>
          <p:cNvPr id="19460" name="Picture 3"/>
          <p:cNvPicPr>
            <a:picLocks noChangeAspect="1" noChangeArrowheads="1"/>
          </p:cNvPicPr>
          <p:nvPr/>
        </p:nvPicPr>
        <p:blipFill>
          <a:blip r:embed="rId3"/>
          <a:srcRect/>
          <a:stretch>
            <a:fillRect/>
          </a:stretch>
        </p:blipFill>
        <p:spPr bwMode="white">
          <a:xfrm>
            <a:off x="539750" y="3319463"/>
            <a:ext cx="1233488" cy="1090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pic>
        <p:nvPicPr>
          <p:cNvPr id="19461" name="Picture 4"/>
          <p:cNvPicPr>
            <a:picLocks noChangeAspect="1" noChangeArrowheads="1"/>
          </p:cNvPicPr>
          <p:nvPr/>
        </p:nvPicPr>
        <p:blipFill>
          <a:blip r:embed="rId4"/>
          <a:srcRect/>
          <a:stretch>
            <a:fillRect/>
          </a:stretch>
        </p:blipFill>
        <p:spPr bwMode="white">
          <a:xfrm>
            <a:off x="4051300" y="765175"/>
            <a:ext cx="1047750" cy="993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pic>
        <p:nvPicPr>
          <p:cNvPr id="19463" name="Picture 6"/>
          <p:cNvPicPr>
            <a:picLocks noChangeAspect="1" noChangeArrowheads="1"/>
          </p:cNvPicPr>
          <p:nvPr/>
        </p:nvPicPr>
        <p:blipFill>
          <a:blip r:embed="rId5"/>
          <a:srcRect/>
          <a:stretch>
            <a:fillRect/>
          </a:stretch>
        </p:blipFill>
        <p:spPr bwMode="white">
          <a:xfrm>
            <a:off x="5686425" y="1773238"/>
            <a:ext cx="1255713"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pic>
        <p:nvPicPr>
          <p:cNvPr id="19464" name="Picture 7"/>
          <p:cNvPicPr>
            <a:picLocks noChangeAspect="1" noChangeArrowheads="1"/>
          </p:cNvPicPr>
          <p:nvPr/>
        </p:nvPicPr>
        <p:blipFill>
          <a:blip r:embed="rId6"/>
          <a:srcRect/>
          <a:stretch>
            <a:fillRect/>
          </a:stretch>
        </p:blipFill>
        <p:spPr bwMode="white">
          <a:xfrm>
            <a:off x="2362200" y="4694238"/>
            <a:ext cx="1150938" cy="1008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pic>
        <p:nvPicPr>
          <p:cNvPr id="19465" name="Picture 8"/>
          <p:cNvPicPr>
            <a:picLocks noChangeAspect="1" noChangeArrowheads="1"/>
          </p:cNvPicPr>
          <p:nvPr/>
        </p:nvPicPr>
        <p:blipFill>
          <a:blip r:embed="rId7"/>
          <a:srcRect/>
          <a:stretch>
            <a:fillRect/>
          </a:stretch>
        </p:blipFill>
        <p:spPr bwMode="white">
          <a:xfrm>
            <a:off x="2452688" y="765175"/>
            <a:ext cx="1149350" cy="976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pic>
        <p:nvPicPr>
          <p:cNvPr id="19466" name="Picture 9"/>
          <p:cNvPicPr>
            <a:picLocks noChangeAspect="1" noChangeArrowheads="1"/>
          </p:cNvPicPr>
          <p:nvPr/>
        </p:nvPicPr>
        <p:blipFill>
          <a:blip r:embed="rId8"/>
          <a:srcRect/>
          <a:stretch>
            <a:fillRect/>
          </a:stretch>
        </p:blipFill>
        <p:spPr bwMode="white">
          <a:xfrm>
            <a:off x="5819775" y="3319463"/>
            <a:ext cx="1122363" cy="102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
        <p:nvSpPr>
          <p:cNvPr id="41994" name="Rectangle 6"/>
          <p:cNvSpPr>
            <a:spLocks noChangeArrowheads="1"/>
          </p:cNvSpPr>
          <p:nvPr/>
        </p:nvSpPr>
        <p:spPr bwMode="auto">
          <a:xfrm>
            <a:off x="5508625" y="5300663"/>
            <a:ext cx="2808288" cy="1476375"/>
          </a:xfrm>
          <a:prstGeom prst="rect">
            <a:avLst/>
          </a:prstGeom>
          <a:solidFill>
            <a:schemeClr val="bg1"/>
          </a:solidFill>
          <a:ln w="76200" algn="ctr">
            <a:solidFill>
              <a:schemeClr val="bg1"/>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pic>
        <p:nvPicPr>
          <p:cNvPr id="19462" name="Picture 5"/>
          <p:cNvPicPr>
            <a:picLocks noChangeAspect="1" noChangeArrowheads="1"/>
          </p:cNvPicPr>
          <p:nvPr/>
        </p:nvPicPr>
        <p:blipFill>
          <a:blip r:embed="rId9"/>
          <a:srcRect/>
          <a:stretch>
            <a:fillRect/>
          </a:stretch>
        </p:blipFill>
        <p:spPr bwMode="white">
          <a:xfrm>
            <a:off x="4051300" y="4692650"/>
            <a:ext cx="1152525" cy="1039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pic>
        <p:nvPicPr>
          <p:cNvPr id="12" name="Picture 5"/>
          <p:cNvPicPr>
            <a:picLocks noChangeAspect="1" noChangeArrowheads="1"/>
          </p:cNvPicPr>
          <p:nvPr/>
        </p:nvPicPr>
        <p:blipFill>
          <a:blip r:embed="rId10"/>
          <a:srcRect/>
          <a:stretch>
            <a:fillRect/>
          </a:stretch>
        </p:blipFill>
        <p:spPr bwMode="white">
          <a:xfrm>
            <a:off x="142875" y="6203950"/>
            <a:ext cx="2520950" cy="473075"/>
          </a:xfrm>
          <a:prstGeom prst="rect">
            <a:avLst/>
          </a:prstGeom>
          <a:ln>
            <a:noFill/>
          </a:ln>
          <a:effectLst>
            <a:outerShdw blurRad="292100" dist="139700" dir="2700000" algn="tl" rotWithShape="0">
              <a:srgbClr val="333333">
                <a:alpha val="65000"/>
              </a:srgbClr>
            </a:outerShdw>
          </a:effectLst>
        </p:spPr>
      </p:pic>
      <p:sp>
        <p:nvSpPr>
          <p:cNvPr id="41997" name="Rectangle 4"/>
          <p:cNvSpPr>
            <a:spLocks noGrp="1" noChangeArrowheads="1"/>
          </p:cNvSpPr>
          <p:nvPr>
            <p:ph type="title"/>
          </p:nvPr>
        </p:nvSpPr>
        <p:spPr>
          <a:xfrm>
            <a:off x="323850" y="160338"/>
            <a:ext cx="8496300" cy="461962"/>
          </a:xfrm>
          <a:noFill/>
        </p:spPr>
        <p:txBody>
          <a:bodyPr/>
          <a:lstStyle/>
          <a:p>
            <a:pPr algn="l"/>
            <a:r>
              <a:rPr lang="en-US" altLang="en-US" sz="2400" i="1" smtClean="0">
                <a:latin typeface="Calibri" panose="020F0502020204030204" pitchFamily="34" charset="0"/>
              </a:rPr>
              <a:t>Broadband, Millennium Development Goals, WSIS</a:t>
            </a:r>
          </a:p>
        </p:txBody>
      </p:sp>
      <p:pic>
        <p:nvPicPr>
          <p:cNvPr id="2" name="Picture 1"/>
          <p:cNvPicPr>
            <a:picLocks noChangeAspect="1"/>
          </p:cNvPicPr>
          <p:nvPr/>
        </p:nvPicPr>
        <p:blipFill>
          <a:blip r:embed="rId11"/>
          <a:stretch>
            <a:fillRect/>
          </a:stretch>
        </p:blipFill>
        <p:spPr>
          <a:xfrm>
            <a:off x="3125788" y="2349500"/>
            <a:ext cx="1430337" cy="1901825"/>
          </a:xfrm>
          <a:prstGeom prst="rect">
            <a:avLst/>
          </a:prstGeom>
          <a:ln>
            <a:noFill/>
          </a:ln>
          <a:effectLst>
            <a:outerShdw blurRad="292100" dist="139700" dir="2700000" algn="tl" rotWithShape="0">
              <a:srgbClr val="333333">
                <a:alpha val="65000"/>
              </a:srgbClr>
            </a:outerShdw>
          </a:effectLst>
        </p:spPr>
      </p:pic>
      <p:pic>
        <p:nvPicPr>
          <p:cNvPr id="41999" name="Picture 1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white">
          <a:xfrm>
            <a:off x="7275513" y="4513263"/>
            <a:ext cx="1517650" cy="2133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76250"/>
            <a:ext cx="9144000" cy="477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white">
          <a:xfrm>
            <a:off x="684213" y="1666875"/>
            <a:ext cx="6329362" cy="3881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
        <p:nvSpPr>
          <p:cNvPr id="44036" name="Rectangle 2"/>
          <p:cNvSpPr>
            <a:spLocks noChangeArrowheads="1"/>
          </p:cNvSpPr>
          <p:nvPr/>
        </p:nvSpPr>
        <p:spPr bwMode="auto">
          <a:xfrm>
            <a:off x="-36513" y="0"/>
            <a:ext cx="9180513" cy="6884988"/>
          </a:xfrm>
          <a:prstGeom prst="rect">
            <a:avLst/>
          </a:prstGeom>
          <a:solidFill>
            <a:schemeClr val="accent1">
              <a:alpha val="9294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58" name="Rectangle 57"/>
          <p:cNvSpPr/>
          <p:nvPr/>
        </p:nvSpPr>
        <p:spPr>
          <a:xfrm>
            <a:off x="0" y="5599113"/>
            <a:ext cx="9021763" cy="1260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sp>
        <p:nvSpPr>
          <p:cNvPr id="7" name="Arc 6"/>
          <p:cNvSpPr/>
          <p:nvPr/>
        </p:nvSpPr>
        <p:spPr>
          <a:xfrm>
            <a:off x="-4573588" y="779463"/>
            <a:ext cx="12442826" cy="8089900"/>
          </a:xfrm>
          <a:prstGeom prst="arc">
            <a:avLst>
              <a:gd name="adj1" fmla="val 15359795"/>
              <a:gd name="adj2" fmla="val 1153677"/>
            </a:avLst>
          </a:prstGeom>
          <a:solidFill>
            <a:schemeClr val="tx2">
              <a:lumMod val="20000"/>
              <a:lumOff val="80000"/>
              <a:alpha val="26000"/>
            </a:schemeClr>
          </a:solidFill>
          <a:ln w="127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030" name="Picture 6" descr="Smart cities may be new cities built smart right from the start or cities established for a special purpose (such as an industrial city or a science 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4365104"/>
            <a:ext cx="1740579" cy="1021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4040"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C45AB237-75AC-4897-A4E5-41230D1A5607}" type="slidenum">
              <a:rPr lang="en-US" altLang="en-US" sz="1000">
                <a:solidFill>
                  <a:srgbClr val="0E438A"/>
                </a:solidFill>
                <a:latin typeface="Zurich BT" charset="0"/>
              </a:rPr>
              <a:pPr>
                <a:spcBef>
                  <a:spcPct val="0"/>
                </a:spcBef>
                <a:buClrTx/>
                <a:buSzTx/>
                <a:buFontTx/>
                <a:buNone/>
              </a:pPr>
              <a:t>19</a:t>
            </a:fld>
            <a:endParaRPr lang="en-US" altLang="en-US" sz="1000">
              <a:solidFill>
                <a:srgbClr val="0E438A"/>
              </a:solidFill>
              <a:latin typeface="Zurich BT" charset="0"/>
            </a:endParaRPr>
          </a:p>
        </p:txBody>
      </p:sp>
      <p:pic>
        <p:nvPicPr>
          <p:cNvPr id="440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3265488"/>
            <a:ext cx="993775"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4240213"/>
            <a:ext cx="1095375"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4275" y="3438525"/>
            <a:ext cx="10541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4" name="TextBox 1"/>
          <p:cNvSpPr txBox="1">
            <a:spLocks noChangeArrowheads="1"/>
          </p:cNvSpPr>
          <p:nvPr/>
        </p:nvSpPr>
        <p:spPr bwMode="auto">
          <a:xfrm>
            <a:off x="1225550" y="3830638"/>
            <a:ext cx="133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Universal Broadband</a:t>
            </a:r>
          </a:p>
        </p:txBody>
      </p:sp>
      <p:sp>
        <p:nvSpPr>
          <p:cNvPr id="44045" name="TextBox 11"/>
          <p:cNvSpPr txBox="1">
            <a:spLocks noChangeArrowheads="1"/>
          </p:cNvSpPr>
          <p:nvPr/>
        </p:nvSpPr>
        <p:spPr bwMode="auto">
          <a:xfrm>
            <a:off x="2455863" y="4838700"/>
            <a:ext cx="136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Infrastructure Security</a:t>
            </a:r>
          </a:p>
        </p:txBody>
      </p:sp>
      <p:pic>
        <p:nvPicPr>
          <p:cNvPr id="22" name="Picture 21"/>
          <p:cNvPicPr>
            <a:picLocks noChangeAspect="1"/>
          </p:cNvPicPr>
          <p:nvPr/>
        </p:nvPicPr>
        <p:blipFill>
          <a:blip r:embed="rId7"/>
          <a:stretch>
            <a:fillRect/>
          </a:stretch>
        </p:blipFill>
        <p:spPr>
          <a:xfrm>
            <a:off x="284163" y="4872038"/>
            <a:ext cx="455612" cy="514350"/>
          </a:xfrm>
          <a:prstGeom prst="rect">
            <a:avLst/>
          </a:prstGeom>
          <a:ln>
            <a:noFill/>
          </a:ln>
          <a:effectLst>
            <a:outerShdw blurRad="292100" dist="139700" dir="2700000" algn="tl" rotWithShape="0">
              <a:srgbClr val="333333">
                <a:alpha val="65000"/>
              </a:srgbClr>
            </a:outerShdw>
          </a:effectLst>
        </p:spPr>
      </p:pic>
      <p:sp>
        <p:nvSpPr>
          <p:cNvPr id="44047" name="TextBox 15"/>
          <p:cNvSpPr txBox="1">
            <a:spLocks noChangeArrowheads="1"/>
          </p:cNvSpPr>
          <p:nvPr/>
        </p:nvSpPr>
        <p:spPr bwMode="auto">
          <a:xfrm>
            <a:off x="179388" y="3759200"/>
            <a:ext cx="1211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Sensor Networks</a:t>
            </a:r>
          </a:p>
        </p:txBody>
      </p:sp>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1786" y="5661248"/>
            <a:ext cx="908426" cy="567496"/>
          </a:xfrm>
          <a:prstGeom prst="rect">
            <a:avLst/>
          </a:prstGeom>
          <a:ln>
            <a:noFill/>
          </a:ln>
          <a:effectLst>
            <a:softEdge rad="112500"/>
          </a:effectLst>
        </p:spPr>
      </p:pic>
      <p:sp>
        <p:nvSpPr>
          <p:cNvPr id="44049" name="TextBox 11"/>
          <p:cNvSpPr txBox="1">
            <a:spLocks noChangeArrowheads="1"/>
          </p:cNvSpPr>
          <p:nvPr/>
        </p:nvSpPr>
        <p:spPr bwMode="auto">
          <a:xfrm>
            <a:off x="2124075" y="6464300"/>
            <a:ext cx="942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200" b="1">
                <a:solidFill>
                  <a:schemeClr val="bg1"/>
                </a:solidFill>
                <a:latin typeface="Calibri" panose="020F0502020204030204" pitchFamily="34" charset="0"/>
              </a:rPr>
              <a:t>C&amp;I</a:t>
            </a:r>
          </a:p>
        </p:txBody>
      </p:sp>
      <p:pic>
        <p:nvPicPr>
          <p:cNvPr id="1037" name="Picture 13" descr="Terrestrial Service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27647" y="5084549"/>
            <a:ext cx="1084799" cy="5598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4051" name="TextBox 11"/>
          <p:cNvSpPr txBox="1">
            <a:spLocks noChangeArrowheads="1"/>
          </p:cNvSpPr>
          <p:nvPr/>
        </p:nvSpPr>
        <p:spPr bwMode="auto">
          <a:xfrm>
            <a:off x="2411413" y="5645150"/>
            <a:ext cx="1695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Spectrum  Management</a:t>
            </a:r>
          </a:p>
        </p:txBody>
      </p:sp>
      <p:sp>
        <p:nvSpPr>
          <p:cNvPr id="44052" name="TextBox 11"/>
          <p:cNvSpPr txBox="1">
            <a:spLocks noChangeArrowheads="1"/>
          </p:cNvSpPr>
          <p:nvPr/>
        </p:nvSpPr>
        <p:spPr bwMode="auto">
          <a:xfrm>
            <a:off x="1404938" y="6338888"/>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Standards, Conformity &amp; Interoperability</a:t>
            </a:r>
          </a:p>
        </p:txBody>
      </p:sp>
      <p:pic>
        <p:nvPicPr>
          <p:cNvPr id="6" name="Picture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2094" y="3284984"/>
            <a:ext cx="791642" cy="467632"/>
          </a:xfrm>
          <a:prstGeom prst="rect">
            <a:avLst/>
          </a:prstGeom>
          <a:ln>
            <a:noFill/>
          </a:ln>
          <a:effectLst>
            <a:softEdge rad="112500"/>
          </a:effectLst>
        </p:spPr>
      </p:pic>
      <p:sp>
        <p:nvSpPr>
          <p:cNvPr id="44054" name="TextBox 1"/>
          <p:cNvSpPr txBox="1">
            <a:spLocks noChangeArrowheads="1"/>
          </p:cNvSpPr>
          <p:nvPr/>
        </p:nvSpPr>
        <p:spPr bwMode="auto">
          <a:xfrm>
            <a:off x="2411413" y="4046538"/>
            <a:ext cx="133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Green ICT &amp; E-Waste</a:t>
            </a:r>
          </a:p>
        </p:txBody>
      </p:sp>
      <p:pic>
        <p:nvPicPr>
          <p:cNvPr id="44055" name="Picture 2" descr="http://www.itu.int/en/ITU-D/PublishingImages/DevelopmentActivities/2.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115888"/>
            <a:ext cx="1903412"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6" name="TextBox 11"/>
          <p:cNvSpPr txBox="1">
            <a:spLocks noChangeArrowheads="1"/>
          </p:cNvSpPr>
          <p:nvPr/>
        </p:nvSpPr>
        <p:spPr bwMode="auto">
          <a:xfrm>
            <a:off x="180975" y="1681163"/>
            <a:ext cx="45497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800" b="1">
                <a:solidFill>
                  <a:srgbClr val="0E438A"/>
                </a:solidFill>
                <a:latin typeface="Cambria" panose="02040503050406030204" pitchFamily="18" charset="0"/>
              </a:rPr>
              <a:t>Policy &amp; Regulation</a:t>
            </a:r>
          </a:p>
          <a:p>
            <a:pPr>
              <a:spcBef>
                <a:spcPct val="0"/>
              </a:spcBef>
              <a:buClr>
                <a:schemeClr val="tx1"/>
              </a:buClr>
              <a:buSzTx/>
              <a:buFont typeface="Arial" panose="020B0604020202020204" pitchFamily="34" charset="0"/>
              <a:buNone/>
            </a:pPr>
            <a:r>
              <a:rPr lang="en-US" altLang="en-US" sz="1800" b="1">
                <a:solidFill>
                  <a:srgbClr val="0E438A"/>
                </a:solidFill>
                <a:latin typeface="Cambria" panose="02040503050406030204" pitchFamily="18" charset="0"/>
              </a:rPr>
              <a:t/>
            </a:r>
            <a:br>
              <a:rPr lang="en-US" altLang="en-US" sz="1800" b="1">
                <a:solidFill>
                  <a:srgbClr val="0E438A"/>
                </a:solidFill>
                <a:latin typeface="Cambria" panose="02040503050406030204" pitchFamily="18" charset="0"/>
              </a:rPr>
            </a:br>
            <a:r>
              <a:rPr lang="en-US" altLang="en-US" sz="1800" b="1">
                <a:solidFill>
                  <a:srgbClr val="0E438A"/>
                </a:solidFill>
                <a:latin typeface="Cambria" panose="02040503050406030204" pitchFamily="18" charset="0"/>
              </a:rPr>
              <a:t>Need for cross-sector collaboration</a:t>
            </a:r>
          </a:p>
        </p:txBody>
      </p:sp>
      <p:sp>
        <p:nvSpPr>
          <p:cNvPr id="44057" name="Rectangle 85"/>
          <p:cNvSpPr>
            <a:spLocks noChangeArrowheads="1"/>
          </p:cNvSpPr>
          <p:nvPr/>
        </p:nvSpPr>
        <p:spPr bwMode="auto">
          <a:xfrm>
            <a:off x="5508625" y="5529263"/>
            <a:ext cx="33289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r">
              <a:spcBef>
                <a:spcPct val="0"/>
              </a:spcBef>
              <a:buClr>
                <a:schemeClr val="tx1"/>
              </a:buClr>
              <a:buSzTx/>
              <a:buFont typeface="Arial" panose="020B0604020202020204" pitchFamily="34" charset="0"/>
              <a:buNone/>
            </a:pPr>
            <a:r>
              <a:rPr lang="en-US" altLang="en-US" sz="2400" b="1">
                <a:solidFill>
                  <a:schemeClr val="tx1"/>
                </a:solidFill>
                <a:latin typeface="Cambria" panose="02040503050406030204" pitchFamily="18" charset="0"/>
              </a:rPr>
              <a:t>ICT S</a:t>
            </a:r>
            <a:r>
              <a:rPr lang="en-US" altLang="en-US" sz="1400" b="1">
                <a:solidFill>
                  <a:schemeClr val="tx1"/>
                </a:solidFill>
                <a:latin typeface="Cambria" panose="02040503050406030204" pitchFamily="18" charset="0"/>
              </a:rPr>
              <a:t>ECTOR REGULATORY RESPONSIBILITY - </a:t>
            </a:r>
            <a:br>
              <a:rPr lang="en-US" altLang="en-US" sz="1400" b="1">
                <a:solidFill>
                  <a:schemeClr val="tx1"/>
                </a:solidFill>
                <a:latin typeface="Cambria" panose="02040503050406030204" pitchFamily="18" charset="0"/>
              </a:rPr>
            </a:br>
            <a:r>
              <a:rPr lang="en-US" altLang="en-US" sz="1400" b="1">
                <a:solidFill>
                  <a:schemeClr val="tx1"/>
                </a:solidFill>
                <a:latin typeface="Cambria" panose="02040503050406030204" pitchFamily="18" charset="0"/>
              </a:rPr>
              <a:t>Who regulates what?</a:t>
            </a:r>
          </a:p>
          <a:p>
            <a:pPr algn="r">
              <a:spcBef>
                <a:spcPct val="0"/>
              </a:spcBef>
              <a:buClr>
                <a:schemeClr val="tx1"/>
              </a:buClr>
              <a:buSzTx/>
              <a:buFont typeface="Arial" panose="020B0604020202020204" pitchFamily="34" charset="0"/>
              <a:buNone/>
            </a:pPr>
            <a:endParaRPr lang="en-US" altLang="en-US" sz="1600" b="1">
              <a:solidFill>
                <a:schemeClr val="tx1"/>
              </a:solidFill>
              <a:latin typeface="Cambria" panose="02040503050406030204" pitchFamily="18" charset="0"/>
            </a:endParaRPr>
          </a:p>
        </p:txBody>
      </p:sp>
      <p:cxnSp>
        <p:nvCxnSpPr>
          <p:cNvPr id="44058" name="Straight Connector 16"/>
          <p:cNvCxnSpPr>
            <a:cxnSpLocks noChangeShapeType="1"/>
          </p:cNvCxnSpPr>
          <p:nvPr/>
        </p:nvCxnSpPr>
        <p:spPr bwMode="auto">
          <a:xfrm flipV="1">
            <a:off x="255588" y="2049463"/>
            <a:ext cx="2008187" cy="4762"/>
          </a:xfrm>
          <a:prstGeom prst="line">
            <a:avLst/>
          </a:prstGeom>
          <a:noFill/>
          <a:ln w="38100" algn="ctr">
            <a:solidFill>
              <a:srgbClr val="B2B2B2"/>
            </a:solidFill>
            <a:round/>
            <a:headEnd/>
            <a:tailEnd/>
          </a:ln>
          <a:extLst>
            <a:ext uri="{909E8E84-426E-40DD-AFC4-6F175D3DCCD1}">
              <a14:hiddenFill xmlns:a14="http://schemas.microsoft.com/office/drawing/2010/main">
                <a:noFill/>
              </a14:hiddenFill>
            </a:ext>
          </a:extLst>
        </p:spPr>
      </p:cxnSp>
      <p:sp>
        <p:nvSpPr>
          <p:cNvPr id="44062" name="Rectangle 1"/>
          <p:cNvSpPr>
            <a:spLocks noChangeArrowheads="1"/>
          </p:cNvSpPr>
          <p:nvPr/>
        </p:nvSpPr>
        <p:spPr bwMode="auto">
          <a:xfrm>
            <a:off x="4537075" y="5170488"/>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800">
                <a:solidFill>
                  <a:schemeClr val="tx1"/>
                </a:solidFill>
                <a:latin typeface="Trebuchet MS" panose="020B0603020202020204" pitchFamily="34" charset="0"/>
              </a:rPr>
              <a:t>Source: ITU Telecommunication/ICT Regulatory Database, </a:t>
            </a:r>
            <a:r>
              <a:rPr lang="en-US" altLang="en-US" sz="800" u="sng">
                <a:solidFill>
                  <a:schemeClr val="tx1"/>
                </a:solidFill>
                <a:latin typeface="Trebuchet MS" panose="020B0603020202020204" pitchFamily="34" charset="0"/>
                <a:hlinkClick r:id="rId13"/>
              </a:rPr>
              <a:t>www.itu.int/icteye</a:t>
            </a:r>
            <a:endParaRPr lang="en-US" altLang="en-US" sz="800">
              <a:solidFill>
                <a:schemeClr val="tx1"/>
              </a:solidFill>
              <a:latin typeface="Trebuchet MS" panose="020B0603020202020204" pitchFamily="34" charset="0"/>
            </a:endParaRPr>
          </a:p>
        </p:txBody>
      </p:sp>
      <p:pic>
        <p:nvPicPr>
          <p:cNvPr id="38914"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26006" y="317686"/>
            <a:ext cx="4404340" cy="260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26005" y="3028225"/>
            <a:ext cx="4416935" cy="261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F6313CF7-DE45-4F9D-8A51-5A6279E31442}" type="slidenum">
              <a:rPr lang="en-US" altLang="en-US" sz="1000">
                <a:solidFill>
                  <a:srgbClr val="0E438A"/>
                </a:solidFill>
                <a:latin typeface="Zurich BT" charset="0"/>
              </a:rPr>
              <a:pPr>
                <a:spcBef>
                  <a:spcPct val="0"/>
                </a:spcBef>
                <a:buClrTx/>
                <a:buSzTx/>
                <a:buFontTx/>
                <a:buNone/>
              </a:pPr>
              <a:t>2</a:t>
            </a:fld>
            <a:endParaRPr lang="en-US" altLang="en-US" sz="1000">
              <a:solidFill>
                <a:srgbClr val="0E438A"/>
              </a:solidFill>
              <a:latin typeface="Zurich BT" charset="0"/>
            </a:endParaRPr>
          </a:p>
        </p:txBody>
      </p:sp>
      <p:sp>
        <p:nvSpPr>
          <p:cNvPr id="7171" name="Rectangle 2"/>
          <p:cNvSpPr>
            <a:spLocks noGrp="1" noChangeArrowheads="1"/>
          </p:cNvSpPr>
          <p:nvPr>
            <p:ph type="title"/>
          </p:nvPr>
        </p:nvSpPr>
        <p:spPr>
          <a:xfrm>
            <a:off x="328613" y="188913"/>
            <a:ext cx="7772400" cy="461962"/>
          </a:xfrm>
        </p:spPr>
        <p:txBody>
          <a:bodyPr/>
          <a:lstStyle/>
          <a:p>
            <a:pPr algn="l"/>
            <a:r>
              <a:rPr lang="en-US" altLang="en-US" sz="2400" i="1" smtClean="0">
                <a:solidFill>
                  <a:schemeClr val="hlink"/>
                </a:solidFill>
                <a:latin typeface="Calibri" panose="020F0502020204030204" pitchFamily="34" charset="0"/>
              </a:rPr>
              <a:t>Presentation Overview</a:t>
            </a:r>
          </a:p>
        </p:txBody>
      </p:sp>
      <p:sp>
        <p:nvSpPr>
          <p:cNvPr id="4100" name="TextBox 1"/>
          <p:cNvSpPr txBox="1">
            <a:spLocks noChangeArrowheads="1"/>
          </p:cNvSpPr>
          <p:nvPr/>
        </p:nvSpPr>
        <p:spPr bwMode="auto">
          <a:xfrm>
            <a:off x="251521" y="2205038"/>
            <a:ext cx="87129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SzTx/>
              <a:buFont typeface="Wingdings" panose="05000000000000000000" pitchFamily="2" charset="2"/>
              <a:buChar char="v"/>
            </a:pPr>
            <a:r>
              <a:rPr lang="en-US" altLang="en-US" sz="2400" b="1" i="1" dirty="0">
                <a:solidFill>
                  <a:srgbClr val="0066FF"/>
                </a:solidFill>
                <a:latin typeface="Calibri" panose="020F0502020204030204" pitchFamily="34" charset="0"/>
                <a:ea typeface="Calibri" panose="020F0502020204030204" pitchFamily="34" charset="0"/>
                <a:cs typeface="Calibri" panose="020F0502020204030204" pitchFamily="34" charset="0"/>
              </a:rPr>
              <a:t>    </a:t>
            </a:r>
            <a:r>
              <a:rPr lang="en-US" altLang="en-US" sz="2400" b="1" dirty="0">
                <a:solidFill>
                  <a:schemeClr val="hlink"/>
                </a:solidFill>
                <a:latin typeface="Calibri" panose="020F0502020204030204" pitchFamily="34" charset="0"/>
              </a:rPr>
              <a:t>ICT – the integrating </a:t>
            </a:r>
            <a:r>
              <a:rPr lang="en-US" altLang="en-US" sz="2400" b="1" dirty="0" smtClean="0">
                <a:solidFill>
                  <a:schemeClr val="hlink"/>
                </a:solidFill>
                <a:latin typeface="Calibri" panose="020F0502020204030204" pitchFamily="34" charset="0"/>
              </a:rPr>
              <a:t>thread and current </a:t>
            </a:r>
            <a:r>
              <a:rPr lang="en-US" altLang="en-US" sz="2400" b="1" dirty="0">
                <a:solidFill>
                  <a:schemeClr val="hlink"/>
                </a:solidFill>
                <a:latin typeface="Calibri" panose="020F0502020204030204" pitchFamily="34" charset="0"/>
              </a:rPr>
              <a:t>t</a:t>
            </a:r>
            <a:r>
              <a:rPr lang="en-US" altLang="en-US" sz="2400" b="1" dirty="0" smtClean="0">
                <a:solidFill>
                  <a:schemeClr val="hlink"/>
                </a:solidFill>
                <a:latin typeface="Calibri" panose="020F0502020204030204" pitchFamily="34" charset="0"/>
              </a:rPr>
              <a:t>rends</a:t>
            </a:r>
            <a:endParaRPr lang="en-US" altLang="en-US" sz="2400" b="1" dirty="0">
              <a:solidFill>
                <a:schemeClr val="hlink"/>
              </a:solidFill>
              <a:latin typeface="Calibri" panose="020F0502020204030204" pitchFamily="34" charset="0"/>
            </a:endParaRPr>
          </a:p>
          <a:p>
            <a:pPr>
              <a:spcBef>
                <a:spcPct val="0"/>
              </a:spcBef>
              <a:buSzTx/>
              <a:buFont typeface="Wingdings" panose="05000000000000000000" pitchFamily="2" charset="2"/>
              <a:buChar char="v"/>
            </a:pPr>
            <a:endParaRPr lang="en-US" altLang="en-US" sz="2400" b="1" dirty="0">
              <a:solidFill>
                <a:schemeClr val="hlink"/>
              </a:solidFill>
              <a:latin typeface="Calibri" panose="020F0502020204030204" pitchFamily="34" charset="0"/>
            </a:endParaRPr>
          </a:p>
          <a:p>
            <a:pPr>
              <a:spcBef>
                <a:spcPct val="0"/>
              </a:spcBef>
              <a:buSzTx/>
              <a:buFont typeface="Wingdings" panose="05000000000000000000" pitchFamily="2" charset="2"/>
              <a:buChar char="v"/>
            </a:pPr>
            <a:r>
              <a:rPr lang="en-US" altLang="en-US" sz="2400" b="1" dirty="0">
                <a:solidFill>
                  <a:schemeClr val="hlink"/>
                </a:solidFill>
                <a:latin typeface="Calibri" panose="020F0502020204030204" pitchFamily="34" charset="0"/>
              </a:rPr>
              <a:t>    </a:t>
            </a:r>
            <a:r>
              <a:rPr lang="en-US" altLang="en-US" sz="2400" b="1" dirty="0" smtClean="0">
                <a:solidFill>
                  <a:schemeClr val="hlink"/>
                </a:solidFill>
                <a:latin typeface="Calibri" panose="020F0502020204030204" pitchFamily="34" charset="0"/>
              </a:rPr>
              <a:t>Bridging the standardization gap – A development  perspective</a:t>
            </a:r>
            <a:endParaRPr lang="en-US" altLang="en-US" sz="2400" b="1" dirty="0">
              <a:solidFill>
                <a:schemeClr val="hlink"/>
              </a:solidFill>
              <a:latin typeface="Calibri" panose="020F0502020204030204" pitchFamily="34" charset="0"/>
            </a:endParaRPr>
          </a:p>
          <a:p>
            <a:pPr>
              <a:spcBef>
                <a:spcPct val="0"/>
              </a:spcBef>
              <a:buSzTx/>
              <a:buFont typeface="Wingdings" panose="05000000000000000000" pitchFamily="2" charset="2"/>
              <a:buChar char="v"/>
            </a:pPr>
            <a:endParaRPr lang="en-US" altLang="en-US" sz="2400" b="1" dirty="0">
              <a:solidFill>
                <a:schemeClr val="hlink"/>
              </a:solidFill>
              <a:latin typeface="Calibri" panose="020F0502020204030204" pitchFamily="34" charset="0"/>
            </a:endParaRPr>
          </a:p>
          <a:p>
            <a:pPr>
              <a:spcBef>
                <a:spcPct val="0"/>
              </a:spcBef>
              <a:buSzTx/>
              <a:buFont typeface="Arial" panose="020B0604020202020204" pitchFamily="34" charset="0"/>
              <a:buNone/>
            </a:pPr>
            <a:endParaRPr lang="en-US" altLang="en-US" sz="2400" b="1" dirty="0">
              <a:solidFill>
                <a:schemeClr val="hlink"/>
              </a:solidFill>
              <a:latin typeface="Calibri" panose="020F0502020204030204"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76250"/>
            <a:ext cx="9144000" cy="477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white">
          <a:xfrm>
            <a:off x="684213" y="1666875"/>
            <a:ext cx="6329362" cy="3881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
        <p:nvSpPr>
          <p:cNvPr id="45060" name="Rectangle 2"/>
          <p:cNvSpPr>
            <a:spLocks noChangeArrowheads="1"/>
          </p:cNvSpPr>
          <p:nvPr/>
        </p:nvSpPr>
        <p:spPr bwMode="auto">
          <a:xfrm>
            <a:off x="-36513" y="0"/>
            <a:ext cx="9180513" cy="6884988"/>
          </a:xfrm>
          <a:prstGeom prst="rect">
            <a:avLst/>
          </a:prstGeom>
          <a:solidFill>
            <a:schemeClr val="accent1">
              <a:alpha val="9294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58" name="Rectangle 57"/>
          <p:cNvSpPr/>
          <p:nvPr/>
        </p:nvSpPr>
        <p:spPr>
          <a:xfrm>
            <a:off x="0" y="5599113"/>
            <a:ext cx="9021763" cy="1260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sp>
        <p:nvSpPr>
          <p:cNvPr id="7" name="Arc 6"/>
          <p:cNvSpPr/>
          <p:nvPr/>
        </p:nvSpPr>
        <p:spPr>
          <a:xfrm>
            <a:off x="-4573588" y="846138"/>
            <a:ext cx="12442826" cy="8089900"/>
          </a:xfrm>
          <a:prstGeom prst="arc">
            <a:avLst>
              <a:gd name="adj1" fmla="val 15359795"/>
              <a:gd name="adj2" fmla="val 1153677"/>
            </a:avLst>
          </a:prstGeom>
          <a:solidFill>
            <a:schemeClr val="tx2">
              <a:lumMod val="20000"/>
              <a:lumOff val="80000"/>
              <a:alpha val="26000"/>
            </a:schemeClr>
          </a:solidFill>
          <a:ln w="127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030" name="Picture 6" descr="Smart cities may be new cities built smart right from the start or cities established for a special purpose (such as an industrial city or a science 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5434878"/>
            <a:ext cx="876882" cy="5144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5064"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623173FB-077B-475B-99DB-6F80F8FB25E4}" type="slidenum">
              <a:rPr lang="en-US" altLang="en-US" sz="1000">
                <a:solidFill>
                  <a:srgbClr val="0E438A"/>
                </a:solidFill>
                <a:latin typeface="Zurich BT" charset="0"/>
              </a:rPr>
              <a:pPr>
                <a:spcBef>
                  <a:spcPct val="0"/>
                </a:spcBef>
                <a:buClrTx/>
                <a:buSzTx/>
                <a:buFontTx/>
                <a:buNone/>
              </a:pPr>
              <a:t>20</a:t>
            </a:fld>
            <a:endParaRPr lang="en-US" altLang="en-US" sz="1000">
              <a:solidFill>
                <a:srgbClr val="0E438A"/>
              </a:solidFill>
              <a:latin typeface="Zurich BT" charset="0"/>
            </a:endParaRPr>
          </a:p>
        </p:txBody>
      </p:sp>
      <p:pic>
        <p:nvPicPr>
          <p:cNvPr id="819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380" y="2997200"/>
            <a:ext cx="1289050" cy="796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9563" y="4313238"/>
            <a:ext cx="1422400" cy="8429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55875" y="3338513"/>
            <a:ext cx="1368425" cy="868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9388" y="333375"/>
            <a:ext cx="1335087" cy="8937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9" name="TextBox 1"/>
          <p:cNvSpPr txBox="1">
            <a:spLocks noChangeArrowheads="1"/>
          </p:cNvSpPr>
          <p:nvPr/>
        </p:nvSpPr>
        <p:spPr bwMode="auto">
          <a:xfrm>
            <a:off x="1154113" y="3716338"/>
            <a:ext cx="133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Universal Broadband</a:t>
            </a:r>
          </a:p>
        </p:txBody>
      </p:sp>
      <p:sp>
        <p:nvSpPr>
          <p:cNvPr id="45070" name="TextBox 11"/>
          <p:cNvSpPr txBox="1">
            <a:spLocks noChangeArrowheads="1"/>
          </p:cNvSpPr>
          <p:nvPr/>
        </p:nvSpPr>
        <p:spPr bwMode="auto">
          <a:xfrm>
            <a:off x="2843213" y="5054600"/>
            <a:ext cx="136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Infrastructure Security</a:t>
            </a:r>
          </a:p>
        </p:txBody>
      </p:sp>
      <p:sp>
        <p:nvSpPr>
          <p:cNvPr id="45071" name="TextBox 14"/>
          <p:cNvSpPr txBox="1">
            <a:spLocks noChangeArrowheads="1"/>
          </p:cNvSpPr>
          <p:nvPr/>
        </p:nvSpPr>
        <p:spPr bwMode="auto">
          <a:xfrm>
            <a:off x="179388" y="1166813"/>
            <a:ext cx="1597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Emergency</a:t>
            </a:r>
          </a:p>
        </p:txBody>
      </p:sp>
      <p:pic>
        <p:nvPicPr>
          <p:cNvPr id="22" name="Picture 21"/>
          <p:cNvPicPr>
            <a:picLocks noChangeAspect="1"/>
          </p:cNvPicPr>
          <p:nvPr/>
        </p:nvPicPr>
        <p:blipFill>
          <a:blip r:embed="rId8"/>
          <a:stretch>
            <a:fillRect/>
          </a:stretch>
        </p:blipFill>
        <p:spPr>
          <a:xfrm>
            <a:off x="139700" y="5435600"/>
            <a:ext cx="455613" cy="514350"/>
          </a:xfrm>
          <a:prstGeom prst="rect">
            <a:avLst/>
          </a:prstGeom>
          <a:ln>
            <a:noFill/>
          </a:ln>
          <a:effectLst>
            <a:outerShdw blurRad="292100" dist="139700" dir="2700000" algn="tl" rotWithShape="0">
              <a:srgbClr val="333333">
                <a:alpha val="65000"/>
              </a:srgbClr>
            </a:outerShdw>
          </a:effectLst>
        </p:spPr>
      </p:pic>
      <p:sp>
        <p:nvSpPr>
          <p:cNvPr id="45073" name="TextBox 15"/>
          <p:cNvSpPr txBox="1">
            <a:spLocks noChangeArrowheads="1"/>
          </p:cNvSpPr>
          <p:nvPr/>
        </p:nvSpPr>
        <p:spPr bwMode="auto">
          <a:xfrm>
            <a:off x="107950" y="3975100"/>
            <a:ext cx="1211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Sensor Networks</a:t>
            </a:r>
          </a:p>
        </p:txBody>
      </p:sp>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21785" y="5733256"/>
            <a:ext cx="1179123" cy="736601"/>
          </a:xfrm>
          <a:prstGeom prst="rect">
            <a:avLst/>
          </a:prstGeom>
          <a:ln>
            <a:noFill/>
          </a:ln>
          <a:effectLst>
            <a:softEdge rad="112500"/>
          </a:effectLst>
        </p:spPr>
      </p:pic>
      <p:sp>
        <p:nvSpPr>
          <p:cNvPr id="45075" name="TextBox 11"/>
          <p:cNvSpPr txBox="1">
            <a:spLocks noChangeArrowheads="1"/>
          </p:cNvSpPr>
          <p:nvPr/>
        </p:nvSpPr>
        <p:spPr bwMode="auto">
          <a:xfrm>
            <a:off x="2124075" y="6464300"/>
            <a:ext cx="942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200" b="1">
                <a:solidFill>
                  <a:schemeClr val="bg1"/>
                </a:solidFill>
                <a:latin typeface="Calibri" panose="020F0502020204030204" pitchFamily="34" charset="0"/>
              </a:rPr>
              <a:t>C&amp;I</a:t>
            </a:r>
          </a:p>
        </p:txBody>
      </p:sp>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72664" y="627441"/>
            <a:ext cx="1211304" cy="739749"/>
          </a:xfrm>
          <a:prstGeom prst="rect">
            <a:avLst/>
          </a:prstGeom>
          <a:ln>
            <a:noFill/>
          </a:ln>
          <a:effectLst>
            <a:softEdge rad="112500"/>
          </a:effectLst>
        </p:spPr>
      </p:pic>
      <p:sp>
        <p:nvSpPr>
          <p:cNvPr id="32" name="TextBox 11"/>
          <p:cNvSpPr txBox="1">
            <a:spLocks noChangeArrowheads="1"/>
          </p:cNvSpPr>
          <p:nvPr/>
        </p:nvSpPr>
        <p:spPr bwMode="auto">
          <a:xfrm>
            <a:off x="2916238" y="1295400"/>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bg1"/>
                </a:solidFill>
                <a:latin typeface="Trebuchet MS" pitchFamily="34" charset="0"/>
              </a:defRPr>
            </a:lvl1pPr>
            <a:lvl2pPr marL="742950" indent="-285750">
              <a:defRPr sz="1600">
                <a:solidFill>
                  <a:schemeClr val="bg1"/>
                </a:solidFill>
                <a:latin typeface="Trebuchet MS" pitchFamily="34" charset="0"/>
              </a:defRPr>
            </a:lvl2pPr>
            <a:lvl3pPr marL="1143000" indent="-228600">
              <a:defRPr sz="1600">
                <a:solidFill>
                  <a:schemeClr val="bg1"/>
                </a:solidFill>
                <a:latin typeface="Trebuchet MS" pitchFamily="34" charset="0"/>
              </a:defRPr>
            </a:lvl3pPr>
            <a:lvl4pPr marL="1600200" indent="-228600">
              <a:defRPr sz="1600">
                <a:solidFill>
                  <a:schemeClr val="bg1"/>
                </a:solidFill>
                <a:latin typeface="Trebuchet MS" pitchFamily="34" charset="0"/>
              </a:defRPr>
            </a:lvl4pPr>
            <a:lvl5pPr marL="2057400" indent="-228600">
              <a:defRPr sz="1600">
                <a:solidFill>
                  <a:schemeClr val="bg1"/>
                </a:solidFill>
                <a:latin typeface="Trebuchet MS" pitchFamily="34"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9pPr>
          </a:lstStyle>
          <a:p>
            <a:pPr>
              <a:defRPr/>
            </a:pPr>
            <a:r>
              <a:rPr lang="en-US" sz="1050" b="1" dirty="0" smtClean="0">
                <a:solidFill>
                  <a:srgbClr val="0E438A"/>
                </a:solidFill>
                <a:latin typeface="Calibri" panose="020F0502020204030204" pitchFamily="34" charset="0"/>
              </a:rPr>
              <a:t>Health</a:t>
            </a:r>
            <a:endParaRPr lang="en-US" sz="1050" b="1" dirty="0">
              <a:solidFill>
                <a:srgbClr val="0E438A"/>
              </a:solidFill>
              <a:latin typeface="Calibri" panose="020F0502020204030204" pitchFamily="34" charset="0"/>
            </a:endParaRPr>
          </a:p>
        </p:txBody>
      </p:sp>
      <p:sp>
        <p:nvSpPr>
          <p:cNvPr id="45078" name="TextBox 11"/>
          <p:cNvSpPr txBox="1">
            <a:spLocks noChangeArrowheads="1"/>
          </p:cNvSpPr>
          <p:nvPr/>
        </p:nvSpPr>
        <p:spPr bwMode="auto">
          <a:xfrm>
            <a:off x="4287838" y="1628775"/>
            <a:ext cx="1004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Electricity</a:t>
            </a:r>
          </a:p>
        </p:txBody>
      </p:sp>
      <p:pic>
        <p:nvPicPr>
          <p:cNvPr id="39" name="Picture 38" descr="28_04"/>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665646" y="1570699"/>
            <a:ext cx="1426634" cy="857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0" name="TextBox 11"/>
          <p:cNvSpPr txBox="1">
            <a:spLocks noChangeArrowheads="1"/>
          </p:cNvSpPr>
          <p:nvPr/>
        </p:nvSpPr>
        <p:spPr bwMode="auto">
          <a:xfrm>
            <a:off x="5602288" y="2349500"/>
            <a:ext cx="11382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 Governance</a:t>
            </a:r>
          </a:p>
        </p:txBody>
      </p:sp>
      <p:pic>
        <p:nvPicPr>
          <p:cNvPr id="1037" name="Picture 13" descr="Terrestrial Service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764095" y="5307296"/>
            <a:ext cx="1408053" cy="726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5082" name="TextBox 11"/>
          <p:cNvSpPr txBox="1">
            <a:spLocks noChangeArrowheads="1"/>
          </p:cNvSpPr>
          <p:nvPr/>
        </p:nvSpPr>
        <p:spPr bwMode="auto">
          <a:xfrm>
            <a:off x="2732088" y="5919788"/>
            <a:ext cx="1695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Spectrum  Management</a:t>
            </a:r>
          </a:p>
        </p:txBody>
      </p:sp>
      <p:sp>
        <p:nvSpPr>
          <p:cNvPr id="45083" name="TextBox 11"/>
          <p:cNvSpPr txBox="1">
            <a:spLocks noChangeArrowheads="1"/>
          </p:cNvSpPr>
          <p:nvPr/>
        </p:nvSpPr>
        <p:spPr bwMode="auto">
          <a:xfrm>
            <a:off x="1404938" y="6410325"/>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Standards, Conformity &amp; Interoperability</a:t>
            </a:r>
          </a:p>
        </p:txBody>
      </p:sp>
      <p:sp>
        <p:nvSpPr>
          <p:cNvPr id="45084" name="TextBox 11"/>
          <p:cNvSpPr txBox="1">
            <a:spLocks noChangeArrowheads="1"/>
          </p:cNvSpPr>
          <p:nvPr/>
        </p:nvSpPr>
        <p:spPr bwMode="auto">
          <a:xfrm>
            <a:off x="-14288" y="6092825"/>
            <a:ext cx="126365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600" b="1">
                <a:solidFill>
                  <a:srgbClr val="0070C0"/>
                </a:solidFill>
                <a:latin typeface="Cambria" panose="02040503050406030204" pitchFamily="18" charset="0"/>
              </a:rPr>
              <a:t>S</a:t>
            </a:r>
            <a:r>
              <a:rPr lang="en-US" altLang="en-US" sz="1100" b="1">
                <a:solidFill>
                  <a:srgbClr val="0070C0"/>
                </a:solidFill>
                <a:latin typeface="Cambria" panose="02040503050406030204" pitchFamily="18" charset="0"/>
              </a:rPr>
              <a:t>MART </a:t>
            </a:r>
            <a:br>
              <a:rPr lang="en-US" altLang="en-US" sz="1100" b="1">
                <a:solidFill>
                  <a:srgbClr val="0070C0"/>
                </a:solidFill>
                <a:latin typeface="Cambria" panose="02040503050406030204" pitchFamily="18" charset="0"/>
              </a:rPr>
            </a:br>
            <a:r>
              <a:rPr lang="en-US" altLang="en-US" sz="1400" b="1">
                <a:solidFill>
                  <a:srgbClr val="0070C0"/>
                </a:solidFill>
                <a:latin typeface="Cambria" panose="02040503050406030204" pitchFamily="18" charset="0"/>
              </a:rPr>
              <a:t>S</a:t>
            </a:r>
            <a:r>
              <a:rPr lang="en-US" altLang="en-US" sz="1100" b="1">
                <a:solidFill>
                  <a:srgbClr val="0070C0"/>
                </a:solidFill>
                <a:latin typeface="Cambria" panose="02040503050406030204" pitchFamily="18" charset="0"/>
              </a:rPr>
              <a:t>USTAINABLE </a:t>
            </a:r>
            <a:br>
              <a:rPr lang="en-US" altLang="en-US" sz="1100" b="1">
                <a:solidFill>
                  <a:srgbClr val="0070C0"/>
                </a:solidFill>
                <a:latin typeface="Cambria" panose="02040503050406030204" pitchFamily="18" charset="0"/>
              </a:rPr>
            </a:br>
            <a:r>
              <a:rPr lang="en-US" altLang="en-US" sz="1400" b="1">
                <a:solidFill>
                  <a:srgbClr val="0070C0"/>
                </a:solidFill>
                <a:latin typeface="Cambria" panose="02040503050406030204" pitchFamily="18" charset="0"/>
              </a:rPr>
              <a:t>C</a:t>
            </a:r>
            <a:r>
              <a:rPr lang="en-US" altLang="en-US" sz="1100" b="1">
                <a:solidFill>
                  <a:srgbClr val="0070C0"/>
                </a:solidFill>
                <a:latin typeface="Cambria" panose="02040503050406030204" pitchFamily="18" charset="0"/>
              </a:rPr>
              <a:t>ITIES</a:t>
            </a:r>
          </a:p>
        </p:txBody>
      </p:sp>
      <p:pic>
        <p:nvPicPr>
          <p:cNvPr id="6" name="Picture 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47509" y="3380870"/>
            <a:ext cx="1027539" cy="606979"/>
          </a:xfrm>
          <a:prstGeom prst="rect">
            <a:avLst/>
          </a:prstGeom>
          <a:ln>
            <a:noFill/>
          </a:ln>
          <a:effectLst>
            <a:softEdge rad="112500"/>
          </a:effectLst>
        </p:spPr>
      </p:pic>
      <p:sp>
        <p:nvSpPr>
          <p:cNvPr id="45086" name="TextBox 1"/>
          <p:cNvSpPr txBox="1">
            <a:spLocks noChangeArrowheads="1"/>
          </p:cNvSpPr>
          <p:nvPr/>
        </p:nvSpPr>
        <p:spPr bwMode="auto">
          <a:xfrm>
            <a:off x="2520950" y="4119563"/>
            <a:ext cx="1330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Green ICT &amp; E-Waste</a:t>
            </a:r>
          </a:p>
        </p:txBody>
      </p:sp>
      <p:pic>
        <p:nvPicPr>
          <p:cNvPr id="8" name="Picture 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457656" y="404664"/>
            <a:ext cx="1458162" cy="864096"/>
          </a:xfrm>
          <a:prstGeom prst="rect">
            <a:avLst/>
          </a:prstGeom>
          <a:ln>
            <a:noFill/>
          </a:ln>
          <a:effectLst>
            <a:softEdge rad="112500"/>
          </a:effectLst>
        </p:spPr>
      </p:pic>
      <p:sp>
        <p:nvSpPr>
          <p:cNvPr id="45088" name="TextBox 11"/>
          <p:cNvSpPr txBox="1">
            <a:spLocks noChangeArrowheads="1"/>
          </p:cNvSpPr>
          <p:nvPr/>
        </p:nvSpPr>
        <p:spPr bwMode="auto">
          <a:xfrm>
            <a:off x="1476375" y="1211263"/>
            <a:ext cx="1639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Education</a:t>
            </a:r>
          </a:p>
        </p:txBody>
      </p:sp>
      <p:pic>
        <p:nvPicPr>
          <p:cNvPr id="9" name="Picture 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237659" y="2482004"/>
            <a:ext cx="1502693" cy="1000793"/>
          </a:xfrm>
          <a:prstGeom prst="rect">
            <a:avLst/>
          </a:prstGeom>
          <a:ln>
            <a:noFill/>
          </a:ln>
          <a:effectLst>
            <a:softEdge rad="112500"/>
          </a:effectLst>
        </p:spPr>
      </p:pic>
      <p:sp>
        <p:nvSpPr>
          <p:cNvPr id="45090" name="TextBox 11"/>
          <p:cNvSpPr txBox="1">
            <a:spLocks noChangeArrowheads="1"/>
          </p:cNvSpPr>
          <p:nvPr/>
        </p:nvSpPr>
        <p:spPr bwMode="auto">
          <a:xfrm>
            <a:off x="6256338" y="3398838"/>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Transport</a:t>
            </a:r>
          </a:p>
        </p:txBody>
      </p:sp>
      <p:pic>
        <p:nvPicPr>
          <p:cNvPr id="13" name="Picture 1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283968" y="812871"/>
            <a:ext cx="1320695" cy="887342"/>
          </a:xfrm>
          <a:prstGeom prst="rect">
            <a:avLst/>
          </a:prstGeom>
          <a:ln>
            <a:noFill/>
          </a:ln>
          <a:effectLst>
            <a:softEdge rad="112500"/>
          </a:effectLst>
        </p:spPr>
      </p:pic>
      <p:pic>
        <p:nvPicPr>
          <p:cNvPr id="90114" name="Picture 2" descr="C:\Users\narayan\Pictures\smart water images.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738218" y="3539332"/>
            <a:ext cx="1401604" cy="932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5093" name="TextBox 11"/>
          <p:cNvSpPr txBox="1">
            <a:spLocks noChangeArrowheads="1"/>
          </p:cNvSpPr>
          <p:nvPr/>
        </p:nvSpPr>
        <p:spPr bwMode="auto">
          <a:xfrm>
            <a:off x="6804025" y="436562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Water </a:t>
            </a:r>
          </a:p>
        </p:txBody>
      </p:sp>
      <p:pic>
        <p:nvPicPr>
          <p:cNvPr id="90116" name="Picture 4" descr="https://encrypted-tbn3.gstatic.com/images?q=tbn:ANd9GcQT1mS-lNbWYHZXPcid82rgWsmRgUkrZjsPrsiIR6CTOzE-Al7v"/>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760414" y="4581128"/>
            <a:ext cx="1541285" cy="924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5095" name="TextBox 11"/>
          <p:cNvSpPr txBox="1">
            <a:spLocks noChangeArrowheads="1"/>
          </p:cNvSpPr>
          <p:nvPr/>
        </p:nvSpPr>
        <p:spPr bwMode="auto">
          <a:xfrm>
            <a:off x="6748463" y="5414963"/>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Teleworking </a:t>
            </a:r>
          </a:p>
        </p:txBody>
      </p:sp>
      <p:sp>
        <p:nvSpPr>
          <p:cNvPr id="45096" name="Rectangle 85"/>
          <p:cNvSpPr>
            <a:spLocks noChangeArrowheads="1"/>
          </p:cNvSpPr>
          <p:nvPr/>
        </p:nvSpPr>
        <p:spPr bwMode="auto">
          <a:xfrm>
            <a:off x="5722938" y="417513"/>
            <a:ext cx="3328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r">
              <a:spcBef>
                <a:spcPct val="0"/>
              </a:spcBef>
              <a:buClr>
                <a:schemeClr val="tx1"/>
              </a:buClr>
              <a:buSzTx/>
              <a:buFont typeface="Arial" panose="020B0604020202020204" pitchFamily="34" charset="0"/>
              <a:buNone/>
            </a:pPr>
            <a:r>
              <a:rPr lang="en-US" altLang="en-US" sz="2400" b="1">
                <a:solidFill>
                  <a:srgbClr val="0070C0"/>
                </a:solidFill>
                <a:latin typeface="Cambria" panose="02040503050406030204" pitchFamily="18" charset="0"/>
              </a:rPr>
              <a:t>N</a:t>
            </a:r>
            <a:r>
              <a:rPr lang="en-US" altLang="en-US" sz="1400" b="1">
                <a:solidFill>
                  <a:srgbClr val="0070C0"/>
                </a:solidFill>
                <a:latin typeface="Cambria" panose="02040503050406030204" pitchFamily="18" charset="0"/>
              </a:rPr>
              <a:t>ATIONAL</a:t>
            </a:r>
            <a:r>
              <a:rPr lang="en-US" altLang="en-US" sz="2400" b="1">
                <a:solidFill>
                  <a:srgbClr val="0070C0"/>
                </a:solidFill>
                <a:latin typeface="Cambria" panose="02040503050406030204" pitchFamily="18" charset="0"/>
              </a:rPr>
              <a:t> R</a:t>
            </a:r>
            <a:r>
              <a:rPr lang="en-US" altLang="en-US" sz="1400" b="1">
                <a:solidFill>
                  <a:srgbClr val="0070C0"/>
                </a:solidFill>
                <a:latin typeface="Cambria" panose="02040503050406030204" pitchFamily="18" charset="0"/>
              </a:rPr>
              <a:t>EGULATORY ENTITY (Lead Agencies Examples)</a:t>
            </a:r>
            <a:r>
              <a:rPr lang="en-US" altLang="en-US" sz="1600" b="1">
                <a:solidFill>
                  <a:srgbClr val="0070C0"/>
                </a:solidFill>
                <a:latin typeface="Cambria" panose="02040503050406030204" pitchFamily="18" charset="0"/>
              </a:rPr>
              <a:t>..</a:t>
            </a:r>
          </a:p>
        </p:txBody>
      </p:sp>
      <p:cxnSp>
        <p:nvCxnSpPr>
          <p:cNvPr id="45097" name="Straight Connector 16"/>
          <p:cNvCxnSpPr>
            <a:cxnSpLocks noChangeShapeType="1"/>
          </p:cNvCxnSpPr>
          <p:nvPr/>
        </p:nvCxnSpPr>
        <p:spPr bwMode="auto">
          <a:xfrm flipV="1">
            <a:off x="6008688" y="836613"/>
            <a:ext cx="3013075" cy="4762"/>
          </a:xfrm>
          <a:prstGeom prst="line">
            <a:avLst/>
          </a:prstGeom>
          <a:noFill/>
          <a:ln w="38100" algn="ctr">
            <a:solidFill>
              <a:srgbClr val="B2B2B2"/>
            </a:solidFill>
            <a:round/>
            <a:headEnd/>
            <a:tailEnd/>
          </a:ln>
          <a:extLst>
            <a:ext uri="{909E8E84-426E-40DD-AFC4-6F175D3DCCD1}">
              <a14:hiddenFill xmlns:a14="http://schemas.microsoft.com/office/drawing/2010/main">
                <a:noFill/>
              </a14:hiddenFill>
            </a:ext>
          </a:extLst>
        </p:spPr>
      </p:cxnSp>
      <p:sp>
        <p:nvSpPr>
          <p:cNvPr id="45098" name="Line Callout 2 1"/>
          <p:cNvSpPr>
            <a:spLocks/>
          </p:cNvSpPr>
          <p:nvPr/>
        </p:nvSpPr>
        <p:spPr bwMode="auto">
          <a:xfrm>
            <a:off x="511175" y="1457325"/>
            <a:ext cx="1011238" cy="892175"/>
          </a:xfrm>
          <a:prstGeom prst="borderCallout2">
            <a:avLst>
              <a:gd name="adj1" fmla="val 18750"/>
              <a:gd name="adj2" fmla="val -8333"/>
              <a:gd name="adj3" fmla="val 18750"/>
              <a:gd name="adj4" fmla="val -16667"/>
              <a:gd name="adj5" fmla="val -7380"/>
              <a:gd name="adj6" fmla="val -16889"/>
            </a:avLst>
          </a:prstGeom>
          <a:noFill/>
          <a:ln w="127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a:solidFill>
                  <a:schemeClr val="tx2"/>
                </a:solidFill>
                <a:latin typeface="Calibri" panose="020F0502020204030204" pitchFamily="34" charset="0"/>
              </a:rPr>
              <a:t>National Disaster Management Authority, Military, Internal Affairs</a:t>
            </a:r>
          </a:p>
        </p:txBody>
      </p:sp>
      <p:sp>
        <p:nvSpPr>
          <p:cNvPr id="45099" name="Line Callout 2 60"/>
          <p:cNvSpPr>
            <a:spLocks/>
          </p:cNvSpPr>
          <p:nvPr/>
        </p:nvSpPr>
        <p:spPr bwMode="auto">
          <a:xfrm>
            <a:off x="1835150" y="1654175"/>
            <a:ext cx="892175" cy="941388"/>
          </a:xfrm>
          <a:prstGeom prst="borderCallout2">
            <a:avLst>
              <a:gd name="adj1" fmla="val 18750"/>
              <a:gd name="adj2" fmla="val -8333"/>
              <a:gd name="adj3" fmla="val 18750"/>
              <a:gd name="adj4" fmla="val -16667"/>
              <a:gd name="adj5" fmla="val -16301"/>
              <a:gd name="adj6" fmla="val -17829"/>
            </a:avLst>
          </a:prstGeom>
          <a:noFill/>
          <a:ln w="127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a:solidFill>
                  <a:schemeClr val="tx2"/>
                </a:solidFill>
                <a:latin typeface="Calibri" panose="020F0502020204030204" pitchFamily="34" charset="0"/>
              </a:rPr>
              <a:t>Ministry of Education, Education Boards,  Local Government </a:t>
            </a:r>
          </a:p>
        </p:txBody>
      </p:sp>
      <p:sp>
        <p:nvSpPr>
          <p:cNvPr id="45100" name="Line Callout 2 61"/>
          <p:cNvSpPr>
            <a:spLocks/>
          </p:cNvSpPr>
          <p:nvPr/>
        </p:nvSpPr>
        <p:spPr bwMode="auto">
          <a:xfrm>
            <a:off x="3186113" y="1881188"/>
            <a:ext cx="892175" cy="714375"/>
          </a:xfrm>
          <a:prstGeom prst="borderCallout2">
            <a:avLst>
              <a:gd name="adj1" fmla="val 18750"/>
              <a:gd name="adj2" fmla="val -8333"/>
              <a:gd name="adj3" fmla="val 18750"/>
              <a:gd name="adj4" fmla="val -16667"/>
              <a:gd name="adj5" fmla="val -33250"/>
              <a:gd name="adj6" fmla="val -17829"/>
            </a:avLst>
          </a:prstGeom>
          <a:noFill/>
          <a:ln w="127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a:solidFill>
                  <a:schemeClr val="tx2"/>
                </a:solidFill>
                <a:latin typeface="Calibri" panose="020F0502020204030204" pitchFamily="34" charset="0"/>
              </a:rPr>
              <a:t>Ministry of Health, Local Government</a:t>
            </a:r>
          </a:p>
        </p:txBody>
      </p:sp>
      <p:sp>
        <p:nvSpPr>
          <p:cNvPr id="45101" name="Line Callout 2 71"/>
          <p:cNvSpPr>
            <a:spLocks/>
          </p:cNvSpPr>
          <p:nvPr/>
        </p:nvSpPr>
        <p:spPr bwMode="auto">
          <a:xfrm>
            <a:off x="4552950" y="2133600"/>
            <a:ext cx="912813" cy="752475"/>
          </a:xfrm>
          <a:prstGeom prst="borderCallout2">
            <a:avLst>
              <a:gd name="adj1" fmla="val 18750"/>
              <a:gd name="adj2" fmla="val -8333"/>
              <a:gd name="adj3" fmla="val 18750"/>
              <a:gd name="adj4" fmla="val -16667"/>
              <a:gd name="adj5" fmla="val -29866"/>
              <a:gd name="adj6" fmla="val -17829"/>
            </a:avLst>
          </a:prstGeom>
          <a:noFill/>
          <a:ln w="127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a:solidFill>
                  <a:schemeClr val="tx2"/>
                </a:solidFill>
                <a:latin typeface="Calibri" panose="020F0502020204030204" pitchFamily="34" charset="0"/>
              </a:rPr>
              <a:t>Ministry of Power, Regulator</a:t>
            </a:r>
          </a:p>
          <a:p>
            <a:pPr>
              <a:spcBef>
                <a:spcPct val="0"/>
              </a:spcBef>
              <a:buClr>
                <a:schemeClr val="tx1"/>
              </a:buClr>
              <a:buSzTx/>
              <a:buFont typeface="Arial" panose="020B0604020202020204" pitchFamily="34" charset="0"/>
              <a:buNone/>
            </a:pPr>
            <a:r>
              <a:rPr lang="en-US" altLang="en-US" sz="1000">
                <a:solidFill>
                  <a:schemeClr val="tx2"/>
                </a:solidFill>
                <a:latin typeface="Calibri" panose="020F0502020204030204" pitchFamily="34" charset="0"/>
              </a:rPr>
              <a:t>Local Government</a:t>
            </a:r>
          </a:p>
        </p:txBody>
      </p:sp>
      <p:sp>
        <p:nvSpPr>
          <p:cNvPr id="45102" name="Line Callout 2 72"/>
          <p:cNvSpPr>
            <a:spLocks/>
          </p:cNvSpPr>
          <p:nvPr/>
        </p:nvSpPr>
        <p:spPr bwMode="auto">
          <a:xfrm>
            <a:off x="4656138" y="3070225"/>
            <a:ext cx="1211262" cy="719138"/>
          </a:xfrm>
          <a:prstGeom prst="borderCallout2">
            <a:avLst>
              <a:gd name="adj1" fmla="val 20398"/>
              <a:gd name="adj2" fmla="val 99537"/>
              <a:gd name="adj3" fmla="val 22986"/>
              <a:gd name="adj4" fmla="val 112343"/>
              <a:gd name="adj5" fmla="val -58565"/>
              <a:gd name="adj6" fmla="val 113315"/>
            </a:avLst>
          </a:prstGeom>
          <a:noFill/>
          <a:ln w="127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a:solidFill>
                  <a:schemeClr val="tx2"/>
                </a:solidFill>
                <a:latin typeface="Calibri" panose="020F0502020204030204" pitchFamily="34" charset="0"/>
              </a:rPr>
              <a:t>City, Municipal , provincial , Central Government Agencies</a:t>
            </a:r>
          </a:p>
        </p:txBody>
      </p:sp>
      <p:sp>
        <p:nvSpPr>
          <p:cNvPr id="45103" name="Line Callout 2 73"/>
          <p:cNvSpPr>
            <a:spLocks/>
          </p:cNvSpPr>
          <p:nvPr/>
        </p:nvSpPr>
        <p:spPr bwMode="auto">
          <a:xfrm>
            <a:off x="4930775" y="4024313"/>
            <a:ext cx="1258888" cy="577850"/>
          </a:xfrm>
          <a:prstGeom prst="borderCallout2">
            <a:avLst>
              <a:gd name="adj1" fmla="val 47361"/>
              <a:gd name="adj2" fmla="val 101495"/>
              <a:gd name="adj3" fmla="val 21727"/>
              <a:gd name="adj4" fmla="val 124824"/>
              <a:gd name="adj5" fmla="val -61824"/>
              <a:gd name="adj6" fmla="val 123699"/>
            </a:avLst>
          </a:prstGeom>
          <a:noFill/>
          <a:ln w="127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a:solidFill>
                  <a:schemeClr val="tx2"/>
                </a:solidFill>
                <a:latin typeface="Calibri" panose="020F0502020204030204" pitchFamily="34" charset="0"/>
              </a:rPr>
              <a:t>Local Government, Department of Transport</a:t>
            </a:r>
          </a:p>
        </p:txBody>
      </p:sp>
      <p:graphicFrame>
        <p:nvGraphicFramePr>
          <p:cNvPr id="5" name="Diagram 4"/>
          <p:cNvGraphicFramePr/>
          <p:nvPr/>
        </p:nvGraphicFramePr>
        <p:xfrm>
          <a:off x="475250" y="4148038"/>
          <a:ext cx="2288846" cy="127175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45105" name="AutoShape 52" descr="data:image/jpeg;base64,/9j/4AAQSkZJRgABAQAAAQABAAD/2wCEAAkGBxQTEhQTEhQVFRUUFxQUFBgUFxcWFRUUFRQWFxQUGBcYHiggGBolGxQUITEiJSkrLi4uFx8zODMsNygtLisBCgoKDg0OGhAQGywkHyQsLCwsLC0sLCwsLCwsLCwsLCwsLCwsLCwsLCwsLCwsLCwsLCwsLCwsLCwsLCwsLCwsLP/AABEIALcBEwMBIgACEQEDEQH/xAAbAAACAwEBAQAAAAAAAAAAAAAAAQIDBAUGB//EADkQAAEDAgQEBAQGAQUAAwEAAAEAAhEDIQQSMUEFUWFxIoGRoRMysfAGQsHR4fFSFCNicoIzU5IV/8QAGQEAAwEBAQAAAAAAAAAAAAAAAAECAwQF/8QAJhEAAgICAgEEAwADAAAAAAAAAAECEQMhEjFBBBNRYRQiMkJxgf/aAAwDAQACEQMRAD8A+rhMFJC7TywQgoQIaRThJAClOUoQgAlMICSAABCEIASIThNMCCCmUigDxuO4bUdiXOc9nww8uaAyKkW8JduJDrdAu/w4XnkqcZHxHdj6wQPdWMoF1Gq0HK5zHta4atc5pAI7EhdMpfocCV5f+m3A5RSpin8mRuT/AK5Rl9leVXRpBjWtbYNAaOzRA9gpSuc7gJSCcJwmBGUkwkUxAkU0gEACQQQpQgCJCTlIpFAECEgVMpAIAiGpQrJVZ1QAZUIQgDoApJwksywRKHIQIJQEJIAaAE0nIARQUwEIASIQU0AIFIlMlIpgCJQqcS+GnqmlYm6VnJmST1W6g6Cxm7sz4/4tDQfd9P1WCk1ddlIWdF4y+RIn6D0W2XqjjwK5WWEpIhOVidgkAppEIAbQokBCRQAAIKISlMBSmSkkQmIZSKEFACQ4ISlAhwk5MqJQMUIRkKExG6UFACZKyLESkEFMBACThACkgBKOZSckEAKU4QAlKAAFIlMICBEUJwhMBArm8TzfEabZMhGty8uG3LKNeq6TguXjiC+xmIB6EbK4K5GWZ1BldES4BdcFYMBTl0ldGFWV7oj08dWEJJSmCsjoIlJWOhVlNAwlRUsqAmAklIKJQIMqAVKbKBcgBShNqUJiEmQEPCSAESk5ATITAQQoIQB0CUpTASWRQQpgqAQgYyUwLKKaAGEQgJSkAJIlATAAU2qKE6ESUSYTlcHj/HqVIFpde8ht3GJtG1wdYEjyTjFt0hSkkrOnisexjC7MDyggz/C+X1a9dtR1VplziC4gQSADaNLyOpyhUcW/FFR7srAKbCYlwLj3IFvK/dQxRy0Q8VX1S8HIHNIa4yJMRMA8zfay6YQ4nNOTkeu/Df4nJtWD7Z3TlFvlgAAAn8x5rr0/xjgyQPiwTbxMe2O+YCF8w4PihTeHPpNBJ8b5dMf8QZggbDXovTVOH0arxUyeJrgQ9uZpkQQXAgX01CUsau2hxm1pH0RlUHQgzpfXtzUmrxzazmH5o811MBxN0iTI6rJwZosi8nc3QVUyuHHW+vfsd1ZKg0skgtslN03OQNEQbKKcKitUg6kReGjMXdIgk7ac0xMuRCaYKAIkpEKUKM80xEZRCZQQgAIRlTNlElAyEIRKExaNwKAUggrIsJQmVFAhoTQUDEUSgBMa2QBFMlCECE4wCVCk/MLJ1jYrNWBzaQ2CSQYJtoqSInPjsw8a4rlaW0/mvJ2Fjp1XzjGECS4kuJvPt5CPpyXs8ZimNzB7ddHDUbRGhC8bxWlSJ8LidTcALtxwUVo4Xkc3s4r2AydlJrDoHd5NhK6eOdT+GxzGMZBOZwe97hBgZg6zcxkjnl2C634bwtLJ8RwaXOJgm5gbiRb3WukrL+jRwjhVRl89ABwEhsZQLQRpmcY1PNdSngGh2cCHOkkguhxOpiY5egWmjcENpAzubALRUxLrAvYcohoa0Oyg7T/C5pSbZaSM2IpjLl5kEnnHVJttoIj337K00n6ta4neRA7kqqlTMnM9ot4RB1mYsN7paE7L6LyRAdlNoNjB2Mbrs4LFZ2jMMr7y3qLEjmLj1Xnc+Ug95HM7LTxWoRTD2WqNgNMmwcQJgXdrohw5UhxycdnoC1MlYMIGva18klwFybjp0VnjboQRycSbdHajznyWLR0KXk1k+qUCL620G26ziu2bk6i0H7haTpvP77lSyk7IboUm0ydFFMKGEFqSbUAAKgSq6FQ3M20Aj9d1NOhXY4QouKUFMBhCIQgDS5wHnZNEJlZlA5DQmAmEhiKRTIQQgBSmAhCAMxcW3Mm47jay0BwIkKFbQ7WKyYaoQGu1a7WNjzVVaM7p0aql7eZ/QLDj3uazNIJkm+gZIFusLSKgvB3OneP2XNxmJn9P4TWmTJKSZ5jjQa4/NJNgLjXqstP8JAnx1CInMGST5OP7Lz1XFH/Wmmw5ctam0dM7gYg+a9Vi+ImmWMe4lzyQA0EySQALbCZJK7t/4nJx4aZmo8JoUcRTDnFzSypTaC1rgXOBLg8xrBdG9ttF2RVps0Dj2soU2Asdbxgg0xYNzblzoJFiQI5rPUxrWtJcCyIzZ7Fp5Tv5Eqa5bByejosrtIktH/ok9l1MDUGptyEABeawrZHxJBaZggyOtwuxw+tJtf76rOcUa45b2errvz0y0NmbG8NA5ydl4/jmHFMxfYtkRINoiZ5ru0OLBvhZ4qnPUDuSYAVD2y51R5zO3cRpya0bfVc+JOEvo6czWSK+Tk4CcsPBAgxmEuBiAQCpYymHNdc/M2Q0EnLN4sZMxayqxGeo45Wkgzb6X0j9lPC8NqCpOgO0+8/ei6vu6OP6o1cFLAXNZVDwRmywQ8XAkh221l1nNXisRRNCsSQSGuL7C+UkiRMcyOt9br1rK2cAj5SAepnqoyR3d9mmKWq+DTScDpt5TzVt9FmpmCTbbrbkipiDIAY517xAA6ySJ7BYNbNkzRKigOTe6L/S6ZQi+FTSpuFQVC42BAaPlvueZV9GoN4l2nMDp1Q4yUvoBABDkSlCYChAchJMBlCIQgCYxIQMSF552NN7XGyqHFXmG/DAsbjV09+y09g5vyD0pxYVZxwB1uvNHFEA2J5xslSxjnDw69dVXsIX5DPSu4gArGYsFebdVeRYjrCznEu/yR7CF+Q0ev8AjjmoNxQXnjUaQCHkncToonECCASksAfks9EcUCCqaL4Hh+W/lf79F5bD412bLJ7nRdPB4x1RsGkWScoB/MQATHOP0KJYuI45uRpdWOZwiCPECNDB581kxLgTIJE7EG38LUTFNwEnubgiLdbD3VZbmaAdDbsdipfZcbo4GP4GyrJIyv1D2iHDmZ303XNxGBqUK3xj/vMExJu0kXLgBtJuLSV66vQLrOIEgfLpy94nzVowTSId4tunaOS2x5eK2ZSxts4/DnOrNa/IWB02JvYkT2stzsKwXcAY5/udNApf6Oo0ZaZbABjMJI/xYTu3W+ui8zisW5z8x1/K28C0WAOvXmrjHm3x6If699noK7M5EgWmOgOsckUMOXWHy6E7fz2XCoNe1sZyBrkBsCd3HXyC28P4k9lnEupi1x4hyydOicsEktBHIr2d6hSDbN9d/IDRdVzWim7K3MSJl3yi49T0XEwfFab3ZAHAnTMJn0mPNdQ3jMZjQHS65MkXezqxteDGyjUcfmJ7DKB57K6jgG5pcSTbQ/qf0WoaQNPQeiA12xjtr6lJyY1BGHHYFryL5diA0ElomQCQSNryrTViwEcgOXU7LczDRJi955+uq5QrA5mna8ibEzA66EojKxTjx2WOeBGYTy6Hn36q9lf7N/qsvwHZyWtdl0GYi1upWbF1y2zvCeuvlzV0mZcmjqfFEhRdVPlrA1136LlM4g20EA73knzTbi3OJynKB8xOt9AGnpJRxKUzv4hwBaNbAg99fvqoGqFwamJbYAuMAw42Aky4hu38KivjnACDPVJY3Q3nVnpw4JledpY54iY6qyhxKDawRwY1mizvBILmU+KA6la6eLHmVNM0UkzSQUKv4o5lNSOzz+NokgOZro4OkR+46rmVmPbUa5t4jQn0Xrfg2JjUXn9Vjbg2ETGuy6oZUcMsTs5vEqrC0OpO+E+AKtN8yTNiCdd9FgIfbLubza3bdelq0mOEZQTvqSOl91BuEaReLaWuiGRRQTxuUjzdOsWtc8jKGmC4aX0EKl+OEFwBn6r0Z4W1zgYaQbQRrG63YbhbaXiaAO4GvZU80V2L2ZeDxjscwtkNdmkTcDyWepjS4AQAJOmpB6r2T+DUs5qEXJmLQDyCbuE03Eywb/2qWaHwL2ZHj69YfkLoEXJ25TzXVwFWtRILmEtNzBzAjnI0IXdHB6cOblEO1C00cEGbWKiWeLVFRwSW7Mn+ra9oIm+4+Yd9v7UhTIGxEH15lbcRQH5QByG3XuuZQxDviOYTaAWWA8Duo1uCFz2vB0012aaT5AJ9/wBFcADpz9lJlNpE2sPdMEf4j0/bVTZdMx8TxQpgaS6Q3YSBvOvbdeYOFiXAQ0iSYIudQSdOy9XxXD56WUAGL6C45A7FedYwOEagXAMn6rs9N/Ojk9R/RznVW7ST0H6J5Xu2y97uPYDT2XQdTgwp02rqOcyUMJBkk2IIAMRBnULv4fiZHzNb/wCZBnuZXOzAdFNiznBS7KjOUejvYDGiocuUh1zzEDrsuk1sLDwqnDAYALr25aiTutzWzbn79un328vK1y10eli5OKb7I4ir4HQYABL3cmgSY621XncS8ZBUa8ZXaFo9o231uun+McT8PDtYNajoga5Rd36DzXlsO4tcC9rg1wzNAMyLxI3vHorwRXHkZ+ok1NRN1RzoBzOB0E7GNOZOi51TD1KjoJMERJkzJiL31Wenia/zmfhsdDgBadIk7qFTHuLgTTDiwktJMBoIMDw62Oi6KoxbNFEU6bvhmrlLZDwG2zcrz1XOqfid4JYWs18LhMwLCdtAFz+JMcXFwIJccxLBABOwWOqHEAOAgaf2qSXkNndwPG8zhnLYmCNjbccl0avEGHdo0yhsRH7rxzaPO4/xmJtzTfgrNyEExL4IJBBi3S4T0Dx2ewpnNdp0GkrPUrak2HTdeUbVe0wCQfNbhWqOafEDEyBsLDMel0WiPafydRuPGUlpAtMHWxWXE8argmC3w3kSJGoMOg3GyyPwpZVax8gki7gRAOhg7SurhG4dlT/daaxMjICcgOxc4ECOkok4VYRjJMzUfxE+BmL53ggDXlCF2KP4fw9Roea2HYXC7Q9wA2iCZGiFlzh8G3Fnt3s8QdJ0g31/dVFhmZMaa2jbzWl/QekQk1c6ejVxVmanY+vIjuo5gLGb/MP7Wl4GhET7qh2HBJ3MW2gqk15IcWuh03jQXjS231UwWuM7z7qLMOADFtjpN/ori0BpI2t/STaGk/JmfTY6RmB10OkKwm4AE9dAB3VNRu7Re1vP+1OlXIME2Om3kVTJTRcKg5eii2qSbjTRSNfUT9LrOa4007aaQpSL5IuNQed9bAdAsuOwhcPiNjMzabFpPi17SOytE6kSOmqT3wBJ7A2KK+AshRqQZHP06XVpO/mVmMAzME9f0VjaidFcjQXrmYzhZL81OL3LdO8H9Fr+KrKb5+7qoycXaFKMZqmeeLpdD5BBh1rjpHP91As6nyt9+qs4zXDazhOzbf8AkLO2sToCepsF6EHaTPPkqbRexoGgVmGGdwa2TcgkaCNZOk9BdWYLhBqw55lnKYab6ZR83mY6L0dGiG2A/obdugsufNn46RtiwctsnRpwI2AAA5Qujh6YGq5j8UxkZnNB6kC9yNUU+KBzv+tx/wAhoV50oyl0ejCcYdlHF+DnEvlzbNGVhk2Gp8yf0Wel+Gsg0BI0JE+xXpqGKaRII+9FHE4xoBJJgXUxzTX6pFT9Pia5Sls8Xi+FjwuoE5RZ7XAiHNixbpyWPF8PLR4RMw6IiDy6QvZ167IJ+WZmfD3K4eMx7SDEHnYj2hdWOcpdo4MkIp6Z5bHYBwAM5XC5G0dFzjw4k3IEa3XfdimgEkT9fTfzXGxNQE5gPOD9FvRnGTMr8I0DMbCYBjdFHDAnMDPXT6KYAuCx0ddO8KdHEubDmhgaCWwSCdNcvK+vRTRpyJP4dJJOaYtIbB7AXHdZG4Uzlb+YbbXuD6Sr6VJ5cS2SBF5P2F0qNKoSMx1iw6D1JjVFA5GOjhSTLhpHc+a3UcLkdmDRoYzbTvbU97LbTwZImRygfutApc83Lbkk0JSTOZUwbHEudTYSdSQf3QuqabNy5CQ9HWYyBbaAWiBF9bkD6qz48WmTyj73WghQcyR9+qyuzTi10ZziLkaG2moH3um3EkagmdPW6tOHHLaPuNFNtK32fqi0FSK806e4I+ik4ty6+ik0R9+iQdzNyO26QyswTHL15qwi19LjyndDqYPPy9k6eH3N4sLIbEonKdhXZtRG0+Ie+im2mQbH2/ddZ2GsN1kq8PB/M4HaCI8wqWRMHiaF8WwBNo0J/ZRaZuSCYI7CFpbgWZS1xLiRNgJ3nTyvdc12Hqkm7RJ6QG2s3U7bojJOwnFxpl1ena39eaoFIwYMnrueU9gVCtWcSWu0t8sk2100Ki6t4RPh7xoDpHcfRXxZk5oowmNLiGwZMiIN8tnEbWMghbWV9Rr5foVlcQfCY8XzXuf+x9ua1NsY02Olp0JP3ok4lRyHH40xz6jXNBAsCQQL7NIcQdydFtwbaTLmXPF4NgORtqOt1OpQzktIkASM0E5vprabrNi+HgRIgEgzLWgbaHW4HutOUuKVkXG7o7VHGB/yGYFwPmHbmOqnjeItZ+WBkc4+KXhrfmMAEm+wusdPDFmUt6aWHU9LctbdlDimGlhIj4hGXMXGbFpy35gHsufgmzdZXVHkuI/iY5/9puWZkuAc4z0JOW/I7aqdL8UZSA45YN2uy/8AqNDpK6XCuAhpdOVxFoPyttIEGfXpsukzhVP5WBlMm7vhgCejrQQZ3tZdFxWkYf07M3C+KB81G1KjAPCbsfTEXLsuse99kjxTEu/+qoNS4GBEm5Go05clMNaw5RRIaBIgDxXuZb9FDD4VweMjYDwA8TAAcILfroppdlN+Dl8Y4zVNmvAZP5Jkg8zyImFXR4pWflBOYgQe23QeiurUTq1zalNrnBuYOMOmHCOctjN08luZg3MzVC1jQ4RDSYAiLQLTOyu1Rm7MQpGDOwuJk30HhuEUqWWCIIdpE/8A5MwdJPkt2Gw5tIa35QMuaHCCd4JJm97K04ZrmkAkOBjS5H5RYSRr6paFyZzzhGmBJBOgmbytFDhzQSLmLm0xNx091uwNJhbmAkOJNwJMSCIHmtxaQMuURa+8De20/ok2XG62cc0S1ogAkuDTlLREuH+REEAknXTmraNKBBLnGSYkC3QDktVQAeG1xIjUQPEZ1+/NUis1t/F8tthlIsTNymmQ0UlgykN1Bm5uLGzTrvp09W54AzNMRIObUmLEnlr6bKdKmGwS0xqS6QQPTrooYio0AgNcRpDBAtpqOn1TJKszuqEObz+g9+qaYtnp3EhKo4giLg8tQVysVWeNKgeYuG69FZ//AFMou1xsB4RN+Vlj7bq0b+8rpnVa8FTCxtrDIHEEAxl0OvPkrBUvb6qHE2WRGgtVZab6dFJrkEjmpK0Vg2VlJx5JZeWiV5TYlo0NeOSnm0PPz8rrK1zrSBvN/SE3uUcDTnosefffyUWkTJvynQcllq5o0JPeIG/c6Is3NlBIsYiDMX80+Jm5bK3At/LJMzyPLwrHxHBAtGeAbgEidRHLUA+oXTpu3ALT1N/KCqq7XGfG6/XvP1PqtE3Zm46OVQwQYz/5GxvaSYuLzP8AS0BkauJBsNHDa11ZUwLR4txd3PpbdNtMZY8wf2EclpdmVPqiv4jZPivJBho2G/TVTGHbYkNcACBN8x0n6ofh2h3hFo0Mk+ZUqlm2AImIGgKP9D3exNfYCBA6Tvy2/kqGIqlrSIkPgC8T01t/KreXAAhncAj7CVzIg5bESd0+JFsjSxBAjVs3nXuPZXVazD8sT2iZvc+llGmNZDSQ6NwT/wAjOn8q2k7L+QHNyItEka6WRKhxT8lzjma0ZY1B6zcGOypZRjUm3WZI/TWyQl14NthcwrHUnXi2h15KarRd3syNeBmAAcXS/wAI8MnfuoAOBBuA7nEE7AHbT3WhlN5+aI6z66KeQzB+Xm0eQEFMVMpALHC4BINpzCe+39p1KbsxcBsABqDAMRO0kemykaEuJNwIA0vGkyrqJizid40joLaIYJGfCeEgDwhok7wJ0B9N1d8UHVttAZH9pDEkmLNg6kEi+kQm+Rdpm4sYHeBdJ9lL6Kn1xElpBu0ixNo1iRF1UW5s1rzaLkdQTvurc2UOuL6wY7z6LDW4g1t2mfPfkqSfgmTXk0OoD/MyLXFjzEaeagyhmBaPC42MF0AbTJuf5WM8ck+JrgCr/wDWZnbC3Lbmq4sjlH5A4c8j5EwhSdjB/mPT+UIqQe5E3wDeB0hB8NxMpoQIqouJMuG6uqxIzeUWhCEvI4lgpCxBM7kypVKn5dDzTQoW2aEHVHN06LT8Xr6c00JNDUmgbWkJOqCJ09ShCniiuTZQMRIsd1YK17oQrpE8mFOtM20UXG/dJCVbKTtEnNuff+E3UpFvXdCFNjoi+nEfcqPwxP1TQqT0JrYnMkHkbeqhTogRMyNEIRYUgcwb76pODRAuhCZL0SBE/eiH4hoN0IRWxuVFVfiLW7Ss9TiwgeHuhC1jjTOeeWRfTrsf4iI8pCg6qAZk+6EKKpmik2rKjUzSQI7qoVLkXJHkhCpIiTOfXyve0PJ65ZE94Usa1uXLlETYgeL1SQtDNlBfMWBjSfaUuIkFrczQx+ss+UgdEITFQspN7IQhKw4o/9k="/>
          <p:cNvSpPr>
            <a:spLocks noChangeAspect="1" noChangeArrowheads="1"/>
          </p:cNvSpPr>
          <p:nvPr/>
        </p:nvSpPr>
        <p:spPr bwMode="auto">
          <a:xfrm>
            <a:off x="61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45106" name="AutoShape 55" descr="data:image/jpeg;base64,/9j/4AAQSkZJRgABAQAAAQABAAD/2wCEAAkGBxQTEhUTExQVFRUXGBUYGRgWFxcYFxcYGhQXGBcXFhoYHCggGBomGxcUIjEkJSktLi4uFx8zODMsNygtLisBCgoKDg0OGhAQGiwcHxwsLCwsLCwsLCwsLCwsLCwsLCwsLCwsLCwsLCwtLCsrLCwsLCwsLCw3MiwrLCssKys3LP/AABEIAIAA+AMBIgACEQEDEQH/xAAcAAABBQEBAQAAAAAAAAAAAAAFAgMEBgcAAQj/xABFEAACAQIEAwUFBAcFBwUAAAABAhEAAwQSITEFQVEGEyJhcQcygZGhQrHB0RQjM1JiovAkcoKS8RUWQ1NzsuFUY5PCxP/EABoBAAMBAQEBAAAAAAAAAAAAAAECAwAEBQb/xAAiEQACAgICAgMBAQAAAAAAAAAAAQIRAyESMUFRBBNhoTL/2gAMAwEAAhEDEQA/AKhduGNN6MYPGKigEFQd4OtD2woOu1eq2Yha4G7HDODx5JybopmTvRrFds70BUIQLpA5+tU/E48KO7tiY5zz6tQDFcQYnf4CrxTGo1zhvtSdNL1oOOqtlb4gyD8xRnD+0i1dMIACdg+5/CsGW+ZmaI4bKYkTVLaAoWb1/vYY9wT60LxfG7jyCxjoNKq/BMWDbABPh6mdKlXMWBWcq7J9EzPOtLS6ep186DJjpMcqnq/KhaMSi9JLU3Jr1xS8kMKmuzUxecL72nWaTZvZ2CIMzHYaCfSablQtBDC41091iPjULtBxi5kKlic1N4y+U0IKnowIn061BLi9vuNqSUk1QyRX77xyqRwQ/r7JO5u2o/8AkX/x86W2ELscxyINJ6nouviPx00mJFFODJcuXrfdW1VFdGLMBqouAFszAA66eEaE+dQXoJqcU3FSixGgM+pP3UyLpnxKPxrsGTPBSyK9NsHak0GE8IoP2m4x+j2xlE3GnKDsI3Y0ZBoJxtRJOUMYAE/cPn9aF0GrMl4x2pxrOSb7qJ0CnKPktWTsH20u3bgw+IOcN7r7NIEhW/eBqu9o7B7wqd5OmmnrQ/hoyXFKEZ1YEcxmHiAJ+FWStE2qZu4uxAA161IApFh1YB1MqwBB6giQflS2qTHRyimrhp4UyTrFZAZ6tdSU1BrqID58DMdJqRhcRqQdIH9b0ItXo1FTMP708jp865uNAQ1fDO0KCecAEmBuTQ+4msMCCOWx+RGlWfs1wrvHYXH7u2IzNpmMT4EB3Y7zrESasHGuDK9oXAqKhlbdofYAGpBjnGpJ1j4VeKseTSM/s258qmWlAGlE+0XAhhe6RRce40TscxgkhVVZHzOx+Ahc0ke6fMbHodqnZRKg3wTiq2nAeYOmx51Z2ti4QQfD1FUpcM4guR5SNj139K0GzYGUAQABsNvhUPkTkkhHEHYrBA6iiGFQqolpNdEbmmrtyub7JSVMWiYt+dK8vSwiaGW8RrUhcUBrNBWtoIX4VxQ2TlugXLJ0IIkp5r5TuKXxfgmHczZY2bupCzAkdDsNfn5b0Nw4kEzVi4rg4S1cG5RFYciSg1PrEfKu7483JNSJZNbKpx3HXrd4BQxLATaG+bmVQqQ4OhgA7/GoPCeMWsRrcw8ASWe2chyiDJXUEx9n60eu4O3iLPduyzsFceECdIkxOu+hqvrh7ioyOJcMRmkl4BBhiTLKZWGP7pBmZpnDyjRtlht4TB4k5kZ1YCArwGUDkA4IJM/HWlX+DEdyUuDu1uW7jkgsbpR5DMyzIVZA5CT50PwvAMTdIi3mA/4hhQBsRJ05HrvUjE8MUNcQY+1afMrAI1xmW8oY6qkTmRTInUqDrUVGdjaL5YxaOMyMrA7FSCD6EaU+pn0qhtwUXsl9MZb7zKUdlLW88+JS0AQ8E7mrFwPDYi2SLpZlgZW0IMDkQWjfmTNVjkldMa0HdjXt1efPb40kHlThGnpH5fjVzDOWqX2mtXiXcgqrI+isxIC6Lm1idJMDmB63WaD9ocALtkggHKDyJ8PPRSCdp35VmPF7Mm4phFBRpA8OXIumo08UH0qTg+Cd4gRTkDEajSJOp0qDftgXCpEBfKD8ZJ++iWF4yqwJ1G/wqq6Ek9mvWrIRVQbIAo9AIH3U6DQHh/Hw727F/wDVYh7a3Ap5zIy/3x4SV/io1ZOh9dqk0azgrdY9K57RGv8AX0p5a9VhGvKsYhINJ21iupF8ySa6tQD5rW5Szd5CoiPFXDC+zzG3FV8tsBgCAbgzQRIkelTk4rtixi30EgB3K3R9qDpykax8qM8LuLcu/od5VW8UdVdvdW8GDW1YDceGD9Ki8S4a1iwllhGVQJ2BIGsfM/Sq5bxZdhLFbiwc3MMp8JHnNT509bR1Rha9ML8fa53S3CzBku3EaSc6rcl1Qkc1dMQp+HWq7ccMzSBmJBDc4jby1mr7iMXa4hgsRdAm6EVr9pd86EZb9oc5XMPjrFZ1iUIIIIIPusNm/KOnKaZ6ArFtiGJHMj7O/wDpVo4ZecIFaARyBmPKg2BxKBQz20YTDEiTrEEa1JwVzKxg5oMA7A1LNuIkw+2IMANTWMvZVzSfSoN3Gk686bxN1nIiPyrmURbHUu8x0r24SdtKt3ZTsUHti5iAWze6Ebl1Mb/A0fw/ZK0jTaWzl594jXG9DmaD9K6ofHcvNCuRVuy/DWulXYEWuu2b+FPXrsKuuMwfeEEuQY90e7I/I1PbCHSNYpFxFX3jr+6v4nlXVjxqCojJ2VVOEsxgITqY9PM8qfGGs2GZ/wBq6WyOlpYM66yxLH0o7icdlH7oOgUbn15zQjE4VmViqiWygrMAKJgfifQUZuthxRuSRE4hfe+LTAwBcUheQAkaDSN/5RVU7VYiOJhF3CYafXvTH0mr6jhWS2viMSx2yqPdPPck1m1m6MVj7uJXW2PENtbdoFbe0+8xJHlUcnRRtOTaCd05e/YaBGskRy1uKfofpVi7O4i4L66xNrxATEgiNNuZoJxCye6VIYNfuqoBBJCW0MsRygsJ5bdasPZtczNdiPCijoecjry+dRUXz0ZbLYFDbaHp+VJue6f65imO8gFgCSJMLuY6TzoZd4+roSEKmHaG55VnpprM12BZNxOKS2ua4wRdBJP9TVW4t21UStgZjB8baKPMDdqp2M4s+IbNcbMRsOS+gqDiLkac/wAKpGArZbuzWGwN7h965iQisly4Lj7OZJYRA31gR0qicFuW8JimbuXdZi2S6kqpMqwEQTBHPrB62PsNi7YvtZuKGFwhlDbZl5QecR86g+0xrdjEo1lAAFBIBIAIgxptoenOmj20KwX24unvlmZg6nnJGuvx+VM8M7Y4yz7l9yB9lznX08UmPIEVA49xE4i8bhkCFAB5AAfjNDt9BRS9gs1LgvtWYlVxNkEEgZ7ZII8yp0PwIrRr9yQpU6ESD1BEg/I183oIZfU/SPzre+B4oXMJZfmEVT5FfCfuqc40rQ8WEV2rqazfhXUgx8xA19E9k8cVwOHOJHdt3YB7w5XMaKVSJIIjpVQ7A9hLdq2uKxi5rjibVltMoBnO/Unw6RpPOdLPxTHPJ7oWwW3PiDnrrE/WuH5WSL12dODDKWxrjPGrTKyPbzdQCGSOsxp8gazPjXCwrG5hydNcje8Bzyn7Q8tx51acZdukyWdT6519Ap2+dC8Uc5gqEby91uWmmhjlXNBuPR6DxQaoDdneMrZxdq+p7sZgHI+wrgq7ecTmjnAqwjimEvXLlrG2/wBFvZily5ZGay7oxVma39hgZhl03kRoatxDCqxDGNeYjXyMVL4xYN1FxA1cBLV+N1cALbc8wHVYnqpHSe6Ek0cOWDT2WG12OZWPdYrC3l6l+7MH3SQ/WOROx1pu32Ixp1VFuDrbuIw+YNV/g2Me2wCnQ6QRK6xOh0Ewu3QTtTzYaxeuBSvcMTuoFy2BBkBDDAzljxRvtRpM5slljtdkMao8dpU83uIo+ppdjs4VBL4nC2x175Wk+iSaqd+xbViLIe6NQCiBmaNzlRmIFMf7ftIYa27HYqyraIPIg5nJ9CorPF+f0Q2fsQ1ixbZVxIuvMsEzlY6hG+MkAcpq327qmGEa7HSCORBGhrA+z/a69adXt4dVQnK1xrdxlEjm4kgb7da17D4hSpfD3EvWucHMs7mCpJU7aN13qsXKKFCWLxrAHL48urKoGeP7pI366fGg+Pvt4cwfXYSttT0MkhjAB0APxpy7xlQQAVRxLBb6sTliS1tgddNdJ332oLcxRvuIu4i6CR4cOn6PaB/idiGbeNyfKs5+gr9Jl3EJZIN90Vm90M83DrplUhSR6AU7i7jKs2wqzuzTkWekxmOvQCTzpvD4NLMlLdq02mbKue6fJmMT8QD61JyNMsSCNcs5n20JJACc9YG+xqbyWM36A+KwTCy9lHLXLgJuO5hmBAzT/wAtIjMeQIEayB2HwQUC1aAyCGuXIgNGgygbop5aSdBzo4cC12PsK2oWNWy83J1uHU6HQeUxSOM8JnLbDDUDwifRS5HvAchGn1rdiFdfDXLmIzmRbVVS2kgnJOpaDo7mdPMbQaveBw3d2wuk7tEkTA0k6kAAD4VD4bw4WgsjxCYEAZes7yxhR5a0UNNFeWPFC0kggGDBAMTB5GOdYJj+I3bV92vXc9yWBVTmEajXfQztW7qxgxvWNdrcG7Y1rKsMrMY2CrsTIHSqoY61dLxAUgAGVXJyGjAmSQdJ8jS7zAjUCq9jMUbThfshwp131Kkn5zA2HrRK5f01qyJMj35VgykggyCNwRzqNxjiBxGVn1cM7P57EfCABXtxAdiRQnHAgkAzO/p0pkxWM95JP9TUjCprUW2IohghzooAjENldfQn5/6Vs/s7u58HHJXI9dA3/wBqxPip/WDyH41pvsm4p+0sk6MMw/vKNfofpSzVpjR7NBrq4t/4rqgUK9xni5JZxpJIHmq6CPjJ+NVi9j2JOtP38Zlm37ygggNrofxBodiFG67dDuK8Tzs9yMUlSFtiz1pjEvmGqD1WR9P9KjF67vR5g06QaIOKw+ucbg6xzP7w6HrRbs0uW7dBhsypIOoZWzSG6gwPOQDNQrt1jzn0r3BSt1binQqVjymR9Zq8GyGaOh/H8HtFv1VwWzP7O6YE9Euahh5NBHnvTeO4JiBcDixcYEAlkU3EHWWSVHz5U7xZCQc0D86HWkLKGUwbc7aaHf7q6ou1s87LGiqYjDsDDIwPQqR94p/B8MxbCLVjFMP/AG7V4j+URTx7Q4xRAxeKAHIYi8B8g9DcZjLl39rcuXP+o7P/ANxNXIsJHsviPeuLbsiPevXbSEeq5i4/y1J4cyYNxcTHuLg3GDRmJ8jcdktkf5/Sq4qgbAV7RAafh/afaukW8VhctuQe8VlusD+9ctm2qOZ1lQp8udW/h/EFxDTh7zX0ET+jXZuCf+ZavEXFA55Lh3OlYDSrblWDKSrDZlJDD0IMj4UjgmY+k+HNqLVq13aDMJ926x3MIQe7Bnckn0ryxxG1dZltMGKzmyguiERm/wCqwnc6DzrCW7Z48pkOLvFfMgkjoWIzMPImjHBfaTfsgK9mzdUREDum565kETMfZ5UjxvwE3OxcQAFD3jt138O5YnYCdtAKqN/tpbOKTD2CLrMwFy8D4V8aqUtyNtTr5VnfaX2iX8Xb7q2pw9sznAuZ3uSdmfIpC+QHqTUfsFbJxVrL+8p+AdKEo8YmS2b239Dyr0CKQ9LRpGtUHPU5/CsR7U4grfuPaIGV72+4Y3W1HUflW2TFYJ29wbWsZfUzBcuPR/Fp5ST8Zp4LYsnRV8ZdLALPhUED48z/AFyqyW8Z4FJ3Kr84qqtbM7UftlrQFq6PEmhB3U9D5iqkyWLwPUUKxjy1Sbrs3PTyoffPiIogZ6m9EMOeQoahopg9NeZpkAicXH6weg++jvYPHd3iLZ5ZgD6HQ0E4376/3fxNdwi7luAigzH0Rdtwd9a6vLNwOA86MoYfESK8rnLGW4vEA3GjYsWU+pkqfPf5Vz6ajY0vi6jMSo33HQ0xg8SGGQ6NuJ5143as98S5B3FMOOhPxE/jUxkPOm9BqdBzNZMw0uGnU/QQfnNeY5e7tORoR4hrznX51DxPF40twP4vyH40A4g2bViSZGpMneurHib2zizZl0i0XuJi7laImARvB6+lRcKPEydQR8eVD7LFdRvUqxclp8xXSo0cknaKs9MmpvFEy3HXox+ROlQ6rZBnldNeV1MA9rq6urAOrq6urBHbVXb2XMBixPQ/9yVSLe1Xn2XYfPiefhXNp5MtTy/5CuzbF615TZOtKNMEWpqsdtezAxqCCFupOUnYgxKn5COnxNWRDXsVlozVmbdlfZxct37d6+UARswtrLlmX3ZMAAAwesgdKz/tNd/tmJ6d9eHyuMPwr6Fe4Las52UFj6DU186Y0FnZ2PidmYxtLEk/U1SLbZOSoiC/FNKZJNe3YFJtrqOU7U9ij1neieCbWelCxU7ANqR5A/WnQB3jSSFMbTP0qFhN4Pzqx4LDrcYI2zym/wBpgQn85WqvhmmCOk1n2Y3jsjii+Dtk7rK/I11DOwVzPhiJ0zzv/Cv4zXlc89MomCeP4fLcNV7EW6v3bHBGSw1H57VSLy14sGfQR2kySeIL3PeXDqpCx1JGhHrr8qruLxD3T4tByUbep6mpt9NI/r1qEQRV4JLZHLGTWhorUW6kyKlk00yRXTGZwSiKzVKttUDvNYp6280/IRoH9oP2zecfcKGk1dv9q27ZAexbuaAyQM3zjap2F4vhTtYtKecqp+WlFzrwBY78me2LZdsqAu3IKCxPoBqaM2eyOMYT3JHkxUE/DerbiO1qqCtsBfJQAPpQLE9obzbNlFD7X4Qfqj5YyOxGIAlmtJOwLSfpXDsTiIkNbP8AiP5VGfHXGMsxPmTA+Z0mrDZe/kGhg89daDnNGUIMCN2KxQ5IfRxQnHcJvWf2lsqOuhHzWQKsvEL9wrqSPLka6zhTAZGWTGwYEabTRjkfkDxrwVC2Z51pXsUX+0XfK031IqscRliVugj+I6n57/CrR7I8K6Yq5AmLTnyIJAk+mtM5ckI48WawtNZta4jnSFOtOYeB3paNypKnevLYiiYFdq7pGEvkGPAR8yKwrHeUknz2rZ+39yMFcjmyD5sKxvERqTVIEpgzusoltegpNo65jXtxixk0m9otEUkMtSMM9RrDSAakINadADPC74t3bVxjCpctufIK6sT8gaE8Uwvc4q9biMt24AP4cxy/yxUnEMO7b0/CpPaXDs+Jzj/iW7NyZ0JNpZj4itJ7DRdfZzd8N1OoU/eD94rqR2AwzW2JYaMuh3Ghr2o5Ox0i38esZ7KvMMFGv51nWJGtani8q2AW0Gvn6VQeI8NU5mDAQJiJn0rwU6Z7fx5XBFfuLpUR1qY9wRFMGuiOirIVy1NJuYdhpv8AhU0rSx1p+RCcEwMQKQboWiuJwjXc2RZYCdN4Gp+lM8H4Lh74H9rAfTwZIP8AM2u3KrQd7OLIuLoFY/ES8joKjd9WgJ7PLPO9cY8wFVfhzqs8Y4Lbt3cqZgoJG8zB0Jn4VTkiWyFw3h1/EfsrZYfvHRfgTv8ACrCexYtqHxOIFtf4VEk/uqzGJ9RUbC426NP0i6I/j5UVa9cKFWdnBicxDfeD91bd6Begrwv2RjEWUvF7gLiQv6RbMA7QRhiNRyp2x7JHtGU79T1TFWh/+aq/w/A27RJtX71ljJ/V6D47N9TRvCcdx9r9njUugbLczAn/ADBp/wA1U5e0T4/o9jOxTgeMYmPO/hxPxOGqBe7EuVlbT5uRbE2Wj/Ctldf8VFMX7QMcgk2bd3SWyZhEaalT+FVjtF7UsTchbVq3h4Gp99yfVlWPlTJRZuUkEe0fDcTeQZ8LdNxFyobbWskae+ursdNwRvtRX2YY5MMt61dtsty5CgyDAiIIJ01I5VnX+/eP/wDUN/lX8qncG7a498RYRr7lGvWVYZVgq1xQw26VuKNybRtsxXKdaadtQKWhohJlo6UguQfWvUOlNEyT9BWCVr2jLODY9HSsdxe/lWz9t7ObBXtdVAb4hhv5Vh+JZuv0qkOiU+zyOdRcS0mOlLDnmaZdYFGhR/Bvy+VT0oMKkWr56mipGYVvtKx1gUe7T3jbXBjSBh0AP+JqquFfM6g667Vdu0d21irpyqxRLfdqQQktJM+IaKJGsGaMtmutlj7D4zMoB56dRp/X1rqr3ZwFEIDsMh5aTmUA5hz1U17U3Cx3Oj//2Q=="/>
          <p:cNvSpPr>
            <a:spLocks noChangeAspect="1" noChangeArrowheads="1"/>
          </p:cNvSpPr>
          <p:nvPr/>
        </p:nvSpPr>
        <p:spPr bwMode="auto">
          <a:xfrm>
            <a:off x="2143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45107" name="AutoShape 57" descr="data:image/jpeg;base64,/9j/4AAQSkZJRgABAQAAAQABAAD/2wCEAAkGBxQTEhUTExQVFRUXGBUYGRgWFxcYFxcYGhQXGBcXFhoYHCggGBomGxcUIjEkJSktLi4uFx8zODMsNygtLisBCgoKDg0OGhAQGiwcHxwsLCwsLCwsLCwsLCwsLCwsLCwsLCwsLCwsLCwtLCsrLCwsLCwsLCw3MiwrLCssKys3LP/AABEIAIAA+AMBIgACEQEDEQH/xAAcAAABBQEBAQAAAAAAAAAAAAAFAgMEBgcAAQj/xABFEAACAQIEAwUFBAcFBwUAAAABAhEAAwQSITEFQVEGEyJhcQcygZGhQrHB0RQjM1JiovAkcoKS8RUWQ1NzsuFUY5PCxP/EABoBAAMBAQEBAAAAAAAAAAAAAAECAwAEBQb/xAAiEQACAgICAgMBAQAAAAAAAAAAAQIRAyESMUFRBBNhoTL/2gAMAwEAAhEDEQA/AKhduGNN6MYPGKigEFQd4OtD2woOu1eq2Yha4G7HDODx5JybopmTvRrFds70BUIQLpA5+tU/E48KO7tiY5zz6tQDFcQYnf4CrxTGo1zhvtSdNL1oOOqtlb4gyD8xRnD+0i1dMIACdg+5/CsGW+ZmaI4bKYkTVLaAoWb1/vYY9wT60LxfG7jyCxjoNKq/BMWDbABPh6mdKlXMWBWcq7J9EzPOtLS6ep186DJjpMcqnq/KhaMSi9JLU3Jr1xS8kMKmuzUxecL72nWaTZvZ2CIMzHYaCfSablQtBDC41091iPjULtBxi5kKlic1N4y+U0IKnowIn061BLi9vuNqSUk1QyRX77xyqRwQ/r7JO5u2o/8AkX/x86W2ELscxyINJ6nouviPx00mJFFODJcuXrfdW1VFdGLMBqouAFszAA66eEaE+dQXoJqcU3FSixGgM+pP3UyLpnxKPxrsGTPBSyK9NsHak0GE8IoP2m4x+j2xlE3GnKDsI3Y0ZBoJxtRJOUMYAE/cPn9aF0GrMl4x2pxrOSb7qJ0CnKPktWTsH20u3bgw+IOcN7r7NIEhW/eBqu9o7B7wqd5OmmnrQ/hoyXFKEZ1YEcxmHiAJ+FWStE2qZu4uxAA161IApFh1YB1MqwBB6giQflS2qTHRyimrhp4UyTrFZAZ6tdSU1BrqID58DMdJqRhcRqQdIH9b0ItXo1FTMP708jp865uNAQ1fDO0KCecAEmBuTQ+4msMCCOWx+RGlWfs1wrvHYXH7u2IzNpmMT4EB3Y7zrESasHGuDK9oXAqKhlbdofYAGpBjnGpJ1j4VeKseTSM/s258qmWlAGlE+0XAhhe6RRce40TscxgkhVVZHzOx+Ahc0ke6fMbHodqnZRKg3wTiq2nAeYOmx51Z2ti4QQfD1FUpcM4guR5SNj139K0GzYGUAQABsNvhUPkTkkhHEHYrBA6iiGFQqolpNdEbmmrtyub7JSVMWiYt+dK8vSwiaGW8RrUhcUBrNBWtoIX4VxQ2TlugXLJ0IIkp5r5TuKXxfgmHczZY2bupCzAkdDsNfn5b0Nw4kEzVi4rg4S1cG5RFYciSg1PrEfKu7483JNSJZNbKpx3HXrd4BQxLATaG+bmVQqQ4OhgA7/GoPCeMWsRrcw8ASWe2chyiDJXUEx9n60eu4O3iLPduyzsFceECdIkxOu+hqvrh7ioyOJcMRmkl4BBhiTLKZWGP7pBmZpnDyjRtlht4TB4k5kZ1YCArwGUDkA4IJM/HWlX+DEdyUuDu1uW7jkgsbpR5DMyzIVZA5CT50PwvAMTdIi3mA/4hhQBsRJ05HrvUjE8MUNcQY+1afMrAI1xmW8oY6qkTmRTInUqDrUVGdjaL5YxaOMyMrA7FSCD6EaU+pn0qhtwUXsl9MZb7zKUdlLW88+JS0AQ8E7mrFwPDYi2SLpZlgZW0IMDkQWjfmTNVjkldMa0HdjXt1efPb40kHlThGnpH5fjVzDOWqX2mtXiXcgqrI+isxIC6Lm1idJMDmB63WaD9ocALtkggHKDyJ8PPRSCdp35VmPF7Mm4phFBRpA8OXIumo08UH0qTg+Cd4gRTkDEajSJOp0qDftgXCpEBfKD8ZJ++iWF4yqwJ1G/wqq6Ek9mvWrIRVQbIAo9AIH3U6DQHh/Hw727F/wDVYh7a3Ap5zIy/3x4SV/io1ZOh9dqk0azgrdY9K57RGv8AX0p5a9VhGvKsYhINJ21iupF8ySa6tQD5rW5Szd5CoiPFXDC+zzG3FV8tsBgCAbgzQRIkelTk4rtixi30EgB3K3R9qDpykax8qM8LuLcu/od5VW8UdVdvdW8GDW1YDceGD9Ki8S4a1iwllhGVQJ2BIGsfM/Sq5bxZdhLFbiwc3MMp8JHnNT509bR1Rha9ML8fa53S3CzBku3EaSc6rcl1Qkc1dMQp+HWq7ccMzSBmJBDc4jby1mr7iMXa4hgsRdAm6EVr9pd86EZb9oc5XMPjrFZ1iUIIIIIPusNm/KOnKaZ6ArFtiGJHMj7O/wDpVo4ZecIFaARyBmPKg2BxKBQz20YTDEiTrEEa1JwVzKxg5oMA7A1LNuIkw+2IMANTWMvZVzSfSoN3Gk686bxN1nIiPyrmURbHUu8x0r24SdtKt3ZTsUHti5iAWze6Ebl1Mb/A0fw/ZK0jTaWzl594jXG9DmaD9K6ofHcvNCuRVuy/DWulXYEWuu2b+FPXrsKuuMwfeEEuQY90e7I/I1PbCHSNYpFxFX3jr+6v4nlXVjxqCojJ2VVOEsxgITqY9PM8qfGGs2GZ/wBq6WyOlpYM66yxLH0o7icdlH7oOgUbn15zQjE4VmViqiWygrMAKJgfifQUZuthxRuSRE4hfe+LTAwBcUheQAkaDSN/5RVU7VYiOJhF3CYafXvTH0mr6jhWS2viMSx2yqPdPPck1m1m6MVj7uJXW2PENtbdoFbe0+8xJHlUcnRRtOTaCd05e/YaBGskRy1uKfofpVi7O4i4L66xNrxATEgiNNuZoJxCye6VIYNfuqoBBJCW0MsRygsJ5bdasPZtczNdiPCijoecjry+dRUXz0ZbLYFDbaHp+VJue6f65imO8gFgCSJMLuY6TzoZd4+roSEKmHaG55VnpprM12BZNxOKS2ua4wRdBJP9TVW4t21UStgZjB8baKPMDdqp2M4s+IbNcbMRsOS+gqDiLkac/wAKpGArZbuzWGwN7h965iQisly4Lj7OZJYRA31gR0qicFuW8JimbuXdZi2S6kqpMqwEQTBHPrB62PsNi7YvtZuKGFwhlDbZl5QecR86g+0xrdjEo1lAAFBIBIAIgxptoenOmj20KwX24unvlmZg6nnJGuvx+VM8M7Y4yz7l9yB9lznX08UmPIEVA49xE4i8bhkCFAB5AAfjNDt9BRS9gs1LgvtWYlVxNkEEgZ7ZII8yp0PwIrRr9yQpU6ESD1BEg/I183oIZfU/SPzre+B4oXMJZfmEVT5FfCfuqc40rQ8WEV2rqazfhXUgx8xA19E9k8cVwOHOJHdt3YB7w5XMaKVSJIIjpVQ7A9hLdq2uKxi5rjibVltMoBnO/Unw6RpPOdLPxTHPJ7oWwW3PiDnrrE/WuH5WSL12dODDKWxrjPGrTKyPbzdQCGSOsxp8gazPjXCwrG5hydNcje8Bzyn7Q8tx51acZdukyWdT6519Ap2+dC8Uc5gqEby91uWmmhjlXNBuPR6DxQaoDdneMrZxdq+p7sZgHI+wrgq7ecTmjnAqwjimEvXLlrG2/wBFvZily5ZGay7oxVma39hgZhl03kRoatxDCqxDGNeYjXyMVL4xYN1FxA1cBLV+N1cALbc8wHVYnqpHSe6Ek0cOWDT2WG12OZWPdYrC3l6l+7MH3SQ/WOROx1pu32Ixp1VFuDrbuIw+YNV/g2Me2wCnQ6QRK6xOh0Ewu3QTtTzYaxeuBSvcMTuoFy2BBkBDDAzljxRvtRpM5slljtdkMao8dpU83uIo+ppdjs4VBL4nC2x175Wk+iSaqd+xbViLIe6NQCiBmaNzlRmIFMf7ftIYa27HYqyraIPIg5nJ9CorPF+f0Q2fsQ1ixbZVxIuvMsEzlY6hG+MkAcpq327qmGEa7HSCORBGhrA+z/a69adXt4dVQnK1xrdxlEjm4kgb7da17D4hSpfD3EvWucHMs7mCpJU7aN13qsXKKFCWLxrAHL48urKoGeP7pI366fGg+Pvt4cwfXYSttT0MkhjAB0APxpy7xlQQAVRxLBb6sTliS1tgddNdJ332oLcxRvuIu4i6CR4cOn6PaB/idiGbeNyfKs5+gr9Jl3EJZIN90Vm90M83DrplUhSR6AU7i7jKs2wqzuzTkWekxmOvQCTzpvD4NLMlLdq02mbKue6fJmMT8QD61JyNMsSCNcs5n20JJACc9YG+xqbyWM36A+KwTCy9lHLXLgJuO5hmBAzT/wAtIjMeQIEayB2HwQUC1aAyCGuXIgNGgygbop5aSdBzo4cC12PsK2oWNWy83J1uHU6HQeUxSOM8JnLbDDUDwifRS5HvAchGn1rdiFdfDXLmIzmRbVVS2kgnJOpaDo7mdPMbQaveBw3d2wuk7tEkTA0k6kAAD4VD4bw4WgsjxCYEAZes7yxhR5a0UNNFeWPFC0kggGDBAMTB5GOdYJj+I3bV92vXc9yWBVTmEajXfQztW7qxgxvWNdrcG7Y1rKsMrMY2CrsTIHSqoY61dLxAUgAGVXJyGjAmSQdJ8jS7zAjUCq9jMUbThfshwp131Kkn5zA2HrRK5f01qyJMj35VgykggyCNwRzqNxjiBxGVn1cM7P57EfCABXtxAdiRQnHAgkAzO/p0pkxWM95JP9TUjCprUW2IohghzooAjENldfQn5/6Vs/s7u58HHJXI9dA3/wBqxPip/WDyH41pvsm4p+0sk6MMw/vKNfofpSzVpjR7NBrq4t/4rqgUK9xni5JZxpJIHmq6CPjJ+NVi9j2JOtP38Zlm37ygggNrofxBodiFG67dDuK8Tzs9yMUlSFtiz1pjEvmGqD1WR9P9KjF67vR5g06QaIOKw+ucbg6xzP7w6HrRbs0uW7dBhsypIOoZWzSG6gwPOQDNQrt1jzn0r3BSt1binQqVjymR9Zq8GyGaOh/H8HtFv1VwWzP7O6YE9Euahh5NBHnvTeO4JiBcDixcYEAlkU3EHWWSVHz5U7xZCQc0D86HWkLKGUwbc7aaHf7q6ou1s87LGiqYjDsDDIwPQqR94p/B8MxbCLVjFMP/AG7V4j+URTx7Q4xRAxeKAHIYi8B8g9DcZjLl39rcuXP+o7P/ANxNXIsJHsviPeuLbsiPevXbSEeq5i4/y1J4cyYNxcTHuLg3GDRmJ8jcdktkf5/Sq4qgbAV7RAafh/afaukW8VhctuQe8VlusD+9ctm2qOZ1lQp8udW/h/EFxDTh7zX0ET+jXZuCf+ZavEXFA55Lh3OlYDSrblWDKSrDZlJDD0IMj4UjgmY+k+HNqLVq13aDMJ926x3MIQe7Bnckn0ryxxG1dZltMGKzmyguiERm/wCqwnc6DzrCW7Z48pkOLvFfMgkjoWIzMPImjHBfaTfsgK9mzdUREDum565kETMfZ5UjxvwE3OxcQAFD3jt138O5YnYCdtAKqN/tpbOKTD2CLrMwFy8D4V8aqUtyNtTr5VnfaX2iX8Xb7q2pw9sznAuZ3uSdmfIpC+QHqTUfsFbJxVrL+8p+AdKEo8YmS2b239Dyr0CKQ9LRpGtUHPU5/CsR7U4grfuPaIGV72+4Y3W1HUflW2TFYJ29wbWsZfUzBcuPR/Fp5ST8Zp4LYsnRV8ZdLALPhUED48z/AFyqyW8Z4FJ3Kr84qqtbM7UftlrQFq6PEmhB3U9D5iqkyWLwPUUKxjy1Sbrs3PTyoffPiIogZ6m9EMOeQoahopg9NeZpkAicXH6weg++jvYPHd3iLZ5ZgD6HQ0E4376/3fxNdwi7luAigzH0Rdtwd9a6vLNwOA86MoYfESK8rnLGW4vEA3GjYsWU+pkqfPf5Vz6ajY0vi6jMSo33HQ0xg8SGGQ6NuJ5143as98S5B3FMOOhPxE/jUxkPOm9BqdBzNZMw0uGnU/QQfnNeY5e7tORoR4hrznX51DxPF40twP4vyH40A4g2bViSZGpMneurHib2zizZl0i0XuJi7laImARvB6+lRcKPEydQR8eVD7LFdRvUqxclp8xXSo0cknaKs9MmpvFEy3HXox+ROlQ6rZBnldNeV1MA9rq6urAOrq6urBHbVXb2XMBixPQ/9yVSLe1Xn2XYfPiefhXNp5MtTy/5CuzbF615TZOtKNMEWpqsdtezAxqCCFupOUnYgxKn5COnxNWRDXsVlozVmbdlfZxct37d6+UARswtrLlmX3ZMAAAwesgdKz/tNd/tmJ6d9eHyuMPwr6Fe4Las52UFj6DU186Y0FnZ2PidmYxtLEk/U1SLbZOSoiC/FNKZJNe3YFJtrqOU7U9ij1neieCbWelCxU7ANqR5A/WnQB3jSSFMbTP0qFhN4Pzqx4LDrcYI2zym/wBpgQn85WqvhmmCOk1n2Y3jsjii+Dtk7rK/I11DOwVzPhiJ0zzv/Cv4zXlc89MomCeP4fLcNV7EW6v3bHBGSw1H57VSLy14sGfQR2kySeIL3PeXDqpCx1JGhHrr8qruLxD3T4tByUbep6mpt9NI/r1qEQRV4JLZHLGTWhorUW6kyKlk00yRXTGZwSiKzVKttUDvNYp6280/IRoH9oP2zecfcKGk1dv9q27ZAexbuaAyQM3zjap2F4vhTtYtKecqp+WlFzrwBY78me2LZdsqAu3IKCxPoBqaM2eyOMYT3JHkxUE/DerbiO1qqCtsBfJQAPpQLE9obzbNlFD7X4Qfqj5YyOxGIAlmtJOwLSfpXDsTiIkNbP8AiP5VGfHXGMsxPmTA+Z0mrDZe/kGhg89daDnNGUIMCN2KxQ5IfRxQnHcJvWf2lsqOuhHzWQKsvEL9wrqSPLka6zhTAZGWTGwYEabTRjkfkDxrwVC2Z51pXsUX+0XfK031IqscRliVugj+I6n57/CrR7I8K6Yq5AmLTnyIJAk+mtM5ckI48WawtNZta4jnSFOtOYeB3paNypKnevLYiiYFdq7pGEvkGPAR8yKwrHeUknz2rZ+39yMFcjmyD5sKxvERqTVIEpgzusoltegpNo65jXtxixk0m9otEUkMtSMM9RrDSAakINadADPC74t3bVxjCpctufIK6sT8gaE8Uwvc4q9biMt24AP4cxy/yxUnEMO7b0/CpPaXDs+Jzj/iW7NyZ0JNpZj4itJ7DRdfZzd8N1OoU/eD94rqR2AwzW2JYaMuh3Ghr2o5Ox0i38esZ7KvMMFGv51nWJGtani8q2AW0Gvn6VQeI8NU5mDAQJiJn0rwU6Z7fx5XBFfuLpUR1qY9wRFMGuiOirIVy1NJuYdhpv8AhU0rSx1p+RCcEwMQKQboWiuJwjXc2RZYCdN4Gp+lM8H4Lh74H9rAfTwZIP8AM2u3KrQd7OLIuLoFY/ES8joKjd9WgJ7PLPO9cY8wFVfhzqs8Y4Lbt3cqZgoJG8zB0Jn4VTkiWyFw3h1/EfsrZYfvHRfgTv8ACrCexYtqHxOIFtf4VEk/uqzGJ9RUbC426NP0i6I/j5UVa9cKFWdnBicxDfeD91bd6Begrwv2RjEWUvF7gLiQv6RbMA7QRhiNRyp2x7JHtGU79T1TFWh/+aq/w/A27RJtX71ljJ/V6D47N9TRvCcdx9r9njUugbLczAn/ADBp/wA1U5e0T4/o9jOxTgeMYmPO/hxPxOGqBe7EuVlbT5uRbE2Wj/Ctldf8VFMX7QMcgk2bd3SWyZhEaalT+FVjtF7UsTchbVq3h4Gp99yfVlWPlTJRZuUkEe0fDcTeQZ8LdNxFyobbWskae+ursdNwRvtRX2YY5MMt61dtsty5CgyDAiIIJ01I5VnX+/eP/wDUN/lX8qncG7a498RYRr7lGvWVYZVgq1xQw26VuKNybRtsxXKdaadtQKWhohJlo6UguQfWvUOlNEyT9BWCVr2jLODY9HSsdxe/lWz9t7ObBXtdVAb4hhv5Vh+JZuv0qkOiU+zyOdRcS0mOlLDnmaZdYFGhR/Bvy+VT0oMKkWr56mipGYVvtKx1gUe7T3jbXBjSBh0AP+JqquFfM6g667Vdu0d21irpyqxRLfdqQQktJM+IaKJGsGaMtmutlj7D4zMoB56dRp/X1rqr3ZwFEIDsMh5aTmUA5hz1U17U3Cx3Oj//2Q=="/>
          <p:cNvSpPr>
            <a:spLocks noChangeAspect="1" noChangeArrowheads="1"/>
          </p:cNvSpPr>
          <p:nvPr/>
        </p:nvSpPr>
        <p:spPr bwMode="auto">
          <a:xfrm>
            <a:off x="36671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pic>
        <p:nvPicPr>
          <p:cNvPr id="14" name="Picture 13"/>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604663" y="5692079"/>
            <a:ext cx="1487617" cy="821139"/>
          </a:xfrm>
          <a:prstGeom prst="rect">
            <a:avLst/>
          </a:prstGeom>
          <a:ln>
            <a:noFill/>
          </a:ln>
          <a:effectLst>
            <a:softEdge rad="112500"/>
          </a:effectLst>
        </p:spPr>
      </p:pic>
      <p:sp>
        <p:nvSpPr>
          <p:cNvPr id="45109" name="Line Callout 2 73"/>
          <p:cNvSpPr>
            <a:spLocks/>
          </p:cNvSpPr>
          <p:nvPr/>
        </p:nvSpPr>
        <p:spPr bwMode="auto">
          <a:xfrm>
            <a:off x="4932363" y="4981575"/>
            <a:ext cx="1066800" cy="534988"/>
          </a:xfrm>
          <a:prstGeom prst="borderCallout2">
            <a:avLst>
              <a:gd name="adj1" fmla="val 42653"/>
              <a:gd name="adj2" fmla="val 99708"/>
              <a:gd name="adj3" fmla="val 52398"/>
              <a:gd name="adj4" fmla="val 132852"/>
              <a:gd name="adj5" fmla="val 136593"/>
              <a:gd name="adj6" fmla="val 133111"/>
            </a:avLst>
          </a:prstGeom>
          <a:noFill/>
          <a:ln w="127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a:solidFill>
                  <a:schemeClr val="tx2"/>
                </a:solidFill>
                <a:latin typeface="Calibri" panose="020F0502020204030204" pitchFamily="34" charset="0"/>
              </a:rPr>
              <a:t>Ministry of Finance, Banking Regulator</a:t>
            </a:r>
          </a:p>
        </p:txBody>
      </p:sp>
      <p:sp>
        <p:nvSpPr>
          <p:cNvPr id="45110" name="TextBox 11"/>
          <p:cNvSpPr txBox="1">
            <a:spLocks noChangeArrowheads="1"/>
          </p:cNvSpPr>
          <p:nvPr/>
        </p:nvSpPr>
        <p:spPr bwMode="auto">
          <a:xfrm>
            <a:off x="5580063" y="6381750"/>
            <a:ext cx="1244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Finance &amp; Payment  </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76250"/>
            <a:ext cx="9144000" cy="477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white">
          <a:xfrm>
            <a:off x="684213" y="1666875"/>
            <a:ext cx="6329362" cy="3881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
        <p:nvSpPr>
          <p:cNvPr id="46084" name="Rectangle 2"/>
          <p:cNvSpPr>
            <a:spLocks noChangeArrowheads="1"/>
          </p:cNvSpPr>
          <p:nvPr/>
        </p:nvSpPr>
        <p:spPr bwMode="auto">
          <a:xfrm>
            <a:off x="-36513" y="0"/>
            <a:ext cx="9180513" cy="6884988"/>
          </a:xfrm>
          <a:prstGeom prst="rect">
            <a:avLst/>
          </a:prstGeom>
          <a:solidFill>
            <a:schemeClr val="accent1">
              <a:alpha val="9294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58" name="Rectangle 57"/>
          <p:cNvSpPr/>
          <p:nvPr/>
        </p:nvSpPr>
        <p:spPr>
          <a:xfrm>
            <a:off x="0" y="5599113"/>
            <a:ext cx="9021763" cy="1260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pic>
        <p:nvPicPr>
          <p:cNvPr id="1030" name="Picture 6" descr="Smart cities may be new cities built smart right from the start or cities established for a special purpose (such as an industrial city or a science 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3400" y="5471416"/>
            <a:ext cx="1541441" cy="904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6087"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10BFEA66-46CA-455F-B805-466B655D1608}" type="slidenum">
              <a:rPr lang="en-US" altLang="en-US" sz="1000">
                <a:solidFill>
                  <a:srgbClr val="0E438A"/>
                </a:solidFill>
                <a:latin typeface="Zurich BT" charset="0"/>
              </a:rPr>
              <a:pPr>
                <a:spcBef>
                  <a:spcPct val="0"/>
                </a:spcBef>
                <a:buClrTx/>
                <a:buSzTx/>
                <a:buFontTx/>
                <a:buNone/>
              </a:pPr>
              <a:t>21</a:t>
            </a:fld>
            <a:endParaRPr lang="en-US" altLang="en-US" sz="1000">
              <a:solidFill>
                <a:srgbClr val="0E438A"/>
              </a:solidFill>
              <a:latin typeface="Zurich BT" charset="0"/>
            </a:endParaRPr>
          </a:p>
        </p:txBody>
      </p:sp>
      <p:pic>
        <p:nvPicPr>
          <p:cNvPr id="8202"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813" y="333375"/>
            <a:ext cx="1335087" cy="8937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9" name="TextBox 14"/>
          <p:cNvSpPr txBox="1">
            <a:spLocks noChangeArrowheads="1"/>
          </p:cNvSpPr>
          <p:nvPr/>
        </p:nvSpPr>
        <p:spPr bwMode="auto">
          <a:xfrm>
            <a:off x="179388" y="1166813"/>
            <a:ext cx="1597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Emergency</a:t>
            </a:r>
          </a:p>
        </p:txBody>
      </p:sp>
      <p:pic>
        <p:nvPicPr>
          <p:cNvPr id="22" name="Picture 21"/>
          <p:cNvPicPr>
            <a:picLocks noChangeAspect="1"/>
          </p:cNvPicPr>
          <p:nvPr/>
        </p:nvPicPr>
        <p:blipFill>
          <a:blip r:embed="rId5"/>
          <a:stretch>
            <a:fillRect/>
          </a:stretch>
        </p:blipFill>
        <p:spPr>
          <a:xfrm>
            <a:off x="214313" y="5435600"/>
            <a:ext cx="457200" cy="514350"/>
          </a:xfrm>
          <a:prstGeom prst="rect">
            <a:avLst/>
          </a:prstGeom>
          <a:ln>
            <a:noFill/>
          </a:ln>
          <a:effectLst>
            <a:outerShdw blurRad="292100" dist="139700" dir="2700000" algn="tl" rotWithShape="0">
              <a:srgbClr val="333333">
                <a:alpha val="65000"/>
              </a:srgbClr>
            </a:outerShdw>
          </a:effectLst>
        </p:spPr>
      </p:pic>
      <p:sp>
        <p:nvSpPr>
          <p:cNvPr id="46091" name="TextBox 11"/>
          <p:cNvSpPr txBox="1">
            <a:spLocks noChangeArrowheads="1"/>
          </p:cNvSpPr>
          <p:nvPr/>
        </p:nvSpPr>
        <p:spPr bwMode="auto">
          <a:xfrm>
            <a:off x="2124075" y="6464300"/>
            <a:ext cx="942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200" b="1">
                <a:solidFill>
                  <a:schemeClr val="bg1"/>
                </a:solidFill>
                <a:latin typeface="Calibri" panose="020F0502020204030204" pitchFamily="34" charset="0"/>
              </a:rPr>
              <a:t>C&amp;I</a:t>
            </a: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4089" y="627441"/>
            <a:ext cx="1211304" cy="739749"/>
          </a:xfrm>
          <a:prstGeom prst="rect">
            <a:avLst/>
          </a:prstGeom>
          <a:ln>
            <a:noFill/>
          </a:ln>
          <a:effectLst>
            <a:softEdge rad="112500"/>
          </a:effectLst>
        </p:spPr>
      </p:pic>
      <p:sp>
        <p:nvSpPr>
          <p:cNvPr id="32" name="TextBox 11"/>
          <p:cNvSpPr txBox="1">
            <a:spLocks noChangeArrowheads="1"/>
          </p:cNvSpPr>
          <p:nvPr/>
        </p:nvSpPr>
        <p:spPr bwMode="auto">
          <a:xfrm>
            <a:off x="2916238" y="1295400"/>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bg1"/>
                </a:solidFill>
                <a:latin typeface="Trebuchet MS" pitchFamily="34" charset="0"/>
              </a:defRPr>
            </a:lvl1pPr>
            <a:lvl2pPr marL="742950" indent="-285750">
              <a:defRPr sz="1600">
                <a:solidFill>
                  <a:schemeClr val="bg1"/>
                </a:solidFill>
                <a:latin typeface="Trebuchet MS" pitchFamily="34" charset="0"/>
              </a:defRPr>
            </a:lvl2pPr>
            <a:lvl3pPr marL="1143000" indent="-228600">
              <a:defRPr sz="1600">
                <a:solidFill>
                  <a:schemeClr val="bg1"/>
                </a:solidFill>
                <a:latin typeface="Trebuchet MS" pitchFamily="34" charset="0"/>
              </a:defRPr>
            </a:lvl3pPr>
            <a:lvl4pPr marL="1600200" indent="-228600">
              <a:defRPr sz="1600">
                <a:solidFill>
                  <a:schemeClr val="bg1"/>
                </a:solidFill>
                <a:latin typeface="Trebuchet MS" pitchFamily="34" charset="0"/>
              </a:defRPr>
            </a:lvl4pPr>
            <a:lvl5pPr marL="2057400" indent="-228600">
              <a:defRPr sz="1600">
                <a:solidFill>
                  <a:schemeClr val="bg1"/>
                </a:solidFill>
                <a:latin typeface="Trebuchet MS" pitchFamily="34"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9pPr>
          </a:lstStyle>
          <a:p>
            <a:pPr>
              <a:defRPr/>
            </a:pPr>
            <a:r>
              <a:rPr lang="en-US" sz="1050" b="1" dirty="0" smtClean="0">
                <a:solidFill>
                  <a:srgbClr val="0E438A"/>
                </a:solidFill>
                <a:latin typeface="Calibri" panose="020F0502020204030204" pitchFamily="34" charset="0"/>
              </a:rPr>
              <a:t>Health</a:t>
            </a:r>
            <a:endParaRPr lang="en-US" sz="1050" b="1" dirty="0">
              <a:solidFill>
                <a:srgbClr val="0E438A"/>
              </a:solidFill>
              <a:latin typeface="Calibri" panose="020F0502020204030204" pitchFamily="34" charset="0"/>
            </a:endParaRPr>
          </a:p>
        </p:txBody>
      </p:sp>
      <p:sp>
        <p:nvSpPr>
          <p:cNvPr id="46094" name="TextBox 11"/>
          <p:cNvSpPr txBox="1">
            <a:spLocks noChangeArrowheads="1"/>
          </p:cNvSpPr>
          <p:nvPr/>
        </p:nvSpPr>
        <p:spPr bwMode="auto">
          <a:xfrm>
            <a:off x="4287838" y="1628775"/>
            <a:ext cx="1004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Electricity</a:t>
            </a:r>
          </a:p>
        </p:txBody>
      </p:sp>
      <p:pic>
        <p:nvPicPr>
          <p:cNvPr id="39" name="Picture 38" descr="28_0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56779" y="1570699"/>
            <a:ext cx="1426634" cy="857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TextBox 11"/>
          <p:cNvSpPr txBox="1">
            <a:spLocks noChangeArrowheads="1"/>
          </p:cNvSpPr>
          <p:nvPr/>
        </p:nvSpPr>
        <p:spPr bwMode="auto">
          <a:xfrm>
            <a:off x="5521325" y="2349500"/>
            <a:ext cx="1138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 Governance</a:t>
            </a:r>
          </a:p>
        </p:txBody>
      </p:sp>
      <p:sp>
        <p:nvSpPr>
          <p:cNvPr id="46097" name="TextBox 11"/>
          <p:cNvSpPr txBox="1">
            <a:spLocks noChangeArrowheads="1"/>
          </p:cNvSpPr>
          <p:nvPr/>
        </p:nvSpPr>
        <p:spPr bwMode="auto">
          <a:xfrm>
            <a:off x="-14288" y="6092825"/>
            <a:ext cx="126365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600" b="1">
                <a:solidFill>
                  <a:srgbClr val="0070C0"/>
                </a:solidFill>
                <a:latin typeface="Cambria" panose="02040503050406030204" pitchFamily="18" charset="0"/>
              </a:rPr>
              <a:t>S</a:t>
            </a:r>
            <a:r>
              <a:rPr lang="en-US" altLang="en-US" sz="1100" b="1">
                <a:solidFill>
                  <a:srgbClr val="0070C0"/>
                </a:solidFill>
                <a:latin typeface="Cambria" panose="02040503050406030204" pitchFamily="18" charset="0"/>
              </a:rPr>
              <a:t>MART </a:t>
            </a:r>
            <a:br>
              <a:rPr lang="en-US" altLang="en-US" sz="1100" b="1">
                <a:solidFill>
                  <a:srgbClr val="0070C0"/>
                </a:solidFill>
                <a:latin typeface="Cambria" panose="02040503050406030204" pitchFamily="18" charset="0"/>
              </a:rPr>
            </a:br>
            <a:r>
              <a:rPr lang="en-US" altLang="en-US" sz="1400" b="1">
                <a:solidFill>
                  <a:srgbClr val="0070C0"/>
                </a:solidFill>
                <a:latin typeface="Cambria" panose="02040503050406030204" pitchFamily="18" charset="0"/>
              </a:rPr>
              <a:t>S</a:t>
            </a:r>
            <a:r>
              <a:rPr lang="en-US" altLang="en-US" sz="1100" b="1">
                <a:solidFill>
                  <a:srgbClr val="0070C0"/>
                </a:solidFill>
                <a:latin typeface="Cambria" panose="02040503050406030204" pitchFamily="18" charset="0"/>
              </a:rPr>
              <a:t>USTAINABLE </a:t>
            </a:r>
            <a:br>
              <a:rPr lang="en-US" altLang="en-US" sz="1100" b="1">
                <a:solidFill>
                  <a:srgbClr val="0070C0"/>
                </a:solidFill>
                <a:latin typeface="Cambria" panose="02040503050406030204" pitchFamily="18" charset="0"/>
              </a:rPr>
            </a:br>
            <a:r>
              <a:rPr lang="en-US" altLang="en-US" sz="1400" b="1">
                <a:solidFill>
                  <a:srgbClr val="0070C0"/>
                </a:solidFill>
                <a:latin typeface="Cambria" panose="02040503050406030204" pitchFamily="18" charset="0"/>
              </a:rPr>
              <a:t>C</a:t>
            </a:r>
            <a:r>
              <a:rPr lang="en-US" altLang="en-US" sz="1100" b="1">
                <a:solidFill>
                  <a:srgbClr val="0070C0"/>
                </a:solidFill>
                <a:latin typeface="Cambria" panose="02040503050406030204" pitchFamily="18" charset="0"/>
              </a:rPr>
              <a:t>ITIES</a:t>
            </a:r>
          </a:p>
        </p:txBody>
      </p:sp>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29081" y="404664"/>
            <a:ext cx="1458162" cy="864096"/>
          </a:xfrm>
          <a:prstGeom prst="rect">
            <a:avLst/>
          </a:prstGeom>
          <a:ln>
            <a:noFill/>
          </a:ln>
          <a:effectLst>
            <a:softEdge rad="112500"/>
          </a:effectLst>
        </p:spPr>
      </p:pic>
      <p:sp>
        <p:nvSpPr>
          <p:cNvPr id="46099" name="TextBox 11"/>
          <p:cNvSpPr txBox="1">
            <a:spLocks noChangeArrowheads="1"/>
          </p:cNvSpPr>
          <p:nvPr/>
        </p:nvSpPr>
        <p:spPr bwMode="auto">
          <a:xfrm>
            <a:off x="1476375" y="1211263"/>
            <a:ext cx="1639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Education</a:t>
            </a:r>
          </a:p>
        </p:txBody>
      </p:sp>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37076" y="2482004"/>
            <a:ext cx="1502693" cy="1000793"/>
          </a:xfrm>
          <a:prstGeom prst="rect">
            <a:avLst/>
          </a:prstGeom>
          <a:ln>
            <a:noFill/>
          </a:ln>
          <a:effectLst>
            <a:softEdge rad="112500"/>
          </a:effectLst>
        </p:spPr>
      </p:pic>
      <p:sp>
        <p:nvSpPr>
          <p:cNvPr id="46101" name="TextBox 11"/>
          <p:cNvSpPr txBox="1">
            <a:spLocks noChangeArrowheads="1"/>
          </p:cNvSpPr>
          <p:nvPr/>
        </p:nvSpPr>
        <p:spPr bwMode="auto">
          <a:xfrm>
            <a:off x="6184900" y="3398838"/>
            <a:ext cx="16843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Transport, Trade, Logistics</a:t>
            </a:r>
          </a:p>
        </p:txBody>
      </p:sp>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55393" y="812871"/>
            <a:ext cx="1320695" cy="887342"/>
          </a:xfrm>
          <a:prstGeom prst="rect">
            <a:avLst/>
          </a:prstGeom>
          <a:ln>
            <a:noFill/>
          </a:ln>
          <a:effectLst>
            <a:softEdge rad="112500"/>
          </a:effectLst>
        </p:spPr>
      </p:pic>
      <p:pic>
        <p:nvPicPr>
          <p:cNvPr id="90114" name="Picture 2" descr="C:\Users\narayan\Pictures\smart water images.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31839" y="3776242"/>
            <a:ext cx="1401604" cy="932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6104" name="TextBox 11"/>
          <p:cNvSpPr txBox="1">
            <a:spLocks noChangeArrowheads="1"/>
          </p:cNvSpPr>
          <p:nvPr/>
        </p:nvSpPr>
        <p:spPr bwMode="auto">
          <a:xfrm>
            <a:off x="6732588" y="4564063"/>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Water </a:t>
            </a:r>
          </a:p>
        </p:txBody>
      </p:sp>
      <p:pic>
        <p:nvPicPr>
          <p:cNvPr id="90116" name="Picture 4" descr="https://encrypted-tbn3.gstatic.com/images?q=tbn:ANd9GcQT1mS-lNbWYHZXPcid82rgWsmRgUkrZjsPrsiIR6CTOzE-Al7v"/>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616788" y="4957405"/>
            <a:ext cx="1541285" cy="924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6106" name="TextBox 11"/>
          <p:cNvSpPr txBox="1">
            <a:spLocks noChangeArrowheads="1"/>
          </p:cNvSpPr>
          <p:nvPr/>
        </p:nvSpPr>
        <p:spPr bwMode="auto">
          <a:xfrm>
            <a:off x="6616700" y="5811838"/>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Teleworking </a:t>
            </a:r>
          </a:p>
        </p:txBody>
      </p:sp>
      <p:sp>
        <p:nvSpPr>
          <p:cNvPr id="46107" name="Rectangle 85"/>
          <p:cNvSpPr>
            <a:spLocks noChangeArrowheads="1"/>
          </p:cNvSpPr>
          <p:nvPr/>
        </p:nvSpPr>
        <p:spPr bwMode="auto">
          <a:xfrm>
            <a:off x="5722938" y="417513"/>
            <a:ext cx="3328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r">
              <a:spcBef>
                <a:spcPct val="0"/>
              </a:spcBef>
              <a:buClr>
                <a:schemeClr val="tx1"/>
              </a:buClr>
              <a:buSzTx/>
              <a:buFont typeface="Arial" panose="020B0604020202020204" pitchFamily="34" charset="0"/>
              <a:buNone/>
            </a:pPr>
            <a:r>
              <a:rPr lang="en-US" altLang="en-US" sz="2400" b="1">
                <a:solidFill>
                  <a:srgbClr val="0070C0"/>
                </a:solidFill>
                <a:latin typeface="Cambria" panose="02040503050406030204" pitchFamily="18" charset="0"/>
              </a:rPr>
              <a:t>C</a:t>
            </a:r>
            <a:r>
              <a:rPr lang="en-US" altLang="en-US" sz="1400" b="1">
                <a:solidFill>
                  <a:srgbClr val="0070C0"/>
                </a:solidFill>
                <a:latin typeface="Cambria" panose="02040503050406030204" pitchFamily="18" charset="0"/>
              </a:rPr>
              <a:t>OLLABORATION</a:t>
            </a:r>
            <a:r>
              <a:rPr lang="en-US" altLang="en-US" sz="2400" b="1">
                <a:solidFill>
                  <a:srgbClr val="0070C0"/>
                </a:solidFill>
                <a:latin typeface="Cambria" panose="02040503050406030204" pitchFamily="18" charset="0"/>
              </a:rPr>
              <a:t> M</a:t>
            </a:r>
            <a:r>
              <a:rPr lang="en-US" altLang="en-US" sz="1400" b="1">
                <a:solidFill>
                  <a:srgbClr val="0070C0"/>
                </a:solidFill>
                <a:latin typeface="Cambria" panose="02040503050406030204" pitchFamily="18" charset="0"/>
              </a:rPr>
              <a:t>ECHANISMS</a:t>
            </a:r>
            <a:endParaRPr lang="en-US" altLang="en-US" sz="1600" b="1">
              <a:solidFill>
                <a:srgbClr val="0070C0"/>
              </a:solidFill>
              <a:latin typeface="Cambria" panose="02040503050406030204" pitchFamily="18" charset="0"/>
            </a:endParaRPr>
          </a:p>
        </p:txBody>
      </p:sp>
      <p:cxnSp>
        <p:nvCxnSpPr>
          <p:cNvPr id="46108" name="Straight Connector 16"/>
          <p:cNvCxnSpPr>
            <a:cxnSpLocks noChangeShapeType="1"/>
          </p:cNvCxnSpPr>
          <p:nvPr/>
        </p:nvCxnSpPr>
        <p:spPr bwMode="auto">
          <a:xfrm flipV="1">
            <a:off x="6008688" y="836613"/>
            <a:ext cx="3013075" cy="4762"/>
          </a:xfrm>
          <a:prstGeom prst="line">
            <a:avLst/>
          </a:prstGeom>
          <a:noFill/>
          <a:ln w="38100" algn="ctr">
            <a:solidFill>
              <a:srgbClr val="B2B2B2"/>
            </a:solidFill>
            <a:round/>
            <a:headEnd/>
            <a:tailEnd/>
          </a:ln>
          <a:extLst>
            <a:ext uri="{909E8E84-426E-40DD-AFC4-6F175D3DCCD1}">
              <a14:hiddenFill xmlns:a14="http://schemas.microsoft.com/office/drawing/2010/main">
                <a:noFill/>
              </a14:hiddenFill>
            </a:ext>
          </a:extLst>
        </p:spPr>
      </p:cxnSp>
      <p:sp>
        <p:nvSpPr>
          <p:cNvPr id="46109" name="AutoShape 52" descr="data:image/jpeg;base64,/9j/4AAQSkZJRgABAQAAAQABAAD/2wCEAAkGBxQTEhQTEhQVFRUUFxQUFBgUFxcWFRUUFRQWFxQUGBcYHiggGBolGxQUITEiJSkrLi4uFx8zODMsNygtLisBCgoKDg0OGhAQGywkHyQsLCwsLC0sLCwsLCwsLCwsLCwsLCwsLCwsLCwsLCwsLCwsLCwsLCwsLCwsLCwsLCwsLP/AABEIALcBEwMBIgACEQEDEQH/xAAbAAACAwEBAQAAAAAAAAAAAAAAAQIDBAUGB//EADkQAAEDAgQEBAQGAQUAAwEAAAEAAhEDIQQSMUEFUWFxIoGRoRMysfAGQsHR4fFSFCNicoIzU5IV/8QAGQEAAwEBAQAAAAAAAAAAAAAAAAECAwQF/8QAJhEAAgICAgEEAwADAAAAAAAAAAECEQMhEjFBBBNRYRQiMkJxgf/aAAwDAQACEQMRAD8A+rhMFJC7TywQgoQIaRThJAClOUoQgAlMICSAABCEIASIThNMCCCmUigDxuO4bUdiXOc9nww8uaAyKkW8JduJDrdAu/w4XnkqcZHxHdj6wQPdWMoF1Gq0HK5zHta4atc5pAI7EhdMpfocCV5f+m3A5RSpin8mRuT/AK5Rl9leVXRpBjWtbYNAaOzRA9gpSuc7gJSCcJwmBGUkwkUxAkU0gEACQQQpQgCJCTlIpFAECEgVMpAIAiGpQrJVZ1QAZUIQgDoApJwksywRKHIQIJQEJIAaAE0nIARQUwEIASIQU0AIFIlMlIpgCJQqcS+GnqmlYm6VnJmST1W6g6Cxm7sz4/4tDQfd9P1WCk1ddlIWdF4y+RIn6D0W2XqjjwK5WWEpIhOVidgkAppEIAbQokBCRQAAIKISlMBSmSkkQmIZSKEFACQ4ISlAhwk5MqJQMUIRkKExG6UFACZKyLESkEFMBACThACkgBKOZSckEAKU4QAlKAAFIlMICBEUJwhMBArm8TzfEabZMhGty8uG3LKNeq6TguXjiC+xmIB6EbK4K5GWZ1BldES4BdcFYMBTl0ldGFWV7oj08dWEJJSmCsjoIlJWOhVlNAwlRUsqAmAklIKJQIMqAVKbKBcgBShNqUJiEmQEPCSAESk5ATITAQQoIQB0CUpTASWRQQpgqAQgYyUwLKKaAGEQgJSkAJIlATAAU2qKE6ESUSYTlcHj/HqVIFpde8ht3GJtG1wdYEjyTjFt0hSkkrOnisexjC7MDyggz/C+X1a9dtR1VplziC4gQSADaNLyOpyhUcW/FFR7srAKbCYlwLj3IFvK/dQxRy0Q8VX1S8HIHNIa4yJMRMA8zfay6YQ4nNOTkeu/Df4nJtWD7Z3TlFvlgAAAn8x5rr0/xjgyQPiwTbxMe2O+YCF8w4PihTeHPpNBJ8b5dMf8QZggbDXovTVOH0arxUyeJrgQ9uZpkQQXAgX01CUsau2hxm1pH0RlUHQgzpfXtzUmrxzazmH5o811MBxN0iTI6rJwZosi8nc3QVUyuHHW+vfsd1ZKg0skgtslN03OQNEQbKKcKitUg6kReGjMXdIgk7ac0xMuRCaYKAIkpEKUKM80xEZRCZQQgAIRlTNlElAyEIRKExaNwKAUggrIsJQmVFAhoTQUDEUSgBMa2QBFMlCECE4wCVCk/MLJ1jYrNWBzaQ2CSQYJtoqSInPjsw8a4rlaW0/mvJ2Fjp1XzjGECS4kuJvPt5CPpyXs8ZimNzB7ddHDUbRGhC8bxWlSJ8LidTcALtxwUVo4Xkc3s4r2AydlJrDoHd5NhK6eOdT+GxzGMZBOZwe97hBgZg6zcxkjnl2C634bwtLJ8RwaXOJgm5gbiRb3WukrL+jRwjhVRl89ABwEhsZQLQRpmcY1PNdSngGh2cCHOkkguhxOpiY5egWmjcENpAzubALRUxLrAvYcohoa0Oyg7T/C5pSbZaSM2IpjLl5kEnnHVJttoIj337K00n6ta4neRA7kqqlTMnM9ot4RB1mYsN7paE7L6LyRAdlNoNjB2Mbrs4LFZ2jMMr7y3qLEjmLj1Xnc+Ug95HM7LTxWoRTD2WqNgNMmwcQJgXdrohw5UhxycdnoC1MlYMIGva18klwFybjp0VnjboQRycSbdHajznyWLR0KXk1k+qUCL620G26ziu2bk6i0H7haTpvP77lSyk7IboUm0ydFFMKGEFqSbUAAKgSq6FQ3M20Aj9d1NOhXY4QouKUFMBhCIQgDS5wHnZNEJlZlA5DQmAmEhiKRTIQQgBSmAhCAMxcW3Mm47jay0BwIkKFbQ7WKyYaoQGu1a7WNjzVVaM7p0aql7eZ/QLDj3uazNIJkm+gZIFusLSKgvB3OneP2XNxmJn9P4TWmTJKSZ5jjQa4/NJNgLjXqstP8JAnx1CInMGST5OP7Lz1XFH/Wmmw5ctam0dM7gYg+a9Vi+ImmWMe4lzyQA0EySQALbCZJK7t/4nJx4aZmo8JoUcRTDnFzSypTaC1rgXOBLg8xrBdG9ttF2RVps0Dj2soU2Asdbxgg0xYNzblzoJFiQI5rPUxrWtJcCyIzZ7Fp5Tv5Eqa5bByejosrtIktH/ok9l1MDUGptyEABeawrZHxJBaZggyOtwuxw+tJtf76rOcUa45b2errvz0y0NmbG8NA5ydl4/jmHFMxfYtkRINoiZ5ru0OLBvhZ4qnPUDuSYAVD2y51R5zO3cRpya0bfVc+JOEvo6czWSK+Tk4CcsPBAgxmEuBiAQCpYymHNdc/M2Q0EnLN4sZMxayqxGeo45Wkgzb6X0j9lPC8NqCpOgO0+8/ei6vu6OP6o1cFLAXNZVDwRmywQ8XAkh221l1nNXisRRNCsSQSGuL7C+UkiRMcyOt9br1rK2cAj5SAepnqoyR3d9mmKWq+DTScDpt5TzVt9FmpmCTbbrbkipiDIAY517xAA6ySJ7BYNbNkzRKigOTe6L/S6ZQi+FTSpuFQVC42BAaPlvueZV9GoN4l2nMDp1Q4yUvoBABDkSlCYChAchJMBlCIQgCYxIQMSF552NN7XGyqHFXmG/DAsbjV09+y09g5vyD0pxYVZxwB1uvNHFEA2J5xslSxjnDw69dVXsIX5DPSu4gArGYsFebdVeRYjrCznEu/yR7CF+Q0ev8AjjmoNxQXnjUaQCHkncToonECCASksAfks9EcUCCqaL4Hh+W/lf79F5bD412bLJ7nRdPB4x1RsGkWScoB/MQATHOP0KJYuI45uRpdWOZwiCPECNDB581kxLgTIJE7EG38LUTFNwEnubgiLdbD3VZbmaAdDbsdipfZcbo4GP4GyrJIyv1D2iHDmZ303XNxGBqUK3xj/vMExJu0kXLgBtJuLSV66vQLrOIEgfLpy94nzVowTSId4tunaOS2x5eK2ZSxts4/DnOrNa/IWB02JvYkT2stzsKwXcAY5/udNApf6Oo0ZaZbABjMJI/xYTu3W+ui8zisW5z8x1/K28C0WAOvXmrjHm3x6If699noK7M5EgWmOgOsckUMOXWHy6E7fz2XCoNe1sZyBrkBsCd3HXyC28P4k9lnEupi1x4hyydOicsEktBHIr2d6hSDbN9d/IDRdVzWim7K3MSJl3yi49T0XEwfFab3ZAHAnTMJn0mPNdQ3jMZjQHS65MkXezqxteDGyjUcfmJ7DKB57K6jgG5pcSTbQ/qf0WoaQNPQeiA12xjtr6lJyY1BGHHYFryL5diA0ElomQCQSNryrTViwEcgOXU7LczDRJi955+uq5QrA5mna8ibEzA66EojKxTjx2WOeBGYTy6Hn36q9lf7N/qsvwHZyWtdl0GYi1upWbF1y2zvCeuvlzV0mZcmjqfFEhRdVPlrA1136LlM4g20EA73knzTbi3OJynKB8xOt9AGnpJRxKUzv4hwBaNbAg99fvqoGqFwamJbYAuMAw42Aky4hu38KivjnACDPVJY3Q3nVnpw4JledpY54iY6qyhxKDawRwY1mizvBILmU+KA6la6eLHmVNM0UkzSQUKv4o5lNSOzz+NokgOZro4OkR+46rmVmPbUa5t4jQn0Xrfg2JjUXn9Vjbg2ETGuy6oZUcMsTs5vEqrC0OpO+E+AKtN8yTNiCdd9FgIfbLubza3bdelq0mOEZQTvqSOl91BuEaReLaWuiGRRQTxuUjzdOsWtc8jKGmC4aX0EKl+OEFwBn6r0Z4W1zgYaQbQRrG63YbhbaXiaAO4GvZU80V2L2ZeDxjscwtkNdmkTcDyWepjS4AQAJOmpB6r2T+DUs5qEXJmLQDyCbuE03Eywb/2qWaHwL2ZHj69YfkLoEXJ25TzXVwFWtRILmEtNzBzAjnI0IXdHB6cOblEO1C00cEGbWKiWeLVFRwSW7Mn+ra9oIm+4+Yd9v7UhTIGxEH15lbcRQH5QByG3XuuZQxDviOYTaAWWA8Duo1uCFz2vB0012aaT5AJ9/wBFcADpz9lJlNpE2sPdMEf4j0/bVTZdMx8TxQpgaS6Q3YSBvOvbdeYOFiXAQ0iSYIudQSdOy9XxXD56WUAGL6C45A7FedYwOEagXAMn6rs9N/Ojk9R/RznVW7ST0H6J5Xu2y97uPYDT2XQdTgwp02rqOcyUMJBkk2IIAMRBnULv4fiZHzNb/wCZBnuZXOzAdFNiznBS7KjOUejvYDGiocuUh1zzEDrsuk1sLDwqnDAYALr25aiTutzWzbn79un328vK1y10eli5OKb7I4ir4HQYABL3cmgSY621XncS8ZBUa8ZXaFo9o231uun+McT8PDtYNajoga5Rd36DzXlsO4tcC9rg1wzNAMyLxI3vHorwRXHkZ+ok1NRN1RzoBzOB0E7GNOZOi51TD1KjoJMERJkzJiL31Wenia/zmfhsdDgBadIk7qFTHuLgTTDiwktJMBoIMDw62Oi6KoxbNFEU6bvhmrlLZDwG2zcrz1XOqfid4JYWs18LhMwLCdtAFz+JMcXFwIJccxLBABOwWOqHEAOAgaf2qSXkNndwPG8zhnLYmCNjbccl0avEGHdo0yhsRH7rxzaPO4/xmJtzTfgrNyEExL4IJBBi3S4T0Dx2ewpnNdp0GkrPUrak2HTdeUbVe0wCQfNbhWqOafEDEyBsLDMel0WiPafydRuPGUlpAtMHWxWXE8argmC3w3kSJGoMOg3GyyPwpZVax8gki7gRAOhg7SurhG4dlT/daaxMjICcgOxc4ECOkok4VYRjJMzUfxE+BmL53ggDXlCF2KP4fw9Roea2HYXC7Q9wA2iCZGiFlzh8G3Fnt3s8QdJ0g31/dVFhmZMaa2jbzWl/QekQk1c6ejVxVmanY+vIjuo5gLGb/MP7Wl4GhET7qh2HBJ3MW2gqk15IcWuh03jQXjS231UwWuM7z7qLMOADFtjpN/ori0BpI2t/STaGk/JmfTY6RmB10OkKwm4AE9dAB3VNRu7Re1vP+1OlXIME2Om3kVTJTRcKg5eii2qSbjTRSNfUT9LrOa4007aaQpSL5IuNQed9bAdAsuOwhcPiNjMzabFpPi17SOytE6kSOmqT3wBJ7A2KK+AshRqQZHP06XVpO/mVmMAzME9f0VjaidFcjQXrmYzhZL81OL3LdO8H9Fr+KrKb5+7qoycXaFKMZqmeeLpdD5BBh1rjpHP91As6nyt9+qs4zXDazhOzbf8AkLO2sToCepsF6EHaTPPkqbRexoGgVmGGdwa2TcgkaCNZOk9BdWYLhBqw55lnKYab6ZR83mY6L0dGiG2A/obdugsufNn46RtiwctsnRpwI2AAA5Qujh6YGq5j8UxkZnNB6kC9yNUU+KBzv+tx/wAhoV50oyl0ejCcYdlHF+DnEvlzbNGVhk2Gp8yf0Wel+Gsg0BI0JE+xXpqGKaRII+9FHE4xoBJJgXUxzTX6pFT9Pia5Sls8Xi+FjwuoE5RZ7XAiHNixbpyWPF8PLR4RMw6IiDy6QvZ167IJ+WZmfD3K4eMx7SDEHnYj2hdWOcpdo4MkIp6Z5bHYBwAM5XC5G0dFzjw4k3IEa3XfdimgEkT9fTfzXGxNQE5gPOD9FvRnGTMr8I0DMbCYBjdFHDAnMDPXT6KYAuCx0ddO8KdHEubDmhgaCWwSCdNcvK+vRTRpyJP4dJJOaYtIbB7AXHdZG4Uzlb+YbbXuD6Sr6VJ5cS2SBF5P2F0qNKoSMx1iw6D1JjVFA5GOjhSTLhpHc+a3UcLkdmDRoYzbTvbU97LbTwZImRygfutApc83Lbkk0JSTOZUwbHEudTYSdSQf3QuqabNy5CQ9HWYyBbaAWiBF9bkD6qz48WmTyj73WghQcyR9+qyuzTi10ZziLkaG2moH3um3EkagmdPW6tOHHLaPuNFNtK32fqi0FSK806e4I+ik4ty6+ik0R9+iQdzNyO26QyswTHL15qwi19LjyndDqYPPy9k6eH3N4sLIbEonKdhXZtRG0+Ie+im2mQbH2/ddZ2GsN1kq8PB/M4HaCI8wqWRMHiaF8WwBNo0J/ZRaZuSCYI7CFpbgWZS1xLiRNgJ3nTyvdc12Hqkm7RJ6QG2s3U7bojJOwnFxpl1ena39eaoFIwYMnrueU9gVCtWcSWu0t8sk2100Ki6t4RPh7xoDpHcfRXxZk5oowmNLiGwZMiIN8tnEbWMghbWV9Rr5foVlcQfCY8XzXuf+x9ua1NsY02Olp0JP3ok4lRyHH40xz6jXNBAsCQQL7NIcQdydFtwbaTLmXPF4NgORtqOt1OpQzktIkASM0E5vprabrNi+HgRIgEgzLWgbaHW4HutOUuKVkXG7o7VHGB/yGYFwPmHbmOqnjeItZ+WBkc4+KXhrfmMAEm+wusdPDFmUt6aWHU9LctbdlDimGlhIj4hGXMXGbFpy35gHsufgmzdZXVHkuI/iY5/9puWZkuAc4z0JOW/I7aqdL8UZSA45YN2uy/8AqNDpK6XCuAhpdOVxFoPyttIEGfXpsukzhVP5WBlMm7vhgCejrQQZ3tZdFxWkYf07M3C+KB81G1KjAPCbsfTEXLsuse99kjxTEu/+qoNS4GBEm5Go05clMNaw5RRIaBIgDxXuZb9FDD4VweMjYDwA8TAAcILfroppdlN+Dl8Y4zVNmvAZP5Jkg8zyImFXR4pWflBOYgQe23QeiurUTq1zalNrnBuYOMOmHCOctjN08luZg3MzVC1jQ4RDSYAiLQLTOyu1Rm7MQpGDOwuJk30HhuEUqWWCIIdpE/8A5MwdJPkt2Gw5tIa35QMuaHCCd4JJm97K04ZrmkAkOBjS5H5RYSRr6paFyZzzhGmBJBOgmbytFDhzQSLmLm0xNx091uwNJhbmAkOJNwJMSCIHmtxaQMuURa+8De20/ok2XG62cc0S1ogAkuDTlLREuH+REEAknXTmraNKBBLnGSYkC3QDktVQAeG1xIjUQPEZ1+/NUis1t/F8tthlIsTNymmQ0UlgykN1Bm5uLGzTrvp09W54AzNMRIObUmLEnlr6bKdKmGwS0xqS6QQPTrooYio0AgNcRpDBAtpqOn1TJKszuqEObz+g9+qaYtnp3EhKo4giLg8tQVysVWeNKgeYuG69FZ//AFMou1xsB4RN+Vlj7bq0b+8rpnVa8FTCxtrDIHEEAxl0OvPkrBUvb6qHE2WRGgtVZab6dFJrkEjmpK0Vg2VlJx5JZeWiV5TYlo0NeOSnm0PPz8rrK1zrSBvN/SE3uUcDTnosefffyUWkTJvynQcllq5o0JPeIG/c6Is3NlBIsYiDMX80+Jm5bK3At/LJMzyPLwrHxHBAtGeAbgEidRHLUA+oXTpu3ALT1N/KCqq7XGfG6/XvP1PqtE3Zm46OVQwQYz/5GxvaSYuLzP8AS0BkauJBsNHDa11ZUwLR4txd3PpbdNtMZY8wf2EclpdmVPqiv4jZPivJBho2G/TVTGHbYkNcACBN8x0n6ofh2h3hFo0Mk+ZUqlm2AImIGgKP9D3exNfYCBA6Tvy2/kqGIqlrSIkPgC8T01t/KreXAAhncAj7CVzIg5bESd0+JFsjSxBAjVs3nXuPZXVazD8sT2iZvc+llGmNZDSQ6NwT/wAjOn8q2k7L+QHNyItEka6WRKhxT8lzjma0ZY1B6zcGOypZRjUm3WZI/TWyQl14NthcwrHUnXi2h15KarRd3syNeBmAAcXS/wAI8MnfuoAOBBuA7nEE7AHbT3WhlN5+aI6z66KeQzB+Xm0eQEFMVMpALHC4BINpzCe+39p1KbsxcBsABqDAMRO0kemykaEuJNwIA0vGkyrqJizid40joLaIYJGfCeEgDwhok7wJ0B9N1d8UHVttAZH9pDEkmLNg6kEi+kQm+Rdpm4sYHeBdJ9lL6Kn1xElpBu0ixNo1iRF1UW5s1rzaLkdQTvurc2UOuL6wY7z6LDW4g1t2mfPfkqSfgmTXk0OoD/MyLXFjzEaeagyhmBaPC42MF0AbTJuf5WM8ck+JrgCr/wDWZnbC3Lbmq4sjlH5A4c8j5EwhSdjB/mPT+UIqQe5E3wDeB0hB8NxMpoQIqouJMuG6uqxIzeUWhCEvI4lgpCxBM7kypVKn5dDzTQoW2aEHVHN06LT8Xr6c00JNDUmgbWkJOqCJ09ShCniiuTZQMRIsd1YK17oQrpE8mFOtM20UXG/dJCVbKTtEnNuff+E3UpFvXdCFNjoi+nEfcqPwxP1TQqT0JrYnMkHkbeqhTogRMyNEIRYUgcwb76pODRAuhCZL0SBE/eiH4hoN0IRWxuVFVfiLW7Ss9TiwgeHuhC1jjTOeeWRfTrsf4iI8pCg6qAZk+6EKKpmik2rKjUzSQI7qoVLkXJHkhCpIiTOfXyve0PJ65ZE94Usa1uXLlETYgeL1SQtDNlBfMWBjSfaUuIkFrczQx+ss+UgdEITFQspN7IQhKw4o/9k="/>
          <p:cNvSpPr>
            <a:spLocks noChangeAspect="1" noChangeArrowheads="1"/>
          </p:cNvSpPr>
          <p:nvPr/>
        </p:nvSpPr>
        <p:spPr bwMode="auto">
          <a:xfrm>
            <a:off x="61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51" name="Content Placeholder 2"/>
          <p:cNvSpPr txBox="1">
            <a:spLocks/>
          </p:cNvSpPr>
          <p:nvPr/>
        </p:nvSpPr>
        <p:spPr>
          <a:xfrm>
            <a:off x="1116013" y="1843088"/>
            <a:ext cx="1835150" cy="36195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Font typeface="Wingdings" pitchFamily="2" charset="2"/>
              <a:buNone/>
              <a:defRPr/>
            </a:pPr>
            <a:r>
              <a:rPr lang="en-US" sz="1600" b="1" kern="0" dirty="0" smtClean="0">
                <a:solidFill>
                  <a:srgbClr val="1B5BA2"/>
                </a:solidFill>
                <a:latin typeface="Cambria" panose="02040503050406030204" pitchFamily="18" charset="0"/>
              </a:rPr>
              <a:t>Integrated Policy</a:t>
            </a:r>
          </a:p>
        </p:txBody>
      </p:sp>
      <p:pic>
        <p:nvPicPr>
          <p:cNvPr id="46111" name="Picture 5" descr="MC900431547.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1743075"/>
            <a:ext cx="5318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2" name="Content Placeholder 2"/>
          <p:cNvSpPr txBox="1">
            <a:spLocks/>
          </p:cNvSpPr>
          <p:nvPr/>
        </p:nvSpPr>
        <p:spPr bwMode="auto">
          <a:xfrm>
            <a:off x="1331913" y="2265363"/>
            <a:ext cx="121761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600" b="1">
                <a:solidFill>
                  <a:srgbClr val="1B5BA2"/>
                </a:solidFill>
                <a:latin typeface="Cambria" panose="02040503050406030204" pitchFamily="18" charset="0"/>
              </a:rPr>
              <a:t>Legislation</a:t>
            </a:r>
          </a:p>
        </p:txBody>
      </p:sp>
      <p:pic>
        <p:nvPicPr>
          <p:cNvPr id="46113" name="Picture 9" descr="MC900431547.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4213" y="2233613"/>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4" name="Content Placeholder 2"/>
          <p:cNvSpPr txBox="1">
            <a:spLocks/>
          </p:cNvSpPr>
          <p:nvPr/>
        </p:nvSpPr>
        <p:spPr bwMode="auto">
          <a:xfrm>
            <a:off x="1547813" y="2781300"/>
            <a:ext cx="1603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600" b="1">
                <a:solidFill>
                  <a:srgbClr val="1B5BA2"/>
                </a:solidFill>
                <a:latin typeface="Cambria" panose="02040503050406030204" pitchFamily="18" charset="0"/>
              </a:rPr>
              <a:t>Co-Regulation</a:t>
            </a:r>
          </a:p>
        </p:txBody>
      </p:sp>
      <p:sp>
        <p:nvSpPr>
          <p:cNvPr id="46115" name="Content Placeholder 2"/>
          <p:cNvSpPr txBox="1">
            <a:spLocks/>
          </p:cNvSpPr>
          <p:nvPr/>
        </p:nvSpPr>
        <p:spPr bwMode="auto">
          <a:xfrm>
            <a:off x="1981200" y="3789363"/>
            <a:ext cx="32385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600" b="1">
                <a:solidFill>
                  <a:srgbClr val="1B5BA2"/>
                </a:solidFill>
                <a:latin typeface="Cambria" panose="02040503050406030204" pitchFamily="18" charset="0"/>
              </a:rPr>
              <a:t>MoU or Cooperation Agreement</a:t>
            </a:r>
          </a:p>
        </p:txBody>
      </p:sp>
      <p:pic>
        <p:nvPicPr>
          <p:cNvPr id="46116" name="Picture 15" descr="MC900431547.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31913" y="37163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7" name="Picture 17" descr="MC900431547.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27511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8" name="Content Placeholder 2"/>
          <p:cNvSpPr txBox="1">
            <a:spLocks/>
          </p:cNvSpPr>
          <p:nvPr/>
        </p:nvSpPr>
        <p:spPr bwMode="auto">
          <a:xfrm>
            <a:off x="2197100" y="4295775"/>
            <a:ext cx="25193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600" b="1">
                <a:solidFill>
                  <a:srgbClr val="1B5BA2"/>
                </a:solidFill>
                <a:latin typeface="Cambria" panose="02040503050406030204" pitchFamily="18" charset="0"/>
              </a:rPr>
              <a:t>Coordination Committee </a:t>
            </a:r>
          </a:p>
        </p:txBody>
      </p:sp>
      <p:pic>
        <p:nvPicPr>
          <p:cNvPr id="46119" name="Picture 15" descr="MC900431547.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563688" y="4233863"/>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20" name="Content Placeholder 2"/>
          <p:cNvSpPr txBox="1">
            <a:spLocks/>
          </p:cNvSpPr>
          <p:nvPr/>
        </p:nvSpPr>
        <p:spPr bwMode="auto">
          <a:xfrm>
            <a:off x="2413000" y="4829175"/>
            <a:ext cx="459898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600" b="1">
                <a:solidFill>
                  <a:srgbClr val="1B5BA2"/>
                </a:solidFill>
                <a:latin typeface="Cambria" panose="02040503050406030204" pitchFamily="18" charset="0"/>
              </a:rPr>
              <a:t>Projects, Coordination on Case to Case basis</a:t>
            </a:r>
          </a:p>
        </p:txBody>
      </p:sp>
      <p:pic>
        <p:nvPicPr>
          <p:cNvPr id="46121" name="Picture 15" descr="MC900431547.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06575" y="47704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5063" y="5516563"/>
            <a:ext cx="1498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23" name="TextBox 11"/>
          <p:cNvSpPr txBox="1">
            <a:spLocks noChangeArrowheads="1"/>
          </p:cNvSpPr>
          <p:nvPr/>
        </p:nvSpPr>
        <p:spPr bwMode="auto">
          <a:xfrm>
            <a:off x="4962525" y="6351588"/>
            <a:ext cx="1368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Infrastructure Security</a:t>
            </a:r>
          </a:p>
        </p:txBody>
      </p:sp>
      <p:sp>
        <p:nvSpPr>
          <p:cNvPr id="46124" name="Content Placeholder 2"/>
          <p:cNvSpPr txBox="1">
            <a:spLocks/>
          </p:cNvSpPr>
          <p:nvPr/>
        </p:nvSpPr>
        <p:spPr bwMode="auto">
          <a:xfrm>
            <a:off x="1763713" y="3260725"/>
            <a:ext cx="4292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600" b="1">
                <a:solidFill>
                  <a:srgbClr val="1B5BA2"/>
                </a:solidFill>
                <a:latin typeface="Cambria" panose="02040503050406030204" pitchFamily="18" charset="0"/>
              </a:rPr>
              <a:t>Standardization (International / National)</a:t>
            </a:r>
          </a:p>
        </p:txBody>
      </p:sp>
      <p:pic>
        <p:nvPicPr>
          <p:cNvPr id="46125" name="Picture 15" descr="MC900431547.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16013" y="32131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76250"/>
            <a:ext cx="9144000" cy="477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white">
          <a:xfrm>
            <a:off x="684213" y="1666875"/>
            <a:ext cx="6329362" cy="3881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
        <p:nvSpPr>
          <p:cNvPr id="47108" name="Rectangle 2"/>
          <p:cNvSpPr>
            <a:spLocks noChangeArrowheads="1"/>
          </p:cNvSpPr>
          <p:nvPr/>
        </p:nvSpPr>
        <p:spPr bwMode="auto">
          <a:xfrm>
            <a:off x="-36513" y="-17463"/>
            <a:ext cx="9180513" cy="6886576"/>
          </a:xfrm>
          <a:prstGeom prst="rect">
            <a:avLst/>
          </a:prstGeom>
          <a:solidFill>
            <a:schemeClr val="accent1">
              <a:alpha val="9294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58" name="Rectangle 57"/>
          <p:cNvSpPr/>
          <p:nvPr/>
        </p:nvSpPr>
        <p:spPr>
          <a:xfrm>
            <a:off x="-33338" y="5588000"/>
            <a:ext cx="9021763" cy="1260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FFFFFF"/>
              </a:solidFill>
              <a:latin typeface="Verdana" panose="020B0604030504040204" pitchFamily="34" charset="0"/>
            </a:endParaRPr>
          </a:p>
        </p:txBody>
      </p:sp>
      <p:pic>
        <p:nvPicPr>
          <p:cNvPr id="1030" name="Picture 6" descr="Smart cities may be new cities built smart right from the start or cities established for a special purpose (such as an industrial city or a science 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476672"/>
            <a:ext cx="1147455" cy="673127"/>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
        <p:nvSpPr>
          <p:cNvPr id="47111"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C257403C-D35D-4B8B-ADAC-7DE2263F3F7C}" type="slidenum">
              <a:rPr lang="en-US" altLang="en-US" sz="1000">
                <a:solidFill>
                  <a:srgbClr val="0E438A"/>
                </a:solidFill>
                <a:latin typeface="Zurich BT" charset="0"/>
              </a:rPr>
              <a:pPr>
                <a:spcBef>
                  <a:spcPct val="0"/>
                </a:spcBef>
                <a:buClrTx/>
                <a:buSzTx/>
                <a:buFontTx/>
                <a:buNone/>
              </a:pPr>
              <a:t>22</a:t>
            </a:fld>
            <a:endParaRPr lang="en-US" altLang="en-US" sz="1000">
              <a:solidFill>
                <a:srgbClr val="0E438A"/>
              </a:solidFill>
              <a:latin typeface="Zurich BT" charset="0"/>
            </a:endParaRPr>
          </a:p>
        </p:txBody>
      </p:sp>
      <p:pic>
        <p:nvPicPr>
          <p:cNvPr id="819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5676" y="1082852"/>
            <a:ext cx="1012508" cy="6000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17168" y="5610656"/>
            <a:ext cx="870263" cy="5522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6"/>
          <a:stretch>
            <a:fillRect/>
          </a:stretch>
        </p:blipFill>
        <p:spPr>
          <a:xfrm>
            <a:off x="355600" y="477838"/>
            <a:ext cx="455613" cy="514350"/>
          </a:xfrm>
          <a:prstGeom prst="rect">
            <a:avLst/>
          </a:prstGeom>
          <a:ln>
            <a:noFill/>
          </a:ln>
          <a:effectLst>
            <a:outerShdw blurRad="292100" dist="139700" dir="2700000" algn="tl" rotWithShape="0">
              <a:srgbClr val="333333">
                <a:alpha val="65000"/>
              </a:srgbClr>
            </a:outerShdw>
          </a:effectLst>
        </p:spPr>
      </p:pic>
      <p:sp>
        <p:nvSpPr>
          <p:cNvPr id="47115" name="TextBox 11"/>
          <p:cNvSpPr txBox="1">
            <a:spLocks noChangeArrowheads="1"/>
          </p:cNvSpPr>
          <p:nvPr/>
        </p:nvSpPr>
        <p:spPr bwMode="auto">
          <a:xfrm>
            <a:off x="2124075" y="6464300"/>
            <a:ext cx="942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200" b="1">
                <a:solidFill>
                  <a:schemeClr val="bg1"/>
                </a:solidFill>
                <a:latin typeface="Calibri" panose="020F0502020204030204" pitchFamily="34" charset="0"/>
              </a:rPr>
              <a:t>C&amp;I</a:t>
            </a:r>
          </a:p>
        </p:txBody>
      </p:sp>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73587" y="2041078"/>
            <a:ext cx="964476" cy="589010"/>
          </a:xfrm>
          <a:prstGeom prst="rect">
            <a:avLst/>
          </a:prstGeom>
          <a:ln>
            <a:noFill/>
          </a:ln>
          <a:effectLst>
            <a:softEdge rad="112500"/>
          </a:effectLst>
        </p:spPr>
      </p:pic>
      <p:pic>
        <p:nvPicPr>
          <p:cNvPr id="39" name="Picture 38" descr="28_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5825" y="4491441"/>
            <a:ext cx="1015522" cy="6102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TextBox 11"/>
          <p:cNvSpPr txBox="1">
            <a:spLocks noChangeArrowheads="1"/>
          </p:cNvSpPr>
          <p:nvPr/>
        </p:nvSpPr>
        <p:spPr bwMode="auto">
          <a:xfrm>
            <a:off x="1476375" y="417513"/>
            <a:ext cx="24479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600" b="1">
                <a:solidFill>
                  <a:srgbClr val="0070C0"/>
                </a:solidFill>
                <a:latin typeface="Cambria" panose="02040503050406030204" pitchFamily="18" charset="0"/>
              </a:rPr>
              <a:t>S</a:t>
            </a:r>
            <a:r>
              <a:rPr lang="en-US" altLang="en-US" sz="1100" b="1">
                <a:solidFill>
                  <a:srgbClr val="0070C0"/>
                </a:solidFill>
                <a:latin typeface="Cambria" panose="02040503050406030204" pitchFamily="18" charset="0"/>
              </a:rPr>
              <a:t>MART </a:t>
            </a:r>
            <a:br>
              <a:rPr lang="en-US" altLang="en-US" sz="1100" b="1">
                <a:solidFill>
                  <a:srgbClr val="0070C0"/>
                </a:solidFill>
                <a:latin typeface="Cambria" panose="02040503050406030204" pitchFamily="18" charset="0"/>
              </a:rPr>
            </a:br>
            <a:r>
              <a:rPr lang="en-US" altLang="en-US" sz="1400" b="1">
                <a:solidFill>
                  <a:srgbClr val="0070C0"/>
                </a:solidFill>
                <a:latin typeface="Cambria" panose="02040503050406030204" pitchFamily="18" charset="0"/>
              </a:rPr>
              <a:t>S</a:t>
            </a:r>
            <a:r>
              <a:rPr lang="en-US" altLang="en-US" sz="1100" b="1">
                <a:solidFill>
                  <a:srgbClr val="0070C0"/>
                </a:solidFill>
                <a:latin typeface="Cambria" panose="02040503050406030204" pitchFamily="18" charset="0"/>
              </a:rPr>
              <a:t>USTAINABLE </a:t>
            </a:r>
            <a:br>
              <a:rPr lang="en-US" altLang="en-US" sz="1100" b="1">
                <a:solidFill>
                  <a:srgbClr val="0070C0"/>
                </a:solidFill>
                <a:latin typeface="Cambria" panose="02040503050406030204" pitchFamily="18" charset="0"/>
              </a:rPr>
            </a:br>
            <a:r>
              <a:rPr lang="en-US" altLang="en-US" sz="1400" b="1">
                <a:solidFill>
                  <a:srgbClr val="0070C0"/>
                </a:solidFill>
                <a:latin typeface="Cambria" panose="02040503050406030204" pitchFamily="18" charset="0"/>
              </a:rPr>
              <a:t>C</a:t>
            </a:r>
            <a:r>
              <a:rPr lang="en-US" altLang="en-US" sz="1100" b="1">
                <a:solidFill>
                  <a:srgbClr val="0070C0"/>
                </a:solidFill>
                <a:latin typeface="Cambria" panose="02040503050406030204" pitchFamily="18" charset="0"/>
              </a:rPr>
              <a:t>ITIES</a:t>
            </a:r>
          </a:p>
        </p:txBody>
      </p:sp>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45658" y="5758221"/>
            <a:ext cx="886741" cy="590569"/>
          </a:xfrm>
          <a:prstGeom prst="rect">
            <a:avLst/>
          </a:prstGeom>
          <a:ln>
            <a:noFill/>
          </a:ln>
          <a:effectLst>
            <a:softEdge rad="31750"/>
          </a:effectLst>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72483" y="3217260"/>
            <a:ext cx="991405" cy="666100"/>
          </a:xfrm>
          <a:prstGeom prst="rect">
            <a:avLst/>
          </a:prstGeom>
          <a:ln>
            <a:noFill/>
          </a:ln>
          <a:effectLst>
            <a:softEdge rad="112500"/>
          </a:effectLst>
        </p:spPr>
      </p:pic>
      <p:pic>
        <p:nvPicPr>
          <p:cNvPr id="90116" name="Picture 4" descr="https://encrypted-tbn3.gstatic.com/images?q=tbn:ANd9GcQT1mS-lNbWYHZXPcid82rgWsmRgUkrZjsPrsiIR6CTOzE-Al7v"/>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886924" y="4891088"/>
            <a:ext cx="1075790" cy="6454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7122" name="Rectangle 85"/>
          <p:cNvSpPr>
            <a:spLocks noChangeArrowheads="1"/>
          </p:cNvSpPr>
          <p:nvPr/>
        </p:nvSpPr>
        <p:spPr bwMode="auto">
          <a:xfrm>
            <a:off x="5722938" y="417513"/>
            <a:ext cx="3328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r">
              <a:spcBef>
                <a:spcPct val="0"/>
              </a:spcBef>
              <a:buClr>
                <a:schemeClr val="tx1"/>
              </a:buClr>
              <a:buSzTx/>
              <a:buFont typeface="Arial" panose="020B0604020202020204" pitchFamily="34" charset="0"/>
              <a:buNone/>
            </a:pPr>
            <a:r>
              <a:rPr lang="en-US" altLang="en-US" sz="2400" b="1">
                <a:solidFill>
                  <a:srgbClr val="0070C0"/>
                </a:solidFill>
                <a:latin typeface="Cambria" panose="02040503050406030204" pitchFamily="18" charset="0"/>
              </a:rPr>
              <a:t>R</a:t>
            </a:r>
            <a:r>
              <a:rPr lang="en-US" altLang="en-US" sz="1400" b="1">
                <a:solidFill>
                  <a:srgbClr val="0070C0"/>
                </a:solidFill>
                <a:latin typeface="Cambria" panose="02040503050406030204" pitchFamily="18" charset="0"/>
              </a:rPr>
              <a:t>EGULATORY </a:t>
            </a:r>
            <a:r>
              <a:rPr lang="en-US" altLang="en-US" sz="2400" b="1">
                <a:solidFill>
                  <a:srgbClr val="0070C0"/>
                </a:solidFill>
                <a:latin typeface="Cambria" panose="02040503050406030204" pitchFamily="18" charset="0"/>
              </a:rPr>
              <a:t>C</a:t>
            </a:r>
            <a:r>
              <a:rPr lang="en-US" altLang="en-US" sz="1400" b="1">
                <a:solidFill>
                  <a:srgbClr val="0070C0"/>
                </a:solidFill>
                <a:latin typeface="Cambria" panose="02040503050406030204" pitchFamily="18" charset="0"/>
              </a:rPr>
              <a:t>OLLABORATION</a:t>
            </a:r>
            <a:endParaRPr lang="en-US" altLang="en-US" sz="1600" b="1">
              <a:solidFill>
                <a:srgbClr val="0070C0"/>
              </a:solidFill>
              <a:latin typeface="Cambria" panose="02040503050406030204" pitchFamily="18" charset="0"/>
            </a:endParaRPr>
          </a:p>
        </p:txBody>
      </p:sp>
      <p:cxnSp>
        <p:nvCxnSpPr>
          <p:cNvPr id="47123" name="Straight Connector 16"/>
          <p:cNvCxnSpPr>
            <a:cxnSpLocks noChangeShapeType="1"/>
          </p:cNvCxnSpPr>
          <p:nvPr/>
        </p:nvCxnSpPr>
        <p:spPr bwMode="auto">
          <a:xfrm flipV="1">
            <a:off x="6008688" y="836613"/>
            <a:ext cx="3013075" cy="4762"/>
          </a:xfrm>
          <a:prstGeom prst="line">
            <a:avLst/>
          </a:prstGeom>
          <a:noFill/>
          <a:ln w="38100" algn="ctr">
            <a:solidFill>
              <a:srgbClr val="B2B2B2"/>
            </a:solidFill>
            <a:round/>
            <a:headEnd/>
            <a:tailEnd/>
          </a:ln>
          <a:extLst>
            <a:ext uri="{909E8E84-426E-40DD-AFC4-6F175D3DCCD1}">
              <a14:hiddenFill xmlns:a14="http://schemas.microsoft.com/office/drawing/2010/main">
                <a:noFill/>
              </a14:hiddenFill>
            </a:ext>
          </a:extLst>
        </p:spPr>
      </p:cxnSp>
      <p:sp>
        <p:nvSpPr>
          <p:cNvPr id="47124" name="AutoShape 52" descr="data:image/jpeg;base64,/9j/4AAQSkZJRgABAQAAAQABAAD/2wCEAAkGBxQTEhQTEhQVFRUUFxQUFBgUFxcWFRUUFRQWFxQUGBcYHiggGBolGxQUITEiJSkrLi4uFx8zODMsNygtLisBCgoKDg0OGhAQGywkHyQsLCwsLC0sLCwsLCwsLCwsLCwsLCwsLCwsLCwsLCwsLCwsLCwsLCwsLCwsLCwsLCwsLP/AABEIALcBEwMBIgACEQEDEQH/xAAbAAACAwEBAQAAAAAAAAAAAAAAAQIDBAUGB//EADkQAAEDAgQEBAQGAQUAAwEAAAEAAhEDIQQSMUEFUWFxIoGRoRMysfAGQsHR4fFSFCNicoIzU5IV/8QAGQEAAwEBAQAAAAAAAAAAAAAAAAECAwQF/8QAJhEAAgICAgEEAwADAAAAAAAAAAECEQMhEjFBBBNRYRQiMkJxgf/aAAwDAQACEQMRAD8A+rhMFJC7TywQgoQIaRThJAClOUoQgAlMICSAABCEIASIThNMCCCmUigDxuO4bUdiXOc9nww8uaAyKkW8JduJDrdAu/w4XnkqcZHxHdj6wQPdWMoF1Gq0HK5zHta4atc5pAI7EhdMpfocCV5f+m3A5RSpin8mRuT/AK5Rl9leVXRpBjWtbYNAaOzRA9gpSuc7gJSCcJwmBGUkwkUxAkU0gEACQQQpQgCJCTlIpFAECEgVMpAIAiGpQrJVZ1QAZUIQgDoApJwksywRKHIQIJQEJIAaAE0nIARQUwEIASIQU0AIFIlMlIpgCJQqcS+GnqmlYm6VnJmST1W6g6Cxm7sz4/4tDQfd9P1WCk1ddlIWdF4y+RIn6D0W2XqjjwK5WWEpIhOVidgkAppEIAbQokBCRQAAIKISlMBSmSkkQmIZSKEFACQ4ISlAhwk5MqJQMUIRkKExG6UFACZKyLESkEFMBACThACkgBKOZSckEAKU4QAlKAAFIlMICBEUJwhMBArm8TzfEabZMhGty8uG3LKNeq6TguXjiC+xmIB6EbK4K5GWZ1BldES4BdcFYMBTl0ldGFWV7oj08dWEJJSmCsjoIlJWOhVlNAwlRUsqAmAklIKJQIMqAVKbKBcgBShNqUJiEmQEPCSAESk5ATITAQQoIQB0CUpTASWRQQpgqAQgYyUwLKKaAGEQgJSkAJIlATAAU2qKE6ESUSYTlcHj/HqVIFpde8ht3GJtG1wdYEjyTjFt0hSkkrOnisexjC7MDyggz/C+X1a9dtR1VplziC4gQSADaNLyOpyhUcW/FFR7srAKbCYlwLj3IFvK/dQxRy0Q8VX1S8HIHNIa4yJMRMA8zfay6YQ4nNOTkeu/Df4nJtWD7Z3TlFvlgAAAn8x5rr0/xjgyQPiwTbxMe2O+YCF8w4PihTeHPpNBJ8b5dMf8QZggbDXovTVOH0arxUyeJrgQ9uZpkQQXAgX01CUsau2hxm1pH0RlUHQgzpfXtzUmrxzazmH5o811MBxN0iTI6rJwZosi8nc3QVUyuHHW+vfsd1ZKg0skgtslN03OQNEQbKKcKitUg6kReGjMXdIgk7ac0xMuRCaYKAIkpEKUKM80xEZRCZQQgAIRlTNlElAyEIRKExaNwKAUggrIsJQmVFAhoTQUDEUSgBMa2QBFMlCECE4wCVCk/MLJ1jYrNWBzaQ2CSQYJtoqSInPjsw8a4rlaW0/mvJ2Fjp1XzjGECS4kuJvPt5CPpyXs8ZimNzB7ddHDUbRGhC8bxWlSJ8LidTcALtxwUVo4Xkc3s4r2AydlJrDoHd5NhK6eOdT+GxzGMZBOZwe97hBgZg6zcxkjnl2C634bwtLJ8RwaXOJgm5gbiRb3WukrL+jRwjhVRl89ABwEhsZQLQRpmcY1PNdSngGh2cCHOkkguhxOpiY5egWmjcENpAzubALRUxLrAvYcohoa0Oyg7T/C5pSbZaSM2IpjLl5kEnnHVJttoIj337K00n6ta4neRA7kqqlTMnM9ot4RB1mYsN7paE7L6LyRAdlNoNjB2Mbrs4LFZ2jMMr7y3qLEjmLj1Xnc+Ug95HM7LTxWoRTD2WqNgNMmwcQJgXdrohw5UhxycdnoC1MlYMIGva18klwFybjp0VnjboQRycSbdHajznyWLR0KXk1k+qUCL620G26ziu2bk6i0H7haTpvP77lSyk7IboUm0ydFFMKGEFqSbUAAKgSq6FQ3M20Aj9d1NOhXY4QouKUFMBhCIQgDS5wHnZNEJlZlA5DQmAmEhiKRTIQQgBSmAhCAMxcW3Mm47jay0BwIkKFbQ7WKyYaoQGu1a7WNjzVVaM7p0aql7eZ/QLDj3uazNIJkm+gZIFusLSKgvB3OneP2XNxmJn9P4TWmTJKSZ5jjQa4/NJNgLjXqstP8JAnx1CInMGST5OP7Lz1XFH/Wmmw5ctam0dM7gYg+a9Vi+ImmWMe4lzyQA0EySQALbCZJK7t/4nJx4aZmo8JoUcRTDnFzSypTaC1rgXOBLg8xrBdG9ttF2RVps0Dj2soU2Asdbxgg0xYNzblzoJFiQI5rPUxrWtJcCyIzZ7Fp5Tv5Eqa5bByejosrtIktH/ok9l1MDUGptyEABeawrZHxJBaZggyOtwuxw+tJtf76rOcUa45b2errvz0y0NmbG8NA5ydl4/jmHFMxfYtkRINoiZ5ru0OLBvhZ4qnPUDuSYAVD2y51R5zO3cRpya0bfVc+JOEvo6czWSK+Tk4CcsPBAgxmEuBiAQCpYymHNdc/M2Q0EnLN4sZMxayqxGeo45Wkgzb6X0j9lPC8NqCpOgO0+8/ei6vu6OP6o1cFLAXNZVDwRmywQ8XAkh221l1nNXisRRNCsSQSGuL7C+UkiRMcyOt9br1rK2cAj5SAepnqoyR3d9mmKWq+DTScDpt5TzVt9FmpmCTbbrbkipiDIAY517xAA6ySJ7BYNbNkzRKigOTe6L/S6ZQi+FTSpuFQVC42BAaPlvueZV9GoN4l2nMDp1Q4yUvoBABDkSlCYChAchJMBlCIQgCYxIQMSF552NN7XGyqHFXmG/DAsbjV09+y09g5vyD0pxYVZxwB1uvNHFEA2J5xslSxjnDw69dVXsIX5DPSu4gArGYsFebdVeRYjrCznEu/yR7CF+Q0ev8AjjmoNxQXnjUaQCHkncToonECCASksAfks9EcUCCqaL4Hh+W/lf79F5bD412bLJ7nRdPB4x1RsGkWScoB/MQATHOP0KJYuI45uRpdWOZwiCPECNDB581kxLgTIJE7EG38LUTFNwEnubgiLdbD3VZbmaAdDbsdipfZcbo4GP4GyrJIyv1D2iHDmZ303XNxGBqUK3xj/vMExJu0kXLgBtJuLSV66vQLrOIEgfLpy94nzVowTSId4tunaOS2x5eK2ZSxts4/DnOrNa/IWB02JvYkT2stzsKwXcAY5/udNApf6Oo0ZaZbABjMJI/xYTu3W+ui8zisW5z8x1/K28C0WAOvXmrjHm3x6If699noK7M5EgWmOgOsckUMOXWHy6E7fz2XCoNe1sZyBrkBsCd3HXyC28P4k9lnEupi1x4hyydOicsEktBHIr2d6hSDbN9d/IDRdVzWim7K3MSJl3yi49T0XEwfFab3ZAHAnTMJn0mPNdQ3jMZjQHS65MkXezqxteDGyjUcfmJ7DKB57K6jgG5pcSTbQ/qf0WoaQNPQeiA12xjtr6lJyY1BGHHYFryL5diA0ElomQCQSNryrTViwEcgOXU7LczDRJi955+uq5QrA5mna8ibEzA66EojKxTjx2WOeBGYTy6Hn36q9lf7N/qsvwHZyWtdl0GYi1upWbF1y2zvCeuvlzV0mZcmjqfFEhRdVPlrA1136LlM4g20EA73knzTbi3OJynKB8xOt9AGnpJRxKUzv4hwBaNbAg99fvqoGqFwamJbYAuMAw42Aky4hu38KivjnACDPVJY3Q3nVnpw4JledpY54iY6qyhxKDawRwY1mizvBILmU+KA6la6eLHmVNM0UkzSQUKv4o5lNSOzz+NokgOZro4OkR+46rmVmPbUa5t4jQn0Xrfg2JjUXn9Vjbg2ETGuy6oZUcMsTs5vEqrC0OpO+E+AKtN8yTNiCdd9FgIfbLubza3bdelq0mOEZQTvqSOl91BuEaReLaWuiGRRQTxuUjzdOsWtc8jKGmC4aX0EKl+OEFwBn6r0Z4W1zgYaQbQRrG63YbhbaXiaAO4GvZU80V2L2ZeDxjscwtkNdmkTcDyWepjS4AQAJOmpB6r2T+DUs5qEXJmLQDyCbuE03Eywb/2qWaHwL2ZHj69YfkLoEXJ25TzXVwFWtRILmEtNzBzAjnI0IXdHB6cOblEO1C00cEGbWKiWeLVFRwSW7Mn+ra9oIm+4+Yd9v7UhTIGxEH15lbcRQH5QByG3XuuZQxDviOYTaAWWA8Duo1uCFz2vB0012aaT5AJ9/wBFcADpz9lJlNpE2sPdMEf4j0/bVTZdMx8TxQpgaS6Q3YSBvOvbdeYOFiXAQ0iSYIudQSdOy9XxXD56WUAGL6C45A7FedYwOEagXAMn6rs9N/Ojk9R/RznVW7ST0H6J5Xu2y97uPYDT2XQdTgwp02rqOcyUMJBkk2IIAMRBnULv4fiZHzNb/wCZBnuZXOzAdFNiznBS7KjOUejvYDGiocuUh1zzEDrsuk1sLDwqnDAYALr25aiTutzWzbn79un328vK1y10eli5OKb7I4ir4HQYABL3cmgSY621XncS8ZBUa8ZXaFo9o231uun+McT8PDtYNajoga5Rd36DzXlsO4tcC9rg1wzNAMyLxI3vHorwRXHkZ+ok1NRN1RzoBzOB0E7GNOZOi51TD1KjoJMERJkzJiL31Wenia/zmfhsdDgBadIk7qFTHuLgTTDiwktJMBoIMDw62Oi6KoxbNFEU6bvhmrlLZDwG2zcrz1XOqfid4JYWs18LhMwLCdtAFz+JMcXFwIJccxLBABOwWOqHEAOAgaf2qSXkNndwPG8zhnLYmCNjbccl0avEGHdo0yhsRH7rxzaPO4/xmJtzTfgrNyEExL4IJBBi3S4T0Dx2ewpnNdp0GkrPUrak2HTdeUbVe0wCQfNbhWqOafEDEyBsLDMel0WiPafydRuPGUlpAtMHWxWXE8argmC3w3kSJGoMOg3GyyPwpZVax8gki7gRAOhg7SurhG4dlT/daaxMjICcgOxc4ECOkok4VYRjJMzUfxE+BmL53ggDXlCF2KP4fw9Roea2HYXC7Q9wA2iCZGiFlzh8G3Fnt3s8QdJ0g31/dVFhmZMaa2jbzWl/QekQk1c6ejVxVmanY+vIjuo5gLGb/MP7Wl4GhET7qh2HBJ3MW2gqk15IcWuh03jQXjS231UwWuM7z7qLMOADFtjpN/ori0BpI2t/STaGk/JmfTY6RmB10OkKwm4AE9dAB3VNRu7Re1vP+1OlXIME2Om3kVTJTRcKg5eii2qSbjTRSNfUT9LrOa4007aaQpSL5IuNQed9bAdAsuOwhcPiNjMzabFpPi17SOytE6kSOmqT3wBJ7A2KK+AshRqQZHP06XVpO/mVmMAzME9f0VjaidFcjQXrmYzhZL81OL3LdO8H9Fr+KrKb5+7qoycXaFKMZqmeeLpdD5BBh1rjpHP91As6nyt9+qs4zXDazhOzbf8AkLO2sToCepsF6EHaTPPkqbRexoGgVmGGdwa2TcgkaCNZOk9BdWYLhBqw55lnKYab6ZR83mY6L0dGiG2A/obdugsufNn46RtiwctsnRpwI2AAA5Qujh6YGq5j8UxkZnNB6kC9yNUU+KBzv+tx/wAhoV50oyl0ejCcYdlHF+DnEvlzbNGVhk2Gp8yf0Wel+Gsg0BI0JE+xXpqGKaRII+9FHE4xoBJJgXUxzTX6pFT9Pia5Sls8Xi+FjwuoE5RZ7XAiHNixbpyWPF8PLR4RMw6IiDy6QvZ167IJ+WZmfD3K4eMx7SDEHnYj2hdWOcpdo4MkIp6Z5bHYBwAM5XC5G0dFzjw4k3IEa3XfdimgEkT9fTfzXGxNQE5gPOD9FvRnGTMr8I0DMbCYBjdFHDAnMDPXT6KYAuCx0ddO8KdHEubDmhgaCWwSCdNcvK+vRTRpyJP4dJJOaYtIbB7AXHdZG4Uzlb+YbbXuD6Sr6VJ5cS2SBF5P2F0qNKoSMx1iw6D1JjVFA5GOjhSTLhpHc+a3UcLkdmDRoYzbTvbU97LbTwZImRygfutApc83Lbkk0JSTOZUwbHEudTYSdSQf3QuqabNy5CQ9HWYyBbaAWiBF9bkD6qz48WmTyj73WghQcyR9+qyuzTi10ZziLkaG2moH3um3EkagmdPW6tOHHLaPuNFNtK32fqi0FSK806e4I+ik4ty6+ik0R9+iQdzNyO26QyswTHL15qwi19LjyndDqYPPy9k6eH3N4sLIbEonKdhXZtRG0+Ie+im2mQbH2/ddZ2GsN1kq8PB/M4HaCI8wqWRMHiaF8WwBNo0J/ZRaZuSCYI7CFpbgWZS1xLiRNgJ3nTyvdc12Hqkm7RJ6QG2s3U7bojJOwnFxpl1ena39eaoFIwYMnrueU9gVCtWcSWu0t8sk2100Ki6t4RPh7xoDpHcfRXxZk5oowmNLiGwZMiIN8tnEbWMghbWV9Rr5foVlcQfCY8XzXuf+x9ua1NsY02Olp0JP3ok4lRyHH40xz6jXNBAsCQQL7NIcQdydFtwbaTLmXPF4NgORtqOt1OpQzktIkASM0E5vprabrNi+HgRIgEgzLWgbaHW4HutOUuKVkXG7o7VHGB/yGYFwPmHbmOqnjeItZ+WBkc4+KXhrfmMAEm+wusdPDFmUt6aWHU9LctbdlDimGlhIj4hGXMXGbFpy35gHsufgmzdZXVHkuI/iY5/9puWZkuAc4z0JOW/I7aqdL8UZSA45YN2uy/8AqNDpK6XCuAhpdOVxFoPyttIEGfXpsukzhVP5WBlMm7vhgCejrQQZ3tZdFxWkYf07M3C+KB81G1KjAPCbsfTEXLsuse99kjxTEu/+qoNS4GBEm5Go05clMNaw5RRIaBIgDxXuZb9FDD4VweMjYDwA8TAAcILfroppdlN+Dl8Y4zVNmvAZP5Jkg8zyImFXR4pWflBOYgQe23QeiurUTq1zalNrnBuYOMOmHCOctjN08luZg3MzVC1jQ4RDSYAiLQLTOyu1Rm7MQpGDOwuJk30HhuEUqWWCIIdpE/8A5MwdJPkt2Gw5tIa35QMuaHCCd4JJm97K04ZrmkAkOBjS5H5RYSRr6paFyZzzhGmBJBOgmbytFDhzQSLmLm0xNx091uwNJhbmAkOJNwJMSCIHmtxaQMuURa+8De20/ok2XG62cc0S1ogAkuDTlLREuH+REEAknXTmraNKBBLnGSYkC3QDktVQAeG1xIjUQPEZ1+/NUis1t/F8tthlIsTNymmQ0UlgykN1Bm5uLGzTrvp09W54AzNMRIObUmLEnlr6bKdKmGwS0xqS6QQPTrooYio0AgNcRpDBAtpqOn1TJKszuqEObz+g9+qaYtnp3EhKo4giLg8tQVysVWeNKgeYuG69FZ//AFMou1xsB4RN+Vlj7bq0b+8rpnVa8FTCxtrDIHEEAxl0OvPkrBUvb6qHE2WRGgtVZab6dFJrkEjmpK0Vg2VlJx5JZeWiV5TYlo0NeOSnm0PPz8rrK1zrSBvN/SE3uUcDTnosefffyUWkTJvynQcllq5o0JPeIG/c6Is3NlBIsYiDMX80+Jm5bK3At/LJMzyPLwrHxHBAtGeAbgEidRHLUA+oXTpu3ALT1N/KCqq7XGfG6/XvP1PqtE3Zm46OVQwQYz/5GxvaSYuLzP8AS0BkauJBsNHDa11ZUwLR4txd3PpbdNtMZY8wf2EclpdmVPqiv4jZPivJBho2G/TVTGHbYkNcACBN8x0n6ofh2h3hFo0Mk+ZUqlm2AImIGgKP9D3exNfYCBA6Tvy2/kqGIqlrSIkPgC8T01t/KreXAAhncAj7CVzIg5bESd0+JFsjSxBAjVs3nXuPZXVazD8sT2iZvc+llGmNZDSQ6NwT/wAjOn8q2k7L+QHNyItEka6WRKhxT8lzjma0ZY1B6zcGOypZRjUm3WZI/TWyQl14NthcwrHUnXi2h15KarRd3syNeBmAAcXS/wAI8MnfuoAOBBuA7nEE7AHbT3WhlN5+aI6z66KeQzB+Xm0eQEFMVMpALHC4BINpzCe+39p1KbsxcBsABqDAMRO0kemykaEuJNwIA0vGkyrqJizid40joLaIYJGfCeEgDwhok7wJ0B9N1d8UHVttAZH9pDEkmLNg6kEi+kQm+Rdpm4sYHeBdJ9lL6Kn1xElpBu0ixNo1iRF1UW5s1rzaLkdQTvurc2UOuL6wY7z6LDW4g1t2mfPfkqSfgmTXk0OoD/MyLXFjzEaeagyhmBaPC42MF0AbTJuf5WM8ck+JrgCr/wDWZnbC3Lbmq4sjlH5A4c8j5EwhSdjB/mPT+UIqQe5E3wDeB0hB8NxMpoQIqouJMuG6uqxIzeUWhCEvI4lgpCxBM7kypVKn5dDzTQoW2aEHVHN06LT8Xr6c00JNDUmgbWkJOqCJ09ShCniiuTZQMRIsd1YK17oQrpE8mFOtM20UXG/dJCVbKTtEnNuff+E3UpFvXdCFNjoi+nEfcqPwxP1TQqT0JrYnMkHkbeqhTogRMyNEIRYUgcwb76pODRAuhCZL0SBE/eiH4hoN0IRWxuVFVfiLW7Ss9TiwgeHuhC1jjTOeeWRfTrsf4iI8pCg6qAZk+6EKKpmik2rKjUzSQI7qoVLkXJHkhCpIiTOfXyve0PJ65ZE94Usa1uXLlETYgeL1SQtDNlBfMWBjSfaUuIkFrczQx+ss+UgdEITFQspN7IQhKw4o/9k="/>
          <p:cNvSpPr>
            <a:spLocks noChangeAspect="1" noChangeArrowheads="1"/>
          </p:cNvSpPr>
          <p:nvPr/>
        </p:nvSpPr>
        <p:spPr bwMode="auto">
          <a:xfrm>
            <a:off x="61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47125" name="AutoShape 55" descr="data:image/jpeg;base64,/9j/4AAQSkZJRgABAQAAAQABAAD/2wCEAAkGBxQTEhUTExQVFRUXGBUYGRgWFxcYFxcYGhQXGBcXFhoYHCggGBomGxcUIjEkJSktLi4uFx8zODMsNygtLisBCgoKDg0OGhAQGiwcHxwsLCwsLCwsLCwsLCwsLCwsLCwsLCwsLCwsLCwtLCsrLCwsLCwsLCw3MiwrLCssKys3LP/AABEIAIAA+AMBIgACEQEDEQH/xAAcAAABBQEBAQAAAAAAAAAAAAAFAgMEBgcAAQj/xABFEAACAQIEAwUFBAcFBwUAAAABAhEAAwQSITEFQVEGEyJhcQcygZGhQrHB0RQjM1JiovAkcoKS8RUWQ1NzsuFUY5PCxP/EABoBAAMBAQEBAAAAAAAAAAAAAAECAwAEBQb/xAAiEQACAgICAgMBAQAAAAAAAAAAAQIRAyESMUFRBBNhoTL/2gAMAwEAAhEDEQA/AKhduGNN6MYPGKigEFQd4OtD2woOu1eq2Yha4G7HDODx5JybopmTvRrFds70BUIQLpA5+tU/E48KO7tiY5zz6tQDFcQYnf4CrxTGo1zhvtSdNL1oOOqtlb4gyD8xRnD+0i1dMIACdg+5/CsGW+ZmaI4bKYkTVLaAoWb1/vYY9wT60LxfG7jyCxjoNKq/BMWDbABPh6mdKlXMWBWcq7J9EzPOtLS6ep186DJjpMcqnq/KhaMSi9JLU3Jr1xS8kMKmuzUxecL72nWaTZvZ2CIMzHYaCfSablQtBDC41091iPjULtBxi5kKlic1N4y+U0IKnowIn061BLi9vuNqSUk1QyRX77xyqRwQ/r7JO5u2o/8AkX/x86W2ELscxyINJ6nouviPx00mJFFODJcuXrfdW1VFdGLMBqouAFszAA66eEaE+dQXoJqcU3FSixGgM+pP3UyLpnxKPxrsGTPBSyK9NsHak0GE8IoP2m4x+j2xlE3GnKDsI3Y0ZBoJxtRJOUMYAE/cPn9aF0GrMl4x2pxrOSb7qJ0CnKPktWTsH20u3bgw+IOcN7r7NIEhW/eBqu9o7B7wqd5OmmnrQ/hoyXFKEZ1YEcxmHiAJ+FWStE2qZu4uxAA161IApFh1YB1MqwBB6giQflS2qTHRyimrhp4UyTrFZAZ6tdSU1BrqID58DMdJqRhcRqQdIH9b0ItXo1FTMP708jp865uNAQ1fDO0KCecAEmBuTQ+4msMCCOWx+RGlWfs1wrvHYXH7u2IzNpmMT4EB3Y7zrESasHGuDK9oXAqKhlbdofYAGpBjnGpJ1j4VeKseTSM/s258qmWlAGlE+0XAhhe6RRce40TscxgkhVVZHzOx+Ahc0ke6fMbHodqnZRKg3wTiq2nAeYOmx51Z2ti4QQfD1FUpcM4guR5SNj139K0GzYGUAQABsNvhUPkTkkhHEHYrBA6iiGFQqolpNdEbmmrtyub7JSVMWiYt+dK8vSwiaGW8RrUhcUBrNBWtoIX4VxQ2TlugXLJ0IIkp5r5TuKXxfgmHczZY2bupCzAkdDsNfn5b0Nw4kEzVi4rg4S1cG5RFYciSg1PrEfKu7483JNSJZNbKpx3HXrd4BQxLATaG+bmVQqQ4OhgA7/GoPCeMWsRrcw8ASWe2chyiDJXUEx9n60eu4O3iLPduyzsFceECdIkxOu+hqvrh7ioyOJcMRmkl4BBhiTLKZWGP7pBmZpnDyjRtlht4TB4k5kZ1YCArwGUDkA4IJM/HWlX+DEdyUuDu1uW7jkgsbpR5DMyzIVZA5CT50PwvAMTdIi3mA/4hhQBsRJ05HrvUjE8MUNcQY+1afMrAI1xmW8oY6qkTmRTInUqDrUVGdjaL5YxaOMyMrA7FSCD6EaU+pn0qhtwUXsl9MZb7zKUdlLW88+JS0AQ8E7mrFwPDYi2SLpZlgZW0IMDkQWjfmTNVjkldMa0HdjXt1efPb40kHlThGnpH5fjVzDOWqX2mtXiXcgqrI+isxIC6Lm1idJMDmB63WaD9ocALtkggHKDyJ8PPRSCdp35VmPF7Mm4phFBRpA8OXIumo08UH0qTg+Cd4gRTkDEajSJOp0qDftgXCpEBfKD8ZJ++iWF4yqwJ1G/wqq6Ek9mvWrIRVQbIAo9AIH3U6DQHh/Hw727F/wDVYh7a3Ap5zIy/3x4SV/io1ZOh9dqk0azgrdY9K57RGv8AX0p5a9VhGvKsYhINJ21iupF8ySa6tQD5rW5Szd5CoiPFXDC+zzG3FV8tsBgCAbgzQRIkelTk4rtixi30EgB3K3R9qDpykax8qM8LuLcu/od5VW8UdVdvdW8GDW1YDceGD9Ki8S4a1iwllhGVQJ2BIGsfM/Sq5bxZdhLFbiwc3MMp8JHnNT509bR1Rha9ML8fa53S3CzBku3EaSc6rcl1Qkc1dMQp+HWq7ccMzSBmJBDc4jby1mr7iMXa4hgsRdAm6EVr9pd86EZb9oc5XMPjrFZ1iUIIIIIPusNm/KOnKaZ6ArFtiGJHMj7O/wDpVo4ZecIFaARyBmPKg2BxKBQz20YTDEiTrEEa1JwVzKxg5oMA7A1LNuIkw+2IMANTWMvZVzSfSoN3Gk686bxN1nIiPyrmURbHUu8x0r24SdtKt3ZTsUHti5iAWze6Ebl1Mb/A0fw/ZK0jTaWzl594jXG9DmaD9K6ofHcvNCuRVuy/DWulXYEWuu2b+FPXrsKuuMwfeEEuQY90e7I/I1PbCHSNYpFxFX3jr+6v4nlXVjxqCojJ2VVOEsxgITqY9PM8qfGGs2GZ/wBq6WyOlpYM66yxLH0o7icdlH7oOgUbn15zQjE4VmViqiWygrMAKJgfifQUZuthxRuSRE4hfe+LTAwBcUheQAkaDSN/5RVU7VYiOJhF3CYafXvTH0mr6jhWS2viMSx2yqPdPPck1m1m6MVj7uJXW2PENtbdoFbe0+8xJHlUcnRRtOTaCd05e/YaBGskRy1uKfofpVi7O4i4L66xNrxATEgiNNuZoJxCye6VIYNfuqoBBJCW0MsRygsJ5bdasPZtczNdiPCijoecjry+dRUXz0ZbLYFDbaHp+VJue6f65imO8gFgCSJMLuY6TzoZd4+roSEKmHaG55VnpprM12BZNxOKS2ua4wRdBJP9TVW4t21UStgZjB8baKPMDdqp2M4s+IbNcbMRsOS+gqDiLkac/wAKpGArZbuzWGwN7h965iQisly4Lj7OZJYRA31gR0qicFuW8JimbuXdZi2S6kqpMqwEQTBHPrB62PsNi7YvtZuKGFwhlDbZl5QecR86g+0xrdjEo1lAAFBIBIAIgxptoenOmj20KwX24unvlmZg6nnJGuvx+VM8M7Y4yz7l9yB9lznX08UmPIEVA49xE4i8bhkCFAB5AAfjNDt9BRS9gs1LgvtWYlVxNkEEgZ7ZII8yp0PwIrRr9yQpU6ESD1BEg/I183oIZfU/SPzre+B4oXMJZfmEVT5FfCfuqc40rQ8WEV2rqazfhXUgx8xA19E9k8cVwOHOJHdt3YB7w5XMaKVSJIIjpVQ7A9hLdq2uKxi5rjibVltMoBnO/Unw6RpPOdLPxTHPJ7oWwW3PiDnrrE/WuH5WSL12dODDKWxrjPGrTKyPbzdQCGSOsxp8gazPjXCwrG5hydNcje8Bzyn7Q8tx51acZdukyWdT6519Ap2+dC8Uc5gqEby91uWmmhjlXNBuPR6DxQaoDdneMrZxdq+p7sZgHI+wrgq7ecTmjnAqwjimEvXLlrG2/wBFvZily5ZGay7oxVma39hgZhl03kRoatxDCqxDGNeYjXyMVL4xYN1FxA1cBLV+N1cALbc8wHVYnqpHSe6Ek0cOWDT2WG12OZWPdYrC3l6l+7MH3SQ/WOROx1pu32Ixp1VFuDrbuIw+YNV/g2Me2wCnQ6QRK6xOh0Ewu3QTtTzYaxeuBSvcMTuoFy2BBkBDDAzljxRvtRpM5slljtdkMao8dpU83uIo+ppdjs4VBL4nC2x175Wk+iSaqd+xbViLIe6NQCiBmaNzlRmIFMf7ftIYa27HYqyraIPIg5nJ9CorPF+f0Q2fsQ1ixbZVxIuvMsEzlY6hG+MkAcpq327qmGEa7HSCORBGhrA+z/a69adXt4dVQnK1xrdxlEjm4kgb7da17D4hSpfD3EvWucHMs7mCpJU7aN13qsXKKFCWLxrAHL48urKoGeP7pI366fGg+Pvt4cwfXYSttT0MkhjAB0APxpy7xlQQAVRxLBb6sTliS1tgddNdJ332oLcxRvuIu4i6CR4cOn6PaB/idiGbeNyfKs5+gr9Jl3EJZIN90Vm90M83DrplUhSR6AU7i7jKs2wqzuzTkWekxmOvQCTzpvD4NLMlLdq02mbKue6fJmMT8QD61JyNMsSCNcs5n20JJACc9YG+xqbyWM36A+KwTCy9lHLXLgJuO5hmBAzT/wAtIjMeQIEayB2HwQUC1aAyCGuXIgNGgygbop5aSdBzo4cC12PsK2oWNWy83J1uHU6HQeUxSOM8JnLbDDUDwifRS5HvAchGn1rdiFdfDXLmIzmRbVVS2kgnJOpaDo7mdPMbQaveBw3d2wuk7tEkTA0k6kAAD4VD4bw4WgsjxCYEAZes7yxhR5a0UNNFeWPFC0kggGDBAMTB5GOdYJj+I3bV92vXc9yWBVTmEajXfQztW7qxgxvWNdrcG7Y1rKsMrMY2CrsTIHSqoY61dLxAUgAGVXJyGjAmSQdJ8jS7zAjUCq9jMUbThfshwp131Kkn5zA2HrRK5f01qyJMj35VgykggyCNwRzqNxjiBxGVn1cM7P57EfCABXtxAdiRQnHAgkAzO/p0pkxWM95JP9TUjCprUW2IohghzooAjENldfQn5/6Vs/s7u58HHJXI9dA3/wBqxPip/WDyH41pvsm4p+0sk6MMw/vKNfofpSzVpjR7NBrq4t/4rqgUK9xni5JZxpJIHmq6CPjJ+NVi9j2JOtP38Zlm37ygggNrofxBodiFG67dDuK8Tzs9yMUlSFtiz1pjEvmGqD1WR9P9KjF67vR5g06QaIOKw+ucbg6xzP7w6HrRbs0uW7dBhsypIOoZWzSG6gwPOQDNQrt1jzn0r3BSt1binQqVjymR9Zq8GyGaOh/H8HtFv1VwWzP7O6YE9Euahh5NBHnvTeO4JiBcDixcYEAlkU3EHWWSVHz5U7xZCQc0D86HWkLKGUwbc7aaHf7q6ou1s87LGiqYjDsDDIwPQqR94p/B8MxbCLVjFMP/AG7V4j+URTx7Q4xRAxeKAHIYi8B8g9DcZjLl39rcuXP+o7P/ANxNXIsJHsviPeuLbsiPevXbSEeq5i4/y1J4cyYNxcTHuLg3GDRmJ8jcdktkf5/Sq4qgbAV7RAafh/afaukW8VhctuQe8VlusD+9ctm2qOZ1lQp8udW/h/EFxDTh7zX0ET+jXZuCf+ZavEXFA55Lh3OlYDSrblWDKSrDZlJDD0IMj4UjgmY+k+HNqLVq13aDMJ926x3MIQe7Bnckn0ryxxG1dZltMGKzmyguiERm/wCqwnc6DzrCW7Z48pkOLvFfMgkjoWIzMPImjHBfaTfsgK9mzdUREDum565kETMfZ5UjxvwE3OxcQAFD3jt138O5YnYCdtAKqN/tpbOKTD2CLrMwFy8D4V8aqUtyNtTr5VnfaX2iX8Xb7q2pw9sznAuZ3uSdmfIpC+QHqTUfsFbJxVrL+8p+AdKEo8YmS2b239Dyr0CKQ9LRpGtUHPU5/CsR7U4grfuPaIGV72+4Y3W1HUflW2TFYJ29wbWsZfUzBcuPR/Fp5ST8Zp4LYsnRV8ZdLALPhUED48z/AFyqyW8Z4FJ3Kr84qqtbM7UftlrQFq6PEmhB3U9D5iqkyWLwPUUKxjy1Sbrs3PTyoffPiIogZ6m9EMOeQoahopg9NeZpkAicXH6weg++jvYPHd3iLZ5ZgD6HQ0E4376/3fxNdwi7luAigzH0Rdtwd9a6vLNwOA86MoYfESK8rnLGW4vEA3GjYsWU+pkqfPf5Vz6ajY0vi6jMSo33HQ0xg8SGGQ6NuJ5143as98S5B3FMOOhPxE/jUxkPOm9BqdBzNZMw0uGnU/QQfnNeY5e7tORoR4hrznX51DxPF40twP4vyH40A4g2bViSZGpMneurHib2zizZl0i0XuJi7laImARvB6+lRcKPEydQR8eVD7LFdRvUqxclp8xXSo0cknaKs9MmpvFEy3HXox+ROlQ6rZBnldNeV1MA9rq6urAOrq6urBHbVXb2XMBixPQ/9yVSLe1Xn2XYfPiefhXNp5MtTy/5CuzbF615TZOtKNMEWpqsdtezAxqCCFupOUnYgxKn5COnxNWRDXsVlozVmbdlfZxct37d6+UARswtrLlmX3ZMAAAwesgdKz/tNd/tmJ6d9eHyuMPwr6Fe4Las52UFj6DU186Y0FnZ2PidmYxtLEk/U1SLbZOSoiC/FNKZJNe3YFJtrqOU7U9ij1neieCbWelCxU7ANqR5A/WnQB3jSSFMbTP0qFhN4Pzqx4LDrcYI2zym/wBpgQn85WqvhmmCOk1n2Y3jsjii+Dtk7rK/I11DOwVzPhiJ0zzv/Cv4zXlc89MomCeP4fLcNV7EW6v3bHBGSw1H57VSLy14sGfQR2kySeIL3PeXDqpCx1JGhHrr8qruLxD3T4tByUbep6mpt9NI/r1qEQRV4JLZHLGTWhorUW6kyKlk00yRXTGZwSiKzVKttUDvNYp6280/IRoH9oP2zecfcKGk1dv9q27ZAexbuaAyQM3zjap2F4vhTtYtKecqp+WlFzrwBY78me2LZdsqAu3IKCxPoBqaM2eyOMYT3JHkxUE/DerbiO1qqCtsBfJQAPpQLE9obzbNlFD7X4Qfqj5YyOxGIAlmtJOwLSfpXDsTiIkNbP8AiP5VGfHXGMsxPmTA+Z0mrDZe/kGhg89daDnNGUIMCN2KxQ5IfRxQnHcJvWf2lsqOuhHzWQKsvEL9wrqSPLka6zhTAZGWTGwYEabTRjkfkDxrwVC2Z51pXsUX+0XfK031IqscRliVugj+I6n57/CrR7I8K6Yq5AmLTnyIJAk+mtM5ckI48WawtNZta4jnSFOtOYeB3paNypKnevLYiiYFdq7pGEvkGPAR8yKwrHeUknz2rZ+39yMFcjmyD5sKxvERqTVIEpgzusoltegpNo65jXtxixk0m9otEUkMtSMM9RrDSAakINadADPC74t3bVxjCpctufIK6sT8gaE8Uwvc4q9biMt24AP4cxy/yxUnEMO7b0/CpPaXDs+Jzj/iW7NyZ0JNpZj4itJ7DRdfZzd8N1OoU/eD94rqR2AwzW2JYaMuh3Ghr2o5Ox0i38esZ7KvMMFGv51nWJGtani8q2AW0Gvn6VQeI8NU5mDAQJiJn0rwU6Z7fx5XBFfuLpUR1qY9wRFMGuiOirIVy1NJuYdhpv8AhU0rSx1p+RCcEwMQKQboWiuJwjXc2RZYCdN4Gp+lM8H4Lh74H9rAfTwZIP8AM2u3KrQd7OLIuLoFY/ES8joKjd9WgJ7PLPO9cY8wFVfhzqs8Y4Lbt3cqZgoJG8zB0Jn4VTkiWyFw3h1/EfsrZYfvHRfgTv8ACrCexYtqHxOIFtf4VEk/uqzGJ9RUbC426NP0i6I/j5UVa9cKFWdnBicxDfeD91bd6Begrwv2RjEWUvF7gLiQv6RbMA7QRhiNRyp2x7JHtGU79T1TFWh/+aq/w/A27RJtX71ljJ/V6D47N9TRvCcdx9r9njUugbLczAn/ADBp/wA1U5e0T4/o9jOxTgeMYmPO/hxPxOGqBe7EuVlbT5uRbE2Wj/Ctldf8VFMX7QMcgk2bd3SWyZhEaalT+FVjtF7UsTchbVq3h4Gp99yfVlWPlTJRZuUkEe0fDcTeQZ8LdNxFyobbWskae+ursdNwRvtRX2YY5MMt61dtsty5CgyDAiIIJ01I5VnX+/eP/wDUN/lX8qncG7a498RYRr7lGvWVYZVgq1xQw26VuKNybRtsxXKdaadtQKWhohJlo6UguQfWvUOlNEyT9BWCVr2jLODY9HSsdxe/lWz9t7ObBXtdVAb4hhv5Vh+JZuv0qkOiU+zyOdRcS0mOlLDnmaZdYFGhR/Bvy+VT0oMKkWr56mipGYVvtKx1gUe7T3jbXBjSBh0AP+JqquFfM6g667Vdu0d21irpyqxRLfdqQQktJM+IaKJGsGaMtmutlj7D4zMoB56dRp/X1rqr3ZwFEIDsMh5aTmUA5hz1U17U3Cx3Oj//2Q=="/>
          <p:cNvSpPr>
            <a:spLocks noChangeAspect="1" noChangeArrowheads="1"/>
          </p:cNvSpPr>
          <p:nvPr/>
        </p:nvSpPr>
        <p:spPr bwMode="auto">
          <a:xfrm>
            <a:off x="2143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47126" name="AutoShape 57" descr="data:image/jpeg;base64,/9j/4AAQSkZJRgABAQAAAQABAAD/2wCEAAkGBxQTEhUTExQVFRUXGBUYGRgWFxcYFxcYGhQXGBcXFhoYHCggGBomGxcUIjEkJSktLi4uFx8zODMsNygtLisBCgoKDg0OGhAQGiwcHxwsLCwsLCwsLCwsLCwsLCwsLCwsLCwsLCwsLCwtLCsrLCwsLCwsLCw3MiwrLCssKys3LP/AABEIAIAA+AMBIgACEQEDEQH/xAAcAAABBQEBAQAAAAAAAAAAAAAFAgMEBgcAAQj/xABFEAACAQIEAwUFBAcFBwUAAAABAhEAAwQSITEFQVEGEyJhcQcygZGhQrHB0RQjM1JiovAkcoKS8RUWQ1NzsuFUY5PCxP/EABoBAAMBAQEBAAAAAAAAAAAAAAECAwAEBQb/xAAiEQACAgICAgMBAQAAAAAAAAAAAQIRAyESMUFRBBNhoTL/2gAMAwEAAhEDEQA/AKhduGNN6MYPGKigEFQd4OtD2woOu1eq2Yha4G7HDODx5JybopmTvRrFds70BUIQLpA5+tU/E48KO7tiY5zz6tQDFcQYnf4CrxTGo1zhvtSdNL1oOOqtlb4gyD8xRnD+0i1dMIACdg+5/CsGW+ZmaI4bKYkTVLaAoWb1/vYY9wT60LxfG7jyCxjoNKq/BMWDbABPh6mdKlXMWBWcq7J9EzPOtLS6ep186DJjpMcqnq/KhaMSi9JLU3Jr1xS8kMKmuzUxecL72nWaTZvZ2CIMzHYaCfSablQtBDC41091iPjULtBxi5kKlic1N4y+U0IKnowIn061BLi9vuNqSUk1QyRX77xyqRwQ/r7JO5u2o/8AkX/x86W2ELscxyINJ6nouviPx00mJFFODJcuXrfdW1VFdGLMBqouAFszAA66eEaE+dQXoJqcU3FSixGgM+pP3UyLpnxKPxrsGTPBSyK9NsHak0GE8IoP2m4x+j2xlE3GnKDsI3Y0ZBoJxtRJOUMYAE/cPn9aF0GrMl4x2pxrOSb7qJ0CnKPktWTsH20u3bgw+IOcN7r7NIEhW/eBqu9o7B7wqd5OmmnrQ/hoyXFKEZ1YEcxmHiAJ+FWStE2qZu4uxAA161IApFh1YB1MqwBB6giQflS2qTHRyimrhp4UyTrFZAZ6tdSU1BrqID58DMdJqRhcRqQdIH9b0ItXo1FTMP708jp865uNAQ1fDO0KCecAEmBuTQ+4msMCCOWx+RGlWfs1wrvHYXH7u2IzNpmMT4EB3Y7zrESasHGuDK9oXAqKhlbdofYAGpBjnGpJ1j4VeKseTSM/s258qmWlAGlE+0XAhhe6RRce40TscxgkhVVZHzOx+Ahc0ke6fMbHodqnZRKg3wTiq2nAeYOmx51Z2ti4QQfD1FUpcM4guR5SNj139K0GzYGUAQABsNvhUPkTkkhHEHYrBA6iiGFQqolpNdEbmmrtyub7JSVMWiYt+dK8vSwiaGW8RrUhcUBrNBWtoIX4VxQ2TlugXLJ0IIkp5r5TuKXxfgmHczZY2bupCzAkdDsNfn5b0Nw4kEzVi4rg4S1cG5RFYciSg1PrEfKu7483JNSJZNbKpx3HXrd4BQxLATaG+bmVQqQ4OhgA7/GoPCeMWsRrcw8ASWe2chyiDJXUEx9n60eu4O3iLPduyzsFceECdIkxOu+hqvrh7ioyOJcMRmkl4BBhiTLKZWGP7pBmZpnDyjRtlht4TB4k5kZ1YCArwGUDkA4IJM/HWlX+DEdyUuDu1uW7jkgsbpR5DMyzIVZA5CT50PwvAMTdIi3mA/4hhQBsRJ05HrvUjE8MUNcQY+1afMrAI1xmW8oY6qkTmRTInUqDrUVGdjaL5YxaOMyMrA7FSCD6EaU+pn0qhtwUXsl9MZb7zKUdlLW88+JS0AQ8E7mrFwPDYi2SLpZlgZW0IMDkQWjfmTNVjkldMa0HdjXt1efPb40kHlThGnpH5fjVzDOWqX2mtXiXcgqrI+isxIC6Lm1idJMDmB63WaD9ocALtkggHKDyJ8PPRSCdp35VmPF7Mm4phFBRpA8OXIumo08UH0qTg+Cd4gRTkDEajSJOp0qDftgXCpEBfKD8ZJ++iWF4yqwJ1G/wqq6Ek9mvWrIRVQbIAo9AIH3U6DQHh/Hw727F/wDVYh7a3Ap5zIy/3x4SV/io1ZOh9dqk0azgrdY9K57RGv8AX0p5a9VhGvKsYhINJ21iupF8ySa6tQD5rW5Szd5CoiPFXDC+zzG3FV8tsBgCAbgzQRIkelTk4rtixi30EgB3K3R9qDpykax8qM8LuLcu/od5VW8UdVdvdW8GDW1YDceGD9Ki8S4a1iwllhGVQJ2BIGsfM/Sq5bxZdhLFbiwc3MMp8JHnNT509bR1Rha9ML8fa53S3CzBku3EaSc6rcl1Qkc1dMQp+HWq7ccMzSBmJBDc4jby1mr7iMXa4hgsRdAm6EVr9pd86EZb9oc5XMPjrFZ1iUIIIIIPusNm/KOnKaZ6ArFtiGJHMj7O/wDpVo4ZecIFaARyBmPKg2BxKBQz20YTDEiTrEEa1JwVzKxg5oMA7A1LNuIkw+2IMANTWMvZVzSfSoN3Gk686bxN1nIiPyrmURbHUu8x0r24SdtKt3ZTsUHti5iAWze6Ebl1Mb/A0fw/ZK0jTaWzl594jXG9DmaD9K6ofHcvNCuRVuy/DWulXYEWuu2b+FPXrsKuuMwfeEEuQY90e7I/I1PbCHSNYpFxFX3jr+6v4nlXVjxqCojJ2VVOEsxgITqY9PM8qfGGs2GZ/wBq6WyOlpYM66yxLH0o7icdlH7oOgUbn15zQjE4VmViqiWygrMAKJgfifQUZuthxRuSRE4hfe+LTAwBcUheQAkaDSN/5RVU7VYiOJhF3CYafXvTH0mr6jhWS2viMSx2yqPdPPck1m1m6MVj7uJXW2PENtbdoFbe0+8xJHlUcnRRtOTaCd05e/YaBGskRy1uKfofpVi7O4i4L66xNrxATEgiNNuZoJxCye6VIYNfuqoBBJCW0MsRygsJ5bdasPZtczNdiPCijoecjry+dRUXz0ZbLYFDbaHp+VJue6f65imO8gFgCSJMLuY6TzoZd4+roSEKmHaG55VnpprM12BZNxOKS2ua4wRdBJP9TVW4t21UStgZjB8baKPMDdqp2M4s+IbNcbMRsOS+gqDiLkac/wAKpGArZbuzWGwN7h965iQisly4Lj7OZJYRA31gR0qicFuW8JimbuXdZi2S6kqpMqwEQTBHPrB62PsNi7YvtZuKGFwhlDbZl5QecR86g+0xrdjEo1lAAFBIBIAIgxptoenOmj20KwX24unvlmZg6nnJGuvx+VM8M7Y4yz7l9yB9lznX08UmPIEVA49xE4i8bhkCFAB5AAfjNDt9BRS9gs1LgvtWYlVxNkEEgZ7ZII8yp0PwIrRr9yQpU6ESD1BEg/I183oIZfU/SPzre+B4oXMJZfmEVT5FfCfuqc40rQ8WEV2rqazfhXUgx8xA19E9k8cVwOHOJHdt3YB7w5XMaKVSJIIjpVQ7A9hLdq2uKxi5rjibVltMoBnO/Unw6RpPOdLPxTHPJ7oWwW3PiDnrrE/WuH5WSL12dODDKWxrjPGrTKyPbzdQCGSOsxp8gazPjXCwrG5hydNcje8Bzyn7Q8tx51acZdukyWdT6519Ap2+dC8Uc5gqEby91uWmmhjlXNBuPR6DxQaoDdneMrZxdq+p7sZgHI+wrgq7ecTmjnAqwjimEvXLlrG2/wBFvZily5ZGay7oxVma39hgZhl03kRoatxDCqxDGNeYjXyMVL4xYN1FxA1cBLV+N1cALbc8wHVYnqpHSe6Ek0cOWDT2WG12OZWPdYrC3l6l+7MH3SQ/WOROx1pu32Ixp1VFuDrbuIw+YNV/g2Me2wCnQ6QRK6xOh0Ewu3QTtTzYaxeuBSvcMTuoFy2BBkBDDAzljxRvtRpM5slljtdkMao8dpU83uIo+ppdjs4VBL4nC2x175Wk+iSaqd+xbViLIe6NQCiBmaNzlRmIFMf7ftIYa27HYqyraIPIg5nJ9CorPF+f0Q2fsQ1ixbZVxIuvMsEzlY6hG+MkAcpq327qmGEa7HSCORBGhrA+z/a69adXt4dVQnK1xrdxlEjm4kgb7da17D4hSpfD3EvWucHMs7mCpJU7aN13qsXKKFCWLxrAHL48urKoGeP7pI366fGg+Pvt4cwfXYSttT0MkhjAB0APxpy7xlQQAVRxLBb6sTliS1tgddNdJ332oLcxRvuIu4i6CR4cOn6PaB/idiGbeNyfKs5+gr9Jl3EJZIN90Vm90M83DrplUhSR6AU7i7jKs2wqzuzTkWekxmOvQCTzpvD4NLMlLdq02mbKue6fJmMT8QD61JyNMsSCNcs5n20JJACc9YG+xqbyWM36A+KwTCy9lHLXLgJuO5hmBAzT/wAtIjMeQIEayB2HwQUC1aAyCGuXIgNGgygbop5aSdBzo4cC12PsK2oWNWy83J1uHU6HQeUxSOM8JnLbDDUDwifRS5HvAchGn1rdiFdfDXLmIzmRbVVS2kgnJOpaDo7mdPMbQaveBw3d2wuk7tEkTA0k6kAAD4VD4bw4WgsjxCYEAZes7yxhR5a0UNNFeWPFC0kggGDBAMTB5GOdYJj+I3bV92vXc9yWBVTmEajXfQztW7qxgxvWNdrcG7Y1rKsMrMY2CrsTIHSqoY61dLxAUgAGVXJyGjAmSQdJ8jS7zAjUCq9jMUbThfshwp131Kkn5zA2HrRK5f01qyJMj35VgykggyCNwRzqNxjiBxGVn1cM7P57EfCABXtxAdiRQnHAgkAzO/p0pkxWM95JP9TUjCprUW2IohghzooAjENldfQn5/6Vs/s7u58HHJXI9dA3/wBqxPip/WDyH41pvsm4p+0sk6MMw/vKNfofpSzVpjR7NBrq4t/4rqgUK9xni5JZxpJIHmq6CPjJ+NVi9j2JOtP38Zlm37ygggNrofxBodiFG67dDuK8Tzs9yMUlSFtiz1pjEvmGqD1WR9P9KjF67vR5g06QaIOKw+ucbg6xzP7w6HrRbs0uW7dBhsypIOoZWzSG6gwPOQDNQrt1jzn0r3BSt1binQqVjymR9Zq8GyGaOh/H8HtFv1VwWzP7O6YE9Euahh5NBHnvTeO4JiBcDixcYEAlkU3EHWWSVHz5U7xZCQc0D86HWkLKGUwbc7aaHf7q6ou1s87LGiqYjDsDDIwPQqR94p/B8MxbCLVjFMP/AG7V4j+URTx7Q4xRAxeKAHIYi8B8g9DcZjLl39rcuXP+o7P/ANxNXIsJHsviPeuLbsiPevXbSEeq5i4/y1J4cyYNxcTHuLg3GDRmJ8jcdktkf5/Sq4qgbAV7RAafh/afaukW8VhctuQe8VlusD+9ctm2qOZ1lQp8udW/h/EFxDTh7zX0ET+jXZuCf+ZavEXFA55Lh3OlYDSrblWDKSrDZlJDD0IMj4UjgmY+k+HNqLVq13aDMJ926x3MIQe7Bnckn0ryxxG1dZltMGKzmyguiERm/wCqwnc6DzrCW7Z48pkOLvFfMgkjoWIzMPImjHBfaTfsgK9mzdUREDum565kETMfZ5UjxvwE3OxcQAFD3jt138O5YnYCdtAKqN/tpbOKTD2CLrMwFy8D4V8aqUtyNtTr5VnfaX2iX8Xb7q2pw9sznAuZ3uSdmfIpC+QHqTUfsFbJxVrL+8p+AdKEo8YmS2b239Dyr0CKQ9LRpGtUHPU5/CsR7U4grfuPaIGV72+4Y3W1HUflW2TFYJ29wbWsZfUzBcuPR/Fp5ST8Zp4LYsnRV8ZdLALPhUED48z/AFyqyW8Z4FJ3Kr84qqtbM7UftlrQFq6PEmhB3U9D5iqkyWLwPUUKxjy1Sbrs3PTyoffPiIogZ6m9EMOeQoahopg9NeZpkAicXH6weg++jvYPHd3iLZ5ZgD6HQ0E4376/3fxNdwi7luAigzH0Rdtwd9a6vLNwOA86MoYfESK8rnLGW4vEA3GjYsWU+pkqfPf5Vz6ajY0vi6jMSo33HQ0xg8SGGQ6NuJ5143as98S5B3FMOOhPxE/jUxkPOm9BqdBzNZMw0uGnU/QQfnNeY5e7tORoR4hrznX51DxPF40twP4vyH40A4g2bViSZGpMneurHib2zizZl0i0XuJi7laImARvB6+lRcKPEydQR8eVD7LFdRvUqxclp8xXSo0cknaKs9MmpvFEy3HXox+ROlQ6rZBnldNeV1MA9rq6urAOrq6urBHbVXb2XMBixPQ/9yVSLe1Xn2XYfPiefhXNp5MtTy/5CuzbF615TZOtKNMEWpqsdtezAxqCCFupOUnYgxKn5COnxNWRDXsVlozVmbdlfZxct37d6+UARswtrLlmX3ZMAAAwesgdKz/tNd/tmJ6d9eHyuMPwr6Fe4Las52UFj6DU186Y0FnZ2PidmYxtLEk/U1SLbZOSoiC/FNKZJNe3YFJtrqOU7U9ij1neieCbWelCxU7ANqR5A/WnQB3jSSFMbTP0qFhN4Pzqx4LDrcYI2zym/wBpgQn85WqvhmmCOk1n2Y3jsjii+Dtk7rK/I11DOwVzPhiJ0zzv/Cv4zXlc89MomCeP4fLcNV7EW6v3bHBGSw1H57VSLy14sGfQR2kySeIL3PeXDqpCx1JGhHrr8qruLxD3T4tByUbep6mpt9NI/r1qEQRV4JLZHLGTWhorUW6kyKlk00yRXTGZwSiKzVKttUDvNYp6280/IRoH9oP2zecfcKGk1dv9q27ZAexbuaAyQM3zjap2F4vhTtYtKecqp+WlFzrwBY78me2LZdsqAu3IKCxPoBqaM2eyOMYT3JHkxUE/DerbiO1qqCtsBfJQAPpQLE9obzbNlFD7X4Qfqj5YyOxGIAlmtJOwLSfpXDsTiIkNbP8AiP5VGfHXGMsxPmTA+Z0mrDZe/kGhg89daDnNGUIMCN2KxQ5IfRxQnHcJvWf2lsqOuhHzWQKsvEL9wrqSPLka6zhTAZGWTGwYEabTRjkfkDxrwVC2Z51pXsUX+0XfK031IqscRliVugj+I6n57/CrR7I8K6Yq5AmLTnyIJAk+mtM5ckI48WawtNZta4jnSFOtOYeB3paNypKnevLYiiYFdq7pGEvkGPAR8yKwrHeUknz2rZ+39yMFcjmyD5sKxvERqTVIEpgzusoltegpNo65jXtxixk0m9otEUkMtSMM9RrDSAakINadADPC74t3bVxjCpctufIK6sT8gaE8Uwvc4q9biMt24AP4cxy/yxUnEMO7b0/CpPaXDs+Jzj/iW7NyZ0JNpZj4itJ7DRdfZzd8N1OoU/eD94rqR2AwzW2JYaMuh3Ghr2o5Ox0i38esZ7KvMMFGv51nWJGtani8q2AW0Gvn6VQeI8NU5mDAQJiJn0rwU6Z7fx5XBFfuLpUR1qY9wRFMGuiOirIVy1NJuYdhpv8AhU0rSx1p+RCcEwMQKQboWiuJwjXc2RZYCdN4Gp+lM8H4Lh74H9rAfTwZIP8AM2u3KrQd7OLIuLoFY/ES8joKjd9WgJ7PLPO9cY8wFVfhzqs8Y4Lbt3cqZgoJG8zB0Jn4VTkiWyFw3h1/EfsrZYfvHRfgTv8ACrCexYtqHxOIFtf4VEk/uqzGJ9RUbC426NP0i6I/j5UVa9cKFWdnBicxDfeD91bd6Begrwv2RjEWUvF7gLiQv6RbMA7QRhiNRyp2x7JHtGU79T1TFWh/+aq/w/A27RJtX71ljJ/V6D47N9TRvCcdx9r9njUugbLczAn/ADBp/wA1U5e0T4/o9jOxTgeMYmPO/hxPxOGqBe7EuVlbT5uRbE2Wj/Ctldf8VFMX7QMcgk2bd3SWyZhEaalT+FVjtF7UsTchbVq3h4Gp99yfVlWPlTJRZuUkEe0fDcTeQZ8LdNxFyobbWskae+ursdNwRvtRX2YY5MMt61dtsty5CgyDAiIIJ01I5VnX+/eP/wDUN/lX8qncG7a498RYRr7lGvWVYZVgq1xQw26VuKNybRtsxXKdaadtQKWhohJlo6UguQfWvUOlNEyT9BWCVr2jLODY9HSsdxe/lWz9t7ObBXtdVAb4hhv5Vh+JZuv0qkOiU+zyOdRcS0mOlLDnmaZdYFGhR/Bvy+VT0oMKkWr56mipGYVvtKx1gUe7T3jbXBjSBh0AP+JqquFfM6g667Vdu0d21irpyqxRLfdqQQktJM+IaKJGsGaMtmutlj7D4zMoB56dRp/X1rqr3ZwFEIDsMh5aTmUA5hz1U17U3Cx3Oj//2Q=="/>
          <p:cNvSpPr>
            <a:spLocks noChangeAspect="1" noChangeArrowheads="1"/>
          </p:cNvSpPr>
          <p:nvPr/>
        </p:nvSpPr>
        <p:spPr bwMode="auto">
          <a:xfrm>
            <a:off x="36671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pic>
        <p:nvPicPr>
          <p:cNvPr id="14" name="Picture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87824" y="1621969"/>
            <a:ext cx="1186456" cy="654903"/>
          </a:xfrm>
          <a:prstGeom prst="rect">
            <a:avLst/>
          </a:prstGeom>
          <a:ln>
            <a:noFill/>
          </a:ln>
          <a:effectLst>
            <a:softEdge rad="31750"/>
          </a:effectLst>
        </p:spPr>
      </p:pic>
      <p:graphicFrame>
        <p:nvGraphicFramePr>
          <p:cNvPr id="4" name="Diagram 3"/>
          <p:cNvGraphicFramePr/>
          <p:nvPr/>
        </p:nvGraphicFramePr>
        <p:xfrm>
          <a:off x="3178503" y="2060848"/>
          <a:ext cx="5065905" cy="33516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62" name="Picture 13" descr="Terrestrial Services"/>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13854" y="3242765"/>
            <a:ext cx="1034610" cy="615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7" name="Diagram 26"/>
          <p:cNvGraphicFramePr/>
          <p:nvPr/>
        </p:nvGraphicFramePr>
        <p:xfrm>
          <a:off x="204727" y="2708920"/>
          <a:ext cx="1919001" cy="201312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9" name="Rectangle 28"/>
          <p:cNvSpPr/>
          <p:nvPr/>
        </p:nvSpPr>
        <p:spPr>
          <a:xfrm>
            <a:off x="509527" y="4849668"/>
            <a:ext cx="1371786" cy="523220"/>
          </a:xfrm>
          <a:prstGeom prst="rect">
            <a:avLst/>
          </a:prstGeom>
          <a:noFill/>
        </p:spPr>
        <p:txBody>
          <a:bodyPr wrap="none">
            <a:spAutoFit/>
          </a:bodyPr>
          <a:lstStyle/>
          <a:p>
            <a:pPr algn="ctr">
              <a:defRPr/>
            </a:pPr>
            <a:r>
              <a:rPr lang="en-US" sz="1400"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Cambria" panose="02040503050406030204" pitchFamily="18" charset="0"/>
              </a:rPr>
              <a:t>Multi Utility</a:t>
            </a:r>
          </a:p>
          <a:p>
            <a:pPr algn="ctr">
              <a:defRPr/>
            </a:pPr>
            <a:r>
              <a:rPr lang="en-US" sz="1400"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Cambria" panose="02040503050406030204" pitchFamily="18" charset="0"/>
              </a:rPr>
              <a:t>Regulator</a:t>
            </a:r>
          </a:p>
        </p:txBody>
      </p:sp>
      <p:sp>
        <p:nvSpPr>
          <p:cNvPr id="75" name="Rectangle 74"/>
          <p:cNvSpPr/>
          <p:nvPr/>
        </p:nvSpPr>
        <p:spPr>
          <a:xfrm>
            <a:off x="4962315" y="3432846"/>
            <a:ext cx="1521249" cy="738664"/>
          </a:xfrm>
          <a:prstGeom prst="rect">
            <a:avLst/>
          </a:prstGeom>
          <a:noFill/>
        </p:spPr>
        <p:txBody>
          <a:bodyPr wrap="none">
            <a:spAutoFit/>
          </a:bodyPr>
          <a:lstStyle/>
          <a:p>
            <a:pPr algn="ctr">
              <a:defRPr/>
            </a:pPr>
            <a:r>
              <a:rPr lang="en-US" sz="1400"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Cambria" panose="02040503050406030204" pitchFamily="18" charset="0"/>
              </a:rPr>
              <a:t>COLLABORATIVE</a:t>
            </a:r>
            <a:br>
              <a:rPr lang="en-US" sz="1400"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Cambria" panose="02040503050406030204" pitchFamily="18" charset="0"/>
              </a:rPr>
            </a:br>
            <a:r>
              <a:rPr lang="en-US" sz="1400"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Cambria" panose="02040503050406030204" pitchFamily="18" charset="0"/>
              </a:rPr>
              <a:t>NETWORK OF</a:t>
            </a:r>
          </a:p>
          <a:p>
            <a:pPr algn="ctr">
              <a:defRPr/>
            </a:pPr>
            <a:r>
              <a:rPr lang="en-US" sz="1400"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Cambria" panose="02040503050406030204" pitchFamily="18" charset="0"/>
              </a:rPr>
              <a:t>Regulators</a:t>
            </a:r>
          </a:p>
        </p:txBody>
      </p:sp>
      <p:sp>
        <p:nvSpPr>
          <p:cNvPr id="47133" name="Right Arrow 30"/>
          <p:cNvSpPr>
            <a:spLocks noChangeArrowheads="1"/>
          </p:cNvSpPr>
          <p:nvPr/>
        </p:nvSpPr>
        <p:spPr bwMode="auto">
          <a:xfrm>
            <a:off x="7019925" y="2630488"/>
            <a:ext cx="190500" cy="77787"/>
          </a:xfrm>
          <a:prstGeom prst="rightArrow">
            <a:avLst>
              <a:gd name="adj1" fmla="val 50000"/>
              <a:gd name="adj2" fmla="val 50624"/>
            </a:avLst>
          </a:prstGeom>
          <a:solidFill>
            <a:srgbClr val="000000"/>
          </a:solidFill>
          <a:ln w="76200" algn="ctr">
            <a:solidFill>
              <a:srgbClr val="B2B2B2"/>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47134" name="Right Arrow 76"/>
          <p:cNvSpPr>
            <a:spLocks noChangeArrowheads="1"/>
          </p:cNvSpPr>
          <p:nvPr/>
        </p:nvSpPr>
        <p:spPr bwMode="auto">
          <a:xfrm>
            <a:off x="7477125" y="3494088"/>
            <a:ext cx="190500" cy="79375"/>
          </a:xfrm>
          <a:prstGeom prst="rightArrow">
            <a:avLst>
              <a:gd name="adj1" fmla="val 50000"/>
              <a:gd name="adj2" fmla="val 49611"/>
            </a:avLst>
          </a:prstGeom>
          <a:solidFill>
            <a:srgbClr val="000000"/>
          </a:solidFill>
          <a:ln w="76200" algn="ctr">
            <a:solidFill>
              <a:srgbClr val="B2B2B2"/>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47135" name="Right Arrow 77"/>
          <p:cNvSpPr>
            <a:spLocks noChangeArrowheads="1"/>
          </p:cNvSpPr>
          <p:nvPr/>
        </p:nvSpPr>
        <p:spPr bwMode="auto">
          <a:xfrm>
            <a:off x="7334250" y="4430713"/>
            <a:ext cx="190500" cy="77787"/>
          </a:xfrm>
          <a:prstGeom prst="rightArrow">
            <a:avLst>
              <a:gd name="adj1" fmla="val 50000"/>
              <a:gd name="adj2" fmla="val 50624"/>
            </a:avLst>
          </a:prstGeom>
          <a:solidFill>
            <a:srgbClr val="000000"/>
          </a:solidFill>
          <a:ln w="76200" algn="ctr">
            <a:solidFill>
              <a:srgbClr val="B2B2B2"/>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sp>
        <p:nvSpPr>
          <p:cNvPr id="14341" name="Right Arrow 14340"/>
          <p:cNvSpPr/>
          <p:nvPr/>
        </p:nvSpPr>
        <p:spPr bwMode="auto">
          <a:xfrm rot="12850915">
            <a:off x="4256088" y="2260600"/>
            <a:ext cx="233362" cy="109538"/>
          </a:xfrm>
          <a:prstGeom prst="rightArrow">
            <a:avLst/>
          </a:prstGeom>
          <a:solidFill>
            <a:schemeClr val="bg1">
              <a:lumMod val="65000"/>
            </a:schemeClr>
          </a:solidFill>
          <a:ln w="76200" cap="flat" cmpd="sng" algn="ctr">
            <a:solidFill>
              <a:srgbClr val="B2B2B2"/>
            </a:solidFill>
            <a:prstDash val="solid"/>
            <a:round/>
            <a:headEnd type="none" w="med" len="med"/>
            <a:tailEnd type="none" w="med" len="med"/>
          </a:ln>
          <a:effectLst/>
        </p:spPr>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endParaRPr lang="en-US" altLang="en-US"/>
          </a:p>
        </p:txBody>
      </p:sp>
      <p:sp>
        <p:nvSpPr>
          <p:cNvPr id="85" name="Right Arrow 84"/>
          <p:cNvSpPr/>
          <p:nvPr/>
        </p:nvSpPr>
        <p:spPr bwMode="auto">
          <a:xfrm rot="16200000">
            <a:off x="5622925" y="1882775"/>
            <a:ext cx="211138" cy="134938"/>
          </a:xfrm>
          <a:prstGeom prst="rightArrow">
            <a:avLst/>
          </a:prstGeom>
          <a:solidFill>
            <a:schemeClr val="bg1">
              <a:lumMod val="65000"/>
            </a:schemeClr>
          </a:solidFill>
          <a:ln w="76200" cap="flat" cmpd="sng" algn="ctr">
            <a:solidFill>
              <a:srgbClr val="B2B2B2"/>
            </a:solidFill>
            <a:prstDash val="solid"/>
            <a:round/>
            <a:headEnd type="none" w="med" len="med"/>
            <a:tailEnd type="none" w="med" len="med"/>
          </a:ln>
          <a:effectLst/>
        </p:spPr>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endParaRPr lang="en-US" altLang="en-US"/>
          </a:p>
        </p:txBody>
      </p:sp>
      <p:sp>
        <p:nvSpPr>
          <p:cNvPr id="87" name="Right Arrow 86"/>
          <p:cNvSpPr/>
          <p:nvPr/>
        </p:nvSpPr>
        <p:spPr bwMode="auto">
          <a:xfrm rot="3337828">
            <a:off x="6473826" y="5445125"/>
            <a:ext cx="233362" cy="109537"/>
          </a:xfrm>
          <a:prstGeom prst="rightArrow">
            <a:avLst/>
          </a:prstGeom>
          <a:solidFill>
            <a:schemeClr val="bg1">
              <a:lumMod val="65000"/>
            </a:schemeClr>
          </a:solidFill>
          <a:ln w="76200" cap="flat" cmpd="sng" algn="ctr">
            <a:solidFill>
              <a:srgbClr val="B2B2B2"/>
            </a:solidFill>
            <a:prstDash val="solid"/>
            <a:round/>
            <a:headEnd type="none" w="med" len="med"/>
            <a:tailEnd type="none" w="med" len="med"/>
          </a:ln>
          <a:effectLst/>
        </p:spPr>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endParaRPr lang="en-US" altLang="en-US"/>
          </a:p>
        </p:txBody>
      </p:sp>
      <p:sp>
        <p:nvSpPr>
          <p:cNvPr id="88" name="Right Arrow 87"/>
          <p:cNvSpPr/>
          <p:nvPr/>
        </p:nvSpPr>
        <p:spPr bwMode="auto">
          <a:xfrm rot="7532651">
            <a:off x="4857750" y="5494338"/>
            <a:ext cx="234950" cy="107950"/>
          </a:xfrm>
          <a:prstGeom prst="rightArrow">
            <a:avLst/>
          </a:prstGeom>
          <a:solidFill>
            <a:schemeClr val="bg1">
              <a:lumMod val="65000"/>
            </a:schemeClr>
          </a:solidFill>
          <a:ln w="76200" cap="flat" cmpd="sng" algn="ctr">
            <a:solidFill>
              <a:srgbClr val="B2B2B2"/>
            </a:solidFill>
            <a:prstDash val="solid"/>
            <a:round/>
            <a:headEnd type="none" w="med" len="med"/>
            <a:tailEnd type="none" w="med" len="med"/>
          </a:ln>
          <a:effectLst/>
        </p:spPr>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endParaRPr lang="en-US" altLang="en-US"/>
          </a:p>
        </p:txBody>
      </p:sp>
      <p:sp>
        <p:nvSpPr>
          <p:cNvPr id="89" name="Right Arrow 88"/>
          <p:cNvSpPr/>
          <p:nvPr/>
        </p:nvSpPr>
        <p:spPr bwMode="auto">
          <a:xfrm rot="8662169">
            <a:off x="3873500" y="4751388"/>
            <a:ext cx="233363" cy="109537"/>
          </a:xfrm>
          <a:prstGeom prst="rightArrow">
            <a:avLst/>
          </a:prstGeom>
          <a:solidFill>
            <a:schemeClr val="bg1">
              <a:lumMod val="65000"/>
            </a:schemeClr>
          </a:solidFill>
          <a:ln w="76200" cap="flat" cmpd="sng" algn="ctr">
            <a:solidFill>
              <a:srgbClr val="B2B2B2"/>
            </a:solidFill>
            <a:prstDash val="solid"/>
            <a:round/>
            <a:headEnd type="none" w="med" len="med"/>
            <a:tailEnd type="none" w="med" len="med"/>
          </a:ln>
          <a:effectLst/>
        </p:spPr>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endParaRPr lang="en-US" altLang="en-US"/>
          </a:p>
        </p:txBody>
      </p:sp>
      <p:sp>
        <p:nvSpPr>
          <p:cNvPr id="90" name="Right Arrow 89"/>
          <p:cNvSpPr/>
          <p:nvPr/>
        </p:nvSpPr>
        <p:spPr bwMode="auto">
          <a:xfrm rot="10800000">
            <a:off x="3640138" y="3463925"/>
            <a:ext cx="233362" cy="109538"/>
          </a:xfrm>
          <a:prstGeom prst="rightArrow">
            <a:avLst/>
          </a:prstGeom>
          <a:solidFill>
            <a:schemeClr val="bg1">
              <a:lumMod val="65000"/>
            </a:schemeClr>
          </a:solidFill>
          <a:ln w="76200" cap="flat" cmpd="sng" algn="ctr">
            <a:solidFill>
              <a:srgbClr val="B2B2B2"/>
            </a:solidFill>
            <a:prstDash val="solid"/>
            <a:round/>
            <a:headEnd type="none" w="med" len="med"/>
            <a:tailEnd type="none" w="med" len="med"/>
          </a:ln>
          <a:effectLst/>
        </p:spPr>
        <p:txBody>
          <a:bodyPr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endParaRPr lang="en-US" altLang="en-US"/>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EAA51961-B642-4841-BD8B-F0F818C7C45F}" type="slidenum">
              <a:rPr lang="en-US" altLang="en-US" sz="1000">
                <a:solidFill>
                  <a:srgbClr val="0E438A"/>
                </a:solidFill>
                <a:latin typeface="Zurich BT" charset="0"/>
              </a:rPr>
              <a:pPr>
                <a:spcBef>
                  <a:spcPct val="0"/>
                </a:spcBef>
                <a:buClrTx/>
                <a:buSzTx/>
                <a:buFontTx/>
                <a:buNone/>
              </a:pPr>
              <a:t>23</a:t>
            </a:fld>
            <a:endParaRPr lang="en-US" altLang="en-US" sz="1000">
              <a:solidFill>
                <a:srgbClr val="0E438A"/>
              </a:solidFill>
              <a:latin typeface="Zurich BT"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buClrTx/>
              <a:buFontTx/>
              <a:buNone/>
              <a:defRPr/>
            </a:pPr>
            <a:r>
              <a:rPr lang="en-US" sz="900">
                <a:solidFill>
                  <a:schemeClr val="bg2"/>
                </a:solidFill>
                <a:latin typeface="+mn-lt"/>
                <a:cs typeface="Arial" charset="0"/>
              </a:rPr>
              <a:t>ITU ASP RO</a:t>
            </a:r>
          </a:p>
        </p:txBody>
      </p:sp>
      <p:sp>
        <p:nvSpPr>
          <p:cNvPr id="48132"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sp>
        <p:nvSpPr>
          <p:cNvPr id="48133" name="Rectangle 2"/>
          <p:cNvSpPr>
            <a:spLocks noChangeArrowheads="1"/>
          </p:cNvSpPr>
          <p:nvPr/>
        </p:nvSpPr>
        <p:spPr bwMode="auto">
          <a:xfrm>
            <a:off x="-36513" y="0"/>
            <a:ext cx="9180513" cy="6884988"/>
          </a:xfrm>
          <a:prstGeom prst="rect">
            <a:avLst/>
          </a:prstGeom>
          <a:solidFill>
            <a:schemeClr val="accent1">
              <a:alpha val="9294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662290"/>
            <a:ext cx="1800200" cy="993679"/>
          </a:xfrm>
          <a:prstGeom prst="rect">
            <a:avLst/>
          </a:prstGeom>
          <a:ln>
            <a:noFill/>
          </a:ln>
          <a:effectLst>
            <a:softEdge rad="31750"/>
          </a:effectLst>
        </p:spPr>
      </p:pic>
      <p:sp>
        <p:nvSpPr>
          <p:cNvPr id="48135" name="TextBox 11"/>
          <p:cNvSpPr txBox="1">
            <a:spLocks noChangeArrowheads="1"/>
          </p:cNvSpPr>
          <p:nvPr/>
        </p:nvSpPr>
        <p:spPr bwMode="auto">
          <a:xfrm>
            <a:off x="303213" y="1598613"/>
            <a:ext cx="1244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Mobile Banking</a:t>
            </a:r>
          </a:p>
        </p:txBody>
      </p:sp>
      <p:graphicFrame>
        <p:nvGraphicFramePr>
          <p:cNvPr id="2" name="Table 1"/>
          <p:cNvGraphicFramePr>
            <a:graphicFrameLocks noGrp="1"/>
          </p:cNvGraphicFramePr>
          <p:nvPr/>
        </p:nvGraphicFramePr>
        <p:xfrm>
          <a:off x="2411413" y="508000"/>
          <a:ext cx="6481762" cy="1554198"/>
        </p:xfrm>
        <a:graphic>
          <a:graphicData uri="http://schemas.openxmlformats.org/drawingml/2006/table">
            <a:tbl>
              <a:tblPr>
                <a:tableStyleId>{E8B1032C-EA38-4F05-BA0D-38AFFFC7BED3}</a:tableStyleId>
              </a:tblPr>
              <a:tblGrid>
                <a:gridCol w="1080467"/>
                <a:gridCol w="5401295"/>
              </a:tblGrid>
              <a:tr h="457096">
                <a:tc>
                  <a:txBody>
                    <a:bodyPr/>
                    <a:lstStyle/>
                    <a:p>
                      <a:r>
                        <a:rPr lang="en-US" sz="1200" dirty="0" smtClean="0">
                          <a:solidFill>
                            <a:schemeClr val="tx2"/>
                          </a:solidFill>
                          <a:latin typeface="Calibri" panose="020F0502020204030204" pitchFamily="34" charset="0"/>
                        </a:rPr>
                        <a:t>Tanzania</a:t>
                      </a:r>
                      <a:endParaRPr lang="en-US" sz="1200" dirty="0">
                        <a:solidFill>
                          <a:schemeClr val="tx2"/>
                        </a:solidFill>
                        <a:latin typeface="Calibri" panose="020F0502020204030204" pitchFamily="34" charset="0"/>
                      </a:endParaRPr>
                    </a:p>
                  </a:txBody>
                  <a:tcPr marL="91455" marR="91455" marT="45673" marB="45673">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200" b="1" kern="1200" dirty="0" err="1" smtClean="0">
                          <a:solidFill>
                            <a:schemeClr val="tx2"/>
                          </a:solidFill>
                          <a:latin typeface="Calibri" panose="020F0502020204030204" pitchFamily="34" charset="0"/>
                          <a:ea typeface="+mn-ea"/>
                          <a:cs typeface="+mn-cs"/>
                        </a:rPr>
                        <a:t>MoU</a:t>
                      </a:r>
                      <a:r>
                        <a:rPr lang="en-US" sz="1200" b="1" kern="1200" dirty="0" smtClean="0">
                          <a:solidFill>
                            <a:schemeClr val="tx2"/>
                          </a:solidFill>
                          <a:latin typeface="Calibri" panose="020F0502020204030204" pitchFamily="34" charset="0"/>
                          <a:ea typeface="+mn-ea"/>
                          <a:cs typeface="+mn-cs"/>
                        </a:rPr>
                        <a:t> </a:t>
                      </a:r>
                      <a:r>
                        <a:rPr lang="en-US" sz="1200" kern="1200" dirty="0" smtClean="0">
                          <a:solidFill>
                            <a:schemeClr val="tx2"/>
                          </a:solidFill>
                          <a:latin typeface="Calibri" panose="020F0502020204030204" pitchFamily="34" charset="0"/>
                          <a:ea typeface="+mn-ea"/>
                          <a:cs typeface="+mn-cs"/>
                        </a:rPr>
                        <a:t>signed between Bank of Tanzania (</a:t>
                      </a:r>
                      <a:r>
                        <a:rPr lang="en-US" sz="1200" kern="1200" dirty="0" err="1" smtClean="0">
                          <a:solidFill>
                            <a:schemeClr val="tx2"/>
                          </a:solidFill>
                          <a:latin typeface="Calibri" panose="020F0502020204030204" pitchFamily="34" charset="0"/>
                          <a:ea typeface="+mn-ea"/>
                          <a:cs typeface="+mn-cs"/>
                        </a:rPr>
                        <a:t>BoT</a:t>
                      </a:r>
                      <a:r>
                        <a:rPr lang="en-US" sz="1200" kern="1200" dirty="0" smtClean="0">
                          <a:solidFill>
                            <a:schemeClr val="tx2"/>
                          </a:solidFill>
                          <a:latin typeface="Calibri" panose="020F0502020204030204" pitchFamily="34" charset="0"/>
                          <a:ea typeface="+mn-ea"/>
                          <a:cs typeface="+mn-cs"/>
                        </a:rPr>
                        <a:t>) and Tanzania Communication Regulatory Authority (TCRA).</a:t>
                      </a:r>
                      <a:endParaRPr lang="en-US" sz="1200" kern="1200" dirty="0">
                        <a:solidFill>
                          <a:schemeClr val="tx2"/>
                        </a:solidFill>
                        <a:latin typeface="Calibri" panose="020F0502020204030204" pitchFamily="34" charset="0"/>
                        <a:ea typeface="+mn-ea"/>
                        <a:cs typeface="+mn-cs"/>
                      </a:endParaRPr>
                    </a:p>
                  </a:txBody>
                  <a:tcPr marL="91455" marR="91455" marT="45673" marB="45673">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639971">
                <a:tc>
                  <a:txBody>
                    <a:bodyPr/>
                    <a:lstStyle/>
                    <a:p>
                      <a:r>
                        <a:rPr lang="en-US" sz="1200" dirty="0" smtClean="0">
                          <a:solidFill>
                            <a:schemeClr val="tx2"/>
                          </a:solidFill>
                          <a:latin typeface="Calibri" panose="020F0502020204030204" pitchFamily="34" charset="0"/>
                        </a:rPr>
                        <a:t>India</a:t>
                      </a:r>
                      <a:endParaRPr lang="en-US" sz="1200" dirty="0">
                        <a:solidFill>
                          <a:schemeClr val="tx2"/>
                        </a:solidFill>
                        <a:latin typeface="Calibri" panose="020F0502020204030204" pitchFamily="34" charset="0"/>
                      </a:endParaRPr>
                    </a:p>
                  </a:txBody>
                  <a:tcPr marL="91455" marR="91455" marT="45673" marB="45673">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200" dirty="0" smtClean="0">
                          <a:solidFill>
                            <a:schemeClr val="tx2"/>
                          </a:solidFill>
                          <a:latin typeface="Calibri" panose="020F0502020204030204" pitchFamily="34" charset="0"/>
                        </a:rPr>
                        <a:t>Statutory guidelines for operationalizing M-Banking issued by the Reserve bank of India (RBI) for banks and Regulations by the Telecom Regulatory Authority of India </a:t>
                      </a:r>
                      <a:r>
                        <a:rPr lang="en-US" sz="1200" b="1" dirty="0" smtClean="0">
                          <a:solidFill>
                            <a:schemeClr val="tx2"/>
                          </a:solidFill>
                          <a:latin typeface="Calibri" panose="020F0502020204030204" pitchFamily="34" charset="0"/>
                        </a:rPr>
                        <a:t>(TRAI)</a:t>
                      </a:r>
                      <a:r>
                        <a:rPr lang="en-US" sz="1200" dirty="0" smtClean="0">
                          <a:solidFill>
                            <a:schemeClr val="tx2"/>
                          </a:solidFill>
                          <a:latin typeface="Calibri" panose="020F0502020204030204" pitchFamily="34" charset="0"/>
                        </a:rPr>
                        <a:t> on </a:t>
                      </a:r>
                      <a:r>
                        <a:rPr lang="en-US" sz="1200" dirty="0" err="1" smtClean="0">
                          <a:solidFill>
                            <a:schemeClr val="tx2"/>
                          </a:solidFill>
                          <a:latin typeface="Calibri" panose="020F0502020204030204" pitchFamily="34" charset="0"/>
                        </a:rPr>
                        <a:t>QoS</a:t>
                      </a:r>
                      <a:r>
                        <a:rPr lang="en-US" sz="1200" dirty="0" smtClean="0">
                          <a:solidFill>
                            <a:schemeClr val="tx2"/>
                          </a:solidFill>
                          <a:latin typeface="Calibri" panose="020F0502020204030204" pitchFamily="34" charset="0"/>
                        </a:rPr>
                        <a:t>, Tariffs for service providers.</a:t>
                      </a:r>
                      <a:endParaRPr lang="en-US" sz="1200" dirty="0">
                        <a:solidFill>
                          <a:schemeClr val="tx2"/>
                        </a:solidFill>
                        <a:latin typeface="Calibri" panose="020F0502020204030204" pitchFamily="34" charset="0"/>
                      </a:endParaRPr>
                    </a:p>
                  </a:txBody>
                  <a:tcPr marL="91455" marR="91455" marT="45673" marB="45673">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57096">
                <a:tc>
                  <a:txBody>
                    <a:bodyPr/>
                    <a:lstStyle/>
                    <a:p>
                      <a:r>
                        <a:rPr lang="en-US" sz="1200" dirty="0" smtClean="0">
                          <a:solidFill>
                            <a:schemeClr val="tx2"/>
                          </a:solidFill>
                          <a:latin typeface="Calibri" panose="020F0502020204030204" pitchFamily="34" charset="0"/>
                        </a:rPr>
                        <a:t>Pakistan</a:t>
                      </a:r>
                      <a:endParaRPr lang="en-US" sz="1200" dirty="0">
                        <a:solidFill>
                          <a:schemeClr val="tx2"/>
                        </a:solidFill>
                        <a:latin typeface="Calibri" panose="020F0502020204030204" pitchFamily="34" charset="0"/>
                      </a:endParaRPr>
                    </a:p>
                  </a:txBody>
                  <a:tcPr marL="91455" marR="91455" marT="45673" marB="45673">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200" b="1" dirty="0" err="1" smtClean="0">
                          <a:solidFill>
                            <a:schemeClr val="tx2"/>
                          </a:solidFill>
                          <a:latin typeface="Calibri" panose="020F0502020204030204" pitchFamily="34" charset="0"/>
                          <a:hlinkClick r:id="rId4"/>
                        </a:rPr>
                        <a:t>MoU</a:t>
                      </a:r>
                      <a:r>
                        <a:rPr lang="en-US" sz="1200" dirty="0" smtClean="0">
                          <a:solidFill>
                            <a:schemeClr val="tx2"/>
                          </a:solidFill>
                          <a:latin typeface="Calibri" panose="020F0502020204030204" pitchFamily="34" charset="0"/>
                        </a:rPr>
                        <a:t> between Pakistan Telecommunication</a:t>
                      </a:r>
                      <a:r>
                        <a:rPr lang="en-US" sz="1200" baseline="0" dirty="0" smtClean="0">
                          <a:solidFill>
                            <a:schemeClr val="tx2"/>
                          </a:solidFill>
                          <a:latin typeface="Calibri" panose="020F0502020204030204" pitchFamily="34" charset="0"/>
                        </a:rPr>
                        <a:t> Authority </a:t>
                      </a:r>
                      <a:r>
                        <a:rPr lang="en-US" sz="1200" b="1" baseline="0" dirty="0" smtClean="0">
                          <a:solidFill>
                            <a:schemeClr val="tx2"/>
                          </a:solidFill>
                          <a:latin typeface="Calibri" panose="020F0502020204030204" pitchFamily="34" charset="0"/>
                        </a:rPr>
                        <a:t>(PTA)</a:t>
                      </a:r>
                      <a:r>
                        <a:rPr lang="en-US" sz="1200" baseline="0" dirty="0" smtClean="0">
                          <a:solidFill>
                            <a:schemeClr val="tx2"/>
                          </a:solidFill>
                          <a:latin typeface="Calibri" panose="020F0502020204030204" pitchFamily="34" charset="0"/>
                        </a:rPr>
                        <a:t> and State Bank of Pakistan (SBP)</a:t>
                      </a:r>
                      <a:endParaRPr lang="en-US" sz="1200" dirty="0">
                        <a:solidFill>
                          <a:schemeClr val="tx2"/>
                        </a:solidFill>
                        <a:latin typeface="Calibri" panose="020F0502020204030204" pitchFamily="34" charset="0"/>
                      </a:endParaRPr>
                    </a:p>
                  </a:txBody>
                  <a:tcPr marL="91455" marR="91455" marT="45673" marB="45673">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pic>
        <p:nvPicPr>
          <p:cNvPr id="10" name="Picture 13" descr="Terrestrial Servic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718" y="2592015"/>
            <a:ext cx="1855018" cy="1021606"/>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
        <p:nvSpPr>
          <p:cNvPr id="48146" name="TextBox 11"/>
          <p:cNvSpPr txBox="1">
            <a:spLocks noChangeArrowheads="1"/>
          </p:cNvSpPr>
          <p:nvPr/>
        </p:nvSpPr>
        <p:spPr bwMode="auto">
          <a:xfrm>
            <a:off x="303213" y="3543300"/>
            <a:ext cx="1244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Competition</a:t>
            </a:r>
          </a:p>
        </p:txBody>
      </p:sp>
      <p:graphicFrame>
        <p:nvGraphicFramePr>
          <p:cNvPr id="12" name="Table 11"/>
          <p:cNvGraphicFramePr>
            <a:graphicFrameLocks noGrp="1"/>
          </p:cNvGraphicFramePr>
          <p:nvPr/>
        </p:nvGraphicFramePr>
        <p:xfrm>
          <a:off x="2484438" y="2363788"/>
          <a:ext cx="6480175" cy="1581151"/>
        </p:xfrm>
        <a:graphic>
          <a:graphicData uri="http://schemas.openxmlformats.org/drawingml/2006/table">
            <a:tbl>
              <a:tblPr/>
              <a:tblGrid>
                <a:gridCol w="1079500"/>
                <a:gridCol w="5400675"/>
              </a:tblGrid>
              <a:tr h="823913">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Australia</a:t>
                      </a:r>
                    </a:p>
                  </a:txBody>
                  <a:tcPr marL="91432" marR="91432" marT="45714" marB="4571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Legislation separates powers between Australian Consumers and Competition Commission (ACCC) and  Australian Communications and Media Authority (</a:t>
                      </a:r>
                      <a:r>
                        <a:rPr kumimoji="0" lang="en-US" altLang="en-US" sz="1200" b="1" i="0" u="none" strike="noStrike" cap="none" normalizeH="0" baseline="0" smtClean="0">
                          <a:ln>
                            <a:noFill/>
                          </a:ln>
                          <a:solidFill>
                            <a:schemeClr val="tx2"/>
                          </a:solidFill>
                          <a:effectLst/>
                          <a:latin typeface="Calibri" panose="020F0502020204030204" pitchFamily="34" charset="0"/>
                        </a:rPr>
                        <a:t>ACMA)</a:t>
                      </a:r>
                      <a:r>
                        <a:rPr kumimoji="0" lang="en-US" altLang="en-US" sz="1200" b="0" i="0" u="none" strike="noStrike" cap="none" normalizeH="0" baseline="0" smtClean="0">
                          <a:ln>
                            <a:noFill/>
                          </a:ln>
                          <a:solidFill>
                            <a:schemeClr val="tx2"/>
                          </a:solidFill>
                          <a:effectLst/>
                          <a:latin typeface="Calibri" panose="020F0502020204030204" pitchFamily="34" charset="0"/>
                        </a:rPr>
                        <a:t>. Chairman of ACCC and ACMA are </a:t>
                      </a:r>
                      <a:r>
                        <a:rPr kumimoji="0" lang="en-US" altLang="en-US" sz="1200" b="1" i="0" u="none" strike="noStrike" cap="none" normalizeH="0" baseline="0" smtClean="0">
                          <a:ln>
                            <a:noFill/>
                          </a:ln>
                          <a:solidFill>
                            <a:schemeClr val="tx2"/>
                          </a:solidFill>
                          <a:effectLst/>
                          <a:latin typeface="Calibri" panose="020F0502020204030204" pitchFamily="34" charset="0"/>
                        </a:rPr>
                        <a:t>Associate Members </a:t>
                      </a:r>
                      <a:r>
                        <a:rPr kumimoji="0" lang="en-US" altLang="en-US" sz="1200" b="0" i="0" u="none" strike="noStrike" cap="none" normalizeH="0" baseline="0" smtClean="0">
                          <a:ln>
                            <a:noFill/>
                          </a:ln>
                          <a:solidFill>
                            <a:schemeClr val="tx2"/>
                          </a:solidFill>
                          <a:effectLst/>
                          <a:latin typeface="Calibri" panose="020F0502020204030204" pitchFamily="34" charset="0"/>
                        </a:rPr>
                        <a:t>in </a:t>
                      </a:r>
                      <a:r>
                        <a:rPr kumimoji="0" lang="en-US" altLang="en-US" sz="1200" b="1" i="0" u="none" strike="noStrike" cap="none" normalizeH="0" baseline="0" smtClean="0">
                          <a:ln>
                            <a:noFill/>
                          </a:ln>
                          <a:solidFill>
                            <a:schemeClr val="tx2"/>
                          </a:solidFill>
                          <a:effectLst/>
                          <a:latin typeface="Calibri" panose="020F0502020204030204" pitchFamily="34" charset="0"/>
                        </a:rPr>
                        <a:t>ACMA</a:t>
                      </a:r>
                      <a:r>
                        <a:rPr kumimoji="0" lang="en-US" altLang="en-US" sz="1200" b="0" i="0" u="none" strike="noStrike" cap="none" normalizeH="0" baseline="0" smtClean="0">
                          <a:ln>
                            <a:noFill/>
                          </a:ln>
                          <a:solidFill>
                            <a:schemeClr val="tx2"/>
                          </a:solidFill>
                          <a:effectLst/>
                          <a:latin typeface="Calibri" panose="020F0502020204030204" pitchFamily="34" charset="0"/>
                        </a:rPr>
                        <a:t> and ACCC respectively.</a:t>
                      </a:r>
                    </a:p>
                  </a:txBody>
                  <a:tcPr marL="91432" marR="91432" marT="45714" marB="4571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0038">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Mauritius</a:t>
                      </a:r>
                    </a:p>
                  </a:txBody>
                  <a:tcPr marL="91432" marR="91432" marT="45714" marB="45714" horzOverflow="overflow">
                    <a:lnL>
                      <a:noFill/>
                    </a:lnL>
                    <a:lnR>
                      <a:noFill/>
                    </a:lnR>
                    <a:lnT>
                      <a:noFill/>
                    </a:lnT>
                    <a:lnB>
                      <a:noFill/>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2"/>
                          </a:solidFill>
                          <a:effectLst/>
                          <a:latin typeface="Calibri" panose="020F0502020204030204" pitchFamily="34" charset="0"/>
                        </a:rPr>
                        <a:t>MoU</a:t>
                      </a:r>
                      <a:r>
                        <a:rPr kumimoji="0" lang="en-US" altLang="en-US" sz="1200" b="0" i="0" u="none" strike="noStrike" cap="none" normalizeH="0" baseline="0" smtClean="0">
                          <a:ln>
                            <a:noFill/>
                          </a:ln>
                          <a:solidFill>
                            <a:schemeClr val="tx2"/>
                          </a:solidFill>
                          <a:effectLst/>
                          <a:latin typeface="Calibri" panose="020F0502020204030204" pitchFamily="34" charset="0"/>
                        </a:rPr>
                        <a:t> Signed between Competition Commission (CCM) and </a:t>
                      </a:r>
                      <a:r>
                        <a:rPr kumimoji="0" lang="en-US" altLang="en-US" sz="1200" b="1" i="0" u="none" strike="noStrike" cap="none" normalizeH="0" baseline="0" smtClean="0">
                          <a:ln>
                            <a:noFill/>
                          </a:ln>
                          <a:solidFill>
                            <a:schemeClr val="tx2"/>
                          </a:solidFill>
                          <a:effectLst/>
                          <a:latin typeface="Calibri" panose="020F0502020204030204" pitchFamily="34" charset="0"/>
                        </a:rPr>
                        <a:t>ICT Authority (ICTA)</a:t>
                      </a:r>
                    </a:p>
                  </a:txBody>
                  <a:tcPr marL="91432" marR="91432" marT="45714" marB="45714" horzOverflow="overflow">
                    <a:lnL>
                      <a:noFill/>
                    </a:lnL>
                    <a:lnR>
                      <a:noFill/>
                    </a:lnR>
                    <a:lnT>
                      <a:noFill/>
                    </a:lnT>
                    <a:lnB>
                      <a:noFill/>
                    </a:lnB>
                    <a:lnTlToBr>
                      <a:noFill/>
                    </a:lnTlToBr>
                    <a:lnBlToTr>
                      <a:noFill/>
                    </a:lnBlToTr>
                    <a:noFill/>
                  </a:tcPr>
                </a:tc>
              </a:tr>
              <a:tr h="457200">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United Kingdom</a:t>
                      </a:r>
                    </a:p>
                  </a:txBody>
                  <a:tcPr marL="91432" marR="91432"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2"/>
                          </a:solidFill>
                          <a:effectLst/>
                          <a:latin typeface="Calibri" panose="020F0502020204030204" pitchFamily="34" charset="0"/>
                          <a:hlinkClick r:id="rId6"/>
                        </a:rPr>
                        <a:t>Agreement on procedures </a:t>
                      </a:r>
                      <a:r>
                        <a:rPr kumimoji="0" lang="en-US" altLang="en-US" sz="1200" b="0" i="0" u="none" strike="noStrike" cap="none" normalizeH="0" baseline="0" smtClean="0">
                          <a:ln>
                            <a:noFill/>
                          </a:ln>
                          <a:solidFill>
                            <a:schemeClr val="tx2"/>
                          </a:solidFill>
                          <a:effectLst/>
                          <a:latin typeface="Calibri" panose="020F0502020204030204" pitchFamily="34" charset="0"/>
                        </a:rPr>
                        <a:t>between Office of Fair Trade (OFT) and Office of Communications </a:t>
                      </a:r>
                      <a:r>
                        <a:rPr kumimoji="0" lang="en-US" altLang="en-US" sz="1200" b="1" i="0" u="none" strike="noStrike" cap="none" normalizeH="0" baseline="0" smtClean="0">
                          <a:ln>
                            <a:noFill/>
                          </a:ln>
                          <a:solidFill>
                            <a:schemeClr val="tx2"/>
                          </a:solidFill>
                          <a:effectLst/>
                          <a:latin typeface="Calibri" panose="020F0502020204030204" pitchFamily="34" charset="0"/>
                        </a:rPr>
                        <a:t>(OFCOM). </a:t>
                      </a:r>
                      <a:endParaRPr kumimoji="0" lang="en-US" altLang="en-US" sz="1200" b="0" i="0" u="none" strike="noStrike" cap="none" normalizeH="0" baseline="0" smtClean="0">
                        <a:ln>
                          <a:noFill/>
                        </a:ln>
                        <a:solidFill>
                          <a:schemeClr val="tx2"/>
                        </a:solidFill>
                        <a:effectLst/>
                        <a:latin typeface="Calibri" panose="020F0502020204030204" pitchFamily="34" charset="0"/>
                      </a:endParaRPr>
                    </a:p>
                  </a:txBody>
                  <a:tcPr marL="91432" marR="91432"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5263" y="4653359"/>
            <a:ext cx="1800473" cy="1142527"/>
          </a:xfrm>
          <a:prstGeom prst="rect">
            <a:avLst/>
          </a:prstGeom>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57" name="TextBox 1"/>
          <p:cNvSpPr txBox="1">
            <a:spLocks noChangeArrowheads="1"/>
          </p:cNvSpPr>
          <p:nvPr/>
        </p:nvSpPr>
        <p:spPr bwMode="auto">
          <a:xfrm>
            <a:off x="438150" y="5775325"/>
            <a:ext cx="1330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Green ICT &amp; E-Waste</a:t>
            </a:r>
          </a:p>
        </p:txBody>
      </p:sp>
      <p:graphicFrame>
        <p:nvGraphicFramePr>
          <p:cNvPr id="15" name="Table 14"/>
          <p:cNvGraphicFramePr>
            <a:graphicFrameLocks noGrp="1"/>
          </p:cNvGraphicFramePr>
          <p:nvPr/>
        </p:nvGraphicFramePr>
        <p:xfrm>
          <a:off x="2484438" y="4292600"/>
          <a:ext cx="6480175" cy="2290779"/>
        </p:xfrm>
        <a:graphic>
          <a:graphicData uri="http://schemas.openxmlformats.org/drawingml/2006/table">
            <a:tbl>
              <a:tblPr/>
              <a:tblGrid>
                <a:gridCol w="1008062"/>
                <a:gridCol w="5472113"/>
              </a:tblGrid>
              <a:tr h="457200">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Egypt</a:t>
                      </a:r>
                    </a:p>
                  </a:txBody>
                  <a:tcPr marL="91432" marR="91432" marT="45728" marB="4572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Green ICT Strategy implemented through a </a:t>
                      </a:r>
                      <a:r>
                        <a:rPr kumimoji="0" lang="en-US" altLang="en-US" sz="1200" b="1" i="0" u="none" strike="noStrike" cap="none" normalizeH="0" baseline="0" smtClean="0">
                          <a:ln>
                            <a:noFill/>
                          </a:ln>
                          <a:solidFill>
                            <a:schemeClr val="tx2"/>
                          </a:solidFill>
                          <a:effectLst/>
                          <a:latin typeface="Calibri" panose="020F0502020204030204" pitchFamily="34" charset="0"/>
                        </a:rPr>
                        <a:t>MoU</a:t>
                      </a:r>
                      <a:r>
                        <a:rPr kumimoji="0" lang="en-US" altLang="en-US" sz="1200" b="0" i="0" u="none" strike="noStrike" cap="none" normalizeH="0" baseline="0" smtClean="0">
                          <a:ln>
                            <a:noFill/>
                          </a:ln>
                          <a:solidFill>
                            <a:schemeClr val="tx2"/>
                          </a:solidFill>
                          <a:effectLst/>
                          <a:latin typeface="Calibri" panose="020F0502020204030204" pitchFamily="34" charset="0"/>
                        </a:rPr>
                        <a:t> between </a:t>
                      </a:r>
                      <a:r>
                        <a:rPr kumimoji="0" lang="en-US" altLang="en-US" sz="1200" b="1" i="0" u="none" strike="noStrike" cap="none" normalizeH="0" baseline="0" smtClean="0">
                          <a:ln>
                            <a:noFill/>
                          </a:ln>
                          <a:solidFill>
                            <a:schemeClr val="tx2"/>
                          </a:solidFill>
                          <a:effectLst/>
                          <a:latin typeface="Calibri" panose="020F0502020204030204" pitchFamily="34" charset="0"/>
                        </a:rPr>
                        <a:t>Ministry of Communications &amp; IT (MCIT)</a:t>
                      </a:r>
                      <a:r>
                        <a:rPr kumimoji="0" lang="en-US" altLang="en-US" sz="1200" b="0" i="0" u="none" strike="noStrike" cap="none" normalizeH="0" baseline="0" smtClean="0">
                          <a:ln>
                            <a:noFill/>
                          </a:ln>
                          <a:solidFill>
                            <a:schemeClr val="tx2"/>
                          </a:solidFill>
                          <a:effectLst/>
                          <a:latin typeface="Calibri" panose="020F0502020204030204" pitchFamily="34" charset="0"/>
                        </a:rPr>
                        <a:t> and Ministry of Environmental Affairs (MEA) </a:t>
                      </a:r>
                    </a:p>
                  </a:txBody>
                  <a:tcPr marL="91432" marR="91432" marT="45728" marB="4572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558925">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Singapore</a:t>
                      </a:r>
                    </a:p>
                  </a:txBody>
                  <a:tcPr marL="91432" marR="91432" marT="45728" marB="45728" horzOverflow="overflow">
                    <a:lnL>
                      <a:noFill/>
                    </a:lnL>
                    <a:lnR>
                      <a:noFill/>
                    </a:lnR>
                    <a:lnT>
                      <a:noFill/>
                    </a:lnT>
                    <a:lnB>
                      <a:noFill/>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E2PO is a </a:t>
                      </a:r>
                      <a:r>
                        <a:rPr kumimoji="0" lang="en-US" altLang="en-US" sz="1200" b="1" i="0" u="none" strike="noStrike" cap="none" normalizeH="0" baseline="0" smtClean="0">
                          <a:ln>
                            <a:noFill/>
                          </a:ln>
                          <a:solidFill>
                            <a:schemeClr val="tx2"/>
                          </a:solidFill>
                          <a:effectLst/>
                          <a:latin typeface="Calibri" panose="020F0502020204030204" pitchFamily="34" charset="0"/>
                        </a:rPr>
                        <a:t>multi-agency committee </a:t>
                      </a:r>
                      <a:r>
                        <a:rPr kumimoji="0" lang="en-US" altLang="en-US" sz="1200" b="0" i="0" u="none" strike="noStrike" cap="none" normalizeH="0" baseline="0" smtClean="0">
                          <a:ln>
                            <a:noFill/>
                          </a:ln>
                          <a:solidFill>
                            <a:schemeClr val="tx2"/>
                          </a:solidFill>
                          <a:effectLst/>
                          <a:latin typeface="Calibri" panose="020F0502020204030204" pitchFamily="34" charset="0"/>
                        </a:rPr>
                        <a:t>led by the National Environment Agency (NEA) and the Energy Market Authority (EMA) and comprises the Economic Development Board (EDB), Land Transport Authority (LTA), Building and Construction Authority (BCA), Housing and Development Board (HDB), </a:t>
                      </a:r>
                      <a:r>
                        <a:rPr kumimoji="0" lang="en-US" altLang="en-US" sz="1200" b="1" i="0" u="none" strike="noStrike" cap="none" normalizeH="0" baseline="0" smtClean="0">
                          <a:ln>
                            <a:noFill/>
                          </a:ln>
                          <a:solidFill>
                            <a:schemeClr val="tx2"/>
                          </a:solidFill>
                          <a:effectLst/>
                          <a:latin typeface="Calibri" panose="020F0502020204030204" pitchFamily="34" charset="0"/>
                        </a:rPr>
                        <a:t>Infocomm Authority of Singapore (IDA)</a:t>
                      </a:r>
                      <a:r>
                        <a:rPr kumimoji="0" lang="en-US" altLang="en-US" sz="1200" b="0" i="0" u="none" strike="noStrike" cap="none" normalizeH="0" baseline="0" smtClean="0">
                          <a:ln>
                            <a:noFill/>
                          </a:ln>
                          <a:solidFill>
                            <a:schemeClr val="tx2"/>
                          </a:solidFill>
                          <a:effectLst/>
                          <a:latin typeface="Calibri" panose="020F0502020204030204" pitchFamily="34" charset="0"/>
                        </a:rPr>
                        <a:t>, Agency for Science, technology and Research (A*STAR), Urban Redevelopment Authority (URA), Jurong Town Corporation (JTC) and National Research Foundation (NRF). The Ministry of the Environment and Water Resources (MEWR) and Ministry of Trade and Industry (MTI) are also represented in the committee.</a:t>
                      </a:r>
                    </a:p>
                  </a:txBody>
                  <a:tcPr marL="91432" marR="91432" marT="45728" marB="45728" horzOverflow="overflow">
                    <a:lnL>
                      <a:noFill/>
                    </a:lnL>
                    <a:lnR>
                      <a:noFill/>
                    </a:lnR>
                    <a:lnT>
                      <a:noFill/>
                    </a:lnT>
                    <a:lnB>
                      <a:noFill/>
                    </a:lnB>
                    <a:lnTlToBr>
                      <a:noFill/>
                    </a:lnTlToBr>
                    <a:lnBlToTr>
                      <a:noFill/>
                    </a:lnBlToTr>
                    <a:noFill/>
                  </a:tcPr>
                </a:tc>
              </a:tr>
              <a:tr h="274638">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2"/>
                        </a:solidFill>
                        <a:effectLst/>
                        <a:latin typeface="Calibri" panose="020F0502020204030204" pitchFamily="34" charset="0"/>
                      </a:endParaRPr>
                    </a:p>
                  </a:txBody>
                  <a:tcPr marL="91432" marR="91432" marT="45728" marB="4572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2"/>
                        </a:solidFill>
                        <a:effectLst/>
                        <a:latin typeface="Calibri" panose="020F0502020204030204" pitchFamily="34" charset="0"/>
                      </a:endParaRPr>
                    </a:p>
                  </a:txBody>
                  <a:tcPr marL="91432" marR="91432" marT="45728" marB="4572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237840A4-1200-41C1-A5A0-A15E30FA18FF}" type="slidenum">
              <a:rPr lang="en-US" altLang="en-US" sz="1000">
                <a:solidFill>
                  <a:srgbClr val="0E438A"/>
                </a:solidFill>
                <a:latin typeface="Zurich BT" charset="0"/>
              </a:rPr>
              <a:pPr>
                <a:spcBef>
                  <a:spcPct val="0"/>
                </a:spcBef>
                <a:buClrTx/>
                <a:buSzTx/>
                <a:buFontTx/>
                <a:buNone/>
              </a:pPr>
              <a:t>24</a:t>
            </a:fld>
            <a:endParaRPr lang="en-US" altLang="en-US" sz="1000">
              <a:solidFill>
                <a:srgbClr val="0E438A"/>
              </a:solidFill>
              <a:latin typeface="Zurich BT"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buClrTx/>
              <a:buFontTx/>
              <a:buNone/>
              <a:defRPr/>
            </a:pPr>
            <a:r>
              <a:rPr lang="en-US" sz="900">
                <a:solidFill>
                  <a:schemeClr val="bg2"/>
                </a:solidFill>
                <a:latin typeface="+mn-lt"/>
                <a:cs typeface="Arial" charset="0"/>
              </a:rPr>
              <a:t>ITU ASP RO</a:t>
            </a:r>
          </a:p>
        </p:txBody>
      </p:sp>
      <p:sp>
        <p:nvSpPr>
          <p:cNvPr id="49156"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sp>
        <p:nvSpPr>
          <p:cNvPr id="49157" name="Rectangle 2"/>
          <p:cNvSpPr>
            <a:spLocks noChangeArrowheads="1"/>
          </p:cNvSpPr>
          <p:nvPr/>
        </p:nvSpPr>
        <p:spPr bwMode="auto">
          <a:xfrm>
            <a:off x="-36513" y="0"/>
            <a:ext cx="9180513" cy="6884988"/>
          </a:xfrm>
          <a:prstGeom prst="rect">
            <a:avLst/>
          </a:prstGeom>
          <a:solidFill>
            <a:schemeClr val="accent1">
              <a:alpha val="9294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rebuchet MS" panose="020B0603020202020204" pitchFamily="34" charset="0"/>
            </a:endParaRPr>
          </a:p>
        </p:txBody>
      </p:sp>
      <p:graphicFrame>
        <p:nvGraphicFramePr>
          <p:cNvPr id="2" name="Table 1"/>
          <p:cNvGraphicFramePr>
            <a:graphicFrameLocks noGrp="1"/>
          </p:cNvGraphicFramePr>
          <p:nvPr/>
        </p:nvGraphicFramePr>
        <p:xfrm>
          <a:off x="2411413" y="508000"/>
          <a:ext cx="6481762" cy="1700726"/>
        </p:xfrm>
        <a:graphic>
          <a:graphicData uri="http://schemas.openxmlformats.org/drawingml/2006/table">
            <a:tbl>
              <a:tblPr/>
              <a:tblGrid>
                <a:gridCol w="1223962"/>
                <a:gridCol w="5257800"/>
              </a:tblGrid>
              <a:tr h="301625">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2"/>
                        </a:solidFill>
                        <a:effectLst/>
                        <a:latin typeface="Calibri" panose="020F0502020204030204" pitchFamily="34" charset="0"/>
                      </a:endParaRPr>
                    </a:p>
                  </a:txBody>
                  <a:tcPr marL="91455" marR="91455" marT="45769" marB="4576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2"/>
                        </a:solidFill>
                        <a:effectLst/>
                        <a:latin typeface="Calibri" panose="020F0502020204030204" pitchFamily="34" charset="0"/>
                      </a:endParaRPr>
                    </a:p>
                  </a:txBody>
                  <a:tcPr marL="91455" marR="91455" marT="45769" marB="4576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r>
              <a:tr h="457200">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Singapore</a:t>
                      </a:r>
                    </a:p>
                  </a:txBody>
                  <a:tcPr marL="91455" marR="91455" marT="45769" marB="45769" horzOverflow="overflow">
                    <a:lnL>
                      <a:noFill/>
                    </a:lnL>
                    <a:lnR>
                      <a:noFill/>
                    </a:lnR>
                    <a:lnT>
                      <a:noFill/>
                    </a:lnT>
                    <a:lnB>
                      <a:noFill/>
                    </a:lnB>
                    <a:lnTlToBr>
                      <a:noFill/>
                    </a:lnTlToBr>
                    <a:lnBlToTr>
                      <a:noFill/>
                    </a:lnBlToTr>
                    <a:solidFill>
                      <a:schemeClr val="accent1"/>
                    </a:solid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2"/>
                          </a:solidFill>
                          <a:effectLst/>
                          <a:latin typeface="Calibri" panose="020F0502020204030204" pitchFamily="34" charset="0"/>
                        </a:rPr>
                        <a:t>Joint project </a:t>
                      </a:r>
                      <a:r>
                        <a:rPr kumimoji="0" lang="en-US" altLang="en-US" sz="1200" b="0" i="0" u="none" strike="noStrike" cap="none" normalizeH="0" baseline="0" smtClean="0">
                          <a:ln>
                            <a:noFill/>
                          </a:ln>
                          <a:solidFill>
                            <a:schemeClr val="tx2"/>
                          </a:solidFill>
                          <a:effectLst/>
                          <a:latin typeface="Calibri" panose="020F0502020204030204" pitchFamily="34" charset="0"/>
                        </a:rPr>
                        <a:t>on Tele-health by Ministry of Health and Infocomm Development Authority </a:t>
                      </a:r>
                      <a:r>
                        <a:rPr kumimoji="0" lang="en-US" altLang="en-US" sz="1200" b="1" i="0" u="none" strike="noStrike" cap="none" normalizeH="0" baseline="0" smtClean="0">
                          <a:ln>
                            <a:noFill/>
                          </a:ln>
                          <a:solidFill>
                            <a:schemeClr val="tx2"/>
                          </a:solidFill>
                          <a:effectLst/>
                          <a:latin typeface="Calibri" panose="020F0502020204030204" pitchFamily="34" charset="0"/>
                        </a:rPr>
                        <a:t>(IDA)</a:t>
                      </a:r>
                    </a:p>
                  </a:txBody>
                  <a:tcPr marL="91455" marR="91455" marT="45769" marB="45769" horzOverflow="overflow">
                    <a:lnL>
                      <a:noFill/>
                    </a:lnL>
                    <a:lnR>
                      <a:noFill/>
                    </a:lnR>
                    <a:lnT>
                      <a:noFill/>
                    </a:lnT>
                    <a:lnB>
                      <a:noFill/>
                    </a:lnB>
                    <a:lnTlToBr>
                      <a:noFill/>
                    </a:lnTlToBr>
                    <a:lnBlToTr>
                      <a:noFill/>
                    </a:lnBlToTr>
                    <a:solidFill>
                      <a:schemeClr val="accent1"/>
                    </a:solidFill>
                  </a:tcPr>
                </a:tc>
              </a:tr>
              <a:tr h="639763">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United States</a:t>
                      </a:r>
                    </a:p>
                  </a:txBody>
                  <a:tcPr marL="91455" marR="91455" marT="45769" marB="45769" horzOverflow="overflow">
                    <a:lnL>
                      <a:noFill/>
                    </a:lnL>
                    <a:lnR>
                      <a:noFill/>
                    </a:lnR>
                    <a:lnT>
                      <a:noFill/>
                    </a:lnT>
                    <a:lnB>
                      <a:noFill/>
                    </a:lnB>
                    <a:lnTlToBr>
                      <a:noFill/>
                    </a:lnTlToBr>
                    <a:lnBlToTr>
                      <a:noFill/>
                    </a:lnBlToTr>
                    <a:solidFill>
                      <a:schemeClr val="accent1"/>
                    </a:solid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Joint Statement and </a:t>
                      </a:r>
                      <a:r>
                        <a:rPr kumimoji="0" lang="en-US" altLang="en-US" sz="1200" b="1" i="0" u="none" strike="noStrike" cap="none" normalizeH="0" baseline="0" smtClean="0">
                          <a:ln>
                            <a:noFill/>
                          </a:ln>
                          <a:solidFill>
                            <a:schemeClr val="tx2"/>
                          </a:solidFill>
                          <a:effectLst/>
                          <a:latin typeface="Calibri" panose="020F0502020204030204" pitchFamily="34" charset="0"/>
                        </a:rPr>
                        <a:t>MoU</a:t>
                      </a:r>
                      <a:r>
                        <a:rPr kumimoji="0" lang="en-US" altLang="en-US" sz="1200" b="0" i="0" u="none" strike="noStrike" cap="none" normalizeH="0" baseline="0" smtClean="0">
                          <a:ln>
                            <a:noFill/>
                          </a:ln>
                          <a:solidFill>
                            <a:schemeClr val="tx2"/>
                          </a:solidFill>
                          <a:effectLst/>
                          <a:latin typeface="Calibri" panose="020F0502020204030204" pitchFamily="34" charset="0"/>
                        </a:rPr>
                        <a:t> between Federal Communications Commission </a:t>
                      </a:r>
                      <a:r>
                        <a:rPr kumimoji="0" lang="en-US" altLang="en-US" sz="1200" b="1" i="0" u="none" strike="noStrike" cap="none" normalizeH="0" baseline="0" smtClean="0">
                          <a:ln>
                            <a:noFill/>
                          </a:ln>
                          <a:solidFill>
                            <a:schemeClr val="tx2"/>
                          </a:solidFill>
                          <a:effectLst/>
                          <a:latin typeface="Calibri" panose="020F0502020204030204" pitchFamily="34" charset="0"/>
                        </a:rPr>
                        <a:t>(FCC)</a:t>
                      </a:r>
                      <a:r>
                        <a:rPr kumimoji="0" lang="en-US" altLang="en-US" sz="1200" b="0" i="0" u="none" strike="noStrike" cap="none" normalizeH="0" baseline="0" smtClean="0">
                          <a:ln>
                            <a:noFill/>
                          </a:ln>
                          <a:solidFill>
                            <a:schemeClr val="tx2"/>
                          </a:solidFill>
                          <a:effectLst/>
                          <a:latin typeface="Calibri" panose="020F0502020204030204" pitchFamily="34" charset="0"/>
                        </a:rPr>
                        <a:t> and Food and Drug Administration (FDA) on broadband and wireless enabled medical devices</a:t>
                      </a:r>
                    </a:p>
                  </a:txBody>
                  <a:tcPr marL="91455" marR="91455" marT="45769" marB="45769" horzOverflow="overflow">
                    <a:lnL>
                      <a:noFill/>
                    </a:lnL>
                    <a:lnR>
                      <a:noFill/>
                    </a:lnR>
                    <a:lnT>
                      <a:noFill/>
                    </a:lnT>
                    <a:lnB>
                      <a:noFill/>
                    </a:lnB>
                    <a:lnTlToBr>
                      <a:noFill/>
                    </a:lnTlToBr>
                    <a:lnBlToTr>
                      <a:noFill/>
                    </a:lnBlToTr>
                    <a:solidFill>
                      <a:schemeClr val="accent1"/>
                    </a:solidFill>
                  </a:tcPr>
                </a:tc>
              </a:tr>
              <a:tr h="301625">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2"/>
                        </a:solidFill>
                        <a:effectLst/>
                        <a:latin typeface="Calibri" panose="020F0502020204030204" pitchFamily="34" charset="0"/>
                      </a:endParaRPr>
                    </a:p>
                  </a:txBody>
                  <a:tcPr marL="91455" marR="91455" marT="45769" marB="4576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2"/>
                        </a:solidFill>
                        <a:effectLst/>
                        <a:latin typeface="Calibri" panose="020F0502020204030204" pitchFamily="34" charset="0"/>
                      </a:endParaRPr>
                    </a:p>
                  </a:txBody>
                  <a:tcPr marL="91455" marR="91455" marT="45769" marB="4576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2" name="Table 11"/>
          <p:cNvGraphicFramePr>
            <a:graphicFrameLocks noGrp="1"/>
          </p:cNvGraphicFramePr>
          <p:nvPr/>
        </p:nvGraphicFramePr>
        <p:xfrm>
          <a:off x="2484438" y="2357438"/>
          <a:ext cx="6480175" cy="1581151"/>
        </p:xfrm>
        <a:graphic>
          <a:graphicData uri="http://schemas.openxmlformats.org/drawingml/2006/table">
            <a:tbl>
              <a:tblPr/>
              <a:tblGrid>
                <a:gridCol w="1223962"/>
                <a:gridCol w="5256213"/>
              </a:tblGrid>
              <a:tr h="457200">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2"/>
                        </a:solidFill>
                        <a:effectLst/>
                        <a:latin typeface="Calibri" panose="020F0502020204030204" pitchFamily="34" charset="0"/>
                      </a:endParaRPr>
                    </a:p>
                  </a:txBody>
                  <a:tcPr marL="91432" marR="91432" marT="45707" marB="4570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2"/>
                        </a:solidFill>
                        <a:effectLst/>
                        <a:latin typeface="Calibri" panose="020F0502020204030204" pitchFamily="34" charset="0"/>
                      </a:endParaRPr>
                    </a:p>
                  </a:txBody>
                  <a:tcPr marL="91432" marR="91432" marT="45707" marB="4570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823913">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UAE</a:t>
                      </a:r>
                    </a:p>
                  </a:txBody>
                  <a:tcPr marL="91455" marR="91455" marT="45784" marB="45784" horzOverflow="overflow">
                    <a:lnL>
                      <a:noFill/>
                    </a:lnL>
                    <a:lnR>
                      <a:noFill/>
                    </a:lnR>
                    <a:lnT>
                      <a:noFill/>
                    </a:lnT>
                    <a:lnB>
                      <a:noFill/>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hlinkClick r:id="rId3"/>
                        </a:rPr>
                        <a:t>Environment Agency - Abu Dhabi (EAD)</a:t>
                      </a:r>
                      <a:r>
                        <a:rPr kumimoji="0" lang="en-US" altLang="en-US" sz="1200" b="0" i="0" u="none" strike="noStrike" cap="none" normalizeH="0" baseline="0" smtClean="0">
                          <a:ln>
                            <a:noFill/>
                          </a:ln>
                          <a:solidFill>
                            <a:schemeClr val="tx2"/>
                          </a:solidFill>
                          <a:effectLst/>
                          <a:latin typeface="Calibri" panose="020F0502020204030204" pitchFamily="34" charset="0"/>
                        </a:rPr>
                        <a:t> and the </a:t>
                      </a:r>
                      <a:r>
                        <a:rPr kumimoji="0" lang="en-US" altLang="en-US" sz="1200" b="1" i="0" u="none" strike="noStrike" cap="none" normalizeH="0" baseline="0" smtClean="0">
                          <a:ln>
                            <a:noFill/>
                          </a:ln>
                          <a:solidFill>
                            <a:schemeClr val="tx2"/>
                          </a:solidFill>
                          <a:effectLst/>
                          <a:latin typeface="Calibri" panose="020F0502020204030204" pitchFamily="34" charset="0"/>
                        </a:rPr>
                        <a:t>Telecommunications Regulatory Authority (TRA)</a:t>
                      </a:r>
                      <a:r>
                        <a:rPr kumimoji="0" lang="en-US" altLang="en-US" sz="1200" b="0" i="0" u="none" strike="noStrike" cap="none" normalizeH="0" baseline="0" smtClean="0">
                          <a:ln>
                            <a:noFill/>
                          </a:ln>
                          <a:solidFill>
                            <a:schemeClr val="tx2"/>
                          </a:solidFill>
                          <a:effectLst/>
                          <a:latin typeface="Calibri" panose="020F0502020204030204" pitchFamily="34" charset="0"/>
                        </a:rPr>
                        <a:t> have signed a Memorandum of Understanding (</a:t>
                      </a:r>
                      <a:r>
                        <a:rPr kumimoji="0" lang="en-US" altLang="en-US" sz="1200" b="1" i="0" u="none" strike="noStrike" cap="none" normalizeH="0" baseline="0" smtClean="0">
                          <a:ln>
                            <a:noFill/>
                          </a:ln>
                          <a:solidFill>
                            <a:schemeClr val="tx2"/>
                          </a:solidFill>
                          <a:effectLst/>
                          <a:latin typeface="Calibri" panose="020F0502020204030204" pitchFamily="34" charset="0"/>
                        </a:rPr>
                        <a:t>MoU</a:t>
                      </a:r>
                      <a:r>
                        <a:rPr kumimoji="0" lang="en-US" altLang="en-US" sz="1200" b="0" i="0" u="none" strike="noStrike" cap="none" normalizeH="0" baseline="0" smtClean="0">
                          <a:ln>
                            <a:noFill/>
                          </a:ln>
                          <a:solidFill>
                            <a:schemeClr val="tx2"/>
                          </a:solidFill>
                          <a:effectLst/>
                          <a:latin typeface="Calibri" panose="020F0502020204030204" pitchFamily="34" charset="0"/>
                        </a:rPr>
                        <a:t>) to promote cooperation and partnership in the field of technology and information security,</a:t>
                      </a:r>
                    </a:p>
                  </a:txBody>
                  <a:tcPr marL="91455" marR="91455" marT="45784" marB="45784" horzOverflow="overflow">
                    <a:lnL>
                      <a:noFill/>
                    </a:lnL>
                    <a:lnR>
                      <a:noFill/>
                    </a:lnR>
                    <a:lnT>
                      <a:noFill/>
                    </a:lnT>
                    <a:lnB>
                      <a:noFill/>
                    </a:lnB>
                    <a:lnTlToBr>
                      <a:noFill/>
                    </a:lnTlToBr>
                    <a:lnBlToTr>
                      <a:noFill/>
                    </a:lnBlToTr>
                    <a:noFill/>
                  </a:tcPr>
                </a:tc>
              </a:tr>
              <a:tr h="300038">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2"/>
                        </a:solidFill>
                        <a:effectLst/>
                        <a:latin typeface="Calibri" panose="020F0502020204030204" pitchFamily="34" charset="0"/>
                      </a:endParaRPr>
                    </a:p>
                  </a:txBody>
                  <a:tcPr marL="91432" marR="91432" marT="45707" marB="4570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2"/>
                        </a:solidFill>
                        <a:effectLst/>
                        <a:latin typeface="Calibri" panose="020F0502020204030204" pitchFamily="34" charset="0"/>
                      </a:endParaRPr>
                    </a:p>
                  </a:txBody>
                  <a:tcPr marL="91432" marR="91432" marT="45707" marB="4570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 name="Table 14"/>
          <p:cNvGraphicFramePr>
            <a:graphicFrameLocks noGrp="1"/>
          </p:cNvGraphicFramePr>
          <p:nvPr/>
        </p:nvGraphicFramePr>
        <p:xfrm>
          <a:off x="2484438" y="4229100"/>
          <a:ext cx="6480175" cy="1763713"/>
        </p:xfrm>
        <a:graphic>
          <a:graphicData uri="http://schemas.openxmlformats.org/drawingml/2006/table">
            <a:tbl>
              <a:tblPr/>
              <a:tblGrid>
                <a:gridCol w="1223962"/>
                <a:gridCol w="5256213"/>
              </a:tblGrid>
              <a:tr h="457200">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2"/>
                          </a:solidFill>
                          <a:effectLst/>
                          <a:latin typeface="Calibri" panose="020F0502020204030204" pitchFamily="34" charset="0"/>
                        </a:rPr>
                        <a:t>Egypt</a:t>
                      </a:r>
                    </a:p>
                  </a:txBody>
                  <a:tcPr marL="91432" marR="91432"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Green ICT Strategy implemented through a </a:t>
                      </a:r>
                      <a:r>
                        <a:rPr kumimoji="0" lang="en-US" altLang="en-US" sz="1200" b="1" i="0" u="none" strike="noStrike" cap="none" normalizeH="0" baseline="0" smtClean="0">
                          <a:ln>
                            <a:noFill/>
                          </a:ln>
                          <a:solidFill>
                            <a:schemeClr val="tx2"/>
                          </a:solidFill>
                          <a:effectLst/>
                          <a:latin typeface="Calibri" panose="020F0502020204030204" pitchFamily="34" charset="0"/>
                        </a:rPr>
                        <a:t>MoU</a:t>
                      </a:r>
                      <a:r>
                        <a:rPr kumimoji="0" lang="en-US" altLang="en-US" sz="1200" b="0" i="0" u="none" strike="noStrike" cap="none" normalizeH="0" baseline="0" smtClean="0">
                          <a:ln>
                            <a:noFill/>
                          </a:ln>
                          <a:solidFill>
                            <a:schemeClr val="tx2"/>
                          </a:solidFill>
                          <a:effectLst/>
                          <a:latin typeface="Calibri" panose="020F0502020204030204" pitchFamily="34" charset="0"/>
                        </a:rPr>
                        <a:t> between </a:t>
                      </a:r>
                      <a:r>
                        <a:rPr kumimoji="0" lang="en-US" altLang="en-US" sz="1200" b="1" i="0" u="none" strike="noStrike" cap="none" normalizeH="0" baseline="0" smtClean="0">
                          <a:ln>
                            <a:noFill/>
                          </a:ln>
                          <a:solidFill>
                            <a:schemeClr val="tx2"/>
                          </a:solidFill>
                          <a:effectLst/>
                          <a:latin typeface="Calibri" panose="020F0502020204030204" pitchFamily="34" charset="0"/>
                        </a:rPr>
                        <a:t>Ministry of Communications &amp; IT (MCIT)</a:t>
                      </a:r>
                      <a:r>
                        <a:rPr kumimoji="0" lang="en-US" altLang="en-US" sz="1200" b="0" i="0" u="none" strike="noStrike" cap="none" normalizeH="0" baseline="0" smtClean="0">
                          <a:ln>
                            <a:noFill/>
                          </a:ln>
                          <a:solidFill>
                            <a:schemeClr val="tx2"/>
                          </a:solidFill>
                          <a:effectLst/>
                          <a:latin typeface="Calibri" panose="020F0502020204030204" pitchFamily="34" charset="0"/>
                        </a:rPr>
                        <a:t> and Ministry of Environmental Affairs (MEA) </a:t>
                      </a:r>
                    </a:p>
                  </a:txBody>
                  <a:tcPr marL="91432" marR="91432"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006475">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Singapore</a:t>
                      </a:r>
                    </a:p>
                  </a:txBody>
                  <a:tcPr marL="91432" marR="91432" marT="45713" marB="45713" horzOverflow="overflow">
                    <a:lnL>
                      <a:noFill/>
                    </a:lnL>
                    <a:lnR>
                      <a:noFill/>
                    </a:lnR>
                    <a:lnT>
                      <a:noFill/>
                    </a:lnT>
                    <a:lnB>
                      <a:noFill/>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2"/>
                          </a:solidFill>
                          <a:effectLst/>
                          <a:latin typeface="Calibri" panose="020F0502020204030204" pitchFamily="34" charset="0"/>
                        </a:rPr>
                        <a:t>Infocomm@SeaPort programme is a collaboration between the Infocomm Development Authority of Singapore </a:t>
                      </a:r>
                      <a:r>
                        <a:rPr kumimoji="0" lang="en-US" altLang="en-US" sz="1200" b="1" i="0" u="none" strike="noStrike" cap="none" normalizeH="0" baseline="0" smtClean="0">
                          <a:ln>
                            <a:noFill/>
                          </a:ln>
                          <a:solidFill>
                            <a:schemeClr val="tx2"/>
                          </a:solidFill>
                          <a:effectLst/>
                          <a:latin typeface="Calibri" panose="020F0502020204030204" pitchFamily="34" charset="0"/>
                        </a:rPr>
                        <a:t>(IDA) </a:t>
                      </a:r>
                      <a:r>
                        <a:rPr kumimoji="0" lang="en-US" altLang="en-US" sz="1200" b="0" i="0" u="none" strike="noStrike" cap="none" normalizeH="0" baseline="0" smtClean="0">
                          <a:ln>
                            <a:noFill/>
                          </a:ln>
                          <a:solidFill>
                            <a:schemeClr val="tx2"/>
                          </a:solidFill>
                          <a:effectLst/>
                          <a:latin typeface="Calibri" panose="020F0502020204030204" pitchFamily="34" charset="0"/>
                        </a:rPr>
                        <a:t>and the Maritime and Port Authority of Singapore (MPA). e-freight is a </a:t>
                      </a:r>
                      <a:r>
                        <a:rPr kumimoji="0" lang="en-US" altLang="en-US" sz="1200" b="1" i="0" u="none" strike="noStrike" cap="none" normalizeH="0" baseline="0" smtClean="0">
                          <a:ln>
                            <a:noFill/>
                          </a:ln>
                          <a:solidFill>
                            <a:schemeClr val="tx2"/>
                          </a:solidFill>
                          <a:effectLst/>
                          <a:latin typeface="Calibri" panose="020F0502020204030204" pitchFamily="34" charset="0"/>
                        </a:rPr>
                        <a:t>joint programme</a:t>
                      </a:r>
                      <a:r>
                        <a:rPr kumimoji="0" lang="en-US" altLang="en-US" sz="1200" b="0" i="0" u="none" strike="noStrike" cap="none" normalizeH="0" baseline="0" smtClean="0">
                          <a:ln>
                            <a:noFill/>
                          </a:ln>
                          <a:solidFill>
                            <a:schemeClr val="tx2"/>
                          </a:solidFill>
                          <a:effectLst/>
                          <a:latin typeface="Calibri" panose="020F0502020204030204" pitchFamily="34" charset="0"/>
                        </a:rPr>
                        <a:t> between IDA and Civil Aviation Authority of Singapore seeking to enhance competitiveness and increase productivity in the air cargo logistics sector through infocomm.</a:t>
                      </a:r>
                    </a:p>
                  </a:txBody>
                  <a:tcPr marL="91432" marR="91432" marT="45713" marB="45713" horzOverflow="overflow">
                    <a:lnL>
                      <a:noFill/>
                    </a:lnL>
                    <a:lnR>
                      <a:noFill/>
                    </a:lnR>
                    <a:lnT>
                      <a:noFill/>
                    </a:lnT>
                    <a:lnB>
                      <a:noFill/>
                    </a:lnB>
                    <a:lnTlToBr>
                      <a:noFill/>
                    </a:lnTlToBr>
                    <a:lnBlToTr>
                      <a:noFill/>
                    </a:lnBlToTr>
                    <a:noFill/>
                  </a:tcPr>
                </a:tc>
              </a:tr>
              <a:tr h="300038">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2"/>
                        </a:solidFill>
                        <a:effectLst/>
                        <a:latin typeface="Calibri" panose="020F0502020204030204" pitchFamily="34" charset="0"/>
                      </a:endParaRPr>
                    </a:p>
                  </a:txBody>
                  <a:tcPr marL="91432" marR="91432"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2"/>
                        </a:solidFill>
                        <a:effectLst/>
                        <a:latin typeface="Calibri" panose="020F0502020204030204" pitchFamily="34" charset="0"/>
                      </a:endParaRPr>
                    </a:p>
                  </a:txBody>
                  <a:tcPr marL="91432" marR="91432"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596055"/>
            <a:ext cx="1571344" cy="959627"/>
          </a:xfrm>
          <a:prstGeom prst="rect">
            <a:avLst/>
          </a:prstGeom>
          <a:ln>
            <a:noFill/>
          </a:ln>
          <a:effectLst>
            <a:softEdge rad="31750"/>
          </a:effectLst>
        </p:spPr>
      </p:pic>
      <p:sp>
        <p:nvSpPr>
          <p:cNvPr id="17" name="TextBox 11"/>
          <p:cNvSpPr txBox="1">
            <a:spLocks noChangeArrowheads="1"/>
          </p:cNvSpPr>
          <p:nvPr/>
        </p:nvSpPr>
        <p:spPr bwMode="auto">
          <a:xfrm>
            <a:off x="388938" y="1555750"/>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bg1"/>
                </a:solidFill>
                <a:latin typeface="Trebuchet MS" pitchFamily="34" charset="0"/>
              </a:defRPr>
            </a:lvl1pPr>
            <a:lvl2pPr marL="742950" indent="-285750">
              <a:defRPr sz="1600">
                <a:solidFill>
                  <a:schemeClr val="bg1"/>
                </a:solidFill>
                <a:latin typeface="Trebuchet MS" pitchFamily="34" charset="0"/>
              </a:defRPr>
            </a:lvl2pPr>
            <a:lvl3pPr marL="1143000" indent="-228600">
              <a:defRPr sz="1600">
                <a:solidFill>
                  <a:schemeClr val="bg1"/>
                </a:solidFill>
                <a:latin typeface="Trebuchet MS" pitchFamily="34" charset="0"/>
              </a:defRPr>
            </a:lvl3pPr>
            <a:lvl4pPr marL="1600200" indent="-228600">
              <a:defRPr sz="1600">
                <a:solidFill>
                  <a:schemeClr val="bg1"/>
                </a:solidFill>
                <a:latin typeface="Trebuchet MS" pitchFamily="34" charset="0"/>
              </a:defRPr>
            </a:lvl4pPr>
            <a:lvl5pPr marL="2057400" indent="-228600">
              <a:defRPr sz="1600">
                <a:solidFill>
                  <a:schemeClr val="bg1"/>
                </a:solidFill>
                <a:latin typeface="Trebuchet MS" pitchFamily="34"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rebuchet MS" pitchFamily="34" charset="0"/>
              </a:defRPr>
            </a:lvl9pPr>
          </a:lstStyle>
          <a:p>
            <a:pPr>
              <a:defRPr/>
            </a:pPr>
            <a:r>
              <a:rPr lang="en-US" sz="1050" b="1" dirty="0" smtClean="0">
                <a:solidFill>
                  <a:srgbClr val="0E438A"/>
                </a:solidFill>
                <a:latin typeface="Calibri" panose="020F0502020204030204" pitchFamily="34" charset="0"/>
              </a:rPr>
              <a:t>Health</a:t>
            </a:r>
            <a:endParaRPr lang="en-US" sz="1050" b="1" dirty="0">
              <a:solidFill>
                <a:srgbClr val="0E438A"/>
              </a:solidFill>
              <a:latin typeface="Calibri" panose="020F0502020204030204" pitchFamily="34" charset="0"/>
            </a:endParaRPr>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536" y="4418576"/>
            <a:ext cx="1898454" cy="1264370"/>
          </a:xfrm>
          <a:prstGeom prst="rect">
            <a:avLst/>
          </a:prstGeom>
          <a:ln>
            <a:noFill/>
          </a:ln>
          <a:effectLst>
            <a:softEdge rad="31750"/>
          </a:effectLst>
        </p:spPr>
      </p:pic>
      <p:sp>
        <p:nvSpPr>
          <p:cNvPr id="49190" name="TextBox 11"/>
          <p:cNvSpPr txBox="1">
            <a:spLocks noChangeArrowheads="1"/>
          </p:cNvSpPr>
          <p:nvPr/>
        </p:nvSpPr>
        <p:spPr bwMode="auto">
          <a:xfrm>
            <a:off x="323850" y="5630863"/>
            <a:ext cx="16843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dirty="0">
                <a:solidFill>
                  <a:srgbClr val="0E438A"/>
                </a:solidFill>
                <a:latin typeface="Calibri" panose="020F0502020204030204" pitchFamily="34" charset="0"/>
              </a:rPr>
              <a:t>Transport, Trade, Logistics</a:t>
            </a:r>
          </a:p>
        </p:txBody>
      </p:sp>
      <p:sp>
        <p:nvSpPr>
          <p:cNvPr id="49191" name="Rectangle 2"/>
          <p:cNvSpPr>
            <a:spLocks noChangeArrowheads="1"/>
          </p:cNvSpPr>
          <p:nvPr/>
        </p:nvSpPr>
        <p:spPr bwMode="auto">
          <a:xfrm>
            <a:off x="395288" y="6064250"/>
            <a:ext cx="8424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200" b="1">
                <a:solidFill>
                  <a:schemeClr val="tx2"/>
                </a:solidFill>
                <a:latin typeface="Calibri" panose="020F0502020204030204" pitchFamily="34" charset="0"/>
              </a:rPr>
              <a:t>UK Regulators’ Network (UKRN) is an initiative of the UK economic regulators: </a:t>
            </a:r>
            <a:r>
              <a:rPr lang="en-US" altLang="en-US" sz="1200" b="1">
                <a:solidFill>
                  <a:schemeClr val="tx2"/>
                </a:solidFill>
                <a:latin typeface="Calibri" panose="020F0502020204030204" pitchFamily="34" charset="0"/>
                <a:hlinkClick r:id="rId6"/>
              </a:rPr>
              <a:t>CAA</a:t>
            </a:r>
            <a:r>
              <a:rPr lang="en-US" altLang="en-US" sz="1200" b="1">
                <a:solidFill>
                  <a:schemeClr val="tx2"/>
                </a:solidFill>
                <a:latin typeface="Calibri" panose="020F0502020204030204" pitchFamily="34" charset="0"/>
              </a:rPr>
              <a:t>, </a:t>
            </a:r>
            <a:r>
              <a:rPr lang="en-US" altLang="en-US" sz="1200" b="1">
                <a:solidFill>
                  <a:schemeClr val="tx2"/>
                </a:solidFill>
                <a:latin typeface="Calibri" panose="020F0502020204030204" pitchFamily="34" charset="0"/>
                <a:hlinkClick r:id="rId7"/>
              </a:rPr>
              <a:t>FCA</a:t>
            </a:r>
            <a:r>
              <a:rPr lang="en-US" altLang="en-US" sz="1200" b="1">
                <a:solidFill>
                  <a:schemeClr val="tx2"/>
                </a:solidFill>
                <a:latin typeface="Calibri" panose="020F0502020204030204" pitchFamily="34" charset="0"/>
              </a:rPr>
              <a:t>, </a:t>
            </a:r>
            <a:r>
              <a:rPr lang="en-US" altLang="en-US" sz="1200" b="1">
                <a:solidFill>
                  <a:schemeClr val="tx2"/>
                </a:solidFill>
                <a:latin typeface="Calibri" panose="020F0502020204030204" pitchFamily="34" charset="0"/>
                <a:hlinkClick r:id="rId8"/>
              </a:rPr>
              <a:t>Ofcom</a:t>
            </a:r>
            <a:r>
              <a:rPr lang="en-US" altLang="en-US" sz="1200" b="1">
                <a:solidFill>
                  <a:schemeClr val="tx2"/>
                </a:solidFill>
                <a:latin typeface="Calibri" panose="020F0502020204030204" pitchFamily="34" charset="0"/>
              </a:rPr>
              <a:t> </a:t>
            </a:r>
            <a:r>
              <a:rPr lang="en-US" altLang="en-US" sz="1200" b="1">
                <a:solidFill>
                  <a:schemeClr val="tx2"/>
                </a:solidFill>
                <a:latin typeface="Calibri" panose="020F0502020204030204" pitchFamily="34" charset="0"/>
                <a:hlinkClick r:id="rId9"/>
              </a:rPr>
              <a:t>Ofgem</a:t>
            </a:r>
            <a:r>
              <a:rPr lang="en-US" altLang="en-US" sz="1200" b="1">
                <a:solidFill>
                  <a:schemeClr val="tx2"/>
                </a:solidFill>
                <a:latin typeface="Calibri" panose="020F0502020204030204" pitchFamily="34" charset="0"/>
              </a:rPr>
              <a:t>, </a:t>
            </a:r>
            <a:r>
              <a:rPr lang="en-US" altLang="en-US" sz="1200" b="1">
                <a:solidFill>
                  <a:schemeClr val="tx2"/>
                </a:solidFill>
                <a:latin typeface="Calibri" panose="020F0502020204030204" pitchFamily="34" charset="0"/>
                <a:hlinkClick r:id="rId10"/>
              </a:rPr>
              <a:t>ORR</a:t>
            </a:r>
            <a:r>
              <a:rPr lang="en-US" altLang="en-US" sz="1200" b="1">
                <a:solidFill>
                  <a:schemeClr val="tx2"/>
                </a:solidFill>
                <a:latin typeface="Calibri" panose="020F0502020204030204" pitchFamily="34" charset="0"/>
              </a:rPr>
              <a:t>, </a:t>
            </a:r>
            <a:r>
              <a:rPr lang="en-US" altLang="en-US" sz="1200" b="1">
                <a:solidFill>
                  <a:schemeClr val="tx2"/>
                </a:solidFill>
                <a:latin typeface="Calibri" panose="020F0502020204030204" pitchFamily="34" charset="0"/>
                <a:hlinkClick r:id="rId11"/>
              </a:rPr>
              <a:t>Ofwat</a:t>
            </a:r>
            <a:r>
              <a:rPr lang="en-US" altLang="en-US" sz="1200" b="1">
                <a:solidFill>
                  <a:schemeClr val="tx2"/>
                </a:solidFill>
                <a:latin typeface="Calibri" panose="020F0502020204030204" pitchFamily="34" charset="0"/>
              </a:rPr>
              <a:t>, </a:t>
            </a:r>
            <a:r>
              <a:rPr lang="en-US" altLang="en-US" sz="1200" b="1">
                <a:solidFill>
                  <a:schemeClr val="tx2"/>
                </a:solidFill>
                <a:latin typeface="Calibri" panose="020F0502020204030204" pitchFamily="34" charset="0"/>
                <a:hlinkClick r:id="rId12"/>
              </a:rPr>
              <a:t>UR</a:t>
            </a:r>
            <a:r>
              <a:rPr lang="en-US" altLang="en-US" sz="1200" b="1">
                <a:solidFill>
                  <a:schemeClr val="tx2"/>
                </a:solidFill>
                <a:latin typeface="Calibri" panose="020F0502020204030204" pitchFamily="34" charset="0"/>
              </a:rPr>
              <a:t>. Monitor and the Water Industry Commission for Scotland (WICS) are also participating as observers</a:t>
            </a:r>
          </a:p>
        </p:txBody>
      </p:sp>
      <p:sp>
        <p:nvSpPr>
          <p:cNvPr id="49192" name="TextBox 11"/>
          <p:cNvSpPr txBox="1">
            <a:spLocks noChangeArrowheads="1"/>
          </p:cNvSpPr>
          <p:nvPr/>
        </p:nvSpPr>
        <p:spPr bwMode="auto">
          <a:xfrm>
            <a:off x="427038" y="3543300"/>
            <a:ext cx="1004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r>
              <a:rPr lang="en-US" altLang="en-US" sz="1000" b="1">
                <a:solidFill>
                  <a:srgbClr val="0E438A"/>
                </a:solidFill>
                <a:latin typeface="Calibri" panose="020F0502020204030204" pitchFamily="34" charset="0"/>
              </a:rPr>
              <a:t>Electricity</a:t>
            </a:r>
          </a:p>
        </p:txBody>
      </p:sp>
      <p:pic>
        <p:nvPicPr>
          <p:cNvPr id="20" name="Picture 1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3528" y="2393235"/>
            <a:ext cx="1898454" cy="127552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6445D3B4-D87B-4C30-A64A-168C7C21F006}" type="slidenum">
              <a:rPr lang="en-US" altLang="en-US" sz="1000">
                <a:solidFill>
                  <a:srgbClr val="0E438A"/>
                </a:solidFill>
                <a:latin typeface="Zurich BT" charset="0"/>
              </a:rPr>
              <a:pPr>
                <a:spcBef>
                  <a:spcPct val="0"/>
                </a:spcBef>
                <a:buClrTx/>
                <a:buSzTx/>
                <a:buFontTx/>
                <a:buNone/>
              </a:pPr>
              <a:t>25</a:t>
            </a:fld>
            <a:endParaRPr lang="en-US" altLang="en-US" sz="1000">
              <a:solidFill>
                <a:srgbClr val="0E438A"/>
              </a:solidFill>
              <a:latin typeface="Zurich BT"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buClrTx/>
              <a:buFontTx/>
              <a:buNone/>
              <a:defRPr/>
            </a:pPr>
            <a:r>
              <a:rPr lang="en-US" sz="900">
                <a:solidFill>
                  <a:schemeClr val="bg2"/>
                </a:solidFill>
                <a:latin typeface="+mn-lt"/>
                <a:cs typeface="Arial" charset="0"/>
              </a:rPr>
              <a:t>ITU ASP RO</a:t>
            </a:r>
          </a:p>
        </p:txBody>
      </p:sp>
      <p:sp>
        <p:nvSpPr>
          <p:cNvPr id="8196"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sp>
        <p:nvSpPr>
          <p:cNvPr id="8197" name="Rectangle 3"/>
          <p:cNvSpPr>
            <a:spLocks noChangeArrowheads="1"/>
          </p:cNvSpPr>
          <p:nvPr/>
        </p:nvSpPr>
        <p:spPr bwMode="auto">
          <a:xfrm>
            <a:off x="0" y="2925762"/>
            <a:ext cx="8101013" cy="129532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r>
              <a:rPr lang="en-US" altLang="en-US" sz="2800" b="1" dirty="0" smtClean="0">
                <a:solidFill>
                  <a:schemeClr val="bg1"/>
                </a:solidFill>
                <a:latin typeface="Calibri" panose="020F0502020204030204" pitchFamily="34" charset="0"/>
              </a:rPr>
              <a:t>Bridging </a:t>
            </a:r>
            <a:r>
              <a:rPr lang="en-US" altLang="en-US" sz="2800" b="1" dirty="0">
                <a:solidFill>
                  <a:schemeClr val="bg1"/>
                </a:solidFill>
                <a:latin typeface="Calibri" panose="020F0502020204030204" pitchFamily="34" charset="0"/>
              </a:rPr>
              <a:t>the standardization gap – A development  perspective</a:t>
            </a:r>
            <a:endParaRPr lang="en-US" altLang="en-US" sz="2800" b="1"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121109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772816"/>
            <a:ext cx="7561014" cy="1323439"/>
          </a:xfrm>
        </p:spPr>
        <p:txBody>
          <a:bodyPr/>
          <a:lstStyle/>
          <a:p>
            <a:r>
              <a:rPr lang="pt-BR" dirty="0" smtClean="0">
                <a:latin typeface="Cambria" panose="02040503050406030204" pitchFamily="18" charset="0"/>
              </a:rPr>
              <a:t>Bridging Standardization Gap</a:t>
            </a:r>
            <a:endParaRPr lang="en-US" dirty="0">
              <a:latin typeface="Cambria" panose="02040503050406030204" pitchFamily="18" charset="0"/>
            </a:endParaRPr>
          </a:p>
        </p:txBody>
      </p:sp>
      <p:pic>
        <p:nvPicPr>
          <p:cNvPr id="2050" name="Picture 2" descr="https://encrypted-tbn1.gstatic.com/images?q=tbn:ANd9GcRC7oMdRYSmPx8hBM0CJPPprsEPE8VH3-J678-93KEJL9QpHXgqL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24944"/>
            <a:ext cx="2843808"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99086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605564" cy="641350"/>
          </a:xfrm>
        </p:spPr>
        <p:txBody>
          <a:bodyPr>
            <a:normAutofit fontScale="90000"/>
          </a:bodyPr>
          <a:lstStyle/>
          <a:p>
            <a:r>
              <a:rPr lang="pt-BR" dirty="0" smtClean="0">
                <a:latin typeface="Calibri" panose="020F0502020204030204" pitchFamily="34" charset="0"/>
              </a:rPr>
              <a:t>Bridging the Standardization Gap: An </a:t>
            </a:r>
            <a:r>
              <a:rPr lang="pt-BR" sz="3100" dirty="0" smtClean="0">
                <a:latin typeface="Calibri" panose="020F0502020204030204" pitchFamily="34" charset="0"/>
              </a:rPr>
              <a:t>Introduction</a:t>
            </a:r>
            <a:endParaRPr lang="en-US" sz="3100" dirty="0">
              <a:latin typeface="Calibri" panose="020F0502020204030204" pitchFamily="34" charset="0"/>
            </a:endParaRPr>
          </a:p>
        </p:txBody>
      </p:sp>
      <p:sp>
        <p:nvSpPr>
          <p:cNvPr id="3" name="Content Placeholder 2"/>
          <p:cNvSpPr>
            <a:spLocks noGrp="1"/>
          </p:cNvSpPr>
          <p:nvPr>
            <p:ph idx="1"/>
          </p:nvPr>
        </p:nvSpPr>
        <p:spPr>
          <a:xfrm>
            <a:off x="323528" y="980728"/>
            <a:ext cx="5626968" cy="5328592"/>
          </a:xfrm>
        </p:spPr>
        <p:txBody>
          <a:bodyPr>
            <a:noAutofit/>
          </a:bodyPr>
          <a:lstStyle/>
          <a:p>
            <a:pPr>
              <a:spcAft>
                <a:spcPts val="1200"/>
              </a:spcAft>
            </a:pPr>
            <a:r>
              <a:rPr lang="en-GB" sz="1600" dirty="0" smtClean="0">
                <a:latin typeface="Calibri" panose="020F0502020204030204" pitchFamily="34" charset="0"/>
              </a:rPr>
              <a:t>Participation in the ICT standard process gives to contributors the chance to provide inputs and better understand of the technologies and applications that will become the next market reality.</a:t>
            </a:r>
          </a:p>
          <a:p>
            <a:pPr>
              <a:spcAft>
                <a:spcPts val="1200"/>
              </a:spcAft>
            </a:pPr>
            <a:r>
              <a:rPr lang="en-GB" sz="1600" dirty="0" smtClean="0">
                <a:latin typeface="Calibri" panose="020F0502020204030204" pitchFamily="34" charset="0"/>
              </a:rPr>
              <a:t>Good and liable standards help to improve the establishment of regional and national set of technical requirements and ultimately contributes to access safe and interoperable ICT equipment.</a:t>
            </a:r>
          </a:p>
          <a:p>
            <a:pPr>
              <a:spcAft>
                <a:spcPts val="1200"/>
              </a:spcAft>
            </a:pPr>
            <a:r>
              <a:rPr lang="en-GB" sz="1600" dirty="0" smtClean="0">
                <a:latin typeface="Calibri" panose="020F0502020204030204" pitchFamily="34" charset="0"/>
              </a:rPr>
              <a:t>Standardization </a:t>
            </a:r>
            <a:r>
              <a:rPr lang="en-GB" sz="1600" dirty="0">
                <a:latin typeface="Calibri" panose="020F0502020204030204" pitchFamily="34" charset="0"/>
              </a:rPr>
              <a:t>capabilities </a:t>
            </a:r>
            <a:r>
              <a:rPr lang="en-GB" sz="1600" dirty="0" smtClean="0">
                <a:latin typeface="Calibri" panose="020F0502020204030204" pitchFamily="34" charset="0"/>
              </a:rPr>
              <a:t>contributes to reduce the </a:t>
            </a:r>
            <a:r>
              <a:rPr lang="en-GB" sz="1600" dirty="0">
                <a:latin typeface="Calibri" panose="020F0502020204030204" pitchFamily="34" charset="0"/>
              </a:rPr>
              <a:t>digital divide between the developed and developing </a:t>
            </a:r>
            <a:r>
              <a:rPr lang="en-GB" sz="1600" dirty="0" smtClean="0">
                <a:latin typeface="Calibri" panose="020F0502020204030204" pitchFamily="34" charset="0"/>
              </a:rPr>
              <a:t>worlds. </a:t>
            </a:r>
          </a:p>
          <a:p>
            <a:pPr>
              <a:spcAft>
                <a:spcPts val="1200"/>
              </a:spcAft>
            </a:pPr>
            <a:r>
              <a:rPr lang="en-US" sz="1600" dirty="0" smtClean="0">
                <a:latin typeface="Calibri" panose="020F0502020204030204" pitchFamily="34" charset="0"/>
              </a:rPr>
              <a:t>Increasing the knowledge and capacity of developing countries for the effective application/implementation of standards (Recommendations) developed in ITU-T and ITU-R is fundamental for bridging the standardization gap. </a:t>
            </a:r>
          </a:p>
          <a:p>
            <a:pPr marL="342900" lvl="1" indent="-342900">
              <a:spcAft>
                <a:spcPts val="1200"/>
              </a:spcAft>
              <a:buFont typeface="Arial" panose="020B0604020202020204" pitchFamily="34" charset="0"/>
              <a:buChar char="•"/>
            </a:pPr>
            <a:r>
              <a:rPr lang="en-GB" sz="1600" dirty="0" smtClean="0">
                <a:latin typeface="Calibri" panose="020F0502020204030204" pitchFamily="34" charset="0"/>
              </a:rPr>
              <a:t>The activities from </a:t>
            </a:r>
            <a:r>
              <a:rPr lang="en-GB" sz="1600" dirty="0" smtClean="0">
                <a:latin typeface="Calibri" panose="020F0502020204030204" pitchFamily="34" charset="0"/>
                <a:hlinkClick r:id="rId3"/>
              </a:rPr>
              <a:t>ITU Regional Offices and Areas Offices</a:t>
            </a:r>
            <a:r>
              <a:rPr lang="en-GB" sz="1600" dirty="0" smtClean="0">
                <a:latin typeface="Calibri" panose="020F0502020204030204" pitchFamily="34" charset="0"/>
              </a:rPr>
              <a:t> is key. Tailored capacity building events and assistance to developing countries will increase inputs from developing countries into ICT standards.</a:t>
            </a:r>
          </a:p>
          <a:p>
            <a:endParaRPr lang="en-GB" sz="1600" dirty="0" smtClean="0">
              <a:latin typeface="Calibri" panose="020F0502020204030204" pitchFamily="34" charset="0"/>
            </a:endParaRPr>
          </a:p>
          <a:p>
            <a:pPr lvl="1"/>
            <a:endParaRPr lang="en-US" sz="1600" dirty="0">
              <a:latin typeface="Calibri" panose="020F0502020204030204" pitchFamily="34" charset="0"/>
            </a:endParaRPr>
          </a:p>
        </p:txBody>
      </p:sp>
      <p:pic>
        <p:nvPicPr>
          <p:cNvPr id="3076" name="Picture 4" descr="https://encrypted-tbn1.gstatic.com/images?q=tbn:ANd9GcQlMOG55ckp-pvn1t95id5-XdOOlIq5_JRfuVxu4BWiSa0VPg3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5434190"/>
            <a:ext cx="2574590" cy="1224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4248" y="1124744"/>
            <a:ext cx="1944216" cy="523220"/>
          </a:xfrm>
          <a:prstGeom prst="rect">
            <a:avLst/>
          </a:prstGeom>
          <a:noFill/>
        </p:spPr>
        <p:txBody>
          <a:bodyPr wrap="square" rtlCol="0">
            <a:spAutoFit/>
          </a:bodyPr>
          <a:lstStyle/>
          <a:p>
            <a:r>
              <a:rPr lang="en-US" sz="2800" b="1" dirty="0" smtClean="0">
                <a:solidFill>
                  <a:schemeClr val="accent2"/>
                </a:solidFill>
                <a:latin typeface="Calibri" panose="020F0502020204030204" pitchFamily="34" charset="0"/>
              </a:rPr>
              <a:t>Workshops</a:t>
            </a:r>
            <a:endParaRPr lang="en-US" sz="2800" b="1" dirty="0">
              <a:solidFill>
                <a:schemeClr val="accent2"/>
              </a:solidFill>
              <a:latin typeface="Calibri" panose="020F0502020204030204" pitchFamily="34" charset="0"/>
            </a:endParaRPr>
          </a:p>
        </p:txBody>
      </p:sp>
      <p:sp>
        <p:nvSpPr>
          <p:cNvPr id="7" name="TextBox 6"/>
          <p:cNvSpPr txBox="1"/>
          <p:nvPr/>
        </p:nvSpPr>
        <p:spPr>
          <a:xfrm>
            <a:off x="6804248" y="2617748"/>
            <a:ext cx="1944216" cy="523220"/>
          </a:xfrm>
          <a:prstGeom prst="rect">
            <a:avLst/>
          </a:prstGeom>
          <a:noFill/>
        </p:spPr>
        <p:txBody>
          <a:bodyPr wrap="square" rtlCol="0">
            <a:spAutoFit/>
          </a:bodyPr>
          <a:lstStyle/>
          <a:p>
            <a:r>
              <a:rPr lang="en-US" sz="2800" b="1" dirty="0" smtClean="0">
                <a:solidFill>
                  <a:schemeClr val="accent2"/>
                </a:solidFill>
                <a:latin typeface="Calibri" panose="020F0502020204030204" pitchFamily="34" charset="0"/>
              </a:rPr>
              <a:t>Trainings</a:t>
            </a:r>
            <a:endParaRPr lang="en-US" sz="2800" b="1" dirty="0">
              <a:solidFill>
                <a:schemeClr val="accent2"/>
              </a:solidFill>
              <a:latin typeface="Calibri" panose="020F0502020204030204" pitchFamily="34" charset="0"/>
            </a:endParaRPr>
          </a:p>
        </p:txBody>
      </p:sp>
      <p:sp>
        <p:nvSpPr>
          <p:cNvPr id="8" name="TextBox 7"/>
          <p:cNvSpPr txBox="1"/>
          <p:nvPr/>
        </p:nvSpPr>
        <p:spPr>
          <a:xfrm>
            <a:off x="6804248" y="3410997"/>
            <a:ext cx="1944216" cy="954107"/>
          </a:xfrm>
          <a:prstGeom prst="rect">
            <a:avLst/>
          </a:prstGeom>
          <a:noFill/>
        </p:spPr>
        <p:txBody>
          <a:bodyPr wrap="square" rtlCol="0">
            <a:spAutoFit/>
          </a:bodyPr>
          <a:lstStyle/>
          <a:p>
            <a:r>
              <a:rPr lang="en-US" sz="2800" b="1" dirty="0" smtClean="0">
                <a:solidFill>
                  <a:schemeClr val="accent2"/>
                </a:solidFill>
                <a:latin typeface="Calibri" panose="020F0502020204030204" pitchFamily="34" charset="0"/>
              </a:rPr>
              <a:t>Direct Assistances</a:t>
            </a:r>
            <a:endParaRPr lang="en-US" sz="2800" b="1" dirty="0">
              <a:solidFill>
                <a:schemeClr val="accent2"/>
              </a:solidFill>
              <a:latin typeface="Calibri" panose="020F0502020204030204" pitchFamily="34" charset="0"/>
            </a:endParaRPr>
          </a:p>
        </p:txBody>
      </p:sp>
      <p:sp>
        <p:nvSpPr>
          <p:cNvPr id="9" name="TextBox 8"/>
          <p:cNvSpPr txBox="1"/>
          <p:nvPr/>
        </p:nvSpPr>
        <p:spPr>
          <a:xfrm>
            <a:off x="6790299" y="4512607"/>
            <a:ext cx="1944216" cy="954107"/>
          </a:xfrm>
          <a:prstGeom prst="rect">
            <a:avLst/>
          </a:prstGeom>
          <a:noFill/>
        </p:spPr>
        <p:txBody>
          <a:bodyPr wrap="square" rtlCol="0">
            <a:spAutoFit/>
          </a:bodyPr>
          <a:lstStyle/>
          <a:p>
            <a:r>
              <a:rPr lang="en-US" sz="2800" b="1" dirty="0" smtClean="0">
                <a:solidFill>
                  <a:schemeClr val="accent2"/>
                </a:solidFill>
                <a:latin typeface="Calibri" panose="020F0502020204030204" pitchFamily="34" charset="0"/>
              </a:rPr>
              <a:t>Study Groups</a:t>
            </a:r>
            <a:endParaRPr lang="en-US" sz="2800" b="1" dirty="0">
              <a:solidFill>
                <a:schemeClr val="accent2"/>
              </a:solidFill>
              <a:latin typeface="Calibri" panose="020F0502020204030204" pitchFamily="34" charset="0"/>
            </a:endParaRPr>
          </a:p>
        </p:txBody>
      </p:sp>
      <p:sp>
        <p:nvSpPr>
          <p:cNvPr id="5" name="Isosceles Triangle 4"/>
          <p:cNvSpPr/>
          <p:nvPr/>
        </p:nvSpPr>
        <p:spPr bwMode="auto">
          <a:xfrm rot="5400000">
            <a:off x="4349000" y="2960949"/>
            <a:ext cx="4104459" cy="432048"/>
          </a:xfrm>
          <a:prstGeom prst="triangle">
            <a:avLst/>
          </a:prstGeom>
          <a:solidFill>
            <a:schemeClr val="tx2">
              <a:lumMod val="40000"/>
              <a:lumOff val="60000"/>
            </a:schemeClr>
          </a:soli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endParaRPr kumimoji="0" lang="en-US" sz="1600" b="0" i="0" u="none" strike="noStrike" cap="none" normalizeH="0" baseline="0" smtClean="0">
              <a:ln>
                <a:noFill/>
              </a:ln>
              <a:solidFill>
                <a:schemeClr val="bg1"/>
              </a:solidFill>
              <a:effectLst/>
              <a:latin typeface="Trebuchet MS" pitchFamily="34" charset="0"/>
            </a:endParaRPr>
          </a:p>
        </p:txBody>
      </p:sp>
      <p:sp>
        <p:nvSpPr>
          <p:cNvPr id="11" name="TextBox 10"/>
          <p:cNvSpPr txBox="1"/>
          <p:nvPr/>
        </p:nvSpPr>
        <p:spPr>
          <a:xfrm>
            <a:off x="6818197" y="1897668"/>
            <a:ext cx="2074283" cy="523220"/>
          </a:xfrm>
          <a:prstGeom prst="rect">
            <a:avLst/>
          </a:prstGeom>
          <a:noFill/>
        </p:spPr>
        <p:txBody>
          <a:bodyPr wrap="square" rtlCol="0">
            <a:spAutoFit/>
          </a:bodyPr>
          <a:lstStyle/>
          <a:p>
            <a:r>
              <a:rPr lang="en-US" sz="2800" b="1" dirty="0" smtClean="0">
                <a:solidFill>
                  <a:schemeClr val="accent2"/>
                </a:solidFill>
                <a:latin typeface="Calibri" panose="020F0502020204030204" pitchFamily="34" charset="0"/>
              </a:rPr>
              <a:t>Publications</a:t>
            </a:r>
            <a:endParaRPr lang="en-US" sz="2800" b="1"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101391348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057"/>
            <a:ext cx="7772400" cy="641350"/>
          </a:xfrm>
        </p:spPr>
        <p:txBody>
          <a:bodyPr>
            <a:normAutofit/>
          </a:bodyPr>
          <a:lstStyle/>
          <a:p>
            <a:pPr algn="l"/>
            <a:r>
              <a:rPr lang="pt-BR" dirty="0" smtClean="0">
                <a:latin typeface="Cambria" panose="02040503050406030204" pitchFamily="18" charset="0"/>
              </a:rPr>
              <a:t>PP-2010</a:t>
            </a:r>
            <a:endParaRPr lang="en-US" dirty="0">
              <a:latin typeface="Cambria" panose="02040503050406030204" pitchFamily="18" charset="0"/>
            </a:endParaRPr>
          </a:p>
        </p:txBody>
      </p:sp>
      <p:sp>
        <p:nvSpPr>
          <p:cNvPr id="3" name="Content Placeholder 2"/>
          <p:cNvSpPr>
            <a:spLocks noGrp="1"/>
          </p:cNvSpPr>
          <p:nvPr>
            <p:ph idx="1"/>
          </p:nvPr>
        </p:nvSpPr>
        <p:spPr>
          <a:xfrm>
            <a:off x="323528" y="1340768"/>
            <a:ext cx="7488832" cy="4608537"/>
          </a:xfrm>
        </p:spPr>
        <p:txBody>
          <a:bodyPr>
            <a:noAutofit/>
          </a:bodyPr>
          <a:lstStyle/>
          <a:p>
            <a:pPr marL="0" indent="0">
              <a:buNone/>
            </a:pPr>
            <a:r>
              <a:rPr lang="pt-BR" sz="1600" b="1" dirty="0" smtClean="0">
                <a:latin typeface="Calibri" panose="020F0502020204030204" pitchFamily="34" charset="0"/>
              </a:rPr>
              <a:t>PP 2010 – Resolutions on BSG</a:t>
            </a:r>
            <a:endParaRPr lang="en-US" sz="1600" b="1" dirty="0" smtClean="0">
              <a:latin typeface="Calibri" panose="020F0502020204030204" pitchFamily="34" charset="0"/>
            </a:endParaRPr>
          </a:p>
          <a:p>
            <a:pPr>
              <a:spcAft>
                <a:spcPts val="600"/>
              </a:spcAft>
            </a:pPr>
            <a:r>
              <a:rPr lang="en-US" sz="1600" dirty="0" smtClean="0">
                <a:latin typeface="Calibri" panose="020F0502020204030204" pitchFamily="34" charset="0"/>
              </a:rPr>
              <a:t>Resolutions 25 and 123 (Rev. Guadalajara, 2010) of the Plenipotentiary Conference, on strengthening the ITU regional presence and bridging the standardization gap between developing and developed countries;</a:t>
            </a:r>
          </a:p>
          <a:p>
            <a:pPr>
              <a:spcAft>
                <a:spcPts val="600"/>
              </a:spcAft>
            </a:pPr>
            <a:r>
              <a:rPr lang="en-US" sz="1600" dirty="0" smtClean="0">
                <a:latin typeface="Calibri" panose="020F0502020204030204" pitchFamily="34" charset="0"/>
              </a:rPr>
              <a:t>Resolution 44 (Rev. Dubai, 2012): resolved to implement action plan aimed at bridging the standardization gap between developing and developed countries. Four programmes are considered:</a:t>
            </a:r>
          </a:p>
          <a:p>
            <a:pPr lvl="1"/>
            <a:r>
              <a:rPr lang="en-US" sz="1600" dirty="0" smtClean="0">
                <a:latin typeface="Calibri" panose="020F0502020204030204" pitchFamily="34" charset="0"/>
              </a:rPr>
              <a:t>Strengthening standard-making capabilities; </a:t>
            </a:r>
          </a:p>
          <a:p>
            <a:pPr lvl="1"/>
            <a:r>
              <a:rPr lang="en-US" sz="1600" dirty="0" smtClean="0">
                <a:latin typeface="Calibri" panose="020F0502020204030204" pitchFamily="34" charset="0"/>
              </a:rPr>
              <a:t>Assisting developing countries with respect to the application of standards; </a:t>
            </a:r>
          </a:p>
          <a:p>
            <a:pPr lvl="1"/>
            <a:r>
              <a:rPr lang="en-US" sz="1600" dirty="0" smtClean="0">
                <a:latin typeface="Calibri" panose="020F0502020204030204" pitchFamily="34" charset="0"/>
              </a:rPr>
              <a:t>Human resources capacity building; and </a:t>
            </a:r>
          </a:p>
          <a:p>
            <a:pPr lvl="1"/>
            <a:r>
              <a:rPr lang="en-US" sz="1600" dirty="0" smtClean="0">
                <a:latin typeface="Calibri" panose="020F0502020204030204" pitchFamily="34" charset="0"/>
              </a:rPr>
              <a:t>Fundraising for bridging the standardization gap.</a:t>
            </a:r>
            <a:endParaRPr lang="en-US" sz="1600" dirty="0">
              <a:latin typeface="Calibri" panose="020F0502020204030204" pitchFamily="34" charset="0"/>
            </a:endParaRPr>
          </a:p>
        </p:txBody>
      </p:sp>
    </p:spTree>
    <p:extLst>
      <p:ext uri="{BB962C8B-B14F-4D97-AF65-F5344CB8AC3E}">
        <p14:creationId xmlns:p14="http://schemas.microsoft.com/office/powerpoint/2010/main" val="396157719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580112" y="5517232"/>
            <a:ext cx="3168352" cy="1268760"/>
          </a:xfrm>
          <a:prstGeom prst="rect">
            <a:avLst/>
          </a:prstGeom>
          <a:solidFill>
            <a:schemeClr val="bg1"/>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endParaRPr kumimoji="0" lang="en-US" sz="1600" b="0" i="0" u="none" strike="noStrike" cap="none" normalizeH="0" baseline="0" smtClean="0">
              <a:ln>
                <a:noFill/>
              </a:ln>
              <a:solidFill>
                <a:schemeClr val="bg1"/>
              </a:solidFill>
              <a:effectLst/>
              <a:latin typeface="Trebuchet MS" pitchFamily="34" charset="0"/>
            </a:endParaRPr>
          </a:p>
        </p:txBody>
      </p:sp>
      <p:sp>
        <p:nvSpPr>
          <p:cNvPr id="2" name="Title 1"/>
          <p:cNvSpPr>
            <a:spLocks noGrp="1"/>
          </p:cNvSpPr>
          <p:nvPr>
            <p:ph type="title"/>
          </p:nvPr>
        </p:nvSpPr>
        <p:spPr>
          <a:xfrm>
            <a:off x="424036" y="0"/>
            <a:ext cx="7772400" cy="641350"/>
          </a:xfrm>
        </p:spPr>
        <p:txBody>
          <a:bodyPr>
            <a:normAutofit/>
          </a:bodyPr>
          <a:lstStyle/>
          <a:p>
            <a:pPr algn="l"/>
            <a:r>
              <a:rPr lang="pt-BR" dirty="0" smtClean="0">
                <a:latin typeface="Calibri" panose="020F0502020204030204" pitchFamily="34" charset="0"/>
              </a:rPr>
              <a:t>WTDC-14</a:t>
            </a:r>
            <a:endParaRPr lang="en-US" dirty="0">
              <a:latin typeface="Calibri" panose="020F0502020204030204" pitchFamily="34" charset="0"/>
            </a:endParaRPr>
          </a:p>
        </p:txBody>
      </p:sp>
      <p:sp>
        <p:nvSpPr>
          <p:cNvPr id="3" name="Content Placeholder 2"/>
          <p:cNvSpPr>
            <a:spLocks noGrp="1"/>
          </p:cNvSpPr>
          <p:nvPr>
            <p:ph idx="1"/>
          </p:nvPr>
        </p:nvSpPr>
        <p:spPr>
          <a:xfrm>
            <a:off x="323528" y="548680"/>
            <a:ext cx="4464496" cy="5616624"/>
          </a:xfrm>
        </p:spPr>
        <p:txBody>
          <a:bodyPr>
            <a:noAutofit/>
          </a:bodyPr>
          <a:lstStyle/>
          <a:p>
            <a:pPr marL="0" indent="0" hangingPunct="0">
              <a:spcAft>
                <a:spcPts val="600"/>
              </a:spcAft>
              <a:buNone/>
            </a:pPr>
            <a:endParaRPr lang="en-US" sz="1600" b="1" dirty="0" smtClean="0">
              <a:latin typeface="Calibri" panose="020F0502020204030204" pitchFamily="34" charset="0"/>
            </a:endParaRPr>
          </a:p>
          <a:p>
            <a:pPr hangingPunct="0">
              <a:spcAft>
                <a:spcPts val="1200"/>
              </a:spcAft>
            </a:pPr>
            <a:r>
              <a:rPr lang="en-GB" sz="1600" u="sng" dirty="0" smtClean="0">
                <a:latin typeface="Calibri" panose="020F0502020204030204" pitchFamily="34" charset="0"/>
                <a:hlinkClick r:id="rId2"/>
              </a:rPr>
              <a:t>WTDC-14,</a:t>
            </a:r>
            <a:r>
              <a:rPr lang="en-GB" sz="1600" dirty="0" smtClean="0">
                <a:latin typeface="Calibri" panose="020F0502020204030204" pitchFamily="34" charset="0"/>
              </a:rPr>
              <a:t> Dubai,</a:t>
            </a:r>
            <a:r>
              <a:rPr lang="pt-BR" sz="1600" dirty="0">
                <a:latin typeface="Calibri" panose="020F0502020204030204" pitchFamily="34" charset="0"/>
              </a:rPr>
              <a:t> </a:t>
            </a:r>
            <a:r>
              <a:rPr lang="pt-BR" sz="1600" dirty="0" smtClean="0">
                <a:latin typeface="Calibri" panose="020F0502020204030204" pitchFamily="34" charset="0"/>
              </a:rPr>
              <a:t>highlighted the relevance of</a:t>
            </a:r>
            <a:r>
              <a:rPr lang="en-GB" sz="1600" dirty="0" smtClean="0">
                <a:latin typeface="Calibri" panose="020F0502020204030204" pitchFamily="34" charset="0"/>
              </a:rPr>
              <a:t> </a:t>
            </a:r>
            <a:r>
              <a:rPr lang="en-GB" sz="1600" dirty="0">
                <a:latin typeface="Calibri" panose="020F0502020204030204" pitchFamily="34" charset="0"/>
              </a:rPr>
              <a:t>regional activities and engagement on bridging the standardization gap between developing and developed countries. </a:t>
            </a:r>
            <a:endParaRPr lang="en-GB" sz="1600" dirty="0" smtClean="0">
              <a:latin typeface="Calibri" panose="020F0502020204030204" pitchFamily="34" charset="0"/>
            </a:endParaRPr>
          </a:p>
          <a:p>
            <a:pPr>
              <a:spcAft>
                <a:spcPts val="1200"/>
              </a:spcAft>
            </a:pPr>
            <a:r>
              <a:rPr lang="en-US" sz="1600" dirty="0" smtClean="0">
                <a:latin typeface="Calibri" panose="020F0502020204030204" pitchFamily="34" charset="0"/>
              </a:rPr>
              <a:t>The </a:t>
            </a:r>
            <a:r>
              <a:rPr lang="en-US" sz="1600" u="sng" dirty="0">
                <a:latin typeface="Calibri" panose="020F0502020204030204" pitchFamily="34" charset="0"/>
                <a:hlinkClick r:id="rId3"/>
              </a:rPr>
              <a:t>Dubai Declaration</a:t>
            </a:r>
            <a:r>
              <a:rPr lang="en-US" sz="1600" dirty="0">
                <a:latin typeface="Calibri" panose="020F0502020204030204" pitchFamily="34" charset="0"/>
              </a:rPr>
              <a:t> specifically </a:t>
            </a:r>
            <a:r>
              <a:rPr lang="en-US" sz="1600" dirty="0" smtClean="0">
                <a:latin typeface="Calibri" panose="020F0502020204030204" pitchFamily="34" charset="0"/>
              </a:rPr>
              <a:t>asserts </a:t>
            </a:r>
            <a:r>
              <a:rPr lang="en-US" sz="1600" dirty="0">
                <a:latin typeface="Calibri" panose="020F0502020204030204" pitchFamily="34" charset="0"/>
              </a:rPr>
              <a:t>that “</a:t>
            </a:r>
            <a:r>
              <a:rPr lang="en-US" sz="1600" i="1" dirty="0">
                <a:latin typeface="Calibri" panose="020F0502020204030204" pitchFamily="34" charset="0"/>
              </a:rPr>
              <a:t>increased participation of developing countries in ITU activities to bridge the standardization gap is needed to ensure that they experience the economic benefits associated with technological development, and to better reflect the requirements and interests of developing countries in this area;</a:t>
            </a:r>
            <a:r>
              <a:rPr lang="en-US" sz="1600" dirty="0">
                <a:latin typeface="Calibri" panose="020F0502020204030204" pitchFamily="34" charset="0"/>
              </a:rPr>
              <a:t>”</a:t>
            </a:r>
          </a:p>
          <a:p>
            <a:pPr>
              <a:spcAft>
                <a:spcPts val="1200"/>
              </a:spcAft>
            </a:pPr>
            <a:r>
              <a:rPr lang="en-US" sz="1600" dirty="0">
                <a:latin typeface="Calibri" panose="020F0502020204030204" pitchFamily="34" charset="0"/>
              </a:rPr>
              <a:t>Fostering “</a:t>
            </a:r>
            <a:r>
              <a:rPr lang="en-US" sz="1600" b="1" i="1" dirty="0">
                <a:solidFill>
                  <a:schemeClr val="accent2"/>
                </a:solidFill>
                <a:latin typeface="Calibri" panose="020F0502020204030204" pitchFamily="34" charset="0"/>
              </a:rPr>
              <a:t>the development of telecommunication/ICT networks as well as relevant applications and services, including bridging the standardization</a:t>
            </a:r>
            <a:r>
              <a:rPr lang="en-US" sz="1600" i="1" dirty="0">
                <a:latin typeface="Calibri" panose="020F0502020204030204" pitchFamily="34" charset="0"/>
              </a:rPr>
              <a:t> </a:t>
            </a:r>
            <a:r>
              <a:rPr lang="en-US" sz="1600" i="1" dirty="0" smtClean="0">
                <a:latin typeface="Calibri" panose="020F0502020204030204" pitchFamily="34" charset="0"/>
              </a:rPr>
              <a:t>gap</a:t>
            </a:r>
            <a:r>
              <a:rPr lang="en-US" sz="1600" dirty="0" smtClean="0">
                <a:latin typeface="Calibri" panose="020F0502020204030204" pitchFamily="34" charset="0"/>
              </a:rPr>
              <a:t>” is the </a:t>
            </a:r>
            <a:r>
              <a:rPr lang="en-US" sz="1600" b="1" dirty="0" smtClean="0">
                <a:solidFill>
                  <a:schemeClr val="accent2"/>
                </a:solidFill>
                <a:latin typeface="Calibri" panose="020F0502020204030204" pitchFamily="34" charset="0"/>
              </a:rPr>
              <a:t>new ITU-D Objective 2</a:t>
            </a:r>
            <a:r>
              <a:rPr lang="en-US" sz="1600" dirty="0" smtClean="0">
                <a:latin typeface="Calibri" panose="020F0502020204030204" pitchFamily="34" charset="0"/>
              </a:rPr>
              <a:t>;</a:t>
            </a:r>
          </a:p>
          <a:p>
            <a:r>
              <a:rPr lang="en-US" sz="1600" b="1" dirty="0">
                <a:solidFill>
                  <a:schemeClr val="accent2"/>
                </a:solidFill>
                <a:latin typeface="Calibri" panose="020F0502020204030204" pitchFamily="34" charset="0"/>
              </a:rPr>
              <a:t>Approval of the Recommendation ITU-D 22 , </a:t>
            </a:r>
            <a:r>
              <a:rPr lang="en-US" sz="1600" dirty="0">
                <a:latin typeface="Calibri" panose="020F0502020204030204" pitchFamily="34" charset="0"/>
              </a:rPr>
              <a:t>“Bridging the standardization gap in association with regional groups of the study groups.”</a:t>
            </a:r>
          </a:p>
          <a:p>
            <a:endParaRPr lang="en-US" sz="1600" u="sng" dirty="0">
              <a:latin typeface="Calibri" panose="020F0502020204030204" pitchFamily="34" charset="0"/>
            </a:endParaRPr>
          </a:p>
          <a:p>
            <a:pPr>
              <a:spcAft>
                <a:spcPts val="1200"/>
              </a:spcAft>
            </a:pPr>
            <a:endParaRPr lang="en-US" sz="1600" dirty="0" smtClean="0">
              <a:latin typeface="Calibri" panose="020F0502020204030204" pitchFamily="34" charset="0"/>
            </a:endParaRPr>
          </a:p>
          <a:p>
            <a:endParaRPr lang="en-US" sz="1600" dirty="0">
              <a:latin typeface="Calibri" panose="020F0502020204030204" pitchFamily="34" charset="0"/>
            </a:endParaRPr>
          </a:p>
        </p:txBody>
      </p:sp>
      <p:pic>
        <p:nvPicPr>
          <p:cNvPr id="4" name="Picture 2" descr="https://encrypted-tbn0.gstatic.com/images?q=tbn:ANd9GcStuPTrZ--arIBE3hAadg_9mt0ZyYc_leAbSvClFEG9ga5LC6d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445" y="5793992"/>
            <a:ext cx="1750554" cy="8961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4694672" y="476672"/>
            <a:ext cx="426032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anose="05000000000000000000" pitchFamily="2" charset="2"/>
              <a:buNone/>
            </a:pPr>
            <a:endParaRPr lang="en-US" sz="1600" kern="0" dirty="0" smtClean="0">
              <a:latin typeface="Calibri" panose="020F0502020204030204" pitchFamily="34" charset="0"/>
            </a:endParaRPr>
          </a:p>
          <a:p>
            <a:r>
              <a:rPr lang="pt-BR" sz="1600" b="1" i="1" dirty="0">
                <a:solidFill>
                  <a:schemeClr val="accent2"/>
                </a:solidFill>
                <a:latin typeface="Calibri" panose="020F0502020204030204" pitchFamily="34" charset="0"/>
              </a:rPr>
              <a:t>Programme: </a:t>
            </a:r>
            <a:r>
              <a:rPr lang="en-US" sz="1600" b="1" i="1" dirty="0">
                <a:solidFill>
                  <a:schemeClr val="accent2"/>
                </a:solidFill>
                <a:latin typeface="Calibri" panose="020F0502020204030204" pitchFamily="34" charset="0"/>
              </a:rPr>
              <a:t>Telecommunication/ICT networks, including conformance and interoperability and bridging the standardization ga</a:t>
            </a:r>
            <a:r>
              <a:rPr lang="en-US" sz="1600" i="1" dirty="0">
                <a:latin typeface="Calibri" panose="020F0502020204030204" pitchFamily="34" charset="0"/>
              </a:rPr>
              <a:t>p</a:t>
            </a:r>
            <a:r>
              <a:rPr lang="en-US" sz="1600" dirty="0">
                <a:latin typeface="Calibri" panose="020F0502020204030204" pitchFamily="34" charset="0"/>
              </a:rPr>
              <a:t>: The objective of BDT's work in this area is to assist Member States in the implementation of evolution to these future network architectures and technologies, in accordance with the applicable </a:t>
            </a:r>
            <a:r>
              <a:rPr lang="en-US" sz="1600" b="1" dirty="0">
                <a:latin typeface="Calibri" panose="020F0502020204030204" pitchFamily="34" charset="0"/>
              </a:rPr>
              <a:t>standards </a:t>
            </a:r>
            <a:r>
              <a:rPr lang="en-US" sz="1600" dirty="0">
                <a:latin typeface="Calibri" panose="020F0502020204030204" pitchFamily="34" charset="0"/>
              </a:rPr>
              <a:t>(Recommendations) </a:t>
            </a:r>
            <a:r>
              <a:rPr lang="en-US" sz="1600" b="1" dirty="0">
                <a:latin typeface="Calibri" panose="020F0502020204030204" pitchFamily="34" charset="0"/>
              </a:rPr>
              <a:t>developed in ITU-T and ITU-R, for bridging the standardization gap</a:t>
            </a:r>
            <a:r>
              <a:rPr lang="en-US" sz="1600" dirty="0">
                <a:latin typeface="Calibri" panose="020F0502020204030204" pitchFamily="34" charset="0"/>
              </a:rPr>
              <a:t>, making better use of and managing infrastructure and resources as well as addressing interconnection issues of emerging networks</a:t>
            </a:r>
            <a:r>
              <a:rPr lang="en-US" sz="1600" dirty="0" smtClean="0">
                <a:latin typeface="Calibri" panose="020F0502020204030204" pitchFamily="34" charset="0"/>
              </a:rPr>
              <a:t>.</a:t>
            </a:r>
            <a:endParaRPr lang="en-US" sz="1600" kern="0" dirty="0" smtClean="0">
              <a:latin typeface="Calibri" panose="020F0502020204030204" pitchFamily="34" charset="0"/>
            </a:endParaRPr>
          </a:p>
          <a:p>
            <a:r>
              <a:rPr lang="en-US" sz="1600" b="1" kern="0" dirty="0" smtClean="0">
                <a:solidFill>
                  <a:schemeClr val="accent2"/>
                </a:solidFill>
                <a:latin typeface="Calibri" panose="020F0502020204030204" pitchFamily="34" charset="0"/>
              </a:rPr>
              <a:t>Resolution 4</a:t>
            </a:r>
            <a:r>
              <a:rPr lang="en-US" sz="1600" kern="0" dirty="0" smtClean="0">
                <a:latin typeface="Calibri" panose="020F0502020204030204" pitchFamily="34" charset="0"/>
              </a:rPr>
              <a:t>7 on the enhancement of knowledge and effective application of ITU Recommendations in developing countries, was revised to stress of the usefulness of ITU guidelines on the application of ITU Recommendations;</a:t>
            </a:r>
          </a:p>
          <a:p>
            <a:endParaRPr lang="en-US" sz="1600" kern="0" dirty="0" smtClean="0">
              <a:latin typeface="Calibri" panose="020F0502020204030204" pitchFamily="34" charset="0"/>
            </a:endParaRPr>
          </a:p>
          <a:p>
            <a:endParaRPr lang="en-US" sz="1600" kern="0" dirty="0">
              <a:latin typeface="Calibri" panose="020F0502020204030204" pitchFamily="34" charset="0"/>
            </a:endParaRPr>
          </a:p>
        </p:txBody>
      </p:sp>
    </p:spTree>
    <p:extLst>
      <p:ext uri="{BB962C8B-B14F-4D97-AF65-F5344CB8AC3E}">
        <p14:creationId xmlns:p14="http://schemas.microsoft.com/office/powerpoint/2010/main" val="82113909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6445D3B4-D87B-4C30-A64A-168C7C21F006}" type="slidenum">
              <a:rPr lang="en-US" altLang="en-US" sz="1000">
                <a:solidFill>
                  <a:srgbClr val="0E438A"/>
                </a:solidFill>
                <a:latin typeface="Zurich BT" charset="0"/>
              </a:rPr>
              <a:pPr>
                <a:spcBef>
                  <a:spcPct val="0"/>
                </a:spcBef>
                <a:buClrTx/>
                <a:buSzTx/>
                <a:buFontTx/>
                <a:buNone/>
              </a:pPr>
              <a:t>3</a:t>
            </a:fld>
            <a:endParaRPr lang="en-US" altLang="en-US" sz="1000">
              <a:solidFill>
                <a:srgbClr val="0E438A"/>
              </a:solidFill>
              <a:latin typeface="Zurich BT"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buClrTx/>
              <a:buFontTx/>
              <a:buNone/>
              <a:defRPr/>
            </a:pPr>
            <a:r>
              <a:rPr lang="en-US" sz="900">
                <a:solidFill>
                  <a:schemeClr val="bg2"/>
                </a:solidFill>
                <a:latin typeface="+mn-lt"/>
                <a:cs typeface="Arial" charset="0"/>
              </a:rPr>
              <a:t>ITU ASP RO</a:t>
            </a:r>
          </a:p>
        </p:txBody>
      </p:sp>
      <p:sp>
        <p:nvSpPr>
          <p:cNvPr id="8196"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sp>
        <p:nvSpPr>
          <p:cNvPr id="8197" name="Rectangle 3"/>
          <p:cNvSpPr>
            <a:spLocks noChangeArrowheads="1"/>
          </p:cNvSpPr>
          <p:nvPr/>
        </p:nvSpPr>
        <p:spPr bwMode="auto">
          <a:xfrm>
            <a:off x="0" y="2925763"/>
            <a:ext cx="8101013" cy="8636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800" b="1" dirty="0">
                <a:solidFill>
                  <a:schemeClr val="bg1"/>
                </a:solidFill>
                <a:latin typeface="Calibri" panose="020F0502020204030204" pitchFamily="34" charset="0"/>
                <a:cs typeface="Arial" panose="020B0604020202020204" pitchFamily="34" charset="0"/>
              </a:rPr>
              <a:t/>
            </a:r>
            <a:br>
              <a:rPr lang="en-US" altLang="en-US" sz="2800" b="1" dirty="0">
                <a:solidFill>
                  <a:schemeClr val="bg1"/>
                </a:solidFill>
                <a:latin typeface="Calibri" panose="020F0502020204030204" pitchFamily="34" charset="0"/>
                <a:cs typeface="Arial" panose="020B0604020202020204" pitchFamily="34" charset="0"/>
              </a:rPr>
            </a:br>
            <a:r>
              <a:rPr lang="en-US" altLang="en-US" sz="2800" b="1" dirty="0">
                <a:solidFill>
                  <a:schemeClr val="bg1"/>
                </a:solidFill>
                <a:latin typeface="Calibri" panose="020F0502020204030204" pitchFamily="34" charset="0"/>
                <a:cs typeface="Arial" panose="020B0604020202020204" pitchFamily="34" charset="0"/>
              </a:rPr>
              <a:t>ICT – the integration </a:t>
            </a:r>
            <a:r>
              <a:rPr lang="en-US" altLang="en-US" sz="2800" b="1" dirty="0" smtClean="0">
                <a:solidFill>
                  <a:schemeClr val="bg1"/>
                </a:solidFill>
                <a:latin typeface="Calibri" panose="020F0502020204030204" pitchFamily="34" charset="0"/>
                <a:cs typeface="Arial" panose="020B0604020202020204" pitchFamily="34" charset="0"/>
              </a:rPr>
              <a:t>thread and regulatory trend</a:t>
            </a:r>
            <a:endParaRPr lang="en-US" altLang="en-US" sz="2800" b="1" dirty="0">
              <a:solidFill>
                <a:schemeClr val="bg1"/>
              </a:solidFill>
              <a:latin typeface="Calibri" panose="020F0502020204030204" pitchFamily="34" charset="0"/>
              <a:cs typeface="Arial" panose="020B0604020202020204" pitchFamily="34" charset="0"/>
            </a:endParaRPr>
          </a:p>
          <a:p>
            <a:pPr algn="ctr">
              <a:spcBef>
                <a:spcPct val="0"/>
              </a:spcBef>
              <a:buClrTx/>
              <a:buSzTx/>
              <a:buFontTx/>
              <a:buNone/>
            </a:pPr>
            <a:endParaRPr lang="en-US" altLang="en-US" sz="2800" b="1" dirty="0">
              <a:solidFill>
                <a:schemeClr val="bg1"/>
              </a:solidFill>
              <a:latin typeface="Calibri" panose="020F050202020403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580112" y="5517232"/>
            <a:ext cx="3168352" cy="1268760"/>
          </a:xfrm>
          <a:prstGeom prst="rect">
            <a:avLst/>
          </a:prstGeom>
          <a:solidFill>
            <a:schemeClr val="bg1"/>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endParaRPr kumimoji="0" lang="en-US" sz="1600" b="0" i="0" u="none" strike="noStrike" cap="none" normalizeH="0" baseline="0" smtClean="0">
              <a:ln>
                <a:noFill/>
              </a:ln>
              <a:solidFill>
                <a:schemeClr val="bg1"/>
              </a:solidFill>
              <a:effectLst/>
              <a:latin typeface="Trebuchet MS" pitchFamily="34" charset="0"/>
            </a:endParaRPr>
          </a:p>
        </p:txBody>
      </p:sp>
      <p:sp>
        <p:nvSpPr>
          <p:cNvPr id="2" name="Title 1"/>
          <p:cNvSpPr>
            <a:spLocks noGrp="1"/>
          </p:cNvSpPr>
          <p:nvPr>
            <p:ph type="title"/>
          </p:nvPr>
        </p:nvSpPr>
        <p:spPr>
          <a:xfrm>
            <a:off x="467544" y="34352"/>
            <a:ext cx="8449022" cy="641350"/>
          </a:xfrm>
        </p:spPr>
        <p:txBody>
          <a:bodyPr>
            <a:noAutofit/>
          </a:bodyPr>
          <a:lstStyle/>
          <a:p>
            <a:r>
              <a:rPr lang="pt-BR" sz="3200" dirty="0" smtClean="0">
                <a:latin typeface="Calibri" panose="020F0502020204030204" pitchFamily="34" charset="0"/>
              </a:rPr>
              <a:t>WTDC-14: Regional Offices and BSG</a:t>
            </a:r>
            <a:endParaRPr lang="en-US" sz="3200" dirty="0">
              <a:latin typeface="Calibri" panose="020F0502020204030204" pitchFamily="34" charset="0"/>
            </a:endParaRPr>
          </a:p>
        </p:txBody>
      </p:sp>
      <p:sp>
        <p:nvSpPr>
          <p:cNvPr id="3" name="Content Placeholder 2"/>
          <p:cNvSpPr>
            <a:spLocks noGrp="1"/>
          </p:cNvSpPr>
          <p:nvPr>
            <p:ph idx="1"/>
          </p:nvPr>
        </p:nvSpPr>
        <p:spPr>
          <a:xfrm>
            <a:off x="-324544" y="548680"/>
            <a:ext cx="4536503" cy="4525963"/>
          </a:xfrm>
        </p:spPr>
        <p:txBody>
          <a:bodyPr>
            <a:noAutofit/>
          </a:bodyPr>
          <a:lstStyle/>
          <a:p>
            <a:pPr marL="0" indent="0">
              <a:buNone/>
            </a:pPr>
            <a:r>
              <a:rPr lang="en-US" sz="1600" dirty="0" smtClean="0">
                <a:latin typeface="Calibri" panose="020F0502020204030204" pitchFamily="34" charset="0"/>
              </a:rPr>
              <a:t>	</a:t>
            </a:r>
            <a:r>
              <a:rPr lang="en-US" sz="1600" b="1" dirty="0" smtClean="0">
                <a:latin typeface="Calibri" panose="020F0502020204030204" pitchFamily="34" charset="0"/>
              </a:rPr>
              <a:t>Resolution 44</a:t>
            </a:r>
          </a:p>
          <a:p>
            <a:pPr marL="898525" lvl="1" indent="-441325">
              <a:buNone/>
            </a:pPr>
            <a:r>
              <a:rPr lang="en-US" sz="1600" dirty="0" smtClean="0">
                <a:latin typeface="Calibri" panose="020F0502020204030204" pitchFamily="34" charset="0"/>
              </a:rPr>
              <a:t>i)	be engaged in the activities of TSB in order to promote and coordinate standardization activities in their regions to support the implementation of the relevant parts of that resolution and to carry out the objectives of the action plan, and launch campaigns to attract new Sector Members, Associates and Academia from developing countries to join ITU-T;</a:t>
            </a:r>
          </a:p>
          <a:p>
            <a:pPr marL="898525" lvl="1" indent="-441325">
              <a:buNone/>
            </a:pPr>
            <a:r>
              <a:rPr lang="en-US" sz="1600" dirty="0" smtClean="0">
                <a:latin typeface="Calibri" panose="020F0502020204030204" pitchFamily="34" charset="0"/>
              </a:rPr>
              <a:t>ii)	assist the vice-chairmen, within the offices' budgets, in mobilizing members within their respective regions for increased standardization participation;</a:t>
            </a:r>
          </a:p>
          <a:p>
            <a:pPr marL="898525" lvl="1" indent="-441325">
              <a:buNone/>
            </a:pPr>
            <a:r>
              <a:rPr lang="en-US" sz="1600" dirty="0" smtClean="0">
                <a:latin typeface="Calibri" panose="020F0502020204030204" pitchFamily="34" charset="0"/>
              </a:rPr>
              <a:t>iii)	organize and coordinate the activities of the regional groups of ITU-T study groups;</a:t>
            </a:r>
          </a:p>
          <a:p>
            <a:pPr marL="898525" lvl="1" indent="-441325">
              <a:buNone/>
            </a:pPr>
            <a:r>
              <a:rPr lang="en-US" sz="1600" dirty="0" smtClean="0">
                <a:latin typeface="Calibri" panose="020F0502020204030204" pitchFamily="34" charset="0"/>
              </a:rPr>
              <a:t>iv)	provide the necessary assistance to the regional groups of ITU-T study groups;</a:t>
            </a:r>
          </a:p>
          <a:p>
            <a:pPr marL="898525" lvl="1" indent="-441325">
              <a:buNone/>
            </a:pPr>
            <a:r>
              <a:rPr lang="en-US" sz="1600" dirty="0" smtClean="0">
                <a:latin typeface="Calibri" panose="020F0502020204030204" pitchFamily="34" charset="0"/>
              </a:rPr>
              <a:t>v)	provide assistance to the regional telecommunication organizations for the setting-up and management of regional standardization bodies, </a:t>
            </a:r>
          </a:p>
          <a:p>
            <a:pPr marL="0" indent="0">
              <a:buNone/>
            </a:pPr>
            <a:endParaRPr lang="en-US" sz="1600" dirty="0">
              <a:latin typeface="Calibri" panose="020F0502020204030204" pitchFamily="34" charset="0"/>
            </a:endParaRPr>
          </a:p>
        </p:txBody>
      </p:sp>
      <p:sp>
        <p:nvSpPr>
          <p:cNvPr id="5" name="Content Placeholder 2"/>
          <p:cNvSpPr txBox="1">
            <a:spLocks/>
          </p:cNvSpPr>
          <p:nvPr/>
        </p:nvSpPr>
        <p:spPr bwMode="auto">
          <a:xfrm>
            <a:off x="4247456" y="620688"/>
            <a:ext cx="4896544"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anose="05000000000000000000" pitchFamily="2" charset="2"/>
              <a:buNone/>
            </a:pPr>
            <a:r>
              <a:rPr lang="en-US" sz="1600" b="1" kern="0" dirty="0" smtClean="0">
                <a:latin typeface="Calibri" panose="020F0502020204030204" pitchFamily="34" charset="0"/>
              </a:rPr>
              <a:t>Rec. 22: Bridging the standardization gap in association with regional groups of the study groups</a:t>
            </a:r>
            <a:endParaRPr lang="en-US" sz="1600" kern="0" dirty="0" smtClean="0">
              <a:latin typeface="Calibri" panose="020F0502020204030204" pitchFamily="34" charset="0"/>
            </a:endParaRPr>
          </a:p>
          <a:p>
            <a:pPr marL="0" indent="0">
              <a:buFont typeface="Wingdings" panose="05000000000000000000" pitchFamily="2" charset="2"/>
              <a:buNone/>
            </a:pPr>
            <a:r>
              <a:rPr lang="en-US" sz="1600" kern="0" dirty="0" smtClean="0">
                <a:latin typeface="Calibri" panose="020F0502020204030204" pitchFamily="34" charset="0"/>
              </a:rPr>
              <a:t>Recommends:</a:t>
            </a:r>
          </a:p>
          <a:p>
            <a:pPr marL="971550" lvl="1" indent="-514350">
              <a:buFont typeface="+mj-lt"/>
              <a:buAutoNum type="arabicPeriod"/>
            </a:pPr>
            <a:r>
              <a:rPr lang="en-US" sz="1600" kern="0" dirty="0" smtClean="0">
                <a:latin typeface="Calibri" panose="020F0502020204030204" pitchFamily="34" charset="0"/>
              </a:rPr>
              <a:t>that a functional structure for regional offices be implemented to support the activities of the regional groups;</a:t>
            </a:r>
          </a:p>
          <a:p>
            <a:pPr marL="971550" lvl="1" indent="-514350">
              <a:buFont typeface="+mj-lt"/>
              <a:buAutoNum type="arabicPeriod"/>
            </a:pPr>
            <a:r>
              <a:rPr lang="en-US" sz="1600" kern="0" dirty="0" smtClean="0">
                <a:latin typeface="Calibri" panose="020F0502020204030204" pitchFamily="34" charset="0"/>
              </a:rPr>
              <a:t>that there be a budget allocation to regional offices to support the activities of the regional groups and their leaderships;</a:t>
            </a:r>
          </a:p>
          <a:p>
            <a:pPr marL="971550" lvl="1" indent="-514350">
              <a:buFont typeface="+mj-lt"/>
              <a:buAutoNum type="arabicPeriod"/>
            </a:pPr>
            <a:r>
              <a:rPr lang="en-US" sz="1600" kern="0" dirty="0" smtClean="0">
                <a:latin typeface="Calibri" panose="020F0502020204030204" pitchFamily="34" charset="0"/>
              </a:rPr>
              <a:t>that the result of the activities of regional groups be sent for use, as appropriate, in the ITU-D.</a:t>
            </a:r>
          </a:p>
          <a:p>
            <a:pPr marL="0" indent="0">
              <a:spcAft>
                <a:spcPts val="600"/>
              </a:spcAft>
              <a:buFont typeface="Wingdings" panose="05000000000000000000" pitchFamily="2" charset="2"/>
              <a:buNone/>
            </a:pPr>
            <a:r>
              <a:rPr lang="en-US" sz="1600" kern="0" dirty="0" smtClean="0">
                <a:latin typeface="Calibri" panose="020F0502020204030204" pitchFamily="34" charset="0"/>
              </a:rPr>
              <a:t>Requests BDT Director:</a:t>
            </a:r>
          </a:p>
          <a:p>
            <a:pPr marL="987425" indent="-514350">
              <a:spcAft>
                <a:spcPts val="600"/>
              </a:spcAft>
              <a:buFont typeface="+mj-lt"/>
              <a:buAutoNum type="arabicPeriod"/>
            </a:pPr>
            <a:r>
              <a:rPr lang="en-US" sz="1600" kern="0" dirty="0" smtClean="0">
                <a:latin typeface="Calibri" panose="020F0502020204030204" pitchFamily="34" charset="0"/>
              </a:rPr>
              <a:t>to implement a functional structure for the regional offices to support the activities of the regional groups;</a:t>
            </a:r>
          </a:p>
          <a:p>
            <a:pPr marL="987425" indent="-514350">
              <a:spcAft>
                <a:spcPts val="600"/>
              </a:spcAft>
              <a:buFont typeface="+mj-lt"/>
              <a:buAutoNum type="arabicPeriod"/>
            </a:pPr>
            <a:r>
              <a:rPr lang="en-US" sz="1600" kern="0" dirty="0" smtClean="0">
                <a:latin typeface="Calibri" panose="020F0502020204030204" pitchFamily="34" charset="0"/>
              </a:rPr>
              <a:t>to facilitate and support chairmen and vice-chairmen of ITU-T study groups from developing countries in promoting standardization activities and mobilizing members in </a:t>
            </a:r>
            <a:r>
              <a:rPr lang="en-US" sz="1600" kern="0" dirty="0" err="1" smtClean="0">
                <a:latin typeface="Calibri" panose="020F0502020204030204" pitchFamily="34" charset="0"/>
              </a:rPr>
              <a:t>subregional</a:t>
            </a:r>
            <a:r>
              <a:rPr lang="en-US" sz="1600" kern="0" dirty="0" smtClean="0">
                <a:latin typeface="Calibri" panose="020F0502020204030204" pitchFamily="34" charset="0"/>
              </a:rPr>
              <a:t> groups through workshops, seminars and forums.</a:t>
            </a:r>
          </a:p>
          <a:p>
            <a:pPr marL="971550" lvl="1" indent="-514350">
              <a:buFont typeface="+mj-lt"/>
              <a:buAutoNum type="arabicPeriod"/>
            </a:pPr>
            <a:endParaRPr lang="en-US" sz="1600" kern="0" dirty="0">
              <a:latin typeface="Calibri" panose="020F0502020204030204" pitchFamily="34" charset="0"/>
            </a:endParaRPr>
          </a:p>
        </p:txBody>
      </p:sp>
    </p:spTree>
    <p:extLst>
      <p:ext uri="{BB962C8B-B14F-4D97-AF65-F5344CB8AC3E}">
        <p14:creationId xmlns:p14="http://schemas.microsoft.com/office/powerpoint/2010/main" val="164573637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508104" y="5445224"/>
            <a:ext cx="2664296" cy="1296144"/>
          </a:xfrm>
          <a:prstGeom prst="rect">
            <a:avLst/>
          </a:prstGeom>
          <a:solidFill>
            <a:schemeClr val="bg1"/>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endParaRPr kumimoji="0" lang="en-US" sz="1600" b="0" i="0" u="none" strike="noStrike" cap="none" normalizeH="0" baseline="0" smtClean="0">
              <a:ln>
                <a:noFill/>
              </a:ln>
              <a:solidFill>
                <a:schemeClr val="bg1"/>
              </a:solidFill>
              <a:effectLst/>
              <a:latin typeface="Trebuchet MS" pitchFamily="34" charset="0"/>
            </a:endParaRPr>
          </a:p>
        </p:txBody>
      </p:sp>
      <p:sp>
        <p:nvSpPr>
          <p:cNvPr id="14" name="Rectangle 13"/>
          <p:cNvSpPr/>
          <p:nvPr/>
        </p:nvSpPr>
        <p:spPr>
          <a:xfrm>
            <a:off x="0" y="0"/>
            <a:ext cx="9144000" cy="6884988"/>
          </a:xfrm>
          <a:prstGeom prst="rect">
            <a:avLst/>
          </a:prstGeom>
          <a:solidFill>
            <a:srgbClr val="FFFFFF">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327992" y="46365"/>
            <a:ext cx="7772400" cy="646331"/>
          </a:xfrm>
        </p:spPr>
        <p:txBody>
          <a:bodyPr/>
          <a:lstStyle/>
          <a:p>
            <a:pPr algn="l"/>
            <a:r>
              <a:rPr lang="pt-BR" dirty="0">
                <a:latin typeface="Calibri" panose="020F0502020204030204" pitchFamily="34" charset="0"/>
              </a:rPr>
              <a:t>C&amp;I Guidelines</a:t>
            </a:r>
            <a:endParaRPr lang="en-US" dirty="0">
              <a:latin typeface="Calibri" panose="020F0502020204030204" pitchFamily="34" charset="0"/>
            </a:endParaRPr>
          </a:p>
        </p:txBody>
      </p:sp>
      <p:sp>
        <p:nvSpPr>
          <p:cNvPr id="4" name="Slide Number Placeholder 3"/>
          <p:cNvSpPr>
            <a:spLocks noGrp="1"/>
          </p:cNvSpPr>
          <p:nvPr>
            <p:ph type="sldNum" sz="quarter" idx="10"/>
          </p:nvPr>
        </p:nvSpPr>
        <p:spPr>
          <a:xfrm>
            <a:off x="7645623" y="6237312"/>
            <a:ext cx="1366837" cy="431800"/>
          </a:xfrm>
        </p:spPr>
        <p:txBody>
          <a:bodyPr/>
          <a:lstStyle/>
          <a:p>
            <a:pPr>
              <a:defRPr/>
            </a:pPr>
            <a:fld id="{8260D185-294F-422D-8999-8D8798A54C55}" type="slidenum">
              <a:rPr lang="en-CA" smtClean="0"/>
              <a:pPr>
                <a:defRPr/>
              </a:pPr>
              <a:t>31</a:t>
            </a:fld>
            <a:endParaRPr lang="en-CA"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06" t="4574" r="3119" b="3335"/>
          <a:stretch/>
        </p:blipFill>
        <p:spPr bwMode="auto">
          <a:xfrm>
            <a:off x="4523828" y="980729"/>
            <a:ext cx="1364966" cy="1937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07095" y="4797152"/>
            <a:ext cx="3024945" cy="954107"/>
          </a:xfrm>
          <a:prstGeom prst="rect">
            <a:avLst/>
          </a:prstGeom>
          <a:noFill/>
        </p:spPr>
        <p:txBody>
          <a:bodyPr wrap="square" rtlCol="0">
            <a:spAutoFit/>
          </a:bodyPr>
          <a:lstStyle/>
          <a:p>
            <a:r>
              <a:rPr lang="en-US" sz="1400" dirty="0">
                <a:solidFill>
                  <a:schemeClr val="tx2"/>
                </a:solidFill>
              </a:rPr>
              <a:t>Guidelines for developing countries on Establishing Conformity assessment Test Labs in Different Regions </a:t>
            </a:r>
            <a:endParaRPr lang="es-ES_tradnl" sz="1400" dirty="0">
              <a:solidFill>
                <a:schemeClr val="tx2"/>
              </a:solidFill>
            </a:endParaRPr>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4050" r="5452" b="5030"/>
          <a:stretch/>
        </p:blipFill>
        <p:spPr bwMode="auto">
          <a:xfrm>
            <a:off x="4925910" y="4077072"/>
            <a:ext cx="1254101" cy="1870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80011" y="4941168"/>
            <a:ext cx="2832449" cy="738664"/>
          </a:xfrm>
          <a:prstGeom prst="rect">
            <a:avLst/>
          </a:prstGeom>
        </p:spPr>
        <p:txBody>
          <a:bodyPr wrap="square">
            <a:spAutoFit/>
          </a:bodyPr>
          <a:lstStyle/>
          <a:p>
            <a:r>
              <a:rPr lang="en-US" altLang="pt-BR" sz="1400" dirty="0">
                <a:solidFill>
                  <a:schemeClr val="accent2"/>
                </a:solidFill>
              </a:rPr>
              <a:t>Feasibility Study for the establishment of a Conformity Testing Centre</a:t>
            </a:r>
            <a:endParaRPr lang="es-ES_tradnl" sz="1400" dirty="0" smtClean="0">
              <a:solidFill>
                <a:schemeClr val="accent2"/>
              </a:solidFill>
            </a:endParaRPr>
          </a:p>
        </p:txBody>
      </p:sp>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697" t="4243" r="7520" b="3824"/>
          <a:stretch/>
        </p:blipFill>
        <p:spPr bwMode="auto">
          <a:xfrm>
            <a:off x="425666" y="908720"/>
            <a:ext cx="1390444" cy="2009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35696" y="1771427"/>
            <a:ext cx="2304256" cy="954107"/>
          </a:xfrm>
          <a:prstGeom prst="rect">
            <a:avLst/>
          </a:prstGeom>
        </p:spPr>
        <p:txBody>
          <a:bodyPr wrap="square">
            <a:spAutoFit/>
          </a:bodyPr>
          <a:lstStyle/>
          <a:p>
            <a:r>
              <a:rPr lang="en-US" sz="1400" dirty="0">
                <a:solidFill>
                  <a:schemeClr val="tx2"/>
                </a:solidFill>
              </a:rPr>
              <a:t>Establishing Conformity</a:t>
            </a:r>
          </a:p>
          <a:p>
            <a:r>
              <a:rPr lang="en-US" sz="1400" dirty="0">
                <a:solidFill>
                  <a:schemeClr val="tx2"/>
                </a:solidFill>
              </a:rPr>
              <a:t>and </a:t>
            </a:r>
            <a:r>
              <a:rPr lang="en-US" sz="1400" dirty="0" smtClean="0">
                <a:solidFill>
                  <a:schemeClr val="tx2"/>
                </a:solidFill>
              </a:rPr>
              <a:t>Interoperability Regimes – Basic Guidelines</a:t>
            </a:r>
            <a:endParaRPr lang="en-US" sz="1400" dirty="0">
              <a:solidFill>
                <a:schemeClr val="tx2"/>
              </a:solidFill>
            </a:endParaRPr>
          </a:p>
        </p:txBody>
      </p:sp>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252" y="4077072"/>
            <a:ext cx="1390444" cy="1944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001526" y="1556792"/>
            <a:ext cx="3024945" cy="1169551"/>
          </a:xfrm>
          <a:prstGeom prst="rect">
            <a:avLst/>
          </a:prstGeom>
          <a:noFill/>
        </p:spPr>
        <p:txBody>
          <a:bodyPr wrap="square" rtlCol="0">
            <a:spAutoFit/>
          </a:bodyPr>
          <a:lstStyle/>
          <a:p>
            <a:r>
              <a:rPr lang="en-US" altLang="pt-BR" sz="1400" dirty="0">
                <a:solidFill>
                  <a:schemeClr val="accent2"/>
                </a:solidFill>
              </a:rPr>
              <a:t>Guidelines for the development, implementation and management of mutual recognition arrangements/agreements (MRAs) on conformity assessment</a:t>
            </a:r>
            <a:endParaRPr lang="en-US" sz="1400" dirty="0" smtClean="0">
              <a:solidFill>
                <a:schemeClr val="accent2"/>
              </a:solidFill>
            </a:endParaRPr>
          </a:p>
        </p:txBody>
      </p:sp>
      <p:sp>
        <p:nvSpPr>
          <p:cNvPr id="15" name="TextBox 14"/>
          <p:cNvSpPr txBox="1"/>
          <p:nvPr/>
        </p:nvSpPr>
        <p:spPr>
          <a:xfrm>
            <a:off x="3517377" y="6132022"/>
            <a:ext cx="5324770" cy="400110"/>
          </a:xfrm>
          <a:prstGeom prst="rect">
            <a:avLst/>
          </a:prstGeom>
          <a:solidFill>
            <a:schemeClr val="bg1"/>
          </a:solidFill>
        </p:spPr>
        <p:txBody>
          <a:bodyPr wrap="square" rtlCol="0">
            <a:spAutoFit/>
          </a:bodyPr>
          <a:lstStyle/>
          <a:p>
            <a:r>
              <a:rPr lang="en-US" sz="2000" b="1" dirty="0" smtClean="0">
                <a:solidFill>
                  <a:schemeClr val="accent2"/>
                </a:solidFill>
                <a:latin typeface="Calibri" panose="020F0502020204030204" pitchFamily="34" charset="0"/>
              </a:rPr>
              <a:t>Need for lab based training in Asia-Pacific region</a:t>
            </a:r>
            <a:endParaRPr lang="en-US" sz="2000" b="1"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293623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543050"/>
            <a:ext cx="412432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Slide Number Placeholder 3"/>
          <p:cNvSpPr>
            <a:spLocks noGrp="1"/>
          </p:cNvSpPr>
          <p:nvPr>
            <p:ph type="sldNum" sz="quarter" idx="10"/>
          </p:nvPr>
        </p:nvSpPr>
        <p:spPr/>
        <p:txBody>
          <a:bodyPr/>
          <a:lstStyle/>
          <a:p>
            <a:fld id="{8D5B338D-66EB-49CD-85CE-E9F27D5E33B2}" type="slidenum">
              <a:rPr lang="en-US" smtClean="0"/>
              <a:pPr/>
              <a:t>32</a:t>
            </a:fld>
            <a:endParaRPr lang="en-US" smtClean="0"/>
          </a:p>
        </p:txBody>
      </p:sp>
      <p:sp>
        <p:nvSpPr>
          <p:cNvPr id="17" name="Rectangle 42"/>
          <p:cNvSpPr>
            <a:spLocks noGrp="1" noChangeArrowheads="1"/>
          </p:cNvSpPr>
          <p:nvPr>
            <p:ph type="title"/>
          </p:nvPr>
        </p:nvSpPr>
        <p:spPr>
          <a:xfrm>
            <a:off x="327992" y="116632"/>
            <a:ext cx="7772400" cy="523220"/>
          </a:xfrm>
          <a:noFill/>
        </p:spPr>
        <p:txBody>
          <a:bodyPr/>
          <a:lstStyle/>
          <a:p>
            <a:pPr algn="l" eaLnBrk="1" hangingPunct="1"/>
            <a:r>
              <a:rPr lang="en-US" sz="2800" i="1" dirty="0" smtClean="0">
                <a:solidFill>
                  <a:srgbClr val="3366FF"/>
                </a:solidFill>
                <a:latin typeface="Calibri" pitchFamily="34" charset="0"/>
              </a:rPr>
              <a:t>IPv6 Infrastructure Security (ITU-T X.1037)</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97" y="2932209"/>
            <a:ext cx="836103" cy="116503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bwMode="auto">
          <a:xfrm>
            <a:off x="4648200" y="1524000"/>
            <a:ext cx="2819400" cy="707886"/>
          </a:xfrm>
          <a:prstGeom prst="rect">
            <a:avLst/>
          </a:prstGeom>
          <a:noFill/>
          <a:ln w="9525">
            <a:noFill/>
            <a:miter lim="800000"/>
            <a:headEnd/>
            <a:tailEnd/>
          </a:ln>
          <a:effectLst/>
        </p:spPr>
        <p:txBody>
          <a:bodyPr wrap="square" rtlCol="0">
            <a:spAutoFit/>
          </a:bodyPr>
          <a:lstStyle/>
          <a:p>
            <a:pPr>
              <a:spcBef>
                <a:spcPct val="50000"/>
              </a:spcBef>
            </a:pPr>
            <a:r>
              <a:rPr lang="en-US" sz="2400" i="0" dirty="0" smtClean="0">
                <a:solidFill>
                  <a:schemeClr val="accent4">
                    <a:lumMod val="50000"/>
                  </a:schemeClr>
                </a:solidFill>
                <a:latin typeface="Calibri" pitchFamily="34" charset="0"/>
              </a:rPr>
              <a:t>Network Devices</a:t>
            </a:r>
            <a:r>
              <a:rPr lang="en-US" sz="1600" i="0" dirty="0">
                <a:solidFill>
                  <a:schemeClr val="accent4">
                    <a:lumMod val="50000"/>
                  </a:schemeClr>
                </a:solidFill>
                <a:latin typeface="Calibri" pitchFamily="34" charset="0"/>
              </a:rPr>
              <a:t/>
            </a:r>
            <a:br>
              <a:rPr lang="en-US" sz="1600" i="0" dirty="0">
                <a:solidFill>
                  <a:schemeClr val="accent4">
                    <a:lumMod val="50000"/>
                  </a:schemeClr>
                </a:solidFill>
                <a:latin typeface="Calibri" pitchFamily="34" charset="0"/>
              </a:rPr>
            </a:br>
            <a:r>
              <a:rPr lang="en-US" sz="1600" i="0" dirty="0" smtClean="0">
                <a:solidFill>
                  <a:schemeClr val="accent4">
                    <a:lumMod val="50000"/>
                  </a:schemeClr>
                </a:solidFill>
                <a:latin typeface="Calibri" pitchFamily="34" charset="0"/>
              </a:rPr>
              <a:t>(Router, Switch, NAT device)</a:t>
            </a:r>
          </a:p>
        </p:txBody>
      </p:sp>
      <p:sp>
        <p:nvSpPr>
          <p:cNvPr id="19" name="TextBox 18"/>
          <p:cNvSpPr txBox="1"/>
          <p:nvPr/>
        </p:nvSpPr>
        <p:spPr bwMode="auto">
          <a:xfrm>
            <a:off x="4876800" y="4561582"/>
            <a:ext cx="3581400" cy="1077218"/>
          </a:xfrm>
          <a:prstGeom prst="rect">
            <a:avLst/>
          </a:prstGeom>
          <a:noFill/>
          <a:ln w="9525">
            <a:noFill/>
            <a:miter lim="800000"/>
            <a:headEnd/>
            <a:tailEnd/>
          </a:ln>
          <a:effectLst/>
        </p:spPr>
        <p:txBody>
          <a:bodyPr wrap="square" rtlCol="0">
            <a:spAutoFit/>
          </a:bodyPr>
          <a:lstStyle/>
          <a:p>
            <a:pPr>
              <a:spcBef>
                <a:spcPct val="50000"/>
              </a:spcBef>
            </a:pPr>
            <a:r>
              <a:rPr lang="en-US" sz="2400" i="0" dirty="0">
                <a:solidFill>
                  <a:schemeClr val="accent4">
                    <a:lumMod val="50000"/>
                  </a:schemeClr>
                </a:solidFill>
                <a:latin typeface="Calibri" pitchFamily="34" charset="0"/>
              </a:rPr>
              <a:t>Clients, servers, and other end devices </a:t>
            </a:r>
            <a:r>
              <a:rPr lang="en-US" sz="2400" i="0" dirty="0" smtClean="0">
                <a:solidFill>
                  <a:schemeClr val="accent4">
                    <a:lumMod val="50000"/>
                  </a:schemeClr>
                </a:solidFill>
                <a:latin typeface="Calibri" pitchFamily="34" charset="0"/>
              </a:rPr>
              <a:t/>
            </a:r>
            <a:br>
              <a:rPr lang="en-US" sz="2400" i="0" dirty="0" smtClean="0">
                <a:solidFill>
                  <a:schemeClr val="accent4">
                    <a:lumMod val="50000"/>
                  </a:schemeClr>
                </a:solidFill>
                <a:latin typeface="Calibri" pitchFamily="34" charset="0"/>
              </a:rPr>
            </a:br>
            <a:r>
              <a:rPr lang="en-US" sz="1600" i="0" dirty="0" smtClean="0">
                <a:solidFill>
                  <a:schemeClr val="accent4">
                    <a:lumMod val="50000"/>
                  </a:schemeClr>
                </a:solidFill>
                <a:latin typeface="Calibri" pitchFamily="34" charset="0"/>
              </a:rPr>
              <a:t>(End Nodes, DHCP, DNS)</a:t>
            </a:r>
            <a:endParaRPr lang="en-US" sz="1600" i="0" dirty="0">
              <a:solidFill>
                <a:schemeClr val="accent4">
                  <a:lumMod val="50000"/>
                </a:schemeClr>
              </a:solidFill>
              <a:latin typeface="Calibri" pitchFamily="34" charset="0"/>
            </a:endParaRPr>
          </a:p>
        </p:txBody>
      </p:sp>
      <p:sp>
        <p:nvSpPr>
          <p:cNvPr id="20" name="TextBox 19"/>
          <p:cNvSpPr txBox="1"/>
          <p:nvPr/>
        </p:nvSpPr>
        <p:spPr bwMode="auto">
          <a:xfrm>
            <a:off x="5410200" y="2895600"/>
            <a:ext cx="3454401" cy="1077218"/>
          </a:xfrm>
          <a:prstGeom prst="rect">
            <a:avLst/>
          </a:prstGeom>
          <a:noFill/>
          <a:ln w="9525">
            <a:noFill/>
            <a:miter lim="800000"/>
            <a:headEnd/>
            <a:tailEnd/>
          </a:ln>
          <a:effectLst/>
        </p:spPr>
        <p:txBody>
          <a:bodyPr wrap="square" rtlCol="0">
            <a:spAutoFit/>
          </a:bodyPr>
          <a:lstStyle/>
          <a:p>
            <a:pPr>
              <a:spcBef>
                <a:spcPct val="50000"/>
              </a:spcBef>
            </a:pPr>
            <a:r>
              <a:rPr lang="en-US" sz="2400" i="0" dirty="0">
                <a:solidFill>
                  <a:schemeClr val="accent4">
                    <a:lumMod val="50000"/>
                  </a:schemeClr>
                </a:solidFill>
                <a:latin typeface="Calibri" pitchFamily="34" charset="0"/>
              </a:rPr>
              <a:t>S</a:t>
            </a:r>
            <a:r>
              <a:rPr lang="en-US" sz="2400" i="0" dirty="0" smtClean="0">
                <a:solidFill>
                  <a:schemeClr val="accent4">
                    <a:lumMod val="50000"/>
                  </a:schemeClr>
                </a:solidFill>
                <a:latin typeface="Calibri" pitchFamily="34" charset="0"/>
              </a:rPr>
              <a:t>ecurity </a:t>
            </a:r>
            <a:r>
              <a:rPr lang="en-US" sz="2400" i="0" dirty="0">
                <a:solidFill>
                  <a:schemeClr val="accent4">
                    <a:lumMod val="50000"/>
                  </a:schemeClr>
                </a:solidFill>
                <a:latin typeface="Calibri" pitchFamily="34" charset="0"/>
              </a:rPr>
              <a:t>devices such as firewalls and IDS </a:t>
            </a:r>
            <a:r>
              <a:rPr lang="en-US" sz="2400" i="0" dirty="0" smtClean="0">
                <a:solidFill>
                  <a:schemeClr val="accent4">
                    <a:lumMod val="50000"/>
                  </a:schemeClr>
                </a:solidFill>
                <a:latin typeface="Calibri" pitchFamily="34" charset="0"/>
              </a:rPr>
              <a:t>Devices</a:t>
            </a:r>
            <a:br>
              <a:rPr lang="en-US" sz="2400" i="0" dirty="0" smtClean="0">
                <a:solidFill>
                  <a:schemeClr val="accent4">
                    <a:lumMod val="50000"/>
                  </a:schemeClr>
                </a:solidFill>
                <a:latin typeface="Calibri" pitchFamily="34" charset="0"/>
              </a:rPr>
            </a:br>
            <a:r>
              <a:rPr lang="en-US" sz="1600" i="0" dirty="0" smtClean="0">
                <a:solidFill>
                  <a:schemeClr val="accent4">
                    <a:lumMod val="50000"/>
                  </a:schemeClr>
                </a:solidFill>
                <a:latin typeface="Calibri" pitchFamily="34" charset="0"/>
              </a:rPr>
              <a:t>(Intrusion Detection System, Firewall)</a:t>
            </a:r>
          </a:p>
        </p:txBody>
      </p:sp>
      <p:sp>
        <p:nvSpPr>
          <p:cNvPr id="2" name="TextBox 1"/>
          <p:cNvSpPr txBox="1"/>
          <p:nvPr/>
        </p:nvSpPr>
        <p:spPr>
          <a:xfrm>
            <a:off x="611560" y="5805264"/>
            <a:ext cx="3744416" cy="338554"/>
          </a:xfrm>
          <a:prstGeom prst="rect">
            <a:avLst/>
          </a:prstGeom>
          <a:noFill/>
        </p:spPr>
        <p:txBody>
          <a:bodyPr wrap="square" rtlCol="0">
            <a:spAutoFit/>
          </a:bodyPr>
          <a:lstStyle/>
          <a:p>
            <a:r>
              <a:rPr lang="en-US" b="1" dirty="0" smtClean="0">
                <a:solidFill>
                  <a:schemeClr val="accent2"/>
                </a:solidFill>
                <a:latin typeface="Calibri" panose="020F0502020204030204" pitchFamily="34" charset="0"/>
              </a:rPr>
              <a:t>Workshops, Direct Country Assistances</a:t>
            </a:r>
            <a:endParaRPr lang="en-US" b="1"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264086556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p:txBody>
          <a:bodyPr/>
          <a:lstStyle/>
          <a:p>
            <a:fld id="{8D5B338D-66EB-49CD-85CE-E9F27D5E33B2}" type="slidenum">
              <a:rPr lang="en-US" smtClean="0"/>
              <a:pPr/>
              <a:t>33</a:t>
            </a:fld>
            <a:endParaRPr lang="en-US" smtClean="0"/>
          </a:p>
        </p:txBody>
      </p:sp>
      <p:sp>
        <p:nvSpPr>
          <p:cNvPr id="17" name="Rectangle 42"/>
          <p:cNvSpPr>
            <a:spLocks noGrp="1" noChangeArrowheads="1"/>
          </p:cNvSpPr>
          <p:nvPr>
            <p:ph type="title"/>
          </p:nvPr>
        </p:nvSpPr>
        <p:spPr>
          <a:xfrm>
            <a:off x="327992" y="116632"/>
            <a:ext cx="7772400" cy="523220"/>
          </a:xfrm>
          <a:noFill/>
        </p:spPr>
        <p:txBody>
          <a:bodyPr/>
          <a:lstStyle/>
          <a:p>
            <a:pPr algn="l" eaLnBrk="1" hangingPunct="1"/>
            <a:r>
              <a:rPr lang="en-US" sz="2800" i="1" dirty="0" smtClean="0">
                <a:solidFill>
                  <a:srgbClr val="3366FF"/>
                </a:solidFill>
                <a:latin typeface="Calibri" pitchFamily="34" charset="0"/>
              </a:rPr>
              <a:t>Focus group outcomes and regional activities</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83639"/>
            <a:ext cx="7200800" cy="40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99827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508104" y="5445224"/>
            <a:ext cx="2664296" cy="1296144"/>
          </a:xfrm>
          <a:prstGeom prst="rect">
            <a:avLst/>
          </a:prstGeom>
          <a:solidFill>
            <a:schemeClr val="bg1"/>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endParaRPr kumimoji="0" lang="en-US" sz="1600" b="0" i="0" u="none" strike="noStrike" cap="none" normalizeH="0" baseline="0" smtClean="0">
              <a:ln>
                <a:noFill/>
              </a:ln>
              <a:solidFill>
                <a:schemeClr val="bg1"/>
              </a:solidFill>
              <a:effectLst/>
              <a:latin typeface="Trebuchet MS" pitchFamily="34" charset="0"/>
            </a:endParaRPr>
          </a:p>
        </p:txBody>
      </p:sp>
      <p:sp>
        <p:nvSpPr>
          <p:cNvPr id="2" name="Content Placeholder 1"/>
          <p:cNvSpPr>
            <a:spLocks noGrp="1"/>
          </p:cNvSpPr>
          <p:nvPr>
            <p:ph/>
          </p:nvPr>
        </p:nvSpPr>
        <p:spPr>
          <a:xfrm>
            <a:off x="2971800" y="1001167"/>
            <a:ext cx="5943600" cy="5164137"/>
          </a:xfrm>
        </p:spPr>
        <p:txBody>
          <a:bodyPr/>
          <a:lstStyle/>
          <a:p>
            <a:pPr marL="0" indent="0">
              <a:buNone/>
            </a:pPr>
            <a:r>
              <a:rPr lang="en-US" sz="1600" dirty="0" smtClean="0">
                <a:solidFill>
                  <a:srgbClr val="000000"/>
                </a:solidFill>
                <a:latin typeface="Calibri" pitchFamily="34" charset="0"/>
              </a:rPr>
              <a:t>a</a:t>
            </a:r>
            <a:r>
              <a:rPr lang="en-US" sz="1600" dirty="0">
                <a:solidFill>
                  <a:srgbClr val="000000"/>
                </a:solidFill>
                <a:latin typeface="Calibri" pitchFamily="34" charset="0"/>
              </a:rPr>
              <a:t>) Access to, and use of networks and services should be restricted to authorized users;</a:t>
            </a:r>
          </a:p>
          <a:p>
            <a:pPr marL="0" indent="0">
              <a:buNone/>
            </a:pPr>
            <a:r>
              <a:rPr lang="en-US" sz="1600" dirty="0">
                <a:solidFill>
                  <a:srgbClr val="000000"/>
                </a:solidFill>
                <a:latin typeface="Calibri" pitchFamily="34" charset="0"/>
              </a:rPr>
              <a:t>b) Authorized users should be able to access and operate on assets they are authorized to access;</a:t>
            </a:r>
          </a:p>
          <a:p>
            <a:pPr marL="0" indent="0">
              <a:buNone/>
            </a:pPr>
            <a:r>
              <a:rPr lang="en-US" sz="1600" dirty="0">
                <a:solidFill>
                  <a:srgbClr val="000000"/>
                </a:solidFill>
                <a:latin typeface="Calibri" pitchFamily="34" charset="0"/>
              </a:rPr>
              <a:t>c) Networks should support confidentiality to the level prescribed in the network security policies;</a:t>
            </a:r>
          </a:p>
          <a:p>
            <a:pPr marL="0" indent="0">
              <a:buNone/>
            </a:pPr>
            <a:r>
              <a:rPr lang="en-US" sz="1600" dirty="0">
                <a:solidFill>
                  <a:srgbClr val="000000"/>
                </a:solidFill>
                <a:latin typeface="Calibri" pitchFamily="34" charset="0"/>
              </a:rPr>
              <a:t>d) All network entities should be held accountable for their own, but only their own, actions;</a:t>
            </a:r>
          </a:p>
          <a:p>
            <a:pPr marL="0" indent="0">
              <a:buNone/>
            </a:pPr>
            <a:r>
              <a:rPr lang="en-US" sz="1600" dirty="0">
                <a:solidFill>
                  <a:srgbClr val="000000"/>
                </a:solidFill>
                <a:latin typeface="Calibri" pitchFamily="34" charset="0"/>
              </a:rPr>
              <a:t>e) Networks should be protected against unsolicited access or operations;</a:t>
            </a:r>
          </a:p>
          <a:p>
            <a:pPr marL="0" indent="0">
              <a:buNone/>
            </a:pPr>
            <a:r>
              <a:rPr lang="en-US" sz="1600" dirty="0">
                <a:solidFill>
                  <a:srgbClr val="000000"/>
                </a:solidFill>
                <a:latin typeface="Calibri" pitchFamily="34" charset="0"/>
              </a:rPr>
              <a:t>f) Security-related information should be available via the network, but only to authorized users;</a:t>
            </a:r>
          </a:p>
          <a:p>
            <a:pPr marL="0" indent="0">
              <a:buNone/>
            </a:pPr>
            <a:r>
              <a:rPr lang="en-US" sz="1600" dirty="0">
                <a:solidFill>
                  <a:srgbClr val="000000"/>
                </a:solidFill>
                <a:latin typeface="Calibri" pitchFamily="34" charset="0"/>
              </a:rPr>
              <a:t>g) Plans should be in place to address how security incidents are to be handled;</a:t>
            </a:r>
          </a:p>
          <a:p>
            <a:pPr marL="0" indent="0">
              <a:buNone/>
            </a:pPr>
            <a:r>
              <a:rPr lang="en-US" sz="1600" dirty="0">
                <a:solidFill>
                  <a:srgbClr val="000000"/>
                </a:solidFill>
                <a:latin typeface="Calibri" pitchFamily="34" charset="0"/>
              </a:rPr>
              <a:t>h) Procedures should be in place to restore normal operation following detection of a security breach;</a:t>
            </a:r>
          </a:p>
          <a:p>
            <a:pPr marL="0" indent="0">
              <a:buNone/>
            </a:pPr>
            <a:r>
              <a:rPr lang="en-US" sz="1600" dirty="0">
                <a:solidFill>
                  <a:srgbClr val="000000"/>
                </a:solidFill>
                <a:latin typeface="Calibri" pitchFamily="34" charset="0"/>
              </a:rPr>
              <a:t>and</a:t>
            </a:r>
          </a:p>
          <a:p>
            <a:pPr marL="0" indent="0">
              <a:buNone/>
            </a:pPr>
            <a:r>
              <a:rPr lang="en-US" sz="1600" dirty="0" err="1">
                <a:solidFill>
                  <a:srgbClr val="000000"/>
                </a:solidFill>
                <a:latin typeface="Calibri" pitchFamily="34" charset="0"/>
              </a:rPr>
              <a:t>i</a:t>
            </a:r>
            <a:r>
              <a:rPr lang="en-US" sz="1600" dirty="0">
                <a:solidFill>
                  <a:srgbClr val="000000"/>
                </a:solidFill>
                <a:latin typeface="Calibri" pitchFamily="34" charset="0"/>
              </a:rPr>
              <a:t>) The network architecture should be able to support different security policies and </a:t>
            </a:r>
            <a:r>
              <a:rPr lang="en-US" sz="1600" dirty="0" smtClean="0">
                <a:solidFill>
                  <a:srgbClr val="000000"/>
                </a:solidFill>
                <a:latin typeface="Calibri" pitchFamily="34" charset="0"/>
              </a:rPr>
              <a:t>security mechanisms </a:t>
            </a:r>
            <a:r>
              <a:rPr lang="en-US" sz="1600" dirty="0">
                <a:solidFill>
                  <a:srgbClr val="000000"/>
                </a:solidFill>
                <a:latin typeface="Calibri" pitchFamily="34" charset="0"/>
              </a:rPr>
              <a:t>of different strengths.</a:t>
            </a:r>
          </a:p>
        </p:txBody>
      </p:sp>
      <p:sp>
        <p:nvSpPr>
          <p:cNvPr id="3" name="Slide Number Placeholder 2"/>
          <p:cNvSpPr>
            <a:spLocks noGrp="1"/>
          </p:cNvSpPr>
          <p:nvPr>
            <p:ph type="sldNum" sz="quarter" idx="10"/>
          </p:nvPr>
        </p:nvSpPr>
        <p:spPr/>
        <p:txBody>
          <a:bodyPr/>
          <a:lstStyle/>
          <a:p>
            <a:pPr>
              <a:defRPr/>
            </a:pPr>
            <a:fld id="{39709F35-3A93-4460-B07C-FB8455F8C33A}" type="slidenum">
              <a:rPr lang="en-US" smtClean="0"/>
              <a:pPr>
                <a:defRPr/>
              </a:pPr>
              <a:t>34</a:t>
            </a:fld>
            <a:endParaRPr lang="en-US"/>
          </a:p>
        </p:txBody>
      </p:sp>
      <p:sp>
        <p:nvSpPr>
          <p:cNvPr id="4" name="TextBox 3"/>
          <p:cNvSpPr txBox="1"/>
          <p:nvPr/>
        </p:nvSpPr>
        <p:spPr bwMode="auto">
          <a:xfrm>
            <a:off x="231536" y="97468"/>
            <a:ext cx="7543800" cy="523220"/>
          </a:xfrm>
          <a:prstGeom prst="rect">
            <a:avLst/>
          </a:prstGeom>
          <a:noFill/>
          <a:ln w="9525">
            <a:noFill/>
            <a:miter lim="800000"/>
            <a:headEnd/>
            <a:tailEnd/>
          </a:ln>
          <a:effectLst/>
        </p:spPr>
        <p:txBody>
          <a:bodyPr wrap="square" rtlCol="0">
            <a:spAutoFit/>
          </a:bodyPr>
          <a:lstStyle/>
          <a:p>
            <a:pPr>
              <a:spcBef>
                <a:spcPct val="50000"/>
              </a:spcBef>
            </a:pPr>
            <a:r>
              <a:rPr lang="en-US" sz="2800" dirty="0">
                <a:solidFill>
                  <a:srgbClr val="3366FF"/>
                </a:solidFill>
                <a:latin typeface="Calibri" pitchFamily="34" charset="0"/>
              </a:rPr>
              <a:t>General security objectives for ICT networks</a:t>
            </a:r>
            <a:endParaRPr lang="en-US" sz="2800" i="0" dirty="0" smtClean="0">
              <a:solidFill>
                <a:srgbClr val="3366FF"/>
              </a:solidFill>
              <a:effectLst>
                <a:outerShdw blurRad="38100" dist="38100" dir="2700000" algn="tl">
                  <a:srgbClr val="000000"/>
                </a:outerShdw>
              </a:effectLst>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70" y="1524000"/>
            <a:ext cx="2366374"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74893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p:txBody>
          <a:bodyPr/>
          <a:lstStyle/>
          <a:p>
            <a:fld id="{8D5B338D-66EB-49CD-85CE-E9F27D5E33B2}" type="slidenum">
              <a:rPr lang="en-US" smtClean="0"/>
              <a:pPr/>
              <a:t>35</a:t>
            </a:fld>
            <a:endParaRPr lang="en-US" smtClean="0"/>
          </a:p>
        </p:txBody>
      </p:sp>
      <p:sp>
        <p:nvSpPr>
          <p:cNvPr id="17" name="Rectangle 42"/>
          <p:cNvSpPr>
            <a:spLocks noGrp="1" noChangeArrowheads="1"/>
          </p:cNvSpPr>
          <p:nvPr>
            <p:ph type="title"/>
          </p:nvPr>
        </p:nvSpPr>
        <p:spPr>
          <a:xfrm>
            <a:off x="327992" y="116632"/>
            <a:ext cx="7772400" cy="523220"/>
          </a:xfrm>
          <a:noFill/>
        </p:spPr>
        <p:txBody>
          <a:bodyPr/>
          <a:lstStyle/>
          <a:p>
            <a:pPr algn="l" eaLnBrk="1" hangingPunct="1"/>
            <a:r>
              <a:rPr lang="en-US" sz="2800" i="1" smtClean="0">
                <a:solidFill>
                  <a:srgbClr val="3366FF"/>
                </a:solidFill>
                <a:latin typeface="Calibri" pitchFamily="34" charset="0"/>
              </a:rPr>
              <a:t>Some </a:t>
            </a:r>
            <a:r>
              <a:rPr lang="en-US" sz="2800" i="1" smtClean="0">
                <a:solidFill>
                  <a:srgbClr val="3366FF"/>
                </a:solidFill>
                <a:latin typeface="Calibri" pitchFamily="34" charset="0"/>
              </a:rPr>
              <a:t>examples </a:t>
            </a:r>
            <a:r>
              <a:rPr lang="en-US" sz="2800" i="1" dirty="0" smtClean="0">
                <a:solidFill>
                  <a:srgbClr val="3366FF"/>
                </a:solidFill>
                <a:latin typeface="Calibri" pitchFamily="34" charset="0"/>
              </a:rPr>
              <a:t>of activities in Asia-Pacific</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297" y="2932209"/>
            <a:ext cx="836103" cy="116503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bwMode="auto">
          <a:xfrm>
            <a:off x="896421" y="1124744"/>
            <a:ext cx="6084198" cy="707886"/>
          </a:xfrm>
          <a:prstGeom prst="rect">
            <a:avLst/>
          </a:prstGeom>
          <a:noFill/>
          <a:ln w="9525">
            <a:noFill/>
            <a:miter lim="800000"/>
            <a:headEnd/>
            <a:tailEnd/>
          </a:ln>
          <a:effectLst/>
        </p:spPr>
        <p:txBody>
          <a:bodyPr wrap="square" rtlCol="0">
            <a:spAutoFit/>
          </a:bodyPr>
          <a:lstStyle/>
          <a:p>
            <a:pPr>
              <a:spcBef>
                <a:spcPct val="50000"/>
              </a:spcBef>
            </a:pPr>
            <a:r>
              <a:rPr lang="en-US" sz="2000" b="1" i="0" dirty="0" smtClean="0">
                <a:solidFill>
                  <a:schemeClr val="accent2"/>
                </a:solidFill>
                <a:latin typeface="Calibri" pitchFamily="34" charset="0"/>
              </a:rPr>
              <a:t>Continued  assistance on Type Approval in Mongolia (2013 &amp; 2014)</a:t>
            </a:r>
          </a:p>
        </p:txBody>
      </p:sp>
      <p:sp>
        <p:nvSpPr>
          <p:cNvPr id="19" name="TextBox 18"/>
          <p:cNvSpPr txBox="1"/>
          <p:nvPr/>
        </p:nvSpPr>
        <p:spPr bwMode="auto">
          <a:xfrm>
            <a:off x="2069099" y="4097241"/>
            <a:ext cx="6336704" cy="707886"/>
          </a:xfrm>
          <a:prstGeom prst="rect">
            <a:avLst/>
          </a:prstGeom>
          <a:noFill/>
          <a:ln w="9525">
            <a:noFill/>
            <a:miter lim="800000"/>
            <a:headEnd/>
            <a:tailEnd/>
          </a:ln>
          <a:effectLst/>
        </p:spPr>
        <p:txBody>
          <a:bodyPr wrap="square" rtlCol="0">
            <a:spAutoFit/>
          </a:bodyPr>
          <a:lstStyle/>
          <a:p>
            <a:pPr>
              <a:spcBef>
                <a:spcPct val="50000"/>
              </a:spcBef>
            </a:pPr>
            <a:r>
              <a:rPr lang="en-US" sz="2000" b="1" dirty="0">
                <a:solidFill>
                  <a:schemeClr val="accent2"/>
                </a:solidFill>
                <a:latin typeface="Calibri" pitchFamily="34" charset="0"/>
              </a:rPr>
              <a:t>Training on Broadband Quality of </a:t>
            </a:r>
            <a:r>
              <a:rPr lang="en-US" sz="2000" b="1" dirty="0" smtClean="0">
                <a:solidFill>
                  <a:schemeClr val="accent2"/>
                </a:solidFill>
                <a:latin typeface="Calibri" pitchFamily="34" charset="0"/>
              </a:rPr>
              <a:t>Service (Busan</a:t>
            </a:r>
            <a:r>
              <a:rPr lang="en-US" sz="2000" b="1" dirty="0">
                <a:solidFill>
                  <a:schemeClr val="accent2"/>
                </a:solidFill>
                <a:latin typeface="Calibri" pitchFamily="34" charset="0"/>
              </a:rPr>
              <a:t>, 2012</a:t>
            </a:r>
            <a:r>
              <a:rPr lang="en-US" sz="2000" b="1" dirty="0" smtClean="0">
                <a:solidFill>
                  <a:schemeClr val="accent2"/>
                </a:solidFill>
                <a:latin typeface="Calibri" pitchFamily="34" charset="0"/>
              </a:rPr>
              <a:t>), IPv6 Infrastructure Security (2013)</a:t>
            </a:r>
            <a:endParaRPr lang="en-US" sz="2000" b="1" dirty="0">
              <a:solidFill>
                <a:schemeClr val="accent2"/>
              </a:solidFill>
              <a:latin typeface="Calibri" pitchFamily="34" charset="0"/>
            </a:endParaRPr>
          </a:p>
        </p:txBody>
      </p:sp>
      <p:sp>
        <p:nvSpPr>
          <p:cNvPr id="20" name="TextBox 19"/>
          <p:cNvSpPr txBox="1"/>
          <p:nvPr/>
        </p:nvSpPr>
        <p:spPr bwMode="auto">
          <a:xfrm>
            <a:off x="2051720" y="2116601"/>
            <a:ext cx="6725323" cy="1631216"/>
          </a:xfrm>
          <a:prstGeom prst="rect">
            <a:avLst/>
          </a:prstGeom>
          <a:noFill/>
          <a:ln w="9525">
            <a:noFill/>
            <a:miter lim="800000"/>
            <a:headEnd/>
            <a:tailEnd/>
          </a:ln>
          <a:effectLst/>
        </p:spPr>
        <p:txBody>
          <a:bodyPr wrap="square" rtlCol="0">
            <a:spAutoFit/>
          </a:bodyPr>
          <a:lstStyle/>
          <a:p>
            <a:r>
              <a:rPr lang="en-US" sz="2000" b="1" dirty="0">
                <a:solidFill>
                  <a:schemeClr val="accent2"/>
                </a:solidFill>
                <a:latin typeface="Calibri" panose="020F0502020204030204" pitchFamily="34" charset="0"/>
                <a:hlinkClick r:id="rId3"/>
              </a:rPr>
              <a:t>ITU Regional Workshop on Bridging the Standardization Gap</a:t>
            </a:r>
            <a:r>
              <a:rPr lang="en-US" sz="2000" b="1" dirty="0">
                <a:solidFill>
                  <a:schemeClr val="accent2"/>
                </a:solidFill>
                <a:latin typeface="Calibri" panose="020F0502020204030204" pitchFamily="34" charset="0"/>
              </a:rPr>
              <a:t> </a:t>
            </a:r>
            <a:br>
              <a:rPr lang="en-US" sz="2000" b="1" dirty="0">
                <a:solidFill>
                  <a:schemeClr val="accent2"/>
                </a:solidFill>
                <a:latin typeface="Calibri" panose="020F0502020204030204" pitchFamily="34" charset="0"/>
              </a:rPr>
            </a:br>
            <a:r>
              <a:rPr lang="en-US" sz="2000" b="1" dirty="0">
                <a:solidFill>
                  <a:schemeClr val="accent2"/>
                </a:solidFill>
                <a:latin typeface="Calibri" panose="020F0502020204030204" pitchFamily="34" charset="0"/>
              </a:rPr>
              <a:t>28-29 November 2013, Myanmar</a:t>
            </a:r>
          </a:p>
          <a:p>
            <a:r>
              <a:rPr lang="en-US" sz="2000" b="1" dirty="0">
                <a:solidFill>
                  <a:schemeClr val="accent2"/>
                </a:solidFill>
                <a:latin typeface="Calibri" panose="020F0502020204030204" pitchFamily="34" charset="0"/>
                <a:hlinkClick r:id="rId4"/>
              </a:rPr>
              <a:t>ITU Workshop on "Greening the Future: Bridging the Standardization Gap on Environmental Sustainability"</a:t>
            </a:r>
            <a:br>
              <a:rPr lang="en-US" sz="2000" b="1" dirty="0">
                <a:solidFill>
                  <a:schemeClr val="accent2"/>
                </a:solidFill>
                <a:latin typeface="Calibri" panose="020F0502020204030204" pitchFamily="34" charset="0"/>
                <a:hlinkClick r:id="rId4"/>
              </a:rPr>
            </a:br>
            <a:r>
              <a:rPr lang="en-US" sz="2000" b="1" dirty="0">
                <a:solidFill>
                  <a:schemeClr val="accent2"/>
                </a:solidFill>
                <a:latin typeface="Calibri" panose="020F0502020204030204" pitchFamily="34" charset="0"/>
              </a:rPr>
              <a:t>Colombo, Sri Lanka, 3-4 October 2013</a:t>
            </a:r>
            <a:endParaRPr lang="en-US" sz="2000" b="1" dirty="0">
              <a:solidFill>
                <a:schemeClr val="accent2"/>
              </a:solidFill>
              <a:effectLst/>
              <a:latin typeface="Calibri" panose="020F0502020204030204" pitchFamily="34" charset="0"/>
            </a:endParaRPr>
          </a:p>
        </p:txBody>
      </p:sp>
      <p:sp>
        <p:nvSpPr>
          <p:cNvPr id="2" name="TextBox 1"/>
          <p:cNvSpPr txBox="1"/>
          <p:nvPr/>
        </p:nvSpPr>
        <p:spPr>
          <a:xfrm>
            <a:off x="611560" y="5805264"/>
            <a:ext cx="3744416" cy="338554"/>
          </a:xfrm>
          <a:prstGeom prst="rect">
            <a:avLst/>
          </a:prstGeom>
          <a:noFill/>
        </p:spPr>
        <p:txBody>
          <a:bodyPr wrap="square" rtlCol="0">
            <a:spAutoFit/>
          </a:bodyPr>
          <a:lstStyle/>
          <a:p>
            <a:r>
              <a:rPr lang="en-US" b="1" dirty="0" smtClean="0">
                <a:solidFill>
                  <a:schemeClr val="accent2"/>
                </a:solidFill>
                <a:latin typeface="Calibri" panose="020F0502020204030204" pitchFamily="34" charset="0"/>
              </a:rPr>
              <a:t>Workshops, Direct Country Assistances</a:t>
            </a:r>
            <a:endParaRPr lang="en-US" b="1" dirty="0">
              <a:solidFill>
                <a:schemeClr val="accent2"/>
              </a:solidFill>
              <a:latin typeface="Calibri" panose="020F0502020204030204" pitchFamily="34" charset="0"/>
            </a:endParaRPr>
          </a:p>
        </p:txBody>
      </p:sp>
      <p:sp>
        <p:nvSpPr>
          <p:cNvPr id="10" name="TextBox 9"/>
          <p:cNvSpPr txBox="1"/>
          <p:nvPr/>
        </p:nvSpPr>
        <p:spPr bwMode="auto">
          <a:xfrm>
            <a:off x="1854527" y="5229200"/>
            <a:ext cx="5470376" cy="400110"/>
          </a:xfrm>
          <a:prstGeom prst="rect">
            <a:avLst/>
          </a:prstGeom>
          <a:noFill/>
          <a:ln w="9525">
            <a:noFill/>
            <a:miter lim="800000"/>
            <a:headEnd/>
            <a:tailEnd/>
          </a:ln>
          <a:effectLst/>
        </p:spPr>
        <p:txBody>
          <a:bodyPr wrap="square" rtlCol="0">
            <a:spAutoFit/>
          </a:bodyPr>
          <a:lstStyle/>
          <a:p>
            <a:pPr>
              <a:spcBef>
                <a:spcPct val="50000"/>
              </a:spcBef>
            </a:pPr>
            <a:r>
              <a:rPr lang="en-US" sz="2000" b="1" dirty="0" smtClean="0">
                <a:solidFill>
                  <a:schemeClr val="accent2"/>
                </a:solidFill>
                <a:latin typeface="Calibri" pitchFamily="34" charset="0"/>
              </a:rPr>
              <a:t>ITU-T SG 3 RO / AO (2013)</a:t>
            </a:r>
          </a:p>
        </p:txBody>
      </p:sp>
    </p:spTree>
    <p:extLst>
      <p:ext uri="{BB962C8B-B14F-4D97-AF65-F5344CB8AC3E}">
        <p14:creationId xmlns:p14="http://schemas.microsoft.com/office/powerpoint/2010/main" val="96095315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508104" y="5445224"/>
            <a:ext cx="2664296" cy="1296144"/>
          </a:xfrm>
          <a:prstGeom prst="rect">
            <a:avLst/>
          </a:prstGeom>
          <a:solidFill>
            <a:schemeClr val="bg1"/>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endParaRPr kumimoji="0" lang="en-US" sz="1600" b="0" i="0" u="none" strike="noStrike" cap="none" normalizeH="0" baseline="0" smtClean="0">
              <a:ln>
                <a:noFill/>
              </a:ln>
              <a:solidFill>
                <a:schemeClr val="bg1"/>
              </a:solidFill>
              <a:effectLst/>
              <a:latin typeface="Trebuchet MS" pitchFamily="34" charset="0"/>
            </a:endParaRPr>
          </a:p>
        </p:txBody>
      </p:sp>
      <p:sp>
        <p:nvSpPr>
          <p:cNvPr id="3" name="Rectangle 2"/>
          <p:cNvSpPr>
            <a:spLocks noChangeArrowheads="1"/>
          </p:cNvSpPr>
          <p:nvPr/>
        </p:nvSpPr>
        <p:spPr bwMode="auto">
          <a:xfrm>
            <a:off x="298772" y="97468"/>
            <a:ext cx="79456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r>
              <a:rPr lang="en-GB" sz="2800" b="1" i="1" dirty="0">
                <a:solidFill>
                  <a:srgbClr val="3366FF"/>
                </a:solidFill>
                <a:latin typeface="Calibri" pitchFamily="34" charset="0"/>
                <a:ea typeface="+mj-ea"/>
                <a:cs typeface="+mj-cs"/>
              </a:rPr>
              <a:t>ITU </a:t>
            </a:r>
            <a:r>
              <a:rPr lang="en-GB" altLang="ko-KR" sz="2800" b="1" i="1" dirty="0">
                <a:solidFill>
                  <a:srgbClr val="3366FF"/>
                </a:solidFill>
                <a:latin typeface="Calibri" pitchFamily="34" charset="0"/>
                <a:ea typeface="+mj-ea"/>
                <a:cs typeface="+mj-cs"/>
              </a:rPr>
              <a:t>Asia-Pacific </a:t>
            </a:r>
            <a:r>
              <a:rPr lang="en-GB" sz="2800" b="1" i="1" dirty="0">
                <a:solidFill>
                  <a:srgbClr val="3366FF"/>
                </a:solidFill>
                <a:latin typeface="Calibri" pitchFamily="34" charset="0"/>
                <a:ea typeface="+mj-ea"/>
                <a:cs typeface="+mj-cs"/>
              </a:rPr>
              <a:t>activities </a:t>
            </a:r>
            <a:r>
              <a:rPr lang="en-GB" sz="2800" b="1" i="1" dirty="0" smtClean="0">
                <a:solidFill>
                  <a:srgbClr val="3366FF"/>
                </a:solidFill>
                <a:latin typeface="Calibri" pitchFamily="34" charset="0"/>
                <a:ea typeface="+mj-ea"/>
                <a:cs typeface="+mj-cs"/>
              </a:rPr>
              <a:t>2014 and </a:t>
            </a:r>
            <a:r>
              <a:rPr lang="en-GB" sz="2800" b="1" i="1" dirty="0" smtClean="0">
                <a:solidFill>
                  <a:srgbClr val="3366FF"/>
                </a:solidFill>
                <a:latin typeface="Calibri" pitchFamily="34" charset="0"/>
              </a:rPr>
              <a:t>Standards</a:t>
            </a:r>
            <a:r>
              <a:rPr lang="en-GB" sz="2800" b="1" i="1" dirty="0" smtClean="0">
                <a:solidFill>
                  <a:srgbClr val="3366FF"/>
                </a:solidFill>
                <a:latin typeface="Calibri" pitchFamily="34" charset="0"/>
                <a:ea typeface="+mj-ea"/>
                <a:cs typeface="+mj-cs"/>
              </a:rPr>
              <a:t> </a:t>
            </a:r>
            <a:r>
              <a:rPr lang="en-GB" sz="2800" b="1" i="1" dirty="0">
                <a:solidFill>
                  <a:srgbClr val="3366FF"/>
                </a:solidFill>
                <a:latin typeface="Calibri" pitchFamily="34" charset="0"/>
                <a:ea typeface="+mj-ea"/>
                <a:cs typeface="+mj-cs"/>
              </a:rPr>
              <a:t>(1)</a:t>
            </a:r>
          </a:p>
        </p:txBody>
      </p:sp>
      <p:graphicFrame>
        <p:nvGraphicFramePr>
          <p:cNvPr id="5" name="Table 4"/>
          <p:cNvGraphicFramePr>
            <a:graphicFrameLocks noGrp="1"/>
          </p:cNvGraphicFramePr>
          <p:nvPr>
            <p:extLst>
              <p:ext uri="{D42A27DB-BD31-4B8C-83A1-F6EECF244321}">
                <p14:modId xmlns:p14="http://schemas.microsoft.com/office/powerpoint/2010/main" val="665515798"/>
              </p:ext>
            </p:extLst>
          </p:nvPr>
        </p:nvGraphicFramePr>
        <p:xfrm>
          <a:off x="467544" y="1196752"/>
          <a:ext cx="8120170" cy="2045750"/>
        </p:xfrm>
        <a:graphic>
          <a:graphicData uri="http://schemas.openxmlformats.org/drawingml/2006/table">
            <a:tbl>
              <a:tblPr/>
              <a:tblGrid>
                <a:gridCol w="6766808"/>
                <a:gridCol w="1353362"/>
              </a:tblGrid>
              <a:tr h="3557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anose="020F0502020204030204" pitchFamily="34" charset="0"/>
                          <a:ea typeface="Times New Roman" pitchFamily="18" charset="0"/>
                          <a:cs typeface="Calibri" pitchFamily="34" charset="0"/>
                        </a:rPr>
                        <a:t>Country assistances</a:t>
                      </a:r>
                      <a:endParaRPr kumimoji="0" lang="en-US" sz="1600" b="1" i="0" u="none" strike="noStrike" cap="none" normalizeH="0" baseline="0" dirty="0" smtClean="0">
                        <a:ln>
                          <a:noFill/>
                        </a:ln>
                        <a:solidFill>
                          <a:schemeClr val="tx1"/>
                        </a:solidFill>
                        <a:effectLst/>
                        <a:latin typeface="Calibri" panose="020F0502020204030204" pitchFamily="34" charset="0"/>
                        <a:ea typeface="Malgun Gothic" pitchFamily="34" charset="-127"/>
                        <a:cs typeface="Arial" pitchFamily="34" charset="0"/>
                      </a:endParaRP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anose="020F0502020204030204" pitchFamily="34" charset="0"/>
                          <a:ea typeface="Malgun Gothic" pitchFamily="34" charset="-127"/>
                          <a:cs typeface="Calibri" pitchFamily="34" charset="0"/>
                        </a:rPr>
                        <a:t>Country(</a:t>
                      </a:r>
                      <a:r>
                        <a:rPr kumimoji="0" lang="en-US" sz="1600" b="1" i="0" u="none" strike="noStrike" cap="none" normalizeH="0" baseline="0" dirty="0" err="1" smtClean="0">
                          <a:ln>
                            <a:noFill/>
                          </a:ln>
                          <a:solidFill>
                            <a:srgbClr val="FFFFFF"/>
                          </a:solidFill>
                          <a:effectLst/>
                          <a:latin typeface="Calibri" panose="020F0502020204030204" pitchFamily="34" charset="0"/>
                          <a:ea typeface="Malgun Gothic" pitchFamily="34" charset="-127"/>
                          <a:cs typeface="Calibri" pitchFamily="34" charset="0"/>
                        </a:rPr>
                        <a:t>ies</a:t>
                      </a:r>
                      <a:r>
                        <a:rPr kumimoji="0" lang="en-US" sz="1600" b="1" i="0" u="none" strike="noStrike" cap="none" normalizeH="0" baseline="0" dirty="0" smtClean="0">
                          <a:ln>
                            <a:noFill/>
                          </a:ln>
                          <a:solidFill>
                            <a:srgbClr val="FFFFFF"/>
                          </a:solidFill>
                          <a:effectLst/>
                          <a:latin typeface="Calibri" panose="020F0502020204030204" pitchFamily="34" charset="0"/>
                          <a:ea typeface="Malgun Gothic" pitchFamily="34" charset="-127"/>
                          <a:cs typeface="Calibri" pitchFamily="34" charset="0"/>
                        </a:rPr>
                        <a:t>)</a:t>
                      </a:r>
                      <a:endParaRPr kumimoji="0" lang="en-US" sz="1600" b="1" i="0" u="none" strike="noStrike" cap="none" normalizeH="0" baseline="0" dirty="0" smtClean="0">
                        <a:ln>
                          <a:noFill/>
                        </a:ln>
                        <a:solidFill>
                          <a:schemeClr val="tx1"/>
                        </a:solidFill>
                        <a:effectLst/>
                        <a:latin typeface="Calibri" panose="020F0502020204030204" pitchFamily="34" charset="0"/>
                        <a:ea typeface="Malgun Gothic" pitchFamily="34" charset="-127"/>
                        <a:cs typeface="Calibri" pitchFamily="34" charset="0"/>
                      </a:endParaRP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3203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Type approval procedure for Radio and Telecommunication Terminal Equipment (R&amp;TTE)</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Arial" pitchFamily="34" charset="0"/>
                        </a:rPr>
                        <a:t>Sri Lanka</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3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Enabling Efficiency in Energy Management through ICTs</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Pakistan</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3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E-Health Opportunities: Leveraging ICTs in Asia-Pacific</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Arial" pitchFamily="34" charset="0"/>
                        </a:rPr>
                        <a:t>Bangladesh</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3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Development of training material on new technologies</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R.O. Korea</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337" y="116632"/>
            <a:ext cx="702755" cy="792088"/>
          </a:xfrm>
          <a:prstGeom prst="rect">
            <a:avLst/>
          </a:prstGeom>
          <a:ln>
            <a:noFill/>
          </a:ln>
          <a:effectLst>
            <a:outerShdw blurRad="292100" dist="139700" dir="2700000" algn="tl" rotWithShape="0">
              <a:srgbClr val="333333">
                <a:alpha val="65000"/>
              </a:srgbClr>
            </a:outerShdw>
          </a:effectLst>
        </p:spPr>
      </p:pic>
      <p:graphicFrame>
        <p:nvGraphicFramePr>
          <p:cNvPr id="8" name="Table 7"/>
          <p:cNvGraphicFramePr>
            <a:graphicFrameLocks noGrp="1"/>
          </p:cNvGraphicFramePr>
          <p:nvPr>
            <p:extLst>
              <p:ext uri="{D42A27DB-BD31-4B8C-83A1-F6EECF244321}">
                <p14:modId xmlns:p14="http://schemas.microsoft.com/office/powerpoint/2010/main" val="734725020"/>
              </p:ext>
            </p:extLst>
          </p:nvPr>
        </p:nvGraphicFramePr>
        <p:xfrm>
          <a:off x="438152" y="3573016"/>
          <a:ext cx="8162299" cy="2286266"/>
        </p:xfrm>
        <a:graphic>
          <a:graphicData uri="http://schemas.openxmlformats.org/drawingml/2006/table">
            <a:tbl>
              <a:tblPr/>
              <a:tblGrid>
                <a:gridCol w="5090198"/>
                <a:gridCol w="1817651"/>
                <a:gridCol w="1254450"/>
              </a:tblGrid>
              <a:tr h="2465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FFFFFF"/>
                          </a:solidFill>
                          <a:effectLst/>
                          <a:latin typeface="Calibri" panose="020F0502020204030204" pitchFamily="34" charset="0"/>
                          <a:ea typeface="Times New Roman" pitchFamily="18" charset="0"/>
                          <a:cs typeface="Calibri" pitchFamily="34" charset="0"/>
                        </a:rPr>
                        <a:t>Forums, Workshops</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FFFFFF"/>
                          </a:solidFill>
                          <a:effectLst/>
                          <a:latin typeface="Calibri" panose="020F0502020204030204" pitchFamily="34" charset="0"/>
                          <a:ea typeface="Times New Roman" pitchFamily="18" charset="0"/>
                          <a:cs typeface="Calibri" pitchFamily="34" charset="0"/>
                        </a:rPr>
                        <a:t>Dates</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FFFFFF"/>
                          </a:solidFill>
                          <a:effectLst/>
                          <a:latin typeface="Calibri" panose="020F0502020204030204" pitchFamily="34" charset="0"/>
                          <a:ea typeface="Times New Roman" pitchFamily="18" charset="0"/>
                          <a:cs typeface="Calibri" pitchFamily="34" charset="0"/>
                        </a:rPr>
                        <a:t>Venues</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FF"/>
                    </a:solidFill>
                  </a:tcPr>
                </a:tc>
              </a:tr>
              <a:tr h="22202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Arial" pitchFamily="34" charset="0"/>
                        </a:rPr>
                        <a:t>Bridging the Standardization Gap</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25 Aug</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Bangkok</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55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Arial" pitchFamily="34" charset="0"/>
                        </a:rPr>
                        <a:t>Regional Economic and Financial Forum for Asia and Pacific Region and meeting of the Study Group 3 AO Group</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Sep</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Myanmar</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8855">
                <a:tc>
                  <a:txBody>
                    <a:bodyPr/>
                    <a:lstStyle/>
                    <a:p>
                      <a:r>
                        <a:rPr kumimoji="0" lang="en-US" sz="1600" b="1" i="0" u="none" strike="noStrike" kern="1200"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Arial" pitchFamily="34" charset="0"/>
                        </a:rPr>
                        <a:t>4th ITU Green Standards Week</a:t>
                      </a:r>
                      <a:endParaRPr kumimoji="0" lang="en-US" sz="1600" b="1" i="0" u="none" strike="noStrike" kern="1200" cap="none" normalizeH="0" baseline="0" dirty="0">
                        <a:ln>
                          <a:noFill/>
                        </a:ln>
                        <a:solidFill>
                          <a:schemeClr val="accent4">
                            <a:lumMod val="50000"/>
                          </a:schemeClr>
                        </a:solidFill>
                        <a:effectLst/>
                        <a:latin typeface="Calibri" panose="020F0502020204030204" pitchFamily="34" charset="0"/>
                        <a:ea typeface="Malgun Gothic" pitchFamily="34" charset="-127"/>
                        <a:cs typeface="Arial" pitchFamily="34" charset="0"/>
                      </a:endParaRP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sz="1600" b="1" i="0" u="none" strike="noStrike" kern="1200"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Arial" pitchFamily="34" charset="0"/>
                        </a:rPr>
                        <a:t>22-26 Sep</a:t>
                      </a:r>
                      <a:endParaRPr kumimoji="0" lang="en-US" sz="1600" b="1" i="0" u="none" strike="noStrike" kern="1200" cap="none" normalizeH="0" baseline="0" dirty="0">
                        <a:ln>
                          <a:noFill/>
                        </a:ln>
                        <a:solidFill>
                          <a:schemeClr val="accent4">
                            <a:lumMod val="50000"/>
                          </a:schemeClr>
                        </a:solidFill>
                        <a:effectLst/>
                        <a:latin typeface="Calibri" panose="020F0502020204030204" pitchFamily="34" charset="0"/>
                        <a:ea typeface="Malgun Gothic" pitchFamily="34" charset="-127"/>
                        <a:cs typeface="Arial" pitchFamily="34" charset="0"/>
                      </a:endParaRP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sz="1600" b="1" i="0" u="none" strike="noStrike" kern="1200"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Arial" pitchFamily="34" charset="0"/>
                        </a:rPr>
                        <a:t>China</a:t>
                      </a:r>
                      <a:endParaRPr kumimoji="0" lang="en-US" sz="1600" b="1" i="0" u="none" strike="noStrike" kern="1200" cap="none" normalizeH="0" baseline="0" dirty="0">
                        <a:ln>
                          <a:noFill/>
                        </a:ln>
                        <a:solidFill>
                          <a:schemeClr val="accent4">
                            <a:lumMod val="50000"/>
                          </a:schemeClr>
                        </a:solidFill>
                        <a:effectLst/>
                        <a:latin typeface="Calibri" panose="020F0502020204030204" pitchFamily="34" charset="0"/>
                        <a:ea typeface="Malgun Gothic" pitchFamily="34" charset="-127"/>
                        <a:cs typeface="Arial" pitchFamily="34" charset="0"/>
                      </a:endParaRP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79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Regional Training on Smart Sustainable Cities</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Calibri" pitchFamily="34" charset="0"/>
                        </a:rPr>
                        <a:t>29 Sep – 2 Oct </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anose="020F0502020204030204" pitchFamily="34" charset="0"/>
                          <a:ea typeface="Malgun Gothic" pitchFamily="34" charset="-127"/>
                          <a:cs typeface="Arial" pitchFamily="34" charset="0"/>
                        </a:rPr>
                        <a:t>Bangkok, Thailand</a:t>
                      </a:r>
                    </a:p>
                  </a:txBody>
                  <a:tcPr marL="36000" marR="36000" marT="35993" marB="359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43536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90701" y="119727"/>
            <a:ext cx="79456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r>
              <a:rPr lang="en-GB" sz="2800" b="1" i="1" dirty="0">
                <a:solidFill>
                  <a:srgbClr val="3366FF"/>
                </a:solidFill>
                <a:latin typeface="Calibri" pitchFamily="34" charset="0"/>
                <a:ea typeface="+mj-ea"/>
                <a:cs typeface="+mj-cs"/>
              </a:rPr>
              <a:t>ITU </a:t>
            </a:r>
            <a:r>
              <a:rPr lang="en-GB" altLang="ko-KR" sz="2800" b="1" i="1" dirty="0">
                <a:solidFill>
                  <a:srgbClr val="3366FF"/>
                </a:solidFill>
                <a:latin typeface="Calibri" pitchFamily="34" charset="0"/>
                <a:ea typeface="+mj-ea"/>
                <a:cs typeface="+mj-cs"/>
              </a:rPr>
              <a:t>Asia-Pacific </a:t>
            </a:r>
            <a:r>
              <a:rPr lang="en-GB" sz="2800" b="1" i="1" dirty="0">
                <a:solidFill>
                  <a:srgbClr val="3366FF"/>
                </a:solidFill>
                <a:latin typeface="Calibri" pitchFamily="34" charset="0"/>
                <a:ea typeface="+mj-ea"/>
                <a:cs typeface="+mj-cs"/>
              </a:rPr>
              <a:t>activities 2014 </a:t>
            </a:r>
            <a:r>
              <a:rPr lang="en-GB" sz="2800" b="1" i="1" dirty="0" smtClean="0">
                <a:solidFill>
                  <a:srgbClr val="3366FF"/>
                </a:solidFill>
                <a:latin typeface="Calibri" pitchFamily="34" charset="0"/>
                <a:ea typeface="+mj-ea"/>
                <a:cs typeface="+mj-cs"/>
              </a:rPr>
              <a:t>(Planned and Implemented) and Standards II</a:t>
            </a:r>
            <a:endParaRPr lang="en-GB" sz="2800" b="1" i="1" dirty="0">
              <a:solidFill>
                <a:srgbClr val="3366FF"/>
              </a:solidFill>
              <a:latin typeface="Calibri" pitchFamily="34" charset="0"/>
              <a:ea typeface="+mj-ea"/>
              <a:cs typeface="+mj-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337" y="116632"/>
            <a:ext cx="702755" cy="792088"/>
          </a:xfrm>
          <a:prstGeom prst="rect">
            <a:avLst/>
          </a:prstGeom>
          <a:ln>
            <a:noFill/>
          </a:ln>
          <a:effectLst>
            <a:outerShdw blurRad="292100" dist="139700" dir="2700000" algn="tl" rotWithShape="0">
              <a:srgbClr val="333333">
                <a:alpha val="65000"/>
              </a:srgbClr>
            </a:outerShdw>
          </a:effectLst>
        </p:spPr>
      </p:pic>
      <p:graphicFrame>
        <p:nvGraphicFramePr>
          <p:cNvPr id="9" name="Table 3"/>
          <p:cNvGraphicFramePr>
            <a:graphicFrameLocks noGrp="1"/>
          </p:cNvGraphicFramePr>
          <p:nvPr>
            <p:extLst>
              <p:ext uri="{D42A27DB-BD31-4B8C-83A1-F6EECF244321}">
                <p14:modId xmlns:p14="http://schemas.microsoft.com/office/powerpoint/2010/main" val="872206417"/>
              </p:ext>
            </p:extLst>
          </p:nvPr>
        </p:nvGraphicFramePr>
        <p:xfrm>
          <a:off x="437783" y="1772816"/>
          <a:ext cx="8471549" cy="3205341"/>
        </p:xfrm>
        <a:graphic>
          <a:graphicData uri="http://schemas.openxmlformats.org/drawingml/2006/table">
            <a:tbl>
              <a:tblPr firstRow="1" firstCol="1" bandRow="1">
                <a:tableStyleId>{912C8C85-51F0-491E-9774-3900AFEF0FD7}</a:tableStyleId>
              </a:tblPr>
              <a:tblGrid>
                <a:gridCol w="4382082"/>
                <a:gridCol w="1314625"/>
                <a:gridCol w="1241590"/>
                <a:gridCol w="1533252"/>
              </a:tblGrid>
              <a:tr h="151255">
                <a:tc>
                  <a:txBody>
                    <a:bodyPr/>
                    <a:lstStyle/>
                    <a:p>
                      <a:pPr algn="ctr" hangingPunct="0">
                        <a:spcAft>
                          <a:spcPts val="0"/>
                        </a:spcAft>
                      </a:pPr>
                      <a:r>
                        <a:rPr lang="en-US" sz="1300" b="1" dirty="0" smtClean="0">
                          <a:effectLst/>
                          <a:latin typeface="Calibri" panose="020F0502020204030204" pitchFamily="34" charset="0"/>
                        </a:rPr>
                        <a:t>Trainings</a:t>
                      </a:r>
                      <a:endParaRPr lang="en-US" sz="1300" b="1" dirty="0">
                        <a:solidFill>
                          <a:schemeClr val="bg1"/>
                        </a:solidFill>
                        <a:effectLst/>
                        <a:latin typeface="Calibri" panose="020F0502020204030204" pitchFamily="34" charset="0"/>
                        <a:ea typeface="Malgun Gothic"/>
                      </a:endParaRPr>
                    </a:p>
                  </a:txBody>
                  <a:tcPr marL="49188" marR="491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algn="ctr" hangingPunct="0">
                        <a:spcAft>
                          <a:spcPts val="0"/>
                        </a:spcAft>
                      </a:pPr>
                      <a:r>
                        <a:rPr lang="en-US" sz="1300" b="1" dirty="0">
                          <a:effectLst/>
                          <a:latin typeface="Calibri" panose="020F0502020204030204" pitchFamily="34" charset="0"/>
                        </a:rPr>
                        <a:t>Dates</a:t>
                      </a:r>
                      <a:endParaRPr lang="en-US" sz="1300" b="1" dirty="0">
                        <a:solidFill>
                          <a:schemeClr val="bg1"/>
                        </a:solidFill>
                        <a:effectLst/>
                        <a:latin typeface="Calibri" panose="020F0502020204030204" pitchFamily="34" charset="0"/>
                        <a:ea typeface="Malgun Gothic"/>
                      </a:endParaRPr>
                    </a:p>
                  </a:txBody>
                  <a:tcPr marL="49188" marR="491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algn="ctr" hangingPunct="0">
                        <a:spcAft>
                          <a:spcPts val="0"/>
                        </a:spcAft>
                      </a:pPr>
                      <a:r>
                        <a:rPr lang="en-US" sz="1300" b="1" dirty="0">
                          <a:effectLst/>
                          <a:latin typeface="Calibri" panose="020F0502020204030204" pitchFamily="34" charset="0"/>
                        </a:rPr>
                        <a:t>Venues</a:t>
                      </a:r>
                      <a:endParaRPr lang="en-US" sz="1300" b="1" dirty="0">
                        <a:solidFill>
                          <a:schemeClr val="bg1"/>
                        </a:solidFill>
                        <a:effectLst/>
                        <a:latin typeface="Calibri" panose="020F0502020204030204" pitchFamily="34" charset="0"/>
                        <a:ea typeface="Malgun Gothic"/>
                      </a:endParaRPr>
                    </a:p>
                  </a:txBody>
                  <a:tcPr marL="49188" marR="491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algn="ctr" hangingPunct="0">
                        <a:spcAft>
                          <a:spcPts val="0"/>
                        </a:spcAft>
                      </a:pPr>
                      <a:r>
                        <a:rPr lang="en-US" sz="1300" b="1" dirty="0" smtClean="0">
                          <a:effectLst/>
                          <a:latin typeface="Calibri" panose="020F0502020204030204" pitchFamily="34" charset="0"/>
                        </a:rPr>
                        <a:t>Centre(s)</a:t>
                      </a:r>
                      <a:endParaRPr lang="en-US" sz="1300" b="1" dirty="0">
                        <a:solidFill>
                          <a:schemeClr val="bg1"/>
                        </a:solidFill>
                        <a:effectLst/>
                        <a:latin typeface="Calibri" panose="020F0502020204030204" pitchFamily="34" charset="0"/>
                        <a:ea typeface="Malgun Gothic"/>
                      </a:endParaRPr>
                    </a:p>
                  </a:txBody>
                  <a:tcPr marL="49188" marR="491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r>
              <a:tr h="288032">
                <a:tc>
                  <a:txBody>
                    <a:bodyPr/>
                    <a:lstStyle/>
                    <a:p>
                      <a:r>
                        <a:rPr lang="en-US" sz="1400" b="1" kern="1200" dirty="0" smtClean="0">
                          <a:solidFill>
                            <a:schemeClr val="accent4">
                              <a:lumMod val="50000"/>
                            </a:schemeClr>
                          </a:solidFill>
                          <a:effectLst/>
                          <a:latin typeface="Calibri" panose="020F0502020204030204" pitchFamily="34" charset="0"/>
                          <a:ea typeface="Malgun Gothic"/>
                          <a:cs typeface="+mn-cs"/>
                        </a:rPr>
                        <a:t>Smart Technologies and Services in the LTE-Advanced Era</a:t>
                      </a:r>
                      <a:endParaRPr lang="en-US" sz="1400" b="1" kern="1200" dirty="0">
                        <a:solidFill>
                          <a:schemeClr val="accent4">
                            <a:lumMod val="50000"/>
                          </a:schemeClr>
                        </a:solidFill>
                        <a:effectLst/>
                        <a:latin typeface="Calibri" panose="020F0502020204030204" pitchFamily="34" charset="0"/>
                        <a:ea typeface="Malgun Gothic"/>
                        <a:cs typeface="+mn-cs"/>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13-16 May</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R.O. Korea</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PNU</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IPv6 Infrastructure Security</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30 Jun – 4 Jul</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Thailand</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MICT Thailand</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ITU ACMA International Training Program</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23-25 Jul</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Sydney</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Australia</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ICT trends in providing interactive and pay television services</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9-10 Sep</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Viet Nam</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MIC/</a:t>
                      </a:r>
                      <a:r>
                        <a:rPr lang="en-US" sz="1400" b="1" dirty="0" err="1" smtClean="0">
                          <a:solidFill>
                            <a:schemeClr val="accent4">
                              <a:lumMod val="50000"/>
                            </a:schemeClr>
                          </a:solidFill>
                          <a:effectLst/>
                          <a:latin typeface="Calibri" panose="020F0502020204030204" pitchFamily="34" charset="0"/>
                          <a:ea typeface="Malgun Gothic"/>
                        </a:rPr>
                        <a:t>Viettel</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Mobile cloud computing applications on developing value added services</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11-12 Sep</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Viet Nam</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MIC/</a:t>
                      </a:r>
                      <a:r>
                        <a:rPr lang="en-US" sz="1400" b="1" dirty="0" err="1" smtClean="0">
                          <a:solidFill>
                            <a:schemeClr val="accent4">
                              <a:lumMod val="50000"/>
                            </a:schemeClr>
                          </a:solidFill>
                          <a:effectLst/>
                          <a:latin typeface="Calibri" panose="020F0502020204030204" pitchFamily="34" charset="0"/>
                          <a:ea typeface="Malgun Gothic"/>
                        </a:rPr>
                        <a:t>Viettel</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b="1" dirty="0" smtClean="0">
                          <a:solidFill>
                            <a:schemeClr val="accent4">
                              <a:lumMod val="50000"/>
                            </a:schemeClr>
                          </a:solidFill>
                          <a:effectLst/>
                          <a:latin typeface="Calibri" panose="020F0502020204030204" pitchFamily="34" charset="0"/>
                          <a:ea typeface="Malgun Gothic"/>
                        </a:rPr>
                        <a:t>Cloud Forensics</a:t>
                      </a:r>
                      <a:r>
                        <a:rPr lang="en-US" sz="1400" b="1" baseline="0" dirty="0" smtClean="0">
                          <a:solidFill>
                            <a:schemeClr val="accent4">
                              <a:lumMod val="50000"/>
                            </a:schemeClr>
                          </a:solidFill>
                          <a:effectLst/>
                          <a:latin typeface="Calibri" panose="020F0502020204030204" pitchFamily="34" charset="0"/>
                          <a:ea typeface="Malgun Gothic"/>
                        </a:rPr>
                        <a:t> and </a:t>
                      </a:r>
                      <a:r>
                        <a:rPr lang="en-US" sz="1400" b="1" dirty="0" smtClean="0">
                          <a:solidFill>
                            <a:schemeClr val="accent4">
                              <a:lumMod val="50000"/>
                            </a:schemeClr>
                          </a:solidFill>
                          <a:effectLst/>
                          <a:latin typeface="Calibri" panose="020F0502020204030204" pitchFamily="34" charset="0"/>
                          <a:ea typeface="Malgun Gothic"/>
                        </a:rPr>
                        <a:t>Service Oriented Security (Data Center and Wireless Security)</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25-27 Nov</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Thailand</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IMPACT</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l" fontAlgn="ctr"/>
                      <a:r>
                        <a:rPr lang="en-US" sz="1400" b="1" kern="1200" dirty="0">
                          <a:solidFill>
                            <a:schemeClr val="accent4">
                              <a:lumMod val="50000"/>
                            </a:schemeClr>
                          </a:solidFill>
                          <a:effectLst/>
                          <a:latin typeface="Calibri" panose="020F0502020204030204" pitchFamily="34" charset="0"/>
                          <a:ea typeface="+mn-ea"/>
                          <a:cs typeface="+mn-cs"/>
                        </a:rPr>
                        <a:t>Wireless security practices for policy makers and regulators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kern="1200" dirty="0">
                          <a:solidFill>
                            <a:schemeClr val="accent4">
                              <a:lumMod val="50000"/>
                            </a:schemeClr>
                          </a:solidFill>
                          <a:effectLst/>
                          <a:latin typeface="Calibri" panose="020F0502020204030204" pitchFamily="34" charset="0"/>
                          <a:ea typeface="+mn-ea"/>
                          <a:cs typeface="+mn-cs"/>
                        </a:rPr>
                        <a:t>31 Mar-25 April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ITU Academy Online</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kern="1200" dirty="0">
                          <a:solidFill>
                            <a:schemeClr val="accent4">
                              <a:lumMod val="50000"/>
                            </a:schemeClr>
                          </a:solidFill>
                          <a:effectLst/>
                          <a:latin typeface="Calibri" panose="020F0502020204030204" pitchFamily="34" charset="0"/>
                          <a:ea typeface="+mn-ea"/>
                          <a:cs typeface="+mn-cs"/>
                        </a:rPr>
                        <a:t>IMPACT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Quality of Service of Telecom Services from a regulators perspective</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sz="1400" b="1" dirty="0" err="1" smtClean="0">
                          <a:solidFill>
                            <a:schemeClr val="accent4">
                              <a:lumMod val="50000"/>
                            </a:schemeClr>
                          </a:solidFill>
                          <a:effectLst/>
                          <a:latin typeface="Calibri" panose="020F0502020204030204" pitchFamily="34" charset="0"/>
                          <a:ea typeface="Malgun Gothic"/>
                        </a:rPr>
                        <a:t>tbc</a:t>
                      </a:r>
                      <a:endParaRPr lang="en-US" sz="1400" b="1" dirty="0" smtClean="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ITU Academy Online</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400" b="1" dirty="0" smtClean="0">
                          <a:solidFill>
                            <a:schemeClr val="accent4">
                              <a:lumMod val="50000"/>
                            </a:schemeClr>
                          </a:solidFill>
                          <a:effectLst/>
                          <a:latin typeface="Calibri" panose="020F0502020204030204" pitchFamily="34" charset="0"/>
                          <a:ea typeface="Malgun Gothic"/>
                        </a:rPr>
                        <a:t>PTA</a:t>
                      </a:r>
                      <a:endParaRPr lang="en-US" sz="1400" b="1" dirty="0">
                        <a:solidFill>
                          <a:schemeClr val="accent4">
                            <a:lumMod val="50000"/>
                          </a:schemeClr>
                        </a:solidFill>
                        <a:effectLst/>
                        <a:latin typeface="Calibri" panose="020F0502020204030204" pitchFamily="34" charset="0"/>
                        <a:ea typeface="Malgun Gothic"/>
                      </a:endParaRPr>
                    </a:p>
                  </a:txBody>
                  <a:tcPr marL="49188" marR="491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85015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arayan\Pictures\itu_map-with_c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57444"/>
            <a:ext cx="5898232" cy="30007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 y="0"/>
            <a:ext cx="9169399" cy="6882605"/>
          </a:xfrm>
          <a:prstGeom prst="rect">
            <a:avLst/>
          </a:prstGeom>
          <a:noFill/>
          <a:ln w="31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816" y="6021288"/>
            <a:ext cx="9073008" cy="42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accent2"/>
                </a:solidFill>
                <a:latin typeface="Calibri" panose="020F0502020204030204" pitchFamily="34" charset="0"/>
              </a:rPr>
              <a:t>Multi-stakeholder &amp; Smart Partnerships </a:t>
            </a:r>
            <a:r>
              <a:rPr lang="en-US" b="1" dirty="0" smtClean="0">
                <a:solidFill>
                  <a:schemeClr val="accent2"/>
                </a:solidFill>
                <a:latin typeface="Calibri" panose="020F0502020204030204" pitchFamily="34" charset="0"/>
              </a:rPr>
              <a:t>!</a:t>
            </a:r>
            <a:endParaRPr lang="en-US" b="1" dirty="0">
              <a:solidFill>
                <a:schemeClr val="accent2"/>
              </a:solidFill>
              <a:latin typeface="Calibri" panose="020F0502020204030204" pitchFamily="34" charset="0"/>
            </a:endParaRPr>
          </a:p>
        </p:txBody>
      </p:sp>
      <p:sp>
        <p:nvSpPr>
          <p:cNvPr id="19" name="TextBox 18"/>
          <p:cNvSpPr txBox="1"/>
          <p:nvPr/>
        </p:nvSpPr>
        <p:spPr>
          <a:xfrm>
            <a:off x="324544" y="144247"/>
            <a:ext cx="8207896"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nchor="ctr">
            <a:spAutoFit/>
          </a:bodyPr>
          <a:lstStyle>
            <a:defPPr>
              <a:defRPr lang="en-US"/>
            </a:defPPr>
            <a:lvl1pPr eaLnBrk="1" hangingPunct="1">
              <a:defRPr sz="2400" b="1">
                <a:solidFill>
                  <a:schemeClr val="tx2"/>
                </a:solidFill>
                <a:latin typeface="Cambria" pitchFamily="18" charset="0"/>
              </a:defRPr>
            </a:lvl1pPr>
            <a:lvl2pPr algn="ctr" eaLnBrk="0" hangingPunct="0">
              <a:defRPr sz="3600" b="1">
                <a:solidFill>
                  <a:srgbClr val="1B5BA2"/>
                </a:solidFill>
                <a:latin typeface="Verdana" pitchFamily="34" charset="0"/>
                <a:cs typeface="Arial" pitchFamily="34" charset="0"/>
              </a:defRPr>
            </a:lvl2pPr>
            <a:lvl3pPr algn="ctr" eaLnBrk="0" hangingPunct="0">
              <a:defRPr sz="3600" b="1">
                <a:solidFill>
                  <a:srgbClr val="1B5BA2"/>
                </a:solidFill>
                <a:latin typeface="Verdana" pitchFamily="34" charset="0"/>
                <a:cs typeface="Arial" pitchFamily="34" charset="0"/>
              </a:defRPr>
            </a:lvl3pPr>
            <a:lvl4pPr algn="ctr" eaLnBrk="0" hangingPunct="0">
              <a:defRPr sz="3600" b="1">
                <a:solidFill>
                  <a:srgbClr val="1B5BA2"/>
                </a:solidFill>
                <a:latin typeface="Verdana" pitchFamily="34" charset="0"/>
                <a:cs typeface="Arial" pitchFamily="34" charset="0"/>
              </a:defRPr>
            </a:lvl4pPr>
            <a:lvl5pPr algn="ctr" eaLnBrk="0" hangingPunct="0">
              <a:defRPr sz="3600" b="1">
                <a:solidFill>
                  <a:srgbClr val="1B5BA2"/>
                </a:solidFill>
                <a:latin typeface="Verdana" pitchFamily="34" charset="0"/>
                <a:cs typeface="Arial" pitchFamily="34" charset="0"/>
              </a:defRPr>
            </a:lvl5pPr>
            <a:lvl6pPr marL="457086" algn="ctr" fontAlgn="base">
              <a:spcBef>
                <a:spcPct val="0"/>
              </a:spcBef>
              <a:spcAft>
                <a:spcPct val="0"/>
              </a:spcAft>
              <a:defRPr sz="3600" b="1">
                <a:solidFill>
                  <a:srgbClr val="1B5BA2"/>
                </a:solidFill>
                <a:latin typeface="Verdana" pitchFamily="34" charset="0"/>
                <a:cs typeface="Arial" pitchFamily="34" charset="0"/>
              </a:defRPr>
            </a:lvl6pPr>
            <a:lvl7pPr marL="914172" algn="ctr" fontAlgn="base">
              <a:spcBef>
                <a:spcPct val="0"/>
              </a:spcBef>
              <a:spcAft>
                <a:spcPct val="0"/>
              </a:spcAft>
              <a:defRPr sz="3600" b="1">
                <a:solidFill>
                  <a:srgbClr val="1B5BA2"/>
                </a:solidFill>
                <a:latin typeface="Verdana" pitchFamily="34" charset="0"/>
                <a:cs typeface="Arial" pitchFamily="34" charset="0"/>
              </a:defRPr>
            </a:lvl7pPr>
            <a:lvl8pPr marL="1371258" algn="ctr" fontAlgn="base">
              <a:spcBef>
                <a:spcPct val="0"/>
              </a:spcBef>
              <a:spcAft>
                <a:spcPct val="0"/>
              </a:spcAft>
              <a:defRPr sz="3600" b="1">
                <a:solidFill>
                  <a:srgbClr val="1B5BA2"/>
                </a:solidFill>
                <a:latin typeface="Verdana" pitchFamily="34" charset="0"/>
                <a:cs typeface="Arial" pitchFamily="34" charset="0"/>
              </a:defRPr>
            </a:lvl8pPr>
            <a:lvl9pPr marL="1828344" algn="ctr" fontAlgn="base">
              <a:spcBef>
                <a:spcPct val="0"/>
              </a:spcBef>
              <a:spcAft>
                <a:spcPct val="0"/>
              </a:spcAft>
              <a:defRPr sz="3600" b="1">
                <a:solidFill>
                  <a:srgbClr val="1B5BA2"/>
                </a:solidFill>
                <a:latin typeface="Verdana" pitchFamily="34" charset="0"/>
                <a:cs typeface="Arial" pitchFamily="34" charset="0"/>
              </a:defRPr>
            </a:lvl9pPr>
          </a:lstStyle>
          <a:p>
            <a:r>
              <a:rPr lang="en-US" dirty="0">
                <a:latin typeface="Calibri" panose="020F0502020204030204" pitchFamily="34" charset="0"/>
              </a:rPr>
              <a:t>ITU Asia-Pacific </a:t>
            </a:r>
            <a:r>
              <a:rPr lang="en-US" dirty="0" err="1">
                <a:latin typeface="Calibri" panose="020F0502020204030204" pitchFamily="34" charset="0"/>
              </a:rPr>
              <a:t>Centres</a:t>
            </a:r>
            <a:r>
              <a:rPr lang="en-US" dirty="0">
                <a:latin typeface="Calibri" panose="020F0502020204030204" pitchFamily="34" charset="0"/>
              </a:rPr>
              <a:t> of </a:t>
            </a:r>
            <a:r>
              <a:rPr lang="en-US" dirty="0" smtClean="0">
                <a:latin typeface="Calibri" panose="020F0502020204030204" pitchFamily="34" charset="0"/>
              </a:rPr>
              <a:t>Excellence</a:t>
            </a:r>
            <a:endParaRPr lang="en-US" dirty="0">
              <a:latin typeface="Calibri" panose="020F0502020204030204" pitchFamily="34" charset="0"/>
            </a:endParaRPr>
          </a:p>
        </p:txBody>
      </p:sp>
      <p:sp>
        <p:nvSpPr>
          <p:cNvPr id="21" name="AutoShape 6"/>
          <p:cNvSpPr>
            <a:spLocks noChangeArrowheads="1"/>
          </p:cNvSpPr>
          <p:nvPr/>
        </p:nvSpPr>
        <p:spPr bwMode="auto">
          <a:xfrm>
            <a:off x="3585270" y="1556792"/>
            <a:ext cx="1981200" cy="685800"/>
          </a:xfrm>
          <a:prstGeom prst="bevel">
            <a:avLst>
              <a:gd name="adj" fmla="val 12500"/>
            </a:avLst>
          </a:prstGeom>
          <a:solidFill>
            <a:schemeClr val="hlink">
              <a:alpha val="89999"/>
            </a:schemeClr>
          </a:solidFill>
          <a:ln w="9525">
            <a:solidFill>
              <a:srgbClr val="FFCC99"/>
            </a:solidFill>
            <a:miter lim="800000"/>
            <a:headEnd/>
            <a:tailEnd/>
          </a:ln>
          <a:effectLst/>
        </p:spPr>
        <p:txBody>
          <a:bodyPr wrap="none" anchor="ctr"/>
          <a:lstStyle/>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Spectrum Management</a:t>
            </a:r>
          </a:p>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(Ministry of ICT, Iran)</a:t>
            </a:r>
          </a:p>
        </p:txBody>
      </p:sp>
      <p:sp>
        <p:nvSpPr>
          <p:cNvPr id="22" name="AutoShape 7"/>
          <p:cNvSpPr>
            <a:spLocks noChangeArrowheads="1"/>
          </p:cNvSpPr>
          <p:nvPr/>
        </p:nvSpPr>
        <p:spPr bwMode="auto">
          <a:xfrm>
            <a:off x="5868144" y="2151693"/>
            <a:ext cx="2133600" cy="838200"/>
          </a:xfrm>
          <a:prstGeom prst="bevel">
            <a:avLst>
              <a:gd name="adj" fmla="val 12500"/>
            </a:avLst>
          </a:prstGeom>
          <a:solidFill>
            <a:schemeClr val="hlink">
              <a:alpha val="89999"/>
            </a:schemeClr>
          </a:solidFill>
          <a:ln w="9525">
            <a:solidFill>
              <a:srgbClr val="FFCC99"/>
            </a:solidFill>
            <a:miter lim="800000"/>
            <a:headEnd/>
            <a:tailEnd/>
          </a:ln>
          <a:effectLst/>
        </p:spPr>
        <p:txBody>
          <a:bodyPr wrap="none" anchor="ctr"/>
          <a:lstStyle/>
          <a:p>
            <a:pPr algn="ctr">
              <a:defRPr/>
            </a:pPr>
            <a:endParaRPr lang="en-US" sz="1000" dirty="0">
              <a:solidFill>
                <a:srgbClr val="FFFFFF"/>
              </a:solidFill>
              <a:effectLst>
                <a:outerShdw blurRad="38100" dist="38100" dir="2700000" algn="tl">
                  <a:srgbClr val="000000"/>
                </a:outerShdw>
              </a:effectLst>
              <a:latin typeface="Verdana" pitchFamily="34" charset="0"/>
              <a:cs typeface="Arial" pitchFamily="34" charset="0"/>
            </a:endParaRPr>
          </a:p>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Technology Awareness</a:t>
            </a:r>
          </a:p>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Pusan National University</a:t>
            </a:r>
          </a:p>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Rep. of Korea</a:t>
            </a:r>
          </a:p>
          <a:p>
            <a:pPr algn="ctr">
              <a:defRPr/>
            </a:pPr>
            <a:endParaRPr lang="en-US" sz="1000" dirty="0">
              <a:solidFill>
                <a:srgbClr val="FFFFFF"/>
              </a:solidFill>
              <a:effectLst>
                <a:outerShdw blurRad="38100" dist="38100" dir="2700000" algn="tl">
                  <a:srgbClr val="000000"/>
                </a:outerShdw>
              </a:effectLst>
              <a:latin typeface="Verdana" pitchFamily="34" charset="0"/>
              <a:cs typeface="Arial" pitchFamily="34" charset="0"/>
            </a:endParaRPr>
          </a:p>
        </p:txBody>
      </p:sp>
      <p:sp>
        <p:nvSpPr>
          <p:cNvPr id="23" name="AutoShape 8"/>
          <p:cNvSpPr>
            <a:spLocks noChangeArrowheads="1"/>
          </p:cNvSpPr>
          <p:nvPr/>
        </p:nvSpPr>
        <p:spPr bwMode="auto">
          <a:xfrm>
            <a:off x="6102736" y="3486100"/>
            <a:ext cx="2133600" cy="990600"/>
          </a:xfrm>
          <a:prstGeom prst="bevel">
            <a:avLst>
              <a:gd name="adj" fmla="val 12500"/>
            </a:avLst>
          </a:prstGeom>
          <a:solidFill>
            <a:schemeClr val="hlink">
              <a:alpha val="89999"/>
            </a:schemeClr>
          </a:solidFill>
          <a:ln w="9525">
            <a:solidFill>
              <a:srgbClr val="FFCC99"/>
            </a:solidFill>
            <a:miter lim="800000"/>
            <a:headEnd/>
            <a:tailEnd/>
          </a:ln>
          <a:effectLst/>
        </p:spPr>
        <p:txBody>
          <a:bodyPr wrap="none" anchor="ctr"/>
          <a:lstStyle/>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Broadcasting</a:t>
            </a:r>
          </a:p>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Asia Pacific Institute </a:t>
            </a:r>
          </a:p>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for Broadcasting </a:t>
            </a:r>
          </a:p>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Development</a:t>
            </a:r>
          </a:p>
        </p:txBody>
      </p:sp>
      <p:sp>
        <p:nvSpPr>
          <p:cNvPr id="24" name="AutoShape 9"/>
          <p:cNvSpPr>
            <a:spLocks noChangeArrowheads="1"/>
          </p:cNvSpPr>
          <p:nvPr/>
        </p:nvSpPr>
        <p:spPr bwMode="auto">
          <a:xfrm>
            <a:off x="3734544" y="4471579"/>
            <a:ext cx="2133600" cy="609600"/>
          </a:xfrm>
          <a:prstGeom prst="bevel">
            <a:avLst>
              <a:gd name="adj" fmla="val 12500"/>
            </a:avLst>
          </a:prstGeom>
          <a:solidFill>
            <a:schemeClr val="hlink">
              <a:alpha val="89999"/>
            </a:schemeClr>
          </a:solidFill>
          <a:ln w="9525">
            <a:solidFill>
              <a:srgbClr val="FFCC99"/>
            </a:solidFill>
            <a:miter lim="800000"/>
            <a:headEnd/>
            <a:tailEnd/>
          </a:ln>
          <a:effectLst/>
        </p:spPr>
        <p:txBody>
          <a:bodyPr wrap="none" anchor="ctr"/>
          <a:lstStyle/>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Rural ICT Development </a:t>
            </a:r>
          </a:p>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Universiti Utara Malaysia</a:t>
            </a:r>
          </a:p>
        </p:txBody>
      </p:sp>
      <p:sp>
        <p:nvSpPr>
          <p:cNvPr id="25" name="AutoShape 10"/>
          <p:cNvSpPr>
            <a:spLocks noChangeArrowheads="1"/>
          </p:cNvSpPr>
          <p:nvPr/>
        </p:nvSpPr>
        <p:spPr bwMode="auto">
          <a:xfrm>
            <a:off x="954783" y="3600400"/>
            <a:ext cx="2438400" cy="762000"/>
          </a:xfrm>
          <a:prstGeom prst="bevel">
            <a:avLst>
              <a:gd name="adj" fmla="val 12500"/>
            </a:avLst>
          </a:prstGeom>
          <a:solidFill>
            <a:schemeClr val="hlink">
              <a:alpha val="89999"/>
            </a:schemeClr>
          </a:solidFill>
          <a:ln w="9525">
            <a:solidFill>
              <a:srgbClr val="FFCC99"/>
            </a:solidFill>
            <a:miter lim="800000"/>
            <a:headEnd/>
            <a:tailEnd/>
          </a:ln>
          <a:effectLst/>
        </p:spPr>
        <p:txBody>
          <a:bodyPr wrap="none" anchor="ctr"/>
          <a:lstStyle/>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Business Management</a:t>
            </a:r>
          </a:p>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Ministry of ICT, Thailand</a:t>
            </a:r>
          </a:p>
        </p:txBody>
      </p:sp>
      <p:sp>
        <p:nvSpPr>
          <p:cNvPr id="26" name="AutoShape 11"/>
          <p:cNvSpPr>
            <a:spLocks noChangeArrowheads="1"/>
          </p:cNvSpPr>
          <p:nvPr/>
        </p:nvSpPr>
        <p:spPr bwMode="auto">
          <a:xfrm>
            <a:off x="904123" y="2250524"/>
            <a:ext cx="2438400" cy="762000"/>
          </a:xfrm>
          <a:prstGeom prst="bevel">
            <a:avLst>
              <a:gd name="adj" fmla="val 12500"/>
            </a:avLst>
          </a:prstGeom>
          <a:solidFill>
            <a:schemeClr val="hlink">
              <a:alpha val="89999"/>
            </a:schemeClr>
          </a:solidFill>
          <a:ln w="9525">
            <a:solidFill>
              <a:srgbClr val="FFCC99"/>
            </a:solidFill>
            <a:miter lim="800000"/>
            <a:headEnd/>
            <a:tailEnd/>
          </a:ln>
          <a:effectLst/>
        </p:spPr>
        <p:txBody>
          <a:bodyPr wrap="none" anchor="ctr"/>
          <a:lstStyle/>
          <a:p>
            <a:pPr algn="ctr"/>
            <a:r>
              <a:rPr lang="en-US" sz="1000" dirty="0">
                <a:solidFill>
                  <a:srgbClr val="FFFFFF"/>
                </a:solidFill>
                <a:effectLst>
                  <a:outerShdw blurRad="38100" dist="38100" dir="2700000" algn="tl">
                    <a:srgbClr val="000000"/>
                  </a:outerShdw>
                </a:effectLst>
                <a:latin typeface="Verdana" pitchFamily="34" charset="0"/>
                <a:cs typeface="Arial" pitchFamily="34" charset="0"/>
              </a:rPr>
              <a:t>Policy &amp; Regulation</a:t>
            </a:r>
          </a:p>
          <a:p>
            <a:pPr algn="ctr"/>
            <a:r>
              <a:rPr lang="en-US" sz="1000" dirty="0">
                <a:solidFill>
                  <a:srgbClr val="FFFFFF"/>
                </a:solidFill>
                <a:effectLst>
                  <a:outerShdw blurRad="38100" dist="38100" dir="2700000" algn="tl">
                    <a:srgbClr val="000000"/>
                  </a:outerShdw>
                </a:effectLst>
                <a:latin typeface="Verdana" pitchFamily="34" charset="0"/>
                <a:cs typeface="Arial" pitchFamily="34" charset="0"/>
              </a:rPr>
              <a:t>Pakistan Telecommunication </a:t>
            </a:r>
          </a:p>
          <a:p>
            <a:pPr algn="ctr"/>
            <a:r>
              <a:rPr lang="en-US" sz="1000" dirty="0">
                <a:solidFill>
                  <a:srgbClr val="FFFFFF"/>
                </a:solidFill>
                <a:effectLst>
                  <a:outerShdw blurRad="38100" dist="38100" dir="2700000" algn="tl">
                    <a:srgbClr val="000000"/>
                  </a:outerShdw>
                </a:effectLst>
                <a:latin typeface="Verdana" pitchFamily="34" charset="0"/>
                <a:cs typeface="Arial" pitchFamily="34" charset="0"/>
              </a:rPr>
              <a:t>Authority</a:t>
            </a:r>
          </a:p>
        </p:txBody>
      </p:sp>
      <p:sp>
        <p:nvSpPr>
          <p:cNvPr id="28" name="AutoShape 9"/>
          <p:cNvSpPr>
            <a:spLocks noChangeArrowheads="1"/>
          </p:cNvSpPr>
          <p:nvPr/>
        </p:nvSpPr>
        <p:spPr bwMode="auto">
          <a:xfrm>
            <a:off x="5612822" y="5186898"/>
            <a:ext cx="2133600" cy="609600"/>
          </a:xfrm>
          <a:prstGeom prst="bevel">
            <a:avLst>
              <a:gd name="adj" fmla="val 12500"/>
            </a:avLst>
          </a:prstGeom>
          <a:solidFill>
            <a:schemeClr val="hlink"/>
          </a:solidFill>
          <a:ln w="9525">
            <a:solidFill>
              <a:srgbClr val="FFCC99"/>
            </a:solidFill>
            <a:miter lim="800000"/>
            <a:headEnd/>
            <a:tailEnd/>
          </a:ln>
        </p:spPr>
        <p:txBody>
          <a:bodyPr wrap="none" anchor="ctr"/>
          <a:lstStyle/>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CYBERSECURITY</a:t>
            </a:r>
          </a:p>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IMPACT</a:t>
            </a:r>
          </a:p>
        </p:txBody>
      </p:sp>
      <p:sp>
        <p:nvSpPr>
          <p:cNvPr id="29" name="AutoShape 9"/>
          <p:cNvSpPr>
            <a:spLocks noChangeArrowheads="1"/>
          </p:cNvSpPr>
          <p:nvPr/>
        </p:nvSpPr>
        <p:spPr bwMode="auto">
          <a:xfrm>
            <a:off x="1269458" y="5157192"/>
            <a:ext cx="2133600" cy="609600"/>
          </a:xfrm>
          <a:prstGeom prst="bevel">
            <a:avLst>
              <a:gd name="adj" fmla="val 12500"/>
            </a:avLst>
          </a:prstGeom>
          <a:solidFill>
            <a:schemeClr val="hlink">
              <a:alpha val="89999"/>
            </a:schemeClr>
          </a:solidFill>
          <a:ln w="9525">
            <a:solidFill>
              <a:srgbClr val="FFCC99"/>
            </a:solidFill>
            <a:miter lim="800000"/>
            <a:headEnd/>
            <a:tailEnd/>
          </a:ln>
          <a:effectLst/>
        </p:spPr>
        <p:txBody>
          <a:bodyPr wrap="none" anchor="ctr"/>
          <a:lstStyle/>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ICT APPLICATIONS</a:t>
            </a:r>
          </a:p>
          <a:p>
            <a:pPr algn="ctr">
              <a:defRPr/>
            </a:pPr>
            <a:r>
              <a:rPr lang="en-US" sz="1000" dirty="0">
                <a:solidFill>
                  <a:srgbClr val="FFFFFF"/>
                </a:solidFill>
                <a:effectLst>
                  <a:outerShdw blurRad="38100" dist="38100" dir="2700000" algn="tl">
                    <a:srgbClr val="000000"/>
                  </a:outerShdw>
                </a:effectLst>
                <a:latin typeface="Verdana" pitchFamily="34" charset="0"/>
                <a:cs typeface="Arial" pitchFamily="34" charset="0"/>
              </a:rPr>
              <a:t>Vietnam</a:t>
            </a:r>
          </a:p>
        </p:txBody>
      </p:sp>
      <p:sp>
        <p:nvSpPr>
          <p:cNvPr id="3" name="직사각형 2"/>
          <p:cNvSpPr/>
          <p:nvPr/>
        </p:nvSpPr>
        <p:spPr>
          <a:xfrm>
            <a:off x="671985" y="908720"/>
            <a:ext cx="7920880" cy="400110"/>
          </a:xfrm>
          <a:prstGeom prst="rect">
            <a:avLst/>
          </a:prstGeom>
        </p:spPr>
        <p:txBody>
          <a:bodyPr wrap="square">
            <a:spAutoFit/>
          </a:bodyPr>
          <a:lstStyle/>
          <a:p>
            <a:pPr algn="r"/>
            <a:r>
              <a:rPr lang="en-US" altLang="ko-KR" b="1" i="1" dirty="0">
                <a:solidFill>
                  <a:srgbClr val="00B050"/>
                </a:solidFill>
              </a:rPr>
              <a:t>h</a:t>
            </a:r>
            <a:r>
              <a:rPr lang="en-US" altLang="ko-KR" b="1" i="1" dirty="0" smtClean="0">
                <a:solidFill>
                  <a:srgbClr val="00B050"/>
                </a:solidFill>
              </a:rPr>
              <a:t>ighly specialized </a:t>
            </a:r>
            <a:r>
              <a:rPr lang="en-US" altLang="ko-KR" b="1" i="1" dirty="0">
                <a:solidFill>
                  <a:srgbClr val="00B050"/>
                </a:solidFill>
              </a:rPr>
              <a:t>training opportunities at low or no </a:t>
            </a:r>
            <a:r>
              <a:rPr lang="en-US" altLang="ko-KR" b="1" i="1" dirty="0" smtClean="0">
                <a:solidFill>
                  <a:srgbClr val="00B050"/>
                </a:solidFill>
              </a:rPr>
              <a:t>fees……..</a:t>
            </a:r>
            <a:endParaRPr lang="en-US" altLang="ko-KR" b="1" i="1" dirty="0">
              <a:solidFill>
                <a:srgbClr val="00B050"/>
              </a:solidFil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336" y="30838"/>
            <a:ext cx="702755" cy="792088"/>
          </a:xfrm>
          <a:prstGeom prst="rect">
            <a:avLst/>
          </a:prstGeom>
          <a:ln>
            <a:noFill/>
          </a:ln>
          <a:effectLst>
            <a:outerShdw blurRad="292100" dist="139700" dir="2700000" algn="tl" rotWithShape="0">
              <a:srgbClr val="333333">
                <a:alpha val="65000"/>
              </a:srgbClr>
            </a:outerShdw>
          </a:effectLst>
        </p:spPr>
      </p:pic>
      <p:sp>
        <p:nvSpPr>
          <p:cNvPr id="4" name="Pentagon 3"/>
          <p:cNvSpPr/>
          <p:nvPr/>
        </p:nvSpPr>
        <p:spPr>
          <a:xfrm>
            <a:off x="7164288" y="5949280"/>
            <a:ext cx="1800200" cy="789766"/>
          </a:xfrm>
          <a:prstGeom prst="homePlate">
            <a:avLst>
              <a:gd name="adj" fmla="val 27408"/>
            </a:avLst>
          </a:prstGeom>
          <a:solidFill>
            <a:srgbClr val="0066FF"/>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libri" panose="020F0502020204030204" pitchFamily="34" charset="0"/>
              </a:rPr>
              <a:t>New CoE Strategy from 2015 </a:t>
            </a:r>
            <a:br>
              <a:rPr lang="en-US" sz="1400" dirty="0" smtClean="0">
                <a:latin typeface="Calibri" panose="020F0502020204030204" pitchFamily="34" charset="0"/>
              </a:rPr>
            </a:br>
            <a:r>
              <a:rPr lang="en-US" sz="1000" dirty="0" smtClean="0">
                <a:latin typeface="Calibri" panose="020F0502020204030204" pitchFamily="34" charset="0"/>
              </a:rPr>
              <a:t>Visit http://academy.itu.int </a:t>
            </a:r>
            <a:endParaRPr lang="en-US" sz="1000" dirty="0">
              <a:latin typeface="Calibri" panose="020F0502020204030204" pitchFamily="34" charset="0"/>
            </a:endParaRPr>
          </a:p>
        </p:txBody>
      </p:sp>
    </p:spTree>
    <p:extLst>
      <p:ext uri="{BB962C8B-B14F-4D97-AF65-F5344CB8AC3E}">
        <p14:creationId xmlns:p14="http://schemas.microsoft.com/office/powerpoint/2010/main" val="1875218180"/>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7772400" cy="641350"/>
          </a:xfrm>
        </p:spPr>
        <p:txBody>
          <a:bodyPr/>
          <a:lstStyle/>
          <a:p>
            <a:pPr algn="l"/>
            <a:r>
              <a:rPr lang="en-US" dirty="0" smtClean="0">
                <a:latin typeface="Calibri" panose="020F0502020204030204" pitchFamily="34" charset="0"/>
              </a:rPr>
              <a:t>Summary</a:t>
            </a:r>
            <a:endParaRPr lang="en-US" dirty="0">
              <a:latin typeface="Calibri" panose="020F0502020204030204" pitchFamily="34" charset="0"/>
            </a:endParaRPr>
          </a:p>
        </p:txBody>
      </p:sp>
      <p:sp>
        <p:nvSpPr>
          <p:cNvPr id="3" name="Content Placeholder 2"/>
          <p:cNvSpPr>
            <a:spLocks noGrp="1"/>
          </p:cNvSpPr>
          <p:nvPr>
            <p:ph idx="1"/>
          </p:nvPr>
        </p:nvSpPr>
        <p:spPr>
          <a:xfrm>
            <a:off x="755576" y="1268760"/>
            <a:ext cx="7772400" cy="3816350"/>
          </a:xfrm>
        </p:spPr>
        <p:txBody>
          <a:bodyPr/>
          <a:lstStyle/>
          <a:p>
            <a:r>
              <a:rPr lang="en-US" dirty="0" smtClean="0">
                <a:solidFill>
                  <a:schemeClr val="accent2"/>
                </a:solidFill>
                <a:latin typeface="Calibri" panose="020F0502020204030204" pitchFamily="34" charset="0"/>
              </a:rPr>
              <a:t>Enhanced application of standards in the expected outcome of policy makers, regulators and industry;</a:t>
            </a:r>
          </a:p>
          <a:p>
            <a:r>
              <a:rPr lang="en-US" dirty="0" smtClean="0">
                <a:solidFill>
                  <a:schemeClr val="accent2"/>
                </a:solidFill>
                <a:latin typeface="Calibri" panose="020F0502020204030204" pitchFamily="34" charset="0"/>
              </a:rPr>
              <a:t>Enhanced inputs from the stakeholders in the standardization activities</a:t>
            </a:r>
          </a:p>
          <a:p>
            <a:r>
              <a:rPr lang="en-US" dirty="0" smtClean="0">
                <a:solidFill>
                  <a:schemeClr val="accent2"/>
                </a:solidFill>
                <a:latin typeface="Calibri" panose="020F0502020204030204" pitchFamily="34" charset="0"/>
              </a:rPr>
              <a:t>Need for increased activities enabling countries to quickly and effectively deploy standards and raise their future needs</a:t>
            </a:r>
          </a:p>
        </p:txBody>
      </p:sp>
    </p:spTree>
    <p:extLst>
      <p:ext uri="{BB962C8B-B14F-4D97-AF65-F5344CB8AC3E}">
        <p14:creationId xmlns:p14="http://schemas.microsoft.com/office/powerpoint/2010/main" val="207938730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25943ECC-6548-4FD4-BB5C-23D18D32D94E}" type="slidenum">
              <a:rPr lang="en-US" altLang="en-US" sz="1000">
                <a:solidFill>
                  <a:srgbClr val="0E438A"/>
                </a:solidFill>
                <a:latin typeface="Zurich BT" charset="0"/>
              </a:rPr>
              <a:pPr>
                <a:spcBef>
                  <a:spcPct val="0"/>
                </a:spcBef>
                <a:buClrTx/>
                <a:buSzTx/>
                <a:buFontTx/>
                <a:buNone/>
              </a:pPr>
              <a:t>4</a:t>
            </a:fld>
            <a:endParaRPr lang="en-US" altLang="en-US" sz="1000">
              <a:solidFill>
                <a:srgbClr val="0E438A"/>
              </a:solidFill>
              <a:latin typeface="Zurich BT"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buClrTx/>
              <a:buFontTx/>
              <a:buNone/>
              <a:defRPr/>
            </a:pPr>
            <a:r>
              <a:rPr lang="en-US" sz="900">
                <a:solidFill>
                  <a:schemeClr val="bg2"/>
                </a:solidFill>
                <a:latin typeface="+mn-lt"/>
                <a:cs typeface="Arial" charset="0"/>
              </a:rPr>
              <a:t>ITU ASP RO</a:t>
            </a:r>
          </a:p>
        </p:txBody>
      </p:sp>
      <p:sp>
        <p:nvSpPr>
          <p:cNvPr id="9220"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0" y="26988"/>
            <a:ext cx="9166225" cy="68580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418058"/>
          </a:xfrm>
        </p:spPr>
        <p:txBody>
          <a:bodyPr>
            <a:normAutofit fontScale="90000"/>
          </a:bodyPr>
          <a:lstStyle/>
          <a:p>
            <a:pPr algn="l"/>
            <a:r>
              <a:rPr lang="pt-BR" sz="3200" dirty="0" smtClean="0">
                <a:latin typeface="Calibri" panose="020F0502020204030204" pitchFamily="34" charset="0"/>
              </a:rPr>
              <a:t>More information on BSG</a:t>
            </a:r>
            <a:endParaRPr lang="en-US" sz="3200" dirty="0">
              <a:latin typeface="Calibri" panose="020F0502020204030204" pitchFamily="34" charset="0"/>
            </a:endParaRPr>
          </a:p>
        </p:txBody>
      </p:sp>
      <p:sp>
        <p:nvSpPr>
          <p:cNvPr id="3" name="Content Placeholder 2"/>
          <p:cNvSpPr>
            <a:spLocks noGrp="1"/>
          </p:cNvSpPr>
          <p:nvPr>
            <p:ph idx="1"/>
          </p:nvPr>
        </p:nvSpPr>
        <p:spPr>
          <a:xfrm>
            <a:off x="6516216" y="1916832"/>
            <a:ext cx="2439047" cy="3157811"/>
          </a:xfrm>
        </p:spPr>
        <p:txBody>
          <a:bodyPr>
            <a:normAutofit/>
          </a:bodyPr>
          <a:lstStyle/>
          <a:p>
            <a:pPr marL="0" lvl="0" indent="0">
              <a:buNone/>
            </a:pPr>
            <a:r>
              <a:rPr lang="en-US" sz="2000" dirty="0" smtClean="0">
                <a:solidFill>
                  <a:prstClr val="black"/>
                </a:solidFill>
              </a:rPr>
              <a:t>additional </a:t>
            </a:r>
            <a:r>
              <a:rPr lang="en-US" sz="2000" dirty="0">
                <a:solidFill>
                  <a:prstClr val="black"/>
                </a:solidFill>
              </a:rPr>
              <a:t>information can be found at the ITU-D’s </a:t>
            </a:r>
            <a:r>
              <a:rPr lang="en-US" sz="2000" u="sng" dirty="0">
                <a:solidFill>
                  <a:prstClr val="black"/>
                </a:solidFill>
                <a:hlinkClick r:id="rId2"/>
              </a:rPr>
              <a:t>ICT and Technology Development website</a:t>
            </a:r>
            <a:r>
              <a:rPr lang="en-US" sz="2000" dirty="0">
                <a:solidFill>
                  <a:prstClr val="black"/>
                </a:solidFill>
              </a:rPr>
              <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3" t="10744" r="3593" b="17237"/>
          <a:stretch/>
        </p:blipFill>
        <p:spPr bwMode="auto">
          <a:xfrm>
            <a:off x="179512" y="1052736"/>
            <a:ext cx="6336704" cy="5429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07804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0"/>
          </p:nvPr>
        </p:nvSpPr>
        <p:spPr>
          <a:xfrm>
            <a:off x="8548688" y="6384925"/>
            <a:ext cx="325437" cy="246063"/>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1363" indent="-284163">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1413" indent="-227013">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598613" indent="-227013">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5813" indent="-227013">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3013" indent="-227013"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0213" indent="-227013"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7413" indent="-227013"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4613" indent="-227013"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7C28B9EF-E423-49C9-812A-9DBB77C367B6}" type="slidenum">
              <a:rPr lang="en-US" altLang="en-US" sz="1000">
                <a:solidFill>
                  <a:srgbClr val="0E438A"/>
                </a:solidFill>
                <a:latin typeface="Zurich BT" charset="0"/>
              </a:rPr>
              <a:pPr>
                <a:spcBef>
                  <a:spcPct val="0"/>
                </a:spcBef>
                <a:buClrTx/>
                <a:buSzTx/>
                <a:buFontTx/>
                <a:buNone/>
              </a:pPr>
              <a:t>41</a:t>
            </a:fld>
            <a:endParaRPr lang="en-US" altLang="en-US" sz="1000">
              <a:solidFill>
                <a:srgbClr val="0E438A"/>
              </a:solidFill>
              <a:latin typeface="Zurich BT" charset="0"/>
            </a:endParaRPr>
          </a:p>
        </p:txBody>
      </p:sp>
      <p:sp>
        <p:nvSpPr>
          <p:cNvPr id="2" name="Rectangle 3"/>
          <p:cNvSpPr>
            <a:spLocks noChangeArrowheads="1"/>
          </p:cNvSpPr>
          <p:nvPr/>
        </p:nvSpPr>
        <p:spPr bwMode="auto">
          <a:xfrm>
            <a:off x="1331913" y="4941888"/>
            <a:ext cx="7239000" cy="914400"/>
          </a:xfrm>
          <a:prstGeom prst="rect">
            <a:avLst/>
          </a:prstGeom>
          <a:noFill/>
          <a:ln w="9525">
            <a:noFill/>
            <a:miter lim="800000"/>
            <a:headEnd/>
            <a:tailEnd/>
          </a:ln>
          <a:effectLst/>
        </p:spPr>
        <p:txBody>
          <a:bodyPr wrap="none" lIns="91417" tIns="45709" rIns="91417" bIns="45709" anchor="ctr"/>
          <a:lstStyle>
            <a:lvl1pPr>
              <a:defRPr sz="1600">
                <a:solidFill>
                  <a:schemeClr val="bg1"/>
                </a:solidFill>
                <a:latin typeface="Trebuchet MS" panose="020B0603020202020204" pitchFamily="34" charset="0"/>
              </a:defRPr>
            </a:lvl1pPr>
            <a:lvl2pPr marL="742950" indent="-285750">
              <a:defRPr sz="1600">
                <a:solidFill>
                  <a:schemeClr val="bg1"/>
                </a:solidFill>
                <a:latin typeface="Trebuchet MS" panose="020B0603020202020204" pitchFamily="34" charset="0"/>
              </a:defRPr>
            </a:lvl2pPr>
            <a:lvl3pPr marL="1143000" indent="-228600">
              <a:defRPr sz="1600">
                <a:solidFill>
                  <a:schemeClr val="bg1"/>
                </a:solidFill>
                <a:latin typeface="Trebuchet MS" panose="020B0603020202020204" pitchFamily="34" charset="0"/>
              </a:defRPr>
            </a:lvl3pPr>
            <a:lvl4pPr marL="1600200" indent="-228600">
              <a:defRPr sz="1600">
                <a:solidFill>
                  <a:schemeClr val="bg1"/>
                </a:solidFill>
                <a:latin typeface="Trebuchet MS" panose="020B0603020202020204" pitchFamily="34" charset="0"/>
              </a:defRPr>
            </a:lvl4pPr>
            <a:lvl5pPr marL="2057400" indent="-228600">
              <a:defRPr sz="1600">
                <a:solidFill>
                  <a:schemeClr val="bg1"/>
                </a:solidFill>
                <a:latin typeface="Trebuchet MS" panose="020B0603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defRPr sz="1600">
                <a:solidFill>
                  <a:schemeClr val="bg1"/>
                </a:solidFill>
                <a:latin typeface="Trebuchet MS" panose="020B0603020202020204" pitchFamily="34" charset="0"/>
              </a:defRPr>
            </a:lvl9pPr>
          </a:lstStyle>
          <a:p>
            <a:pPr algn="ctr"/>
            <a:endParaRPr lang="en-US" altLang="en-US">
              <a:solidFill>
                <a:srgbClr val="646464"/>
              </a:solidFill>
              <a:effectLst>
                <a:outerShdw blurRad="38100" dist="38100" dir="2700000" algn="tl">
                  <a:srgbClr val="C0C0C0"/>
                </a:outerShdw>
              </a:effectLst>
              <a:cs typeface="Arial" panose="020B0604020202020204" pitchFamily="34" charset="0"/>
            </a:endParaRPr>
          </a:p>
          <a:p>
            <a:pPr algn="ctr"/>
            <a:r>
              <a:rPr lang="en-US" altLang="en-US">
                <a:solidFill>
                  <a:srgbClr val="646464"/>
                </a:solidFill>
                <a:effectLst>
                  <a:outerShdw blurRad="38100" dist="38100" dir="2700000" algn="tl">
                    <a:srgbClr val="C0C0C0"/>
                  </a:outerShdw>
                </a:effectLst>
                <a:cs typeface="Arial" panose="020B0604020202020204" pitchFamily="34" charset="0"/>
              </a:rPr>
              <a:t>ITU : http://www.itu.int</a:t>
            </a:r>
          </a:p>
          <a:p>
            <a:pPr algn="ctr"/>
            <a:r>
              <a:rPr lang="en-US" altLang="en-US">
                <a:solidFill>
                  <a:srgbClr val="646464"/>
                </a:solidFill>
                <a:effectLst>
                  <a:outerShdw blurRad="38100" dist="38100" dir="2700000" algn="tl">
                    <a:srgbClr val="C0C0C0"/>
                  </a:outerShdw>
                </a:effectLst>
                <a:cs typeface="Arial" panose="020B0604020202020204" pitchFamily="34" charset="0"/>
              </a:rPr>
              <a:t>ITU Asia Pacific : http://www.itu.int/ITU-D/asp/CMS/index.asp</a:t>
            </a:r>
          </a:p>
          <a:p>
            <a:pPr algn="ctr"/>
            <a:endParaRPr lang="en-US" altLang="en-US">
              <a:solidFill>
                <a:srgbClr val="5C5C5C"/>
              </a:solidFill>
              <a:effectLst>
                <a:outerShdw blurRad="38100" dist="38100" dir="2700000" algn="tl">
                  <a:srgbClr val="C0C0C0"/>
                </a:outerShdw>
              </a:effectLst>
              <a:cs typeface="Arial" panose="020B0604020202020204" pitchFamily="34" charset="0"/>
            </a:endParaRPr>
          </a:p>
        </p:txBody>
      </p:sp>
      <p:pic>
        <p:nvPicPr>
          <p:cNvPr id="501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F26304DF-9051-48C8-9EAB-DF124F2FFF57}" type="slidenum">
              <a:rPr lang="en-US" altLang="en-US" sz="1000">
                <a:solidFill>
                  <a:srgbClr val="0E438A"/>
                </a:solidFill>
                <a:latin typeface="Zurich BT" charset="0"/>
              </a:rPr>
              <a:pPr>
                <a:spcBef>
                  <a:spcPct val="0"/>
                </a:spcBef>
                <a:buClrTx/>
                <a:buSzTx/>
                <a:buFontTx/>
                <a:buNone/>
              </a:pPr>
              <a:t>5</a:t>
            </a:fld>
            <a:endParaRPr lang="en-US" altLang="en-US" sz="1000">
              <a:solidFill>
                <a:srgbClr val="0E438A"/>
              </a:solidFill>
              <a:latin typeface="Zurich BT"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buClrTx/>
              <a:buFontTx/>
              <a:buNone/>
              <a:defRPr/>
            </a:pPr>
            <a:r>
              <a:rPr lang="en-US" sz="900">
                <a:solidFill>
                  <a:schemeClr val="bg2"/>
                </a:solidFill>
                <a:latin typeface="+mn-lt"/>
                <a:cs typeface="Arial" charset="0"/>
              </a:rPr>
              <a:t>ITU ASP RO</a:t>
            </a:r>
          </a:p>
        </p:txBody>
      </p:sp>
      <p:sp>
        <p:nvSpPr>
          <p:cNvPr id="10244"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0" y="0"/>
            <a:ext cx="9001125" cy="67421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8F9DA293-B7FE-438E-8A67-998E72BED1B6}" type="slidenum">
              <a:rPr lang="en-US" altLang="en-US" sz="1000">
                <a:solidFill>
                  <a:srgbClr val="0E438A"/>
                </a:solidFill>
                <a:latin typeface="Zurich BT" charset="0"/>
              </a:rPr>
              <a:pPr>
                <a:spcBef>
                  <a:spcPct val="0"/>
                </a:spcBef>
                <a:buClrTx/>
                <a:buSzTx/>
                <a:buFontTx/>
                <a:buNone/>
              </a:pPr>
              <a:t>6</a:t>
            </a:fld>
            <a:endParaRPr lang="en-US" altLang="en-US" sz="1000">
              <a:solidFill>
                <a:srgbClr val="0E438A"/>
              </a:solidFill>
              <a:latin typeface="Zurich BT"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buClrTx/>
              <a:buFontTx/>
              <a:buNone/>
              <a:defRPr/>
            </a:pPr>
            <a:r>
              <a:rPr lang="en-US" sz="900">
                <a:solidFill>
                  <a:schemeClr val="bg2"/>
                </a:solidFill>
                <a:latin typeface="+mn-lt"/>
                <a:cs typeface="Arial" charset="0"/>
              </a:rPr>
              <a:t>ITU ASP RO</a:t>
            </a:r>
          </a:p>
        </p:txBody>
      </p:sp>
      <p:sp>
        <p:nvSpPr>
          <p:cNvPr id="11268"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7938" y="4763"/>
            <a:ext cx="9159875" cy="68532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7C3F2A78-93AA-4D99-A390-A5E344648683}" type="slidenum">
              <a:rPr lang="en-US" altLang="en-US" sz="1000">
                <a:solidFill>
                  <a:srgbClr val="0E438A"/>
                </a:solidFill>
                <a:latin typeface="Zurich BT" charset="0"/>
              </a:rPr>
              <a:pPr>
                <a:spcBef>
                  <a:spcPct val="0"/>
                </a:spcBef>
                <a:buClrTx/>
                <a:buSzTx/>
                <a:buFontTx/>
                <a:buNone/>
              </a:pPr>
              <a:t>7</a:t>
            </a:fld>
            <a:endParaRPr lang="en-US" altLang="en-US" sz="1000">
              <a:solidFill>
                <a:srgbClr val="0E438A"/>
              </a:solidFill>
              <a:latin typeface="Zurich BT"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buClrTx/>
              <a:buFontTx/>
              <a:buNone/>
              <a:defRPr/>
            </a:pPr>
            <a:r>
              <a:rPr lang="en-US" sz="900">
                <a:solidFill>
                  <a:schemeClr val="bg2"/>
                </a:solidFill>
                <a:latin typeface="+mn-lt"/>
                <a:cs typeface="Arial" charset="0"/>
              </a:rPr>
              <a:t>ITU ASP RO</a:t>
            </a:r>
          </a:p>
        </p:txBody>
      </p:sp>
      <p:sp>
        <p:nvSpPr>
          <p:cNvPr id="12292"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pic>
        <p:nvPicPr>
          <p:cNvPr id="122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36513" y="0"/>
            <a:ext cx="9117013" cy="68580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0EC10482-A175-4C1D-B9BA-8844D0568A7C}" type="slidenum">
              <a:rPr lang="en-US" altLang="en-US" sz="1000">
                <a:solidFill>
                  <a:srgbClr val="0E438A"/>
                </a:solidFill>
                <a:latin typeface="Zurich BT" charset="0"/>
              </a:rPr>
              <a:pPr>
                <a:spcBef>
                  <a:spcPct val="0"/>
                </a:spcBef>
                <a:buClrTx/>
                <a:buSzTx/>
                <a:buFontTx/>
                <a:buNone/>
              </a:pPr>
              <a:t>8</a:t>
            </a:fld>
            <a:endParaRPr lang="en-US" altLang="en-US" sz="1000">
              <a:solidFill>
                <a:srgbClr val="0E438A"/>
              </a:solidFill>
              <a:latin typeface="Zurich BT"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buClrTx/>
              <a:buFontTx/>
              <a:buNone/>
              <a:defRPr/>
            </a:pPr>
            <a:r>
              <a:rPr lang="en-US" sz="900">
                <a:solidFill>
                  <a:schemeClr val="bg2"/>
                </a:solidFill>
                <a:latin typeface="+mn-lt"/>
                <a:cs typeface="Arial" charset="0"/>
              </a:rPr>
              <a:t>ITU ASP RO</a:t>
            </a:r>
          </a:p>
        </p:txBody>
      </p:sp>
      <p:sp>
        <p:nvSpPr>
          <p:cNvPr id="13316"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0" y="52388"/>
            <a:ext cx="9036050" cy="676116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37920514-803E-4E5E-9105-89D902C6E063}" type="slidenum">
              <a:rPr lang="en-US" altLang="en-US" sz="1000">
                <a:solidFill>
                  <a:srgbClr val="0E438A"/>
                </a:solidFill>
                <a:latin typeface="Zurich BT" charset="0"/>
              </a:rPr>
              <a:pPr>
                <a:spcBef>
                  <a:spcPct val="0"/>
                </a:spcBef>
                <a:buClrTx/>
                <a:buSzTx/>
                <a:buFontTx/>
                <a:buNone/>
              </a:pPr>
              <a:t>9</a:t>
            </a:fld>
            <a:endParaRPr lang="en-US" altLang="en-US" sz="1000">
              <a:solidFill>
                <a:srgbClr val="0E438A"/>
              </a:solidFill>
              <a:latin typeface="Zurich BT"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buClrTx/>
              <a:buFontTx/>
              <a:buNone/>
              <a:defRPr/>
            </a:pPr>
            <a:r>
              <a:rPr lang="en-US" sz="900">
                <a:solidFill>
                  <a:schemeClr val="bg2"/>
                </a:solidFill>
                <a:latin typeface="+mn-lt"/>
                <a:cs typeface="Arial" charset="0"/>
              </a:rPr>
              <a:t>ITU ASP RO</a:t>
            </a:r>
          </a:p>
        </p:txBody>
      </p:sp>
      <p:sp>
        <p:nvSpPr>
          <p:cNvPr id="14340" name="Rectangle 2"/>
          <p:cNvSpPr>
            <a:spLocks noChangeArrowheads="1"/>
          </p:cNvSpPr>
          <p:nvPr/>
        </p:nvSpPr>
        <p:spPr bwMode="auto">
          <a:xfrm>
            <a:off x="684213" y="3862388"/>
            <a:ext cx="74882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endParaRPr lang="en-GB" altLang="en-US" sz="2000">
              <a:solidFill>
                <a:schemeClr val="accent2"/>
              </a:solidFill>
              <a:latin typeface="Impact" panose="020B0806030902050204" pitchFamily="34" charset="0"/>
              <a:cs typeface="Times New Roman" panose="02020603050405020304" pitchFamily="18" charset="0"/>
            </a:endParaRP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0" y="0"/>
            <a:ext cx="9144000" cy="68643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GN Impact Pacific">
  <a:themeElements>
    <a:clrScheme name="NGN Impact Pacific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NGN Impact Pacifi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NGN Impact Pacif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GN Impact Pacific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GN Impact Pacific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GN Impact Pacific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21C9850737574FB4568E5EB58557F8" ma:contentTypeVersion="3" ma:contentTypeDescription="Create a new document." ma:contentTypeScope="" ma:versionID="3f21cc14d153a5ee5d81c0fe580298d4">
  <xsd:schema xmlns:xsd="http://www.w3.org/2001/XMLSchema" xmlns:xs="http://www.w3.org/2001/XMLSchema" xmlns:p="http://schemas.microsoft.com/office/2006/metadata/properties" xmlns:ns1="http://schemas.microsoft.com/sharepoint/v3" targetNamespace="http://schemas.microsoft.com/office/2006/metadata/properties" ma:root="true" ma:fieldsID="d7e0e5df24a3b506f0198320ca4e71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277CC1-4613-4BB8-A55D-9EC8E612DD9B}"/>
</file>

<file path=customXml/itemProps2.xml><?xml version="1.0" encoding="utf-8"?>
<ds:datastoreItem xmlns:ds="http://schemas.openxmlformats.org/officeDocument/2006/customXml" ds:itemID="{4F38E192-E329-475A-A2D5-1AAF2B94F3A6}"/>
</file>

<file path=customXml/itemProps3.xml><?xml version="1.0" encoding="utf-8"?>
<ds:datastoreItem xmlns:ds="http://schemas.openxmlformats.org/officeDocument/2006/customXml" ds:itemID="{1F51892F-3C72-41B4-B66F-BD95B983B57C}"/>
</file>

<file path=docProps/app.xml><?xml version="1.0" encoding="utf-8"?>
<Properties xmlns="http://schemas.openxmlformats.org/officeDocument/2006/extended-properties" xmlns:vt="http://schemas.openxmlformats.org/officeDocument/2006/docPropsVTypes">
  <Template>NGN Impact Pacific</Template>
  <TotalTime>14385</TotalTime>
  <Words>2576</Words>
  <Application>Microsoft Office PowerPoint</Application>
  <PresentationFormat>On-screen Show (4:3)</PresentationFormat>
  <Paragraphs>462</Paragraphs>
  <Slides>41</Slides>
  <Notes>20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NGN Impact Pacific</vt:lpstr>
      <vt:lpstr>Bridging the Standardization Gap </vt:lpstr>
      <vt:lpstr>Presentation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Broadband, Millennium Development Goals, WSIS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Bridging Standardization Gap</vt:lpstr>
      <vt:lpstr>Bridging the Standardization Gap: An Introduction</vt:lpstr>
      <vt:lpstr>PP-2010</vt:lpstr>
      <vt:lpstr>WTDC-14</vt:lpstr>
      <vt:lpstr>WTDC-14: Regional Offices and BSG</vt:lpstr>
      <vt:lpstr>C&amp;I Guidelines</vt:lpstr>
      <vt:lpstr>IPv6 Infrastructure Security (ITU-T X.1037)</vt:lpstr>
      <vt:lpstr>Focus group outcomes and regional activities</vt:lpstr>
      <vt:lpstr>PowerPoint Presentation</vt:lpstr>
      <vt:lpstr>Some examples of activities in Asia-Pacific</vt:lpstr>
      <vt:lpstr>PowerPoint Presentation</vt:lpstr>
      <vt:lpstr>PowerPoint Presentation</vt:lpstr>
      <vt:lpstr>PowerPoint Presentation</vt:lpstr>
      <vt:lpstr>Summary</vt:lpstr>
      <vt:lpstr>More information on BSG</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ITU</dc:creator>
  <cp:lastModifiedBy>Narayan, Ashish</cp:lastModifiedBy>
  <cp:revision>1052</cp:revision>
  <cp:lastPrinted>2001-11-25T13:41:09Z</cp:lastPrinted>
  <dcterms:created xsi:type="dcterms:W3CDTF">2008-10-11T11:25:15Z</dcterms:created>
  <dcterms:modified xsi:type="dcterms:W3CDTF">2014-08-15T05:13:48Z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0x0101003E21C9850737574FB4568E5EB58557F8</vt:lpwstr>
  </property>
</Properties>
</file>