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4" r:id="rId2"/>
    <p:sldId id="259" r:id="rId3"/>
    <p:sldId id="304" r:id="rId4"/>
    <p:sldId id="295" r:id="rId5"/>
    <p:sldId id="281" r:id="rId6"/>
    <p:sldId id="260" r:id="rId7"/>
    <p:sldId id="269" r:id="rId8"/>
    <p:sldId id="282" r:id="rId9"/>
    <p:sldId id="271" r:id="rId10"/>
    <p:sldId id="272" r:id="rId11"/>
    <p:sldId id="273" r:id="rId12"/>
    <p:sldId id="274" r:id="rId13"/>
    <p:sldId id="277" r:id="rId14"/>
    <p:sldId id="296" r:id="rId15"/>
    <p:sldId id="287" r:id="rId16"/>
    <p:sldId id="300" r:id="rId17"/>
    <p:sldId id="305" r:id="rId18"/>
    <p:sldId id="289" r:id="rId19"/>
    <p:sldId id="290" r:id="rId20"/>
    <p:sldId id="301" r:id="rId21"/>
    <p:sldId id="279" r:id="rId22"/>
    <p:sldId id="280" r:id="rId23"/>
  </p:sldIdLst>
  <p:sldSz cx="19050000" cy="1143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68791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48" y="216"/>
      </p:cViewPr>
      <p:guideLst>
        <p:guide orient="horz" pos="3600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3871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Hawkins, a climate scientist at the University of Reading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212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3780234" y="6942832"/>
            <a:ext cx="11496974" cy="5167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/>
            </a:lvl1pPr>
          </a:lstStyle>
          <a:p>
            <a:r>
              <a:t>– Juan López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3780234" y="5164633"/>
            <a:ext cx="11496974" cy="6691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4000"/>
            </a:lvl1pPr>
          </a:lstStyle>
          <a:p>
            <a:r>
              <a:t>“Escribir una cita aquí”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2381249" y="1696640"/>
            <a:ext cx="14287502" cy="8036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52500" y="457728"/>
            <a:ext cx="17145000" cy="1905000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70829" marR="0" lvl="5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41658" marR="0" lvl="6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12487" marR="0" lvl="7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83315" marR="0" lvl="8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52500" y="2667001"/>
            <a:ext cx="17145000" cy="7543268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653122" marR="0" lvl="0" indent="-266087" algn="l" rtl="0">
              <a:spcBef>
                <a:spcPts val="121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15097" marR="0" lvl="1" indent="-205612" algn="l" rtl="0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177072" marR="0" lvl="2" indent="-145138" algn="l" rtl="0">
              <a:spcBef>
                <a:spcPts val="91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047901" marR="0" lvl="3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918730" marR="0" lvl="4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789559" marR="0" lvl="5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660387" marR="0" lvl="6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531216" marR="0" lvl="7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402045" marR="0" lvl="8" indent="-193518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952501" y="10408709"/>
            <a:ext cx="4444998" cy="793748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08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41658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1248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8331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35414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095802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0828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19160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6508750" y="10408709"/>
            <a:ext cx="6032500" cy="793748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08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41658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1248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8331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35414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095802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0828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19160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3652501" y="10408709"/>
            <a:ext cx="4444998" cy="793748"/>
          </a:xfrm>
          <a:prstGeom prst="rect">
            <a:avLst/>
          </a:prstGeom>
          <a:noFill/>
          <a:ln>
            <a:noFill/>
          </a:ln>
        </p:spPr>
        <p:txBody>
          <a:bodyPr lIns="174137" tIns="87045" rIns="174137" bIns="8704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27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94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504817" y="7344834"/>
            <a:ext cx="16192500" cy="2270125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70829" marR="0" lvl="5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41658" marR="0" lvl="6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12487" marR="0" lvl="7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83315" marR="0" lvl="8" indent="0" algn="ctr" rtl="0"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504817" y="4844522"/>
            <a:ext cx="16192500" cy="2500312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b" anchorCtr="0"/>
          <a:lstStyle>
            <a:lvl1pPr marL="0" marR="0" lvl="0" indent="0" algn="l" rtl="0">
              <a:spcBef>
                <a:spcPts val="76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0829" marR="0" lvl="1" indent="0" algn="l" rtl="0">
              <a:spcBef>
                <a:spcPts val="68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41658" marR="0" lvl="2" indent="0" algn="l" rtl="0"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12487" marR="0" lvl="3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83315" marR="0" lvl="4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354144" marR="0" lvl="5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24973" marR="0" lvl="6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095802" marR="0" lvl="7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966631" marR="0" lvl="8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52501" y="10408709"/>
            <a:ext cx="4444998" cy="793748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08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41658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1248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8331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35414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095802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0828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19160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508750" y="10408709"/>
            <a:ext cx="6032500" cy="793748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7082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41658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1248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83315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35414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095802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70828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191604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3652501" y="10408709"/>
            <a:ext cx="4444998" cy="793748"/>
          </a:xfrm>
          <a:prstGeom prst="rect">
            <a:avLst/>
          </a:prstGeom>
          <a:noFill/>
          <a:ln>
            <a:noFill/>
          </a:ln>
        </p:spPr>
        <p:txBody>
          <a:bodyPr lIns="174137" tIns="87045" rIns="174137" bIns="87045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27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chemeClr val="dk1"/>
                </a:buClr>
                <a:buSzPct val="25000"/>
              </a:pPr>
              <a:t>‹Nº›</a:t>
            </a:fld>
            <a:endParaRPr lang="en-US"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9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4212872" y="2091034"/>
            <a:ext cx="10626329" cy="5119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753319" y="7233046"/>
            <a:ext cx="13543362" cy="117574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753319" y="8445996"/>
            <a:ext cx="13543362" cy="930177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423046" y="4353222"/>
            <a:ext cx="12203908" cy="2723556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10095691" y="2344042"/>
            <a:ext cx="5581056" cy="6741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348632" y="2344042"/>
            <a:ext cx="5990333" cy="3289103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348632" y="5707558"/>
            <a:ext cx="5990333" cy="33784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370956" y="2254745"/>
            <a:ext cx="12308088" cy="133945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3370956" y="2254745"/>
            <a:ext cx="12308088" cy="133945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3370956" y="3594199"/>
            <a:ext cx="12308088" cy="5395020"/>
          </a:xfrm>
          <a:prstGeom prst="rect">
            <a:avLst/>
          </a:prstGeom>
        </p:spPr>
        <p:txBody>
          <a:bodyPr anchor="ctr"/>
          <a:lstStyle>
            <a:lvl1pPr marL="488461" indent="-488461" algn="l">
              <a:spcBef>
                <a:spcPts val="4900"/>
              </a:spcBef>
              <a:buSzPct val="75000"/>
              <a:buChar char="•"/>
              <a:defRPr sz="4000"/>
            </a:lvl1pPr>
            <a:lvl2pPr marL="1123461" indent="-488461" algn="l">
              <a:spcBef>
                <a:spcPts val="4900"/>
              </a:spcBef>
              <a:buSzPct val="75000"/>
              <a:buChar char="•"/>
              <a:defRPr sz="4000"/>
            </a:lvl2pPr>
            <a:lvl3pPr marL="1758461" indent="-488461" algn="l">
              <a:spcBef>
                <a:spcPts val="4900"/>
              </a:spcBef>
              <a:buSzPct val="75000"/>
              <a:buChar char="•"/>
              <a:defRPr sz="4000"/>
            </a:lvl3pPr>
            <a:lvl4pPr marL="2393461" indent="-488461" algn="l">
              <a:spcBef>
                <a:spcPts val="4900"/>
              </a:spcBef>
              <a:buSzPct val="75000"/>
              <a:buChar char="•"/>
              <a:defRPr sz="4000"/>
            </a:lvl4pPr>
            <a:lvl5pPr marL="3028461" indent="-488461" algn="l">
              <a:spcBef>
                <a:spcPts val="4900"/>
              </a:spcBef>
              <a:buSzPct val="75000"/>
              <a:buChar char="•"/>
              <a:defRPr sz="4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0097988" y="3594199"/>
            <a:ext cx="5581056" cy="53950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3370956" y="2254745"/>
            <a:ext cx="12308088" cy="1339455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3370956" y="3594199"/>
            <a:ext cx="5863830" cy="5395020"/>
          </a:xfrm>
          <a:prstGeom prst="rect">
            <a:avLst/>
          </a:prstGeom>
        </p:spPr>
        <p:txBody>
          <a:bodyPr anchor="ctr"/>
          <a:lstStyle>
            <a:lvl1pPr marL="447040" indent="-447040" algn="l">
              <a:spcBef>
                <a:spcPts val="3700"/>
              </a:spcBef>
              <a:buSzPct val="75000"/>
              <a:buChar char="•"/>
              <a:defRPr sz="3600"/>
            </a:lvl1pPr>
            <a:lvl2pPr marL="1005839" indent="-447039" algn="l">
              <a:spcBef>
                <a:spcPts val="3700"/>
              </a:spcBef>
              <a:buSzPct val="75000"/>
              <a:buChar char="•"/>
              <a:defRPr sz="3600"/>
            </a:lvl2pPr>
            <a:lvl3pPr marL="1564639" indent="-447039" algn="l">
              <a:spcBef>
                <a:spcPts val="3700"/>
              </a:spcBef>
              <a:buSzPct val="75000"/>
              <a:buChar char="•"/>
              <a:defRPr sz="3600"/>
            </a:lvl3pPr>
            <a:lvl4pPr marL="2123439" indent="-447039" algn="l">
              <a:spcBef>
                <a:spcPts val="3700"/>
              </a:spcBef>
              <a:buSzPct val="75000"/>
              <a:buChar char="•"/>
              <a:defRPr sz="3600"/>
            </a:lvl4pPr>
            <a:lvl5pPr marL="2682239" indent="-447039" algn="l">
              <a:spcBef>
                <a:spcPts val="3700"/>
              </a:spcBef>
              <a:buSzPct val="75000"/>
              <a:buChar char="•"/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3370956" y="2738437"/>
            <a:ext cx="12308088" cy="5945685"/>
          </a:xfrm>
          <a:prstGeom prst="rect">
            <a:avLst/>
          </a:prstGeom>
        </p:spPr>
        <p:txBody>
          <a:bodyPr anchor="ctr"/>
          <a:lstStyle>
            <a:lvl1pPr marL="488461" indent="-488461" algn="l">
              <a:spcBef>
                <a:spcPts val="4900"/>
              </a:spcBef>
              <a:buSzPct val="75000"/>
              <a:buChar char="•"/>
              <a:defRPr sz="4000"/>
            </a:lvl1pPr>
            <a:lvl2pPr marL="1123461" indent="-488461" algn="l">
              <a:spcBef>
                <a:spcPts val="4900"/>
              </a:spcBef>
              <a:buSzPct val="75000"/>
              <a:buChar char="•"/>
              <a:defRPr sz="4000"/>
            </a:lvl2pPr>
            <a:lvl3pPr marL="1758461" indent="-488461" algn="l">
              <a:spcBef>
                <a:spcPts val="4900"/>
              </a:spcBef>
              <a:buSzPct val="75000"/>
              <a:buChar char="•"/>
              <a:defRPr sz="4000"/>
            </a:lvl3pPr>
            <a:lvl4pPr marL="2393461" indent="-488461" algn="l">
              <a:spcBef>
                <a:spcPts val="4900"/>
              </a:spcBef>
              <a:buSzPct val="75000"/>
              <a:buChar char="•"/>
              <a:defRPr sz="4000"/>
            </a:lvl4pPr>
            <a:lvl5pPr marL="3028461" indent="-488461" algn="l">
              <a:spcBef>
                <a:spcPts val="4900"/>
              </a:spcBef>
              <a:buSzPct val="75000"/>
              <a:buChar char="•"/>
              <a:defRPr sz="4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1616035" y="5826621"/>
            <a:ext cx="4338341" cy="32518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1616035" y="2358925"/>
            <a:ext cx="4338341" cy="32518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3088183" y="2358925"/>
            <a:ext cx="8304611" cy="67195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423046" y="3043535"/>
            <a:ext cx="12203908" cy="27235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765" tIns="29765" rIns="29765" bIns="29765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423046" y="5841503"/>
            <a:ext cx="12203908" cy="930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765" tIns="29765" rIns="29765" bIns="29765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58062" y="9361289"/>
            <a:ext cx="326435" cy="338932"/>
          </a:xfrm>
          <a:prstGeom prst="rect">
            <a:avLst/>
          </a:prstGeom>
          <a:ln w="3175">
            <a:miter lim="400000"/>
          </a:ln>
        </p:spPr>
        <p:txBody>
          <a:bodyPr wrap="none" lIns="29765" tIns="29765" rIns="29765" bIns="29765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  <p:sldLayoutId id="2147483674" r:id="rId14"/>
  </p:sldLayoutIdLst>
  <p:transition spd="med"/>
  <p:txStyles>
    <p:titleStyle>
      <a:lvl1pPr marL="0" marR="0" indent="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879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ristina.zubillaga\Desktop\Ilustración_Montevideo Ciudad Inteligente_Grand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6330"/>
            <a:ext cx="14614908" cy="82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53659" y="1093503"/>
            <a:ext cx="9227561" cy="1099197"/>
          </a:xfrm>
          <a:prstGeom prst="rect">
            <a:avLst/>
          </a:prstGeom>
          <a:noFill/>
        </p:spPr>
        <p:txBody>
          <a:bodyPr wrap="none" lIns="174166" tIns="87083" rIns="174166" bIns="87083" rtlCol="0">
            <a:spAutoFit/>
          </a:bodyPr>
          <a:lstStyle/>
          <a:p>
            <a:r>
              <a:rPr lang="es-MX" sz="3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Intendencia de Montevideo</a:t>
            </a:r>
          </a:p>
          <a:p>
            <a:r>
              <a:rPr lang="es-MX" sz="3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Departamento de Desarrollo sostenible e inteligente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51" y="1093503"/>
            <a:ext cx="4544219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435491" y="4130824"/>
            <a:ext cx="7614509" cy="5992844"/>
          </a:xfrm>
          <a:prstGeom prst="rect">
            <a:avLst/>
          </a:prstGeom>
        </p:spPr>
        <p:txBody>
          <a:bodyPr wrap="square" lIns="174166" tIns="87083" rIns="174166" bIns="87083">
            <a:spAutoFit/>
          </a:bodyPr>
          <a:lstStyle/>
          <a:p>
            <a:r>
              <a:rPr lang="es-MX" altLang="es-MX" sz="54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CIUDADES</a:t>
            </a:r>
          </a:p>
          <a:p>
            <a:endParaRPr lang="es-MX" altLang="es-MX" sz="5400" b="1" dirty="0" smtClean="0">
              <a:solidFill>
                <a:srgbClr val="215584"/>
              </a:solidFill>
              <a:latin typeface="Arial" charset="0"/>
              <a:cs typeface="Arial" charset="0"/>
            </a:endParaRPr>
          </a:p>
          <a:p>
            <a:r>
              <a:rPr lang="es-MX" altLang="es-MX" sz="54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 INTELIGENTES</a:t>
            </a:r>
          </a:p>
          <a:p>
            <a:endParaRPr lang="es-MX" altLang="es-MX" sz="5400" b="1" dirty="0" smtClean="0">
              <a:solidFill>
                <a:srgbClr val="215584"/>
              </a:solidFill>
              <a:latin typeface="Arial" charset="0"/>
              <a:cs typeface="Arial" charset="0"/>
            </a:endParaRPr>
          </a:p>
          <a:p>
            <a:r>
              <a:rPr lang="es-MX" altLang="es-MX" sz="54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PARA LA</a:t>
            </a:r>
          </a:p>
          <a:p>
            <a:r>
              <a:rPr lang="es-MX" altLang="es-MX" sz="54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s-MX" altLang="es-MX" sz="54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INCLUSIÓN</a:t>
            </a:r>
            <a:endParaRPr lang="es-MX" altLang="es-MX" sz="5400" b="1" dirty="0">
              <a:solidFill>
                <a:srgbClr val="215584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Imagen 1" descr="Guar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9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-19844"/>
            <a:ext cx="15496824" cy="11469688"/>
          </a:xfrm>
          <a:prstGeom prst="rect">
            <a:avLst/>
          </a:prstGeom>
          <a:ln w="3175">
            <a:miter lim="400000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" y="530424"/>
            <a:ext cx="168783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9" y="-19844"/>
            <a:ext cx="15307447" cy="11469688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" y="0"/>
            <a:ext cx="168783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13" y="530424"/>
            <a:ext cx="18585738" cy="10899576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" y="0"/>
            <a:ext cx="168783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" y="-19844"/>
            <a:ext cx="15318405" cy="114696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" y="-19844"/>
            <a:ext cx="19232154" cy="11539293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1604120" y="3310861"/>
            <a:ext cx="11614783" cy="4492094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765" tIns="29765" rIns="29765" bIns="29765" numCol="1" spcCol="38100" rtlCol="0" anchor="ctr">
            <a:spAutoFit/>
          </a:bodyPr>
          <a:lstStyle/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INTERNET </a:t>
            </a:r>
          </a:p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DE LAS </a:t>
            </a:r>
          </a:p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COSAS</a:t>
            </a:r>
          </a:p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 </a:t>
            </a:r>
            <a:endParaRPr kumimoji="0" lang="es-MX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196408" y="7011144"/>
            <a:ext cx="7560000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959" y="5056957"/>
            <a:ext cx="11430001" cy="13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8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0" cy="1143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2" y="883551"/>
            <a:ext cx="7183874" cy="324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i-images.condecdn.net/image/b49l0ddoEW6/crop/4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0" y="6939135"/>
            <a:ext cx="8280920" cy="43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 descr="Guar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  <p:pic>
        <p:nvPicPr>
          <p:cNvPr id="9" name="Picture 4" descr="Gallery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480" y="6410798"/>
            <a:ext cx="7347520" cy="51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allery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505" y="674440"/>
            <a:ext cx="6355495" cy="45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" y="-19844"/>
            <a:ext cx="19232154" cy="11539293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1604120" y="3864859"/>
            <a:ext cx="11614783" cy="33840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765" tIns="29765" rIns="29765" bIns="29765" numCol="1" spcCol="38100" rtlCol="0" anchor="ctr">
            <a:spAutoFit/>
          </a:bodyPr>
          <a:lstStyle/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ALGUNOS</a:t>
            </a:r>
          </a:p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ANUNCIOS</a:t>
            </a:r>
          </a:p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7200" b="1" dirty="0" smtClean="0"/>
              <a:t> </a:t>
            </a:r>
            <a:endParaRPr kumimoji="0" lang="es-MX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196408" y="7011144"/>
            <a:ext cx="7560000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959" y="5056957"/>
            <a:ext cx="11430001" cy="13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1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Montevideo </a:t>
            </a:r>
            <a:br>
              <a:rPr lang="es-MX" dirty="0" smtClean="0"/>
            </a:br>
            <a:r>
              <a:rPr lang="es-MX" dirty="0" smtClean="0"/>
              <a:t>ciudad </a:t>
            </a:r>
            <a:r>
              <a:rPr lang="es-MX" dirty="0" err="1" smtClean="0"/>
              <a:t>resiliente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Imagen 1" descr="Guar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9" y="3218618"/>
            <a:ext cx="17785786" cy="72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900" b="1" dirty="0" smtClean="0">
                <a:solidFill>
                  <a:srgbClr val="215584"/>
                </a:solidFill>
                <a:latin typeface="Arial" charset="0"/>
                <a:cs typeface="Arial" charset="0"/>
              </a:rPr>
              <a:t>DESAFÍOS ANII - IM</a:t>
            </a:r>
            <a:endParaRPr lang="es-MX" sz="6900" b="1" dirty="0">
              <a:solidFill>
                <a:srgbClr val="215584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" y="2158928"/>
            <a:ext cx="19038262" cy="9556987"/>
          </a:xfrm>
          <a:prstGeom prst="rect">
            <a:avLst/>
          </a:prstGeom>
        </p:spPr>
      </p:pic>
      <p:pic>
        <p:nvPicPr>
          <p:cNvPr id="7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Image result for new york city barcelona smart city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791"/>
            <a:ext cx="19050000" cy="97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17"/>
            <a:ext cx="12027656" cy="16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654" y="22417"/>
            <a:ext cx="7022346" cy="169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Guar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  <p:pic>
        <p:nvPicPr>
          <p:cNvPr id="7" name="Picture 4" descr="Image result for new york city barcelona smart city con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9" y="6003032"/>
            <a:ext cx="11609135" cy="53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08" y="-19844"/>
            <a:ext cx="17973766" cy="114696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" y="-19844"/>
            <a:ext cx="19232154" cy="11539293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1316087" y="944230"/>
            <a:ext cx="12673408" cy="10032072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765" tIns="29765" rIns="29765" bIns="29765" numCol="1" spcCol="38100" rtlCol="0" anchor="ctr">
            <a:spAutoFit/>
          </a:bodyPr>
          <a:lstStyle/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8000" b="1" dirty="0" smtClean="0">
                <a:solidFill>
                  <a:schemeClr val="bg2">
                    <a:lumMod val="50000"/>
                  </a:schemeClr>
                </a:solidFill>
              </a:rPr>
              <a:t>EN RESUMEN:</a:t>
            </a:r>
            <a:endParaRPr lang="es-MX" sz="7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7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72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7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72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es-MX" sz="3600" dirty="0" smtClean="0"/>
          </a:p>
          <a:p>
            <a:pPr algn="l"/>
            <a:endParaRPr lang="es-MX" sz="3600" dirty="0"/>
          </a:p>
          <a:p>
            <a:pPr algn="l"/>
            <a:endParaRPr lang="es-MX" sz="3600" dirty="0" smtClean="0"/>
          </a:p>
          <a:p>
            <a:pPr algn="l"/>
            <a:endParaRPr lang="es-MX" sz="3600" dirty="0"/>
          </a:p>
          <a:p>
            <a:pPr algn="l"/>
            <a:endParaRPr lang="es-MX" sz="3600" dirty="0" smtClean="0"/>
          </a:p>
          <a:p>
            <a:pPr algn="l"/>
            <a:r>
              <a:rPr lang="es-MX" sz="2800" dirty="0" smtClean="0"/>
              <a:t>		</a:t>
            </a:r>
            <a:endParaRPr lang="es-MX" sz="6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604120" y="4130824"/>
            <a:ext cx="6984776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959" y="5056957"/>
            <a:ext cx="11430001" cy="13160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00" y="4850904"/>
            <a:ext cx="84105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21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3" y="-19844"/>
            <a:ext cx="16887714" cy="114696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1" y="-19844"/>
            <a:ext cx="18707443" cy="114696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climatechang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6" y="-41176"/>
            <a:ext cx="18495472" cy="114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Guar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7" y="3006246"/>
            <a:ext cx="18788004" cy="71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905000" y="826563"/>
            <a:ext cx="17145000" cy="1905000"/>
          </a:xfrm>
          <a:prstGeom prst="rect">
            <a:avLst/>
          </a:prstGeom>
          <a:noFill/>
          <a:ln>
            <a:noFill/>
          </a:ln>
        </p:spPr>
        <p:txBody>
          <a:bodyPr lIns="174137" tIns="174137" rIns="174137" bIns="174137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altLang="es-MX" sz="6900" dirty="0">
                <a:solidFill>
                  <a:srgbClr val="215584"/>
                </a:solidFill>
                <a:latin typeface="Arial" charset="0"/>
                <a:cs typeface="Arial" charset="0"/>
              </a:rPr>
              <a:t>Ciudades Sostenibles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883016" y="10584494"/>
            <a:ext cx="4282944" cy="545199"/>
          </a:xfrm>
          <a:prstGeom prst="rect">
            <a:avLst/>
          </a:prstGeom>
          <a:noFill/>
        </p:spPr>
        <p:txBody>
          <a:bodyPr wrap="square" lIns="174166" tIns="87083" rIns="174166" bIns="87083" rtlCol="0">
            <a:spAutoFit/>
          </a:bodyPr>
          <a:lstStyle/>
          <a:p>
            <a:r>
              <a:rPr lang="es-MX" sz="2400" dirty="0" smtClean="0"/>
              <a:t>Fuente: BID</a:t>
            </a:r>
            <a:endParaRPr lang="es-MX" dirty="0"/>
          </a:p>
        </p:txBody>
      </p:sp>
      <p:pic>
        <p:nvPicPr>
          <p:cNvPr id="8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3003" y="5453001"/>
            <a:ext cx="11430001" cy="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" y="-19844"/>
            <a:ext cx="17528559" cy="11544605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2097529" y="4614406"/>
            <a:ext cx="3888432" cy="2276103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765" tIns="29765" rIns="29765" bIns="29765" numCol="1" spcCol="38100" rtlCol="0" anchor="ctr">
            <a:spAutoFit/>
          </a:bodyPr>
          <a:lstStyle/>
          <a:p>
            <a:pPr marL="0" marR="0" indent="0" algn="l" defTabSz="687916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Presencial</a:t>
            </a:r>
          </a:p>
          <a:p>
            <a:pPr marL="0" marR="0" indent="0" algn="l" defTabSz="687916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 smtClean="0"/>
              <a:t>Telefónico</a:t>
            </a:r>
          </a:p>
          <a:p>
            <a:pPr marL="0" marR="0" indent="0" algn="l" defTabSz="687916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Web</a:t>
            </a:r>
            <a:endParaRPr kumimoji="0" lang="es-MX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4469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" y="-19844"/>
            <a:ext cx="19232154" cy="11539293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56959" y="5056957"/>
            <a:ext cx="11430001" cy="13160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730" y="-45640"/>
            <a:ext cx="17917819" cy="11469688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Imagen 1" descr="Guar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45043" y="5413126"/>
            <a:ext cx="11430001" cy="5640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677" y="-19844"/>
            <a:ext cx="18114461" cy="1146968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1 CuadroTexto"/>
          <p:cNvSpPr txBox="1"/>
          <p:nvPr/>
        </p:nvSpPr>
        <p:spPr>
          <a:xfrm>
            <a:off x="4772472" y="5788601"/>
            <a:ext cx="504056" cy="64488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765" tIns="29765" rIns="29765" bIns="29765" numCol="1" spcCol="38100" rtlCol="0" anchor="ctr">
            <a:spAutoFit/>
          </a:bodyPr>
          <a:lstStyle/>
          <a:p>
            <a:pPr marL="0" marR="0" indent="0" algn="ctr" defTabSz="68791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9964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665" y="-19844"/>
            <a:ext cx="17580100" cy="114696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765" tIns="29765" rIns="29765" bIns="29765" numCol="1" spcCol="38100" rtlCol="0" anchor="ctr">
        <a:spAutoFit/>
      </a:bodyPr>
      <a:lstStyle>
        <a:defPPr marL="0" marR="0" indent="0" algn="ctr" defTabSz="68791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765" tIns="29765" rIns="29765" bIns="29765" numCol="1" spcCol="38100" rtlCol="0" anchor="ctr">
        <a:spAutoFit/>
      </a:bodyPr>
      <a:lstStyle>
        <a:defPPr marL="0" marR="0" indent="0" algn="ctr" defTabSz="68791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765" tIns="29765" rIns="29765" bIns="29765" numCol="1" spcCol="38100" rtlCol="0" anchor="ctr">
        <a:spAutoFit/>
      </a:bodyPr>
      <a:lstStyle>
        <a:defPPr marL="0" marR="0" indent="0" algn="ctr" defTabSz="68791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765" tIns="29765" rIns="29765" bIns="29765" numCol="1" spcCol="38100" rtlCol="0" anchor="ctr">
        <a:spAutoFit/>
      </a:bodyPr>
      <a:lstStyle>
        <a:defPPr marL="0" marR="0" indent="0" algn="ctr" defTabSz="68791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458BA-377E-408B-B9F1-780E90852CFF}"/>
</file>

<file path=customXml/itemProps2.xml><?xml version="1.0" encoding="utf-8"?>
<ds:datastoreItem xmlns:ds="http://schemas.openxmlformats.org/officeDocument/2006/customXml" ds:itemID="{60BD6CD8-B99F-464F-84C3-0DCA37812D3C}"/>
</file>

<file path=customXml/itemProps3.xml><?xml version="1.0" encoding="utf-8"?>
<ds:datastoreItem xmlns:ds="http://schemas.openxmlformats.org/officeDocument/2006/customXml" ds:itemID="{2E2F25BA-D14A-4535-ADC2-2EB67B9B93D7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44</Words>
  <Application>Microsoft Office PowerPoint</Application>
  <PresentationFormat>Personalizado</PresentationFormat>
  <Paragraphs>37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Montevideo  ciudad resiliente </vt:lpstr>
      <vt:lpstr>DESAFÍOS ANII - IM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Zubillaga</dc:creator>
  <cp:lastModifiedBy>Cristina Zubillaga</cp:lastModifiedBy>
  <cp:revision>33</cp:revision>
  <dcterms:modified xsi:type="dcterms:W3CDTF">2016-09-06T03:05:02Z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