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avi" ContentType="video/avi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40.jpg" ContentType="image/jpg"/>
  <Override PartName="/ppt/media/image41.jpg" ContentType="image/jpg"/>
  <Override PartName="/ppt/media/image42.jpg" ContentType="image/jpg"/>
  <Override PartName="/ppt/media/image37.jpg" ContentType="image/jpg"/>
  <Override PartName="/ppt/media/image39.jpg" ContentType="image/jpg"/>
  <Override PartName="/ppt/media/image44.jpg" ContentType="image/jpg"/>
  <Override PartName="/ppt/notesMasters/notesMaster1.xml" ContentType="application/vnd.openxmlformats-officedocument.presentationml.notesMaster+xml"/>
  <Override PartName="/ppt/media/image46.jpg" ContentType="image/jpg"/>
  <Override PartName="/ppt/media/image45.jpg" ContentType="image/jpg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media/image33.jpg" ContentType="image/jpg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17"/>
  </p:notesMasterIdLst>
  <p:sldIdLst>
    <p:sldId id="357" r:id="rId2"/>
    <p:sldId id="345" r:id="rId3"/>
    <p:sldId id="360" r:id="rId4"/>
    <p:sldId id="293" r:id="rId5"/>
    <p:sldId id="299" r:id="rId6"/>
    <p:sldId id="300" r:id="rId7"/>
    <p:sldId id="358" r:id="rId8"/>
    <p:sldId id="301" r:id="rId9"/>
    <p:sldId id="304" r:id="rId10"/>
    <p:sldId id="305" r:id="rId11"/>
    <p:sldId id="334" r:id="rId12"/>
    <p:sldId id="273" r:id="rId13"/>
    <p:sldId id="276" r:id="rId14"/>
    <p:sldId id="361" r:id="rId15"/>
    <p:sldId id="359" r:id="rId1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맑은 고딕" panose="020B0503020000020004" pitchFamily="50" charset="-127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9E43"/>
    <a:srgbClr val="EBFCE4"/>
    <a:srgbClr val="DAF8FE"/>
    <a:srgbClr val="A49788"/>
    <a:srgbClr val="F3FFF4"/>
    <a:srgbClr val="92EF6D"/>
    <a:srgbClr val="5A5A5A"/>
    <a:srgbClr val="9A38C6"/>
    <a:srgbClr val="FFEAE1"/>
    <a:srgbClr val="FC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6" autoAdjust="0"/>
    <p:restoredTop sz="95374" autoAdjust="0"/>
  </p:normalViewPr>
  <p:slideViewPr>
    <p:cSldViewPr>
      <p:cViewPr>
        <p:scale>
          <a:sx n="102" d="100"/>
          <a:sy n="102" d="100"/>
        </p:scale>
        <p:origin x="-678" y="714"/>
      </p:cViewPr>
      <p:guideLst>
        <p:guide orient="horz" pos="33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9AC1B-619B-47EE-BACF-37F1EA55B40B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A347D5C7-354A-4268-AE54-C16AB852529A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Digital Capacity Building</a:t>
          </a:r>
          <a:endParaRPr lang="en-CA" sz="1600">
            <a:latin typeface="+mj-lt"/>
          </a:endParaRPr>
        </a:p>
      </dgm:t>
    </dgm:pt>
    <dgm:pt modelId="{4F31DE82-4885-42ED-99DE-FC2449B1DD5F}" type="parTrans" cxnId="{6B7F34CF-0837-43B2-A698-F73E246252FC}">
      <dgm:prSet/>
      <dgm:spPr/>
      <dgm:t>
        <a:bodyPr/>
        <a:lstStyle/>
        <a:p>
          <a:endParaRPr lang="en-CA"/>
        </a:p>
      </dgm:t>
    </dgm:pt>
    <dgm:pt modelId="{6ED8FED8-0EEB-4CB2-8AAE-A8524BF3F4D3}" type="sibTrans" cxnId="{6B7F34CF-0837-43B2-A698-F73E246252FC}">
      <dgm:prSet/>
      <dgm:spPr/>
      <dgm:t>
        <a:bodyPr/>
        <a:lstStyle/>
        <a:p>
          <a:endParaRPr lang="en-CA"/>
        </a:p>
      </dgm:t>
    </dgm:pt>
    <dgm:pt modelId="{27B437A6-E425-4C90-B3CD-9FE27D5285BD}">
      <dgm:prSet phldrT="[Text]"/>
      <dgm:spPr/>
      <dgm:t>
        <a:bodyPr/>
        <a:lstStyle/>
        <a:p>
          <a:r>
            <a:rPr lang="en-US" b="1" i="1" smtClean="0">
              <a:latin typeface="+mj-lt"/>
              <a:cs typeface="Arial" panose="020B0604020202020204" pitchFamily="34" charset="0"/>
            </a:rPr>
            <a:t>e-Government Training Programs </a:t>
          </a:r>
          <a:endParaRPr lang="en-US" b="1" i="1">
            <a:latin typeface="+mj-lt"/>
          </a:endParaRPr>
        </a:p>
      </dgm:t>
    </dgm:pt>
    <dgm:pt modelId="{BA224DC3-96E2-43AA-AEA6-653FF56BD2F7}" type="parTrans" cxnId="{CD8E0665-A56D-4C4A-9EC1-2F76E47DB83F}">
      <dgm:prSet/>
      <dgm:spPr/>
      <dgm:t>
        <a:bodyPr/>
        <a:lstStyle/>
        <a:p>
          <a:endParaRPr lang="en-CA"/>
        </a:p>
      </dgm:t>
    </dgm:pt>
    <dgm:pt modelId="{CC9D6811-CC62-40C9-BDD3-B83C20BA86F0}" type="sibTrans" cxnId="{CD8E0665-A56D-4C4A-9EC1-2F76E47DB83F}">
      <dgm:prSet/>
      <dgm:spPr/>
      <dgm:t>
        <a:bodyPr/>
        <a:lstStyle/>
        <a:p>
          <a:endParaRPr lang="en-CA"/>
        </a:p>
      </dgm:t>
    </dgm:pt>
    <dgm:pt modelId="{0CEFF788-B669-4A82-95A1-B00DCAA35246}">
      <dgm:prSet/>
      <dgm:spPr/>
      <dgm:t>
        <a:bodyPr/>
        <a:lstStyle/>
        <a:p>
          <a:r>
            <a:rPr lang="en-US" b="1" i="1" smtClean="0">
              <a:latin typeface="+mj-lt"/>
              <a:cs typeface="Arial" panose="020B0604020202020204" pitchFamily="34" charset="0"/>
            </a:rPr>
            <a:t>e-Government Tools</a:t>
          </a:r>
        </a:p>
      </dgm:t>
    </dgm:pt>
    <dgm:pt modelId="{CF9E5B86-FBE4-4D54-83CC-AF4F705926E7}" type="parTrans" cxnId="{B93C723C-3501-4CD1-AEB8-42F6372CC6E4}">
      <dgm:prSet/>
      <dgm:spPr/>
      <dgm:t>
        <a:bodyPr/>
        <a:lstStyle/>
        <a:p>
          <a:endParaRPr lang="en-CA"/>
        </a:p>
      </dgm:t>
    </dgm:pt>
    <dgm:pt modelId="{C39A8CB6-EE5A-4EA0-9054-68F1D52114F7}" type="sibTrans" cxnId="{B93C723C-3501-4CD1-AEB8-42F6372CC6E4}">
      <dgm:prSet/>
      <dgm:spPr/>
      <dgm:t>
        <a:bodyPr/>
        <a:lstStyle/>
        <a:p>
          <a:endParaRPr lang="en-CA"/>
        </a:p>
      </dgm:t>
    </dgm:pt>
    <dgm:pt modelId="{1A699740-81DF-450D-A2A3-2E661A193C87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IT Consultation &amp; Pilot Projects </a:t>
          </a:r>
          <a:endParaRPr lang="en-US" sz="1600" b="1">
            <a:latin typeface="+mj-lt"/>
          </a:endParaRPr>
        </a:p>
      </dgm:t>
    </dgm:pt>
    <dgm:pt modelId="{0CB88718-954A-4384-B97A-8FB238CD2041}" type="parTrans" cxnId="{58F4AD08-E4C1-439C-94F8-7C181EED5052}">
      <dgm:prSet/>
      <dgm:spPr/>
      <dgm:t>
        <a:bodyPr/>
        <a:lstStyle/>
        <a:p>
          <a:endParaRPr lang="en-CA"/>
        </a:p>
      </dgm:t>
    </dgm:pt>
    <dgm:pt modelId="{0FFD4253-9510-4A75-ACF2-D943CA660843}" type="sibTrans" cxnId="{58F4AD08-E4C1-439C-94F8-7C181EED5052}">
      <dgm:prSet/>
      <dgm:spPr/>
      <dgm:t>
        <a:bodyPr/>
        <a:lstStyle/>
        <a:p>
          <a:endParaRPr lang="en-CA"/>
        </a:p>
      </dgm:t>
    </dgm:pt>
    <dgm:pt modelId="{C8331A0A-A135-4A79-B3DF-7A425A68040F}">
      <dgm:prSet phldrT="[Text]"/>
      <dgm:spPr/>
      <dgm:t>
        <a:bodyPr/>
        <a:lstStyle/>
        <a:p>
          <a:r>
            <a:rPr lang="en-US" b="1" i="1" smtClean="0">
              <a:latin typeface="+mj-lt"/>
              <a:cs typeface="Arial" panose="020B0604020202020204" pitchFamily="34" charset="0"/>
            </a:rPr>
            <a:t>Feasibility Study (FS) and Pilot Project Programs </a:t>
          </a:r>
          <a:endParaRPr lang="en-US" b="1" i="1">
            <a:latin typeface="+mj-lt"/>
          </a:endParaRPr>
        </a:p>
      </dgm:t>
    </dgm:pt>
    <dgm:pt modelId="{99CDF910-E5C0-49C2-9051-548D64E915EC}" type="parTrans" cxnId="{74B46E08-F45F-4C0B-929E-6AB7724D3D67}">
      <dgm:prSet/>
      <dgm:spPr/>
      <dgm:t>
        <a:bodyPr/>
        <a:lstStyle/>
        <a:p>
          <a:endParaRPr lang="en-CA"/>
        </a:p>
      </dgm:t>
    </dgm:pt>
    <dgm:pt modelId="{89E5415E-13D5-4221-964B-E1F9D9622B63}" type="sibTrans" cxnId="{74B46E08-F45F-4C0B-929E-6AB7724D3D67}">
      <dgm:prSet/>
      <dgm:spPr/>
      <dgm:t>
        <a:bodyPr/>
        <a:lstStyle/>
        <a:p>
          <a:endParaRPr lang="en-CA"/>
        </a:p>
      </dgm:t>
    </dgm:pt>
    <dgm:pt modelId="{110C624F-2629-4143-AAD5-42E9773B574F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Knowledge Sharing &amp; Networking</a:t>
          </a:r>
          <a:endParaRPr lang="en-US" sz="1600">
            <a:latin typeface="+mj-lt"/>
          </a:endParaRPr>
        </a:p>
      </dgm:t>
    </dgm:pt>
    <dgm:pt modelId="{FF7DB97C-953E-43AA-9333-4084B5F87DCF}" type="parTrans" cxnId="{14C97541-F196-4282-A65A-538CC8065D4F}">
      <dgm:prSet/>
      <dgm:spPr/>
      <dgm:t>
        <a:bodyPr/>
        <a:lstStyle/>
        <a:p>
          <a:endParaRPr lang="en-CA"/>
        </a:p>
      </dgm:t>
    </dgm:pt>
    <dgm:pt modelId="{7A05118A-9335-4594-876D-D7C21DFAF4BF}" type="sibTrans" cxnId="{14C97541-F196-4282-A65A-538CC8065D4F}">
      <dgm:prSet/>
      <dgm:spPr/>
      <dgm:t>
        <a:bodyPr/>
        <a:lstStyle/>
        <a:p>
          <a:endParaRPr lang="en-CA"/>
        </a:p>
      </dgm:t>
    </dgm:pt>
    <dgm:pt modelId="{2D48770E-FDBA-445C-AF14-A6CF77E56943}">
      <dgm:prSet phldrT="[Text]"/>
      <dgm:spPr/>
      <dgm:t>
        <a:bodyPr/>
        <a:lstStyle/>
        <a:p>
          <a:r>
            <a:rPr lang="en-US" b="1" i="1" smtClean="0">
              <a:latin typeface="+mj-lt"/>
              <a:cs typeface="Arial" panose="020B0604020202020204" pitchFamily="34" charset="0"/>
            </a:rPr>
            <a:t>Smart City Conferences</a:t>
          </a:r>
          <a:endParaRPr lang="en-US" b="1" i="1">
            <a:latin typeface="+mj-lt"/>
            <a:cs typeface="Arial" panose="020B0604020202020204" pitchFamily="34" charset="0"/>
          </a:endParaRPr>
        </a:p>
      </dgm:t>
    </dgm:pt>
    <dgm:pt modelId="{9229F056-E547-4818-8FD4-4790A0BF298E}" type="parTrans" cxnId="{29E8A712-0704-4CE9-BC1E-AFB2F4E76A9D}">
      <dgm:prSet/>
      <dgm:spPr/>
      <dgm:t>
        <a:bodyPr/>
        <a:lstStyle/>
        <a:p>
          <a:endParaRPr lang="en-CA"/>
        </a:p>
      </dgm:t>
    </dgm:pt>
    <dgm:pt modelId="{0D6E9D1B-405B-440B-B4FA-C972687F9CF5}" type="sibTrans" cxnId="{29E8A712-0704-4CE9-BC1E-AFB2F4E76A9D}">
      <dgm:prSet/>
      <dgm:spPr/>
      <dgm:t>
        <a:bodyPr/>
        <a:lstStyle/>
        <a:p>
          <a:endParaRPr lang="en-CA"/>
        </a:p>
      </dgm:t>
    </dgm:pt>
    <dgm:pt modelId="{367F2B56-4FB2-4458-AF3A-EBC5C77D7739}">
      <dgm:prSet/>
      <dgm:spPr/>
      <dgm:t>
        <a:bodyPr/>
        <a:lstStyle/>
        <a:p>
          <a:r>
            <a:rPr lang="en-US" b="1" i="1" smtClean="0">
              <a:latin typeface="+mj-lt"/>
              <a:cs typeface="Arial" panose="020B0604020202020204" pitchFamily="34" charset="0"/>
            </a:rPr>
            <a:t>Promotional Opportunities</a:t>
          </a:r>
          <a:endParaRPr lang="en-US" b="1" i="1">
            <a:latin typeface="+mj-lt"/>
            <a:cs typeface="Arial" panose="020B0604020202020204" pitchFamily="34" charset="0"/>
          </a:endParaRPr>
        </a:p>
      </dgm:t>
    </dgm:pt>
    <dgm:pt modelId="{DBF56334-64B0-4977-A755-AB1D1F63767D}" type="parTrans" cxnId="{20810706-705A-47F7-AC00-9188CEFD078B}">
      <dgm:prSet/>
      <dgm:spPr/>
      <dgm:t>
        <a:bodyPr/>
        <a:lstStyle/>
        <a:p>
          <a:endParaRPr lang="en-CA"/>
        </a:p>
      </dgm:t>
    </dgm:pt>
    <dgm:pt modelId="{25795278-252F-4C78-A7B9-F1F5E1688117}" type="sibTrans" cxnId="{20810706-705A-47F7-AC00-9188CEFD078B}">
      <dgm:prSet/>
      <dgm:spPr/>
      <dgm:t>
        <a:bodyPr/>
        <a:lstStyle/>
        <a:p>
          <a:endParaRPr lang="en-CA"/>
        </a:p>
      </dgm:t>
    </dgm:pt>
    <dgm:pt modelId="{34F5A2EC-D416-4BAF-B86A-16833B9E268C}">
      <dgm:prSet/>
      <dgm:spPr/>
      <dgm:t>
        <a:bodyPr/>
        <a:lstStyle/>
        <a:p>
          <a:r>
            <a:rPr lang="en-US" b="1" i="1" smtClean="0">
              <a:latin typeface="+mj-lt"/>
              <a:cs typeface="Arial" panose="020B0604020202020204" pitchFamily="34" charset="0"/>
            </a:rPr>
            <a:t>WeGO Regular Meetings</a:t>
          </a:r>
          <a:endParaRPr lang="en-US" b="1" i="1">
            <a:latin typeface="+mj-lt"/>
            <a:cs typeface="Arial" panose="020B0604020202020204" pitchFamily="34" charset="0"/>
          </a:endParaRPr>
        </a:p>
      </dgm:t>
    </dgm:pt>
    <dgm:pt modelId="{A67BDC5D-0E0D-4DE3-BAA3-64303C61E452}" type="parTrans" cxnId="{84AB12FB-A62E-4879-A610-7D18327CB7A3}">
      <dgm:prSet/>
      <dgm:spPr/>
      <dgm:t>
        <a:bodyPr/>
        <a:lstStyle/>
        <a:p>
          <a:endParaRPr lang="en-CA"/>
        </a:p>
      </dgm:t>
    </dgm:pt>
    <dgm:pt modelId="{196640E7-4787-4F90-A055-FC77E0161361}" type="sibTrans" cxnId="{84AB12FB-A62E-4879-A610-7D18327CB7A3}">
      <dgm:prSet/>
      <dgm:spPr/>
      <dgm:t>
        <a:bodyPr/>
        <a:lstStyle/>
        <a:p>
          <a:endParaRPr lang="en-CA"/>
        </a:p>
      </dgm:t>
    </dgm:pt>
    <dgm:pt modelId="{51784739-BC63-48B6-A135-9FBC75E461E3}">
      <dgm:prSet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Global Recognition</a:t>
          </a:r>
          <a:endParaRPr lang="en-US" sz="1600" b="1">
            <a:latin typeface="+mj-lt"/>
          </a:endParaRPr>
        </a:p>
      </dgm:t>
    </dgm:pt>
    <dgm:pt modelId="{F1D6E372-0D85-48F0-998E-5E716A880A99}" type="parTrans" cxnId="{5EF38BE2-68EC-467F-992C-E15F1FFB3618}">
      <dgm:prSet/>
      <dgm:spPr/>
      <dgm:t>
        <a:bodyPr/>
        <a:lstStyle/>
        <a:p>
          <a:endParaRPr lang="en-CA"/>
        </a:p>
      </dgm:t>
    </dgm:pt>
    <dgm:pt modelId="{858DB78B-77AC-4C3C-9592-145987DDD046}" type="sibTrans" cxnId="{5EF38BE2-68EC-467F-992C-E15F1FFB3618}">
      <dgm:prSet/>
      <dgm:spPr/>
      <dgm:t>
        <a:bodyPr/>
        <a:lstStyle/>
        <a:p>
          <a:endParaRPr lang="en-CA"/>
        </a:p>
      </dgm:t>
    </dgm:pt>
    <dgm:pt modelId="{58B6A57B-2406-477C-AA53-C92A9ED38615}">
      <dgm:prSet/>
      <dgm:spPr/>
      <dgm:t>
        <a:bodyPr/>
        <a:lstStyle/>
        <a:p>
          <a:r>
            <a:rPr lang="en-US" b="1" i="1" smtClean="0">
              <a:latin typeface="+mj-lt"/>
            </a:rPr>
            <a:t>WeGO Awards - International e-Government Competition</a:t>
          </a:r>
          <a:endParaRPr lang="en-US" b="1" i="1">
            <a:latin typeface="+mj-lt"/>
          </a:endParaRPr>
        </a:p>
      </dgm:t>
    </dgm:pt>
    <dgm:pt modelId="{75828AB5-ED45-44F1-AA8D-10106190F273}" type="parTrans" cxnId="{2838B3CB-7C73-472E-8D7C-F4E432552CBF}">
      <dgm:prSet/>
      <dgm:spPr/>
      <dgm:t>
        <a:bodyPr/>
        <a:lstStyle/>
        <a:p>
          <a:endParaRPr lang="en-CA"/>
        </a:p>
      </dgm:t>
    </dgm:pt>
    <dgm:pt modelId="{CE297705-1FC1-4C08-A70A-AD323B7A5ED1}" type="sibTrans" cxnId="{2838B3CB-7C73-472E-8D7C-F4E432552CBF}">
      <dgm:prSet/>
      <dgm:spPr/>
      <dgm:t>
        <a:bodyPr/>
        <a:lstStyle/>
        <a:p>
          <a:endParaRPr lang="en-CA"/>
        </a:p>
      </dgm:t>
    </dgm:pt>
    <dgm:pt modelId="{8758D2E6-6D14-4EF9-AA19-C1C2B88DFACC}" type="pres">
      <dgm:prSet presAssocID="{44C9AC1B-619B-47EE-BACF-37F1EA55B4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9AD0278-4D02-468C-813F-FB94E3B1F931}" type="pres">
      <dgm:prSet presAssocID="{A347D5C7-354A-4268-AE54-C16AB852529A}" presName="parentLin" presStyleCnt="0"/>
      <dgm:spPr/>
      <dgm:t>
        <a:bodyPr/>
        <a:lstStyle/>
        <a:p>
          <a:endParaRPr lang="en-US"/>
        </a:p>
      </dgm:t>
    </dgm:pt>
    <dgm:pt modelId="{CC3919E8-0A84-433E-A76E-FF914F954C91}" type="pres">
      <dgm:prSet presAssocID="{A347D5C7-354A-4268-AE54-C16AB852529A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6595E04F-425A-4704-80B4-5B3735FBB1F8}" type="pres">
      <dgm:prSet presAssocID="{A347D5C7-354A-4268-AE54-C16AB852529A}" presName="parentText" presStyleLbl="node1" presStyleIdx="0" presStyleCnt="4" custLinFactNeighborX="-227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C9C247C-B5B4-47E1-BDD4-97E51B24F14C}" type="pres">
      <dgm:prSet presAssocID="{A347D5C7-354A-4268-AE54-C16AB852529A}" presName="negativeSpace" presStyleCnt="0"/>
      <dgm:spPr/>
      <dgm:t>
        <a:bodyPr/>
        <a:lstStyle/>
        <a:p>
          <a:endParaRPr lang="en-US"/>
        </a:p>
      </dgm:t>
    </dgm:pt>
    <dgm:pt modelId="{21EACD6F-D849-4C37-A894-CCEF6ECC55D5}" type="pres">
      <dgm:prSet presAssocID="{A347D5C7-354A-4268-AE54-C16AB852529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E7C9A0-943C-4C5E-9BD8-146BCC26B1EA}" type="pres">
      <dgm:prSet presAssocID="{6ED8FED8-0EEB-4CB2-8AAE-A8524BF3F4D3}" presName="spaceBetweenRectangles" presStyleCnt="0"/>
      <dgm:spPr/>
      <dgm:t>
        <a:bodyPr/>
        <a:lstStyle/>
        <a:p>
          <a:endParaRPr lang="en-US"/>
        </a:p>
      </dgm:t>
    </dgm:pt>
    <dgm:pt modelId="{E69B64F0-FBE3-4C8B-99A4-36B86ECC0BDD}" type="pres">
      <dgm:prSet presAssocID="{1A699740-81DF-450D-A2A3-2E661A193C87}" presName="parentLin" presStyleCnt="0"/>
      <dgm:spPr/>
      <dgm:t>
        <a:bodyPr/>
        <a:lstStyle/>
        <a:p>
          <a:endParaRPr lang="en-US"/>
        </a:p>
      </dgm:t>
    </dgm:pt>
    <dgm:pt modelId="{C333B8A3-1A72-4613-A3DD-31B95EF0F947}" type="pres">
      <dgm:prSet presAssocID="{1A699740-81DF-450D-A2A3-2E661A193C87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A863A7B4-5BC7-4AC0-8A34-9448B69B1323}" type="pres">
      <dgm:prSet presAssocID="{1A699740-81DF-450D-A2A3-2E661A193C8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AC8942-B0DE-4ABE-B2B3-95311D8C8F8F}" type="pres">
      <dgm:prSet presAssocID="{1A699740-81DF-450D-A2A3-2E661A193C87}" presName="negativeSpace" presStyleCnt="0"/>
      <dgm:spPr/>
      <dgm:t>
        <a:bodyPr/>
        <a:lstStyle/>
        <a:p>
          <a:endParaRPr lang="en-US"/>
        </a:p>
      </dgm:t>
    </dgm:pt>
    <dgm:pt modelId="{D66BBC76-1D6A-4C7D-82B2-A525E8C2E7B2}" type="pres">
      <dgm:prSet presAssocID="{1A699740-81DF-450D-A2A3-2E661A193C8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45F3E52-732C-44A0-86A5-99834BD6249F}" type="pres">
      <dgm:prSet presAssocID="{0FFD4253-9510-4A75-ACF2-D943CA660843}" presName="spaceBetweenRectangles" presStyleCnt="0"/>
      <dgm:spPr/>
      <dgm:t>
        <a:bodyPr/>
        <a:lstStyle/>
        <a:p>
          <a:endParaRPr lang="en-US"/>
        </a:p>
      </dgm:t>
    </dgm:pt>
    <dgm:pt modelId="{41587AB1-2DA3-49CD-84B8-92728CE3640E}" type="pres">
      <dgm:prSet presAssocID="{110C624F-2629-4143-AAD5-42E9773B574F}" presName="parentLin" presStyleCnt="0"/>
      <dgm:spPr/>
      <dgm:t>
        <a:bodyPr/>
        <a:lstStyle/>
        <a:p>
          <a:endParaRPr lang="en-US"/>
        </a:p>
      </dgm:t>
    </dgm:pt>
    <dgm:pt modelId="{EA6582C8-1135-4240-804F-D0817B686CC4}" type="pres">
      <dgm:prSet presAssocID="{110C624F-2629-4143-AAD5-42E9773B574F}" presName="parentLeftMargin" presStyleLbl="node1" presStyleIdx="1" presStyleCnt="4"/>
      <dgm:spPr/>
      <dgm:t>
        <a:bodyPr/>
        <a:lstStyle/>
        <a:p>
          <a:endParaRPr lang="en-CA"/>
        </a:p>
      </dgm:t>
    </dgm:pt>
    <dgm:pt modelId="{4D225C68-C03F-4DF3-BF2E-2AB0D6D5C435}" type="pres">
      <dgm:prSet presAssocID="{110C624F-2629-4143-AAD5-42E9773B57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10EB2DC-6537-4C74-8C33-0DB1D9A63675}" type="pres">
      <dgm:prSet presAssocID="{110C624F-2629-4143-AAD5-42E9773B574F}" presName="negativeSpace" presStyleCnt="0"/>
      <dgm:spPr/>
      <dgm:t>
        <a:bodyPr/>
        <a:lstStyle/>
        <a:p>
          <a:endParaRPr lang="en-US"/>
        </a:p>
      </dgm:t>
    </dgm:pt>
    <dgm:pt modelId="{3C2880CB-0979-4D23-B5E6-E5830E697239}" type="pres">
      <dgm:prSet presAssocID="{110C624F-2629-4143-AAD5-42E9773B574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AC1593-2315-4085-9F73-1A18D9471F75}" type="pres">
      <dgm:prSet presAssocID="{7A05118A-9335-4594-876D-D7C21DFAF4BF}" presName="spaceBetweenRectangles" presStyleCnt="0"/>
      <dgm:spPr/>
      <dgm:t>
        <a:bodyPr/>
        <a:lstStyle/>
        <a:p>
          <a:endParaRPr lang="en-US"/>
        </a:p>
      </dgm:t>
    </dgm:pt>
    <dgm:pt modelId="{0415D9B1-AFE5-4CB4-89CE-CE3CCC93E9D8}" type="pres">
      <dgm:prSet presAssocID="{51784739-BC63-48B6-A135-9FBC75E461E3}" presName="parentLin" presStyleCnt="0"/>
      <dgm:spPr/>
      <dgm:t>
        <a:bodyPr/>
        <a:lstStyle/>
        <a:p>
          <a:endParaRPr lang="en-US"/>
        </a:p>
      </dgm:t>
    </dgm:pt>
    <dgm:pt modelId="{96940EC5-B8CF-4555-B5B2-C448E11EB23B}" type="pres">
      <dgm:prSet presAssocID="{51784739-BC63-48B6-A135-9FBC75E461E3}" presName="parentLeftMargin" presStyleLbl="node1" presStyleIdx="2" presStyleCnt="4"/>
      <dgm:spPr/>
      <dgm:t>
        <a:bodyPr/>
        <a:lstStyle/>
        <a:p>
          <a:endParaRPr lang="en-CA"/>
        </a:p>
      </dgm:t>
    </dgm:pt>
    <dgm:pt modelId="{D8AB5AF8-5B81-4308-8741-CA8D2062C7CD}" type="pres">
      <dgm:prSet presAssocID="{51784739-BC63-48B6-A135-9FBC75E461E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81786E4-2D3E-4B14-B570-4DE2C00C4B3F}" type="pres">
      <dgm:prSet presAssocID="{51784739-BC63-48B6-A135-9FBC75E461E3}" presName="negativeSpace" presStyleCnt="0"/>
      <dgm:spPr/>
      <dgm:t>
        <a:bodyPr/>
        <a:lstStyle/>
        <a:p>
          <a:endParaRPr lang="en-US"/>
        </a:p>
      </dgm:t>
    </dgm:pt>
    <dgm:pt modelId="{DA61C379-2A97-4CEB-9AAA-2AC48AE37CE1}" type="pres">
      <dgm:prSet presAssocID="{51784739-BC63-48B6-A135-9FBC75E461E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E7CFE48-1B1A-4488-984D-879E8B91EF6A}" type="presOf" srcId="{110C624F-2629-4143-AAD5-42E9773B574F}" destId="{EA6582C8-1135-4240-804F-D0817B686CC4}" srcOrd="0" destOrd="0" presId="urn:microsoft.com/office/officeart/2005/8/layout/list1"/>
    <dgm:cxn modelId="{58F4AD08-E4C1-439C-94F8-7C181EED5052}" srcId="{44C9AC1B-619B-47EE-BACF-37F1EA55B40B}" destId="{1A699740-81DF-450D-A2A3-2E661A193C87}" srcOrd="1" destOrd="0" parTransId="{0CB88718-954A-4384-B97A-8FB238CD2041}" sibTransId="{0FFD4253-9510-4A75-ACF2-D943CA660843}"/>
    <dgm:cxn modelId="{74B46E08-F45F-4C0B-929E-6AB7724D3D67}" srcId="{1A699740-81DF-450D-A2A3-2E661A193C87}" destId="{C8331A0A-A135-4A79-B3DF-7A425A68040F}" srcOrd="0" destOrd="0" parTransId="{99CDF910-E5C0-49C2-9051-548D64E915EC}" sibTransId="{89E5415E-13D5-4221-964B-E1F9D9622B63}"/>
    <dgm:cxn modelId="{6B7F34CF-0837-43B2-A698-F73E246252FC}" srcId="{44C9AC1B-619B-47EE-BACF-37F1EA55B40B}" destId="{A347D5C7-354A-4268-AE54-C16AB852529A}" srcOrd="0" destOrd="0" parTransId="{4F31DE82-4885-42ED-99DE-FC2449B1DD5F}" sibTransId="{6ED8FED8-0EEB-4CB2-8AAE-A8524BF3F4D3}"/>
    <dgm:cxn modelId="{A8FAA492-2776-4420-BD3E-939CFA259ACD}" type="presOf" srcId="{0CEFF788-B669-4A82-95A1-B00DCAA35246}" destId="{21EACD6F-D849-4C37-A894-CCEF6ECC55D5}" srcOrd="0" destOrd="1" presId="urn:microsoft.com/office/officeart/2005/8/layout/list1"/>
    <dgm:cxn modelId="{D7D69A14-512E-41CE-94CA-D6590B9D4094}" type="presOf" srcId="{1A699740-81DF-450D-A2A3-2E661A193C87}" destId="{C333B8A3-1A72-4613-A3DD-31B95EF0F947}" srcOrd="0" destOrd="0" presId="urn:microsoft.com/office/officeart/2005/8/layout/list1"/>
    <dgm:cxn modelId="{2D437B53-6B34-46CD-A73F-EE6C1823EF72}" type="presOf" srcId="{2D48770E-FDBA-445C-AF14-A6CF77E56943}" destId="{3C2880CB-0979-4D23-B5E6-E5830E697239}" srcOrd="0" destOrd="0" presId="urn:microsoft.com/office/officeart/2005/8/layout/list1"/>
    <dgm:cxn modelId="{B38EBE8B-5CF1-436E-A5FD-545391999445}" type="presOf" srcId="{110C624F-2629-4143-AAD5-42E9773B574F}" destId="{4D225C68-C03F-4DF3-BF2E-2AB0D6D5C435}" srcOrd="1" destOrd="0" presId="urn:microsoft.com/office/officeart/2005/8/layout/list1"/>
    <dgm:cxn modelId="{0195D47E-45B2-447D-B67A-771466BE1046}" type="presOf" srcId="{44C9AC1B-619B-47EE-BACF-37F1EA55B40B}" destId="{8758D2E6-6D14-4EF9-AA19-C1C2B88DFACC}" srcOrd="0" destOrd="0" presId="urn:microsoft.com/office/officeart/2005/8/layout/list1"/>
    <dgm:cxn modelId="{2838B3CB-7C73-472E-8D7C-F4E432552CBF}" srcId="{51784739-BC63-48B6-A135-9FBC75E461E3}" destId="{58B6A57B-2406-477C-AA53-C92A9ED38615}" srcOrd="0" destOrd="0" parTransId="{75828AB5-ED45-44F1-AA8D-10106190F273}" sibTransId="{CE297705-1FC1-4C08-A70A-AD323B7A5ED1}"/>
    <dgm:cxn modelId="{5EF38BE2-68EC-467F-992C-E15F1FFB3618}" srcId="{44C9AC1B-619B-47EE-BACF-37F1EA55B40B}" destId="{51784739-BC63-48B6-A135-9FBC75E461E3}" srcOrd="3" destOrd="0" parTransId="{F1D6E372-0D85-48F0-998E-5E716A880A99}" sibTransId="{858DB78B-77AC-4C3C-9592-145987DDD046}"/>
    <dgm:cxn modelId="{187180B7-22E1-4F16-9357-A2891E61AA52}" type="presOf" srcId="{367F2B56-4FB2-4458-AF3A-EBC5C77D7739}" destId="{3C2880CB-0979-4D23-B5E6-E5830E697239}" srcOrd="0" destOrd="1" presId="urn:microsoft.com/office/officeart/2005/8/layout/list1"/>
    <dgm:cxn modelId="{861C16B2-54F3-435E-AEC1-AC73FFEF21D1}" type="presOf" srcId="{34F5A2EC-D416-4BAF-B86A-16833B9E268C}" destId="{3C2880CB-0979-4D23-B5E6-E5830E697239}" srcOrd="0" destOrd="2" presId="urn:microsoft.com/office/officeart/2005/8/layout/list1"/>
    <dgm:cxn modelId="{84AB12FB-A62E-4879-A610-7D18327CB7A3}" srcId="{110C624F-2629-4143-AAD5-42E9773B574F}" destId="{34F5A2EC-D416-4BAF-B86A-16833B9E268C}" srcOrd="2" destOrd="0" parTransId="{A67BDC5D-0E0D-4DE3-BAA3-64303C61E452}" sibTransId="{196640E7-4787-4F90-A055-FC77E0161361}"/>
    <dgm:cxn modelId="{A21CD8E1-CECF-48A7-AF4E-3DB5A839B6FE}" type="presOf" srcId="{1A699740-81DF-450D-A2A3-2E661A193C87}" destId="{A863A7B4-5BC7-4AC0-8A34-9448B69B1323}" srcOrd="1" destOrd="0" presId="urn:microsoft.com/office/officeart/2005/8/layout/list1"/>
    <dgm:cxn modelId="{CD8E0665-A56D-4C4A-9EC1-2F76E47DB83F}" srcId="{A347D5C7-354A-4268-AE54-C16AB852529A}" destId="{27B437A6-E425-4C90-B3CD-9FE27D5285BD}" srcOrd="0" destOrd="0" parTransId="{BA224DC3-96E2-43AA-AEA6-653FF56BD2F7}" sibTransId="{CC9D6811-CC62-40C9-BDD3-B83C20BA86F0}"/>
    <dgm:cxn modelId="{B93C723C-3501-4CD1-AEB8-42F6372CC6E4}" srcId="{A347D5C7-354A-4268-AE54-C16AB852529A}" destId="{0CEFF788-B669-4A82-95A1-B00DCAA35246}" srcOrd="1" destOrd="0" parTransId="{CF9E5B86-FBE4-4D54-83CC-AF4F705926E7}" sibTransId="{C39A8CB6-EE5A-4EA0-9054-68F1D52114F7}"/>
    <dgm:cxn modelId="{6C9AF9D8-BCEC-4593-BC55-7BCE19D958FA}" type="presOf" srcId="{51784739-BC63-48B6-A135-9FBC75E461E3}" destId="{96940EC5-B8CF-4555-B5B2-C448E11EB23B}" srcOrd="0" destOrd="0" presId="urn:microsoft.com/office/officeart/2005/8/layout/list1"/>
    <dgm:cxn modelId="{14C97541-F196-4282-A65A-538CC8065D4F}" srcId="{44C9AC1B-619B-47EE-BACF-37F1EA55B40B}" destId="{110C624F-2629-4143-AAD5-42E9773B574F}" srcOrd="2" destOrd="0" parTransId="{FF7DB97C-953E-43AA-9333-4084B5F87DCF}" sibTransId="{7A05118A-9335-4594-876D-D7C21DFAF4BF}"/>
    <dgm:cxn modelId="{29E8A712-0704-4CE9-BC1E-AFB2F4E76A9D}" srcId="{110C624F-2629-4143-AAD5-42E9773B574F}" destId="{2D48770E-FDBA-445C-AF14-A6CF77E56943}" srcOrd="0" destOrd="0" parTransId="{9229F056-E547-4818-8FD4-4790A0BF298E}" sibTransId="{0D6E9D1B-405B-440B-B4FA-C972687F9CF5}"/>
    <dgm:cxn modelId="{091E3359-BD43-4E0E-A503-DE96ACBFDCDA}" type="presOf" srcId="{58B6A57B-2406-477C-AA53-C92A9ED38615}" destId="{DA61C379-2A97-4CEB-9AAA-2AC48AE37CE1}" srcOrd="0" destOrd="0" presId="urn:microsoft.com/office/officeart/2005/8/layout/list1"/>
    <dgm:cxn modelId="{5BCF63C4-1F71-48BB-9E1C-43D7748AECAB}" type="presOf" srcId="{C8331A0A-A135-4A79-B3DF-7A425A68040F}" destId="{D66BBC76-1D6A-4C7D-82B2-A525E8C2E7B2}" srcOrd="0" destOrd="0" presId="urn:microsoft.com/office/officeart/2005/8/layout/list1"/>
    <dgm:cxn modelId="{0EDB6EF8-5047-4273-8E06-C67EA14D7BF8}" type="presOf" srcId="{A347D5C7-354A-4268-AE54-C16AB852529A}" destId="{6595E04F-425A-4704-80B4-5B3735FBB1F8}" srcOrd="1" destOrd="0" presId="urn:microsoft.com/office/officeart/2005/8/layout/list1"/>
    <dgm:cxn modelId="{B534E16E-7CF6-4A9C-BBDB-29C5132612FD}" type="presOf" srcId="{51784739-BC63-48B6-A135-9FBC75E461E3}" destId="{D8AB5AF8-5B81-4308-8741-CA8D2062C7CD}" srcOrd="1" destOrd="0" presId="urn:microsoft.com/office/officeart/2005/8/layout/list1"/>
    <dgm:cxn modelId="{20810706-705A-47F7-AC00-9188CEFD078B}" srcId="{110C624F-2629-4143-AAD5-42E9773B574F}" destId="{367F2B56-4FB2-4458-AF3A-EBC5C77D7739}" srcOrd="1" destOrd="0" parTransId="{DBF56334-64B0-4977-A755-AB1D1F63767D}" sibTransId="{25795278-252F-4C78-A7B9-F1F5E1688117}"/>
    <dgm:cxn modelId="{E77DB824-FA18-4747-A896-AC2DEA7B08BD}" type="presOf" srcId="{27B437A6-E425-4C90-B3CD-9FE27D5285BD}" destId="{21EACD6F-D849-4C37-A894-CCEF6ECC55D5}" srcOrd="0" destOrd="0" presId="urn:microsoft.com/office/officeart/2005/8/layout/list1"/>
    <dgm:cxn modelId="{8E78A30A-696C-42B6-9DA1-26A43A8E4941}" type="presOf" srcId="{A347D5C7-354A-4268-AE54-C16AB852529A}" destId="{CC3919E8-0A84-433E-A76E-FF914F954C91}" srcOrd="0" destOrd="0" presId="urn:microsoft.com/office/officeart/2005/8/layout/list1"/>
    <dgm:cxn modelId="{E0F8B579-E4F4-4B2C-875F-88D834A0FFB9}" type="presParOf" srcId="{8758D2E6-6D14-4EF9-AA19-C1C2B88DFACC}" destId="{F9AD0278-4D02-468C-813F-FB94E3B1F931}" srcOrd="0" destOrd="0" presId="urn:microsoft.com/office/officeart/2005/8/layout/list1"/>
    <dgm:cxn modelId="{4BF642F9-DB87-495E-86CB-D0A17C733D57}" type="presParOf" srcId="{F9AD0278-4D02-468C-813F-FB94E3B1F931}" destId="{CC3919E8-0A84-433E-A76E-FF914F954C91}" srcOrd="0" destOrd="0" presId="urn:microsoft.com/office/officeart/2005/8/layout/list1"/>
    <dgm:cxn modelId="{D9CF8D49-C125-4EB4-8317-15C2AB332C28}" type="presParOf" srcId="{F9AD0278-4D02-468C-813F-FB94E3B1F931}" destId="{6595E04F-425A-4704-80B4-5B3735FBB1F8}" srcOrd="1" destOrd="0" presId="urn:microsoft.com/office/officeart/2005/8/layout/list1"/>
    <dgm:cxn modelId="{682B2E55-24A4-4528-8D39-E71084503827}" type="presParOf" srcId="{8758D2E6-6D14-4EF9-AA19-C1C2B88DFACC}" destId="{FC9C247C-B5B4-47E1-BDD4-97E51B24F14C}" srcOrd="1" destOrd="0" presId="urn:microsoft.com/office/officeart/2005/8/layout/list1"/>
    <dgm:cxn modelId="{87BD5A73-D94A-4C22-ABB4-345BCA65FD49}" type="presParOf" srcId="{8758D2E6-6D14-4EF9-AA19-C1C2B88DFACC}" destId="{21EACD6F-D849-4C37-A894-CCEF6ECC55D5}" srcOrd="2" destOrd="0" presId="urn:microsoft.com/office/officeart/2005/8/layout/list1"/>
    <dgm:cxn modelId="{50ABD13B-BD6A-4359-8B45-9FC2305B0897}" type="presParOf" srcId="{8758D2E6-6D14-4EF9-AA19-C1C2B88DFACC}" destId="{93E7C9A0-943C-4C5E-9BD8-146BCC26B1EA}" srcOrd="3" destOrd="0" presId="urn:microsoft.com/office/officeart/2005/8/layout/list1"/>
    <dgm:cxn modelId="{24331437-8BB7-4BD3-A7DC-8C594261683F}" type="presParOf" srcId="{8758D2E6-6D14-4EF9-AA19-C1C2B88DFACC}" destId="{E69B64F0-FBE3-4C8B-99A4-36B86ECC0BDD}" srcOrd="4" destOrd="0" presId="urn:microsoft.com/office/officeart/2005/8/layout/list1"/>
    <dgm:cxn modelId="{2B5560EF-242E-406C-BDF7-A691688533EE}" type="presParOf" srcId="{E69B64F0-FBE3-4C8B-99A4-36B86ECC0BDD}" destId="{C333B8A3-1A72-4613-A3DD-31B95EF0F947}" srcOrd="0" destOrd="0" presId="urn:microsoft.com/office/officeart/2005/8/layout/list1"/>
    <dgm:cxn modelId="{A00A6C4A-FAB2-43E2-89FA-0C2EB5C6461D}" type="presParOf" srcId="{E69B64F0-FBE3-4C8B-99A4-36B86ECC0BDD}" destId="{A863A7B4-5BC7-4AC0-8A34-9448B69B1323}" srcOrd="1" destOrd="0" presId="urn:microsoft.com/office/officeart/2005/8/layout/list1"/>
    <dgm:cxn modelId="{5D03060E-0A7E-4141-BDB6-EBC411E3CDFF}" type="presParOf" srcId="{8758D2E6-6D14-4EF9-AA19-C1C2B88DFACC}" destId="{B0AC8942-B0DE-4ABE-B2B3-95311D8C8F8F}" srcOrd="5" destOrd="0" presId="urn:microsoft.com/office/officeart/2005/8/layout/list1"/>
    <dgm:cxn modelId="{3C6B38D3-49BF-4DD7-BC59-A45AC7759B85}" type="presParOf" srcId="{8758D2E6-6D14-4EF9-AA19-C1C2B88DFACC}" destId="{D66BBC76-1D6A-4C7D-82B2-A525E8C2E7B2}" srcOrd="6" destOrd="0" presId="urn:microsoft.com/office/officeart/2005/8/layout/list1"/>
    <dgm:cxn modelId="{E48CFF31-E7E6-4CA3-BC45-51B9CC593312}" type="presParOf" srcId="{8758D2E6-6D14-4EF9-AA19-C1C2B88DFACC}" destId="{445F3E52-732C-44A0-86A5-99834BD6249F}" srcOrd="7" destOrd="0" presId="urn:microsoft.com/office/officeart/2005/8/layout/list1"/>
    <dgm:cxn modelId="{F811FD46-E2E5-4C5F-BEA1-B1123B126E24}" type="presParOf" srcId="{8758D2E6-6D14-4EF9-AA19-C1C2B88DFACC}" destId="{41587AB1-2DA3-49CD-84B8-92728CE3640E}" srcOrd="8" destOrd="0" presId="urn:microsoft.com/office/officeart/2005/8/layout/list1"/>
    <dgm:cxn modelId="{C5D91ABA-FD6D-4E45-BCA0-D40F77048BDA}" type="presParOf" srcId="{41587AB1-2DA3-49CD-84B8-92728CE3640E}" destId="{EA6582C8-1135-4240-804F-D0817B686CC4}" srcOrd="0" destOrd="0" presId="urn:microsoft.com/office/officeart/2005/8/layout/list1"/>
    <dgm:cxn modelId="{78954579-ED10-4EDE-BC98-9C6E41AB113B}" type="presParOf" srcId="{41587AB1-2DA3-49CD-84B8-92728CE3640E}" destId="{4D225C68-C03F-4DF3-BF2E-2AB0D6D5C435}" srcOrd="1" destOrd="0" presId="urn:microsoft.com/office/officeart/2005/8/layout/list1"/>
    <dgm:cxn modelId="{9F2DC4D2-1C13-4154-B57C-26EB72EFD743}" type="presParOf" srcId="{8758D2E6-6D14-4EF9-AA19-C1C2B88DFACC}" destId="{E10EB2DC-6537-4C74-8C33-0DB1D9A63675}" srcOrd="9" destOrd="0" presId="urn:microsoft.com/office/officeart/2005/8/layout/list1"/>
    <dgm:cxn modelId="{7745AC7B-602D-4FCD-B3A6-8FBE440D68CF}" type="presParOf" srcId="{8758D2E6-6D14-4EF9-AA19-C1C2B88DFACC}" destId="{3C2880CB-0979-4D23-B5E6-E5830E697239}" srcOrd="10" destOrd="0" presId="urn:microsoft.com/office/officeart/2005/8/layout/list1"/>
    <dgm:cxn modelId="{0057EDFE-EEF4-4E18-86EC-FDF097BF7343}" type="presParOf" srcId="{8758D2E6-6D14-4EF9-AA19-C1C2B88DFACC}" destId="{C0AC1593-2315-4085-9F73-1A18D9471F75}" srcOrd="11" destOrd="0" presId="urn:microsoft.com/office/officeart/2005/8/layout/list1"/>
    <dgm:cxn modelId="{83077441-F053-4A08-ABB9-80B04FF7C700}" type="presParOf" srcId="{8758D2E6-6D14-4EF9-AA19-C1C2B88DFACC}" destId="{0415D9B1-AFE5-4CB4-89CE-CE3CCC93E9D8}" srcOrd="12" destOrd="0" presId="urn:microsoft.com/office/officeart/2005/8/layout/list1"/>
    <dgm:cxn modelId="{A7CEF95D-0957-4218-BC29-9814E7ED6FB8}" type="presParOf" srcId="{0415D9B1-AFE5-4CB4-89CE-CE3CCC93E9D8}" destId="{96940EC5-B8CF-4555-B5B2-C448E11EB23B}" srcOrd="0" destOrd="0" presId="urn:microsoft.com/office/officeart/2005/8/layout/list1"/>
    <dgm:cxn modelId="{299B775F-B0CD-4716-8BCE-73CDA7E39C00}" type="presParOf" srcId="{0415D9B1-AFE5-4CB4-89CE-CE3CCC93E9D8}" destId="{D8AB5AF8-5B81-4308-8741-CA8D2062C7CD}" srcOrd="1" destOrd="0" presId="urn:microsoft.com/office/officeart/2005/8/layout/list1"/>
    <dgm:cxn modelId="{2907A2BF-20E8-4493-9CFC-4CEB016EA95D}" type="presParOf" srcId="{8758D2E6-6D14-4EF9-AA19-C1C2B88DFACC}" destId="{C81786E4-2D3E-4B14-B570-4DE2C00C4B3F}" srcOrd="13" destOrd="0" presId="urn:microsoft.com/office/officeart/2005/8/layout/list1"/>
    <dgm:cxn modelId="{E518A168-C368-422B-A119-EBF0536D859E}" type="presParOf" srcId="{8758D2E6-6D14-4EF9-AA19-C1C2B88DFACC}" destId="{DA61C379-2A97-4CEB-9AAA-2AC48AE37C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AD263-6A48-49DD-B8B6-E53B07D52AFC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2979CA7F-4041-4566-A59D-9B0C5BB0C9AC}">
      <dgm:prSet phldrT="[Text]" custT="1"/>
      <dgm:spPr/>
      <dgm:t>
        <a:bodyPr/>
        <a:lstStyle/>
        <a:p>
          <a:r>
            <a:rPr lang="en-CA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ICT Tools</a:t>
          </a:r>
          <a:endParaRPr lang="en-CA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9B0B08-E6CA-41C7-84BC-40EAA7DC079D}" type="parTrans" cxnId="{E88A05BC-CC5B-47DD-9882-194F0F2350FC}">
      <dgm:prSet/>
      <dgm:spPr/>
      <dgm:t>
        <a:bodyPr/>
        <a:lstStyle/>
        <a:p>
          <a:endParaRPr lang="en-CA"/>
        </a:p>
      </dgm:t>
    </dgm:pt>
    <dgm:pt modelId="{1C54EE6A-C27A-4ADF-802B-9812DC125754}" type="sibTrans" cxnId="{E88A05BC-CC5B-47DD-9882-194F0F2350FC}">
      <dgm:prSet/>
      <dgm:spPr/>
      <dgm:t>
        <a:bodyPr/>
        <a:lstStyle/>
        <a:p>
          <a:endParaRPr lang="en-CA"/>
        </a:p>
      </dgm:t>
    </dgm:pt>
    <dgm:pt modelId="{C7F73F78-F9FB-4259-AC9C-BEE8D57B6105}">
      <dgm:prSet phldrT="[Text]" custT="1"/>
      <dgm:spPr/>
      <dgm:t>
        <a:bodyPr/>
        <a:lstStyle/>
        <a:p>
          <a:r>
            <a:rPr lang="en-CA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City e-Government Diagnostic and Solution (CeDS) Online Platform </a:t>
          </a:r>
          <a:endParaRPr lang="en-CA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9199D6-E0AE-4A7C-9538-DF453E9ADECE}" type="parTrans" cxnId="{F925DCBE-261D-495D-9C53-53027A21EE8A}">
      <dgm:prSet/>
      <dgm:spPr/>
      <dgm:t>
        <a:bodyPr/>
        <a:lstStyle/>
        <a:p>
          <a:endParaRPr lang="en-CA"/>
        </a:p>
      </dgm:t>
    </dgm:pt>
    <dgm:pt modelId="{1A46EA3A-93E5-4A51-B08F-16F2B0B53964}" type="sibTrans" cxnId="{F925DCBE-261D-495D-9C53-53027A21EE8A}">
      <dgm:prSet/>
      <dgm:spPr/>
      <dgm:t>
        <a:bodyPr/>
        <a:lstStyle/>
        <a:p>
          <a:endParaRPr lang="en-CA"/>
        </a:p>
      </dgm:t>
    </dgm:pt>
    <dgm:pt modelId="{A3D738C0-5DB6-4F3F-94D6-FEBE8351C18C}">
      <dgm:prSet custT="1"/>
      <dgm:spPr/>
      <dgm:t>
        <a:bodyPr/>
        <a:lstStyle/>
        <a:p>
          <a:r>
            <a:rPr lang="en-CA" sz="1200" b="1" smtClean="0"/>
            <a:t>WeGO eGovFrame and Technical Training and Service Program</a:t>
          </a:r>
          <a:endParaRPr lang="en-CA" sz="1200" b="1"/>
        </a:p>
      </dgm:t>
    </dgm:pt>
    <dgm:pt modelId="{1D775495-0E58-4035-B60C-645F87A4F518}" type="parTrans" cxnId="{D52E6867-3FD5-40E7-9E77-4634D2918D49}">
      <dgm:prSet/>
      <dgm:spPr/>
      <dgm:t>
        <a:bodyPr/>
        <a:lstStyle/>
        <a:p>
          <a:endParaRPr lang="en-CA"/>
        </a:p>
      </dgm:t>
    </dgm:pt>
    <dgm:pt modelId="{04497BE1-BD50-4B74-AEE7-A8A2F925BB6C}" type="sibTrans" cxnId="{D52E6867-3FD5-40E7-9E77-4634D2918D49}">
      <dgm:prSet/>
      <dgm:spPr/>
      <dgm:t>
        <a:bodyPr/>
        <a:lstStyle/>
        <a:p>
          <a:endParaRPr lang="en-CA"/>
        </a:p>
      </dgm:t>
    </dgm:pt>
    <dgm:pt modelId="{7B2FFD11-5634-4471-8ED1-B65771BA2B2E}">
      <dgm:prSet custT="1"/>
      <dgm:spPr/>
      <dgm:t>
        <a:bodyPr/>
        <a:lstStyle/>
        <a:p>
          <a:r>
            <a:rPr lang="en-CA" sz="1200" b="1" smtClean="0"/>
            <a:t>A technical training and service program on the WeGO eGovFrame, an open source software framework</a:t>
          </a:r>
          <a:endParaRPr lang="en-CA" sz="1200" b="1"/>
        </a:p>
      </dgm:t>
    </dgm:pt>
    <dgm:pt modelId="{D0AB3AFD-40E5-45F3-B042-EB7FCBFD6D3C}" type="parTrans" cxnId="{D7AD1B1E-9466-4F51-9C10-0E91FEFB2660}">
      <dgm:prSet/>
      <dgm:spPr/>
      <dgm:t>
        <a:bodyPr/>
        <a:lstStyle/>
        <a:p>
          <a:endParaRPr lang="en-CA"/>
        </a:p>
      </dgm:t>
    </dgm:pt>
    <dgm:pt modelId="{93BCFC82-74BE-43E2-96FC-0BDC6B487A3E}" type="sibTrans" cxnId="{D7AD1B1E-9466-4F51-9C10-0E91FEFB2660}">
      <dgm:prSet/>
      <dgm:spPr/>
      <dgm:t>
        <a:bodyPr/>
        <a:lstStyle/>
        <a:p>
          <a:endParaRPr lang="en-CA"/>
        </a:p>
      </dgm:t>
    </dgm:pt>
    <dgm:pt modelId="{B91ABF7F-B87F-4AE9-A1EC-E9DD9438DB23}">
      <dgm:prSet custT="1"/>
      <dgm:spPr/>
      <dgm:t>
        <a:bodyPr/>
        <a:lstStyle/>
        <a:p>
          <a:r>
            <a:rPr lang="en-CA" sz="1200" b="1" smtClean="0"/>
            <a:t>An online toolkit that allows WeGO members to conveniently self-assess their e-Government maturity level</a:t>
          </a:r>
          <a:endParaRPr lang="en-CA" sz="1200" b="1"/>
        </a:p>
      </dgm:t>
    </dgm:pt>
    <dgm:pt modelId="{22077D3C-D43F-46BE-94CA-A22C734D95F7}" type="parTrans" cxnId="{EC30E378-1EF9-4450-B432-9F46D8065B3B}">
      <dgm:prSet/>
      <dgm:spPr/>
      <dgm:t>
        <a:bodyPr/>
        <a:lstStyle/>
        <a:p>
          <a:endParaRPr lang="en-CA"/>
        </a:p>
      </dgm:t>
    </dgm:pt>
    <dgm:pt modelId="{F2DE4B2B-0E56-4A0A-B355-CDD821A88FEB}" type="sibTrans" cxnId="{EC30E378-1EF9-4450-B432-9F46D8065B3B}">
      <dgm:prSet/>
      <dgm:spPr/>
      <dgm:t>
        <a:bodyPr/>
        <a:lstStyle/>
        <a:p>
          <a:endParaRPr lang="en-CA"/>
        </a:p>
      </dgm:t>
    </dgm:pt>
    <dgm:pt modelId="{5048306C-85F3-4A84-B4EA-357EF5B5778E}">
      <dgm:prSet custT="1"/>
      <dgm:spPr/>
      <dgm:t>
        <a:bodyPr/>
        <a:lstStyle/>
        <a:p>
          <a:r>
            <a:rPr lang="en-CA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WeGO-TM Forum Smart City Maturity &amp; Benchmark Model</a:t>
          </a:r>
          <a:endParaRPr lang="en-CA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367BF9-35D0-4E74-BE04-1912E352D53C}" type="parTrans" cxnId="{4B4D327A-A071-493F-8274-DCF3044F2967}">
      <dgm:prSet/>
      <dgm:spPr/>
      <dgm:t>
        <a:bodyPr/>
        <a:lstStyle/>
        <a:p>
          <a:endParaRPr lang="en-CA"/>
        </a:p>
      </dgm:t>
    </dgm:pt>
    <dgm:pt modelId="{AA2D8A54-0A4A-4500-9FC3-50BC7F1BEC8C}" type="sibTrans" cxnId="{4B4D327A-A071-493F-8274-DCF3044F2967}">
      <dgm:prSet/>
      <dgm:spPr/>
      <dgm:t>
        <a:bodyPr/>
        <a:lstStyle/>
        <a:p>
          <a:endParaRPr lang="en-CA"/>
        </a:p>
      </dgm:t>
    </dgm:pt>
    <dgm:pt modelId="{F38DDE7C-FA2A-49D5-AEC1-5D3913C1CF42}">
      <dgm:prSet custT="1"/>
      <dgm:spPr/>
      <dgm:t>
        <a:bodyPr/>
        <a:lstStyle/>
        <a:p>
          <a:r>
            <a:rPr lang="en-CA" sz="1200" b="1" smtClean="0"/>
            <a:t>An end-to end self-assessment tool for cities to evaluate their smart city maturity and benchmark against other cities</a:t>
          </a:r>
          <a:endParaRPr lang="en-CA" sz="1200" b="1"/>
        </a:p>
      </dgm:t>
    </dgm:pt>
    <dgm:pt modelId="{DE514F17-8D09-4E75-8B1C-4DCC1893AB62}" type="parTrans" cxnId="{4C0D5ABD-0265-4588-ACDB-3C13ED1F9C7D}">
      <dgm:prSet/>
      <dgm:spPr/>
      <dgm:t>
        <a:bodyPr/>
        <a:lstStyle/>
        <a:p>
          <a:endParaRPr lang="en-CA"/>
        </a:p>
      </dgm:t>
    </dgm:pt>
    <dgm:pt modelId="{2EAAF360-8E73-4D27-A64B-FB1C03A5B7D4}" type="sibTrans" cxnId="{4C0D5ABD-0265-4588-ACDB-3C13ED1F9C7D}">
      <dgm:prSet/>
      <dgm:spPr/>
      <dgm:t>
        <a:bodyPr/>
        <a:lstStyle/>
        <a:p>
          <a:endParaRPr lang="en-CA"/>
        </a:p>
      </dgm:t>
    </dgm:pt>
    <dgm:pt modelId="{404A407D-D69C-4D0D-AFB4-9E875E03AE25}" type="pres">
      <dgm:prSet presAssocID="{250AD263-6A48-49DD-B8B6-E53B07D52A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19DD030-A6E8-4A7A-89A0-568CAABA1185}" type="pres">
      <dgm:prSet presAssocID="{2979CA7F-4041-4566-A59D-9B0C5BB0C9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6BCA893-3CA5-427B-91A2-036EA49305EC}" type="pres">
      <dgm:prSet presAssocID="{1C54EE6A-C27A-4ADF-802B-9812DC125754}" presName="sibTrans" presStyleCnt="0"/>
      <dgm:spPr/>
      <dgm:t>
        <a:bodyPr/>
        <a:lstStyle/>
        <a:p>
          <a:endParaRPr lang="en-US"/>
        </a:p>
      </dgm:t>
    </dgm:pt>
    <dgm:pt modelId="{7678DFB1-7E29-48CB-8784-E9B7621C5797}" type="pres">
      <dgm:prSet presAssocID="{C7F73F78-F9FB-4259-AC9C-BEE8D57B61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797AF3-3E62-4C51-9404-CAA181B6C4DC}" type="pres">
      <dgm:prSet presAssocID="{1A46EA3A-93E5-4A51-B08F-16F2B0B53964}" presName="sibTrans" presStyleCnt="0"/>
      <dgm:spPr/>
      <dgm:t>
        <a:bodyPr/>
        <a:lstStyle/>
        <a:p>
          <a:endParaRPr lang="en-US"/>
        </a:p>
      </dgm:t>
    </dgm:pt>
    <dgm:pt modelId="{72487A70-4487-4088-89EA-B599CB008ECC}" type="pres">
      <dgm:prSet presAssocID="{5048306C-85F3-4A84-B4EA-357EF5B5778E}" presName="node" presStyleLbl="node1" presStyleIdx="2" presStyleCnt="3" custLinFactNeighborX="-7519" custLinFactNeighborY="1294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CDB05E3-3197-41EE-94A2-EA35C3979776}" type="presOf" srcId="{C7F73F78-F9FB-4259-AC9C-BEE8D57B6105}" destId="{7678DFB1-7E29-48CB-8784-E9B7621C5797}" srcOrd="0" destOrd="0" presId="urn:microsoft.com/office/officeart/2005/8/layout/hList6"/>
    <dgm:cxn modelId="{6F7E9323-575D-4D83-9D67-45B855E508FB}" type="presOf" srcId="{B91ABF7F-B87F-4AE9-A1EC-E9DD9438DB23}" destId="{7678DFB1-7E29-48CB-8784-E9B7621C5797}" srcOrd="0" destOrd="1" presId="urn:microsoft.com/office/officeart/2005/8/layout/hList6"/>
    <dgm:cxn modelId="{D3A9CEF3-C60A-4760-B37C-85D088C58477}" type="presOf" srcId="{250AD263-6A48-49DD-B8B6-E53B07D52AFC}" destId="{404A407D-D69C-4D0D-AFB4-9E875E03AE25}" srcOrd="0" destOrd="0" presId="urn:microsoft.com/office/officeart/2005/8/layout/hList6"/>
    <dgm:cxn modelId="{EC30E378-1EF9-4450-B432-9F46D8065B3B}" srcId="{C7F73F78-F9FB-4259-AC9C-BEE8D57B6105}" destId="{B91ABF7F-B87F-4AE9-A1EC-E9DD9438DB23}" srcOrd="0" destOrd="0" parTransId="{22077D3C-D43F-46BE-94CA-A22C734D95F7}" sibTransId="{F2DE4B2B-0E56-4A0A-B355-CDD821A88FEB}"/>
    <dgm:cxn modelId="{0A421B1D-6721-4904-85D4-F66073F522DC}" type="presOf" srcId="{A3D738C0-5DB6-4F3F-94D6-FEBE8351C18C}" destId="{D19DD030-A6E8-4A7A-89A0-568CAABA1185}" srcOrd="0" destOrd="1" presId="urn:microsoft.com/office/officeart/2005/8/layout/hList6"/>
    <dgm:cxn modelId="{D52E6867-3FD5-40E7-9E77-4634D2918D49}" srcId="{2979CA7F-4041-4566-A59D-9B0C5BB0C9AC}" destId="{A3D738C0-5DB6-4F3F-94D6-FEBE8351C18C}" srcOrd="0" destOrd="0" parTransId="{1D775495-0E58-4035-B60C-645F87A4F518}" sibTransId="{04497BE1-BD50-4B74-AEE7-A8A2F925BB6C}"/>
    <dgm:cxn modelId="{F925DCBE-261D-495D-9C53-53027A21EE8A}" srcId="{250AD263-6A48-49DD-B8B6-E53B07D52AFC}" destId="{C7F73F78-F9FB-4259-AC9C-BEE8D57B6105}" srcOrd="1" destOrd="0" parTransId="{E39199D6-E0AE-4A7C-9538-DF453E9ADECE}" sibTransId="{1A46EA3A-93E5-4A51-B08F-16F2B0B53964}"/>
    <dgm:cxn modelId="{8B7FC197-9062-49F1-80DB-03F313E6F00D}" type="presOf" srcId="{7B2FFD11-5634-4471-8ED1-B65771BA2B2E}" destId="{D19DD030-A6E8-4A7A-89A0-568CAABA1185}" srcOrd="0" destOrd="2" presId="urn:microsoft.com/office/officeart/2005/8/layout/hList6"/>
    <dgm:cxn modelId="{E88A05BC-CC5B-47DD-9882-194F0F2350FC}" srcId="{250AD263-6A48-49DD-B8B6-E53B07D52AFC}" destId="{2979CA7F-4041-4566-A59D-9B0C5BB0C9AC}" srcOrd="0" destOrd="0" parTransId="{E59B0B08-E6CA-41C7-84BC-40EAA7DC079D}" sibTransId="{1C54EE6A-C27A-4ADF-802B-9812DC125754}"/>
    <dgm:cxn modelId="{CF8EC3E9-5AAB-4987-B21D-085397A47FD4}" type="presOf" srcId="{5048306C-85F3-4A84-B4EA-357EF5B5778E}" destId="{72487A70-4487-4088-89EA-B599CB008ECC}" srcOrd="0" destOrd="0" presId="urn:microsoft.com/office/officeart/2005/8/layout/hList6"/>
    <dgm:cxn modelId="{4C0D5ABD-0265-4588-ACDB-3C13ED1F9C7D}" srcId="{5048306C-85F3-4A84-B4EA-357EF5B5778E}" destId="{F38DDE7C-FA2A-49D5-AEC1-5D3913C1CF42}" srcOrd="0" destOrd="0" parTransId="{DE514F17-8D09-4E75-8B1C-4DCC1893AB62}" sibTransId="{2EAAF360-8E73-4D27-A64B-FB1C03A5B7D4}"/>
    <dgm:cxn modelId="{4B4D327A-A071-493F-8274-DCF3044F2967}" srcId="{250AD263-6A48-49DD-B8B6-E53B07D52AFC}" destId="{5048306C-85F3-4A84-B4EA-357EF5B5778E}" srcOrd="2" destOrd="0" parTransId="{F2367BF9-35D0-4E74-BE04-1912E352D53C}" sibTransId="{AA2D8A54-0A4A-4500-9FC3-50BC7F1BEC8C}"/>
    <dgm:cxn modelId="{C9BF0047-65F3-40E5-9582-FD02595C8CA9}" type="presOf" srcId="{2979CA7F-4041-4566-A59D-9B0C5BB0C9AC}" destId="{D19DD030-A6E8-4A7A-89A0-568CAABA1185}" srcOrd="0" destOrd="0" presId="urn:microsoft.com/office/officeart/2005/8/layout/hList6"/>
    <dgm:cxn modelId="{D7AD1B1E-9466-4F51-9C10-0E91FEFB2660}" srcId="{2979CA7F-4041-4566-A59D-9B0C5BB0C9AC}" destId="{7B2FFD11-5634-4471-8ED1-B65771BA2B2E}" srcOrd="1" destOrd="0" parTransId="{D0AB3AFD-40E5-45F3-B042-EB7FCBFD6D3C}" sibTransId="{93BCFC82-74BE-43E2-96FC-0BDC6B487A3E}"/>
    <dgm:cxn modelId="{DA39AA8B-2E07-4EBC-B543-E21C45A4EFAC}" type="presOf" srcId="{F38DDE7C-FA2A-49D5-AEC1-5D3913C1CF42}" destId="{72487A70-4487-4088-89EA-B599CB008ECC}" srcOrd="0" destOrd="1" presId="urn:microsoft.com/office/officeart/2005/8/layout/hList6"/>
    <dgm:cxn modelId="{269E2B36-C7A9-4DC1-801C-BFC81B0990CF}" type="presParOf" srcId="{404A407D-D69C-4D0D-AFB4-9E875E03AE25}" destId="{D19DD030-A6E8-4A7A-89A0-568CAABA1185}" srcOrd="0" destOrd="0" presId="urn:microsoft.com/office/officeart/2005/8/layout/hList6"/>
    <dgm:cxn modelId="{32CBA4B1-3FD3-4A11-A668-D64D6814458A}" type="presParOf" srcId="{404A407D-D69C-4D0D-AFB4-9E875E03AE25}" destId="{E6BCA893-3CA5-427B-91A2-036EA49305EC}" srcOrd="1" destOrd="0" presId="urn:microsoft.com/office/officeart/2005/8/layout/hList6"/>
    <dgm:cxn modelId="{01F2878C-4CF9-4FD9-9E45-F3A9E7098CC1}" type="presParOf" srcId="{404A407D-D69C-4D0D-AFB4-9E875E03AE25}" destId="{7678DFB1-7E29-48CB-8784-E9B7621C5797}" srcOrd="2" destOrd="0" presId="urn:microsoft.com/office/officeart/2005/8/layout/hList6"/>
    <dgm:cxn modelId="{811D3678-6E8A-4773-AEA0-C9AE576B27C4}" type="presParOf" srcId="{404A407D-D69C-4D0D-AFB4-9E875E03AE25}" destId="{81797AF3-3E62-4C51-9404-CAA181B6C4DC}" srcOrd="3" destOrd="0" presId="urn:microsoft.com/office/officeart/2005/8/layout/hList6"/>
    <dgm:cxn modelId="{5C1A3323-C205-4F7C-BE44-20695C97BFAD}" type="presParOf" srcId="{404A407D-D69C-4D0D-AFB4-9E875E03AE25}" destId="{72487A70-4487-4088-89EA-B599CB008EC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ACD6F-D849-4C37-A894-CCEF6ECC55D5}">
      <dsp:nvSpPr>
        <dsp:cNvPr id="0" name=""/>
        <dsp:cNvSpPr/>
      </dsp:nvSpPr>
      <dsp:spPr>
        <a:xfrm>
          <a:off x="0" y="247410"/>
          <a:ext cx="7344816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39" tIns="312420" rIns="57003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kern="1200" smtClean="0">
              <a:latin typeface="+mj-lt"/>
              <a:cs typeface="Arial" panose="020B0604020202020204" pitchFamily="34" charset="0"/>
            </a:rPr>
            <a:t>e-Government Training Programs </a:t>
          </a:r>
          <a:endParaRPr lang="en-US" sz="1500" b="1" i="1" kern="120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kern="1200" smtClean="0">
              <a:latin typeface="+mj-lt"/>
              <a:cs typeface="Arial" panose="020B0604020202020204" pitchFamily="34" charset="0"/>
            </a:rPr>
            <a:t>e-Government Tools</a:t>
          </a:r>
        </a:p>
      </dsp:txBody>
      <dsp:txXfrm>
        <a:off x="0" y="247410"/>
        <a:ext cx="7344816" cy="874125"/>
      </dsp:txXfrm>
    </dsp:sp>
    <dsp:sp modelId="{6595E04F-425A-4704-80B4-5B3735FBB1F8}">
      <dsp:nvSpPr>
        <dsp:cNvPr id="0" name=""/>
        <dsp:cNvSpPr/>
      </dsp:nvSpPr>
      <dsp:spPr>
        <a:xfrm>
          <a:off x="358900" y="26010"/>
          <a:ext cx="5141371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Digital Capacity Building</a:t>
          </a:r>
          <a:endParaRPr lang="en-CA" sz="1600" kern="1200">
            <a:latin typeface="+mj-lt"/>
          </a:endParaRPr>
        </a:p>
      </dsp:txBody>
      <dsp:txXfrm>
        <a:off x="380516" y="47626"/>
        <a:ext cx="5098139" cy="399568"/>
      </dsp:txXfrm>
    </dsp:sp>
    <dsp:sp modelId="{D66BBC76-1D6A-4C7D-82B2-A525E8C2E7B2}">
      <dsp:nvSpPr>
        <dsp:cNvPr id="0" name=""/>
        <dsp:cNvSpPr/>
      </dsp:nvSpPr>
      <dsp:spPr>
        <a:xfrm>
          <a:off x="0" y="1423935"/>
          <a:ext cx="7344816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39" tIns="312420" rIns="57003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kern="1200" smtClean="0">
              <a:latin typeface="+mj-lt"/>
              <a:cs typeface="Arial" panose="020B0604020202020204" pitchFamily="34" charset="0"/>
            </a:rPr>
            <a:t>Feasibility Study (FS) and Pilot Project Programs </a:t>
          </a:r>
          <a:endParaRPr lang="en-US" sz="1500" b="1" i="1" kern="1200">
            <a:latin typeface="+mj-lt"/>
          </a:endParaRPr>
        </a:p>
      </dsp:txBody>
      <dsp:txXfrm>
        <a:off x="0" y="1423935"/>
        <a:ext cx="7344816" cy="637875"/>
      </dsp:txXfrm>
    </dsp:sp>
    <dsp:sp modelId="{A863A7B4-5BC7-4AC0-8A34-9448B69B1323}">
      <dsp:nvSpPr>
        <dsp:cNvPr id="0" name=""/>
        <dsp:cNvSpPr/>
      </dsp:nvSpPr>
      <dsp:spPr>
        <a:xfrm>
          <a:off x="367240" y="1202535"/>
          <a:ext cx="5141371" cy="44280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-3311292"/>
              <a:satOff val="13270"/>
              <a:lumOff val="2876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IT Consultation &amp; Pilot Projects </a:t>
          </a:r>
          <a:endParaRPr lang="en-US" sz="1600" b="1" kern="1200">
            <a:latin typeface="+mj-lt"/>
          </a:endParaRPr>
        </a:p>
      </dsp:txBody>
      <dsp:txXfrm>
        <a:off x="388856" y="1224151"/>
        <a:ext cx="5098139" cy="399568"/>
      </dsp:txXfrm>
    </dsp:sp>
    <dsp:sp modelId="{3C2880CB-0979-4D23-B5E6-E5830E697239}">
      <dsp:nvSpPr>
        <dsp:cNvPr id="0" name=""/>
        <dsp:cNvSpPr/>
      </dsp:nvSpPr>
      <dsp:spPr>
        <a:xfrm>
          <a:off x="0" y="2364210"/>
          <a:ext cx="734481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39" tIns="312420" rIns="57003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kern="1200" smtClean="0">
              <a:latin typeface="+mj-lt"/>
              <a:cs typeface="Arial" panose="020B0604020202020204" pitchFamily="34" charset="0"/>
            </a:rPr>
            <a:t>Smart City Conferences</a:t>
          </a:r>
          <a:endParaRPr lang="en-US" sz="1500" b="1" i="1" kern="1200">
            <a:latin typeface="+mj-lt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kern="1200" smtClean="0">
              <a:latin typeface="+mj-lt"/>
              <a:cs typeface="Arial" panose="020B0604020202020204" pitchFamily="34" charset="0"/>
            </a:rPr>
            <a:t>Promotional Opportunities</a:t>
          </a:r>
          <a:endParaRPr lang="en-US" sz="1500" b="1" i="1" kern="1200">
            <a:latin typeface="+mj-lt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kern="1200" smtClean="0">
              <a:latin typeface="+mj-lt"/>
              <a:cs typeface="Arial" panose="020B0604020202020204" pitchFamily="34" charset="0"/>
            </a:rPr>
            <a:t>WeGO Regular Meetings</a:t>
          </a:r>
          <a:endParaRPr lang="en-US" sz="1500" b="1" i="1" kern="1200">
            <a:latin typeface="+mj-lt"/>
            <a:cs typeface="Arial" panose="020B0604020202020204" pitchFamily="34" charset="0"/>
          </a:endParaRPr>
        </a:p>
      </dsp:txBody>
      <dsp:txXfrm>
        <a:off x="0" y="2364210"/>
        <a:ext cx="7344816" cy="1134000"/>
      </dsp:txXfrm>
    </dsp:sp>
    <dsp:sp modelId="{4D225C68-C03F-4DF3-BF2E-2AB0D6D5C435}">
      <dsp:nvSpPr>
        <dsp:cNvPr id="0" name=""/>
        <dsp:cNvSpPr/>
      </dsp:nvSpPr>
      <dsp:spPr>
        <a:xfrm>
          <a:off x="367240" y="2142810"/>
          <a:ext cx="5141371" cy="44280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-6622584"/>
              <a:satOff val="26541"/>
              <a:lumOff val="5752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Knowledge Sharing &amp; Networking</a:t>
          </a:r>
          <a:endParaRPr lang="en-US" sz="1600" kern="1200">
            <a:latin typeface="+mj-lt"/>
          </a:endParaRPr>
        </a:p>
      </dsp:txBody>
      <dsp:txXfrm>
        <a:off x="388856" y="2164426"/>
        <a:ext cx="5098139" cy="399568"/>
      </dsp:txXfrm>
    </dsp:sp>
    <dsp:sp modelId="{DA61C379-2A97-4CEB-9AAA-2AC48AE37CE1}">
      <dsp:nvSpPr>
        <dsp:cNvPr id="0" name=""/>
        <dsp:cNvSpPr/>
      </dsp:nvSpPr>
      <dsp:spPr>
        <a:xfrm>
          <a:off x="0" y="3800610"/>
          <a:ext cx="7344816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39" tIns="312420" rIns="57003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kern="1200" smtClean="0">
              <a:latin typeface="+mj-lt"/>
            </a:rPr>
            <a:t>WeGO Awards - International e-Government Competition</a:t>
          </a:r>
          <a:endParaRPr lang="en-US" sz="1500" b="1" i="1" kern="1200">
            <a:latin typeface="+mj-lt"/>
          </a:endParaRPr>
        </a:p>
      </dsp:txBody>
      <dsp:txXfrm>
        <a:off x="0" y="3800610"/>
        <a:ext cx="7344816" cy="637875"/>
      </dsp:txXfrm>
    </dsp:sp>
    <dsp:sp modelId="{D8AB5AF8-5B81-4308-8741-CA8D2062C7CD}">
      <dsp:nvSpPr>
        <dsp:cNvPr id="0" name=""/>
        <dsp:cNvSpPr/>
      </dsp:nvSpPr>
      <dsp:spPr>
        <a:xfrm>
          <a:off x="367240" y="3579210"/>
          <a:ext cx="5141371" cy="442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-9933876"/>
              <a:satOff val="39811"/>
              <a:lumOff val="8628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rPr>
            <a:t>Global Recognition</a:t>
          </a:r>
          <a:endParaRPr lang="en-US" sz="1600" b="1" kern="1200">
            <a:latin typeface="+mj-lt"/>
          </a:endParaRPr>
        </a:p>
      </dsp:txBody>
      <dsp:txXfrm>
        <a:off x="388856" y="3600826"/>
        <a:ext cx="5098139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DD030-A6E8-4A7A-89A0-568CAABA1185}">
      <dsp:nvSpPr>
        <dsp:cNvPr id="0" name=""/>
        <dsp:cNvSpPr/>
      </dsp:nvSpPr>
      <dsp:spPr>
        <a:xfrm rot="16200000">
          <a:off x="-1294269" y="1294836"/>
          <a:ext cx="4063999" cy="147432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ICT Tools</a:t>
          </a:r>
          <a:endParaRPr lang="en-CA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b="1" kern="1200" smtClean="0"/>
            <a:t>WeGO eGovFrame and Technical Training and Service Program</a:t>
          </a:r>
          <a:endParaRPr lang="en-CA" sz="1200" b="1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b="1" kern="1200" smtClean="0"/>
            <a:t>A technical training and service program on the WeGO eGovFrame, an open source software framework</a:t>
          </a:r>
          <a:endParaRPr lang="en-CA" sz="1200" b="1" kern="1200"/>
        </a:p>
      </dsp:txBody>
      <dsp:txXfrm rot="5400000">
        <a:off x="567" y="812800"/>
        <a:ext cx="1474327" cy="2438399"/>
      </dsp:txXfrm>
    </dsp:sp>
    <dsp:sp modelId="{7678DFB1-7E29-48CB-8784-E9B7621C5797}">
      <dsp:nvSpPr>
        <dsp:cNvPr id="0" name=""/>
        <dsp:cNvSpPr/>
      </dsp:nvSpPr>
      <dsp:spPr>
        <a:xfrm rot="16200000">
          <a:off x="290633" y="1294836"/>
          <a:ext cx="4063999" cy="1474327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City e-Government Diagnostic and Solution (CeDS) Online Platform </a:t>
          </a:r>
          <a:endParaRPr lang="en-CA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b="1" kern="1200" smtClean="0"/>
            <a:t>An online toolkit that allows WeGO members to conveniently self-assess their e-Government maturity level</a:t>
          </a:r>
          <a:endParaRPr lang="en-CA" sz="1200" b="1" kern="1200"/>
        </a:p>
      </dsp:txBody>
      <dsp:txXfrm rot="5400000">
        <a:off x="1585469" y="812800"/>
        <a:ext cx="1474327" cy="2438399"/>
      </dsp:txXfrm>
    </dsp:sp>
    <dsp:sp modelId="{72487A70-4487-4088-89EA-B599CB008ECC}">
      <dsp:nvSpPr>
        <dsp:cNvPr id="0" name=""/>
        <dsp:cNvSpPr/>
      </dsp:nvSpPr>
      <dsp:spPr>
        <a:xfrm rot="16200000">
          <a:off x="1867221" y="1294836"/>
          <a:ext cx="4063999" cy="1474327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WeGO-TM Forum Smart City Maturity &amp; Benchmark Model</a:t>
          </a:r>
          <a:endParaRPr lang="en-CA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b="1" kern="1200" smtClean="0"/>
            <a:t>An end-to end self-assessment tool for cities to evaluate their smart city maturity and benchmark against other cities</a:t>
          </a:r>
          <a:endParaRPr lang="en-CA" sz="1200" b="1" kern="1200"/>
        </a:p>
      </dsp:txBody>
      <dsp:txXfrm rot="5400000">
        <a:off x="3162057" y="812800"/>
        <a:ext cx="1474327" cy="2438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586686-9A64-46E7-9B5E-8866A6B9DA14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02C687-FE75-4CEB-9AD8-6B8F1F3ECF0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40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7">
              <a:defRPr/>
            </a:pPr>
            <a:r>
              <a:rPr lang="en-US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9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53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7">
              <a:defRPr/>
            </a:pPr>
            <a:r>
              <a:rPr lang="en-US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7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15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7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26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7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54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7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8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7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8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7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15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C687-FE75-4CEB-9AD8-6B8F1F3ECF0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56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2C687-FE75-4CEB-9AD8-6B8F1F3ECF0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01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8" descr="C:\Users\WeGo-01\Documents\wegologo-non_bg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57" y="6391720"/>
            <a:ext cx="734836" cy="3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8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50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43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8833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092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97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6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19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53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06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54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BB0F-6E37-4988-AEDB-49B6F5ACE94E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5BE9-640C-4D02-82E5-A124AB88F03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8" descr="C:\Users\WeGo-01\Documents\wegologo-non_bg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57" y="6391720"/>
            <a:ext cx="734836" cy="3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google.co.kr/url?sa=i&amp;rct=j&amp;q=&amp;esrc=s&amp;source=images&amp;cd=&amp;cad=rja&amp;uact=8&amp;ved=0ahUKEwil-dnT56TOAhXDn5QKHbJ6BDMQjRwIBQ&amp;url=https://spaa.newark.rutgers.edu/sites/default/files/files/EGov/Publications/Digital-Governance-Municipalities-Worldwide-2014.pdf&amp;psig=AFQjCNHM_JoNccC67tLLGzB6SdzmCSXvPQ&amp;ust=147029868749906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12.xml"/><Relationship Id="rId7" Type="http://schemas.openxmlformats.org/officeDocument/2006/relationships/diagramLayout" Target="../diagrams/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diagramData" Target="../diagrams/data2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4" descr="http://www.freepptbackgrounds.net/wp-content/uploads/2015/02/Black-City-View-PPT-Backgrounds-800x600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41" y="0"/>
            <a:ext cx="9143338" cy="68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26592" y="503968"/>
            <a:ext cx="4481513" cy="4266010"/>
            <a:chOff x="4409982" y="1281025"/>
            <a:chExt cx="4481513" cy="4266010"/>
          </a:xfrm>
        </p:grpSpPr>
        <p:grpSp>
          <p:nvGrpSpPr>
            <p:cNvPr id="112" name="Group 111"/>
            <p:cNvGrpSpPr/>
            <p:nvPr/>
          </p:nvGrpSpPr>
          <p:grpSpPr>
            <a:xfrm>
              <a:off x="4409982" y="1281025"/>
              <a:ext cx="4481513" cy="4266010"/>
              <a:chOff x="5211763" y="528638"/>
              <a:chExt cx="5975350" cy="5688013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5605463" y="2690813"/>
                <a:ext cx="4240213" cy="3525838"/>
              </a:xfrm>
              <a:custGeom>
                <a:avLst/>
                <a:gdLst>
                  <a:gd name="T0" fmla="*/ 567 w 10683"/>
                  <a:gd name="T1" fmla="*/ 6525 h 8881"/>
                  <a:gd name="T2" fmla="*/ 540 w 10683"/>
                  <a:gd name="T3" fmla="*/ 8735 h 8881"/>
                  <a:gd name="T4" fmla="*/ 685 w 10683"/>
                  <a:gd name="T5" fmla="*/ 8880 h 8881"/>
                  <a:gd name="T6" fmla="*/ 7085 w 10683"/>
                  <a:gd name="T7" fmla="*/ 8854 h 8881"/>
                  <a:gd name="T8" fmla="*/ 7156 w 10683"/>
                  <a:gd name="T9" fmla="*/ 6262 h 8881"/>
                  <a:gd name="T10" fmla="*/ 8719 w 10683"/>
                  <a:gd name="T11" fmla="*/ 8625 h 8881"/>
                  <a:gd name="T12" fmla="*/ 10521 w 10683"/>
                  <a:gd name="T13" fmla="*/ 8695 h 8881"/>
                  <a:gd name="T14" fmla="*/ 10635 w 10683"/>
                  <a:gd name="T15" fmla="*/ 8648 h 8881"/>
                  <a:gd name="T16" fmla="*/ 10683 w 10683"/>
                  <a:gd name="T17" fmla="*/ 8533 h 8881"/>
                  <a:gd name="T18" fmla="*/ 10596 w 10683"/>
                  <a:gd name="T19" fmla="*/ 1483 h 8881"/>
                  <a:gd name="T20" fmla="*/ 10487 w 10683"/>
                  <a:gd name="T21" fmla="*/ 1457 h 8881"/>
                  <a:gd name="T22" fmla="*/ 10343 w 10683"/>
                  <a:gd name="T23" fmla="*/ 1602 h 8881"/>
                  <a:gd name="T24" fmla="*/ 9016 w 10683"/>
                  <a:gd name="T25" fmla="*/ 6083 h 8881"/>
                  <a:gd name="T26" fmla="*/ 8871 w 10683"/>
                  <a:gd name="T27" fmla="*/ 5938 h 8881"/>
                  <a:gd name="T28" fmla="*/ 6902 w 10683"/>
                  <a:gd name="T29" fmla="*/ 5964 h 8881"/>
                  <a:gd name="T30" fmla="*/ 6832 w 10683"/>
                  <a:gd name="T31" fmla="*/ 8557 h 8881"/>
                  <a:gd name="T32" fmla="*/ 2914 w 10683"/>
                  <a:gd name="T33" fmla="*/ 6771 h 8881"/>
                  <a:gd name="T34" fmla="*/ 3028 w 10683"/>
                  <a:gd name="T35" fmla="*/ 6617 h 8881"/>
                  <a:gd name="T36" fmla="*/ 3167 w 10683"/>
                  <a:gd name="T37" fmla="*/ 5244 h 8881"/>
                  <a:gd name="T38" fmla="*/ 3664 w 10683"/>
                  <a:gd name="T39" fmla="*/ 5593 h 8881"/>
                  <a:gd name="T40" fmla="*/ 4115 w 10683"/>
                  <a:gd name="T41" fmla="*/ 5675 h 8881"/>
                  <a:gd name="T42" fmla="*/ 4644 w 10683"/>
                  <a:gd name="T43" fmla="*/ 5558 h 8881"/>
                  <a:gd name="T44" fmla="*/ 5032 w 10683"/>
                  <a:gd name="T45" fmla="*/ 5329 h 8881"/>
                  <a:gd name="T46" fmla="*/ 5344 w 10683"/>
                  <a:gd name="T47" fmla="*/ 5369 h 8881"/>
                  <a:gd name="T48" fmla="*/ 5813 w 10683"/>
                  <a:gd name="T49" fmla="*/ 5276 h 8881"/>
                  <a:gd name="T50" fmla="*/ 6245 w 10683"/>
                  <a:gd name="T51" fmla="*/ 4984 h 8881"/>
                  <a:gd name="T52" fmla="*/ 6525 w 10683"/>
                  <a:gd name="T53" fmla="*/ 4538 h 8881"/>
                  <a:gd name="T54" fmla="*/ 6600 w 10683"/>
                  <a:gd name="T55" fmla="*/ 4090 h 8881"/>
                  <a:gd name="T56" fmla="*/ 6457 w 10683"/>
                  <a:gd name="T57" fmla="*/ 3530 h 8881"/>
                  <a:gd name="T58" fmla="*/ 6679 w 10683"/>
                  <a:gd name="T59" fmla="*/ 3010 h 8881"/>
                  <a:gd name="T60" fmla="*/ 6722 w 10683"/>
                  <a:gd name="T61" fmla="*/ 2530 h 8881"/>
                  <a:gd name="T62" fmla="*/ 6544 w 10683"/>
                  <a:gd name="T63" fmla="*/ 2007 h 8881"/>
                  <a:gd name="T64" fmla="*/ 6159 w 10683"/>
                  <a:gd name="T65" fmla="*/ 1611 h 8881"/>
                  <a:gd name="T66" fmla="*/ 5885 w 10683"/>
                  <a:gd name="T67" fmla="*/ 1330 h 8881"/>
                  <a:gd name="T68" fmla="*/ 5695 w 10683"/>
                  <a:gd name="T69" fmla="*/ 866 h 8881"/>
                  <a:gd name="T70" fmla="*/ 5344 w 10683"/>
                  <a:gd name="T71" fmla="*/ 514 h 8881"/>
                  <a:gd name="T72" fmla="*/ 4919 w 10683"/>
                  <a:gd name="T73" fmla="*/ 333 h 8881"/>
                  <a:gd name="T74" fmla="*/ 4471 w 10683"/>
                  <a:gd name="T75" fmla="*/ 317 h 8881"/>
                  <a:gd name="T76" fmla="*/ 4080 w 10683"/>
                  <a:gd name="T77" fmla="*/ 297 h 8881"/>
                  <a:gd name="T78" fmla="*/ 3676 w 10683"/>
                  <a:gd name="T79" fmla="*/ 68 h 8881"/>
                  <a:gd name="T80" fmla="*/ 3268 w 10683"/>
                  <a:gd name="T81" fmla="*/ 0 h 8881"/>
                  <a:gd name="T82" fmla="*/ 2826 w 10683"/>
                  <a:gd name="T83" fmla="*/ 81 h 8881"/>
                  <a:gd name="T84" fmla="*/ 2473 w 10683"/>
                  <a:gd name="T85" fmla="*/ 236 h 8881"/>
                  <a:gd name="T86" fmla="*/ 2101 w 10683"/>
                  <a:gd name="T87" fmla="*/ 196 h 8881"/>
                  <a:gd name="T88" fmla="*/ 1589 w 10683"/>
                  <a:gd name="T89" fmla="*/ 332 h 8881"/>
                  <a:gd name="T90" fmla="*/ 1184 w 10683"/>
                  <a:gd name="T91" fmla="*/ 659 h 8881"/>
                  <a:gd name="T92" fmla="*/ 941 w 10683"/>
                  <a:gd name="T93" fmla="*/ 1129 h 8881"/>
                  <a:gd name="T94" fmla="*/ 670 w 10683"/>
                  <a:gd name="T95" fmla="*/ 1429 h 8881"/>
                  <a:gd name="T96" fmla="*/ 109 w 10683"/>
                  <a:gd name="T97" fmla="*/ 2026 h 8881"/>
                  <a:gd name="T98" fmla="*/ 0 w 10683"/>
                  <a:gd name="T99" fmla="*/ 2578 h 8881"/>
                  <a:gd name="T100" fmla="*/ 165 w 10683"/>
                  <a:gd name="T101" fmla="*/ 3164 h 8881"/>
                  <a:gd name="T102" fmla="*/ 488 w 10683"/>
                  <a:gd name="T103" fmla="*/ 3536 h 8881"/>
                  <a:gd name="T104" fmla="*/ 987 w 10683"/>
                  <a:gd name="T105" fmla="*/ 3769 h 8881"/>
                  <a:gd name="T106" fmla="*/ 1430 w 10683"/>
                  <a:gd name="T107" fmla="*/ 3786 h 8881"/>
                  <a:gd name="T108" fmla="*/ 1823 w 10683"/>
                  <a:gd name="T109" fmla="*/ 4189 h 8881"/>
                  <a:gd name="T110" fmla="*/ 2298 w 10683"/>
                  <a:gd name="T111" fmla="*/ 4372 h 8881"/>
                  <a:gd name="T112" fmla="*/ 2704 w 10683"/>
                  <a:gd name="T113" fmla="*/ 4371 h 8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683" h="8881">
                    <a:moveTo>
                      <a:pt x="702" y="6455"/>
                    </a:moveTo>
                    <a:lnTo>
                      <a:pt x="685" y="6455"/>
                    </a:lnTo>
                    <a:lnTo>
                      <a:pt x="654" y="6462"/>
                    </a:lnTo>
                    <a:lnTo>
                      <a:pt x="611" y="6481"/>
                    </a:lnTo>
                    <a:lnTo>
                      <a:pt x="567" y="6525"/>
                    </a:lnTo>
                    <a:lnTo>
                      <a:pt x="546" y="6568"/>
                    </a:lnTo>
                    <a:lnTo>
                      <a:pt x="540" y="6600"/>
                    </a:lnTo>
                    <a:lnTo>
                      <a:pt x="540" y="6617"/>
                    </a:lnTo>
                    <a:lnTo>
                      <a:pt x="540" y="8719"/>
                    </a:lnTo>
                    <a:lnTo>
                      <a:pt x="540" y="8735"/>
                    </a:lnTo>
                    <a:lnTo>
                      <a:pt x="546" y="8767"/>
                    </a:lnTo>
                    <a:lnTo>
                      <a:pt x="567" y="8810"/>
                    </a:lnTo>
                    <a:lnTo>
                      <a:pt x="611" y="8854"/>
                    </a:lnTo>
                    <a:lnTo>
                      <a:pt x="654" y="8874"/>
                    </a:lnTo>
                    <a:lnTo>
                      <a:pt x="685" y="8880"/>
                    </a:lnTo>
                    <a:lnTo>
                      <a:pt x="702" y="8881"/>
                    </a:lnTo>
                    <a:lnTo>
                      <a:pt x="6994" y="8881"/>
                    </a:lnTo>
                    <a:lnTo>
                      <a:pt x="7010" y="8880"/>
                    </a:lnTo>
                    <a:lnTo>
                      <a:pt x="7042" y="8874"/>
                    </a:lnTo>
                    <a:lnTo>
                      <a:pt x="7085" y="8854"/>
                    </a:lnTo>
                    <a:lnTo>
                      <a:pt x="7129" y="8810"/>
                    </a:lnTo>
                    <a:lnTo>
                      <a:pt x="7148" y="8767"/>
                    </a:lnTo>
                    <a:lnTo>
                      <a:pt x="7155" y="8735"/>
                    </a:lnTo>
                    <a:lnTo>
                      <a:pt x="7156" y="8719"/>
                    </a:lnTo>
                    <a:lnTo>
                      <a:pt x="7156" y="6262"/>
                    </a:lnTo>
                    <a:lnTo>
                      <a:pt x="8692" y="6262"/>
                    </a:lnTo>
                    <a:lnTo>
                      <a:pt x="8692" y="8533"/>
                    </a:lnTo>
                    <a:lnTo>
                      <a:pt x="8693" y="8550"/>
                    </a:lnTo>
                    <a:lnTo>
                      <a:pt x="8700" y="8582"/>
                    </a:lnTo>
                    <a:lnTo>
                      <a:pt x="8719" y="8625"/>
                    </a:lnTo>
                    <a:lnTo>
                      <a:pt x="8763" y="8669"/>
                    </a:lnTo>
                    <a:lnTo>
                      <a:pt x="8806" y="8688"/>
                    </a:lnTo>
                    <a:lnTo>
                      <a:pt x="8837" y="8695"/>
                    </a:lnTo>
                    <a:lnTo>
                      <a:pt x="8854" y="8695"/>
                    </a:lnTo>
                    <a:lnTo>
                      <a:pt x="10521" y="8695"/>
                    </a:lnTo>
                    <a:lnTo>
                      <a:pt x="10536" y="8695"/>
                    </a:lnTo>
                    <a:lnTo>
                      <a:pt x="10567" y="8688"/>
                    </a:lnTo>
                    <a:lnTo>
                      <a:pt x="10597" y="8677"/>
                    </a:lnTo>
                    <a:lnTo>
                      <a:pt x="10623" y="8658"/>
                    </a:lnTo>
                    <a:lnTo>
                      <a:pt x="10635" y="8648"/>
                    </a:lnTo>
                    <a:lnTo>
                      <a:pt x="10646" y="8636"/>
                    </a:lnTo>
                    <a:lnTo>
                      <a:pt x="10663" y="8609"/>
                    </a:lnTo>
                    <a:lnTo>
                      <a:pt x="10675" y="8581"/>
                    </a:lnTo>
                    <a:lnTo>
                      <a:pt x="10681" y="8550"/>
                    </a:lnTo>
                    <a:lnTo>
                      <a:pt x="10683" y="8533"/>
                    </a:lnTo>
                    <a:lnTo>
                      <a:pt x="10666" y="1618"/>
                    </a:lnTo>
                    <a:lnTo>
                      <a:pt x="10666" y="1601"/>
                    </a:lnTo>
                    <a:lnTo>
                      <a:pt x="10659" y="1570"/>
                    </a:lnTo>
                    <a:lnTo>
                      <a:pt x="10640" y="1527"/>
                    </a:lnTo>
                    <a:lnTo>
                      <a:pt x="10596" y="1483"/>
                    </a:lnTo>
                    <a:lnTo>
                      <a:pt x="10553" y="1464"/>
                    </a:lnTo>
                    <a:lnTo>
                      <a:pt x="10521" y="1457"/>
                    </a:lnTo>
                    <a:lnTo>
                      <a:pt x="10504" y="1456"/>
                    </a:lnTo>
                    <a:lnTo>
                      <a:pt x="10504" y="1456"/>
                    </a:lnTo>
                    <a:lnTo>
                      <a:pt x="10487" y="1457"/>
                    </a:lnTo>
                    <a:lnTo>
                      <a:pt x="10456" y="1464"/>
                    </a:lnTo>
                    <a:lnTo>
                      <a:pt x="10413" y="1483"/>
                    </a:lnTo>
                    <a:lnTo>
                      <a:pt x="10369" y="1527"/>
                    </a:lnTo>
                    <a:lnTo>
                      <a:pt x="10350" y="1570"/>
                    </a:lnTo>
                    <a:lnTo>
                      <a:pt x="10343" y="1602"/>
                    </a:lnTo>
                    <a:lnTo>
                      <a:pt x="10342" y="1618"/>
                    </a:lnTo>
                    <a:lnTo>
                      <a:pt x="10357" y="8371"/>
                    </a:lnTo>
                    <a:lnTo>
                      <a:pt x="9016" y="8371"/>
                    </a:lnTo>
                    <a:lnTo>
                      <a:pt x="9016" y="6100"/>
                    </a:lnTo>
                    <a:lnTo>
                      <a:pt x="9016" y="6083"/>
                    </a:lnTo>
                    <a:lnTo>
                      <a:pt x="9009" y="6051"/>
                    </a:lnTo>
                    <a:lnTo>
                      <a:pt x="8989" y="6008"/>
                    </a:lnTo>
                    <a:lnTo>
                      <a:pt x="8945" y="5964"/>
                    </a:lnTo>
                    <a:lnTo>
                      <a:pt x="8902" y="5944"/>
                    </a:lnTo>
                    <a:lnTo>
                      <a:pt x="8871" y="5938"/>
                    </a:lnTo>
                    <a:lnTo>
                      <a:pt x="8854" y="5938"/>
                    </a:lnTo>
                    <a:lnTo>
                      <a:pt x="6994" y="5938"/>
                    </a:lnTo>
                    <a:lnTo>
                      <a:pt x="6977" y="5938"/>
                    </a:lnTo>
                    <a:lnTo>
                      <a:pt x="6945" y="5944"/>
                    </a:lnTo>
                    <a:lnTo>
                      <a:pt x="6902" y="5964"/>
                    </a:lnTo>
                    <a:lnTo>
                      <a:pt x="6858" y="6008"/>
                    </a:lnTo>
                    <a:lnTo>
                      <a:pt x="6838" y="6051"/>
                    </a:lnTo>
                    <a:lnTo>
                      <a:pt x="6832" y="6083"/>
                    </a:lnTo>
                    <a:lnTo>
                      <a:pt x="6832" y="6100"/>
                    </a:lnTo>
                    <a:lnTo>
                      <a:pt x="6832" y="8557"/>
                    </a:lnTo>
                    <a:lnTo>
                      <a:pt x="864" y="8557"/>
                    </a:lnTo>
                    <a:lnTo>
                      <a:pt x="864" y="6779"/>
                    </a:lnTo>
                    <a:lnTo>
                      <a:pt x="2866" y="6779"/>
                    </a:lnTo>
                    <a:lnTo>
                      <a:pt x="2883" y="6778"/>
                    </a:lnTo>
                    <a:lnTo>
                      <a:pt x="2914" y="6771"/>
                    </a:lnTo>
                    <a:lnTo>
                      <a:pt x="2957" y="6752"/>
                    </a:lnTo>
                    <a:lnTo>
                      <a:pt x="3001" y="6708"/>
                    </a:lnTo>
                    <a:lnTo>
                      <a:pt x="3020" y="6665"/>
                    </a:lnTo>
                    <a:lnTo>
                      <a:pt x="3027" y="6633"/>
                    </a:lnTo>
                    <a:lnTo>
                      <a:pt x="3028" y="6617"/>
                    </a:lnTo>
                    <a:lnTo>
                      <a:pt x="3028" y="5050"/>
                    </a:lnTo>
                    <a:lnTo>
                      <a:pt x="3041" y="5073"/>
                    </a:lnTo>
                    <a:lnTo>
                      <a:pt x="3055" y="5095"/>
                    </a:lnTo>
                    <a:lnTo>
                      <a:pt x="3089" y="5147"/>
                    </a:lnTo>
                    <a:lnTo>
                      <a:pt x="3167" y="5244"/>
                    </a:lnTo>
                    <a:lnTo>
                      <a:pt x="3251" y="5334"/>
                    </a:lnTo>
                    <a:lnTo>
                      <a:pt x="3344" y="5413"/>
                    </a:lnTo>
                    <a:lnTo>
                      <a:pt x="3444" y="5483"/>
                    </a:lnTo>
                    <a:lnTo>
                      <a:pt x="3552" y="5544"/>
                    </a:lnTo>
                    <a:lnTo>
                      <a:pt x="3664" y="5593"/>
                    </a:lnTo>
                    <a:lnTo>
                      <a:pt x="3782" y="5631"/>
                    </a:lnTo>
                    <a:lnTo>
                      <a:pt x="3843" y="5646"/>
                    </a:lnTo>
                    <a:lnTo>
                      <a:pt x="3911" y="5659"/>
                    </a:lnTo>
                    <a:lnTo>
                      <a:pt x="4047" y="5674"/>
                    </a:lnTo>
                    <a:lnTo>
                      <a:pt x="4115" y="5675"/>
                    </a:lnTo>
                    <a:lnTo>
                      <a:pt x="4176" y="5675"/>
                    </a:lnTo>
                    <a:lnTo>
                      <a:pt x="4298" y="5662"/>
                    </a:lnTo>
                    <a:lnTo>
                      <a:pt x="4417" y="5639"/>
                    </a:lnTo>
                    <a:lnTo>
                      <a:pt x="4533" y="5605"/>
                    </a:lnTo>
                    <a:lnTo>
                      <a:pt x="4644" y="5558"/>
                    </a:lnTo>
                    <a:lnTo>
                      <a:pt x="4751" y="5502"/>
                    </a:lnTo>
                    <a:lnTo>
                      <a:pt x="4852" y="5436"/>
                    </a:lnTo>
                    <a:lnTo>
                      <a:pt x="4948" y="5360"/>
                    </a:lnTo>
                    <a:lnTo>
                      <a:pt x="4992" y="5318"/>
                    </a:lnTo>
                    <a:lnTo>
                      <a:pt x="5032" y="5329"/>
                    </a:lnTo>
                    <a:lnTo>
                      <a:pt x="5072" y="5339"/>
                    </a:lnTo>
                    <a:lnTo>
                      <a:pt x="5139" y="5352"/>
                    </a:lnTo>
                    <a:lnTo>
                      <a:pt x="5275" y="5368"/>
                    </a:lnTo>
                    <a:lnTo>
                      <a:pt x="5344" y="5369"/>
                    </a:lnTo>
                    <a:lnTo>
                      <a:pt x="5344" y="5369"/>
                    </a:lnTo>
                    <a:lnTo>
                      <a:pt x="5399" y="5368"/>
                    </a:lnTo>
                    <a:lnTo>
                      <a:pt x="5506" y="5359"/>
                    </a:lnTo>
                    <a:lnTo>
                      <a:pt x="5611" y="5339"/>
                    </a:lnTo>
                    <a:lnTo>
                      <a:pt x="5713" y="5312"/>
                    </a:lnTo>
                    <a:lnTo>
                      <a:pt x="5813" y="5276"/>
                    </a:lnTo>
                    <a:lnTo>
                      <a:pt x="5909" y="5232"/>
                    </a:lnTo>
                    <a:lnTo>
                      <a:pt x="6001" y="5181"/>
                    </a:lnTo>
                    <a:lnTo>
                      <a:pt x="6087" y="5121"/>
                    </a:lnTo>
                    <a:lnTo>
                      <a:pt x="6170" y="5057"/>
                    </a:lnTo>
                    <a:lnTo>
                      <a:pt x="6245" y="4984"/>
                    </a:lnTo>
                    <a:lnTo>
                      <a:pt x="6315" y="4905"/>
                    </a:lnTo>
                    <a:lnTo>
                      <a:pt x="6378" y="4822"/>
                    </a:lnTo>
                    <a:lnTo>
                      <a:pt x="6435" y="4733"/>
                    </a:lnTo>
                    <a:lnTo>
                      <a:pt x="6483" y="4638"/>
                    </a:lnTo>
                    <a:lnTo>
                      <a:pt x="6525" y="4538"/>
                    </a:lnTo>
                    <a:lnTo>
                      <a:pt x="6557" y="4434"/>
                    </a:lnTo>
                    <a:lnTo>
                      <a:pt x="6570" y="4381"/>
                    </a:lnTo>
                    <a:lnTo>
                      <a:pt x="6582" y="4323"/>
                    </a:lnTo>
                    <a:lnTo>
                      <a:pt x="6596" y="4206"/>
                    </a:lnTo>
                    <a:lnTo>
                      <a:pt x="6600" y="4090"/>
                    </a:lnTo>
                    <a:lnTo>
                      <a:pt x="6592" y="3973"/>
                    </a:lnTo>
                    <a:lnTo>
                      <a:pt x="6574" y="3858"/>
                    </a:lnTo>
                    <a:lnTo>
                      <a:pt x="6546" y="3745"/>
                    </a:lnTo>
                    <a:lnTo>
                      <a:pt x="6507" y="3636"/>
                    </a:lnTo>
                    <a:lnTo>
                      <a:pt x="6457" y="3530"/>
                    </a:lnTo>
                    <a:lnTo>
                      <a:pt x="6428" y="3478"/>
                    </a:lnTo>
                    <a:lnTo>
                      <a:pt x="6477" y="3418"/>
                    </a:lnTo>
                    <a:lnTo>
                      <a:pt x="6561" y="3291"/>
                    </a:lnTo>
                    <a:lnTo>
                      <a:pt x="6629" y="3154"/>
                    </a:lnTo>
                    <a:lnTo>
                      <a:pt x="6679" y="3010"/>
                    </a:lnTo>
                    <a:lnTo>
                      <a:pt x="6697" y="2935"/>
                    </a:lnTo>
                    <a:lnTo>
                      <a:pt x="6710" y="2875"/>
                    </a:lnTo>
                    <a:lnTo>
                      <a:pt x="6724" y="2760"/>
                    </a:lnTo>
                    <a:lnTo>
                      <a:pt x="6728" y="2644"/>
                    </a:lnTo>
                    <a:lnTo>
                      <a:pt x="6722" y="2530"/>
                    </a:lnTo>
                    <a:lnTo>
                      <a:pt x="6705" y="2419"/>
                    </a:lnTo>
                    <a:lnTo>
                      <a:pt x="6679" y="2310"/>
                    </a:lnTo>
                    <a:lnTo>
                      <a:pt x="6643" y="2205"/>
                    </a:lnTo>
                    <a:lnTo>
                      <a:pt x="6599" y="2104"/>
                    </a:lnTo>
                    <a:lnTo>
                      <a:pt x="6544" y="2007"/>
                    </a:lnTo>
                    <a:lnTo>
                      <a:pt x="6483" y="1915"/>
                    </a:lnTo>
                    <a:lnTo>
                      <a:pt x="6413" y="1829"/>
                    </a:lnTo>
                    <a:lnTo>
                      <a:pt x="6336" y="1749"/>
                    </a:lnTo>
                    <a:lnTo>
                      <a:pt x="6251" y="1676"/>
                    </a:lnTo>
                    <a:lnTo>
                      <a:pt x="6159" y="1611"/>
                    </a:lnTo>
                    <a:lnTo>
                      <a:pt x="6062" y="1553"/>
                    </a:lnTo>
                    <a:lnTo>
                      <a:pt x="5957" y="1504"/>
                    </a:lnTo>
                    <a:lnTo>
                      <a:pt x="5903" y="1483"/>
                    </a:lnTo>
                    <a:lnTo>
                      <a:pt x="5899" y="1431"/>
                    </a:lnTo>
                    <a:lnTo>
                      <a:pt x="5885" y="1330"/>
                    </a:lnTo>
                    <a:lnTo>
                      <a:pt x="5861" y="1230"/>
                    </a:lnTo>
                    <a:lnTo>
                      <a:pt x="5831" y="1133"/>
                    </a:lnTo>
                    <a:lnTo>
                      <a:pt x="5793" y="1041"/>
                    </a:lnTo>
                    <a:lnTo>
                      <a:pt x="5748" y="952"/>
                    </a:lnTo>
                    <a:lnTo>
                      <a:pt x="5695" y="866"/>
                    </a:lnTo>
                    <a:lnTo>
                      <a:pt x="5637" y="785"/>
                    </a:lnTo>
                    <a:lnTo>
                      <a:pt x="5572" y="709"/>
                    </a:lnTo>
                    <a:lnTo>
                      <a:pt x="5502" y="638"/>
                    </a:lnTo>
                    <a:lnTo>
                      <a:pt x="5426" y="573"/>
                    </a:lnTo>
                    <a:lnTo>
                      <a:pt x="5344" y="514"/>
                    </a:lnTo>
                    <a:lnTo>
                      <a:pt x="5257" y="462"/>
                    </a:lnTo>
                    <a:lnTo>
                      <a:pt x="5167" y="415"/>
                    </a:lnTo>
                    <a:lnTo>
                      <a:pt x="5071" y="376"/>
                    </a:lnTo>
                    <a:lnTo>
                      <a:pt x="4971" y="346"/>
                    </a:lnTo>
                    <a:lnTo>
                      <a:pt x="4919" y="333"/>
                    </a:lnTo>
                    <a:lnTo>
                      <a:pt x="4852" y="320"/>
                    </a:lnTo>
                    <a:lnTo>
                      <a:pt x="4717" y="306"/>
                    </a:lnTo>
                    <a:lnTo>
                      <a:pt x="4649" y="305"/>
                    </a:lnTo>
                    <a:lnTo>
                      <a:pt x="4590" y="305"/>
                    </a:lnTo>
                    <a:lnTo>
                      <a:pt x="4471" y="317"/>
                    </a:lnTo>
                    <a:lnTo>
                      <a:pt x="4353" y="339"/>
                    </a:lnTo>
                    <a:lnTo>
                      <a:pt x="4239" y="372"/>
                    </a:lnTo>
                    <a:lnTo>
                      <a:pt x="4183" y="394"/>
                    </a:lnTo>
                    <a:lnTo>
                      <a:pt x="4149" y="361"/>
                    </a:lnTo>
                    <a:lnTo>
                      <a:pt x="4080" y="297"/>
                    </a:lnTo>
                    <a:lnTo>
                      <a:pt x="4007" y="240"/>
                    </a:lnTo>
                    <a:lnTo>
                      <a:pt x="3929" y="187"/>
                    </a:lnTo>
                    <a:lnTo>
                      <a:pt x="3848" y="142"/>
                    </a:lnTo>
                    <a:lnTo>
                      <a:pt x="3763" y="101"/>
                    </a:lnTo>
                    <a:lnTo>
                      <a:pt x="3676" y="68"/>
                    </a:lnTo>
                    <a:lnTo>
                      <a:pt x="3585" y="41"/>
                    </a:lnTo>
                    <a:lnTo>
                      <a:pt x="3540" y="30"/>
                    </a:lnTo>
                    <a:lnTo>
                      <a:pt x="3473" y="16"/>
                    </a:lnTo>
                    <a:lnTo>
                      <a:pt x="3336" y="2"/>
                    </a:lnTo>
                    <a:lnTo>
                      <a:pt x="3268" y="0"/>
                    </a:lnTo>
                    <a:lnTo>
                      <a:pt x="3217" y="0"/>
                    </a:lnTo>
                    <a:lnTo>
                      <a:pt x="3117" y="9"/>
                    </a:lnTo>
                    <a:lnTo>
                      <a:pt x="3018" y="25"/>
                    </a:lnTo>
                    <a:lnTo>
                      <a:pt x="2922" y="50"/>
                    </a:lnTo>
                    <a:lnTo>
                      <a:pt x="2826" y="81"/>
                    </a:lnTo>
                    <a:lnTo>
                      <a:pt x="2734" y="120"/>
                    </a:lnTo>
                    <a:lnTo>
                      <a:pt x="2646" y="166"/>
                    </a:lnTo>
                    <a:lnTo>
                      <a:pt x="2560" y="219"/>
                    </a:lnTo>
                    <a:lnTo>
                      <a:pt x="2519" y="249"/>
                    </a:lnTo>
                    <a:lnTo>
                      <a:pt x="2473" y="236"/>
                    </a:lnTo>
                    <a:lnTo>
                      <a:pt x="2427" y="226"/>
                    </a:lnTo>
                    <a:lnTo>
                      <a:pt x="2359" y="212"/>
                    </a:lnTo>
                    <a:lnTo>
                      <a:pt x="2223" y="197"/>
                    </a:lnTo>
                    <a:lnTo>
                      <a:pt x="2156" y="196"/>
                    </a:lnTo>
                    <a:lnTo>
                      <a:pt x="2101" y="196"/>
                    </a:lnTo>
                    <a:lnTo>
                      <a:pt x="1992" y="206"/>
                    </a:lnTo>
                    <a:lnTo>
                      <a:pt x="1887" y="225"/>
                    </a:lnTo>
                    <a:lnTo>
                      <a:pt x="1785" y="252"/>
                    </a:lnTo>
                    <a:lnTo>
                      <a:pt x="1685" y="288"/>
                    </a:lnTo>
                    <a:lnTo>
                      <a:pt x="1589" y="332"/>
                    </a:lnTo>
                    <a:lnTo>
                      <a:pt x="1499" y="384"/>
                    </a:lnTo>
                    <a:lnTo>
                      <a:pt x="1412" y="442"/>
                    </a:lnTo>
                    <a:lnTo>
                      <a:pt x="1330" y="508"/>
                    </a:lnTo>
                    <a:lnTo>
                      <a:pt x="1254" y="580"/>
                    </a:lnTo>
                    <a:lnTo>
                      <a:pt x="1184" y="659"/>
                    </a:lnTo>
                    <a:lnTo>
                      <a:pt x="1120" y="743"/>
                    </a:lnTo>
                    <a:lnTo>
                      <a:pt x="1064" y="832"/>
                    </a:lnTo>
                    <a:lnTo>
                      <a:pt x="1015" y="927"/>
                    </a:lnTo>
                    <a:lnTo>
                      <a:pt x="974" y="1026"/>
                    </a:lnTo>
                    <a:lnTo>
                      <a:pt x="941" y="1129"/>
                    </a:lnTo>
                    <a:lnTo>
                      <a:pt x="930" y="1182"/>
                    </a:lnTo>
                    <a:lnTo>
                      <a:pt x="914" y="1258"/>
                    </a:lnTo>
                    <a:lnTo>
                      <a:pt x="905" y="1334"/>
                    </a:lnTo>
                    <a:lnTo>
                      <a:pt x="823" y="1360"/>
                    </a:lnTo>
                    <a:lnTo>
                      <a:pt x="670" y="1429"/>
                    </a:lnTo>
                    <a:lnTo>
                      <a:pt x="528" y="1517"/>
                    </a:lnTo>
                    <a:lnTo>
                      <a:pt x="400" y="1622"/>
                    </a:lnTo>
                    <a:lnTo>
                      <a:pt x="286" y="1742"/>
                    </a:lnTo>
                    <a:lnTo>
                      <a:pt x="188" y="1878"/>
                    </a:lnTo>
                    <a:lnTo>
                      <a:pt x="109" y="2026"/>
                    </a:lnTo>
                    <a:lnTo>
                      <a:pt x="51" y="2187"/>
                    </a:lnTo>
                    <a:lnTo>
                      <a:pt x="30" y="2271"/>
                    </a:lnTo>
                    <a:lnTo>
                      <a:pt x="17" y="2332"/>
                    </a:lnTo>
                    <a:lnTo>
                      <a:pt x="3" y="2457"/>
                    </a:lnTo>
                    <a:lnTo>
                      <a:pt x="0" y="2578"/>
                    </a:lnTo>
                    <a:lnTo>
                      <a:pt x="9" y="2701"/>
                    </a:lnTo>
                    <a:lnTo>
                      <a:pt x="32" y="2822"/>
                    </a:lnTo>
                    <a:lnTo>
                      <a:pt x="64" y="2939"/>
                    </a:lnTo>
                    <a:lnTo>
                      <a:pt x="109" y="3054"/>
                    </a:lnTo>
                    <a:lnTo>
                      <a:pt x="165" y="3164"/>
                    </a:lnTo>
                    <a:lnTo>
                      <a:pt x="199" y="3219"/>
                    </a:lnTo>
                    <a:lnTo>
                      <a:pt x="234" y="3270"/>
                    </a:lnTo>
                    <a:lnTo>
                      <a:pt x="310" y="3368"/>
                    </a:lnTo>
                    <a:lnTo>
                      <a:pt x="396" y="3457"/>
                    </a:lnTo>
                    <a:lnTo>
                      <a:pt x="488" y="3536"/>
                    </a:lnTo>
                    <a:lnTo>
                      <a:pt x="589" y="3606"/>
                    </a:lnTo>
                    <a:lnTo>
                      <a:pt x="695" y="3667"/>
                    </a:lnTo>
                    <a:lnTo>
                      <a:pt x="808" y="3716"/>
                    </a:lnTo>
                    <a:lnTo>
                      <a:pt x="926" y="3754"/>
                    </a:lnTo>
                    <a:lnTo>
                      <a:pt x="987" y="3769"/>
                    </a:lnTo>
                    <a:lnTo>
                      <a:pt x="1054" y="3782"/>
                    </a:lnTo>
                    <a:lnTo>
                      <a:pt x="1190" y="3797"/>
                    </a:lnTo>
                    <a:lnTo>
                      <a:pt x="1259" y="3798"/>
                    </a:lnTo>
                    <a:lnTo>
                      <a:pt x="1344" y="3797"/>
                    </a:lnTo>
                    <a:lnTo>
                      <a:pt x="1430" y="3786"/>
                    </a:lnTo>
                    <a:lnTo>
                      <a:pt x="1464" y="3841"/>
                    </a:lnTo>
                    <a:lnTo>
                      <a:pt x="1540" y="3942"/>
                    </a:lnTo>
                    <a:lnTo>
                      <a:pt x="1626" y="4034"/>
                    </a:lnTo>
                    <a:lnTo>
                      <a:pt x="1720" y="4117"/>
                    </a:lnTo>
                    <a:lnTo>
                      <a:pt x="1823" y="4189"/>
                    </a:lnTo>
                    <a:lnTo>
                      <a:pt x="1932" y="4252"/>
                    </a:lnTo>
                    <a:lnTo>
                      <a:pt x="2047" y="4304"/>
                    </a:lnTo>
                    <a:lnTo>
                      <a:pt x="2169" y="4344"/>
                    </a:lnTo>
                    <a:lnTo>
                      <a:pt x="2231" y="4358"/>
                    </a:lnTo>
                    <a:lnTo>
                      <a:pt x="2298" y="4372"/>
                    </a:lnTo>
                    <a:lnTo>
                      <a:pt x="2434" y="4386"/>
                    </a:lnTo>
                    <a:lnTo>
                      <a:pt x="2502" y="4388"/>
                    </a:lnTo>
                    <a:lnTo>
                      <a:pt x="2552" y="4386"/>
                    </a:lnTo>
                    <a:lnTo>
                      <a:pt x="2653" y="4379"/>
                    </a:lnTo>
                    <a:lnTo>
                      <a:pt x="2704" y="4371"/>
                    </a:lnTo>
                    <a:lnTo>
                      <a:pt x="2704" y="6455"/>
                    </a:lnTo>
                    <a:lnTo>
                      <a:pt x="702" y="64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5734050" y="2819400"/>
                <a:ext cx="2413000" cy="1995488"/>
              </a:xfrm>
              <a:custGeom>
                <a:avLst/>
                <a:gdLst>
                  <a:gd name="T0" fmla="*/ 3544 w 6080"/>
                  <a:gd name="T1" fmla="*/ 4994 h 5027"/>
                  <a:gd name="T2" fmla="*/ 3150 w 6080"/>
                  <a:gd name="T3" fmla="*/ 4774 h 5027"/>
                  <a:gd name="T4" fmla="*/ 2937 w 6080"/>
                  <a:gd name="T5" fmla="*/ 4475 h 5027"/>
                  <a:gd name="T6" fmla="*/ 2858 w 6080"/>
                  <a:gd name="T7" fmla="*/ 4030 h 5027"/>
                  <a:gd name="T8" fmla="*/ 2915 w 6080"/>
                  <a:gd name="T9" fmla="*/ 3764 h 5027"/>
                  <a:gd name="T10" fmla="*/ 2834 w 6080"/>
                  <a:gd name="T11" fmla="*/ 3593 h 5027"/>
                  <a:gd name="T12" fmla="*/ 2670 w 6080"/>
                  <a:gd name="T13" fmla="*/ 3598 h 5027"/>
                  <a:gd name="T14" fmla="*/ 2178 w 6080"/>
                  <a:gd name="T15" fmla="*/ 3740 h 5027"/>
                  <a:gd name="T16" fmla="*/ 1824 w 6080"/>
                  <a:gd name="T17" fmla="*/ 3671 h 5027"/>
                  <a:gd name="T18" fmla="*/ 1418 w 6080"/>
                  <a:gd name="T19" fmla="*/ 3350 h 5027"/>
                  <a:gd name="T20" fmla="*/ 1258 w 6080"/>
                  <a:gd name="T21" fmla="*/ 3133 h 5027"/>
                  <a:gd name="T22" fmla="*/ 1099 w 6080"/>
                  <a:gd name="T23" fmla="*/ 3136 h 5027"/>
                  <a:gd name="T24" fmla="*/ 733 w 6080"/>
                  <a:gd name="T25" fmla="*/ 3128 h 5027"/>
                  <a:gd name="T26" fmla="*/ 362 w 6080"/>
                  <a:gd name="T27" fmla="*/ 2956 h 5027"/>
                  <a:gd name="T28" fmla="*/ 124 w 6080"/>
                  <a:gd name="T29" fmla="*/ 2679 h 5027"/>
                  <a:gd name="T30" fmla="*/ 0 w 6080"/>
                  <a:gd name="T31" fmla="*/ 2245 h 5027"/>
                  <a:gd name="T32" fmla="*/ 89 w 6080"/>
                  <a:gd name="T33" fmla="*/ 1819 h 5027"/>
                  <a:gd name="T34" fmla="*/ 567 w 6080"/>
                  <a:gd name="T35" fmla="*/ 1359 h 5027"/>
                  <a:gd name="T36" fmla="*/ 879 w 6080"/>
                  <a:gd name="T37" fmla="*/ 1220 h 5027"/>
                  <a:gd name="T38" fmla="*/ 922 w 6080"/>
                  <a:gd name="T39" fmla="*/ 928 h 5027"/>
                  <a:gd name="T40" fmla="*/ 1063 w 6080"/>
                  <a:gd name="T41" fmla="*/ 602 h 5027"/>
                  <a:gd name="T42" fmla="*/ 1344 w 6080"/>
                  <a:gd name="T43" fmla="*/ 335 h 5027"/>
                  <a:gd name="T44" fmla="*/ 1711 w 6080"/>
                  <a:gd name="T45" fmla="*/ 204 h 5027"/>
                  <a:gd name="T46" fmla="*/ 2034 w 6080"/>
                  <a:gd name="T47" fmla="*/ 218 h 5027"/>
                  <a:gd name="T48" fmla="*/ 2256 w 6080"/>
                  <a:gd name="T49" fmla="*/ 267 h 5027"/>
                  <a:gd name="T50" fmla="*/ 2504 w 6080"/>
                  <a:gd name="T51" fmla="*/ 111 h 5027"/>
                  <a:gd name="T52" fmla="*/ 2902 w 6080"/>
                  <a:gd name="T53" fmla="*/ 0 h 5027"/>
                  <a:gd name="T54" fmla="*/ 3186 w 6080"/>
                  <a:gd name="T55" fmla="*/ 31 h 5027"/>
                  <a:gd name="T56" fmla="*/ 3545 w 6080"/>
                  <a:gd name="T57" fmla="*/ 218 h 5027"/>
                  <a:gd name="T58" fmla="*/ 3728 w 6080"/>
                  <a:gd name="T59" fmla="*/ 405 h 5027"/>
                  <a:gd name="T60" fmla="*/ 3872 w 6080"/>
                  <a:gd name="T61" fmla="*/ 420 h 5027"/>
                  <a:gd name="T62" fmla="*/ 4268 w 6080"/>
                  <a:gd name="T63" fmla="*/ 306 h 5027"/>
                  <a:gd name="T64" fmla="*/ 4566 w 6080"/>
                  <a:gd name="T65" fmla="*/ 336 h 5027"/>
                  <a:gd name="T66" fmla="*/ 4925 w 6080"/>
                  <a:gd name="T67" fmla="*/ 523 h 5027"/>
                  <a:gd name="T68" fmla="*/ 5168 w 6080"/>
                  <a:gd name="T69" fmla="*/ 836 h 5027"/>
                  <a:gd name="T70" fmla="*/ 5257 w 6080"/>
                  <a:gd name="T71" fmla="*/ 1230 h 5027"/>
                  <a:gd name="T72" fmla="*/ 5351 w 6080"/>
                  <a:gd name="T73" fmla="*/ 1427 h 5027"/>
                  <a:gd name="T74" fmla="*/ 5669 w 6080"/>
                  <a:gd name="T75" fmla="*/ 1566 h 5027"/>
                  <a:gd name="T76" fmla="*/ 5965 w 6080"/>
                  <a:gd name="T77" fmla="*/ 1888 h 5027"/>
                  <a:gd name="T78" fmla="*/ 6080 w 6080"/>
                  <a:gd name="T79" fmla="*/ 2311 h 5027"/>
                  <a:gd name="T80" fmla="*/ 5991 w 6080"/>
                  <a:gd name="T81" fmla="*/ 2739 h 5027"/>
                  <a:gd name="T82" fmla="*/ 5741 w 6080"/>
                  <a:gd name="T83" fmla="*/ 3093 h 5027"/>
                  <a:gd name="T84" fmla="*/ 5848 w 6080"/>
                  <a:gd name="T85" fmla="*/ 3360 h 5027"/>
                  <a:gd name="T86" fmla="*/ 5951 w 6080"/>
                  <a:gd name="T87" fmla="*/ 3840 h 5027"/>
                  <a:gd name="T88" fmla="*/ 5865 w 6080"/>
                  <a:gd name="T89" fmla="*/ 4178 h 5027"/>
                  <a:gd name="T90" fmla="*/ 5632 w 6080"/>
                  <a:gd name="T91" fmla="*/ 4489 h 5027"/>
                  <a:gd name="T92" fmla="*/ 5295 w 6080"/>
                  <a:gd name="T93" fmla="*/ 4678 h 5027"/>
                  <a:gd name="T94" fmla="*/ 5020 w 6080"/>
                  <a:gd name="T95" fmla="*/ 4721 h 5027"/>
                  <a:gd name="T96" fmla="*/ 4679 w 6080"/>
                  <a:gd name="T97" fmla="*/ 4656 h 5027"/>
                  <a:gd name="T98" fmla="*/ 4538 w 6080"/>
                  <a:gd name="T99" fmla="*/ 4668 h 5027"/>
                  <a:gd name="T100" fmla="*/ 4310 w 6080"/>
                  <a:gd name="T101" fmla="*/ 4870 h 5027"/>
                  <a:gd name="T102" fmla="*/ 3842 w 6080"/>
                  <a:gd name="T103" fmla="*/ 5027 h 5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0" h="5027">
                    <a:moveTo>
                      <a:pt x="3791" y="5027"/>
                    </a:moveTo>
                    <a:lnTo>
                      <a:pt x="3741" y="5027"/>
                    </a:lnTo>
                    <a:lnTo>
                      <a:pt x="3640" y="5015"/>
                    </a:lnTo>
                    <a:lnTo>
                      <a:pt x="3589" y="5005"/>
                    </a:lnTo>
                    <a:lnTo>
                      <a:pt x="3544" y="4994"/>
                    </a:lnTo>
                    <a:lnTo>
                      <a:pt x="3456" y="4966"/>
                    </a:lnTo>
                    <a:lnTo>
                      <a:pt x="3373" y="4930"/>
                    </a:lnTo>
                    <a:lnTo>
                      <a:pt x="3294" y="4884"/>
                    </a:lnTo>
                    <a:lnTo>
                      <a:pt x="3219" y="4832"/>
                    </a:lnTo>
                    <a:lnTo>
                      <a:pt x="3150" y="4774"/>
                    </a:lnTo>
                    <a:lnTo>
                      <a:pt x="3086" y="4708"/>
                    </a:lnTo>
                    <a:lnTo>
                      <a:pt x="3029" y="4635"/>
                    </a:lnTo>
                    <a:lnTo>
                      <a:pt x="3003" y="4596"/>
                    </a:lnTo>
                    <a:lnTo>
                      <a:pt x="2979" y="4556"/>
                    </a:lnTo>
                    <a:lnTo>
                      <a:pt x="2937" y="4475"/>
                    </a:lnTo>
                    <a:lnTo>
                      <a:pt x="2904" y="4389"/>
                    </a:lnTo>
                    <a:lnTo>
                      <a:pt x="2879" y="4302"/>
                    </a:lnTo>
                    <a:lnTo>
                      <a:pt x="2863" y="4213"/>
                    </a:lnTo>
                    <a:lnTo>
                      <a:pt x="2857" y="4122"/>
                    </a:lnTo>
                    <a:lnTo>
                      <a:pt x="2858" y="4030"/>
                    </a:lnTo>
                    <a:lnTo>
                      <a:pt x="2870" y="3939"/>
                    </a:lnTo>
                    <a:lnTo>
                      <a:pt x="2879" y="3894"/>
                    </a:lnTo>
                    <a:lnTo>
                      <a:pt x="2891" y="3842"/>
                    </a:lnTo>
                    <a:lnTo>
                      <a:pt x="2909" y="3789"/>
                    </a:lnTo>
                    <a:lnTo>
                      <a:pt x="2915" y="3764"/>
                    </a:lnTo>
                    <a:lnTo>
                      <a:pt x="2917" y="3715"/>
                    </a:lnTo>
                    <a:lnTo>
                      <a:pt x="2902" y="3668"/>
                    </a:lnTo>
                    <a:lnTo>
                      <a:pt x="2875" y="3627"/>
                    </a:lnTo>
                    <a:lnTo>
                      <a:pt x="2857" y="3610"/>
                    </a:lnTo>
                    <a:lnTo>
                      <a:pt x="2834" y="3593"/>
                    </a:lnTo>
                    <a:lnTo>
                      <a:pt x="2782" y="3576"/>
                    </a:lnTo>
                    <a:lnTo>
                      <a:pt x="2756" y="3574"/>
                    </a:lnTo>
                    <a:lnTo>
                      <a:pt x="2733" y="3575"/>
                    </a:lnTo>
                    <a:lnTo>
                      <a:pt x="2690" y="3588"/>
                    </a:lnTo>
                    <a:lnTo>
                      <a:pt x="2670" y="3598"/>
                    </a:lnTo>
                    <a:lnTo>
                      <a:pt x="2613" y="3632"/>
                    </a:lnTo>
                    <a:lnTo>
                      <a:pt x="2495" y="3685"/>
                    </a:lnTo>
                    <a:lnTo>
                      <a:pt x="2371" y="3720"/>
                    </a:lnTo>
                    <a:lnTo>
                      <a:pt x="2243" y="3738"/>
                    </a:lnTo>
                    <a:lnTo>
                      <a:pt x="2178" y="3740"/>
                    </a:lnTo>
                    <a:lnTo>
                      <a:pt x="2127" y="3738"/>
                    </a:lnTo>
                    <a:lnTo>
                      <a:pt x="2026" y="3728"/>
                    </a:lnTo>
                    <a:lnTo>
                      <a:pt x="1977" y="3718"/>
                    </a:lnTo>
                    <a:lnTo>
                      <a:pt x="1924" y="3705"/>
                    </a:lnTo>
                    <a:lnTo>
                      <a:pt x="1824" y="3671"/>
                    </a:lnTo>
                    <a:lnTo>
                      <a:pt x="1729" y="3626"/>
                    </a:lnTo>
                    <a:lnTo>
                      <a:pt x="1640" y="3570"/>
                    </a:lnTo>
                    <a:lnTo>
                      <a:pt x="1558" y="3505"/>
                    </a:lnTo>
                    <a:lnTo>
                      <a:pt x="1484" y="3431"/>
                    </a:lnTo>
                    <a:lnTo>
                      <a:pt x="1418" y="3350"/>
                    </a:lnTo>
                    <a:lnTo>
                      <a:pt x="1361" y="3259"/>
                    </a:lnTo>
                    <a:lnTo>
                      <a:pt x="1337" y="3211"/>
                    </a:lnTo>
                    <a:lnTo>
                      <a:pt x="1326" y="3190"/>
                    </a:lnTo>
                    <a:lnTo>
                      <a:pt x="1295" y="3156"/>
                    </a:lnTo>
                    <a:lnTo>
                      <a:pt x="1258" y="3133"/>
                    </a:lnTo>
                    <a:lnTo>
                      <a:pt x="1214" y="3121"/>
                    </a:lnTo>
                    <a:lnTo>
                      <a:pt x="1192" y="3120"/>
                    </a:lnTo>
                    <a:lnTo>
                      <a:pt x="1172" y="3120"/>
                    </a:lnTo>
                    <a:lnTo>
                      <a:pt x="1153" y="3124"/>
                    </a:lnTo>
                    <a:lnTo>
                      <a:pt x="1099" y="3136"/>
                    </a:lnTo>
                    <a:lnTo>
                      <a:pt x="989" y="3149"/>
                    </a:lnTo>
                    <a:lnTo>
                      <a:pt x="935" y="3150"/>
                    </a:lnTo>
                    <a:lnTo>
                      <a:pt x="884" y="3150"/>
                    </a:lnTo>
                    <a:lnTo>
                      <a:pt x="783" y="3138"/>
                    </a:lnTo>
                    <a:lnTo>
                      <a:pt x="733" y="3128"/>
                    </a:lnTo>
                    <a:lnTo>
                      <a:pt x="687" y="3118"/>
                    </a:lnTo>
                    <a:lnTo>
                      <a:pt x="600" y="3089"/>
                    </a:lnTo>
                    <a:lnTo>
                      <a:pt x="516" y="3053"/>
                    </a:lnTo>
                    <a:lnTo>
                      <a:pt x="437" y="3009"/>
                    </a:lnTo>
                    <a:lnTo>
                      <a:pt x="362" y="2956"/>
                    </a:lnTo>
                    <a:lnTo>
                      <a:pt x="293" y="2897"/>
                    </a:lnTo>
                    <a:lnTo>
                      <a:pt x="230" y="2831"/>
                    </a:lnTo>
                    <a:lnTo>
                      <a:pt x="173" y="2759"/>
                    </a:lnTo>
                    <a:lnTo>
                      <a:pt x="148" y="2720"/>
                    </a:lnTo>
                    <a:lnTo>
                      <a:pt x="124" y="2679"/>
                    </a:lnTo>
                    <a:lnTo>
                      <a:pt x="81" y="2598"/>
                    </a:lnTo>
                    <a:lnTo>
                      <a:pt x="48" y="2512"/>
                    </a:lnTo>
                    <a:lnTo>
                      <a:pt x="24" y="2425"/>
                    </a:lnTo>
                    <a:lnTo>
                      <a:pt x="7" y="2336"/>
                    </a:lnTo>
                    <a:lnTo>
                      <a:pt x="0" y="2245"/>
                    </a:lnTo>
                    <a:lnTo>
                      <a:pt x="3" y="2155"/>
                    </a:lnTo>
                    <a:lnTo>
                      <a:pt x="13" y="2063"/>
                    </a:lnTo>
                    <a:lnTo>
                      <a:pt x="22" y="2017"/>
                    </a:lnTo>
                    <a:lnTo>
                      <a:pt x="39" y="1948"/>
                    </a:lnTo>
                    <a:lnTo>
                      <a:pt x="89" y="1819"/>
                    </a:lnTo>
                    <a:lnTo>
                      <a:pt x="156" y="1701"/>
                    </a:lnTo>
                    <a:lnTo>
                      <a:pt x="239" y="1593"/>
                    </a:lnTo>
                    <a:lnTo>
                      <a:pt x="336" y="1500"/>
                    </a:lnTo>
                    <a:lnTo>
                      <a:pt x="446" y="1421"/>
                    </a:lnTo>
                    <a:lnTo>
                      <a:pt x="567" y="1359"/>
                    </a:lnTo>
                    <a:lnTo>
                      <a:pt x="698" y="1313"/>
                    </a:lnTo>
                    <a:lnTo>
                      <a:pt x="766" y="1299"/>
                    </a:lnTo>
                    <a:lnTo>
                      <a:pt x="795" y="1293"/>
                    </a:lnTo>
                    <a:lnTo>
                      <a:pt x="844" y="1264"/>
                    </a:lnTo>
                    <a:lnTo>
                      <a:pt x="879" y="1220"/>
                    </a:lnTo>
                    <a:lnTo>
                      <a:pt x="899" y="1168"/>
                    </a:lnTo>
                    <a:lnTo>
                      <a:pt x="900" y="1138"/>
                    </a:lnTo>
                    <a:lnTo>
                      <a:pt x="900" y="1085"/>
                    </a:lnTo>
                    <a:lnTo>
                      <a:pt x="912" y="980"/>
                    </a:lnTo>
                    <a:lnTo>
                      <a:pt x="922" y="928"/>
                    </a:lnTo>
                    <a:lnTo>
                      <a:pt x="931" y="888"/>
                    </a:lnTo>
                    <a:lnTo>
                      <a:pt x="956" y="812"/>
                    </a:lnTo>
                    <a:lnTo>
                      <a:pt x="985" y="738"/>
                    </a:lnTo>
                    <a:lnTo>
                      <a:pt x="1022" y="668"/>
                    </a:lnTo>
                    <a:lnTo>
                      <a:pt x="1063" y="602"/>
                    </a:lnTo>
                    <a:lnTo>
                      <a:pt x="1111" y="540"/>
                    </a:lnTo>
                    <a:lnTo>
                      <a:pt x="1163" y="481"/>
                    </a:lnTo>
                    <a:lnTo>
                      <a:pt x="1219" y="428"/>
                    </a:lnTo>
                    <a:lnTo>
                      <a:pt x="1280" y="379"/>
                    </a:lnTo>
                    <a:lnTo>
                      <a:pt x="1344" y="335"/>
                    </a:lnTo>
                    <a:lnTo>
                      <a:pt x="1412" y="297"/>
                    </a:lnTo>
                    <a:lnTo>
                      <a:pt x="1483" y="265"/>
                    </a:lnTo>
                    <a:lnTo>
                      <a:pt x="1557" y="238"/>
                    </a:lnTo>
                    <a:lnTo>
                      <a:pt x="1632" y="217"/>
                    </a:lnTo>
                    <a:lnTo>
                      <a:pt x="1711" y="204"/>
                    </a:lnTo>
                    <a:lnTo>
                      <a:pt x="1792" y="196"/>
                    </a:lnTo>
                    <a:lnTo>
                      <a:pt x="1832" y="196"/>
                    </a:lnTo>
                    <a:lnTo>
                      <a:pt x="1882" y="196"/>
                    </a:lnTo>
                    <a:lnTo>
                      <a:pt x="1983" y="208"/>
                    </a:lnTo>
                    <a:lnTo>
                      <a:pt x="2034" y="218"/>
                    </a:lnTo>
                    <a:lnTo>
                      <a:pt x="2103" y="235"/>
                    </a:lnTo>
                    <a:lnTo>
                      <a:pt x="2169" y="258"/>
                    </a:lnTo>
                    <a:lnTo>
                      <a:pt x="2197" y="267"/>
                    </a:lnTo>
                    <a:lnTo>
                      <a:pt x="2227" y="269"/>
                    </a:lnTo>
                    <a:lnTo>
                      <a:pt x="2256" y="267"/>
                    </a:lnTo>
                    <a:lnTo>
                      <a:pt x="2310" y="248"/>
                    </a:lnTo>
                    <a:lnTo>
                      <a:pt x="2333" y="230"/>
                    </a:lnTo>
                    <a:lnTo>
                      <a:pt x="2366" y="203"/>
                    </a:lnTo>
                    <a:lnTo>
                      <a:pt x="2433" y="153"/>
                    </a:lnTo>
                    <a:lnTo>
                      <a:pt x="2504" y="111"/>
                    </a:lnTo>
                    <a:lnTo>
                      <a:pt x="2580" y="74"/>
                    </a:lnTo>
                    <a:lnTo>
                      <a:pt x="2657" y="46"/>
                    </a:lnTo>
                    <a:lnTo>
                      <a:pt x="2738" y="24"/>
                    </a:lnTo>
                    <a:lnTo>
                      <a:pt x="2819" y="8"/>
                    </a:lnTo>
                    <a:lnTo>
                      <a:pt x="2902" y="0"/>
                    </a:lnTo>
                    <a:lnTo>
                      <a:pt x="2944" y="0"/>
                    </a:lnTo>
                    <a:lnTo>
                      <a:pt x="2994" y="2"/>
                    </a:lnTo>
                    <a:lnTo>
                      <a:pt x="3095" y="12"/>
                    </a:lnTo>
                    <a:lnTo>
                      <a:pt x="3146" y="22"/>
                    </a:lnTo>
                    <a:lnTo>
                      <a:pt x="3186" y="31"/>
                    </a:lnTo>
                    <a:lnTo>
                      <a:pt x="3264" y="56"/>
                    </a:lnTo>
                    <a:lnTo>
                      <a:pt x="3339" y="87"/>
                    </a:lnTo>
                    <a:lnTo>
                      <a:pt x="3412" y="125"/>
                    </a:lnTo>
                    <a:lnTo>
                      <a:pt x="3480" y="169"/>
                    </a:lnTo>
                    <a:lnTo>
                      <a:pt x="3545" y="218"/>
                    </a:lnTo>
                    <a:lnTo>
                      <a:pt x="3605" y="274"/>
                    </a:lnTo>
                    <a:lnTo>
                      <a:pt x="3661" y="335"/>
                    </a:lnTo>
                    <a:lnTo>
                      <a:pt x="3686" y="367"/>
                    </a:lnTo>
                    <a:lnTo>
                      <a:pt x="3698" y="381"/>
                    </a:lnTo>
                    <a:lnTo>
                      <a:pt x="3728" y="405"/>
                    </a:lnTo>
                    <a:lnTo>
                      <a:pt x="3760" y="422"/>
                    </a:lnTo>
                    <a:lnTo>
                      <a:pt x="3797" y="429"/>
                    </a:lnTo>
                    <a:lnTo>
                      <a:pt x="3815" y="431"/>
                    </a:lnTo>
                    <a:lnTo>
                      <a:pt x="3834" y="429"/>
                    </a:lnTo>
                    <a:lnTo>
                      <a:pt x="3872" y="420"/>
                    </a:lnTo>
                    <a:lnTo>
                      <a:pt x="3890" y="411"/>
                    </a:lnTo>
                    <a:lnTo>
                      <a:pt x="3940" y="387"/>
                    </a:lnTo>
                    <a:lnTo>
                      <a:pt x="4047" y="346"/>
                    </a:lnTo>
                    <a:lnTo>
                      <a:pt x="4157" y="319"/>
                    </a:lnTo>
                    <a:lnTo>
                      <a:pt x="4268" y="306"/>
                    </a:lnTo>
                    <a:lnTo>
                      <a:pt x="4325" y="305"/>
                    </a:lnTo>
                    <a:lnTo>
                      <a:pt x="4376" y="305"/>
                    </a:lnTo>
                    <a:lnTo>
                      <a:pt x="4476" y="317"/>
                    </a:lnTo>
                    <a:lnTo>
                      <a:pt x="4525" y="326"/>
                    </a:lnTo>
                    <a:lnTo>
                      <a:pt x="4566" y="336"/>
                    </a:lnTo>
                    <a:lnTo>
                      <a:pt x="4646" y="361"/>
                    </a:lnTo>
                    <a:lnTo>
                      <a:pt x="4722" y="393"/>
                    </a:lnTo>
                    <a:lnTo>
                      <a:pt x="4793" y="431"/>
                    </a:lnTo>
                    <a:lnTo>
                      <a:pt x="4862" y="473"/>
                    </a:lnTo>
                    <a:lnTo>
                      <a:pt x="4925" y="523"/>
                    </a:lnTo>
                    <a:lnTo>
                      <a:pt x="4984" y="577"/>
                    </a:lnTo>
                    <a:lnTo>
                      <a:pt x="5038" y="635"/>
                    </a:lnTo>
                    <a:lnTo>
                      <a:pt x="5086" y="699"/>
                    </a:lnTo>
                    <a:lnTo>
                      <a:pt x="5130" y="765"/>
                    </a:lnTo>
                    <a:lnTo>
                      <a:pt x="5168" y="836"/>
                    </a:lnTo>
                    <a:lnTo>
                      <a:pt x="5199" y="910"/>
                    </a:lnTo>
                    <a:lnTo>
                      <a:pt x="5224" y="987"/>
                    </a:lnTo>
                    <a:lnTo>
                      <a:pt x="5242" y="1066"/>
                    </a:lnTo>
                    <a:lnTo>
                      <a:pt x="5253" y="1147"/>
                    </a:lnTo>
                    <a:lnTo>
                      <a:pt x="5257" y="1230"/>
                    </a:lnTo>
                    <a:lnTo>
                      <a:pt x="5256" y="1273"/>
                    </a:lnTo>
                    <a:lnTo>
                      <a:pt x="5257" y="1302"/>
                    </a:lnTo>
                    <a:lnTo>
                      <a:pt x="5273" y="1354"/>
                    </a:lnTo>
                    <a:lnTo>
                      <a:pt x="5305" y="1396"/>
                    </a:lnTo>
                    <a:lnTo>
                      <a:pt x="5351" y="1427"/>
                    </a:lnTo>
                    <a:lnTo>
                      <a:pt x="5378" y="1436"/>
                    </a:lnTo>
                    <a:lnTo>
                      <a:pt x="5423" y="1448"/>
                    </a:lnTo>
                    <a:lnTo>
                      <a:pt x="5511" y="1481"/>
                    </a:lnTo>
                    <a:lnTo>
                      <a:pt x="5593" y="1519"/>
                    </a:lnTo>
                    <a:lnTo>
                      <a:pt x="5669" y="1566"/>
                    </a:lnTo>
                    <a:lnTo>
                      <a:pt x="5741" y="1619"/>
                    </a:lnTo>
                    <a:lnTo>
                      <a:pt x="5807" y="1679"/>
                    </a:lnTo>
                    <a:lnTo>
                      <a:pt x="5866" y="1744"/>
                    </a:lnTo>
                    <a:lnTo>
                      <a:pt x="5918" y="1814"/>
                    </a:lnTo>
                    <a:lnTo>
                      <a:pt x="5965" y="1888"/>
                    </a:lnTo>
                    <a:lnTo>
                      <a:pt x="6004" y="1967"/>
                    </a:lnTo>
                    <a:lnTo>
                      <a:pt x="6035" y="2048"/>
                    </a:lnTo>
                    <a:lnTo>
                      <a:pt x="6058" y="2134"/>
                    </a:lnTo>
                    <a:lnTo>
                      <a:pt x="6073" y="2221"/>
                    </a:lnTo>
                    <a:lnTo>
                      <a:pt x="6080" y="2311"/>
                    </a:lnTo>
                    <a:lnTo>
                      <a:pt x="6078" y="2402"/>
                    </a:lnTo>
                    <a:lnTo>
                      <a:pt x="6067" y="2494"/>
                    </a:lnTo>
                    <a:lnTo>
                      <a:pt x="6057" y="2541"/>
                    </a:lnTo>
                    <a:lnTo>
                      <a:pt x="6040" y="2608"/>
                    </a:lnTo>
                    <a:lnTo>
                      <a:pt x="5991" y="2739"/>
                    </a:lnTo>
                    <a:lnTo>
                      <a:pt x="5922" y="2860"/>
                    </a:lnTo>
                    <a:lnTo>
                      <a:pt x="5837" y="2969"/>
                    </a:lnTo>
                    <a:lnTo>
                      <a:pt x="5787" y="3018"/>
                    </a:lnTo>
                    <a:lnTo>
                      <a:pt x="5767" y="3040"/>
                    </a:lnTo>
                    <a:lnTo>
                      <a:pt x="5741" y="3093"/>
                    </a:lnTo>
                    <a:lnTo>
                      <a:pt x="5736" y="3150"/>
                    </a:lnTo>
                    <a:lnTo>
                      <a:pt x="5751" y="3207"/>
                    </a:lnTo>
                    <a:lnTo>
                      <a:pt x="5768" y="3232"/>
                    </a:lnTo>
                    <a:lnTo>
                      <a:pt x="5798" y="3273"/>
                    </a:lnTo>
                    <a:lnTo>
                      <a:pt x="5848" y="3360"/>
                    </a:lnTo>
                    <a:lnTo>
                      <a:pt x="5888" y="3451"/>
                    </a:lnTo>
                    <a:lnTo>
                      <a:pt x="5920" y="3544"/>
                    </a:lnTo>
                    <a:lnTo>
                      <a:pt x="5940" y="3641"/>
                    </a:lnTo>
                    <a:lnTo>
                      <a:pt x="5951" y="3740"/>
                    </a:lnTo>
                    <a:lnTo>
                      <a:pt x="5951" y="3840"/>
                    </a:lnTo>
                    <a:lnTo>
                      <a:pt x="5939" y="3938"/>
                    </a:lnTo>
                    <a:lnTo>
                      <a:pt x="5930" y="3989"/>
                    </a:lnTo>
                    <a:lnTo>
                      <a:pt x="5920" y="4027"/>
                    </a:lnTo>
                    <a:lnTo>
                      <a:pt x="5896" y="4104"/>
                    </a:lnTo>
                    <a:lnTo>
                      <a:pt x="5865" y="4178"/>
                    </a:lnTo>
                    <a:lnTo>
                      <a:pt x="5829" y="4248"/>
                    </a:lnTo>
                    <a:lnTo>
                      <a:pt x="5787" y="4314"/>
                    </a:lnTo>
                    <a:lnTo>
                      <a:pt x="5741" y="4376"/>
                    </a:lnTo>
                    <a:lnTo>
                      <a:pt x="5689" y="4434"/>
                    </a:lnTo>
                    <a:lnTo>
                      <a:pt x="5632" y="4489"/>
                    </a:lnTo>
                    <a:lnTo>
                      <a:pt x="5571" y="4537"/>
                    </a:lnTo>
                    <a:lnTo>
                      <a:pt x="5507" y="4581"/>
                    </a:lnTo>
                    <a:lnTo>
                      <a:pt x="5439" y="4620"/>
                    </a:lnTo>
                    <a:lnTo>
                      <a:pt x="5369" y="4652"/>
                    </a:lnTo>
                    <a:lnTo>
                      <a:pt x="5295" y="4678"/>
                    </a:lnTo>
                    <a:lnTo>
                      <a:pt x="5218" y="4699"/>
                    </a:lnTo>
                    <a:lnTo>
                      <a:pt x="5141" y="4713"/>
                    </a:lnTo>
                    <a:lnTo>
                      <a:pt x="5060" y="4720"/>
                    </a:lnTo>
                    <a:lnTo>
                      <a:pt x="5020" y="4721"/>
                    </a:lnTo>
                    <a:lnTo>
                      <a:pt x="5020" y="4721"/>
                    </a:lnTo>
                    <a:lnTo>
                      <a:pt x="4968" y="4720"/>
                    </a:lnTo>
                    <a:lnTo>
                      <a:pt x="4867" y="4708"/>
                    </a:lnTo>
                    <a:lnTo>
                      <a:pt x="4818" y="4699"/>
                    </a:lnTo>
                    <a:lnTo>
                      <a:pt x="4748" y="4681"/>
                    </a:lnTo>
                    <a:lnTo>
                      <a:pt x="4679" y="4656"/>
                    </a:lnTo>
                    <a:lnTo>
                      <a:pt x="4651" y="4647"/>
                    </a:lnTo>
                    <a:lnTo>
                      <a:pt x="4621" y="4646"/>
                    </a:lnTo>
                    <a:lnTo>
                      <a:pt x="4604" y="4646"/>
                    </a:lnTo>
                    <a:lnTo>
                      <a:pt x="4570" y="4653"/>
                    </a:lnTo>
                    <a:lnTo>
                      <a:pt x="4538" y="4668"/>
                    </a:lnTo>
                    <a:lnTo>
                      <a:pt x="4511" y="4688"/>
                    </a:lnTo>
                    <a:lnTo>
                      <a:pt x="4498" y="4701"/>
                    </a:lnTo>
                    <a:lnTo>
                      <a:pt x="4464" y="4740"/>
                    </a:lnTo>
                    <a:lnTo>
                      <a:pt x="4390" y="4809"/>
                    </a:lnTo>
                    <a:lnTo>
                      <a:pt x="4310" y="4870"/>
                    </a:lnTo>
                    <a:lnTo>
                      <a:pt x="4224" y="4920"/>
                    </a:lnTo>
                    <a:lnTo>
                      <a:pt x="4134" y="4962"/>
                    </a:lnTo>
                    <a:lnTo>
                      <a:pt x="4039" y="4994"/>
                    </a:lnTo>
                    <a:lnTo>
                      <a:pt x="3942" y="5015"/>
                    </a:lnTo>
                    <a:lnTo>
                      <a:pt x="3842" y="5027"/>
                    </a:lnTo>
                    <a:lnTo>
                      <a:pt x="3791" y="50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6951663" y="3371850"/>
                <a:ext cx="1068388" cy="1355725"/>
              </a:xfrm>
              <a:custGeom>
                <a:avLst/>
                <a:gdLst>
                  <a:gd name="T0" fmla="*/ 876 w 2694"/>
                  <a:gd name="T1" fmla="*/ 3410 h 3414"/>
                  <a:gd name="T2" fmla="*/ 1098 w 2694"/>
                  <a:gd name="T3" fmla="*/ 3351 h 3414"/>
                  <a:gd name="T4" fmla="*/ 1104 w 2694"/>
                  <a:gd name="T5" fmla="*/ 3207 h 3414"/>
                  <a:gd name="T6" fmla="*/ 1258 w 2694"/>
                  <a:gd name="T7" fmla="*/ 3089 h 3414"/>
                  <a:gd name="T8" fmla="*/ 1398 w 2694"/>
                  <a:gd name="T9" fmla="*/ 3117 h 3414"/>
                  <a:gd name="T10" fmla="*/ 1512 w 2694"/>
                  <a:gd name="T11" fmla="*/ 2918 h 3414"/>
                  <a:gd name="T12" fmla="*/ 1417 w 2694"/>
                  <a:gd name="T13" fmla="*/ 2809 h 3414"/>
                  <a:gd name="T14" fmla="*/ 1441 w 2694"/>
                  <a:gd name="T15" fmla="*/ 2617 h 3414"/>
                  <a:gd name="T16" fmla="*/ 1560 w 2694"/>
                  <a:gd name="T17" fmla="*/ 2538 h 3414"/>
                  <a:gd name="T18" fmla="*/ 1499 w 2694"/>
                  <a:gd name="T19" fmla="*/ 2316 h 3414"/>
                  <a:gd name="T20" fmla="*/ 1357 w 2694"/>
                  <a:gd name="T21" fmla="*/ 2309 h 3414"/>
                  <a:gd name="T22" fmla="*/ 1238 w 2694"/>
                  <a:gd name="T23" fmla="*/ 2156 h 3414"/>
                  <a:gd name="T24" fmla="*/ 1267 w 2694"/>
                  <a:gd name="T25" fmla="*/ 2017 h 3414"/>
                  <a:gd name="T26" fmla="*/ 1073 w 2694"/>
                  <a:gd name="T27" fmla="*/ 1904 h 3414"/>
                  <a:gd name="T28" fmla="*/ 1172 w 2694"/>
                  <a:gd name="T29" fmla="*/ 1821 h 3414"/>
                  <a:gd name="T30" fmla="*/ 1433 w 2694"/>
                  <a:gd name="T31" fmla="*/ 1930 h 3414"/>
                  <a:gd name="T32" fmla="*/ 1812 w 2694"/>
                  <a:gd name="T33" fmla="*/ 2096 h 3414"/>
                  <a:gd name="T34" fmla="*/ 1951 w 2694"/>
                  <a:gd name="T35" fmla="*/ 1903 h 3414"/>
                  <a:gd name="T36" fmla="*/ 2159 w 2694"/>
                  <a:gd name="T37" fmla="*/ 1795 h 3414"/>
                  <a:gd name="T38" fmla="*/ 2394 w 2694"/>
                  <a:gd name="T39" fmla="*/ 1562 h 3414"/>
                  <a:gd name="T40" fmla="*/ 2500 w 2694"/>
                  <a:gd name="T41" fmla="*/ 1353 h 3414"/>
                  <a:gd name="T42" fmla="*/ 2694 w 2694"/>
                  <a:gd name="T43" fmla="*/ 1213 h 3414"/>
                  <a:gd name="T44" fmla="*/ 2527 w 2694"/>
                  <a:gd name="T45" fmla="*/ 836 h 3414"/>
                  <a:gd name="T46" fmla="*/ 2418 w 2694"/>
                  <a:gd name="T47" fmla="*/ 574 h 3414"/>
                  <a:gd name="T48" fmla="*/ 2271 w 2694"/>
                  <a:gd name="T49" fmla="*/ 191 h 3414"/>
                  <a:gd name="T50" fmla="*/ 2037 w 2694"/>
                  <a:gd name="T51" fmla="*/ 231 h 3414"/>
                  <a:gd name="T52" fmla="*/ 1812 w 2694"/>
                  <a:gd name="T53" fmla="*/ 157 h 3414"/>
                  <a:gd name="T54" fmla="*/ 1480 w 2694"/>
                  <a:gd name="T55" fmla="*/ 157 h 3414"/>
                  <a:gd name="T56" fmla="*/ 1255 w 2694"/>
                  <a:gd name="T57" fmla="*/ 231 h 3414"/>
                  <a:gd name="T58" fmla="*/ 1021 w 2694"/>
                  <a:gd name="T59" fmla="*/ 191 h 3414"/>
                  <a:gd name="T60" fmla="*/ 873 w 2694"/>
                  <a:gd name="T61" fmla="*/ 574 h 3414"/>
                  <a:gd name="T62" fmla="*/ 765 w 2694"/>
                  <a:gd name="T63" fmla="*/ 836 h 3414"/>
                  <a:gd name="T64" fmla="*/ 597 w 2694"/>
                  <a:gd name="T65" fmla="*/ 1213 h 3414"/>
                  <a:gd name="T66" fmla="*/ 792 w 2694"/>
                  <a:gd name="T67" fmla="*/ 1353 h 3414"/>
                  <a:gd name="T68" fmla="*/ 898 w 2694"/>
                  <a:gd name="T69" fmla="*/ 1562 h 3414"/>
                  <a:gd name="T70" fmla="*/ 1025 w 2694"/>
                  <a:gd name="T71" fmla="*/ 1904 h 3414"/>
                  <a:gd name="T72" fmla="*/ 833 w 2694"/>
                  <a:gd name="T73" fmla="*/ 1974 h 3414"/>
                  <a:gd name="T74" fmla="*/ 735 w 2694"/>
                  <a:gd name="T75" fmla="*/ 1974 h 3414"/>
                  <a:gd name="T76" fmla="*/ 612 w 2694"/>
                  <a:gd name="T77" fmla="*/ 1867 h 3414"/>
                  <a:gd name="T78" fmla="*/ 432 w 2694"/>
                  <a:gd name="T79" fmla="*/ 1931 h 3414"/>
                  <a:gd name="T80" fmla="*/ 404 w 2694"/>
                  <a:gd name="T81" fmla="*/ 2092 h 3414"/>
                  <a:gd name="T82" fmla="*/ 284 w 2694"/>
                  <a:gd name="T83" fmla="*/ 2200 h 3414"/>
                  <a:gd name="T84" fmla="*/ 122 w 2694"/>
                  <a:gd name="T85" fmla="*/ 2209 h 3414"/>
                  <a:gd name="T86" fmla="*/ 38 w 2694"/>
                  <a:gd name="T87" fmla="*/ 2384 h 3414"/>
                  <a:gd name="T88" fmla="*/ 132 w 2694"/>
                  <a:gd name="T89" fmla="*/ 2520 h 3414"/>
                  <a:gd name="T90" fmla="*/ 124 w 2694"/>
                  <a:gd name="T91" fmla="*/ 2679 h 3414"/>
                  <a:gd name="T92" fmla="*/ 15 w 2694"/>
                  <a:gd name="T93" fmla="*/ 2802 h 3414"/>
                  <a:gd name="T94" fmla="*/ 80 w 2694"/>
                  <a:gd name="T95" fmla="*/ 2983 h 3414"/>
                  <a:gd name="T96" fmla="*/ 241 w 2694"/>
                  <a:gd name="T97" fmla="*/ 3010 h 3414"/>
                  <a:gd name="T98" fmla="*/ 350 w 2694"/>
                  <a:gd name="T99" fmla="*/ 3130 h 3414"/>
                  <a:gd name="T100" fmla="*/ 358 w 2694"/>
                  <a:gd name="T101" fmla="*/ 3292 h 3414"/>
                  <a:gd name="T102" fmla="*/ 534 w 2694"/>
                  <a:gd name="T103" fmla="*/ 3375 h 3414"/>
                  <a:gd name="T104" fmla="*/ 730 w 2694"/>
                  <a:gd name="T105" fmla="*/ 3290 h 3414"/>
                  <a:gd name="T106" fmla="*/ 828 w 2694"/>
                  <a:gd name="T107" fmla="*/ 3290 h 3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94" h="3414">
                    <a:moveTo>
                      <a:pt x="828" y="3290"/>
                    </a:moveTo>
                    <a:lnTo>
                      <a:pt x="837" y="3414"/>
                    </a:lnTo>
                    <a:lnTo>
                      <a:pt x="876" y="3410"/>
                    </a:lnTo>
                    <a:lnTo>
                      <a:pt x="951" y="3397"/>
                    </a:lnTo>
                    <a:lnTo>
                      <a:pt x="1026" y="3378"/>
                    </a:lnTo>
                    <a:lnTo>
                      <a:pt x="1098" y="3351"/>
                    </a:lnTo>
                    <a:lnTo>
                      <a:pt x="1131" y="3334"/>
                    </a:lnTo>
                    <a:lnTo>
                      <a:pt x="1076" y="3222"/>
                    </a:lnTo>
                    <a:lnTo>
                      <a:pt x="1104" y="3207"/>
                    </a:lnTo>
                    <a:lnTo>
                      <a:pt x="1160" y="3173"/>
                    </a:lnTo>
                    <a:lnTo>
                      <a:pt x="1210" y="3133"/>
                    </a:lnTo>
                    <a:lnTo>
                      <a:pt x="1258" y="3089"/>
                    </a:lnTo>
                    <a:lnTo>
                      <a:pt x="1279" y="3064"/>
                    </a:lnTo>
                    <a:lnTo>
                      <a:pt x="1374" y="3146"/>
                    </a:lnTo>
                    <a:lnTo>
                      <a:pt x="1398" y="3117"/>
                    </a:lnTo>
                    <a:lnTo>
                      <a:pt x="1442" y="3055"/>
                    </a:lnTo>
                    <a:lnTo>
                      <a:pt x="1480" y="2989"/>
                    </a:lnTo>
                    <a:lnTo>
                      <a:pt x="1512" y="2918"/>
                    </a:lnTo>
                    <a:lnTo>
                      <a:pt x="1525" y="2880"/>
                    </a:lnTo>
                    <a:lnTo>
                      <a:pt x="1407" y="2841"/>
                    </a:lnTo>
                    <a:lnTo>
                      <a:pt x="1417" y="2809"/>
                    </a:lnTo>
                    <a:lnTo>
                      <a:pt x="1432" y="2745"/>
                    </a:lnTo>
                    <a:lnTo>
                      <a:pt x="1440" y="2681"/>
                    </a:lnTo>
                    <a:lnTo>
                      <a:pt x="1441" y="2617"/>
                    </a:lnTo>
                    <a:lnTo>
                      <a:pt x="1440" y="2586"/>
                    </a:lnTo>
                    <a:lnTo>
                      <a:pt x="1564" y="2577"/>
                    </a:lnTo>
                    <a:lnTo>
                      <a:pt x="1560" y="2538"/>
                    </a:lnTo>
                    <a:lnTo>
                      <a:pt x="1547" y="2461"/>
                    </a:lnTo>
                    <a:lnTo>
                      <a:pt x="1527" y="2388"/>
                    </a:lnTo>
                    <a:lnTo>
                      <a:pt x="1499" y="2316"/>
                    </a:lnTo>
                    <a:lnTo>
                      <a:pt x="1483" y="2281"/>
                    </a:lnTo>
                    <a:lnTo>
                      <a:pt x="1371" y="2337"/>
                    </a:lnTo>
                    <a:lnTo>
                      <a:pt x="1357" y="2309"/>
                    </a:lnTo>
                    <a:lnTo>
                      <a:pt x="1322" y="2254"/>
                    </a:lnTo>
                    <a:lnTo>
                      <a:pt x="1283" y="2204"/>
                    </a:lnTo>
                    <a:lnTo>
                      <a:pt x="1238" y="2156"/>
                    </a:lnTo>
                    <a:lnTo>
                      <a:pt x="1214" y="2134"/>
                    </a:lnTo>
                    <a:lnTo>
                      <a:pt x="1296" y="2040"/>
                    </a:lnTo>
                    <a:lnTo>
                      <a:pt x="1267" y="2017"/>
                    </a:lnTo>
                    <a:lnTo>
                      <a:pt x="1208" y="1973"/>
                    </a:lnTo>
                    <a:lnTo>
                      <a:pt x="1143" y="1935"/>
                    </a:lnTo>
                    <a:lnTo>
                      <a:pt x="1073" y="1904"/>
                    </a:lnTo>
                    <a:lnTo>
                      <a:pt x="1037" y="1891"/>
                    </a:lnTo>
                    <a:lnTo>
                      <a:pt x="1133" y="1795"/>
                    </a:lnTo>
                    <a:lnTo>
                      <a:pt x="1172" y="1821"/>
                    </a:lnTo>
                    <a:lnTo>
                      <a:pt x="1255" y="1867"/>
                    </a:lnTo>
                    <a:lnTo>
                      <a:pt x="1341" y="1903"/>
                    </a:lnTo>
                    <a:lnTo>
                      <a:pt x="1433" y="1930"/>
                    </a:lnTo>
                    <a:lnTo>
                      <a:pt x="1480" y="1939"/>
                    </a:lnTo>
                    <a:lnTo>
                      <a:pt x="1480" y="2096"/>
                    </a:lnTo>
                    <a:lnTo>
                      <a:pt x="1812" y="2096"/>
                    </a:lnTo>
                    <a:lnTo>
                      <a:pt x="1812" y="1939"/>
                    </a:lnTo>
                    <a:lnTo>
                      <a:pt x="1858" y="1930"/>
                    </a:lnTo>
                    <a:lnTo>
                      <a:pt x="1951" y="1903"/>
                    </a:lnTo>
                    <a:lnTo>
                      <a:pt x="2037" y="1867"/>
                    </a:lnTo>
                    <a:lnTo>
                      <a:pt x="2120" y="1821"/>
                    </a:lnTo>
                    <a:lnTo>
                      <a:pt x="2159" y="1795"/>
                    </a:lnTo>
                    <a:lnTo>
                      <a:pt x="2271" y="1907"/>
                    </a:lnTo>
                    <a:lnTo>
                      <a:pt x="2504" y="1672"/>
                    </a:lnTo>
                    <a:lnTo>
                      <a:pt x="2394" y="1562"/>
                    </a:lnTo>
                    <a:lnTo>
                      <a:pt x="2418" y="1523"/>
                    </a:lnTo>
                    <a:lnTo>
                      <a:pt x="2464" y="1440"/>
                    </a:lnTo>
                    <a:lnTo>
                      <a:pt x="2500" y="1353"/>
                    </a:lnTo>
                    <a:lnTo>
                      <a:pt x="2527" y="1261"/>
                    </a:lnTo>
                    <a:lnTo>
                      <a:pt x="2538" y="1213"/>
                    </a:lnTo>
                    <a:lnTo>
                      <a:pt x="2694" y="1213"/>
                    </a:lnTo>
                    <a:lnTo>
                      <a:pt x="2694" y="883"/>
                    </a:lnTo>
                    <a:lnTo>
                      <a:pt x="2538" y="883"/>
                    </a:lnTo>
                    <a:lnTo>
                      <a:pt x="2527" y="836"/>
                    </a:lnTo>
                    <a:lnTo>
                      <a:pt x="2500" y="744"/>
                    </a:lnTo>
                    <a:lnTo>
                      <a:pt x="2464" y="656"/>
                    </a:lnTo>
                    <a:lnTo>
                      <a:pt x="2418" y="574"/>
                    </a:lnTo>
                    <a:lnTo>
                      <a:pt x="2394" y="535"/>
                    </a:lnTo>
                    <a:lnTo>
                      <a:pt x="2504" y="424"/>
                    </a:lnTo>
                    <a:lnTo>
                      <a:pt x="2271" y="191"/>
                    </a:lnTo>
                    <a:lnTo>
                      <a:pt x="2159" y="301"/>
                    </a:lnTo>
                    <a:lnTo>
                      <a:pt x="2120" y="275"/>
                    </a:lnTo>
                    <a:lnTo>
                      <a:pt x="2037" y="231"/>
                    </a:lnTo>
                    <a:lnTo>
                      <a:pt x="1951" y="195"/>
                    </a:lnTo>
                    <a:lnTo>
                      <a:pt x="1858" y="167"/>
                    </a:lnTo>
                    <a:lnTo>
                      <a:pt x="1812" y="157"/>
                    </a:lnTo>
                    <a:lnTo>
                      <a:pt x="1812" y="0"/>
                    </a:lnTo>
                    <a:lnTo>
                      <a:pt x="1480" y="0"/>
                    </a:lnTo>
                    <a:lnTo>
                      <a:pt x="1480" y="157"/>
                    </a:lnTo>
                    <a:lnTo>
                      <a:pt x="1433" y="167"/>
                    </a:lnTo>
                    <a:lnTo>
                      <a:pt x="1341" y="195"/>
                    </a:lnTo>
                    <a:lnTo>
                      <a:pt x="1255" y="231"/>
                    </a:lnTo>
                    <a:lnTo>
                      <a:pt x="1172" y="275"/>
                    </a:lnTo>
                    <a:lnTo>
                      <a:pt x="1133" y="301"/>
                    </a:lnTo>
                    <a:lnTo>
                      <a:pt x="1021" y="191"/>
                    </a:lnTo>
                    <a:lnTo>
                      <a:pt x="788" y="424"/>
                    </a:lnTo>
                    <a:lnTo>
                      <a:pt x="898" y="535"/>
                    </a:lnTo>
                    <a:lnTo>
                      <a:pt x="873" y="574"/>
                    </a:lnTo>
                    <a:lnTo>
                      <a:pt x="828" y="656"/>
                    </a:lnTo>
                    <a:lnTo>
                      <a:pt x="792" y="744"/>
                    </a:lnTo>
                    <a:lnTo>
                      <a:pt x="765" y="836"/>
                    </a:lnTo>
                    <a:lnTo>
                      <a:pt x="754" y="883"/>
                    </a:lnTo>
                    <a:lnTo>
                      <a:pt x="597" y="883"/>
                    </a:lnTo>
                    <a:lnTo>
                      <a:pt x="597" y="1213"/>
                    </a:lnTo>
                    <a:lnTo>
                      <a:pt x="754" y="1213"/>
                    </a:lnTo>
                    <a:lnTo>
                      <a:pt x="765" y="1261"/>
                    </a:lnTo>
                    <a:lnTo>
                      <a:pt x="792" y="1353"/>
                    </a:lnTo>
                    <a:lnTo>
                      <a:pt x="828" y="1440"/>
                    </a:lnTo>
                    <a:lnTo>
                      <a:pt x="873" y="1523"/>
                    </a:lnTo>
                    <a:lnTo>
                      <a:pt x="898" y="1562"/>
                    </a:lnTo>
                    <a:lnTo>
                      <a:pt x="788" y="1672"/>
                    </a:lnTo>
                    <a:lnTo>
                      <a:pt x="1021" y="1907"/>
                    </a:lnTo>
                    <a:lnTo>
                      <a:pt x="1025" y="1904"/>
                    </a:lnTo>
                    <a:lnTo>
                      <a:pt x="990" y="2007"/>
                    </a:lnTo>
                    <a:lnTo>
                      <a:pt x="938" y="1991"/>
                    </a:lnTo>
                    <a:lnTo>
                      <a:pt x="833" y="1974"/>
                    </a:lnTo>
                    <a:lnTo>
                      <a:pt x="781" y="1973"/>
                    </a:lnTo>
                    <a:lnTo>
                      <a:pt x="758" y="1973"/>
                    </a:lnTo>
                    <a:lnTo>
                      <a:pt x="735" y="1974"/>
                    </a:lnTo>
                    <a:lnTo>
                      <a:pt x="726" y="1850"/>
                    </a:lnTo>
                    <a:lnTo>
                      <a:pt x="688" y="1854"/>
                    </a:lnTo>
                    <a:lnTo>
                      <a:pt x="612" y="1867"/>
                    </a:lnTo>
                    <a:lnTo>
                      <a:pt x="538" y="1887"/>
                    </a:lnTo>
                    <a:lnTo>
                      <a:pt x="467" y="1915"/>
                    </a:lnTo>
                    <a:lnTo>
                      <a:pt x="432" y="1931"/>
                    </a:lnTo>
                    <a:lnTo>
                      <a:pt x="487" y="2043"/>
                    </a:lnTo>
                    <a:lnTo>
                      <a:pt x="459" y="2057"/>
                    </a:lnTo>
                    <a:lnTo>
                      <a:pt x="404" y="2092"/>
                    </a:lnTo>
                    <a:lnTo>
                      <a:pt x="352" y="2131"/>
                    </a:lnTo>
                    <a:lnTo>
                      <a:pt x="306" y="2175"/>
                    </a:lnTo>
                    <a:lnTo>
                      <a:pt x="284" y="2200"/>
                    </a:lnTo>
                    <a:lnTo>
                      <a:pt x="189" y="2118"/>
                    </a:lnTo>
                    <a:lnTo>
                      <a:pt x="166" y="2147"/>
                    </a:lnTo>
                    <a:lnTo>
                      <a:pt x="122" y="2209"/>
                    </a:lnTo>
                    <a:lnTo>
                      <a:pt x="83" y="2275"/>
                    </a:lnTo>
                    <a:lnTo>
                      <a:pt x="52" y="2346"/>
                    </a:lnTo>
                    <a:lnTo>
                      <a:pt x="38" y="2384"/>
                    </a:lnTo>
                    <a:lnTo>
                      <a:pt x="157" y="2424"/>
                    </a:lnTo>
                    <a:lnTo>
                      <a:pt x="146" y="2455"/>
                    </a:lnTo>
                    <a:lnTo>
                      <a:pt x="132" y="2520"/>
                    </a:lnTo>
                    <a:lnTo>
                      <a:pt x="124" y="2583"/>
                    </a:lnTo>
                    <a:lnTo>
                      <a:pt x="122" y="2647"/>
                    </a:lnTo>
                    <a:lnTo>
                      <a:pt x="124" y="2679"/>
                    </a:lnTo>
                    <a:lnTo>
                      <a:pt x="0" y="2687"/>
                    </a:lnTo>
                    <a:lnTo>
                      <a:pt x="3" y="2726"/>
                    </a:lnTo>
                    <a:lnTo>
                      <a:pt x="15" y="2802"/>
                    </a:lnTo>
                    <a:lnTo>
                      <a:pt x="36" y="2876"/>
                    </a:lnTo>
                    <a:lnTo>
                      <a:pt x="63" y="2948"/>
                    </a:lnTo>
                    <a:lnTo>
                      <a:pt x="80" y="2983"/>
                    </a:lnTo>
                    <a:lnTo>
                      <a:pt x="192" y="2927"/>
                    </a:lnTo>
                    <a:lnTo>
                      <a:pt x="207" y="2955"/>
                    </a:lnTo>
                    <a:lnTo>
                      <a:pt x="241" y="3010"/>
                    </a:lnTo>
                    <a:lnTo>
                      <a:pt x="280" y="3062"/>
                    </a:lnTo>
                    <a:lnTo>
                      <a:pt x="325" y="3108"/>
                    </a:lnTo>
                    <a:lnTo>
                      <a:pt x="350" y="3130"/>
                    </a:lnTo>
                    <a:lnTo>
                      <a:pt x="268" y="3225"/>
                    </a:lnTo>
                    <a:lnTo>
                      <a:pt x="297" y="3248"/>
                    </a:lnTo>
                    <a:lnTo>
                      <a:pt x="358" y="3292"/>
                    </a:lnTo>
                    <a:lnTo>
                      <a:pt x="425" y="3331"/>
                    </a:lnTo>
                    <a:lnTo>
                      <a:pt x="496" y="3362"/>
                    </a:lnTo>
                    <a:lnTo>
                      <a:pt x="534" y="3375"/>
                    </a:lnTo>
                    <a:lnTo>
                      <a:pt x="573" y="3257"/>
                    </a:lnTo>
                    <a:lnTo>
                      <a:pt x="625" y="3273"/>
                    </a:lnTo>
                    <a:lnTo>
                      <a:pt x="730" y="3290"/>
                    </a:lnTo>
                    <a:lnTo>
                      <a:pt x="781" y="3291"/>
                    </a:lnTo>
                    <a:lnTo>
                      <a:pt x="805" y="3291"/>
                    </a:lnTo>
                    <a:lnTo>
                      <a:pt x="828" y="32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7594600" y="4160838"/>
                <a:ext cx="434975" cy="434975"/>
              </a:xfrm>
              <a:custGeom>
                <a:avLst/>
                <a:gdLst>
                  <a:gd name="T0" fmla="*/ 187 w 1097"/>
                  <a:gd name="T1" fmla="*/ 847 h 1095"/>
                  <a:gd name="T2" fmla="*/ 289 w 1097"/>
                  <a:gd name="T3" fmla="*/ 939 h 1095"/>
                  <a:gd name="T4" fmla="*/ 287 w 1097"/>
                  <a:gd name="T5" fmla="*/ 1040 h 1095"/>
                  <a:gd name="T6" fmla="*/ 442 w 1097"/>
                  <a:gd name="T7" fmla="*/ 1095 h 1095"/>
                  <a:gd name="T8" fmla="*/ 504 w 1097"/>
                  <a:gd name="T9" fmla="*/ 1015 h 1095"/>
                  <a:gd name="T10" fmla="*/ 580 w 1097"/>
                  <a:gd name="T11" fmla="*/ 1016 h 1095"/>
                  <a:gd name="T12" fmla="*/ 626 w 1097"/>
                  <a:gd name="T13" fmla="*/ 1011 h 1095"/>
                  <a:gd name="T14" fmla="*/ 660 w 1097"/>
                  <a:gd name="T15" fmla="*/ 1094 h 1095"/>
                  <a:gd name="T16" fmla="*/ 814 w 1097"/>
                  <a:gd name="T17" fmla="*/ 1038 h 1095"/>
                  <a:gd name="T18" fmla="*/ 812 w 1097"/>
                  <a:gd name="T19" fmla="*/ 935 h 1095"/>
                  <a:gd name="T20" fmla="*/ 913 w 1097"/>
                  <a:gd name="T21" fmla="*/ 843 h 1095"/>
                  <a:gd name="T22" fmla="*/ 1014 w 1097"/>
                  <a:gd name="T23" fmla="*/ 855 h 1095"/>
                  <a:gd name="T24" fmla="*/ 1084 w 1097"/>
                  <a:gd name="T25" fmla="*/ 707 h 1095"/>
                  <a:gd name="T26" fmla="*/ 1009 w 1097"/>
                  <a:gd name="T27" fmla="*/ 636 h 1095"/>
                  <a:gd name="T28" fmla="*/ 1016 w 1097"/>
                  <a:gd name="T29" fmla="*/ 497 h 1095"/>
                  <a:gd name="T30" fmla="*/ 1096 w 1097"/>
                  <a:gd name="T31" fmla="*/ 435 h 1095"/>
                  <a:gd name="T32" fmla="*/ 1040 w 1097"/>
                  <a:gd name="T33" fmla="*/ 281 h 1095"/>
                  <a:gd name="T34" fmla="*/ 937 w 1097"/>
                  <a:gd name="T35" fmla="*/ 285 h 1095"/>
                  <a:gd name="T36" fmla="*/ 845 w 1097"/>
                  <a:gd name="T37" fmla="*/ 182 h 1095"/>
                  <a:gd name="T38" fmla="*/ 856 w 1097"/>
                  <a:gd name="T39" fmla="*/ 81 h 1095"/>
                  <a:gd name="T40" fmla="*/ 709 w 1097"/>
                  <a:gd name="T41" fmla="*/ 13 h 1095"/>
                  <a:gd name="T42" fmla="*/ 638 w 1097"/>
                  <a:gd name="T43" fmla="*/ 87 h 1095"/>
                  <a:gd name="T44" fmla="*/ 549 w 1097"/>
                  <a:gd name="T45" fmla="*/ 77 h 1095"/>
                  <a:gd name="T46" fmla="*/ 486 w 1097"/>
                  <a:gd name="T47" fmla="*/ 83 h 1095"/>
                  <a:gd name="T48" fmla="*/ 454 w 1097"/>
                  <a:gd name="T49" fmla="*/ 88 h 1095"/>
                  <a:gd name="T50" fmla="*/ 383 w 1097"/>
                  <a:gd name="T51" fmla="*/ 14 h 1095"/>
                  <a:gd name="T52" fmla="*/ 236 w 1097"/>
                  <a:gd name="T53" fmla="*/ 85 h 1095"/>
                  <a:gd name="T54" fmla="*/ 248 w 1097"/>
                  <a:gd name="T55" fmla="*/ 185 h 1095"/>
                  <a:gd name="T56" fmla="*/ 157 w 1097"/>
                  <a:gd name="T57" fmla="*/ 289 h 1095"/>
                  <a:gd name="T58" fmla="*/ 55 w 1097"/>
                  <a:gd name="T59" fmla="*/ 285 h 1095"/>
                  <a:gd name="T60" fmla="*/ 0 w 1097"/>
                  <a:gd name="T61" fmla="*/ 442 h 1095"/>
                  <a:gd name="T62" fmla="*/ 81 w 1097"/>
                  <a:gd name="T63" fmla="*/ 505 h 1095"/>
                  <a:gd name="T64" fmla="*/ 88 w 1097"/>
                  <a:gd name="T65" fmla="*/ 641 h 1095"/>
                  <a:gd name="T66" fmla="*/ 15 w 1097"/>
                  <a:gd name="T67" fmla="*/ 713 h 1095"/>
                  <a:gd name="T68" fmla="*/ 86 w 1097"/>
                  <a:gd name="T69" fmla="*/ 86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7" h="1095">
                    <a:moveTo>
                      <a:pt x="160" y="810"/>
                    </a:moveTo>
                    <a:lnTo>
                      <a:pt x="187" y="847"/>
                    </a:lnTo>
                    <a:lnTo>
                      <a:pt x="252" y="912"/>
                    </a:lnTo>
                    <a:lnTo>
                      <a:pt x="289" y="939"/>
                    </a:lnTo>
                    <a:lnTo>
                      <a:pt x="241" y="1013"/>
                    </a:lnTo>
                    <a:lnTo>
                      <a:pt x="287" y="1040"/>
                    </a:lnTo>
                    <a:lnTo>
                      <a:pt x="388" y="1082"/>
                    </a:lnTo>
                    <a:lnTo>
                      <a:pt x="442" y="1095"/>
                    </a:lnTo>
                    <a:lnTo>
                      <a:pt x="459" y="1008"/>
                    </a:lnTo>
                    <a:lnTo>
                      <a:pt x="504" y="1015"/>
                    </a:lnTo>
                    <a:lnTo>
                      <a:pt x="549" y="1017"/>
                    </a:lnTo>
                    <a:lnTo>
                      <a:pt x="580" y="1016"/>
                    </a:lnTo>
                    <a:lnTo>
                      <a:pt x="609" y="1012"/>
                    </a:lnTo>
                    <a:lnTo>
                      <a:pt x="626" y="1011"/>
                    </a:lnTo>
                    <a:lnTo>
                      <a:pt x="642" y="1007"/>
                    </a:lnTo>
                    <a:lnTo>
                      <a:pt x="660" y="1094"/>
                    </a:lnTo>
                    <a:lnTo>
                      <a:pt x="714" y="1081"/>
                    </a:lnTo>
                    <a:lnTo>
                      <a:pt x="814" y="1038"/>
                    </a:lnTo>
                    <a:lnTo>
                      <a:pt x="861" y="1009"/>
                    </a:lnTo>
                    <a:lnTo>
                      <a:pt x="812" y="935"/>
                    </a:lnTo>
                    <a:lnTo>
                      <a:pt x="848" y="910"/>
                    </a:lnTo>
                    <a:lnTo>
                      <a:pt x="913" y="843"/>
                    </a:lnTo>
                    <a:lnTo>
                      <a:pt x="940" y="806"/>
                    </a:lnTo>
                    <a:lnTo>
                      <a:pt x="1014" y="855"/>
                    </a:lnTo>
                    <a:lnTo>
                      <a:pt x="1042" y="808"/>
                    </a:lnTo>
                    <a:lnTo>
                      <a:pt x="1084" y="707"/>
                    </a:lnTo>
                    <a:lnTo>
                      <a:pt x="1097" y="653"/>
                    </a:lnTo>
                    <a:lnTo>
                      <a:pt x="1009" y="636"/>
                    </a:lnTo>
                    <a:lnTo>
                      <a:pt x="1016" y="589"/>
                    </a:lnTo>
                    <a:lnTo>
                      <a:pt x="1016" y="497"/>
                    </a:lnTo>
                    <a:lnTo>
                      <a:pt x="1009" y="453"/>
                    </a:lnTo>
                    <a:lnTo>
                      <a:pt x="1096" y="435"/>
                    </a:lnTo>
                    <a:lnTo>
                      <a:pt x="1083" y="382"/>
                    </a:lnTo>
                    <a:lnTo>
                      <a:pt x="1040" y="281"/>
                    </a:lnTo>
                    <a:lnTo>
                      <a:pt x="1010" y="234"/>
                    </a:lnTo>
                    <a:lnTo>
                      <a:pt x="937" y="285"/>
                    </a:lnTo>
                    <a:lnTo>
                      <a:pt x="910" y="247"/>
                    </a:lnTo>
                    <a:lnTo>
                      <a:pt x="845" y="182"/>
                    </a:lnTo>
                    <a:lnTo>
                      <a:pt x="806" y="155"/>
                    </a:lnTo>
                    <a:lnTo>
                      <a:pt x="856" y="81"/>
                    </a:lnTo>
                    <a:lnTo>
                      <a:pt x="810" y="54"/>
                    </a:lnTo>
                    <a:lnTo>
                      <a:pt x="709" y="13"/>
                    </a:lnTo>
                    <a:lnTo>
                      <a:pt x="655" y="0"/>
                    </a:lnTo>
                    <a:lnTo>
                      <a:pt x="638" y="87"/>
                    </a:lnTo>
                    <a:lnTo>
                      <a:pt x="593" y="79"/>
                    </a:lnTo>
                    <a:lnTo>
                      <a:pt x="549" y="77"/>
                    </a:lnTo>
                    <a:lnTo>
                      <a:pt x="517" y="79"/>
                    </a:lnTo>
                    <a:lnTo>
                      <a:pt x="486" y="83"/>
                    </a:lnTo>
                    <a:lnTo>
                      <a:pt x="471" y="84"/>
                    </a:lnTo>
                    <a:lnTo>
                      <a:pt x="454" y="88"/>
                    </a:lnTo>
                    <a:lnTo>
                      <a:pt x="437" y="1"/>
                    </a:lnTo>
                    <a:lnTo>
                      <a:pt x="383" y="14"/>
                    </a:lnTo>
                    <a:lnTo>
                      <a:pt x="282" y="55"/>
                    </a:lnTo>
                    <a:lnTo>
                      <a:pt x="236" y="85"/>
                    </a:lnTo>
                    <a:lnTo>
                      <a:pt x="285" y="159"/>
                    </a:lnTo>
                    <a:lnTo>
                      <a:pt x="248" y="185"/>
                    </a:lnTo>
                    <a:lnTo>
                      <a:pt x="183" y="251"/>
                    </a:lnTo>
                    <a:lnTo>
                      <a:pt x="157" y="289"/>
                    </a:lnTo>
                    <a:lnTo>
                      <a:pt x="83" y="239"/>
                    </a:lnTo>
                    <a:lnTo>
                      <a:pt x="55" y="285"/>
                    </a:lnTo>
                    <a:lnTo>
                      <a:pt x="13" y="386"/>
                    </a:lnTo>
                    <a:lnTo>
                      <a:pt x="0" y="442"/>
                    </a:lnTo>
                    <a:lnTo>
                      <a:pt x="87" y="459"/>
                    </a:lnTo>
                    <a:lnTo>
                      <a:pt x="81" y="505"/>
                    </a:lnTo>
                    <a:lnTo>
                      <a:pt x="81" y="597"/>
                    </a:lnTo>
                    <a:lnTo>
                      <a:pt x="88" y="641"/>
                    </a:lnTo>
                    <a:lnTo>
                      <a:pt x="2" y="659"/>
                    </a:lnTo>
                    <a:lnTo>
                      <a:pt x="15" y="713"/>
                    </a:lnTo>
                    <a:lnTo>
                      <a:pt x="57" y="814"/>
                    </a:lnTo>
                    <a:lnTo>
                      <a:pt x="86" y="860"/>
                    </a:lnTo>
                    <a:lnTo>
                      <a:pt x="160" y="8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578600" y="3609975"/>
                <a:ext cx="595313" cy="593725"/>
              </a:xfrm>
              <a:custGeom>
                <a:avLst/>
                <a:gdLst>
                  <a:gd name="T0" fmla="*/ 424 w 1497"/>
                  <a:gd name="T1" fmla="*/ 1289 h 1496"/>
                  <a:gd name="T2" fmla="*/ 565 w 1497"/>
                  <a:gd name="T3" fmla="*/ 1351 h 1496"/>
                  <a:gd name="T4" fmla="*/ 566 w 1497"/>
                  <a:gd name="T5" fmla="*/ 1474 h 1496"/>
                  <a:gd name="T6" fmla="*/ 701 w 1497"/>
                  <a:gd name="T7" fmla="*/ 1496 h 1496"/>
                  <a:gd name="T8" fmla="*/ 802 w 1497"/>
                  <a:gd name="T9" fmla="*/ 1495 h 1496"/>
                  <a:gd name="T10" fmla="*/ 841 w 1497"/>
                  <a:gd name="T11" fmla="*/ 1370 h 1496"/>
                  <a:gd name="T12" fmla="*/ 989 w 1497"/>
                  <a:gd name="T13" fmla="*/ 1331 h 1496"/>
                  <a:gd name="T14" fmla="*/ 1052 w 1497"/>
                  <a:gd name="T15" fmla="*/ 1299 h 1496"/>
                  <a:gd name="T16" fmla="*/ 1133 w 1497"/>
                  <a:gd name="T17" fmla="*/ 1390 h 1496"/>
                  <a:gd name="T18" fmla="*/ 1223 w 1497"/>
                  <a:gd name="T19" fmla="*/ 1326 h 1496"/>
                  <a:gd name="T20" fmla="*/ 1327 w 1497"/>
                  <a:gd name="T21" fmla="*/ 1222 h 1496"/>
                  <a:gd name="T22" fmla="*/ 1253 w 1497"/>
                  <a:gd name="T23" fmla="*/ 1123 h 1496"/>
                  <a:gd name="T24" fmla="*/ 1330 w 1497"/>
                  <a:gd name="T25" fmla="*/ 989 h 1496"/>
                  <a:gd name="T26" fmla="*/ 1358 w 1497"/>
                  <a:gd name="T27" fmla="*/ 901 h 1496"/>
                  <a:gd name="T28" fmla="*/ 1483 w 1497"/>
                  <a:gd name="T29" fmla="*/ 895 h 1496"/>
                  <a:gd name="T30" fmla="*/ 1497 w 1497"/>
                  <a:gd name="T31" fmla="*/ 749 h 1496"/>
                  <a:gd name="T32" fmla="*/ 1488 w 1497"/>
                  <a:gd name="T33" fmla="*/ 638 h 1496"/>
                  <a:gd name="T34" fmla="*/ 1365 w 1497"/>
                  <a:gd name="T35" fmla="*/ 624 h 1496"/>
                  <a:gd name="T36" fmla="*/ 1317 w 1497"/>
                  <a:gd name="T37" fmla="*/ 477 h 1496"/>
                  <a:gd name="T38" fmla="*/ 1389 w 1497"/>
                  <a:gd name="T39" fmla="*/ 363 h 1496"/>
                  <a:gd name="T40" fmla="*/ 1326 w 1497"/>
                  <a:gd name="T41" fmla="*/ 272 h 1496"/>
                  <a:gd name="T42" fmla="*/ 1222 w 1497"/>
                  <a:gd name="T43" fmla="*/ 169 h 1496"/>
                  <a:gd name="T44" fmla="*/ 1122 w 1497"/>
                  <a:gd name="T45" fmla="*/ 243 h 1496"/>
                  <a:gd name="T46" fmla="*/ 989 w 1497"/>
                  <a:gd name="T47" fmla="*/ 166 h 1496"/>
                  <a:gd name="T48" fmla="*/ 901 w 1497"/>
                  <a:gd name="T49" fmla="*/ 138 h 1496"/>
                  <a:gd name="T50" fmla="*/ 885 w 1497"/>
                  <a:gd name="T51" fmla="*/ 12 h 1496"/>
                  <a:gd name="T52" fmla="*/ 749 w 1497"/>
                  <a:gd name="T53" fmla="*/ 0 h 1496"/>
                  <a:gd name="T54" fmla="*/ 638 w 1497"/>
                  <a:gd name="T55" fmla="*/ 8 h 1496"/>
                  <a:gd name="T56" fmla="*/ 604 w 1497"/>
                  <a:gd name="T57" fmla="*/ 135 h 1496"/>
                  <a:gd name="T58" fmla="*/ 463 w 1497"/>
                  <a:gd name="T59" fmla="*/ 187 h 1496"/>
                  <a:gd name="T60" fmla="*/ 424 w 1497"/>
                  <a:gd name="T61" fmla="*/ 209 h 1496"/>
                  <a:gd name="T62" fmla="*/ 332 w 1497"/>
                  <a:gd name="T63" fmla="*/ 126 h 1496"/>
                  <a:gd name="T64" fmla="*/ 218 w 1497"/>
                  <a:gd name="T65" fmla="*/ 219 h 1496"/>
                  <a:gd name="T66" fmla="*/ 146 w 1497"/>
                  <a:gd name="T67" fmla="*/ 302 h 1496"/>
                  <a:gd name="T68" fmla="*/ 207 w 1497"/>
                  <a:gd name="T69" fmla="*/ 424 h 1496"/>
                  <a:gd name="T70" fmla="*/ 145 w 1497"/>
                  <a:gd name="T71" fmla="*/ 565 h 1496"/>
                  <a:gd name="T72" fmla="*/ 22 w 1497"/>
                  <a:gd name="T73" fmla="*/ 567 h 1496"/>
                  <a:gd name="T74" fmla="*/ 2 w 1497"/>
                  <a:gd name="T75" fmla="*/ 673 h 1496"/>
                  <a:gd name="T76" fmla="*/ 2 w 1497"/>
                  <a:gd name="T77" fmla="*/ 821 h 1496"/>
                  <a:gd name="T78" fmla="*/ 126 w 1497"/>
                  <a:gd name="T79" fmla="*/ 841 h 1496"/>
                  <a:gd name="T80" fmla="*/ 146 w 1497"/>
                  <a:gd name="T81" fmla="*/ 933 h 1496"/>
                  <a:gd name="T82" fmla="*/ 209 w 1497"/>
                  <a:gd name="T83" fmla="*/ 1072 h 1496"/>
                  <a:gd name="T84" fmla="*/ 126 w 1497"/>
                  <a:gd name="T85" fmla="*/ 1164 h 1496"/>
                  <a:gd name="T86" fmla="*/ 219 w 1497"/>
                  <a:gd name="T87" fmla="*/ 1278 h 1496"/>
                  <a:gd name="T88" fmla="*/ 303 w 1497"/>
                  <a:gd name="T89" fmla="*/ 135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7" h="1496">
                    <a:moveTo>
                      <a:pt x="373" y="1254"/>
                    </a:moveTo>
                    <a:lnTo>
                      <a:pt x="424" y="1289"/>
                    </a:lnTo>
                    <a:lnTo>
                      <a:pt x="507" y="1330"/>
                    </a:lnTo>
                    <a:lnTo>
                      <a:pt x="565" y="1351"/>
                    </a:lnTo>
                    <a:lnTo>
                      <a:pt x="595" y="1359"/>
                    </a:lnTo>
                    <a:lnTo>
                      <a:pt x="566" y="1474"/>
                    </a:lnTo>
                    <a:lnTo>
                      <a:pt x="610" y="1484"/>
                    </a:lnTo>
                    <a:lnTo>
                      <a:pt x="701" y="1496"/>
                    </a:lnTo>
                    <a:lnTo>
                      <a:pt x="748" y="1496"/>
                    </a:lnTo>
                    <a:lnTo>
                      <a:pt x="802" y="1495"/>
                    </a:lnTo>
                    <a:lnTo>
                      <a:pt x="858" y="1488"/>
                    </a:lnTo>
                    <a:lnTo>
                      <a:pt x="841" y="1370"/>
                    </a:lnTo>
                    <a:lnTo>
                      <a:pt x="892" y="1361"/>
                    </a:lnTo>
                    <a:lnTo>
                      <a:pt x="989" y="1331"/>
                    </a:lnTo>
                    <a:lnTo>
                      <a:pt x="1033" y="1309"/>
                    </a:lnTo>
                    <a:lnTo>
                      <a:pt x="1052" y="1299"/>
                    </a:lnTo>
                    <a:lnTo>
                      <a:pt x="1072" y="1287"/>
                    </a:lnTo>
                    <a:lnTo>
                      <a:pt x="1133" y="1390"/>
                    </a:lnTo>
                    <a:lnTo>
                      <a:pt x="1165" y="1370"/>
                    </a:lnTo>
                    <a:lnTo>
                      <a:pt x="1223" y="1326"/>
                    </a:lnTo>
                    <a:lnTo>
                      <a:pt x="1278" y="1277"/>
                    </a:lnTo>
                    <a:lnTo>
                      <a:pt x="1327" y="1222"/>
                    </a:lnTo>
                    <a:lnTo>
                      <a:pt x="1349" y="1194"/>
                    </a:lnTo>
                    <a:lnTo>
                      <a:pt x="1253" y="1123"/>
                    </a:lnTo>
                    <a:lnTo>
                      <a:pt x="1288" y="1072"/>
                    </a:lnTo>
                    <a:lnTo>
                      <a:pt x="1330" y="989"/>
                    </a:lnTo>
                    <a:lnTo>
                      <a:pt x="1350" y="931"/>
                    </a:lnTo>
                    <a:lnTo>
                      <a:pt x="1358" y="901"/>
                    </a:lnTo>
                    <a:lnTo>
                      <a:pt x="1474" y="930"/>
                    </a:lnTo>
                    <a:lnTo>
                      <a:pt x="1483" y="895"/>
                    </a:lnTo>
                    <a:lnTo>
                      <a:pt x="1493" y="823"/>
                    </a:lnTo>
                    <a:lnTo>
                      <a:pt x="1497" y="749"/>
                    </a:lnTo>
                    <a:lnTo>
                      <a:pt x="1493" y="676"/>
                    </a:lnTo>
                    <a:lnTo>
                      <a:pt x="1488" y="638"/>
                    </a:lnTo>
                    <a:lnTo>
                      <a:pt x="1371" y="655"/>
                    </a:lnTo>
                    <a:lnTo>
                      <a:pt x="1365" y="624"/>
                    </a:lnTo>
                    <a:lnTo>
                      <a:pt x="1350" y="563"/>
                    </a:lnTo>
                    <a:lnTo>
                      <a:pt x="1317" y="477"/>
                    </a:lnTo>
                    <a:lnTo>
                      <a:pt x="1288" y="424"/>
                    </a:lnTo>
                    <a:lnTo>
                      <a:pt x="1389" y="363"/>
                    </a:lnTo>
                    <a:lnTo>
                      <a:pt x="1370" y="332"/>
                    </a:lnTo>
                    <a:lnTo>
                      <a:pt x="1326" y="272"/>
                    </a:lnTo>
                    <a:lnTo>
                      <a:pt x="1277" y="218"/>
                    </a:lnTo>
                    <a:lnTo>
                      <a:pt x="1222" y="169"/>
                    </a:lnTo>
                    <a:lnTo>
                      <a:pt x="1194" y="147"/>
                    </a:lnTo>
                    <a:lnTo>
                      <a:pt x="1122" y="243"/>
                    </a:lnTo>
                    <a:lnTo>
                      <a:pt x="1072" y="208"/>
                    </a:lnTo>
                    <a:lnTo>
                      <a:pt x="989" y="166"/>
                    </a:lnTo>
                    <a:lnTo>
                      <a:pt x="930" y="145"/>
                    </a:lnTo>
                    <a:lnTo>
                      <a:pt x="901" y="138"/>
                    </a:lnTo>
                    <a:lnTo>
                      <a:pt x="929" y="22"/>
                    </a:lnTo>
                    <a:lnTo>
                      <a:pt x="885" y="12"/>
                    </a:lnTo>
                    <a:lnTo>
                      <a:pt x="794" y="0"/>
                    </a:lnTo>
                    <a:lnTo>
                      <a:pt x="749" y="0"/>
                    </a:lnTo>
                    <a:lnTo>
                      <a:pt x="693" y="2"/>
                    </a:lnTo>
                    <a:lnTo>
                      <a:pt x="638" y="8"/>
                    </a:lnTo>
                    <a:lnTo>
                      <a:pt x="656" y="126"/>
                    </a:lnTo>
                    <a:lnTo>
                      <a:pt x="604" y="135"/>
                    </a:lnTo>
                    <a:lnTo>
                      <a:pt x="508" y="166"/>
                    </a:lnTo>
                    <a:lnTo>
                      <a:pt x="463" y="187"/>
                    </a:lnTo>
                    <a:lnTo>
                      <a:pt x="443" y="197"/>
                    </a:lnTo>
                    <a:lnTo>
                      <a:pt x="424" y="209"/>
                    </a:lnTo>
                    <a:lnTo>
                      <a:pt x="363" y="107"/>
                    </a:lnTo>
                    <a:lnTo>
                      <a:pt x="332" y="126"/>
                    </a:lnTo>
                    <a:lnTo>
                      <a:pt x="272" y="170"/>
                    </a:lnTo>
                    <a:lnTo>
                      <a:pt x="218" y="219"/>
                    </a:lnTo>
                    <a:lnTo>
                      <a:pt x="168" y="274"/>
                    </a:lnTo>
                    <a:lnTo>
                      <a:pt x="146" y="302"/>
                    </a:lnTo>
                    <a:lnTo>
                      <a:pt x="242" y="374"/>
                    </a:lnTo>
                    <a:lnTo>
                      <a:pt x="207" y="424"/>
                    </a:lnTo>
                    <a:lnTo>
                      <a:pt x="166" y="507"/>
                    </a:lnTo>
                    <a:lnTo>
                      <a:pt x="145" y="565"/>
                    </a:lnTo>
                    <a:lnTo>
                      <a:pt x="137" y="595"/>
                    </a:lnTo>
                    <a:lnTo>
                      <a:pt x="22" y="567"/>
                    </a:lnTo>
                    <a:lnTo>
                      <a:pt x="14" y="602"/>
                    </a:lnTo>
                    <a:lnTo>
                      <a:pt x="2" y="673"/>
                    </a:lnTo>
                    <a:lnTo>
                      <a:pt x="0" y="747"/>
                    </a:lnTo>
                    <a:lnTo>
                      <a:pt x="2" y="821"/>
                    </a:lnTo>
                    <a:lnTo>
                      <a:pt x="8" y="858"/>
                    </a:lnTo>
                    <a:lnTo>
                      <a:pt x="126" y="841"/>
                    </a:lnTo>
                    <a:lnTo>
                      <a:pt x="131" y="873"/>
                    </a:lnTo>
                    <a:lnTo>
                      <a:pt x="146" y="933"/>
                    </a:lnTo>
                    <a:lnTo>
                      <a:pt x="179" y="1019"/>
                    </a:lnTo>
                    <a:lnTo>
                      <a:pt x="209" y="1072"/>
                    </a:lnTo>
                    <a:lnTo>
                      <a:pt x="106" y="1133"/>
                    </a:lnTo>
                    <a:lnTo>
                      <a:pt x="126" y="1164"/>
                    </a:lnTo>
                    <a:lnTo>
                      <a:pt x="170" y="1224"/>
                    </a:lnTo>
                    <a:lnTo>
                      <a:pt x="219" y="1278"/>
                    </a:lnTo>
                    <a:lnTo>
                      <a:pt x="273" y="1327"/>
                    </a:lnTo>
                    <a:lnTo>
                      <a:pt x="303" y="1350"/>
                    </a:lnTo>
                    <a:lnTo>
                      <a:pt x="373" y="12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6237288" y="3757613"/>
                <a:ext cx="298450" cy="298450"/>
              </a:xfrm>
              <a:custGeom>
                <a:avLst/>
                <a:gdLst>
                  <a:gd name="T0" fmla="*/ 110 w 750"/>
                  <a:gd name="T1" fmla="*/ 563 h 749"/>
                  <a:gd name="T2" fmla="*/ 130 w 750"/>
                  <a:gd name="T3" fmla="*/ 591 h 749"/>
                  <a:gd name="T4" fmla="*/ 180 w 750"/>
                  <a:gd name="T5" fmla="*/ 636 h 749"/>
                  <a:gd name="T6" fmla="*/ 210 w 750"/>
                  <a:gd name="T7" fmla="*/ 655 h 749"/>
                  <a:gd name="T8" fmla="*/ 191 w 750"/>
                  <a:gd name="T9" fmla="*/ 709 h 749"/>
                  <a:gd name="T10" fmla="*/ 246 w 750"/>
                  <a:gd name="T11" fmla="*/ 729 h 749"/>
                  <a:gd name="T12" fmla="*/ 302 w 750"/>
                  <a:gd name="T13" fmla="*/ 749 h 749"/>
                  <a:gd name="T14" fmla="*/ 321 w 750"/>
                  <a:gd name="T15" fmla="*/ 696 h 749"/>
                  <a:gd name="T16" fmla="*/ 349 w 750"/>
                  <a:gd name="T17" fmla="*/ 699 h 749"/>
                  <a:gd name="T18" fmla="*/ 375 w 750"/>
                  <a:gd name="T19" fmla="*/ 701 h 749"/>
                  <a:gd name="T20" fmla="*/ 416 w 750"/>
                  <a:gd name="T21" fmla="*/ 698 h 749"/>
                  <a:gd name="T22" fmla="*/ 456 w 750"/>
                  <a:gd name="T23" fmla="*/ 690 h 749"/>
                  <a:gd name="T24" fmla="*/ 481 w 750"/>
                  <a:gd name="T25" fmla="*/ 741 h 749"/>
                  <a:gd name="T26" fmla="*/ 588 w 750"/>
                  <a:gd name="T27" fmla="*/ 690 h 749"/>
                  <a:gd name="T28" fmla="*/ 565 w 750"/>
                  <a:gd name="T29" fmla="*/ 640 h 749"/>
                  <a:gd name="T30" fmla="*/ 591 w 750"/>
                  <a:gd name="T31" fmla="*/ 619 h 749"/>
                  <a:gd name="T32" fmla="*/ 638 w 750"/>
                  <a:gd name="T33" fmla="*/ 569 h 749"/>
                  <a:gd name="T34" fmla="*/ 656 w 750"/>
                  <a:gd name="T35" fmla="*/ 540 h 749"/>
                  <a:gd name="T36" fmla="*/ 709 w 750"/>
                  <a:gd name="T37" fmla="*/ 559 h 749"/>
                  <a:gd name="T38" fmla="*/ 750 w 750"/>
                  <a:gd name="T39" fmla="*/ 447 h 749"/>
                  <a:gd name="T40" fmla="*/ 697 w 750"/>
                  <a:gd name="T41" fmla="*/ 427 h 749"/>
                  <a:gd name="T42" fmla="*/ 701 w 750"/>
                  <a:gd name="T43" fmla="*/ 394 h 749"/>
                  <a:gd name="T44" fmla="*/ 699 w 750"/>
                  <a:gd name="T45" fmla="*/ 325 h 749"/>
                  <a:gd name="T46" fmla="*/ 691 w 750"/>
                  <a:gd name="T47" fmla="*/ 292 h 749"/>
                  <a:gd name="T48" fmla="*/ 743 w 750"/>
                  <a:gd name="T49" fmla="*/ 269 h 749"/>
                  <a:gd name="T50" fmla="*/ 692 w 750"/>
                  <a:gd name="T51" fmla="*/ 160 h 749"/>
                  <a:gd name="T52" fmla="*/ 640 w 750"/>
                  <a:gd name="T53" fmla="*/ 185 h 749"/>
                  <a:gd name="T54" fmla="*/ 620 w 750"/>
                  <a:gd name="T55" fmla="*/ 158 h 749"/>
                  <a:gd name="T56" fmla="*/ 570 w 750"/>
                  <a:gd name="T57" fmla="*/ 112 h 749"/>
                  <a:gd name="T58" fmla="*/ 540 w 750"/>
                  <a:gd name="T59" fmla="*/ 93 h 749"/>
                  <a:gd name="T60" fmla="*/ 560 w 750"/>
                  <a:gd name="T61" fmla="*/ 40 h 749"/>
                  <a:gd name="T62" fmla="*/ 504 w 750"/>
                  <a:gd name="T63" fmla="*/ 19 h 749"/>
                  <a:gd name="T64" fmla="*/ 448 w 750"/>
                  <a:gd name="T65" fmla="*/ 0 h 749"/>
                  <a:gd name="T66" fmla="*/ 429 w 750"/>
                  <a:gd name="T67" fmla="*/ 53 h 749"/>
                  <a:gd name="T68" fmla="*/ 402 w 750"/>
                  <a:gd name="T69" fmla="*/ 49 h 749"/>
                  <a:gd name="T70" fmla="*/ 375 w 750"/>
                  <a:gd name="T71" fmla="*/ 47 h 749"/>
                  <a:gd name="T72" fmla="*/ 333 w 750"/>
                  <a:gd name="T73" fmla="*/ 50 h 749"/>
                  <a:gd name="T74" fmla="*/ 293 w 750"/>
                  <a:gd name="T75" fmla="*/ 58 h 749"/>
                  <a:gd name="T76" fmla="*/ 270 w 750"/>
                  <a:gd name="T77" fmla="*/ 7 h 749"/>
                  <a:gd name="T78" fmla="*/ 162 w 750"/>
                  <a:gd name="T79" fmla="*/ 58 h 749"/>
                  <a:gd name="T80" fmla="*/ 185 w 750"/>
                  <a:gd name="T81" fmla="*/ 108 h 749"/>
                  <a:gd name="T82" fmla="*/ 158 w 750"/>
                  <a:gd name="T83" fmla="*/ 129 h 749"/>
                  <a:gd name="T84" fmla="*/ 113 w 750"/>
                  <a:gd name="T85" fmla="*/ 180 h 749"/>
                  <a:gd name="T86" fmla="*/ 95 w 750"/>
                  <a:gd name="T87" fmla="*/ 208 h 749"/>
                  <a:gd name="T88" fmla="*/ 41 w 750"/>
                  <a:gd name="T89" fmla="*/ 189 h 749"/>
                  <a:gd name="T90" fmla="*/ 0 w 750"/>
                  <a:gd name="T91" fmla="*/ 302 h 749"/>
                  <a:gd name="T92" fmla="*/ 53 w 750"/>
                  <a:gd name="T93" fmla="*/ 321 h 749"/>
                  <a:gd name="T94" fmla="*/ 49 w 750"/>
                  <a:gd name="T95" fmla="*/ 355 h 749"/>
                  <a:gd name="T96" fmla="*/ 52 w 750"/>
                  <a:gd name="T97" fmla="*/ 423 h 749"/>
                  <a:gd name="T98" fmla="*/ 60 w 750"/>
                  <a:gd name="T99" fmla="*/ 456 h 749"/>
                  <a:gd name="T100" fmla="*/ 8 w 750"/>
                  <a:gd name="T101" fmla="*/ 479 h 749"/>
                  <a:gd name="T102" fmla="*/ 58 w 750"/>
                  <a:gd name="T103" fmla="*/ 588 h 749"/>
                  <a:gd name="T104" fmla="*/ 110 w 750"/>
                  <a:gd name="T105" fmla="*/ 563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50" h="749">
                    <a:moveTo>
                      <a:pt x="110" y="563"/>
                    </a:moveTo>
                    <a:lnTo>
                      <a:pt x="130" y="591"/>
                    </a:lnTo>
                    <a:lnTo>
                      <a:pt x="180" y="636"/>
                    </a:lnTo>
                    <a:lnTo>
                      <a:pt x="210" y="655"/>
                    </a:lnTo>
                    <a:lnTo>
                      <a:pt x="191" y="709"/>
                    </a:lnTo>
                    <a:lnTo>
                      <a:pt x="246" y="729"/>
                    </a:lnTo>
                    <a:lnTo>
                      <a:pt x="302" y="749"/>
                    </a:lnTo>
                    <a:lnTo>
                      <a:pt x="321" y="696"/>
                    </a:lnTo>
                    <a:lnTo>
                      <a:pt x="349" y="699"/>
                    </a:lnTo>
                    <a:lnTo>
                      <a:pt x="375" y="701"/>
                    </a:lnTo>
                    <a:lnTo>
                      <a:pt x="416" y="698"/>
                    </a:lnTo>
                    <a:lnTo>
                      <a:pt x="456" y="690"/>
                    </a:lnTo>
                    <a:lnTo>
                      <a:pt x="481" y="741"/>
                    </a:lnTo>
                    <a:lnTo>
                      <a:pt x="588" y="690"/>
                    </a:lnTo>
                    <a:lnTo>
                      <a:pt x="565" y="640"/>
                    </a:lnTo>
                    <a:lnTo>
                      <a:pt x="591" y="619"/>
                    </a:lnTo>
                    <a:lnTo>
                      <a:pt x="638" y="569"/>
                    </a:lnTo>
                    <a:lnTo>
                      <a:pt x="656" y="540"/>
                    </a:lnTo>
                    <a:lnTo>
                      <a:pt x="709" y="559"/>
                    </a:lnTo>
                    <a:lnTo>
                      <a:pt x="750" y="447"/>
                    </a:lnTo>
                    <a:lnTo>
                      <a:pt x="697" y="427"/>
                    </a:lnTo>
                    <a:lnTo>
                      <a:pt x="701" y="394"/>
                    </a:lnTo>
                    <a:lnTo>
                      <a:pt x="699" y="325"/>
                    </a:lnTo>
                    <a:lnTo>
                      <a:pt x="691" y="292"/>
                    </a:lnTo>
                    <a:lnTo>
                      <a:pt x="743" y="269"/>
                    </a:lnTo>
                    <a:lnTo>
                      <a:pt x="692" y="160"/>
                    </a:lnTo>
                    <a:lnTo>
                      <a:pt x="640" y="185"/>
                    </a:lnTo>
                    <a:lnTo>
                      <a:pt x="620" y="158"/>
                    </a:lnTo>
                    <a:lnTo>
                      <a:pt x="570" y="112"/>
                    </a:lnTo>
                    <a:lnTo>
                      <a:pt x="540" y="93"/>
                    </a:lnTo>
                    <a:lnTo>
                      <a:pt x="560" y="40"/>
                    </a:lnTo>
                    <a:lnTo>
                      <a:pt x="504" y="19"/>
                    </a:lnTo>
                    <a:lnTo>
                      <a:pt x="448" y="0"/>
                    </a:lnTo>
                    <a:lnTo>
                      <a:pt x="429" y="53"/>
                    </a:lnTo>
                    <a:lnTo>
                      <a:pt x="402" y="49"/>
                    </a:lnTo>
                    <a:lnTo>
                      <a:pt x="375" y="47"/>
                    </a:lnTo>
                    <a:lnTo>
                      <a:pt x="333" y="50"/>
                    </a:lnTo>
                    <a:lnTo>
                      <a:pt x="293" y="58"/>
                    </a:lnTo>
                    <a:lnTo>
                      <a:pt x="270" y="7"/>
                    </a:lnTo>
                    <a:lnTo>
                      <a:pt x="162" y="58"/>
                    </a:lnTo>
                    <a:lnTo>
                      <a:pt x="185" y="108"/>
                    </a:lnTo>
                    <a:lnTo>
                      <a:pt x="158" y="129"/>
                    </a:lnTo>
                    <a:lnTo>
                      <a:pt x="113" y="180"/>
                    </a:lnTo>
                    <a:lnTo>
                      <a:pt x="95" y="208"/>
                    </a:lnTo>
                    <a:lnTo>
                      <a:pt x="41" y="189"/>
                    </a:lnTo>
                    <a:lnTo>
                      <a:pt x="0" y="302"/>
                    </a:lnTo>
                    <a:lnTo>
                      <a:pt x="53" y="321"/>
                    </a:lnTo>
                    <a:lnTo>
                      <a:pt x="49" y="355"/>
                    </a:lnTo>
                    <a:lnTo>
                      <a:pt x="52" y="423"/>
                    </a:lnTo>
                    <a:lnTo>
                      <a:pt x="60" y="456"/>
                    </a:lnTo>
                    <a:lnTo>
                      <a:pt x="8" y="479"/>
                    </a:lnTo>
                    <a:lnTo>
                      <a:pt x="58" y="588"/>
                    </a:lnTo>
                    <a:lnTo>
                      <a:pt x="110" y="5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5802313" y="3457575"/>
                <a:ext cx="449263" cy="449263"/>
              </a:xfrm>
              <a:custGeom>
                <a:avLst/>
                <a:gdLst>
                  <a:gd name="T0" fmla="*/ 605 w 1131"/>
                  <a:gd name="T1" fmla="*/ 1133 h 1133"/>
                  <a:gd name="T2" fmla="*/ 768 w 1131"/>
                  <a:gd name="T3" fmla="*/ 1098 h 1133"/>
                  <a:gd name="T4" fmla="*/ 779 w 1131"/>
                  <a:gd name="T5" fmla="*/ 994 h 1133"/>
                  <a:gd name="T6" fmla="*/ 894 w 1131"/>
                  <a:gd name="T7" fmla="*/ 914 h 1133"/>
                  <a:gd name="T8" fmla="*/ 994 w 1131"/>
                  <a:gd name="T9" fmla="*/ 939 h 1133"/>
                  <a:gd name="T10" fmla="*/ 1085 w 1131"/>
                  <a:gd name="T11" fmla="*/ 800 h 1133"/>
                  <a:gd name="T12" fmla="*/ 1019 w 1131"/>
                  <a:gd name="T13" fmla="*/ 718 h 1133"/>
                  <a:gd name="T14" fmla="*/ 1043 w 1131"/>
                  <a:gd name="T15" fmla="*/ 580 h 1133"/>
                  <a:gd name="T16" fmla="*/ 1131 w 1131"/>
                  <a:gd name="T17" fmla="*/ 527 h 1133"/>
                  <a:gd name="T18" fmla="*/ 1096 w 1131"/>
                  <a:gd name="T19" fmla="*/ 363 h 1133"/>
                  <a:gd name="T20" fmla="*/ 993 w 1131"/>
                  <a:gd name="T21" fmla="*/ 354 h 1133"/>
                  <a:gd name="T22" fmla="*/ 914 w 1131"/>
                  <a:gd name="T23" fmla="*/ 239 h 1133"/>
                  <a:gd name="T24" fmla="*/ 938 w 1131"/>
                  <a:gd name="T25" fmla="*/ 138 h 1133"/>
                  <a:gd name="T26" fmla="*/ 799 w 1131"/>
                  <a:gd name="T27" fmla="*/ 48 h 1133"/>
                  <a:gd name="T28" fmla="*/ 717 w 1131"/>
                  <a:gd name="T29" fmla="*/ 114 h 1133"/>
                  <a:gd name="T30" fmla="*/ 604 w 1131"/>
                  <a:gd name="T31" fmla="*/ 91 h 1133"/>
                  <a:gd name="T32" fmla="*/ 549 w 1131"/>
                  <a:gd name="T33" fmla="*/ 90 h 1133"/>
                  <a:gd name="T34" fmla="*/ 526 w 1131"/>
                  <a:gd name="T35" fmla="*/ 0 h 1133"/>
                  <a:gd name="T36" fmla="*/ 363 w 1131"/>
                  <a:gd name="T37" fmla="*/ 37 h 1133"/>
                  <a:gd name="T38" fmla="*/ 352 w 1131"/>
                  <a:gd name="T39" fmla="*/ 140 h 1133"/>
                  <a:gd name="T40" fmla="*/ 237 w 1131"/>
                  <a:gd name="T41" fmla="*/ 219 h 1133"/>
                  <a:gd name="T42" fmla="*/ 137 w 1131"/>
                  <a:gd name="T43" fmla="*/ 195 h 1133"/>
                  <a:gd name="T44" fmla="*/ 48 w 1131"/>
                  <a:gd name="T45" fmla="*/ 333 h 1133"/>
                  <a:gd name="T46" fmla="*/ 113 w 1131"/>
                  <a:gd name="T47" fmla="*/ 416 h 1133"/>
                  <a:gd name="T48" fmla="*/ 88 w 1131"/>
                  <a:gd name="T49" fmla="*/ 555 h 1133"/>
                  <a:gd name="T50" fmla="*/ 0 w 1131"/>
                  <a:gd name="T51" fmla="*/ 607 h 1133"/>
                  <a:gd name="T52" fmla="*/ 35 w 1131"/>
                  <a:gd name="T53" fmla="*/ 770 h 1133"/>
                  <a:gd name="T54" fmla="*/ 138 w 1131"/>
                  <a:gd name="T55" fmla="*/ 781 h 1133"/>
                  <a:gd name="T56" fmla="*/ 218 w 1131"/>
                  <a:gd name="T57" fmla="*/ 895 h 1133"/>
                  <a:gd name="T58" fmla="*/ 193 w 1131"/>
                  <a:gd name="T59" fmla="*/ 996 h 1133"/>
                  <a:gd name="T60" fmla="*/ 332 w 1131"/>
                  <a:gd name="T61" fmla="*/ 1085 h 1133"/>
                  <a:gd name="T62" fmla="*/ 415 w 1131"/>
                  <a:gd name="T63" fmla="*/ 1019 h 1133"/>
                  <a:gd name="T64" fmla="*/ 529 w 1131"/>
                  <a:gd name="T65" fmla="*/ 1044 h 1133"/>
                  <a:gd name="T66" fmla="*/ 583 w 1131"/>
                  <a:gd name="T67" fmla="*/ 1044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1" h="1133">
                    <a:moveTo>
                      <a:pt x="600" y="1044"/>
                    </a:moveTo>
                    <a:lnTo>
                      <a:pt x="605" y="1133"/>
                    </a:lnTo>
                    <a:lnTo>
                      <a:pt x="662" y="1127"/>
                    </a:lnTo>
                    <a:lnTo>
                      <a:pt x="768" y="1098"/>
                    </a:lnTo>
                    <a:lnTo>
                      <a:pt x="819" y="1075"/>
                    </a:lnTo>
                    <a:lnTo>
                      <a:pt x="779" y="994"/>
                    </a:lnTo>
                    <a:lnTo>
                      <a:pt x="820" y="971"/>
                    </a:lnTo>
                    <a:lnTo>
                      <a:pt x="894" y="914"/>
                    </a:lnTo>
                    <a:lnTo>
                      <a:pt x="926" y="880"/>
                    </a:lnTo>
                    <a:lnTo>
                      <a:pt x="994" y="939"/>
                    </a:lnTo>
                    <a:lnTo>
                      <a:pt x="1029" y="897"/>
                    </a:lnTo>
                    <a:lnTo>
                      <a:pt x="1085" y="800"/>
                    </a:lnTo>
                    <a:lnTo>
                      <a:pt x="1104" y="747"/>
                    </a:lnTo>
                    <a:lnTo>
                      <a:pt x="1019" y="718"/>
                    </a:lnTo>
                    <a:lnTo>
                      <a:pt x="1031" y="672"/>
                    </a:lnTo>
                    <a:lnTo>
                      <a:pt x="1043" y="580"/>
                    </a:lnTo>
                    <a:lnTo>
                      <a:pt x="1042" y="533"/>
                    </a:lnTo>
                    <a:lnTo>
                      <a:pt x="1131" y="527"/>
                    </a:lnTo>
                    <a:lnTo>
                      <a:pt x="1126" y="471"/>
                    </a:lnTo>
                    <a:lnTo>
                      <a:pt x="1096" y="363"/>
                    </a:lnTo>
                    <a:lnTo>
                      <a:pt x="1073" y="313"/>
                    </a:lnTo>
                    <a:lnTo>
                      <a:pt x="993" y="354"/>
                    </a:lnTo>
                    <a:lnTo>
                      <a:pt x="971" y="313"/>
                    </a:lnTo>
                    <a:lnTo>
                      <a:pt x="914" y="239"/>
                    </a:lnTo>
                    <a:lnTo>
                      <a:pt x="879" y="206"/>
                    </a:lnTo>
                    <a:lnTo>
                      <a:pt x="938" y="138"/>
                    </a:lnTo>
                    <a:lnTo>
                      <a:pt x="895" y="104"/>
                    </a:lnTo>
                    <a:lnTo>
                      <a:pt x="799" y="48"/>
                    </a:lnTo>
                    <a:lnTo>
                      <a:pt x="745" y="29"/>
                    </a:lnTo>
                    <a:lnTo>
                      <a:pt x="717" y="114"/>
                    </a:lnTo>
                    <a:lnTo>
                      <a:pt x="679" y="103"/>
                    </a:lnTo>
                    <a:lnTo>
                      <a:pt x="604" y="91"/>
                    </a:lnTo>
                    <a:lnTo>
                      <a:pt x="566" y="90"/>
                    </a:lnTo>
                    <a:lnTo>
                      <a:pt x="549" y="90"/>
                    </a:lnTo>
                    <a:lnTo>
                      <a:pt x="532" y="91"/>
                    </a:lnTo>
                    <a:lnTo>
                      <a:pt x="526" y="0"/>
                    </a:lnTo>
                    <a:lnTo>
                      <a:pt x="470" y="7"/>
                    </a:lnTo>
                    <a:lnTo>
                      <a:pt x="363" y="37"/>
                    </a:lnTo>
                    <a:lnTo>
                      <a:pt x="312" y="59"/>
                    </a:lnTo>
                    <a:lnTo>
                      <a:pt x="352" y="140"/>
                    </a:lnTo>
                    <a:lnTo>
                      <a:pt x="311" y="162"/>
                    </a:lnTo>
                    <a:lnTo>
                      <a:pt x="237" y="219"/>
                    </a:lnTo>
                    <a:lnTo>
                      <a:pt x="205" y="254"/>
                    </a:lnTo>
                    <a:lnTo>
                      <a:pt x="137" y="195"/>
                    </a:lnTo>
                    <a:lnTo>
                      <a:pt x="102" y="237"/>
                    </a:lnTo>
                    <a:lnTo>
                      <a:pt x="48" y="333"/>
                    </a:lnTo>
                    <a:lnTo>
                      <a:pt x="27" y="387"/>
                    </a:lnTo>
                    <a:lnTo>
                      <a:pt x="113" y="416"/>
                    </a:lnTo>
                    <a:lnTo>
                      <a:pt x="100" y="462"/>
                    </a:lnTo>
                    <a:lnTo>
                      <a:pt x="88" y="555"/>
                    </a:lnTo>
                    <a:lnTo>
                      <a:pt x="89" y="600"/>
                    </a:lnTo>
                    <a:lnTo>
                      <a:pt x="0" y="607"/>
                    </a:lnTo>
                    <a:lnTo>
                      <a:pt x="5" y="663"/>
                    </a:lnTo>
                    <a:lnTo>
                      <a:pt x="35" y="770"/>
                    </a:lnTo>
                    <a:lnTo>
                      <a:pt x="58" y="821"/>
                    </a:lnTo>
                    <a:lnTo>
                      <a:pt x="138" y="781"/>
                    </a:lnTo>
                    <a:lnTo>
                      <a:pt x="161" y="821"/>
                    </a:lnTo>
                    <a:lnTo>
                      <a:pt x="218" y="895"/>
                    </a:lnTo>
                    <a:lnTo>
                      <a:pt x="253" y="927"/>
                    </a:lnTo>
                    <a:lnTo>
                      <a:pt x="193" y="996"/>
                    </a:lnTo>
                    <a:lnTo>
                      <a:pt x="236" y="1029"/>
                    </a:lnTo>
                    <a:lnTo>
                      <a:pt x="332" y="1085"/>
                    </a:lnTo>
                    <a:lnTo>
                      <a:pt x="386" y="1105"/>
                    </a:lnTo>
                    <a:lnTo>
                      <a:pt x="415" y="1019"/>
                    </a:lnTo>
                    <a:lnTo>
                      <a:pt x="452" y="1031"/>
                    </a:lnTo>
                    <a:lnTo>
                      <a:pt x="529" y="1044"/>
                    </a:lnTo>
                    <a:lnTo>
                      <a:pt x="566" y="1044"/>
                    </a:lnTo>
                    <a:lnTo>
                      <a:pt x="583" y="1044"/>
                    </a:lnTo>
                    <a:lnTo>
                      <a:pt x="600" y="10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6146800" y="3006725"/>
                <a:ext cx="677863" cy="676275"/>
              </a:xfrm>
              <a:custGeom>
                <a:avLst/>
                <a:gdLst>
                  <a:gd name="T0" fmla="*/ 477 w 1708"/>
                  <a:gd name="T1" fmla="*/ 1486 h 1707"/>
                  <a:gd name="T2" fmla="*/ 616 w 1708"/>
                  <a:gd name="T3" fmla="*/ 1551 h 1707"/>
                  <a:gd name="T4" fmla="*/ 730 w 1708"/>
                  <a:gd name="T5" fmla="*/ 1580 h 1707"/>
                  <a:gd name="T6" fmla="*/ 866 w 1708"/>
                  <a:gd name="T7" fmla="*/ 1705 h 1707"/>
                  <a:gd name="T8" fmla="*/ 998 w 1708"/>
                  <a:gd name="T9" fmla="*/ 1576 h 1707"/>
                  <a:gd name="T10" fmla="*/ 1111 w 1708"/>
                  <a:gd name="T11" fmla="*/ 1545 h 1707"/>
                  <a:gd name="T12" fmla="*/ 1248 w 1708"/>
                  <a:gd name="T13" fmla="*/ 1477 h 1707"/>
                  <a:gd name="T14" fmla="*/ 1371 w 1708"/>
                  <a:gd name="T15" fmla="*/ 1545 h 1707"/>
                  <a:gd name="T16" fmla="*/ 1467 w 1708"/>
                  <a:gd name="T17" fmla="*/ 1262 h 1707"/>
                  <a:gd name="T18" fmla="*/ 1524 w 1708"/>
                  <a:gd name="T19" fmla="*/ 1164 h 1707"/>
                  <a:gd name="T20" fmla="*/ 1573 w 1708"/>
                  <a:gd name="T21" fmla="*/ 1017 h 1707"/>
                  <a:gd name="T22" fmla="*/ 1708 w 1708"/>
                  <a:gd name="T23" fmla="*/ 977 h 1707"/>
                  <a:gd name="T24" fmla="*/ 1577 w 1708"/>
                  <a:gd name="T25" fmla="*/ 709 h 1707"/>
                  <a:gd name="T26" fmla="*/ 1546 w 1708"/>
                  <a:gd name="T27" fmla="*/ 596 h 1707"/>
                  <a:gd name="T28" fmla="*/ 1477 w 1708"/>
                  <a:gd name="T29" fmla="*/ 460 h 1707"/>
                  <a:gd name="T30" fmla="*/ 1545 w 1708"/>
                  <a:gd name="T31" fmla="*/ 337 h 1707"/>
                  <a:gd name="T32" fmla="*/ 1264 w 1708"/>
                  <a:gd name="T33" fmla="*/ 241 h 1707"/>
                  <a:gd name="T34" fmla="*/ 1164 w 1708"/>
                  <a:gd name="T35" fmla="*/ 184 h 1707"/>
                  <a:gd name="T36" fmla="*/ 1019 w 1708"/>
                  <a:gd name="T37" fmla="*/ 134 h 1707"/>
                  <a:gd name="T38" fmla="*/ 977 w 1708"/>
                  <a:gd name="T39" fmla="*/ 0 h 1707"/>
                  <a:gd name="T40" fmla="*/ 709 w 1708"/>
                  <a:gd name="T41" fmla="*/ 2 h 1707"/>
                  <a:gd name="T42" fmla="*/ 673 w 1708"/>
                  <a:gd name="T43" fmla="*/ 138 h 1707"/>
                  <a:gd name="T44" fmla="*/ 527 w 1708"/>
                  <a:gd name="T45" fmla="*/ 193 h 1707"/>
                  <a:gd name="T46" fmla="*/ 429 w 1708"/>
                  <a:gd name="T47" fmla="*/ 251 h 1707"/>
                  <a:gd name="T48" fmla="*/ 150 w 1708"/>
                  <a:gd name="T49" fmla="*/ 355 h 1707"/>
                  <a:gd name="T50" fmla="*/ 220 w 1708"/>
                  <a:gd name="T51" fmla="*/ 475 h 1707"/>
                  <a:gd name="T52" fmla="*/ 157 w 1708"/>
                  <a:gd name="T53" fmla="*/ 614 h 1707"/>
                  <a:gd name="T54" fmla="*/ 128 w 1708"/>
                  <a:gd name="T55" fmla="*/ 728 h 1707"/>
                  <a:gd name="T56" fmla="*/ 4 w 1708"/>
                  <a:gd name="T57" fmla="*/ 999 h 1707"/>
                  <a:gd name="T58" fmla="*/ 140 w 1708"/>
                  <a:gd name="T59" fmla="*/ 1035 h 1707"/>
                  <a:gd name="T60" fmla="*/ 193 w 1708"/>
                  <a:gd name="T61" fmla="*/ 1180 h 1707"/>
                  <a:gd name="T62" fmla="*/ 253 w 1708"/>
                  <a:gd name="T63" fmla="*/ 1279 h 1707"/>
                  <a:gd name="T64" fmla="*/ 356 w 1708"/>
                  <a:gd name="T65" fmla="*/ 1558 h 1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08" h="1707">
                    <a:moveTo>
                      <a:pt x="446" y="1466"/>
                    </a:moveTo>
                    <a:lnTo>
                      <a:pt x="477" y="1486"/>
                    </a:lnTo>
                    <a:lnTo>
                      <a:pt x="544" y="1523"/>
                    </a:lnTo>
                    <a:lnTo>
                      <a:pt x="616" y="1551"/>
                    </a:lnTo>
                    <a:lnTo>
                      <a:pt x="691" y="1572"/>
                    </a:lnTo>
                    <a:lnTo>
                      <a:pt x="730" y="1580"/>
                    </a:lnTo>
                    <a:lnTo>
                      <a:pt x="731" y="1707"/>
                    </a:lnTo>
                    <a:lnTo>
                      <a:pt x="866" y="1705"/>
                    </a:lnTo>
                    <a:lnTo>
                      <a:pt x="1000" y="1704"/>
                    </a:lnTo>
                    <a:lnTo>
                      <a:pt x="998" y="1576"/>
                    </a:lnTo>
                    <a:lnTo>
                      <a:pt x="1037" y="1568"/>
                    </a:lnTo>
                    <a:lnTo>
                      <a:pt x="1111" y="1545"/>
                    </a:lnTo>
                    <a:lnTo>
                      <a:pt x="1182" y="1513"/>
                    </a:lnTo>
                    <a:lnTo>
                      <a:pt x="1248" y="1477"/>
                    </a:lnTo>
                    <a:lnTo>
                      <a:pt x="1279" y="1455"/>
                    </a:lnTo>
                    <a:lnTo>
                      <a:pt x="1371" y="1545"/>
                    </a:lnTo>
                    <a:lnTo>
                      <a:pt x="1559" y="1351"/>
                    </a:lnTo>
                    <a:lnTo>
                      <a:pt x="1467" y="1262"/>
                    </a:lnTo>
                    <a:lnTo>
                      <a:pt x="1488" y="1231"/>
                    </a:lnTo>
                    <a:lnTo>
                      <a:pt x="1524" y="1164"/>
                    </a:lnTo>
                    <a:lnTo>
                      <a:pt x="1553" y="1091"/>
                    </a:lnTo>
                    <a:lnTo>
                      <a:pt x="1573" y="1017"/>
                    </a:lnTo>
                    <a:lnTo>
                      <a:pt x="1581" y="978"/>
                    </a:lnTo>
                    <a:lnTo>
                      <a:pt x="1708" y="977"/>
                    </a:lnTo>
                    <a:lnTo>
                      <a:pt x="1704" y="707"/>
                    </a:lnTo>
                    <a:lnTo>
                      <a:pt x="1577" y="709"/>
                    </a:lnTo>
                    <a:lnTo>
                      <a:pt x="1569" y="671"/>
                    </a:lnTo>
                    <a:lnTo>
                      <a:pt x="1546" y="596"/>
                    </a:lnTo>
                    <a:lnTo>
                      <a:pt x="1515" y="526"/>
                    </a:lnTo>
                    <a:lnTo>
                      <a:pt x="1477" y="460"/>
                    </a:lnTo>
                    <a:lnTo>
                      <a:pt x="1457" y="427"/>
                    </a:lnTo>
                    <a:lnTo>
                      <a:pt x="1545" y="337"/>
                    </a:lnTo>
                    <a:lnTo>
                      <a:pt x="1353" y="149"/>
                    </a:lnTo>
                    <a:lnTo>
                      <a:pt x="1264" y="241"/>
                    </a:lnTo>
                    <a:lnTo>
                      <a:pt x="1231" y="220"/>
                    </a:lnTo>
                    <a:lnTo>
                      <a:pt x="1164" y="184"/>
                    </a:lnTo>
                    <a:lnTo>
                      <a:pt x="1092" y="155"/>
                    </a:lnTo>
                    <a:lnTo>
                      <a:pt x="1019" y="134"/>
                    </a:lnTo>
                    <a:lnTo>
                      <a:pt x="980" y="127"/>
                    </a:lnTo>
                    <a:lnTo>
                      <a:pt x="977" y="0"/>
                    </a:lnTo>
                    <a:lnTo>
                      <a:pt x="844" y="1"/>
                    </a:lnTo>
                    <a:lnTo>
                      <a:pt x="709" y="2"/>
                    </a:lnTo>
                    <a:lnTo>
                      <a:pt x="710" y="130"/>
                    </a:lnTo>
                    <a:lnTo>
                      <a:pt x="673" y="138"/>
                    </a:lnTo>
                    <a:lnTo>
                      <a:pt x="597" y="162"/>
                    </a:lnTo>
                    <a:lnTo>
                      <a:pt x="527" y="193"/>
                    </a:lnTo>
                    <a:lnTo>
                      <a:pt x="461" y="229"/>
                    </a:lnTo>
                    <a:lnTo>
                      <a:pt x="429" y="251"/>
                    </a:lnTo>
                    <a:lnTo>
                      <a:pt x="338" y="162"/>
                    </a:lnTo>
                    <a:lnTo>
                      <a:pt x="150" y="355"/>
                    </a:lnTo>
                    <a:lnTo>
                      <a:pt x="241" y="444"/>
                    </a:lnTo>
                    <a:lnTo>
                      <a:pt x="220" y="475"/>
                    </a:lnTo>
                    <a:lnTo>
                      <a:pt x="185" y="543"/>
                    </a:lnTo>
                    <a:lnTo>
                      <a:pt x="157" y="614"/>
                    </a:lnTo>
                    <a:lnTo>
                      <a:pt x="136" y="689"/>
                    </a:lnTo>
                    <a:lnTo>
                      <a:pt x="128" y="728"/>
                    </a:lnTo>
                    <a:lnTo>
                      <a:pt x="0" y="729"/>
                    </a:lnTo>
                    <a:lnTo>
                      <a:pt x="4" y="999"/>
                    </a:lnTo>
                    <a:lnTo>
                      <a:pt x="132" y="998"/>
                    </a:lnTo>
                    <a:lnTo>
                      <a:pt x="140" y="1035"/>
                    </a:lnTo>
                    <a:lnTo>
                      <a:pt x="163" y="1109"/>
                    </a:lnTo>
                    <a:lnTo>
                      <a:pt x="193" y="1180"/>
                    </a:lnTo>
                    <a:lnTo>
                      <a:pt x="231" y="1246"/>
                    </a:lnTo>
                    <a:lnTo>
                      <a:pt x="253" y="1279"/>
                    </a:lnTo>
                    <a:lnTo>
                      <a:pt x="163" y="1370"/>
                    </a:lnTo>
                    <a:lnTo>
                      <a:pt x="356" y="1558"/>
                    </a:lnTo>
                    <a:lnTo>
                      <a:pt x="446" y="1466"/>
                    </a:lnTo>
                    <a:close/>
                  </a:path>
                </a:pathLst>
              </a:custGeom>
              <a:solidFill>
                <a:srgbClr val="F7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6853238" y="3011488"/>
                <a:ext cx="515938" cy="515938"/>
              </a:xfrm>
              <a:custGeom>
                <a:avLst/>
                <a:gdLst>
                  <a:gd name="T0" fmla="*/ 751 w 1301"/>
                  <a:gd name="T1" fmla="*/ 1302 h 1302"/>
                  <a:gd name="T2" fmla="*/ 846 w 1301"/>
                  <a:gd name="T3" fmla="*/ 1280 h 1302"/>
                  <a:gd name="T4" fmla="*/ 964 w 1301"/>
                  <a:gd name="T5" fmla="*/ 1229 h 1302"/>
                  <a:gd name="T6" fmla="*/ 938 w 1301"/>
                  <a:gd name="T7" fmla="*/ 1124 h 1302"/>
                  <a:gd name="T8" fmla="*/ 1064 w 1301"/>
                  <a:gd name="T9" fmla="*/ 1020 h 1302"/>
                  <a:gd name="T10" fmla="*/ 1182 w 1301"/>
                  <a:gd name="T11" fmla="*/ 1040 h 1302"/>
                  <a:gd name="T12" fmla="*/ 1232 w 1301"/>
                  <a:gd name="T13" fmla="*/ 959 h 1302"/>
                  <a:gd name="T14" fmla="*/ 1281 w 1301"/>
                  <a:gd name="T15" fmla="*/ 839 h 1302"/>
                  <a:gd name="T16" fmla="*/ 1188 w 1301"/>
                  <a:gd name="T17" fmla="*/ 782 h 1302"/>
                  <a:gd name="T18" fmla="*/ 1204 w 1301"/>
                  <a:gd name="T19" fmla="*/ 619 h 1302"/>
                  <a:gd name="T20" fmla="*/ 1301 w 1301"/>
                  <a:gd name="T21" fmla="*/ 550 h 1302"/>
                  <a:gd name="T22" fmla="*/ 1279 w 1301"/>
                  <a:gd name="T23" fmla="*/ 455 h 1302"/>
                  <a:gd name="T24" fmla="*/ 1228 w 1301"/>
                  <a:gd name="T25" fmla="*/ 337 h 1302"/>
                  <a:gd name="T26" fmla="*/ 1123 w 1301"/>
                  <a:gd name="T27" fmla="*/ 363 h 1302"/>
                  <a:gd name="T28" fmla="*/ 1020 w 1301"/>
                  <a:gd name="T29" fmla="*/ 237 h 1302"/>
                  <a:gd name="T30" fmla="*/ 1039 w 1301"/>
                  <a:gd name="T31" fmla="*/ 119 h 1302"/>
                  <a:gd name="T32" fmla="*/ 959 w 1301"/>
                  <a:gd name="T33" fmla="*/ 69 h 1302"/>
                  <a:gd name="T34" fmla="*/ 838 w 1301"/>
                  <a:gd name="T35" fmla="*/ 20 h 1302"/>
                  <a:gd name="T36" fmla="*/ 781 w 1301"/>
                  <a:gd name="T37" fmla="*/ 113 h 1302"/>
                  <a:gd name="T38" fmla="*/ 683 w 1301"/>
                  <a:gd name="T39" fmla="*/ 99 h 1302"/>
                  <a:gd name="T40" fmla="*/ 627 w 1301"/>
                  <a:gd name="T41" fmla="*/ 97 h 1302"/>
                  <a:gd name="T42" fmla="*/ 584 w 1301"/>
                  <a:gd name="T43" fmla="*/ 101 h 1302"/>
                  <a:gd name="T44" fmla="*/ 549 w 1301"/>
                  <a:gd name="T45" fmla="*/ 0 h 1302"/>
                  <a:gd name="T46" fmla="*/ 455 w 1301"/>
                  <a:gd name="T47" fmla="*/ 22 h 1302"/>
                  <a:gd name="T48" fmla="*/ 335 w 1301"/>
                  <a:gd name="T49" fmla="*/ 73 h 1302"/>
                  <a:gd name="T50" fmla="*/ 363 w 1301"/>
                  <a:gd name="T51" fmla="*/ 178 h 1302"/>
                  <a:gd name="T52" fmla="*/ 237 w 1301"/>
                  <a:gd name="T53" fmla="*/ 282 h 1302"/>
                  <a:gd name="T54" fmla="*/ 119 w 1301"/>
                  <a:gd name="T55" fmla="*/ 262 h 1302"/>
                  <a:gd name="T56" fmla="*/ 68 w 1301"/>
                  <a:gd name="T57" fmla="*/ 342 h 1302"/>
                  <a:gd name="T58" fmla="*/ 19 w 1301"/>
                  <a:gd name="T59" fmla="*/ 463 h 1302"/>
                  <a:gd name="T60" fmla="*/ 112 w 1301"/>
                  <a:gd name="T61" fmla="*/ 520 h 1302"/>
                  <a:gd name="T62" fmla="*/ 97 w 1301"/>
                  <a:gd name="T63" fmla="*/ 683 h 1302"/>
                  <a:gd name="T64" fmla="*/ 0 w 1301"/>
                  <a:gd name="T65" fmla="*/ 752 h 1302"/>
                  <a:gd name="T66" fmla="*/ 22 w 1301"/>
                  <a:gd name="T67" fmla="*/ 847 h 1302"/>
                  <a:gd name="T68" fmla="*/ 72 w 1301"/>
                  <a:gd name="T69" fmla="*/ 966 h 1302"/>
                  <a:gd name="T70" fmla="*/ 177 w 1301"/>
                  <a:gd name="T71" fmla="*/ 939 h 1302"/>
                  <a:gd name="T72" fmla="*/ 281 w 1301"/>
                  <a:gd name="T73" fmla="*/ 1064 h 1302"/>
                  <a:gd name="T74" fmla="*/ 261 w 1301"/>
                  <a:gd name="T75" fmla="*/ 1182 h 1302"/>
                  <a:gd name="T76" fmla="*/ 342 w 1301"/>
                  <a:gd name="T77" fmla="*/ 1233 h 1302"/>
                  <a:gd name="T78" fmla="*/ 462 w 1301"/>
                  <a:gd name="T79" fmla="*/ 1282 h 1302"/>
                  <a:gd name="T80" fmla="*/ 519 w 1301"/>
                  <a:gd name="T81" fmla="*/ 1189 h 1302"/>
                  <a:gd name="T82" fmla="*/ 618 w 1301"/>
                  <a:gd name="T83" fmla="*/ 1204 h 1302"/>
                  <a:gd name="T84" fmla="*/ 674 w 1301"/>
                  <a:gd name="T85" fmla="*/ 1204 h 1302"/>
                  <a:gd name="T86" fmla="*/ 716 w 1301"/>
                  <a:gd name="T87" fmla="*/ 1200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1" h="1302">
                    <a:moveTo>
                      <a:pt x="735" y="1198"/>
                    </a:moveTo>
                    <a:lnTo>
                      <a:pt x="751" y="1302"/>
                    </a:lnTo>
                    <a:lnTo>
                      <a:pt x="784" y="1296"/>
                    </a:lnTo>
                    <a:lnTo>
                      <a:pt x="846" y="1280"/>
                    </a:lnTo>
                    <a:lnTo>
                      <a:pt x="907" y="1257"/>
                    </a:lnTo>
                    <a:lnTo>
                      <a:pt x="964" y="1229"/>
                    </a:lnTo>
                    <a:lnTo>
                      <a:pt x="992" y="1213"/>
                    </a:lnTo>
                    <a:lnTo>
                      <a:pt x="938" y="1124"/>
                    </a:lnTo>
                    <a:lnTo>
                      <a:pt x="983" y="1094"/>
                    </a:lnTo>
                    <a:lnTo>
                      <a:pt x="1064" y="1020"/>
                    </a:lnTo>
                    <a:lnTo>
                      <a:pt x="1097" y="978"/>
                    </a:lnTo>
                    <a:lnTo>
                      <a:pt x="1182" y="1040"/>
                    </a:lnTo>
                    <a:lnTo>
                      <a:pt x="1200" y="1014"/>
                    </a:lnTo>
                    <a:lnTo>
                      <a:pt x="1232" y="959"/>
                    </a:lnTo>
                    <a:lnTo>
                      <a:pt x="1259" y="901"/>
                    </a:lnTo>
                    <a:lnTo>
                      <a:pt x="1281" y="839"/>
                    </a:lnTo>
                    <a:lnTo>
                      <a:pt x="1289" y="806"/>
                    </a:lnTo>
                    <a:lnTo>
                      <a:pt x="1188" y="782"/>
                    </a:lnTo>
                    <a:lnTo>
                      <a:pt x="1200" y="727"/>
                    </a:lnTo>
                    <a:lnTo>
                      <a:pt x="1204" y="619"/>
                    </a:lnTo>
                    <a:lnTo>
                      <a:pt x="1197" y="567"/>
                    </a:lnTo>
                    <a:lnTo>
                      <a:pt x="1301" y="550"/>
                    </a:lnTo>
                    <a:lnTo>
                      <a:pt x="1294" y="517"/>
                    </a:lnTo>
                    <a:lnTo>
                      <a:pt x="1279" y="455"/>
                    </a:lnTo>
                    <a:lnTo>
                      <a:pt x="1257" y="394"/>
                    </a:lnTo>
                    <a:lnTo>
                      <a:pt x="1228" y="337"/>
                    </a:lnTo>
                    <a:lnTo>
                      <a:pt x="1213" y="309"/>
                    </a:lnTo>
                    <a:lnTo>
                      <a:pt x="1123" y="363"/>
                    </a:lnTo>
                    <a:lnTo>
                      <a:pt x="1094" y="318"/>
                    </a:lnTo>
                    <a:lnTo>
                      <a:pt x="1020" y="237"/>
                    </a:lnTo>
                    <a:lnTo>
                      <a:pt x="977" y="204"/>
                    </a:lnTo>
                    <a:lnTo>
                      <a:pt x="1039" y="119"/>
                    </a:lnTo>
                    <a:lnTo>
                      <a:pt x="1013" y="101"/>
                    </a:lnTo>
                    <a:lnTo>
                      <a:pt x="959" y="69"/>
                    </a:lnTo>
                    <a:lnTo>
                      <a:pt x="900" y="42"/>
                    </a:lnTo>
                    <a:lnTo>
                      <a:pt x="838" y="20"/>
                    </a:lnTo>
                    <a:lnTo>
                      <a:pt x="806" y="12"/>
                    </a:lnTo>
                    <a:lnTo>
                      <a:pt x="781" y="113"/>
                    </a:lnTo>
                    <a:lnTo>
                      <a:pt x="748" y="107"/>
                    </a:lnTo>
                    <a:lnTo>
                      <a:pt x="683" y="99"/>
                    </a:lnTo>
                    <a:lnTo>
                      <a:pt x="650" y="97"/>
                    </a:lnTo>
                    <a:lnTo>
                      <a:pt x="627" y="97"/>
                    </a:lnTo>
                    <a:lnTo>
                      <a:pt x="604" y="100"/>
                    </a:lnTo>
                    <a:lnTo>
                      <a:pt x="584" y="101"/>
                    </a:lnTo>
                    <a:lnTo>
                      <a:pt x="565" y="104"/>
                    </a:lnTo>
                    <a:lnTo>
                      <a:pt x="549" y="0"/>
                    </a:lnTo>
                    <a:lnTo>
                      <a:pt x="517" y="7"/>
                    </a:lnTo>
                    <a:lnTo>
                      <a:pt x="455" y="22"/>
                    </a:lnTo>
                    <a:lnTo>
                      <a:pt x="394" y="44"/>
                    </a:lnTo>
                    <a:lnTo>
                      <a:pt x="335" y="73"/>
                    </a:lnTo>
                    <a:lnTo>
                      <a:pt x="308" y="88"/>
                    </a:lnTo>
                    <a:lnTo>
                      <a:pt x="363" y="178"/>
                    </a:lnTo>
                    <a:lnTo>
                      <a:pt x="317" y="208"/>
                    </a:lnTo>
                    <a:lnTo>
                      <a:pt x="237" y="282"/>
                    </a:lnTo>
                    <a:lnTo>
                      <a:pt x="203" y="324"/>
                    </a:lnTo>
                    <a:lnTo>
                      <a:pt x="119" y="262"/>
                    </a:lnTo>
                    <a:lnTo>
                      <a:pt x="101" y="288"/>
                    </a:lnTo>
                    <a:lnTo>
                      <a:pt x="68" y="342"/>
                    </a:lnTo>
                    <a:lnTo>
                      <a:pt x="41" y="402"/>
                    </a:lnTo>
                    <a:lnTo>
                      <a:pt x="19" y="463"/>
                    </a:lnTo>
                    <a:lnTo>
                      <a:pt x="11" y="495"/>
                    </a:lnTo>
                    <a:lnTo>
                      <a:pt x="112" y="520"/>
                    </a:lnTo>
                    <a:lnTo>
                      <a:pt x="101" y="574"/>
                    </a:lnTo>
                    <a:lnTo>
                      <a:pt x="97" y="683"/>
                    </a:lnTo>
                    <a:lnTo>
                      <a:pt x="103" y="736"/>
                    </a:lnTo>
                    <a:lnTo>
                      <a:pt x="0" y="752"/>
                    </a:lnTo>
                    <a:lnTo>
                      <a:pt x="5" y="784"/>
                    </a:lnTo>
                    <a:lnTo>
                      <a:pt x="22" y="847"/>
                    </a:lnTo>
                    <a:lnTo>
                      <a:pt x="44" y="908"/>
                    </a:lnTo>
                    <a:lnTo>
                      <a:pt x="72" y="966"/>
                    </a:lnTo>
                    <a:lnTo>
                      <a:pt x="88" y="993"/>
                    </a:lnTo>
                    <a:lnTo>
                      <a:pt x="177" y="939"/>
                    </a:lnTo>
                    <a:lnTo>
                      <a:pt x="207" y="984"/>
                    </a:lnTo>
                    <a:lnTo>
                      <a:pt x="281" y="1064"/>
                    </a:lnTo>
                    <a:lnTo>
                      <a:pt x="324" y="1098"/>
                    </a:lnTo>
                    <a:lnTo>
                      <a:pt x="261" y="1182"/>
                    </a:lnTo>
                    <a:lnTo>
                      <a:pt x="287" y="1200"/>
                    </a:lnTo>
                    <a:lnTo>
                      <a:pt x="342" y="1233"/>
                    </a:lnTo>
                    <a:lnTo>
                      <a:pt x="400" y="1260"/>
                    </a:lnTo>
                    <a:lnTo>
                      <a:pt x="462" y="1282"/>
                    </a:lnTo>
                    <a:lnTo>
                      <a:pt x="495" y="1290"/>
                    </a:lnTo>
                    <a:lnTo>
                      <a:pt x="519" y="1189"/>
                    </a:lnTo>
                    <a:lnTo>
                      <a:pt x="552" y="1197"/>
                    </a:lnTo>
                    <a:lnTo>
                      <a:pt x="618" y="1204"/>
                    </a:lnTo>
                    <a:lnTo>
                      <a:pt x="650" y="1204"/>
                    </a:lnTo>
                    <a:lnTo>
                      <a:pt x="674" y="1204"/>
                    </a:lnTo>
                    <a:lnTo>
                      <a:pt x="697" y="1203"/>
                    </a:lnTo>
                    <a:lnTo>
                      <a:pt x="716" y="1200"/>
                    </a:lnTo>
                    <a:lnTo>
                      <a:pt x="735" y="11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7389813" y="3028950"/>
                <a:ext cx="301625" cy="301625"/>
              </a:xfrm>
              <a:custGeom>
                <a:avLst/>
                <a:gdLst>
                  <a:gd name="T0" fmla="*/ 195 w 760"/>
                  <a:gd name="T1" fmla="*/ 652 h 761"/>
                  <a:gd name="T2" fmla="*/ 223 w 760"/>
                  <a:gd name="T3" fmla="*/ 670 h 761"/>
                  <a:gd name="T4" fmla="*/ 287 w 760"/>
                  <a:gd name="T5" fmla="*/ 696 h 761"/>
                  <a:gd name="T6" fmla="*/ 320 w 760"/>
                  <a:gd name="T7" fmla="*/ 704 h 761"/>
                  <a:gd name="T8" fmla="*/ 320 w 760"/>
                  <a:gd name="T9" fmla="*/ 761 h 761"/>
                  <a:gd name="T10" fmla="*/ 441 w 760"/>
                  <a:gd name="T11" fmla="*/ 761 h 761"/>
                  <a:gd name="T12" fmla="*/ 441 w 760"/>
                  <a:gd name="T13" fmla="*/ 704 h 761"/>
                  <a:gd name="T14" fmla="*/ 475 w 760"/>
                  <a:gd name="T15" fmla="*/ 696 h 761"/>
                  <a:gd name="T16" fmla="*/ 538 w 760"/>
                  <a:gd name="T17" fmla="*/ 670 h 761"/>
                  <a:gd name="T18" fmla="*/ 567 w 760"/>
                  <a:gd name="T19" fmla="*/ 652 h 761"/>
                  <a:gd name="T20" fmla="*/ 607 w 760"/>
                  <a:gd name="T21" fmla="*/ 692 h 761"/>
                  <a:gd name="T22" fmla="*/ 691 w 760"/>
                  <a:gd name="T23" fmla="*/ 606 h 761"/>
                  <a:gd name="T24" fmla="*/ 651 w 760"/>
                  <a:gd name="T25" fmla="*/ 566 h 761"/>
                  <a:gd name="T26" fmla="*/ 669 w 760"/>
                  <a:gd name="T27" fmla="*/ 538 h 761"/>
                  <a:gd name="T28" fmla="*/ 696 w 760"/>
                  <a:gd name="T29" fmla="*/ 474 h 761"/>
                  <a:gd name="T30" fmla="*/ 704 w 760"/>
                  <a:gd name="T31" fmla="*/ 441 h 761"/>
                  <a:gd name="T32" fmla="*/ 760 w 760"/>
                  <a:gd name="T33" fmla="*/ 441 h 761"/>
                  <a:gd name="T34" fmla="*/ 760 w 760"/>
                  <a:gd name="T35" fmla="*/ 320 h 761"/>
                  <a:gd name="T36" fmla="*/ 704 w 760"/>
                  <a:gd name="T37" fmla="*/ 320 h 761"/>
                  <a:gd name="T38" fmla="*/ 696 w 760"/>
                  <a:gd name="T39" fmla="*/ 286 h 761"/>
                  <a:gd name="T40" fmla="*/ 669 w 760"/>
                  <a:gd name="T41" fmla="*/ 223 h 761"/>
                  <a:gd name="T42" fmla="*/ 651 w 760"/>
                  <a:gd name="T43" fmla="*/ 194 h 761"/>
                  <a:gd name="T44" fmla="*/ 691 w 760"/>
                  <a:gd name="T45" fmla="*/ 154 h 761"/>
                  <a:gd name="T46" fmla="*/ 607 w 760"/>
                  <a:gd name="T47" fmla="*/ 69 h 761"/>
                  <a:gd name="T48" fmla="*/ 567 w 760"/>
                  <a:gd name="T49" fmla="*/ 109 h 761"/>
                  <a:gd name="T50" fmla="*/ 538 w 760"/>
                  <a:gd name="T51" fmla="*/ 91 h 761"/>
                  <a:gd name="T52" fmla="*/ 475 w 760"/>
                  <a:gd name="T53" fmla="*/ 65 h 761"/>
                  <a:gd name="T54" fmla="*/ 441 w 760"/>
                  <a:gd name="T55" fmla="*/ 57 h 761"/>
                  <a:gd name="T56" fmla="*/ 441 w 760"/>
                  <a:gd name="T57" fmla="*/ 0 h 761"/>
                  <a:gd name="T58" fmla="*/ 320 w 760"/>
                  <a:gd name="T59" fmla="*/ 0 h 761"/>
                  <a:gd name="T60" fmla="*/ 320 w 760"/>
                  <a:gd name="T61" fmla="*/ 57 h 761"/>
                  <a:gd name="T62" fmla="*/ 287 w 760"/>
                  <a:gd name="T63" fmla="*/ 65 h 761"/>
                  <a:gd name="T64" fmla="*/ 223 w 760"/>
                  <a:gd name="T65" fmla="*/ 91 h 761"/>
                  <a:gd name="T66" fmla="*/ 195 w 760"/>
                  <a:gd name="T67" fmla="*/ 109 h 761"/>
                  <a:gd name="T68" fmla="*/ 154 w 760"/>
                  <a:gd name="T69" fmla="*/ 69 h 761"/>
                  <a:gd name="T70" fmla="*/ 69 w 760"/>
                  <a:gd name="T71" fmla="*/ 154 h 761"/>
                  <a:gd name="T72" fmla="*/ 109 w 760"/>
                  <a:gd name="T73" fmla="*/ 194 h 761"/>
                  <a:gd name="T74" fmla="*/ 91 w 760"/>
                  <a:gd name="T75" fmla="*/ 223 h 761"/>
                  <a:gd name="T76" fmla="*/ 65 w 760"/>
                  <a:gd name="T77" fmla="*/ 286 h 761"/>
                  <a:gd name="T78" fmla="*/ 57 w 760"/>
                  <a:gd name="T79" fmla="*/ 320 h 761"/>
                  <a:gd name="T80" fmla="*/ 0 w 760"/>
                  <a:gd name="T81" fmla="*/ 320 h 761"/>
                  <a:gd name="T82" fmla="*/ 0 w 760"/>
                  <a:gd name="T83" fmla="*/ 441 h 761"/>
                  <a:gd name="T84" fmla="*/ 57 w 760"/>
                  <a:gd name="T85" fmla="*/ 441 h 761"/>
                  <a:gd name="T86" fmla="*/ 65 w 760"/>
                  <a:gd name="T87" fmla="*/ 474 h 761"/>
                  <a:gd name="T88" fmla="*/ 91 w 760"/>
                  <a:gd name="T89" fmla="*/ 538 h 761"/>
                  <a:gd name="T90" fmla="*/ 109 w 760"/>
                  <a:gd name="T91" fmla="*/ 566 h 761"/>
                  <a:gd name="T92" fmla="*/ 69 w 760"/>
                  <a:gd name="T93" fmla="*/ 606 h 761"/>
                  <a:gd name="T94" fmla="*/ 154 w 760"/>
                  <a:gd name="T95" fmla="*/ 692 h 761"/>
                  <a:gd name="T96" fmla="*/ 195 w 760"/>
                  <a:gd name="T97" fmla="*/ 652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0" h="761">
                    <a:moveTo>
                      <a:pt x="195" y="652"/>
                    </a:moveTo>
                    <a:lnTo>
                      <a:pt x="223" y="670"/>
                    </a:lnTo>
                    <a:lnTo>
                      <a:pt x="287" y="696"/>
                    </a:lnTo>
                    <a:lnTo>
                      <a:pt x="320" y="704"/>
                    </a:lnTo>
                    <a:lnTo>
                      <a:pt x="320" y="761"/>
                    </a:lnTo>
                    <a:lnTo>
                      <a:pt x="441" y="761"/>
                    </a:lnTo>
                    <a:lnTo>
                      <a:pt x="441" y="704"/>
                    </a:lnTo>
                    <a:lnTo>
                      <a:pt x="475" y="696"/>
                    </a:lnTo>
                    <a:lnTo>
                      <a:pt x="538" y="670"/>
                    </a:lnTo>
                    <a:lnTo>
                      <a:pt x="567" y="652"/>
                    </a:lnTo>
                    <a:lnTo>
                      <a:pt x="607" y="692"/>
                    </a:lnTo>
                    <a:lnTo>
                      <a:pt x="691" y="606"/>
                    </a:lnTo>
                    <a:lnTo>
                      <a:pt x="651" y="566"/>
                    </a:lnTo>
                    <a:lnTo>
                      <a:pt x="669" y="538"/>
                    </a:lnTo>
                    <a:lnTo>
                      <a:pt x="696" y="474"/>
                    </a:lnTo>
                    <a:lnTo>
                      <a:pt x="704" y="441"/>
                    </a:lnTo>
                    <a:lnTo>
                      <a:pt x="760" y="441"/>
                    </a:lnTo>
                    <a:lnTo>
                      <a:pt x="760" y="320"/>
                    </a:lnTo>
                    <a:lnTo>
                      <a:pt x="704" y="320"/>
                    </a:lnTo>
                    <a:lnTo>
                      <a:pt x="696" y="286"/>
                    </a:lnTo>
                    <a:lnTo>
                      <a:pt x="669" y="223"/>
                    </a:lnTo>
                    <a:lnTo>
                      <a:pt x="651" y="194"/>
                    </a:lnTo>
                    <a:lnTo>
                      <a:pt x="691" y="154"/>
                    </a:lnTo>
                    <a:lnTo>
                      <a:pt x="607" y="69"/>
                    </a:lnTo>
                    <a:lnTo>
                      <a:pt x="567" y="109"/>
                    </a:lnTo>
                    <a:lnTo>
                      <a:pt x="538" y="91"/>
                    </a:lnTo>
                    <a:lnTo>
                      <a:pt x="475" y="65"/>
                    </a:lnTo>
                    <a:lnTo>
                      <a:pt x="441" y="57"/>
                    </a:lnTo>
                    <a:lnTo>
                      <a:pt x="441" y="0"/>
                    </a:lnTo>
                    <a:lnTo>
                      <a:pt x="320" y="0"/>
                    </a:lnTo>
                    <a:lnTo>
                      <a:pt x="320" y="57"/>
                    </a:lnTo>
                    <a:lnTo>
                      <a:pt x="287" y="65"/>
                    </a:lnTo>
                    <a:lnTo>
                      <a:pt x="223" y="91"/>
                    </a:lnTo>
                    <a:lnTo>
                      <a:pt x="195" y="109"/>
                    </a:lnTo>
                    <a:lnTo>
                      <a:pt x="154" y="69"/>
                    </a:lnTo>
                    <a:lnTo>
                      <a:pt x="69" y="154"/>
                    </a:lnTo>
                    <a:lnTo>
                      <a:pt x="109" y="194"/>
                    </a:lnTo>
                    <a:lnTo>
                      <a:pt x="91" y="223"/>
                    </a:lnTo>
                    <a:lnTo>
                      <a:pt x="65" y="286"/>
                    </a:lnTo>
                    <a:lnTo>
                      <a:pt x="57" y="320"/>
                    </a:lnTo>
                    <a:lnTo>
                      <a:pt x="0" y="320"/>
                    </a:lnTo>
                    <a:lnTo>
                      <a:pt x="0" y="441"/>
                    </a:lnTo>
                    <a:lnTo>
                      <a:pt x="57" y="441"/>
                    </a:lnTo>
                    <a:lnTo>
                      <a:pt x="65" y="474"/>
                    </a:lnTo>
                    <a:lnTo>
                      <a:pt x="91" y="538"/>
                    </a:lnTo>
                    <a:lnTo>
                      <a:pt x="109" y="566"/>
                    </a:lnTo>
                    <a:lnTo>
                      <a:pt x="69" y="606"/>
                    </a:lnTo>
                    <a:lnTo>
                      <a:pt x="154" y="692"/>
                    </a:lnTo>
                    <a:lnTo>
                      <a:pt x="195" y="6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6724650" y="2873375"/>
                <a:ext cx="215900" cy="215900"/>
              </a:xfrm>
              <a:custGeom>
                <a:avLst/>
                <a:gdLst>
                  <a:gd name="T0" fmla="*/ 292 w 545"/>
                  <a:gd name="T1" fmla="*/ 544 h 544"/>
                  <a:gd name="T2" fmla="*/ 371 w 545"/>
                  <a:gd name="T3" fmla="*/ 527 h 544"/>
                  <a:gd name="T4" fmla="*/ 375 w 545"/>
                  <a:gd name="T5" fmla="*/ 478 h 544"/>
                  <a:gd name="T6" fmla="*/ 431 w 545"/>
                  <a:gd name="T7" fmla="*/ 439 h 544"/>
                  <a:gd name="T8" fmla="*/ 479 w 545"/>
                  <a:gd name="T9" fmla="*/ 451 h 544"/>
                  <a:gd name="T10" fmla="*/ 523 w 545"/>
                  <a:gd name="T11" fmla="*/ 385 h 544"/>
                  <a:gd name="T12" fmla="*/ 490 w 545"/>
                  <a:gd name="T13" fmla="*/ 345 h 544"/>
                  <a:gd name="T14" fmla="*/ 503 w 545"/>
                  <a:gd name="T15" fmla="*/ 277 h 544"/>
                  <a:gd name="T16" fmla="*/ 545 w 545"/>
                  <a:gd name="T17" fmla="*/ 253 h 544"/>
                  <a:gd name="T18" fmla="*/ 528 w 545"/>
                  <a:gd name="T19" fmla="*/ 174 h 544"/>
                  <a:gd name="T20" fmla="*/ 479 w 545"/>
                  <a:gd name="T21" fmla="*/ 170 h 544"/>
                  <a:gd name="T22" fmla="*/ 440 w 545"/>
                  <a:gd name="T23" fmla="*/ 114 h 544"/>
                  <a:gd name="T24" fmla="*/ 451 w 545"/>
                  <a:gd name="T25" fmla="*/ 66 h 544"/>
                  <a:gd name="T26" fmla="*/ 385 w 545"/>
                  <a:gd name="T27" fmla="*/ 22 h 544"/>
                  <a:gd name="T28" fmla="*/ 345 w 545"/>
                  <a:gd name="T29" fmla="*/ 54 h 544"/>
                  <a:gd name="T30" fmla="*/ 273 w 545"/>
                  <a:gd name="T31" fmla="*/ 43 h 544"/>
                  <a:gd name="T32" fmla="*/ 257 w 545"/>
                  <a:gd name="T33" fmla="*/ 43 h 544"/>
                  <a:gd name="T34" fmla="*/ 226 w 545"/>
                  <a:gd name="T35" fmla="*/ 2 h 544"/>
                  <a:gd name="T36" fmla="*/ 151 w 545"/>
                  <a:gd name="T37" fmla="*/ 27 h 544"/>
                  <a:gd name="T38" fmla="*/ 151 w 545"/>
                  <a:gd name="T39" fmla="*/ 78 h 544"/>
                  <a:gd name="T40" fmla="*/ 99 w 545"/>
                  <a:gd name="T41" fmla="*/ 122 h 544"/>
                  <a:gd name="T42" fmla="*/ 50 w 545"/>
                  <a:gd name="T43" fmla="*/ 113 h 544"/>
                  <a:gd name="T44" fmla="*/ 13 w 545"/>
                  <a:gd name="T45" fmla="*/ 185 h 544"/>
                  <a:gd name="T46" fmla="*/ 48 w 545"/>
                  <a:gd name="T47" fmla="*/ 222 h 544"/>
                  <a:gd name="T48" fmla="*/ 43 w 545"/>
                  <a:gd name="T49" fmla="*/ 288 h 544"/>
                  <a:gd name="T50" fmla="*/ 3 w 545"/>
                  <a:gd name="T51" fmla="*/ 319 h 544"/>
                  <a:gd name="T52" fmla="*/ 28 w 545"/>
                  <a:gd name="T53" fmla="*/ 394 h 544"/>
                  <a:gd name="T54" fmla="*/ 78 w 545"/>
                  <a:gd name="T55" fmla="*/ 394 h 544"/>
                  <a:gd name="T56" fmla="*/ 122 w 545"/>
                  <a:gd name="T57" fmla="*/ 446 h 544"/>
                  <a:gd name="T58" fmla="*/ 114 w 545"/>
                  <a:gd name="T59" fmla="*/ 495 h 544"/>
                  <a:gd name="T60" fmla="*/ 186 w 545"/>
                  <a:gd name="T61" fmla="*/ 531 h 544"/>
                  <a:gd name="T62" fmla="*/ 236 w 545"/>
                  <a:gd name="T63" fmla="*/ 500 h 544"/>
                  <a:gd name="T64" fmla="*/ 280 w 545"/>
                  <a:gd name="T65" fmla="*/ 501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5" h="544">
                    <a:moveTo>
                      <a:pt x="289" y="501"/>
                    </a:moveTo>
                    <a:lnTo>
                      <a:pt x="292" y="544"/>
                    </a:lnTo>
                    <a:lnTo>
                      <a:pt x="319" y="542"/>
                    </a:lnTo>
                    <a:lnTo>
                      <a:pt x="371" y="527"/>
                    </a:lnTo>
                    <a:lnTo>
                      <a:pt x="394" y="516"/>
                    </a:lnTo>
                    <a:lnTo>
                      <a:pt x="375" y="478"/>
                    </a:lnTo>
                    <a:lnTo>
                      <a:pt x="396" y="466"/>
                    </a:lnTo>
                    <a:lnTo>
                      <a:pt x="431" y="439"/>
                    </a:lnTo>
                    <a:lnTo>
                      <a:pt x="446" y="422"/>
                    </a:lnTo>
                    <a:lnTo>
                      <a:pt x="479" y="451"/>
                    </a:lnTo>
                    <a:lnTo>
                      <a:pt x="495" y="430"/>
                    </a:lnTo>
                    <a:lnTo>
                      <a:pt x="523" y="385"/>
                    </a:lnTo>
                    <a:lnTo>
                      <a:pt x="532" y="359"/>
                    </a:lnTo>
                    <a:lnTo>
                      <a:pt x="490" y="345"/>
                    </a:lnTo>
                    <a:lnTo>
                      <a:pt x="497" y="323"/>
                    </a:lnTo>
                    <a:lnTo>
                      <a:pt x="503" y="277"/>
                    </a:lnTo>
                    <a:lnTo>
                      <a:pt x="502" y="255"/>
                    </a:lnTo>
                    <a:lnTo>
                      <a:pt x="545" y="253"/>
                    </a:lnTo>
                    <a:lnTo>
                      <a:pt x="542" y="225"/>
                    </a:lnTo>
                    <a:lnTo>
                      <a:pt x="528" y="174"/>
                    </a:lnTo>
                    <a:lnTo>
                      <a:pt x="517" y="150"/>
                    </a:lnTo>
                    <a:lnTo>
                      <a:pt x="479" y="170"/>
                    </a:lnTo>
                    <a:lnTo>
                      <a:pt x="467" y="149"/>
                    </a:lnTo>
                    <a:lnTo>
                      <a:pt x="440" y="114"/>
                    </a:lnTo>
                    <a:lnTo>
                      <a:pt x="423" y="98"/>
                    </a:lnTo>
                    <a:lnTo>
                      <a:pt x="451" y="66"/>
                    </a:lnTo>
                    <a:lnTo>
                      <a:pt x="432" y="49"/>
                    </a:lnTo>
                    <a:lnTo>
                      <a:pt x="385" y="22"/>
                    </a:lnTo>
                    <a:lnTo>
                      <a:pt x="359" y="13"/>
                    </a:lnTo>
                    <a:lnTo>
                      <a:pt x="345" y="54"/>
                    </a:lnTo>
                    <a:lnTo>
                      <a:pt x="309" y="44"/>
                    </a:lnTo>
                    <a:lnTo>
                      <a:pt x="273" y="43"/>
                    </a:lnTo>
                    <a:lnTo>
                      <a:pt x="265" y="43"/>
                    </a:lnTo>
                    <a:lnTo>
                      <a:pt x="257" y="43"/>
                    </a:lnTo>
                    <a:lnTo>
                      <a:pt x="253" y="0"/>
                    </a:lnTo>
                    <a:lnTo>
                      <a:pt x="226" y="2"/>
                    </a:lnTo>
                    <a:lnTo>
                      <a:pt x="175" y="17"/>
                    </a:lnTo>
                    <a:lnTo>
                      <a:pt x="151" y="27"/>
                    </a:lnTo>
                    <a:lnTo>
                      <a:pt x="170" y="66"/>
                    </a:lnTo>
                    <a:lnTo>
                      <a:pt x="151" y="78"/>
                    </a:lnTo>
                    <a:lnTo>
                      <a:pt x="114" y="105"/>
                    </a:lnTo>
                    <a:lnTo>
                      <a:pt x="99" y="122"/>
                    </a:lnTo>
                    <a:lnTo>
                      <a:pt x="66" y="93"/>
                    </a:lnTo>
                    <a:lnTo>
                      <a:pt x="50" y="113"/>
                    </a:lnTo>
                    <a:lnTo>
                      <a:pt x="24" y="159"/>
                    </a:lnTo>
                    <a:lnTo>
                      <a:pt x="13" y="185"/>
                    </a:lnTo>
                    <a:lnTo>
                      <a:pt x="55" y="199"/>
                    </a:lnTo>
                    <a:lnTo>
                      <a:pt x="48" y="222"/>
                    </a:lnTo>
                    <a:lnTo>
                      <a:pt x="43" y="266"/>
                    </a:lnTo>
                    <a:lnTo>
                      <a:pt x="43" y="288"/>
                    </a:lnTo>
                    <a:lnTo>
                      <a:pt x="0" y="292"/>
                    </a:lnTo>
                    <a:lnTo>
                      <a:pt x="3" y="319"/>
                    </a:lnTo>
                    <a:lnTo>
                      <a:pt x="17" y="369"/>
                    </a:lnTo>
                    <a:lnTo>
                      <a:pt x="28" y="394"/>
                    </a:lnTo>
                    <a:lnTo>
                      <a:pt x="66" y="374"/>
                    </a:lnTo>
                    <a:lnTo>
                      <a:pt x="78" y="394"/>
                    </a:lnTo>
                    <a:lnTo>
                      <a:pt x="105" y="430"/>
                    </a:lnTo>
                    <a:lnTo>
                      <a:pt x="122" y="446"/>
                    </a:lnTo>
                    <a:lnTo>
                      <a:pt x="94" y="478"/>
                    </a:lnTo>
                    <a:lnTo>
                      <a:pt x="114" y="495"/>
                    </a:lnTo>
                    <a:lnTo>
                      <a:pt x="160" y="521"/>
                    </a:lnTo>
                    <a:lnTo>
                      <a:pt x="186" y="531"/>
                    </a:lnTo>
                    <a:lnTo>
                      <a:pt x="200" y="490"/>
                    </a:lnTo>
                    <a:lnTo>
                      <a:pt x="236" y="500"/>
                    </a:lnTo>
                    <a:lnTo>
                      <a:pt x="273" y="501"/>
                    </a:lnTo>
                    <a:lnTo>
                      <a:pt x="280" y="501"/>
                    </a:lnTo>
                    <a:lnTo>
                      <a:pt x="289" y="5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6754813" y="3786188"/>
                <a:ext cx="242888" cy="241300"/>
              </a:xfrm>
              <a:custGeom>
                <a:avLst/>
                <a:gdLst>
                  <a:gd name="T0" fmla="*/ 305 w 609"/>
                  <a:gd name="T1" fmla="*/ 609 h 609"/>
                  <a:gd name="T2" fmla="*/ 277 w 609"/>
                  <a:gd name="T3" fmla="*/ 607 h 609"/>
                  <a:gd name="T4" fmla="*/ 223 w 609"/>
                  <a:gd name="T5" fmla="*/ 598 h 609"/>
                  <a:gd name="T6" fmla="*/ 174 w 609"/>
                  <a:gd name="T7" fmla="*/ 579 h 609"/>
                  <a:gd name="T8" fmla="*/ 127 w 609"/>
                  <a:gd name="T9" fmla="*/ 552 h 609"/>
                  <a:gd name="T10" fmla="*/ 87 w 609"/>
                  <a:gd name="T11" fmla="*/ 518 h 609"/>
                  <a:gd name="T12" fmla="*/ 53 w 609"/>
                  <a:gd name="T13" fmla="*/ 476 h 609"/>
                  <a:gd name="T14" fmla="*/ 26 w 609"/>
                  <a:gd name="T15" fmla="*/ 430 h 609"/>
                  <a:gd name="T16" fmla="*/ 9 w 609"/>
                  <a:gd name="T17" fmla="*/ 377 h 609"/>
                  <a:gd name="T18" fmla="*/ 4 w 609"/>
                  <a:gd name="T19" fmla="*/ 349 h 609"/>
                  <a:gd name="T20" fmla="*/ 0 w 609"/>
                  <a:gd name="T21" fmla="*/ 324 h 609"/>
                  <a:gd name="T22" fmla="*/ 1 w 609"/>
                  <a:gd name="T23" fmla="*/ 276 h 609"/>
                  <a:gd name="T24" fmla="*/ 9 w 609"/>
                  <a:gd name="T25" fmla="*/ 228 h 609"/>
                  <a:gd name="T26" fmla="*/ 25 w 609"/>
                  <a:gd name="T27" fmla="*/ 184 h 609"/>
                  <a:gd name="T28" fmla="*/ 47 w 609"/>
                  <a:gd name="T29" fmla="*/ 142 h 609"/>
                  <a:gd name="T30" fmla="*/ 74 w 609"/>
                  <a:gd name="T31" fmla="*/ 105 h 609"/>
                  <a:gd name="T32" fmla="*/ 108 w 609"/>
                  <a:gd name="T33" fmla="*/ 72 h 609"/>
                  <a:gd name="T34" fmla="*/ 147 w 609"/>
                  <a:gd name="T35" fmla="*/ 44 h 609"/>
                  <a:gd name="T36" fmla="*/ 167 w 609"/>
                  <a:gd name="T37" fmla="*/ 32 h 609"/>
                  <a:gd name="T38" fmla="*/ 188 w 609"/>
                  <a:gd name="T39" fmla="*/ 22 h 609"/>
                  <a:gd name="T40" fmla="*/ 235 w 609"/>
                  <a:gd name="T41" fmla="*/ 7 h 609"/>
                  <a:gd name="T42" fmla="*/ 261 w 609"/>
                  <a:gd name="T43" fmla="*/ 3 h 609"/>
                  <a:gd name="T44" fmla="*/ 283 w 609"/>
                  <a:gd name="T45" fmla="*/ 0 h 609"/>
                  <a:gd name="T46" fmla="*/ 305 w 609"/>
                  <a:gd name="T47" fmla="*/ 0 h 609"/>
                  <a:gd name="T48" fmla="*/ 333 w 609"/>
                  <a:gd name="T49" fmla="*/ 1 h 609"/>
                  <a:gd name="T50" fmla="*/ 386 w 609"/>
                  <a:gd name="T51" fmla="*/ 10 h 609"/>
                  <a:gd name="T52" fmla="*/ 437 w 609"/>
                  <a:gd name="T53" fmla="*/ 29 h 609"/>
                  <a:gd name="T54" fmla="*/ 482 w 609"/>
                  <a:gd name="T55" fmla="*/ 57 h 609"/>
                  <a:gd name="T56" fmla="*/ 522 w 609"/>
                  <a:gd name="T57" fmla="*/ 90 h 609"/>
                  <a:gd name="T58" fmla="*/ 556 w 609"/>
                  <a:gd name="T59" fmla="*/ 132 h 609"/>
                  <a:gd name="T60" fmla="*/ 583 w 609"/>
                  <a:gd name="T61" fmla="*/ 178 h 609"/>
                  <a:gd name="T62" fmla="*/ 602 w 609"/>
                  <a:gd name="T63" fmla="*/ 232 h 609"/>
                  <a:gd name="T64" fmla="*/ 607 w 609"/>
                  <a:gd name="T65" fmla="*/ 259 h 609"/>
                  <a:gd name="T66" fmla="*/ 609 w 609"/>
                  <a:gd name="T67" fmla="*/ 285 h 609"/>
                  <a:gd name="T68" fmla="*/ 609 w 609"/>
                  <a:gd name="T69" fmla="*/ 333 h 609"/>
                  <a:gd name="T70" fmla="*/ 600 w 609"/>
                  <a:gd name="T71" fmla="*/ 381 h 609"/>
                  <a:gd name="T72" fmla="*/ 585 w 609"/>
                  <a:gd name="T73" fmla="*/ 425 h 609"/>
                  <a:gd name="T74" fmla="*/ 564 w 609"/>
                  <a:gd name="T75" fmla="*/ 466 h 609"/>
                  <a:gd name="T76" fmla="*/ 535 w 609"/>
                  <a:gd name="T77" fmla="*/ 504 h 609"/>
                  <a:gd name="T78" fmla="*/ 502 w 609"/>
                  <a:gd name="T79" fmla="*/ 537 h 609"/>
                  <a:gd name="T80" fmla="*/ 464 w 609"/>
                  <a:gd name="T81" fmla="*/ 565 h 609"/>
                  <a:gd name="T82" fmla="*/ 443 w 609"/>
                  <a:gd name="T83" fmla="*/ 576 h 609"/>
                  <a:gd name="T84" fmla="*/ 421 w 609"/>
                  <a:gd name="T85" fmla="*/ 587 h 609"/>
                  <a:gd name="T86" fmla="*/ 375 w 609"/>
                  <a:gd name="T87" fmla="*/ 601 h 609"/>
                  <a:gd name="T88" fmla="*/ 350 w 609"/>
                  <a:gd name="T89" fmla="*/ 606 h 609"/>
                  <a:gd name="T90" fmla="*/ 327 w 609"/>
                  <a:gd name="T91" fmla="*/ 609 h 609"/>
                  <a:gd name="T92" fmla="*/ 305 w 609"/>
                  <a:gd name="T93" fmla="*/ 609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9" h="609">
                    <a:moveTo>
                      <a:pt x="305" y="609"/>
                    </a:moveTo>
                    <a:lnTo>
                      <a:pt x="277" y="607"/>
                    </a:lnTo>
                    <a:lnTo>
                      <a:pt x="223" y="598"/>
                    </a:lnTo>
                    <a:lnTo>
                      <a:pt x="174" y="579"/>
                    </a:lnTo>
                    <a:lnTo>
                      <a:pt x="127" y="552"/>
                    </a:lnTo>
                    <a:lnTo>
                      <a:pt x="87" y="518"/>
                    </a:lnTo>
                    <a:lnTo>
                      <a:pt x="53" y="476"/>
                    </a:lnTo>
                    <a:lnTo>
                      <a:pt x="26" y="430"/>
                    </a:lnTo>
                    <a:lnTo>
                      <a:pt x="9" y="377"/>
                    </a:lnTo>
                    <a:lnTo>
                      <a:pt x="4" y="349"/>
                    </a:lnTo>
                    <a:lnTo>
                      <a:pt x="0" y="324"/>
                    </a:lnTo>
                    <a:lnTo>
                      <a:pt x="1" y="276"/>
                    </a:lnTo>
                    <a:lnTo>
                      <a:pt x="9" y="228"/>
                    </a:lnTo>
                    <a:lnTo>
                      <a:pt x="25" y="184"/>
                    </a:lnTo>
                    <a:lnTo>
                      <a:pt x="47" y="142"/>
                    </a:lnTo>
                    <a:lnTo>
                      <a:pt x="74" y="105"/>
                    </a:lnTo>
                    <a:lnTo>
                      <a:pt x="108" y="72"/>
                    </a:lnTo>
                    <a:lnTo>
                      <a:pt x="147" y="44"/>
                    </a:lnTo>
                    <a:lnTo>
                      <a:pt x="167" y="32"/>
                    </a:lnTo>
                    <a:lnTo>
                      <a:pt x="188" y="22"/>
                    </a:lnTo>
                    <a:lnTo>
                      <a:pt x="235" y="7"/>
                    </a:lnTo>
                    <a:lnTo>
                      <a:pt x="261" y="3"/>
                    </a:lnTo>
                    <a:lnTo>
                      <a:pt x="283" y="0"/>
                    </a:lnTo>
                    <a:lnTo>
                      <a:pt x="305" y="0"/>
                    </a:lnTo>
                    <a:lnTo>
                      <a:pt x="333" y="1"/>
                    </a:lnTo>
                    <a:lnTo>
                      <a:pt x="386" y="10"/>
                    </a:lnTo>
                    <a:lnTo>
                      <a:pt x="437" y="29"/>
                    </a:lnTo>
                    <a:lnTo>
                      <a:pt x="482" y="57"/>
                    </a:lnTo>
                    <a:lnTo>
                      <a:pt x="522" y="90"/>
                    </a:lnTo>
                    <a:lnTo>
                      <a:pt x="556" y="132"/>
                    </a:lnTo>
                    <a:lnTo>
                      <a:pt x="583" y="178"/>
                    </a:lnTo>
                    <a:lnTo>
                      <a:pt x="602" y="232"/>
                    </a:lnTo>
                    <a:lnTo>
                      <a:pt x="607" y="259"/>
                    </a:lnTo>
                    <a:lnTo>
                      <a:pt x="609" y="285"/>
                    </a:lnTo>
                    <a:lnTo>
                      <a:pt x="609" y="333"/>
                    </a:lnTo>
                    <a:lnTo>
                      <a:pt x="600" y="381"/>
                    </a:lnTo>
                    <a:lnTo>
                      <a:pt x="585" y="425"/>
                    </a:lnTo>
                    <a:lnTo>
                      <a:pt x="564" y="466"/>
                    </a:lnTo>
                    <a:lnTo>
                      <a:pt x="535" y="504"/>
                    </a:lnTo>
                    <a:lnTo>
                      <a:pt x="502" y="537"/>
                    </a:lnTo>
                    <a:lnTo>
                      <a:pt x="464" y="565"/>
                    </a:lnTo>
                    <a:lnTo>
                      <a:pt x="443" y="576"/>
                    </a:lnTo>
                    <a:lnTo>
                      <a:pt x="421" y="587"/>
                    </a:lnTo>
                    <a:lnTo>
                      <a:pt x="375" y="601"/>
                    </a:lnTo>
                    <a:lnTo>
                      <a:pt x="350" y="606"/>
                    </a:lnTo>
                    <a:lnTo>
                      <a:pt x="327" y="609"/>
                    </a:lnTo>
                    <a:lnTo>
                      <a:pt x="305" y="6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7370763" y="3554413"/>
                <a:ext cx="468313" cy="468313"/>
              </a:xfrm>
              <a:custGeom>
                <a:avLst/>
                <a:gdLst>
                  <a:gd name="T0" fmla="*/ 590 w 1180"/>
                  <a:gd name="T1" fmla="*/ 1179 h 1179"/>
                  <a:gd name="T2" fmla="*/ 590 w 1180"/>
                  <a:gd name="T3" fmla="*/ 1179 h 1179"/>
                  <a:gd name="T4" fmla="*/ 529 w 1180"/>
                  <a:gd name="T5" fmla="*/ 1177 h 1179"/>
                  <a:gd name="T6" fmla="*/ 414 w 1180"/>
                  <a:gd name="T7" fmla="*/ 1154 h 1179"/>
                  <a:gd name="T8" fmla="*/ 309 w 1180"/>
                  <a:gd name="T9" fmla="*/ 1108 h 1179"/>
                  <a:gd name="T10" fmla="*/ 214 w 1180"/>
                  <a:gd name="T11" fmla="*/ 1045 h 1179"/>
                  <a:gd name="T12" fmla="*/ 134 w 1180"/>
                  <a:gd name="T13" fmla="*/ 966 h 1179"/>
                  <a:gd name="T14" fmla="*/ 70 w 1180"/>
                  <a:gd name="T15" fmla="*/ 871 h 1179"/>
                  <a:gd name="T16" fmla="*/ 26 w 1180"/>
                  <a:gd name="T17" fmla="*/ 765 h 1179"/>
                  <a:gd name="T18" fmla="*/ 3 w 1180"/>
                  <a:gd name="T19" fmla="*/ 651 h 1179"/>
                  <a:gd name="T20" fmla="*/ 0 w 1180"/>
                  <a:gd name="T21" fmla="*/ 590 h 1179"/>
                  <a:gd name="T22" fmla="*/ 3 w 1180"/>
                  <a:gd name="T23" fmla="*/ 529 h 1179"/>
                  <a:gd name="T24" fmla="*/ 26 w 1180"/>
                  <a:gd name="T25" fmla="*/ 413 h 1179"/>
                  <a:gd name="T26" fmla="*/ 70 w 1180"/>
                  <a:gd name="T27" fmla="*/ 308 h 1179"/>
                  <a:gd name="T28" fmla="*/ 134 w 1180"/>
                  <a:gd name="T29" fmla="*/ 214 h 1179"/>
                  <a:gd name="T30" fmla="*/ 214 w 1180"/>
                  <a:gd name="T31" fmla="*/ 133 h 1179"/>
                  <a:gd name="T32" fmla="*/ 309 w 1180"/>
                  <a:gd name="T33" fmla="*/ 70 h 1179"/>
                  <a:gd name="T34" fmla="*/ 414 w 1180"/>
                  <a:gd name="T35" fmla="*/ 26 h 1179"/>
                  <a:gd name="T36" fmla="*/ 529 w 1180"/>
                  <a:gd name="T37" fmla="*/ 1 h 1179"/>
                  <a:gd name="T38" fmla="*/ 590 w 1180"/>
                  <a:gd name="T39" fmla="*/ 0 h 1179"/>
                  <a:gd name="T40" fmla="*/ 590 w 1180"/>
                  <a:gd name="T41" fmla="*/ 0 h 1179"/>
                  <a:gd name="T42" fmla="*/ 651 w 1180"/>
                  <a:gd name="T43" fmla="*/ 1 h 1179"/>
                  <a:gd name="T44" fmla="*/ 766 w 1180"/>
                  <a:gd name="T45" fmla="*/ 26 h 1179"/>
                  <a:gd name="T46" fmla="*/ 871 w 1180"/>
                  <a:gd name="T47" fmla="*/ 70 h 1179"/>
                  <a:gd name="T48" fmla="*/ 966 w 1180"/>
                  <a:gd name="T49" fmla="*/ 133 h 1179"/>
                  <a:gd name="T50" fmla="*/ 1046 w 1180"/>
                  <a:gd name="T51" fmla="*/ 214 h 1179"/>
                  <a:gd name="T52" fmla="*/ 1110 w 1180"/>
                  <a:gd name="T53" fmla="*/ 308 h 1179"/>
                  <a:gd name="T54" fmla="*/ 1154 w 1180"/>
                  <a:gd name="T55" fmla="*/ 413 h 1179"/>
                  <a:gd name="T56" fmla="*/ 1177 w 1180"/>
                  <a:gd name="T57" fmla="*/ 529 h 1179"/>
                  <a:gd name="T58" fmla="*/ 1180 w 1180"/>
                  <a:gd name="T59" fmla="*/ 590 h 1179"/>
                  <a:gd name="T60" fmla="*/ 1177 w 1180"/>
                  <a:gd name="T61" fmla="*/ 651 h 1179"/>
                  <a:gd name="T62" fmla="*/ 1154 w 1180"/>
                  <a:gd name="T63" fmla="*/ 765 h 1179"/>
                  <a:gd name="T64" fmla="*/ 1110 w 1180"/>
                  <a:gd name="T65" fmla="*/ 871 h 1179"/>
                  <a:gd name="T66" fmla="*/ 1046 w 1180"/>
                  <a:gd name="T67" fmla="*/ 966 h 1179"/>
                  <a:gd name="T68" fmla="*/ 966 w 1180"/>
                  <a:gd name="T69" fmla="*/ 1045 h 1179"/>
                  <a:gd name="T70" fmla="*/ 871 w 1180"/>
                  <a:gd name="T71" fmla="*/ 1108 h 1179"/>
                  <a:gd name="T72" fmla="*/ 766 w 1180"/>
                  <a:gd name="T73" fmla="*/ 1154 h 1179"/>
                  <a:gd name="T74" fmla="*/ 651 w 1180"/>
                  <a:gd name="T75" fmla="*/ 1177 h 1179"/>
                  <a:gd name="T76" fmla="*/ 590 w 1180"/>
                  <a:gd name="T77" fmla="*/ 1179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0" h="1179">
                    <a:moveTo>
                      <a:pt x="590" y="1179"/>
                    </a:moveTo>
                    <a:lnTo>
                      <a:pt x="590" y="1179"/>
                    </a:lnTo>
                    <a:lnTo>
                      <a:pt x="529" y="1177"/>
                    </a:lnTo>
                    <a:lnTo>
                      <a:pt x="414" y="1154"/>
                    </a:lnTo>
                    <a:lnTo>
                      <a:pt x="309" y="1108"/>
                    </a:lnTo>
                    <a:lnTo>
                      <a:pt x="214" y="1045"/>
                    </a:lnTo>
                    <a:lnTo>
                      <a:pt x="134" y="966"/>
                    </a:lnTo>
                    <a:lnTo>
                      <a:pt x="70" y="871"/>
                    </a:lnTo>
                    <a:lnTo>
                      <a:pt x="26" y="765"/>
                    </a:lnTo>
                    <a:lnTo>
                      <a:pt x="3" y="651"/>
                    </a:lnTo>
                    <a:lnTo>
                      <a:pt x="0" y="590"/>
                    </a:lnTo>
                    <a:lnTo>
                      <a:pt x="3" y="529"/>
                    </a:lnTo>
                    <a:lnTo>
                      <a:pt x="26" y="413"/>
                    </a:lnTo>
                    <a:lnTo>
                      <a:pt x="70" y="308"/>
                    </a:lnTo>
                    <a:lnTo>
                      <a:pt x="134" y="214"/>
                    </a:lnTo>
                    <a:lnTo>
                      <a:pt x="214" y="133"/>
                    </a:lnTo>
                    <a:lnTo>
                      <a:pt x="309" y="70"/>
                    </a:lnTo>
                    <a:lnTo>
                      <a:pt x="414" y="26"/>
                    </a:lnTo>
                    <a:lnTo>
                      <a:pt x="529" y="1"/>
                    </a:lnTo>
                    <a:lnTo>
                      <a:pt x="590" y="0"/>
                    </a:lnTo>
                    <a:lnTo>
                      <a:pt x="590" y="0"/>
                    </a:lnTo>
                    <a:lnTo>
                      <a:pt x="651" y="1"/>
                    </a:lnTo>
                    <a:lnTo>
                      <a:pt x="766" y="26"/>
                    </a:lnTo>
                    <a:lnTo>
                      <a:pt x="871" y="70"/>
                    </a:lnTo>
                    <a:lnTo>
                      <a:pt x="966" y="133"/>
                    </a:lnTo>
                    <a:lnTo>
                      <a:pt x="1046" y="214"/>
                    </a:lnTo>
                    <a:lnTo>
                      <a:pt x="1110" y="308"/>
                    </a:lnTo>
                    <a:lnTo>
                      <a:pt x="1154" y="413"/>
                    </a:lnTo>
                    <a:lnTo>
                      <a:pt x="1177" y="529"/>
                    </a:lnTo>
                    <a:lnTo>
                      <a:pt x="1180" y="590"/>
                    </a:lnTo>
                    <a:lnTo>
                      <a:pt x="1177" y="651"/>
                    </a:lnTo>
                    <a:lnTo>
                      <a:pt x="1154" y="765"/>
                    </a:lnTo>
                    <a:lnTo>
                      <a:pt x="1110" y="871"/>
                    </a:lnTo>
                    <a:lnTo>
                      <a:pt x="1046" y="966"/>
                    </a:lnTo>
                    <a:lnTo>
                      <a:pt x="966" y="1045"/>
                    </a:lnTo>
                    <a:lnTo>
                      <a:pt x="871" y="1108"/>
                    </a:lnTo>
                    <a:lnTo>
                      <a:pt x="766" y="1154"/>
                    </a:lnTo>
                    <a:lnTo>
                      <a:pt x="651" y="1177"/>
                    </a:lnTo>
                    <a:lnTo>
                      <a:pt x="590" y="11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6289675" y="3811588"/>
                <a:ext cx="192088" cy="190500"/>
              </a:xfrm>
              <a:custGeom>
                <a:avLst/>
                <a:gdLst>
                  <a:gd name="T0" fmla="*/ 242 w 483"/>
                  <a:gd name="T1" fmla="*/ 482 h 482"/>
                  <a:gd name="T2" fmla="*/ 222 w 483"/>
                  <a:gd name="T3" fmla="*/ 481 h 482"/>
                  <a:gd name="T4" fmla="*/ 181 w 483"/>
                  <a:gd name="T5" fmla="*/ 474 h 482"/>
                  <a:gd name="T6" fmla="*/ 160 w 483"/>
                  <a:gd name="T7" fmla="*/ 468 h 482"/>
                  <a:gd name="T8" fmla="*/ 137 w 483"/>
                  <a:gd name="T9" fmla="*/ 459 h 482"/>
                  <a:gd name="T10" fmla="*/ 96 w 483"/>
                  <a:gd name="T11" fmla="*/ 433 h 482"/>
                  <a:gd name="T12" fmla="*/ 61 w 483"/>
                  <a:gd name="T13" fmla="*/ 402 h 482"/>
                  <a:gd name="T14" fmla="*/ 34 w 483"/>
                  <a:gd name="T15" fmla="*/ 364 h 482"/>
                  <a:gd name="T16" fmla="*/ 15 w 483"/>
                  <a:gd name="T17" fmla="*/ 321 h 482"/>
                  <a:gd name="T18" fmla="*/ 3 w 483"/>
                  <a:gd name="T19" fmla="*/ 277 h 482"/>
                  <a:gd name="T20" fmla="*/ 0 w 483"/>
                  <a:gd name="T21" fmla="*/ 229 h 482"/>
                  <a:gd name="T22" fmla="*/ 8 w 483"/>
                  <a:gd name="T23" fmla="*/ 183 h 482"/>
                  <a:gd name="T24" fmla="*/ 16 w 483"/>
                  <a:gd name="T25" fmla="*/ 159 h 482"/>
                  <a:gd name="T26" fmla="*/ 30 w 483"/>
                  <a:gd name="T27" fmla="*/ 123 h 482"/>
                  <a:gd name="T28" fmla="*/ 77 w 483"/>
                  <a:gd name="T29" fmla="*/ 65 h 482"/>
                  <a:gd name="T30" fmla="*/ 137 w 483"/>
                  <a:gd name="T31" fmla="*/ 23 h 482"/>
                  <a:gd name="T32" fmla="*/ 205 w 483"/>
                  <a:gd name="T33" fmla="*/ 3 h 482"/>
                  <a:gd name="T34" fmla="*/ 242 w 483"/>
                  <a:gd name="T35" fmla="*/ 0 h 482"/>
                  <a:gd name="T36" fmla="*/ 262 w 483"/>
                  <a:gd name="T37" fmla="*/ 1 h 482"/>
                  <a:gd name="T38" fmla="*/ 304 w 483"/>
                  <a:gd name="T39" fmla="*/ 8 h 482"/>
                  <a:gd name="T40" fmla="*/ 324 w 483"/>
                  <a:gd name="T41" fmla="*/ 14 h 482"/>
                  <a:gd name="T42" fmla="*/ 348 w 483"/>
                  <a:gd name="T43" fmla="*/ 23 h 482"/>
                  <a:gd name="T44" fmla="*/ 388 w 483"/>
                  <a:gd name="T45" fmla="*/ 49 h 482"/>
                  <a:gd name="T46" fmla="*/ 423 w 483"/>
                  <a:gd name="T47" fmla="*/ 82 h 482"/>
                  <a:gd name="T48" fmla="*/ 450 w 483"/>
                  <a:gd name="T49" fmla="*/ 118 h 482"/>
                  <a:gd name="T50" fmla="*/ 470 w 483"/>
                  <a:gd name="T51" fmla="*/ 161 h 482"/>
                  <a:gd name="T52" fmla="*/ 481 w 483"/>
                  <a:gd name="T53" fmla="*/ 206 h 482"/>
                  <a:gd name="T54" fmla="*/ 483 w 483"/>
                  <a:gd name="T55" fmla="*/ 253 h 482"/>
                  <a:gd name="T56" fmla="*/ 476 w 483"/>
                  <a:gd name="T57" fmla="*/ 299 h 482"/>
                  <a:gd name="T58" fmla="*/ 468 w 483"/>
                  <a:gd name="T59" fmla="*/ 324 h 482"/>
                  <a:gd name="T60" fmla="*/ 453 w 483"/>
                  <a:gd name="T61" fmla="*/ 359 h 482"/>
                  <a:gd name="T62" fmla="*/ 407 w 483"/>
                  <a:gd name="T63" fmla="*/ 417 h 482"/>
                  <a:gd name="T64" fmla="*/ 348 w 483"/>
                  <a:gd name="T65" fmla="*/ 459 h 482"/>
                  <a:gd name="T66" fmla="*/ 279 w 483"/>
                  <a:gd name="T67" fmla="*/ 480 h 482"/>
                  <a:gd name="T68" fmla="*/ 242 w 483"/>
                  <a:gd name="T69" fmla="*/ 48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3" h="482">
                    <a:moveTo>
                      <a:pt x="242" y="482"/>
                    </a:moveTo>
                    <a:lnTo>
                      <a:pt x="222" y="481"/>
                    </a:lnTo>
                    <a:lnTo>
                      <a:pt x="181" y="474"/>
                    </a:lnTo>
                    <a:lnTo>
                      <a:pt x="160" y="468"/>
                    </a:lnTo>
                    <a:lnTo>
                      <a:pt x="137" y="459"/>
                    </a:lnTo>
                    <a:lnTo>
                      <a:pt x="96" y="433"/>
                    </a:lnTo>
                    <a:lnTo>
                      <a:pt x="61" y="402"/>
                    </a:lnTo>
                    <a:lnTo>
                      <a:pt x="34" y="364"/>
                    </a:lnTo>
                    <a:lnTo>
                      <a:pt x="15" y="321"/>
                    </a:lnTo>
                    <a:lnTo>
                      <a:pt x="3" y="277"/>
                    </a:lnTo>
                    <a:lnTo>
                      <a:pt x="0" y="229"/>
                    </a:lnTo>
                    <a:lnTo>
                      <a:pt x="8" y="183"/>
                    </a:lnTo>
                    <a:lnTo>
                      <a:pt x="16" y="159"/>
                    </a:lnTo>
                    <a:lnTo>
                      <a:pt x="30" y="123"/>
                    </a:lnTo>
                    <a:lnTo>
                      <a:pt x="77" y="65"/>
                    </a:lnTo>
                    <a:lnTo>
                      <a:pt x="137" y="23"/>
                    </a:lnTo>
                    <a:lnTo>
                      <a:pt x="205" y="3"/>
                    </a:lnTo>
                    <a:lnTo>
                      <a:pt x="242" y="0"/>
                    </a:lnTo>
                    <a:lnTo>
                      <a:pt x="262" y="1"/>
                    </a:lnTo>
                    <a:lnTo>
                      <a:pt x="304" y="8"/>
                    </a:lnTo>
                    <a:lnTo>
                      <a:pt x="324" y="14"/>
                    </a:lnTo>
                    <a:lnTo>
                      <a:pt x="348" y="23"/>
                    </a:lnTo>
                    <a:lnTo>
                      <a:pt x="388" y="49"/>
                    </a:lnTo>
                    <a:lnTo>
                      <a:pt x="423" y="82"/>
                    </a:lnTo>
                    <a:lnTo>
                      <a:pt x="450" y="118"/>
                    </a:lnTo>
                    <a:lnTo>
                      <a:pt x="470" y="161"/>
                    </a:lnTo>
                    <a:lnTo>
                      <a:pt x="481" y="206"/>
                    </a:lnTo>
                    <a:lnTo>
                      <a:pt x="483" y="253"/>
                    </a:lnTo>
                    <a:lnTo>
                      <a:pt x="476" y="299"/>
                    </a:lnTo>
                    <a:lnTo>
                      <a:pt x="468" y="324"/>
                    </a:lnTo>
                    <a:lnTo>
                      <a:pt x="453" y="359"/>
                    </a:lnTo>
                    <a:lnTo>
                      <a:pt x="407" y="417"/>
                    </a:lnTo>
                    <a:lnTo>
                      <a:pt x="348" y="459"/>
                    </a:lnTo>
                    <a:lnTo>
                      <a:pt x="279" y="480"/>
                    </a:lnTo>
                    <a:lnTo>
                      <a:pt x="242" y="482"/>
                    </a:lnTo>
                    <a:close/>
                  </a:path>
                </a:pathLst>
              </a:custGeom>
              <a:solidFill>
                <a:srgbClr val="F7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5945188" y="3600450"/>
                <a:ext cx="165100" cy="163513"/>
              </a:xfrm>
              <a:custGeom>
                <a:avLst/>
                <a:gdLst>
                  <a:gd name="T0" fmla="*/ 208 w 416"/>
                  <a:gd name="T1" fmla="*/ 415 h 415"/>
                  <a:gd name="T2" fmla="*/ 174 w 416"/>
                  <a:gd name="T3" fmla="*/ 414 h 415"/>
                  <a:gd name="T4" fmla="*/ 142 w 416"/>
                  <a:gd name="T5" fmla="*/ 405 h 415"/>
                  <a:gd name="T6" fmla="*/ 121 w 416"/>
                  <a:gd name="T7" fmla="*/ 397 h 415"/>
                  <a:gd name="T8" fmla="*/ 86 w 416"/>
                  <a:gd name="T9" fmla="*/ 376 h 415"/>
                  <a:gd name="T10" fmla="*/ 55 w 416"/>
                  <a:gd name="T11" fmla="*/ 350 h 415"/>
                  <a:gd name="T12" fmla="*/ 32 w 416"/>
                  <a:gd name="T13" fmla="*/ 318 h 415"/>
                  <a:gd name="T14" fmla="*/ 14 w 416"/>
                  <a:gd name="T15" fmla="*/ 283 h 415"/>
                  <a:gd name="T16" fmla="*/ 3 w 416"/>
                  <a:gd name="T17" fmla="*/ 244 h 415"/>
                  <a:gd name="T18" fmla="*/ 0 w 416"/>
                  <a:gd name="T19" fmla="*/ 204 h 415"/>
                  <a:gd name="T20" fmla="*/ 5 w 416"/>
                  <a:gd name="T21" fmla="*/ 162 h 415"/>
                  <a:gd name="T22" fmla="*/ 11 w 416"/>
                  <a:gd name="T23" fmla="*/ 142 h 415"/>
                  <a:gd name="T24" fmla="*/ 23 w 416"/>
                  <a:gd name="T25" fmla="*/ 110 h 415"/>
                  <a:gd name="T26" fmla="*/ 62 w 416"/>
                  <a:gd name="T27" fmla="*/ 59 h 415"/>
                  <a:gd name="T28" fmla="*/ 115 w 416"/>
                  <a:gd name="T29" fmla="*/ 21 h 415"/>
                  <a:gd name="T30" fmla="*/ 176 w 416"/>
                  <a:gd name="T31" fmla="*/ 2 h 415"/>
                  <a:gd name="T32" fmla="*/ 208 w 416"/>
                  <a:gd name="T33" fmla="*/ 0 h 415"/>
                  <a:gd name="T34" fmla="*/ 208 w 416"/>
                  <a:gd name="T35" fmla="*/ 0 h 415"/>
                  <a:gd name="T36" fmla="*/ 241 w 416"/>
                  <a:gd name="T37" fmla="*/ 2 h 415"/>
                  <a:gd name="T38" fmla="*/ 273 w 416"/>
                  <a:gd name="T39" fmla="*/ 11 h 415"/>
                  <a:gd name="T40" fmla="*/ 294 w 416"/>
                  <a:gd name="T41" fmla="*/ 18 h 415"/>
                  <a:gd name="T42" fmla="*/ 329 w 416"/>
                  <a:gd name="T43" fmla="*/ 39 h 415"/>
                  <a:gd name="T44" fmla="*/ 360 w 416"/>
                  <a:gd name="T45" fmla="*/ 66 h 415"/>
                  <a:gd name="T46" fmla="*/ 384 w 416"/>
                  <a:gd name="T47" fmla="*/ 98 h 415"/>
                  <a:gd name="T48" fmla="*/ 401 w 416"/>
                  <a:gd name="T49" fmla="*/ 134 h 415"/>
                  <a:gd name="T50" fmla="*/ 413 w 416"/>
                  <a:gd name="T51" fmla="*/ 171 h 415"/>
                  <a:gd name="T52" fmla="*/ 416 w 416"/>
                  <a:gd name="T53" fmla="*/ 212 h 415"/>
                  <a:gd name="T54" fmla="*/ 410 w 416"/>
                  <a:gd name="T55" fmla="*/ 253 h 415"/>
                  <a:gd name="T56" fmla="*/ 404 w 416"/>
                  <a:gd name="T57" fmla="*/ 274 h 415"/>
                  <a:gd name="T58" fmla="*/ 392 w 416"/>
                  <a:gd name="T59" fmla="*/ 305 h 415"/>
                  <a:gd name="T60" fmla="*/ 353 w 416"/>
                  <a:gd name="T61" fmla="*/ 357 h 415"/>
                  <a:gd name="T62" fmla="*/ 300 w 416"/>
                  <a:gd name="T63" fmla="*/ 394 h 415"/>
                  <a:gd name="T64" fmla="*/ 241 w 416"/>
                  <a:gd name="T65" fmla="*/ 414 h 415"/>
                  <a:gd name="T66" fmla="*/ 208 w 416"/>
                  <a:gd name="T67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6" h="415">
                    <a:moveTo>
                      <a:pt x="208" y="415"/>
                    </a:moveTo>
                    <a:lnTo>
                      <a:pt x="174" y="414"/>
                    </a:lnTo>
                    <a:lnTo>
                      <a:pt x="142" y="405"/>
                    </a:lnTo>
                    <a:lnTo>
                      <a:pt x="121" y="397"/>
                    </a:lnTo>
                    <a:lnTo>
                      <a:pt x="86" y="376"/>
                    </a:lnTo>
                    <a:lnTo>
                      <a:pt x="55" y="350"/>
                    </a:lnTo>
                    <a:lnTo>
                      <a:pt x="32" y="318"/>
                    </a:lnTo>
                    <a:lnTo>
                      <a:pt x="14" y="283"/>
                    </a:lnTo>
                    <a:lnTo>
                      <a:pt x="3" y="244"/>
                    </a:lnTo>
                    <a:lnTo>
                      <a:pt x="0" y="204"/>
                    </a:lnTo>
                    <a:lnTo>
                      <a:pt x="5" y="162"/>
                    </a:lnTo>
                    <a:lnTo>
                      <a:pt x="11" y="142"/>
                    </a:lnTo>
                    <a:lnTo>
                      <a:pt x="23" y="110"/>
                    </a:lnTo>
                    <a:lnTo>
                      <a:pt x="62" y="59"/>
                    </a:lnTo>
                    <a:lnTo>
                      <a:pt x="115" y="21"/>
                    </a:lnTo>
                    <a:lnTo>
                      <a:pt x="176" y="2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41" y="2"/>
                    </a:lnTo>
                    <a:lnTo>
                      <a:pt x="273" y="11"/>
                    </a:lnTo>
                    <a:lnTo>
                      <a:pt x="294" y="18"/>
                    </a:lnTo>
                    <a:lnTo>
                      <a:pt x="329" y="39"/>
                    </a:lnTo>
                    <a:lnTo>
                      <a:pt x="360" y="66"/>
                    </a:lnTo>
                    <a:lnTo>
                      <a:pt x="384" y="98"/>
                    </a:lnTo>
                    <a:lnTo>
                      <a:pt x="401" y="134"/>
                    </a:lnTo>
                    <a:lnTo>
                      <a:pt x="413" y="171"/>
                    </a:lnTo>
                    <a:lnTo>
                      <a:pt x="416" y="212"/>
                    </a:lnTo>
                    <a:lnTo>
                      <a:pt x="410" y="253"/>
                    </a:lnTo>
                    <a:lnTo>
                      <a:pt x="404" y="274"/>
                    </a:lnTo>
                    <a:lnTo>
                      <a:pt x="392" y="305"/>
                    </a:lnTo>
                    <a:lnTo>
                      <a:pt x="353" y="357"/>
                    </a:lnTo>
                    <a:lnTo>
                      <a:pt x="300" y="394"/>
                    </a:lnTo>
                    <a:lnTo>
                      <a:pt x="241" y="414"/>
                    </a:lnTo>
                    <a:lnTo>
                      <a:pt x="208" y="415"/>
                    </a:lnTo>
                    <a:close/>
                  </a:path>
                </a:pathLst>
              </a:custGeom>
              <a:solidFill>
                <a:srgbClr val="F7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6269038" y="3128963"/>
                <a:ext cx="433388" cy="431800"/>
              </a:xfrm>
              <a:custGeom>
                <a:avLst/>
                <a:gdLst>
                  <a:gd name="T0" fmla="*/ 544 w 1088"/>
                  <a:gd name="T1" fmla="*/ 1088 h 1088"/>
                  <a:gd name="T2" fmla="*/ 490 w 1088"/>
                  <a:gd name="T3" fmla="*/ 1087 h 1088"/>
                  <a:gd name="T4" fmla="*/ 383 w 1088"/>
                  <a:gd name="T5" fmla="*/ 1064 h 1088"/>
                  <a:gd name="T6" fmla="*/ 286 w 1088"/>
                  <a:gd name="T7" fmla="*/ 1024 h 1088"/>
                  <a:gd name="T8" fmla="*/ 201 w 1088"/>
                  <a:gd name="T9" fmla="*/ 967 h 1088"/>
                  <a:gd name="T10" fmla="*/ 127 w 1088"/>
                  <a:gd name="T11" fmla="*/ 893 h 1088"/>
                  <a:gd name="T12" fmla="*/ 67 w 1088"/>
                  <a:gd name="T13" fmla="*/ 808 h 1088"/>
                  <a:gd name="T14" fmla="*/ 26 w 1088"/>
                  <a:gd name="T15" fmla="*/ 712 h 1088"/>
                  <a:gd name="T16" fmla="*/ 2 w 1088"/>
                  <a:gd name="T17" fmla="*/ 607 h 1088"/>
                  <a:gd name="T18" fmla="*/ 0 w 1088"/>
                  <a:gd name="T19" fmla="*/ 551 h 1088"/>
                  <a:gd name="T20" fmla="*/ 1 w 1088"/>
                  <a:gd name="T21" fmla="*/ 495 h 1088"/>
                  <a:gd name="T22" fmla="*/ 22 w 1088"/>
                  <a:gd name="T23" fmla="*/ 389 h 1088"/>
                  <a:gd name="T24" fmla="*/ 62 w 1088"/>
                  <a:gd name="T25" fmla="*/ 291 h 1088"/>
                  <a:gd name="T26" fmla="*/ 119 w 1088"/>
                  <a:gd name="T27" fmla="*/ 203 h 1088"/>
                  <a:gd name="T28" fmla="*/ 193 w 1088"/>
                  <a:gd name="T29" fmla="*/ 129 h 1088"/>
                  <a:gd name="T30" fmla="*/ 278 w 1088"/>
                  <a:gd name="T31" fmla="*/ 68 h 1088"/>
                  <a:gd name="T32" fmla="*/ 375 w 1088"/>
                  <a:gd name="T33" fmla="*/ 26 h 1088"/>
                  <a:gd name="T34" fmla="*/ 482 w 1088"/>
                  <a:gd name="T35" fmla="*/ 3 h 1088"/>
                  <a:gd name="T36" fmla="*/ 538 w 1088"/>
                  <a:gd name="T37" fmla="*/ 0 h 1088"/>
                  <a:gd name="T38" fmla="*/ 538 w 1088"/>
                  <a:gd name="T39" fmla="*/ 0 h 1088"/>
                  <a:gd name="T40" fmla="*/ 541 w 1088"/>
                  <a:gd name="T41" fmla="*/ 0 h 1088"/>
                  <a:gd name="T42" fmla="*/ 544 w 1088"/>
                  <a:gd name="T43" fmla="*/ 0 h 1088"/>
                  <a:gd name="T44" fmla="*/ 600 w 1088"/>
                  <a:gd name="T45" fmla="*/ 2 h 1088"/>
                  <a:gd name="T46" fmla="*/ 705 w 1088"/>
                  <a:gd name="T47" fmla="*/ 24 h 1088"/>
                  <a:gd name="T48" fmla="*/ 802 w 1088"/>
                  <a:gd name="T49" fmla="*/ 64 h 1088"/>
                  <a:gd name="T50" fmla="*/ 889 w 1088"/>
                  <a:gd name="T51" fmla="*/ 121 h 1088"/>
                  <a:gd name="T52" fmla="*/ 963 w 1088"/>
                  <a:gd name="T53" fmla="*/ 193 h 1088"/>
                  <a:gd name="T54" fmla="*/ 1021 w 1088"/>
                  <a:gd name="T55" fmla="*/ 280 h 1088"/>
                  <a:gd name="T56" fmla="*/ 1064 w 1088"/>
                  <a:gd name="T57" fmla="*/ 376 h 1088"/>
                  <a:gd name="T58" fmla="*/ 1086 w 1088"/>
                  <a:gd name="T59" fmla="*/ 481 h 1088"/>
                  <a:gd name="T60" fmla="*/ 1088 w 1088"/>
                  <a:gd name="T61" fmla="*/ 537 h 1088"/>
                  <a:gd name="T62" fmla="*/ 1087 w 1088"/>
                  <a:gd name="T63" fmla="*/ 593 h 1088"/>
                  <a:gd name="T64" fmla="*/ 1068 w 1088"/>
                  <a:gd name="T65" fmla="*/ 699 h 1088"/>
                  <a:gd name="T66" fmla="*/ 1027 w 1088"/>
                  <a:gd name="T67" fmla="*/ 797 h 1088"/>
                  <a:gd name="T68" fmla="*/ 969 w 1088"/>
                  <a:gd name="T69" fmla="*/ 886 h 1088"/>
                  <a:gd name="T70" fmla="*/ 897 w 1088"/>
                  <a:gd name="T71" fmla="*/ 959 h 1088"/>
                  <a:gd name="T72" fmla="*/ 811 w 1088"/>
                  <a:gd name="T73" fmla="*/ 1020 h 1088"/>
                  <a:gd name="T74" fmla="*/ 714 w 1088"/>
                  <a:gd name="T75" fmla="*/ 1062 h 1088"/>
                  <a:gd name="T76" fmla="*/ 607 w 1088"/>
                  <a:gd name="T77" fmla="*/ 1085 h 1088"/>
                  <a:gd name="T78" fmla="*/ 552 w 1088"/>
                  <a:gd name="T79" fmla="*/ 1088 h 1088"/>
                  <a:gd name="T80" fmla="*/ 552 w 1088"/>
                  <a:gd name="T81" fmla="*/ 1088 h 1088"/>
                  <a:gd name="T82" fmla="*/ 548 w 1088"/>
                  <a:gd name="T83" fmla="*/ 1088 h 1088"/>
                  <a:gd name="T84" fmla="*/ 544 w 1088"/>
                  <a:gd name="T85" fmla="*/ 108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8" h="1088">
                    <a:moveTo>
                      <a:pt x="544" y="1088"/>
                    </a:moveTo>
                    <a:lnTo>
                      <a:pt x="490" y="1087"/>
                    </a:lnTo>
                    <a:lnTo>
                      <a:pt x="383" y="1064"/>
                    </a:lnTo>
                    <a:lnTo>
                      <a:pt x="286" y="1024"/>
                    </a:lnTo>
                    <a:lnTo>
                      <a:pt x="201" y="967"/>
                    </a:lnTo>
                    <a:lnTo>
                      <a:pt x="127" y="893"/>
                    </a:lnTo>
                    <a:lnTo>
                      <a:pt x="67" y="808"/>
                    </a:lnTo>
                    <a:lnTo>
                      <a:pt x="26" y="712"/>
                    </a:lnTo>
                    <a:lnTo>
                      <a:pt x="2" y="607"/>
                    </a:lnTo>
                    <a:lnTo>
                      <a:pt x="0" y="551"/>
                    </a:lnTo>
                    <a:lnTo>
                      <a:pt x="1" y="495"/>
                    </a:lnTo>
                    <a:lnTo>
                      <a:pt x="22" y="389"/>
                    </a:lnTo>
                    <a:lnTo>
                      <a:pt x="62" y="291"/>
                    </a:lnTo>
                    <a:lnTo>
                      <a:pt x="119" y="203"/>
                    </a:lnTo>
                    <a:lnTo>
                      <a:pt x="193" y="129"/>
                    </a:lnTo>
                    <a:lnTo>
                      <a:pt x="278" y="68"/>
                    </a:lnTo>
                    <a:lnTo>
                      <a:pt x="375" y="26"/>
                    </a:lnTo>
                    <a:lnTo>
                      <a:pt x="482" y="3"/>
                    </a:lnTo>
                    <a:lnTo>
                      <a:pt x="538" y="0"/>
                    </a:lnTo>
                    <a:lnTo>
                      <a:pt x="538" y="0"/>
                    </a:lnTo>
                    <a:lnTo>
                      <a:pt x="541" y="0"/>
                    </a:lnTo>
                    <a:lnTo>
                      <a:pt x="544" y="0"/>
                    </a:lnTo>
                    <a:lnTo>
                      <a:pt x="600" y="2"/>
                    </a:lnTo>
                    <a:lnTo>
                      <a:pt x="705" y="24"/>
                    </a:lnTo>
                    <a:lnTo>
                      <a:pt x="802" y="64"/>
                    </a:lnTo>
                    <a:lnTo>
                      <a:pt x="889" y="121"/>
                    </a:lnTo>
                    <a:lnTo>
                      <a:pt x="963" y="193"/>
                    </a:lnTo>
                    <a:lnTo>
                      <a:pt x="1021" y="280"/>
                    </a:lnTo>
                    <a:lnTo>
                      <a:pt x="1064" y="376"/>
                    </a:lnTo>
                    <a:lnTo>
                      <a:pt x="1086" y="481"/>
                    </a:lnTo>
                    <a:lnTo>
                      <a:pt x="1088" y="537"/>
                    </a:lnTo>
                    <a:lnTo>
                      <a:pt x="1087" y="593"/>
                    </a:lnTo>
                    <a:lnTo>
                      <a:pt x="1068" y="699"/>
                    </a:lnTo>
                    <a:lnTo>
                      <a:pt x="1027" y="797"/>
                    </a:lnTo>
                    <a:lnTo>
                      <a:pt x="969" y="886"/>
                    </a:lnTo>
                    <a:lnTo>
                      <a:pt x="897" y="959"/>
                    </a:lnTo>
                    <a:lnTo>
                      <a:pt x="811" y="1020"/>
                    </a:lnTo>
                    <a:lnTo>
                      <a:pt x="714" y="1062"/>
                    </a:lnTo>
                    <a:lnTo>
                      <a:pt x="607" y="1085"/>
                    </a:lnTo>
                    <a:lnTo>
                      <a:pt x="552" y="1088"/>
                    </a:lnTo>
                    <a:lnTo>
                      <a:pt x="552" y="1088"/>
                    </a:lnTo>
                    <a:lnTo>
                      <a:pt x="548" y="1088"/>
                    </a:lnTo>
                    <a:lnTo>
                      <a:pt x="544" y="10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6340475" y="3200400"/>
                <a:ext cx="290513" cy="288925"/>
              </a:xfrm>
              <a:custGeom>
                <a:avLst/>
                <a:gdLst>
                  <a:gd name="T0" fmla="*/ 362 w 731"/>
                  <a:gd name="T1" fmla="*/ 0 h 730"/>
                  <a:gd name="T2" fmla="*/ 325 w 731"/>
                  <a:gd name="T3" fmla="*/ 2 h 730"/>
                  <a:gd name="T4" fmla="*/ 253 w 731"/>
                  <a:gd name="T5" fmla="*/ 17 h 730"/>
                  <a:gd name="T6" fmla="*/ 187 w 731"/>
                  <a:gd name="T7" fmla="*/ 46 h 730"/>
                  <a:gd name="T8" fmla="*/ 130 w 731"/>
                  <a:gd name="T9" fmla="*/ 86 h 730"/>
                  <a:gd name="T10" fmla="*/ 81 w 731"/>
                  <a:gd name="T11" fmla="*/ 136 h 730"/>
                  <a:gd name="T12" fmla="*/ 42 w 731"/>
                  <a:gd name="T13" fmla="*/ 195 h 730"/>
                  <a:gd name="T14" fmla="*/ 16 w 731"/>
                  <a:gd name="T15" fmla="*/ 261 h 730"/>
                  <a:gd name="T16" fmla="*/ 2 w 731"/>
                  <a:gd name="T17" fmla="*/ 332 h 730"/>
                  <a:gd name="T18" fmla="*/ 0 w 731"/>
                  <a:gd name="T19" fmla="*/ 370 h 730"/>
                  <a:gd name="T20" fmla="*/ 3 w 731"/>
                  <a:gd name="T21" fmla="*/ 407 h 730"/>
                  <a:gd name="T22" fmla="*/ 19 w 731"/>
                  <a:gd name="T23" fmla="*/ 477 h 730"/>
                  <a:gd name="T24" fmla="*/ 46 w 731"/>
                  <a:gd name="T25" fmla="*/ 542 h 730"/>
                  <a:gd name="T26" fmla="*/ 86 w 731"/>
                  <a:gd name="T27" fmla="*/ 600 h 730"/>
                  <a:gd name="T28" fmla="*/ 135 w 731"/>
                  <a:gd name="T29" fmla="*/ 648 h 730"/>
                  <a:gd name="T30" fmla="*/ 194 w 731"/>
                  <a:gd name="T31" fmla="*/ 687 h 730"/>
                  <a:gd name="T32" fmla="*/ 258 w 731"/>
                  <a:gd name="T33" fmla="*/ 714 h 730"/>
                  <a:gd name="T34" fmla="*/ 330 w 731"/>
                  <a:gd name="T35" fmla="*/ 729 h 730"/>
                  <a:gd name="T36" fmla="*/ 366 w 731"/>
                  <a:gd name="T37" fmla="*/ 730 h 730"/>
                  <a:gd name="T38" fmla="*/ 369 w 731"/>
                  <a:gd name="T39" fmla="*/ 730 h 730"/>
                  <a:gd name="T40" fmla="*/ 371 w 731"/>
                  <a:gd name="T41" fmla="*/ 730 h 730"/>
                  <a:gd name="T42" fmla="*/ 371 w 731"/>
                  <a:gd name="T43" fmla="*/ 730 h 730"/>
                  <a:gd name="T44" fmla="*/ 409 w 731"/>
                  <a:gd name="T45" fmla="*/ 729 h 730"/>
                  <a:gd name="T46" fmla="*/ 480 w 731"/>
                  <a:gd name="T47" fmla="*/ 713 h 730"/>
                  <a:gd name="T48" fmla="*/ 545 w 731"/>
                  <a:gd name="T49" fmla="*/ 685 h 730"/>
                  <a:gd name="T50" fmla="*/ 603 w 731"/>
                  <a:gd name="T51" fmla="*/ 644 h 730"/>
                  <a:gd name="T52" fmla="*/ 652 w 731"/>
                  <a:gd name="T53" fmla="*/ 594 h 730"/>
                  <a:gd name="T54" fmla="*/ 690 w 731"/>
                  <a:gd name="T55" fmla="*/ 536 h 730"/>
                  <a:gd name="T56" fmla="*/ 717 w 731"/>
                  <a:gd name="T57" fmla="*/ 469 h 730"/>
                  <a:gd name="T58" fmla="*/ 731 w 731"/>
                  <a:gd name="T59" fmla="*/ 398 h 730"/>
                  <a:gd name="T60" fmla="*/ 731 w 731"/>
                  <a:gd name="T61" fmla="*/ 361 h 730"/>
                  <a:gd name="T62" fmla="*/ 730 w 731"/>
                  <a:gd name="T63" fmla="*/ 323 h 730"/>
                  <a:gd name="T64" fmla="*/ 715 w 731"/>
                  <a:gd name="T65" fmla="*/ 253 h 730"/>
                  <a:gd name="T66" fmla="*/ 686 w 731"/>
                  <a:gd name="T67" fmla="*/ 188 h 730"/>
                  <a:gd name="T68" fmla="*/ 647 w 731"/>
                  <a:gd name="T69" fmla="*/ 130 h 730"/>
                  <a:gd name="T70" fmla="*/ 598 w 731"/>
                  <a:gd name="T71" fmla="*/ 81 h 730"/>
                  <a:gd name="T72" fmla="*/ 540 w 731"/>
                  <a:gd name="T73" fmla="*/ 43 h 730"/>
                  <a:gd name="T74" fmla="*/ 475 w 731"/>
                  <a:gd name="T75" fmla="*/ 16 h 730"/>
                  <a:gd name="T76" fmla="*/ 404 w 731"/>
                  <a:gd name="T77" fmla="*/ 2 h 730"/>
                  <a:gd name="T78" fmla="*/ 366 w 731"/>
                  <a:gd name="T79" fmla="*/ 0 h 730"/>
                  <a:gd name="T80" fmla="*/ 365 w 731"/>
                  <a:gd name="T81" fmla="*/ 0 h 730"/>
                  <a:gd name="T82" fmla="*/ 362 w 731"/>
                  <a:gd name="T83" fmla="*/ 0 h 730"/>
                  <a:gd name="T84" fmla="*/ 362 w 731"/>
                  <a:gd name="T85" fmla="*/ 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31" h="730">
                    <a:moveTo>
                      <a:pt x="362" y="0"/>
                    </a:moveTo>
                    <a:lnTo>
                      <a:pt x="325" y="2"/>
                    </a:lnTo>
                    <a:lnTo>
                      <a:pt x="253" y="17"/>
                    </a:lnTo>
                    <a:lnTo>
                      <a:pt x="187" y="46"/>
                    </a:lnTo>
                    <a:lnTo>
                      <a:pt x="130" y="86"/>
                    </a:lnTo>
                    <a:lnTo>
                      <a:pt x="81" y="136"/>
                    </a:lnTo>
                    <a:lnTo>
                      <a:pt x="42" y="195"/>
                    </a:lnTo>
                    <a:lnTo>
                      <a:pt x="16" y="261"/>
                    </a:lnTo>
                    <a:lnTo>
                      <a:pt x="2" y="332"/>
                    </a:lnTo>
                    <a:lnTo>
                      <a:pt x="0" y="370"/>
                    </a:lnTo>
                    <a:lnTo>
                      <a:pt x="3" y="407"/>
                    </a:lnTo>
                    <a:lnTo>
                      <a:pt x="19" y="477"/>
                    </a:lnTo>
                    <a:lnTo>
                      <a:pt x="46" y="542"/>
                    </a:lnTo>
                    <a:lnTo>
                      <a:pt x="86" y="600"/>
                    </a:lnTo>
                    <a:lnTo>
                      <a:pt x="135" y="648"/>
                    </a:lnTo>
                    <a:lnTo>
                      <a:pt x="194" y="687"/>
                    </a:lnTo>
                    <a:lnTo>
                      <a:pt x="258" y="714"/>
                    </a:lnTo>
                    <a:lnTo>
                      <a:pt x="330" y="729"/>
                    </a:lnTo>
                    <a:lnTo>
                      <a:pt x="366" y="730"/>
                    </a:lnTo>
                    <a:lnTo>
                      <a:pt x="369" y="730"/>
                    </a:lnTo>
                    <a:lnTo>
                      <a:pt x="371" y="730"/>
                    </a:lnTo>
                    <a:lnTo>
                      <a:pt x="371" y="730"/>
                    </a:lnTo>
                    <a:lnTo>
                      <a:pt x="409" y="729"/>
                    </a:lnTo>
                    <a:lnTo>
                      <a:pt x="480" y="713"/>
                    </a:lnTo>
                    <a:lnTo>
                      <a:pt x="545" y="685"/>
                    </a:lnTo>
                    <a:lnTo>
                      <a:pt x="603" y="644"/>
                    </a:lnTo>
                    <a:lnTo>
                      <a:pt x="652" y="594"/>
                    </a:lnTo>
                    <a:lnTo>
                      <a:pt x="690" y="536"/>
                    </a:lnTo>
                    <a:lnTo>
                      <a:pt x="717" y="469"/>
                    </a:lnTo>
                    <a:lnTo>
                      <a:pt x="731" y="398"/>
                    </a:lnTo>
                    <a:lnTo>
                      <a:pt x="731" y="361"/>
                    </a:lnTo>
                    <a:lnTo>
                      <a:pt x="730" y="323"/>
                    </a:lnTo>
                    <a:lnTo>
                      <a:pt x="715" y="253"/>
                    </a:lnTo>
                    <a:lnTo>
                      <a:pt x="686" y="188"/>
                    </a:lnTo>
                    <a:lnTo>
                      <a:pt x="647" y="130"/>
                    </a:lnTo>
                    <a:lnTo>
                      <a:pt x="598" y="81"/>
                    </a:lnTo>
                    <a:lnTo>
                      <a:pt x="540" y="43"/>
                    </a:lnTo>
                    <a:lnTo>
                      <a:pt x="475" y="16"/>
                    </a:lnTo>
                    <a:lnTo>
                      <a:pt x="404" y="2"/>
                    </a:lnTo>
                    <a:lnTo>
                      <a:pt x="366" y="0"/>
                    </a:lnTo>
                    <a:lnTo>
                      <a:pt x="365" y="0"/>
                    </a:lnTo>
                    <a:lnTo>
                      <a:pt x="362" y="0"/>
                    </a:lnTo>
                    <a:lnTo>
                      <a:pt x="3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7005638" y="3162300"/>
                <a:ext cx="212725" cy="212725"/>
              </a:xfrm>
              <a:custGeom>
                <a:avLst/>
                <a:gdLst>
                  <a:gd name="T0" fmla="*/ 268 w 537"/>
                  <a:gd name="T1" fmla="*/ 536 h 536"/>
                  <a:gd name="T2" fmla="*/ 237 w 537"/>
                  <a:gd name="T3" fmla="*/ 535 h 536"/>
                  <a:gd name="T4" fmla="*/ 205 w 537"/>
                  <a:gd name="T5" fmla="*/ 528 h 536"/>
                  <a:gd name="T6" fmla="*/ 179 w 537"/>
                  <a:gd name="T7" fmla="*/ 521 h 536"/>
                  <a:gd name="T8" fmla="*/ 130 w 537"/>
                  <a:gd name="T9" fmla="*/ 499 h 536"/>
                  <a:gd name="T10" fmla="*/ 88 w 537"/>
                  <a:gd name="T11" fmla="*/ 468 h 536"/>
                  <a:gd name="T12" fmla="*/ 53 w 537"/>
                  <a:gd name="T13" fmla="*/ 429 h 536"/>
                  <a:gd name="T14" fmla="*/ 27 w 537"/>
                  <a:gd name="T15" fmla="*/ 385 h 536"/>
                  <a:gd name="T16" fmla="*/ 9 w 537"/>
                  <a:gd name="T17" fmla="*/ 337 h 536"/>
                  <a:gd name="T18" fmla="*/ 0 w 537"/>
                  <a:gd name="T19" fmla="*/ 285 h 536"/>
                  <a:gd name="T20" fmla="*/ 3 w 537"/>
                  <a:gd name="T21" fmla="*/ 232 h 536"/>
                  <a:gd name="T22" fmla="*/ 8 w 537"/>
                  <a:gd name="T23" fmla="*/ 204 h 536"/>
                  <a:gd name="T24" fmla="*/ 14 w 537"/>
                  <a:gd name="T25" fmla="*/ 184 h 536"/>
                  <a:gd name="T26" fmla="*/ 30 w 537"/>
                  <a:gd name="T27" fmla="*/ 143 h 536"/>
                  <a:gd name="T28" fmla="*/ 53 w 537"/>
                  <a:gd name="T29" fmla="*/ 108 h 536"/>
                  <a:gd name="T30" fmla="*/ 80 w 537"/>
                  <a:gd name="T31" fmla="*/ 77 h 536"/>
                  <a:gd name="T32" fmla="*/ 111 w 537"/>
                  <a:gd name="T33" fmla="*/ 50 h 536"/>
                  <a:gd name="T34" fmla="*/ 146 w 537"/>
                  <a:gd name="T35" fmla="*/ 29 h 536"/>
                  <a:gd name="T36" fmla="*/ 185 w 537"/>
                  <a:gd name="T37" fmla="*/ 13 h 536"/>
                  <a:gd name="T38" fmla="*/ 226 w 537"/>
                  <a:gd name="T39" fmla="*/ 3 h 536"/>
                  <a:gd name="T40" fmla="*/ 246 w 537"/>
                  <a:gd name="T41" fmla="*/ 1 h 536"/>
                  <a:gd name="T42" fmla="*/ 257 w 537"/>
                  <a:gd name="T43" fmla="*/ 1 h 536"/>
                  <a:gd name="T44" fmla="*/ 268 w 537"/>
                  <a:gd name="T45" fmla="*/ 0 h 536"/>
                  <a:gd name="T46" fmla="*/ 299 w 537"/>
                  <a:gd name="T47" fmla="*/ 1 h 536"/>
                  <a:gd name="T48" fmla="*/ 332 w 537"/>
                  <a:gd name="T49" fmla="*/ 7 h 536"/>
                  <a:gd name="T50" fmla="*/ 358 w 537"/>
                  <a:gd name="T51" fmla="*/ 15 h 536"/>
                  <a:gd name="T52" fmla="*/ 407 w 537"/>
                  <a:gd name="T53" fmla="*/ 38 h 536"/>
                  <a:gd name="T54" fmla="*/ 448 w 537"/>
                  <a:gd name="T55" fmla="*/ 70 h 536"/>
                  <a:gd name="T56" fmla="*/ 483 w 537"/>
                  <a:gd name="T57" fmla="*/ 107 h 536"/>
                  <a:gd name="T58" fmla="*/ 509 w 537"/>
                  <a:gd name="T59" fmla="*/ 151 h 536"/>
                  <a:gd name="T60" fmla="*/ 528 w 537"/>
                  <a:gd name="T61" fmla="*/ 199 h 536"/>
                  <a:gd name="T62" fmla="*/ 537 w 537"/>
                  <a:gd name="T63" fmla="*/ 251 h 536"/>
                  <a:gd name="T64" fmla="*/ 534 w 537"/>
                  <a:gd name="T65" fmla="*/ 304 h 536"/>
                  <a:gd name="T66" fmla="*/ 529 w 537"/>
                  <a:gd name="T67" fmla="*/ 331 h 536"/>
                  <a:gd name="T68" fmla="*/ 522 w 537"/>
                  <a:gd name="T69" fmla="*/ 352 h 536"/>
                  <a:gd name="T70" fmla="*/ 505 w 537"/>
                  <a:gd name="T71" fmla="*/ 392 h 536"/>
                  <a:gd name="T72" fmla="*/ 483 w 537"/>
                  <a:gd name="T73" fmla="*/ 427 h 536"/>
                  <a:gd name="T74" fmla="*/ 456 w 537"/>
                  <a:gd name="T75" fmla="*/ 460 h 536"/>
                  <a:gd name="T76" fmla="*/ 425 w 537"/>
                  <a:gd name="T77" fmla="*/ 486 h 536"/>
                  <a:gd name="T78" fmla="*/ 390 w 537"/>
                  <a:gd name="T79" fmla="*/ 506 h 536"/>
                  <a:gd name="T80" fmla="*/ 351 w 537"/>
                  <a:gd name="T81" fmla="*/ 523 h 536"/>
                  <a:gd name="T82" fmla="*/ 311 w 537"/>
                  <a:gd name="T83" fmla="*/ 532 h 536"/>
                  <a:gd name="T84" fmla="*/ 290 w 537"/>
                  <a:gd name="T85" fmla="*/ 535 h 536"/>
                  <a:gd name="T86" fmla="*/ 280 w 537"/>
                  <a:gd name="T87" fmla="*/ 536 h 536"/>
                  <a:gd name="T88" fmla="*/ 268 w 537"/>
                  <a:gd name="T8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7" h="536">
                    <a:moveTo>
                      <a:pt x="268" y="536"/>
                    </a:moveTo>
                    <a:lnTo>
                      <a:pt x="237" y="535"/>
                    </a:lnTo>
                    <a:lnTo>
                      <a:pt x="205" y="528"/>
                    </a:lnTo>
                    <a:lnTo>
                      <a:pt x="179" y="521"/>
                    </a:lnTo>
                    <a:lnTo>
                      <a:pt x="130" y="499"/>
                    </a:lnTo>
                    <a:lnTo>
                      <a:pt x="88" y="468"/>
                    </a:lnTo>
                    <a:lnTo>
                      <a:pt x="53" y="429"/>
                    </a:lnTo>
                    <a:lnTo>
                      <a:pt x="27" y="385"/>
                    </a:lnTo>
                    <a:lnTo>
                      <a:pt x="9" y="337"/>
                    </a:lnTo>
                    <a:lnTo>
                      <a:pt x="0" y="285"/>
                    </a:lnTo>
                    <a:lnTo>
                      <a:pt x="3" y="232"/>
                    </a:lnTo>
                    <a:lnTo>
                      <a:pt x="8" y="204"/>
                    </a:lnTo>
                    <a:lnTo>
                      <a:pt x="14" y="184"/>
                    </a:lnTo>
                    <a:lnTo>
                      <a:pt x="30" y="143"/>
                    </a:lnTo>
                    <a:lnTo>
                      <a:pt x="53" y="108"/>
                    </a:lnTo>
                    <a:lnTo>
                      <a:pt x="80" y="77"/>
                    </a:lnTo>
                    <a:lnTo>
                      <a:pt x="111" y="50"/>
                    </a:lnTo>
                    <a:lnTo>
                      <a:pt x="146" y="29"/>
                    </a:lnTo>
                    <a:lnTo>
                      <a:pt x="185" y="13"/>
                    </a:lnTo>
                    <a:lnTo>
                      <a:pt x="226" y="3"/>
                    </a:lnTo>
                    <a:lnTo>
                      <a:pt x="246" y="1"/>
                    </a:lnTo>
                    <a:lnTo>
                      <a:pt x="257" y="1"/>
                    </a:lnTo>
                    <a:lnTo>
                      <a:pt x="268" y="0"/>
                    </a:lnTo>
                    <a:lnTo>
                      <a:pt x="299" y="1"/>
                    </a:lnTo>
                    <a:lnTo>
                      <a:pt x="332" y="7"/>
                    </a:lnTo>
                    <a:lnTo>
                      <a:pt x="358" y="15"/>
                    </a:lnTo>
                    <a:lnTo>
                      <a:pt x="407" y="38"/>
                    </a:lnTo>
                    <a:lnTo>
                      <a:pt x="448" y="70"/>
                    </a:lnTo>
                    <a:lnTo>
                      <a:pt x="483" y="107"/>
                    </a:lnTo>
                    <a:lnTo>
                      <a:pt x="509" y="151"/>
                    </a:lnTo>
                    <a:lnTo>
                      <a:pt x="528" y="199"/>
                    </a:lnTo>
                    <a:lnTo>
                      <a:pt x="537" y="251"/>
                    </a:lnTo>
                    <a:lnTo>
                      <a:pt x="534" y="304"/>
                    </a:lnTo>
                    <a:lnTo>
                      <a:pt x="529" y="331"/>
                    </a:lnTo>
                    <a:lnTo>
                      <a:pt x="522" y="352"/>
                    </a:lnTo>
                    <a:lnTo>
                      <a:pt x="505" y="392"/>
                    </a:lnTo>
                    <a:lnTo>
                      <a:pt x="483" y="427"/>
                    </a:lnTo>
                    <a:lnTo>
                      <a:pt x="456" y="460"/>
                    </a:lnTo>
                    <a:lnTo>
                      <a:pt x="425" y="486"/>
                    </a:lnTo>
                    <a:lnTo>
                      <a:pt x="390" y="506"/>
                    </a:lnTo>
                    <a:lnTo>
                      <a:pt x="351" y="523"/>
                    </a:lnTo>
                    <a:lnTo>
                      <a:pt x="311" y="532"/>
                    </a:lnTo>
                    <a:lnTo>
                      <a:pt x="290" y="535"/>
                    </a:lnTo>
                    <a:lnTo>
                      <a:pt x="280" y="536"/>
                    </a:lnTo>
                    <a:lnTo>
                      <a:pt x="268" y="5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7443788" y="3084513"/>
                <a:ext cx="193675" cy="192088"/>
              </a:xfrm>
              <a:custGeom>
                <a:avLst/>
                <a:gdLst>
                  <a:gd name="T0" fmla="*/ 242 w 486"/>
                  <a:gd name="T1" fmla="*/ 486 h 486"/>
                  <a:gd name="T2" fmla="*/ 217 w 486"/>
                  <a:gd name="T3" fmla="*/ 485 h 486"/>
                  <a:gd name="T4" fmla="*/ 169 w 486"/>
                  <a:gd name="T5" fmla="*/ 476 h 486"/>
                  <a:gd name="T6" fmla="*/ 127 w 486"/>
                  <a:gd name="T7" fmla="*/ 457 h 486"/>
                  <a:gd name="T8" fmla="*/ 88 w 486"/>
                  <a:gd name="T9" fmla="*/ 431 h 486"/>
                  <a:gd name="T10" fmla="*/ 55 w 486"/>
                  <a:gd name="T11" fmla="*/ 398 h 486"/>
                  <a:gd name="T12" fmla="*/ 28 w 486"/>
                  <a:gd name="T13" fmla="*/ 359 h 486"/>
                  <a:gd name="T14" fmla="*/ 10 w 486"/>
                  <a:gd name="T15" fmla="*/ 315 h 486"/>
                  <a:gd name="T16" fmla="*/ 1 w 486"/>
                  <a:gd name="T17" fmla="*/ 269 h 486"/>
                  <a:gd name="T18" fmla="*/ 0 w 486"/>
                  <a:gd name="T19" fmla="*/ 243 h 486"/>
                  <a:gd name="T20" fmla="*/ 1 w 486"/>
                  <a:gd name="T21" fmla="*/ 218 h 486"/>
                  <a:gd name="T22" fmla="*/ 10 w 486"/>
                  <a:gd name="T23" fmla="*/ 171 h 486"/>
                  <a:gd name="T24" fmla="*/ 28 w 486"/>
                  <a:gd name="T25" fmla="*/ 127 h 486"/>
                  <a:gd name="T26" fmla="*/ 55 w 486"/>
                  <a:gd name="T27" fmla="*/ 88 h 486"/>
                  <a:gd name="T28" fmla="*/ 88 w 486"/>
                  <a:gd name="T29" fmla="*/ 56 h 486"/>
                  <a:gd name="T30" fmla="*/ 127 w 486"/>
                  <a:gd name="T31" fmla="*/ 30 h 486"/>
                  <a:gd name="T32" fmla="*/ 169 w 486"/>
                  <a:gd name="T33" fmla="*/ 11 h 486"/>
                  <a:gd name="T34" fmla="*/ 217 w 486"/>
                  <a:gd name="T35" fmla="*/ 2 h 486"/>
                  <a:gd name="T36" fmla="*/ 242 w 486"/>
                  <a:gd name="T37" fmla="*/ 0 h 486"/>
                  <a:gd name="T38" fmla="*/ 268 w 486"/>
                  <a:gd name="T39" fmla="*/ 2 h 486"/>
                  <a:gd name="T40" fmla="*/ 315 w 486"/>
                  <a:gd name="T41" fmla="*/ 11 h 486"/>
                  <a:gd name="T42" fmla="*/ 359 w 486"/>
                  <a:gd name="T43" fmla="*/ 30 h 486"/>
                  <a:gd name="T44" fmla="*/ 397 w 486"/>
                  <a:gd name="T45" fmla="*/ 56 h 486"/>
                  <a:gd name="T46" fmla="*/ 430 w 486"/>
                  <a:gd name="T47" fmla="*/ 88 h 486"/>
                  <a:gd name="T48" fmla="*/ 456 w 486"/>
                  <a:gd name="T49" fmla="*/ 127 h 486"/>
                  <a:gd name="T50" fmla="*/ 474 w 486"/>
                  <a:gd name="T51" fmla="*/ 171 h 486"/>
                  <a:gd name="T52" fmla="*/ 484 w 486"/>
                  <a:gd name="T53" fmla="*/ 218 h 486"/>
                  <a:gd name="T54" fmla="*/ 486 w 486"/>
                  <a:gd name="T55" fmla="*/ 243 h 486"/>
                  <a:gd name="T56" fmla="*/ 484 w 486"/>
                  <a:gd name="T57" fmla="*/ 269 h 486"/>
                  <a:gd name="T58" fmla="*/ 474 w 486"/>
                  <a:gd name="T59" fmla="*/ 315 h 486"/>
                  <a:gd name="T60" fmla="*/ 456 w 486"/>
                  <a:gd name="T61" fmla="*/ 359 h 486"/>
                  <a:gd name="T62" fmla="*/ 430 w 486"/>
                  <a:gd name="T63" fmla="*/ 398 h 486"/>
                  <a:gd name="T64" fmla="*/ 397 w 486"/>
                  <a:gd name="T65" fmla="*/ 431 h 486"/>
                  <a:gd name="T66" fmla="*/ 359 w 486"/>
                  <a:gd name="T67" fmla="*/ 457 h 486"/>
                  <a:gd name="T68" fmla="*/ 315 w 486"/>
                  <a:gd name="T69" fmla="*/ 476 h 486"/>
                  <a:gd name="T70" fmla="*/ 268 w 486"/>
                  <a:gd name="T71" fmla="*/ 485 h 486"/>
                  <a:gd name="T72" fmla="*/ 242 w 486"/>
                  <a:gd name="T73" fmla="*/ 48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6" h="486">
                    <a:moveTo>
                      <a:pt x="242" y="486"/>
                    </a:moveTo>
                    <a:lnTo>
                      <a:pt x="217" y="485"/>
                    </a:lnTo>
                    <a:lnTo>
                      <a:pt x="169" y="476"/>
                    </a:lnTo>
                    <a:lnTo>
                      <a:pt x="127" y="457"/>
                    </a:lnTo>
                    <a:lnTo>
                      <a:pt x="88" y="431"/>
                    </a:lnTo>
                    <a:lnTo>
                      <a:pt x="55" y="398"/>
                    </a:lnTo>
                    <a:lnTo>
                      <a:pt x="28" y="359"/>
                    </a:lnTo>
                    <a:lnTo>
                      <a:pt x="10" y="315"/>
                    </a:lnTo>
                    <a:lnTo>
                      <a:pt x="1" y="269"/>
                    </a:lnTo>
                    <a:lnTo>
                      <a:pt x="0" y="243"/>
                    </a:lnTo>
                    <a:lnTo>
                      <a:pt x="1" y="218"/>
                    </a:lnTo>
                    <a:lnTo>
                      <a:pt x="10" y="171"/>
                    </a:lnTo>
                    <a:lnTo>
                      <a:pt x="28" y="127"/>
                    </a:lnTo>
                    <a:lnTo>
                      <a:pt x="55" y="88"/>
                    </a:lnTo>
                    <a:lnTo>
                      <a:pt x="88" y="56"/>
                    </a:lnTo>
                    <a:lnTo>
                      <a:pt x="127" y="30"/>
                    </a:lnTo>
                    <a:lnTo>
                      <a:pt x="169" y="11"/>
                    </a:lnTo>
                    <a:lnTo>
                      <a:pt x="217" y="2"/>
                    </a:lnTo>
                    <a:lnTo>
                      <a:pt x="242" y="0"/>
                    </a:lnTo>
                    <a:lnTo>
                      <a:pt x="268" y="2"/>
                    </a:lnTo>
                    <a:lnTo>
                      <a:pt x="315" y="11"/>
                    </a:lnTo>
                    <a:lnTo>
                      <a:pt x="359" y="30"/>
                    </a:lnTo>
                    <a:lnTo>
                      <a:pt x="397" y="56"/>
                    </a:lnTo>
                    <a:lnTo>
                      <a:pt x="430" y="88"/>
                    </a:lnTo>
                    <a:lnTo>
                      <a:pt x="456" y="127"/>
                    </a:lnTo>
                    <a:lnTo>
                      <a:pt x="474" y="171"/>
                    </a:lnTo>
                    <a:lnTo>
                      <a:pt x="484" y="218"/>
                    </a:lnTo>
                    <a:lnTo>
                      <a:pt x="486" y="243"/>
                    </a:lnTo>
                    <a:lnTo>
                      <a:pt x="484" y="269"/>
                    </a:lnTo>
                    <a:lnTo>
                      <a:pt x="474" y="315"/>
                    </a:lnTo>
                    <a:lnTo>
                      <a:pt x="456" y="359"/>
                    </a:lnTo>
                    <a:lnTo>
                      <a:pt x="430" y="398"/>
                    </a:lnTo>
                    <a:lnTo>
                      <a:pt x="397" y="431"/>
                    </a:lnTo>
                    <a:lnTo>
                      <a:pt x="359" y="457"/>
                    </a:lnTo>
                    <a:lnTo>
                      <a:pt x="315" y="476"/>
                    </a:lnTo>
                    <a:lnTo>
                      <a:pt x="268" y="485"/>
                    </a:lnTo>
                    <a:lnTo>
                      <a:pt x="242" y="486"/>
                    </a:lnTo>
                    <a:close/>
                  </a:path>
                </a:pathLst>
              </a:custGeom>
              <a:solidFill>
                <a:srgbClr val="F7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6788150" y="2936875"/>
                <a:ext cx="88900" cy="88900"/>
              </a:xfrm>
              <a:custGeom>
                <a:avLst/>
                <a:gdLst>
                  <a:gd name="T0" fmla="*/ 112 w 223"/>
                  <a:gd name="T1" fmla="*/ 223 h 223"/>
                  <a:gd name="T2" fmla="*/ 93 w 223"/>
                  <a:gd name="T3" fmla="*/ 221 h 223"/>
                  <a:gd name="T4" fmla="*/ 77 w 223"/>
                  <a:gd name="T5" fmla="*/ 216 h 223"/>
                  <a:gd name="T6" fmla="*/ 56 w 223"/>
                  <a:gd name="T7" fmla="*/ 208 h 223"/>
                  <a:gd name="T8" fmla="*/ 23 w 223"/>
                  <a:gd name="T9" fmla="*/ 180 h 223"/>
                  <a:gd name="T10" fmla="*/ 4 w 223"/>
                  <a:gd name="T11" fmla="*/ 141 h 223"/>
                  <a:gd name="T12" fmla="*/ 0 w 223"/>
                  <a:gd name="T13" fmla="*/ 98 h 223"/>
                  <a:gd name="T14" fmla="*/ 7 w 223"/>
                  <a:gd name="T15" fmla="*/ 76 h 223"/>
                  <a:gd name="T16" fmla="*/ 13 w 223"/>
                  <a:gd name="T17" fmla="*/ 59 h 223"/>
                  <a:gd name="T18" fmla="*/ 34 w 223"/>
                  <a:gd name="T19" fmla="*/ 31 h 223"/>
                  <a:gd name="T20" fmla="*/ 62 w 223"/>
                  <a:gd name="T21" fmla="*/ 11 h 223"/>
                  <a:gd name="T22" fmla="*/ 95 w 223"/>
                  <a:gd name="T23" fmla="*/ 1 h 223"/>
                  <a:gd name="T24" fmla="*/ 112 w 223"/>
                  <a:gd name="T25" fmla="*/ 0 h 223"/>
                  <a:gd name="T26" fmla="*/ 112 w 223"/>
                  <a:gd name="T27" fmla="*/ 0 h 223"/>
                  <a:gd name="T28" fmla="*/ 130 w 223"/>
                  <a:gd name="T29" fmla="*/ 1 h 223"/>
                  <a:gd name="T30" fmla="*/ 147 w 223"/>
                  <a:gd name="T31" fmla="*/ 6 h 223"/>
                  <a:gd name="T32" fmla="*/ 167 w 223"/>
                  <a:gd name="T33" fmla="*/ 14 h 223"/>
                  <a:gd name="T34" fmla="*/ 201 w 223"/>
                  <a:gd name="T35" fmla="*/ 42 h 223"/>
                  <a:gd name="T36" fmla="*/ 219 w 223"/>
                  <a:gd name="T37" fmla="*/ 81 h 223"/>
                  <a:gd name="T38" fmla="*/ 223 w 223"/>
                  <a:gd name="T39" fmla="*/ 124 h 223"/>
                  <a:gd name="T40" fmla="*/ 217 w 223"/>
                  <a:gd name="T41" fmla="*/ 146 h 223"/>
                  <a:gd name="T42" fmla="*/ 210 w 223"/>
                  <a:gd name="T43" fmla="*/ 163 h 223"/>
                  <a:gd name="T44" fmla="*/ 189 w 223"/>
                  <a:gd name="T45" fmla="*/ 191 h 223"/>
                  <a:gd name="T46" fmla="*/ 162 w 223"/>
                  <a:gd name="T47" fmla="*/ 211 h 223"/>
                  <a:gd name="T48" fmla="*/ 128 w 223"/>
                  <a:gd name="T49" fmla="*/ 221 h 223"/>
                  <a:gd name="T50" fmla="*/ 112 w 223"/>
                  <a:gd name="T51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223">
                    <a:moveTo>
                      <a:pt x="112" y="223"/>
                    </a:moveTo>
                    <a:lnTo>
                      <a:pt x="93" y="221"/>
                    </a:lnTo>
                    <a:lnTo>
                      <a:pt x="77" y="216"/>
                    </a:lnTo>
                    <a:lnTo>
                      <a:pt x="56" y="208"/>
                    </a:lnTo>
                    <a:lnTo>
                      <a:pt x="23" y="180"/>
                    </a:lnTo>
                    <a:lnTo>
                      <a:pt x="4" y="141"/>
                    </a:lnTo>
                    <a:lnTo>
                      <a:pt x="0" y="98"/>
                    </a:lnTo>
                    <a:lnTo>
                      <a:pt x="7" y="76"/>
                    </a:lnTo>
                    <a:lnTo>
                      <a:pt x="13" y="59"/>
                    </a:lnTo>
                    <a:lnTo>
                      <a:pt x="34" y="31"/>
                    </a:lnTo>
                    <a:lnTo>
                      <a:pt x="62" y="11"/>
                    </a:lnTo>
                    <a:lnTo>
                      <a:pt x="95" y="1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30" y="1"/>
                    </a:lnTo>
                    <a:lnTo>
                      <a:pt x="147" y="6"/>
                    </a:lnTo>
                    <a:lnTo>
                      <a:pt x="167" y="14"/>
                    </a:lnTo>
                    <a:lnTo>
                      <a:pt x="201" y="42"/>
                    </a:lnTo>
                    <a:lnTo>
                      <a:pt x="219" y="81"/>
                    </a:lnTo>
                    <a:lnTo>
                      <a:pt x="223" y="124"/>
                    </a:lnTo>
                    <a:lnTo>
                      <a:pt x="217" y="146"/>
                    </a:lnTo>
                    <a:lnTo>
                      <a:pt x="210" y="163"/>
                    </a:lnTo>
                    <a:lnTo>
                      <a:pt x="189" y="191"/>
                    </a:lnTo>
                    <a:lnTo>
                      <a:pt x="162" y="211"/>
                    </a:lnTo>
                    <a:lnTo>
                      <a:pt x="128" y="221"/>
                    </a:lnTo>
                    <a:lnTo>
                      <a:pt x="112" y="223"/>
                    </a:lnTo>
                    <a:close/>
                  </a:path>
                </a:pathLst>
              </a:custGeom>
              <a:solidFill>
                <a:srgbClr val="F7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/>
              <p:cNvSpPr>
                <a:spLocks/>
              </p:cNvSpPr>
              <p:nvPr/>
            </p:nvSpPr>
            <p:spPr bwMode="auto">
              <a:xfrm>
                <a:off x="5819775" y="3268663"/>
                <a:ext cx="4025900" cy="2947988"/>
              </a:xfrm>
              <a:custGeom>
                <a:avLst/>
                <a:gdLst>
                  <a:gd name="T0" fmla="*/ 162 w 10143"/>
                  <a:gd name="T1" fmla="*/ 7425 h 7425"/>
                  <a:gd name="T2" fmla="*/ 114 w 10143"/>
                  <a:gd name="T3" fmla="*/ 7418 h 7425"/>
                  <a:gd name="T4" fmla="*/ 27 w 10143"/>
                  <a:gd name="T5" fmla="*/ 7354 h 7425"/>
                  <a:gd name="T6" fmla="*/ 0 w 10143"/>
                  <a:gd name="T7" fmla="*/ 7279 h 7425"/>
                  <a:gd name="T8" fmla="*/ 0 w 10143"/>
                  <a:gd name="T9" fmla="*/ 5161 h 7425"/>
                  <a:gd name="T10" fmla="*/ 6 w 10143"/>
                  <a:gd name="T11" fmla="*/ 5112 h 7425"/>
                  <a:gd name="T12" fmla="*/ 71 w 10143"/>
                  <a:gd name="T13" fmla="*/ 5025 h 7425"/>
                  <a:gd name="T14" fmla="*/ 145 w 10143"/>
                  <a:gd name="T15" fmla="*/ 4999 h 7425"/>
                  <a:gd name="T16" fmla="*/ 2164 w 10143"/>
                  <a:gd name="T17" fmla="*/ 4999 h 7425"/>
                  <a:gd name="T18" fmla="*/ 2164 w 10143"/>
                  <a:gd name="T19" fmla="*/ 2846 h 7425"/>
                  <a:gd name="T20" fmla="*/ 2191 w 10143"/>
                  <a:gd name="T21" fmla="*/ 2771 h 7425"/>
                  <a:gd name="T22" fmla="*/ 2278 w 10143"/>
                  <a:gd name="T23" fmla="*/ 2708 h 7425"/>
                  <a:gd name="T24" fmla="*/ 2326 w 10143"/>
                  <a:gd name="T25" fmla="*/ 2701 h 7425"/>
                  <a:gd name="T26" fmla="*/ 2374 w 10143"/>
                  <a:gd name="T27" fmla="*/ 2708 h 7425"/>
                  <a:gd name="T28" fmla="*/ 2461 w 10143"/>
                  <a:gd name="T29" fmla="*/ 2771 h 7425"/>
                  <a:gd name="T30" fmla="*/ 2487 w 10143"/>
                  <a:gd name="T31" fmla="*/ 2846 h 7425"/>
                  <a:gd name="T32" fmla="*/ 2488 w 10143"/>
                  <a:gd name="T33" fmla="*/ 5161 h 7425"/>
                  <a:gd name="T34" fmla="*/ 2480 w 10143"/>
                  <a:gd name="T35" fmla="*/ 5209 h 7425"/>
                  <a:gd name="T36" fmla="*/ 2417 w 10143"/>
                  <a:gd name="T37" fmla="*/ 5296 h 7425"/>
                  <a:gd name="T38" fmla="*/ 2343 w 10143"/>
                  <a:gd name="T39" fmla="*/ 5322 h 7425"/>
                  <a:gd name="T40" fmla="*/ 324 w 10143"/>
                  <a:gd name="T41" fmla="*/ 5323 h 7425"/>
                  <a:gd name="T42" fmla="*/ 6292 w 10143"/>
                  <a:gd name="T43" fmla="*/ 7101 h 7425"/>
                  <a:gd name="T44" fmla="*/ 6292 w 10143"/>
                  <a:gd name="T45" fmla="*/ 4627 h 7425"/>
                  <a:gd name="T46" fmla="*/ 6318 w 10143"/>
                  <a:gd name="T47" fmla="*/ 4552 h 7425"/>
                  <a:gd name="T48" fmla="*/ 6405 w 10143"/>
                  <a:gd name="T49" fmla="*/ 4488 h 7425"/>
                  <a:gd name="T50" fmla="*/ 6454 w 10143"/>
                  <a:gd name="T51" fmla="*/ 4482 h 7425"/>
                  <a:gd name="T52" fmla="*/ 8331 w 10143"/>
                  <a:gd name="T53" fmla="*/ 4482 h 7425"/>
                  <a:gd name="T54" fmla="*/ 8405 w 10143"/>
                  <a:gd name="T55" fmla="*/ 4508 h 7425"/>
                  <a:gd name="T56" fmla="*/ 8469 w 10143"/>
                  <a:gd name="T57" fmla="*/ 4595 h 7425"/>
                  <a:gd name="T58" fmla="*/ 8476 w 10143"/>
                  <a:gd name="T59" fmla="*/ 4644 h 7425"/>
                  <a:gd name="T60" fmla="*/ 9817 w 10143"/>
                  <a:gd name="T61" fmla="*/ 6915 h 7425"/>
                  <a:gd name="T62" fmla="*/ 9803 w 10143"/>
                  <a:gd name="T63" fmla="*/ 146 h 7425"/>
                  <a:gd name="T64" fmla="*/ 9829 w 10143"/>
                  <a:gd name="T65" fmla="*/ 71 h 7425"/>
                  <a:gd name="T66" fmla="*/ 9916 w 10143"/>
                  <a:gd name="T67" fmla="*/ 8 h 7425"/>
                  <a:gd name="T68" fmla="*/ 9964 w 10143"/>
                  <a:gd name="T69" fmla="*/ 0 h 7425"/>
                  <a:gd name="T70" fmla="*/ 9981 w 10143"/>
                  <a:gd name="T71" fmla="*/ 1 h 7425"/>
                  <a:gd name="T72" fmla="*/ 10056 w 10143"/>
                  <a:gd name="T73" fmla="*/ 27 h 7425"/>
                  <a:gd name="T74" fmla="*/ 10119 w 10143"/>
                  <a:gd name="T75" fmla="*/ 114 h 7425"/>
                  <a:gd name="T76" fmla="*/ 10126 w 10143"/>
                  <a:gd name="T77" fmla="*/ 162 h 7425"/>
                  <a:gd name="T78" fmla="*/ 10141 w 10143"/>
                  <a:gd name="T79" fmla="*/ 7094 h 7425"/>
                  <a:gd name="T80" fmla="*/ 10123 w 10143"/>
                  <a:gd name="T81" fmla="*/ 7153 h 7425"/>
                  <a:gd name="T82" fmla="*/ 10095 w 10143"/>
                  <a:gd name="T83" fmla="*/ 7192 h 7425"/>
                  <a:gd name="T84" fmla="*/ 10057 w 10143"/>
                  <a:gd name="T85" fmla="*/ 7221 h 7425"/>
                  <a:gd name="T86" fmla="*/ 9996 w 10143"/>
                  <a:gd name="T87" fmla="*/ 7239 h 7425"/>
                  <a:gd name="T88" fmla="*/ 8314 w 10143"/>
                  <a:gd name="T89" fmla="*/ 7239 h 7425"/>
                  <a:gd name="T90" fmla="*/ 8266 w 10143"/>
                  <a:gd name="T91" fmla="*/ 7232 h 7425"/>
                  <a:gd name="T92" fmla="*/ 8179 w 10143"/>
                  <a:gd name="T93" fmla="*/ 7169 h 7425"/>
                  <a:gd name="T94" fmla="*/ 8153 w 10143"/>
                  <a:gd name="T95" fmla="*/ 7094 h 7425"/>
                  <a:gd name="T96" fmla="*/ 8152 w 10143"/>
                  <a:gd name="T97" fmla="*/ 4806 h 7425"/>
                  <a:gd name="T98" fmla="*/ 6616 w 10143"/>
                  <a:gd name="T99" fmla="*/ 7263 h 7425"/>
                  <a:gd name="T100" fmla="*/ 6608 w 10143"/>
                  <a:gd name="T101" fmla="*/ 7311 h 7425"/>
                  <a:gd name="T102" fmla="*/ 6545 w 10143"/>
                  <a:gd name="T103" fmla="*/ 7398 h 7425"/>
                  <a:gd name="T104" fmla="*/ 6470 w 10143"/>
                  <a:gd name="T105" fmla="*/ 7424 h 7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43" h="7425">
                    <a:moveTo>
                      <a:pt x="6454" y="7425"/>
                    </a:moveTo>
                    <a:lnTo>
                      <a:pt x="162" y="7425"/>
                    </a:lnTo>
                    <a:lnTo>
                      <a:pt x="145" y="7424"/>
                    </a:lnTo>
                    <a:lnTo>
                      <a:pt x="114" y="7418"/>
                    </a:lnTo>
                    <a:lnTo>
                      <a:pt x="71" y="7398"/>
                    </a:lnTo>
                    <a:lnTo>
                      <a:pt x="27" y="7354"/>
                    </a:lnTo>
                    <a:lnTo>
                      <a:pt x="6" y="7311"/>
                    </a:lnTo>
                    <a:lnTo>
                      <a:pt x="0" y="7279"/>
                    </a:lnTo>
                    <a:lnTo>
                      <a:pt x="0" y="7263"/>
                    </a:lnTo>
                    <a:lnTo>
                      <a:pt x="0" y="5161"/>
                    </a:lnTo>
                    <a:lnTo>
                      <a:pt x="0" y="5144"/>
                    </a:lnTo>
                    <a:lnTo>
                      <a:pt x="6" y="5112"/>
                    </a:lnTo>
                    <a:lnTo>
                      <a:pt x="27" y="5069"/>
                    </a:lnTo>
                    <a:lnTo>
                      <a:pt x="71" y="5025"/>
                    </a:lnTo>
                    <a:lnTo>
                      <a:pt x="114" y="5006"/>
                    </a:lnTo>
                    <a:lnTo>
                      <a:pt x="145" y="4999"/>
                    </a:lnTo>
                    <a:lnTo>
                      <a:pt x="162" y="4999"/>
                    </a:lnTo>
                    <a:lnTo>
                      <a:pt x="2164" y="4999"/>
                    </a:lnTo>
                    <a:lnTo>
                      <a:pt x="2164" y="2863"/>
                    </a:lnTo>
                    <a:lnTo>
                      <a:pt x="2164" y="2846"/>
                    </a:lnTo>
                    <a:lnTo>
                      <a:pt x="2170" y="2814"/>
                    </a:lnTo>
                    <a:lnTo>
                      <a:pt x="2191" y="2771"/>
                    </a:lnTo>
                    <a:lnTo>
                      <a:pt x="2234" y="2727"/>
                    </a:lnTo>
                    <a:lnTo>
                      <a:pt x="2278" y="2708"/>
                    </a:lnTo>
                    <a:lnTo>
                      <a:pt x="2309" y="2701"/>
                    </a:lnTo>
                    <a:lnTo>
                      <a:pt x="2326" y="2701"/>
                    </a:lnTo>
                    <a:lnTo>
                      <a:pt x="2343" y="2701"/>
                    </a:lnTo>
                    <a:lnTo>
                      <a:pt x="2374" y="2708"/>
                    </a:lnTo>
                    <a:lnTo>
                      <a:pt x="2417" y="2727"/>
                    </a:lnTo>
                    <a:lnTo>
                      <a:pt x="2461" y="2771"/>
                    </a:lnTo>
                    <a:lnTo>
                      <a:pt x="2480" y="2814"/>
                    </a:lnTo>
                    <a:lnTo>
                      <a:pt x="2487" y="2846"/>
                    </a:lnTo>
                    <a:lnTo>
                      <a:pt x="2488" y="2863"/>
                    </a:lnTo>
                    <a:lnTo>
                      <a:pt x="2488" y="5161"/>
                    </a:lnTo>
                    <a:lnTo>
                      <a:pt x="2487" y="5177"/>
                    </a:lnTo>
                    <a:lnTo>
                      <a:pt x="2480" y="5209"/>
                    </a:lnTo>
                    <a:lnTo>
                      <a:pt x="2461" y="5252"/>
                    </a:lnTo>
                    <a:lnTo>
                      <a:pt x="2417" y="5296"/>
                    </a:lnTo>
                    <a:lnTo>
                      <a:pt x="2374" y="5315"/>
                    </a:lnTo>
                    <a:lnTo>
                      <a:pt x="2343" y="5322"/>
                    </a:lnTo>
                    <a:lnTo>
                      <a:pt x="2326" y="5323"/>
                    </a:lnTo>
                    <a:lnTo>
                      <a:pt x="324" y="5323"/>
                    </a:lnTo>
                    <a:lnTo>
                      <a:pt x="324" y="7101"/>
                    </a:lnTo>
                    <a:lnTo>
                      <a:pt x="6292" y="7101"/>
                    </a:lnTo>
                    <a:lnTo>
                      <a:pt x="6292" y="4644"/>
                    </a:lnTo>
                    <a:lnTo>
                      <a:pt x="6292" y="4627"/>
                    </a:lnTo>
                    <a:lnTo>
                      <a:pt x="6298" y="4595"/>
                    </a:lnTo>
                    <a:lnTo>
                      <a:pt x="6318" y="4552"/>
                    </a:lnTo>
                    <a:lnTo>
                      <a:pt x="6362" y="4508"/>
                    </a:lnTo>
                    <a:lnTo>
                      <a:pt x="6405" y="4488"/>
                    </a:lnTo>
                    <a:lnTo>
                      <a:pt x="6437" y="4482"/>
                    </a:lnTo>
                    <a:lnTo>
                      <a:pt x="6454" y="4482"/>
                    </a:lnTo>
                    <a:lnTo>
                      <a:pt x="8314" y="4482"/>
                    </a:lnTo>
                    <a:lnTo>
                      <a:pt x="8331" y="4482"/>
                    </a:lnTo>
                    <a:lnTo>
                      <a:pt x="8362" y="4488"/>
                    </a:lnTo>
                    <a:lnTo>
                      <a:pt x="8405" y="4508"/>
                    </a:lnTo>
                    <a:lnTo>
                      <a:pt x="8449" y="4552"/>
                    </a:lnTo>
                    <a:lnTo>
                      <a:pt x="8469" y="4595"/>
                    </a:lnTo>
                    <a:lnTo>
                      <a:pt x="8476" y="4627"/>
                    </a:lnTo>
                    <a:lnTo>
                      <a:pt x="8476" y="4644"/>
                    </a:lnTo>
                    <a:lnTo>
                      <a:pt x="8476" y="6915"/>
                    </a:lnTo>
                    <a:lnTo>
                      <a:pt x="9817" y="6915"/>
                    </a:lnTo>
                    <a:lnTo>
                      <a:pt x="9802" y="162"/>
                    </a:lnTo>
                    <a:lnTo>
                      <a:pt x="9803" y="146"/>
                    </a:lnTo>
                    <a:lnTo>
                      <a:pt x="9810" y="114"/>
                    </a:lnTo>
                    <a:lnTo>
                      <a:pt x="9829" y="71"/>
                    </a:lnTo>
                    <a:lnTo>
                      <a:pt x="9873" y="27"/>
                    </a:lnTo>
                    <a:lnTo>
                      <a:pt x="9916" y="8"/>
                    </a:lnTo>
                    <a:lnTo>
                      <a:pt x="9947" y="1"/>
                    </a:lnTo>
                    <a:lnTo>
                      <a:pt x="9964" y="0"/>
                    </a:lnTo>
                    <a:lnTo>
                      <a:pt x="9964" y="0"/>
                    </a:lnTo>
                    <a:lnTo>
                      <a:pt x="9981" y="1"/>
                    </a:lnTo>
                    <a:lnTo>
                      <a:pt x="10013" y="8"/>
                    </a:lnTo>
                    <a:lnTo>
                      <a:pt x="10056" y="27"/>
                    </a:lnTo>
                    <a:lnTo>
                      <a:pt x="10100" y="71"/>
                    </a:lnTo>
                    <a:lnTo>
                      <a:pt x="10119" y="114"/>
                    </a:lnTo>
                    <a:lnTo>
                      <a:pt x="10126" y="145"/>
                    </a:lnTo>
                    <a:lnTo>
                      <a:pt x="10126" y="162"/>
                    </a:lnTo>
                    <a:lnTo>
                      <a:pt x="10143" y="7077"/>
                    </a:lnTo>
                    <a:lnTo>
                      <a:pt x="10141" y="7094"/>
                    </a:lnTo>
                    <a:lnTo>
                      <a:pt x="10135" y="7125"/>
                    </a:lnTo>
                    <a:lnTo>
                      <a:pt x="10123" y="7153"/>
                    </a:lnTo>
                    <a:lnTo>
                      <a:pt x="10106" y="7180"/>
                    </a:lnTo>
                    <a:lnTo>
                      <a:pt x="10095" y="7192"/>
                    </a:lnTo>
                    <a:lnTo>
                      <a:pt x="10083" y="7202"/>
                    </a:lnTo>
                    <a:lnTo>
                      <a:pt x="10057" y="7221"/>
                    </a:lnTo>
                    <a:lnTo>
                      <a:pt x="10027" y="7232"/>
                    </a:lnTo>
                    <a:lnTo>
                      <a:pt x="9996" y="7239"/>
                    </a:lnTo>
                    <a:lnTo>
                      <a:pt x="9981" y="7239"/>
                    </a:lnTo>
                    <a:lnTo>
                      <a:pt x="8314" y="7239"/>
                    </a:lnTo>
                    <a:lnTo>
                      <a:pt x="8297" y="7239"/>
                    </a:lnTo>
                    <a:lnTo>
                      <a:pt x="8266" y="7232"/>
                    </a:lnTo>
                    <a:lnTo>
                      <a:pt x="8223" y="7213"/>
                    </a:lnTo>
                    <a:lnTo>
                      <a:pt x="8179" y="7169"/>
                    </a:lnTo>
                    <a:lnTo>
                      <a:pt x="8160" y="7126"/>
                    </a:lnTo>
                    <a:lnTo>
                      <a:pt x="8153" y="7094"/>
                    </a:lnTo>
                    <a:lnTo>
                      <a:pt x="8152" y="7077"/>
                    </a:lnTo>
                    <a:lnTo>
                      <a:pt x="8152" y="4806"/>
                    </a:lnTo>
                    <a:lnTo>
                      <a:pt x="6616" y="4806"/>
                    </a:lnTo>
                    <a:lnTo>
                      <a:pt x="6616" y="7263"/>
                    </a:lnTo>
                    <a:lnTo>
                      <a:pt x="6615" y="7279"/>
                    </a:lnTo>
                    <a:lnTo>
                      <a:pt x="6608" y="7311"/>
                    </a:lnTo>
                    <a:lnTo>
                      <a:pt x="6589" y="7354"/>
                    </a:lnTo>
                    <a:lnTo>
                      <a:pt x="6545" y="7398"/>
                    </a:lnTo>
                    <a:lnTo>
                      <a:pt x="6502" y="7418"/>
                    </a:lnTo>
                    <a:lnTo>
                      <a:pt x="6470" y="7424"/>
                    </a:lnTo>
                    <a:lnTo>
                      <a:pt x="6454" y="7425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/>
              <p:cNvSpPr>
                <a:spLocks noEditPoints="1"/>
              </p:cNvSpPr>
              <p:nvPr/>
            </p:nvSpPr>
            <p:spPr bwMode="auto">
              <a:xfrm>
                <a:off x="9355138" y="1814513"/>
                <a:ext cx="822325" cy="755650"/>
              </a:xfrm>
              <a:custGeom>
                <a:avLst/>
                <a:gdLst>
                  <a:gd name="T0" fmla="*/ 1603 w 2070"/>
                  <a:gd name="T1" fmla="*/ 438 h 1907"/>
                  <a:gd name="T2" fmla="*/ 1724 w 2070"/>
                  <a:gd name="T3" fmla="*/ 245 h 1907"/>
                  <a:gd name="T4" fmla="*/ 1886 w 2070"/>
                  <a:gd name="T5" fmla="*/ 208 h 1907"/>
                  <a:gd name="T6" fmla="*/ 1905 w 2070"/>
                  <a:gd name="T7" fmla="*/ 267 h 1907"/>
                  <a:gd name="T8" fmla="*/ 1799 w 2070"/>
                  <a:gd name="T9" fmla="*/ 381 h 1907"/>
                  <a:gd name="T10" fmla="*/ 903 w 2070"/>
                  <a:gd name="T11" fmla="*/ 268 h 1907"/>
                  <a:gd name="T12" fmla="*/ 916 w 2070"/>
                  <a:gd name="T13" fmla="*/ 201 h 1907"/>
                  <a:gd name="T14" fmla="*/ 1060 w 2070"/>
                  <a:gd name="T15" fmla="*/ 160 h 1907"/>
                  <a:gd name="T16" fmla="*/ 1183 w 2070"/>
                  <a:gd name="T17" fmla="*/ 236 h 1907"/>
                  <a:gd name="T18" fmla="*/ 1074 w 2070"/>
                  <a:gd name="T19" fmla="*/ 325 h 1907"/>
                  <a:gd name="T20" fmla="*/ 212 w 2070"/>
                  <a:gd name="T21" fmla="*/ 338 h 1907"/>
                  <a:gd name="T22" fmla="*/ 158 w 2070"/>
                  <a:gd name="T23" fmla="*/ 237 h 1907"/>
                  <a:gd name="T24" fmla="*/ 242 w 2070"/>
                  <a:gd name="T25" fmla="*/ 196 h 1907"/>
                  <a:gd name="T26" fmla="*/ 402 w 2070"/>
                  <a:gd name="T27" fmla="*/ 305 h 1907"/>
                  <a:gd name="T28" fmla="*/ 315 w 2070"/>
                  <a:gd name="T29" fmla="*/ 402 h 1907"/>
                  <a:gd name="T30" fmla="*/ 1905 w 2070"/>
                  <a:gd name="T31" fmla="*/ 48 h 1907"/>
                  <a:gd name="T32" fmla="*/ 1712 w 2070"/>
                  <a:gd name="T33" fmla="*/ 68 h 1907"/>
                  <a:gd name="T34" fmla="*/ 1558 w 2070"/>
                  <a:gd name="T35" fmla="*/ 192 h 1907"/>
                  <a:gd name="T36" fmla="*/ 1436 w 2070"/>
                  <a:gd name="T37" fmla="*/ 442 h 1907"/>
                  <a:gd name="T38" fmla="*/ 1270 w 2070"/>
                  <a:gd name="T39" fmla="*/ 388 h 1907"/>
                  <a:gd name="T40" fmla="*/ 1340 w 2070"/>
                  <a:gd name="T41" fmla="*/ 227 h 1907"/>
                  <a:gd name="T42" fmla="*/ 1263 w 2070"/>
                  <a:gd name="T43" fmla="*/ 88 h 1907"/>
                  <a:gd name="T44" fmla="*/ 1064 w 2070"/>
                  <a:gd name="T45" fmla="*/ 0 h 1907"/>
                  <a:gd name="T46" fmla="*/ 897 w 2070"/>
                  <a:gd name="T47" fmla="*/ 30 h 1907"/>
                  <a:gd name="T48" fmla="*/ 746 w 2070"/>
                  <a:gd name="T49" fmla="*/ 165 h 1907"/>
                  <a:gd name="T50" fmla="*/ 735 w 2070"/>
                  <a:gd name="T51" fmla="*/ 284 h 1907"/>
                  <a:gd name="T52" fmla="*/ 786 w 2070"/>
                  <a:gd name="T53" fmla="*/ 425 h 1907"/>
                  <a:gd name="T54" fmla="*/ 587 w 2070"/>
                  <a:gd name="T55" fmla="*/ 320 h 1907"/>
                  <a:gd name="T56" fmla="*/ 465 w 2070"/>
                  <a:gd name="T57" fmla="*/ 140 h 1907"/>
                  <a:gd name="T58" fmla="*/ 256 w 2070"/>
                  <a:gd name="T59" fmla="*/ 40 h 1907"/>
                  <a:gd name="T60" fmla="*/ 109 w 2070"/>
                  <a:gd name="T61" fmla="*/ 70 h 1907"/>
                  <a:gd name="T62" fmla="*/ 0 w 2070"/>
                  <a:gd name="T63" fmla="*/ 257 h 1907"/>
                  <a:gd name="T64" fmla="*/ 100 w 2070"/>
                  <a:gd name="T65" fmla="*/ 449 h 1907"/>
                  <a:gd name="T66" fmla="*/ 306 w 2070"/>
                  <a:gd name="T67" fmla="*/ 565 h 1907"/>
                  <a:gd name="T68" fmla="*/ 535 w 2070"/>
                  <a:gd name="T69" fmla="*/ 673 h 1907"/>
                  <a:gd name="T70" fmla="*/ 661 w 2070"/>
                  <a:gd name="T71" fmla="*/ 1723 h 1907"/>
                  <a:gd name="T72" fmla="*/ 701 w 2070"/>
                  <a:gd name="T73" fmla="*/ 1895 h 1907"/>
                  <a:gd name="T74" fmla="*/ 789 w 2070"/>
                  <a:gd name="T75" fmla="*/ 1893 h 1907"/>
                  <a:gd name="T76" fmla="*/ 820 w 2070"/>
                  <a:gd name="T77" fmla="*/ 1772 h 1907"/>
                  <a:gd name="T78" fmla="*/ 700 w 2070"/>
                  <a:gd name="T79" fmla="*/ 687 h 1907"/>
                  <a:gd name="T80" fmla="*/ 969 w 2070"/>
                  <a:gd name="T81" fmla="*/ 542 h 1907"/>
                  <a:gd name="T82" fmla="*/ 1101 w 2070"/>
                  <a:gd name="T83" fmla="*/ 542 h 1907"/>
                  <a:gd name="T84" fmla="*/ 1371 w 2070"/>
                  <a:gd name="T85" fmla="*/ 687 h 1907"/>
                  <a:gd name="T86" fmla="*/ 1249 w 2070"/>
                  <a:gd name="T87" fmla="*/ 1772 h 1907"/>
                  <a:gd name="T88" fmla="*/ 1280 w 2070"/>
                  <a:gd name="T89" fmla="*/ 1893 h 1907"/>
                  <a:gd name="T90" fmla="*/ 1368 w 2070"/>
                  <a:gd name="T91" fmla="*/ 1895 h 1907"/>
                  <a:gd name="T92" fmla="*/ 1409 w 2070"/>
                  <a:gd name="T93" fmla="*/ 1723 h 1907"/>
                  <a:gd name="T94" fmla="*/ 1534 w 2070"/>
                  <a:gd name="T95" fmla="*/ 673 h 1907"/>
                  <a:gd name="T96" fmla="*/ 1764 w 2070"/>
                  <a:gd name="T97" fmla="*/ 565 h 1907"/>
                  <a:gd name="T98" fmla="*/ 1970 w 2070"/>
                  <a:gd name="T99" fmla="*/ 449 h 1907"/>
                  <a:gd name="T100" fmla="*/ 2070 w 2070"/>
                  <a:gd name="T101" fmla="*/ 257 h 1907"/>
                  <a:gd name="T102" fmla="*/ 1961 w 2070"/>
                  <a:gd name="T103" fmla="*/ 70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70" h="1907">
                    <a:moveTo>
                      <a:pt x="1799" y="381"/>
                    </a:moveTo>
                    <a:lnTo>
                      <a:pt x="1756" y="402"/>
                    </a:lnTo>
                    <a:lnTo>
                      <a:pt x="1656" y="430"/>
                    </a:lnTo>
                    <a:lnTo>
                      <a:pt x="1603" y="438"/>
                    </a:lnTo>
                    <a:lnTo>
                      <a:pt x="1624" y="386"/>
                    </a:lnTo>
                    <a:lnTo>
                      <a:pt x="1669" y="305"/>
                    </a:lnTo>
                    <a:lnTo>
                      <a:pt x="1694" y="275"/>
                    </a:lnTo>
                    <a:lnTo>
                      <a:pt x="1724" y="245"/>
                    </a:lnTo>
                    <a:lnTo>
                      <a:pt x="1778" y="210"/>
                    </a:lnTo>
                    <a:lnTo>
                      <a:pt x="1829" y="196"/>
                    </a:lnTo>
                    <a:lnTo>
                      <a:pt x="1869" y="201"/>
                    </a:lnTo>
                    <a:lnTo>
                      <a:pt x="1886" y="208"/>
                    </a:lnTo>
                    <a:lnTo>
                      <a:pt x="1899" y="217"/>
                    </a:lnTo>
                    <a:lnTo>
                      <a:pt x="1913" y="237"/>
                    </a:lnTo>
                    <a:lnTo>
                      <a:pt x="1911" y="246"/>
                    </a:lnTo>
                    <a:lnTo>
                      <a:pt x="1905" y="267"/>
                    </a:lnTo>
                    <a:lnTo>
                      <a:pt x="1886" y="306"/>
                    </a:lnTo>
                    <a:lnTo>
                      <a:pt x="1857" y="338"/>
                    </a:lnTo>
                    <a:lnTo>
                      <a:pt x="1821" y="368"/>
                    </a:lnTo>
                    <a:lnTo>
                      <a:pt x="1799" y="381"/>
                    </a:lnTo>
                    <a:close/>
                    <a:moveTo>
                      <a:pt x="1035" y="338"/>
                    </a:moveTo>
                    <a:lnTo>
                      <a:pt x="995" y="325"/>
                    </a:lnTo>
                    <a:lnTo>
                      <a:pt x="938" y="296"/>
                    </a:lnTo>
                    <a:lnTo>
                      <a:pt x="903" y="268"/>
                    </a:lnTo>
                    <a:lnTo>
                      <a:pt x="886" y="245"/>
                    </a:lnTo>
                    <a:lnTo>
                      <a:pt x="886" y="236"/>
                    </a:lnTo>
                    <a:lnTo>
                      <a:pt x="889" y="226"/>
                    </a:lnTo>
                    <a:lnTo>
                      <a:pt x="916" y="201"/>
                    </a:lnTo>
                    <a:lnTo>
                      <a:pt x="959" y="176"/>
                    </a:lnTo>
                    <a:lnTo>
                      <a:pt x="1009" y="160"/>
                    </a:lnTo>
                    <a:lnTo>
                      <a:pt x="1035" y="158"/>
                    </a:lnTo>
                    <a:lnTo>
                      <a:pt x="1060" y="160"/>
                    </a:lnTo>
                    <a:lnTo>
                      <a:pt x="1111" y="176"/>
                    </a:lnTo>
                    <a:lnTo>
                      <a:pt x="1153" y="201"/>
                    </a:lnTo>
                    <a:lnTo>
                      <a:pt x="1181" y="226"/>
                    </a:lnTo>
                    <a:lnTo>
                      <a:pt x="1183" y="236"/>
                    </a:lnTo>
                    <a:lnTo>
                      <a:pt x="1183" y="245"/>
                    </a:lnTo>
                    <a:lnTo>
                      <a:pt x="1168" y="268"/>
                    </a:lnTo>
                    <a:lnTo>
                      <a:pt x="1131" y="296"/>
                    </a:lnTo>
                    <a:lnTo>
                      <a:pt x="1074" y="325"/>
                    </a:lnTo>
                    <a:lnTo>
                      <a:pt x="1035" y="338"/>
                    </a:lnTo>
                    <a:close/>
                    <a:moveTo>
                      <a:pt x="272" y="381"/>
                    </a:moveTo>
                    <a:lnTo>
                      <a:pt x="250" y="368"/>
                    </a:lnTo>
                    <a:lnTo>
                      <a:pt x="212" y="338"/>
                    </a:lnTo>
                    <a:lnTo>
                      <a:pt x="184" y="306"/>
                    </a:lnTo>
                    <a:lnTo>
                      <a:pt x="164" y="267"/>
                    </a:lnTo>
                    <a:lnTo>
                      <a:pt x="158" y="246"/>
                    </a:lnTo>
                    <a:lnTo>
                      <a:pt x="158" y="237"/>
                    </a:lnTo>
                    <a:lnTo>
                      <a:pt x="172" y="217"/>
                    </a:lnTo>
                    <a:lnTo>
                      <a:pt x="185" y="208"/>
                    </a:lnTo>
                    <a:lnTo>
                      <a:pt x="201" y="201"/>
                    </a:lnTo>
                    <a:lnTo>
                      <a:pt x="242" y="196"/>
                    </a:lnTo>
                    <a:lnTo>
                      <a:pt x="291" y="210"/>
                    </a:lnTo>
                    <a:lnTo>
                      <a:pt x="347" y="245"/>
                    </a:lnTo>
                    <a:lnTo>
                      <a:pt x="376" y="275"/>
                    </a:lnTo>
                    <a:lnTo>
                      <a:pt x="402" y="305"/>
                    </a:lnTo>
                    <a:lnTo>
                      <a:pt x="447" y="386"/>
                    </a:lnTo>
                    <a:lnTo>
                      <a:pt x="466" y="438"/>
                    </a:lnTo>
                    <a:lnTo>
                      <a:pt x="413" y="430"/>
                    </a:lnTo>
                    <a:lnTo>
                      <a:pt x="315" y="402"/>
                    </a:lnTo>
                    <a:lnTo>
                      <a:pt x="272" y="381"/>
                    </a:lnTo>
                    <a:close/>
                    <a:moveTo>
                      <a:pt x="1961" y="70"/>
                    </a:moveTo>
                    <a:lnTo>
                      <a:pt x="1944" y="61"/>
                    </a:lnTo>
                    <a:lnTo>
                      <a:pt x="1905" y="48"/>
                    </a:lnTo>
                    <a:lnTo>
                      <a:pt x="1861" y="40"/>
                    </a:lnTo>
                    <a:lnTo>
                      <a:pt x="1814" y="40"/>
                    </a:lnTo>
                    <a:lnTo>
                      <a:pt x="1764" y="49"/>
                    </a:lnTo>
                    <a:lnTo>
                      <a:pt x="1712" y="68"/>
                    </a:lnTo>
                    <a:lnTo>
                      <a:pt x="1659" y="97"/>
                    </a:lnTo>
                    <a:lnTo>
                      <a:pt x="1606" y="140"/>
                    </a:lnTo>
                    <a:lnTo>
                      <a:pt x="1578" y="167"/>
                    </a:lnTo>
                    <a:lnTo>
                      <a:pt x="1558" y="192"/>
                    </a:lnTo>
                    <a:lnTo>
                      <a:pt x="1519" y="250"/>
                    </a:lnTo>
                    <a:lnTo>
                      <a:pt x="1484" y="320"/>
                    </a:lnTo>
                    <a:lnTo>
                      <a:pt x="1451" y="399"/>
                    </a:lnTo>
                    <a:lnTo>
                      <a:pt x="1436" y="442"/>
                    </a:lnTo>
                    <a:lnTo>
                      <a:pt x="1385" y="438"/>
                    </a:lnTo>
                    <a:lnTo>
                      <a:pt x="1284" y="425"/>
                    </a:lnTo>
                    <a:lnTo>
                      <a:pt x="1236" y="415"/>
                    </a:lnTo>
                    <a:lnTo>
                      <a:pt x="1270" y="388"/>
                    </a:lnTo>
                    <a:lnTo>
                      <a:pt x="1314" y="335"/>
                    </a:lnTo>
                    <a:lnTo>
                      <a:pt x="1335" y="284"/>
                    </a:lnTo>
                    <a:lnTo>
                      <a:pt x="1341" y="243"/>
                    </a:lnTo>
                    <a:lnTo>
                      <a:pt x="1340" y="227"/>
                    </a:lnTo>
                    <a:lnTo>
                      <a:pt x="1339" y="206"/>
                    </a:lnTo>
                    <a:lnTo>
                      <a:pt x="1323" y="165"/>
                    </a:lnTo>
                    <a:lnTo>
                      <a:pt x="1298" y="125"/>
                    </a:lnTo>
                    <a:lnTo>
                      <a:pt x="1263" y="88"/>
                    </a:lnTo>
                    <a:lnTo>
                      <a:pt x="1222" y="56"/>
                    </a:lnTo>
                    <a:lnTo>
                      <a:pt x="1174" y="30"/>
                    </a:lnTo>
                    <a:lnTo>
                      <a:pt x="1121" y="11"/>
                    </a:lnTo>
                    <a:lnTo>
                      <a:pt x="1064" y="0"/>
                    </a:lnTo>
                    <a:lnTo>
                      <a:pt x="1035" y="0"/>
                    </a:lnTo>
                    <a:lnTo>
                      <a:pt x="1006" y="0"/>
                    </a:lnTo>
                    <a:lnTo>
                      <a:pt x="949" y="11"/>
                    </a:lnTo>
                    <a:lnTo>
                      <a:pt x="897" y="30"/>
                    </a:lnTo>
                    <a:lnTo>
                      <a:pt x="847" y="56"/>
                    </a:lnTo>
                    <a:lnTo>
                      <a:pt x="806" y="88"/>
                    </a:lnTo>
                    <a:lnTo>
                      <a:pt x="771" y="125"/>
                    </a:lnTo>
                    <a:lnTo>
                      <a:pt x="746" y="165"/>
                    </a:lnTo>
                    <a:lnTo>
                      <a:pt x="732" y="206"/>
                    </a:lnTo>
                    <a:lnTo>
                      <a:pt x="729" y="227"/>
                    </a:lnTo>
                    <a:lnTo>
                      <a:pt x="729" y="243"/>
                    </a:lnTo>
                    <a:lnTo>
                      <a:pt x="735" y="284"/>
                    </a:lnTo>
                    <a:lnTo>
                      <a:pt x="757" y="335"/>
                    </a:lnTo>
                    <a:lnTo>
                      <a:pt x="801" y="388"/>
                    </a:lnTo>
                    <a:lnTo>
                      <a:pt x="834" y="415"/>
                    </a:lnTo>
                    <a:lnTo>
                      <a:pt x="786" y="425"/>
                    </a:lnTo>
                    <a:lnTo>
                      <a:pt x="685" y="438"/>
                    </a:lnTo>
                    <a:lnTo>
                      <a:pt x="634" y="442"/>
                    </a:lnTo>
                    <a:lnTo>
                      <a:pt x="619" y="399"/>
                    </a:lnTo>
                    <a:lnTo>
                      <a:pt x="587" y="320"/>
                    </a:lnTo>
                    <a:lnTo>
                      <a:pt x="551" y="250"/>
                    </a:lnTo>
                    <a:lnTo>
                      <a:pt x="512" y="192"/>
                    </a:lnTo>
                    <a:lnTo>
                      <a:pt x="491" y="167"/>
                    </a:lnTo>
                    <a:lnTo>
                      <a:pt x="465" y="140"/>
                    </a:lnTo>
                    <a:lnTo>
                      <a:pt x="412" y="97"/>
                    </a:lnTo>
                    <a:lnTo>
                      <a:pt x="359" y="68"/>
                    </a:lnTo>
                    <a:lnTo>
                      <a:pt x="306" y="49"/>
                    </a:lnTo>
                    <a:lnTo>
                      <a:pt x="256" y="40"/>
                    </a:lnTo>
                    <a:lnTo>
                      <a:pt x="208" y="40"/>
                    </a:lnTo>
                    <a:lnTo>
                      <a:pt x="164" y="48"/>
                    </a:lnTo>
                    <a:lnTo>
                      <a:pt x="125" y="61"/>
                    </a:lnTo>
                    <a:lnTo>
                      <a:pt x="109" y="70"/>
                    </a:lnTo>
                    <a:lnTo>
                      <a:pt x="79" y="90"/>
                    </a:lnTo>
                    <a:lnTo>
                      <a:pt x="32" y="138"/>
                    </a:lnTo>
                    <a:lnTo>
                      <a:pt x="6" y="195"/>
                    </a:lnTo>
                    <a:lnTo>
                      <a:pt x="0" y="257"/>
                    </a:lnTo>
                    <a:lnTo>
                      <a:pt x="6" y="288"/>
                    </a:lnTo>
                    <a:lnTo>
                      <a:pt x="18" y="324"/>
                    </a:lnTo>
                    <a:lnTo>
                      <a:pt x="52" y="390"/>
                    </a:lnTo>
                    <a:lnTo>
                      <a:pt x="100" y="449"/>
                    </a:lnTo>
                    <a:lnTo>
                      <a:pt x="160" y="498"/>
                    </a:lnTo>
                    <a:lnTo>
                      <a:pt x="195" y="519"/>
                    </a:lnTo>
                    <a:lnTo>
                      <a:pt x="230" y="537"/>
                    </a:lnTo>
                    <a:lnTo>
                      <a:pt x="306" y="565"/>
                    </a:lnTo>
                    <a:lnTo>
                      <a:pt x="387" y="585"/>
                    </a:lnTo>
                    <a:lnTo>
                      <a:pt x="473" y="596"/>
                    </a:lnTo>
                    <a:lnTo>
                      <a:pt x="517" y="599"/>
                    </a:lnTo>
                    <a:lnTo>
                      <a:pt x="535" y="673"/>
                    </a:lnTo>
                    <a:lnTo>
                      <a:pt x="567" y="834"/>
                    </a:lnTo>
                    <a:lnTo>
                      <a:pt x="606" y="1090"/>
                    </a:lnTo>
                    <a:lnTo>
                      <a:pt x="643" y="1431"/>
                    </a:lnTo>
                    <a:lnTo>
                      <a:pt x="661" y="1723"/>
                    </a:lnTo>
                    <a:lnTo>
                      <a:pt x="665" y="1830"/>
                    </a:lnTo>
                    <a:lnTo>
                      <a:pt x="666" y="1847"/>
                    </a:lnTo>
                    <a:lnTo>
                      <a:pt x="679" y="1874"/>
                    </a:lnTo>
                    <a:lnTo>
                      <a:pt x="701" y="1895"/>
                    </a:lnTo>
                    <a:lnTo>
                      <a:pt x="729" y="1907"/>
                    </a:lnTo>
                    <a:lnTo>
                      <a:pt x="745" y="1907"/>
                    </a:lnTo>
                    <a:lnTo>
                      <a:pt x="762" y="1905"/>
                    </a:lnTo>
                    <a:lnTo>
                      <a:pt x="789" y="1893"/>
                    </a:lnTo>
                    <a:lnTo>
                      <a:pt x="810" y="1870"/>
                    </a:lnTo>
                    <a:lnTo>
                      <a:pt x="821" y="1842"/>
                    </a:lnTo>
                    <a:lnTo>
                      <a:pt x="821" y="1826"/>
                    </a:lnTo>
                    <a:lnTo>
                      <a:pt x="820" y="1772"/>
                    </a:lnTo>
                    <a:lnTo>
                      <a:pt x="807" y="1523"/>
                    </a:lnTo>
                    <a:lnTo>
                      <a:pt x="776" y="1169"/>
                    </a:lnTo>
                    <a:lnTo>
                      <a:pt x="735" y="878"/>
                    </a:lnTo>
                    <a:lnTo>
                      <a:pt x="700" y="687"/>
                    </a:lnTo>
                    <a:lnTo>
                      <a:pt x="678" y="596"/>
                    </a:lnTo>
                    <a:lnTo>
                      <a:pt x="755" y="589"/>
                    </a:lnTo>
                    <a:lnTo>
                      <a:pt x="902" y="561"/>
                    </a:lnTo>
                    <a:lnTo>
                      <a:pt x="969" y="542"/>
                    </a:lnTo>
                    <a:lnTo>
                      <a:pt x="1003" y="530"/>
                    </a:lnTo>
                    <a:lnTo>
                      <a:pt x="1035" y="516"/>
                    </a:lnTo>
                    <a:lnTo>
                      <a:pt x="1068" y="530"/>
                    </a:lnTo>
                    <a:lnTo>
                      <a:pt x="1101" y="542"/>
                    </a:lnTo>
                    <a:lnTo>
                      <a:pt x="1169" y="561"/>
                    </a:lnTo>
                    <a:lnTo>
                      <a:pt x="1315" y="589"/>
                    </a:lnTo>
                    <a:lnTo>
                      <a:pt x="1392" y="596"/>
                    </a:lnTo>
                    <a:lnTo>
                      <a:pt x="1371" y="687"/>
                    </a:lnTo>
                    <a:lnTo>
                      <a:pt x="1335" y="878"/>
                    </a:lnTo>
                    <a:lnTo>
                      <a:pt x="1295" y="1169"/>
                    </a:lnTo>
                    <a:lnTo>
                      <a:pt x="1262" y="1523"/>
                    </a:lnTo>
                    <a:lnTo>
                      <a:pt x="1249" y="1772"/>
                    </a:lnTo>
                    <a:lnTo>
                      <a:pt x="1248" y="1826"/>
                    </a:lnTo>
                    <a:lnTo>
                      <a:pt x="1249" y="1842"/>
                    </a:lnTo>
                    <a:lnTo>
                      <a:pt x="1260" y="1870"/>
                    </a:lnTo>
                    <a:lnTo>
                      <a:pt x="1280" y="1893"/>
                    </a:lnTo>
                    <a:lnTo>
                      <a:pt x="1309" y="1905"/>
                    </a:lnTo>
                    <a:lnTo>
                      <a:pt x="1324" y="1907"/>
                    </a:lnTo>
                    <a:lnTo>
                      <a:pt x="1340" y="1907"/>
                    </a:lnTo>
                    <a:lnTo>
                      <a:pt x="1368" y="1895"/>
                    </a:lnTo>
                    <a:lnTo>
                      <a:pt x="1390" y="1874"/>
                    </a:lnTo>
                    <a:lnTo>
                      <a:pt x="1403" y="1847"/>
                    </a:lnTo>
                    <a:lnTo>
                      <a:pt x="1405" y="1830"/>
                    </a:lnTo>
                    <a:lnTo>
                      <a:pt x="1409" y="1723"/>
                    </a:lnTo>
                    <a:lnTo>
                      <a:pt x="1428" y="1431"/>
                    </a:lnTo>
                    <a:lnTo>
                      <a:pt x="1463" y="1090"/>
                    </a:lnTo>
                    <a:lnTo>
                      <a:pt x="1502" y="834"/>
                    </a:lnTo>
                    <a:lnTo>
                      <a:pt x="1534" y="673"/>
                    </a:lnTo>
                    <a:lnTo>
                      <a:pt x="1552" y="599"/>
                    </a:lnTo>
                    <a:lnTo>
                      <a:pt x="1597" y="596"/>
                    </a:lnTo>
                    <a:lnTo>
                      <a:pt x="1682" y="585"/>
                    </a:lnTo>
                    <a:lnTo>
                      <a:pt x="1764" y="565"/>
                    </a:lnTo>
                    <a:lnTo>
                      <a:pt x="1839" y="537"/>
                    </a:lnTo>
                    <a:lnTo>
                      <a:pt x="1874" y="519"/>
                    </a:lnTo>
                    <a:lnTo>
                      <a:pt x="1909" y="498"/>
                    </a:lnTo>
                    <a:lnTo>
                      <a:pt x="1970" y="449"/>
                    </a:lnTo>
                    <a:lnTo>
                      <a:pt x="2018" y="390"/>
                    </a:lnTo>
                    <a:lnTo>
                      <a:pt x="2053" y="324"/>
                    </a:lnTo>
                    <a:lnTo>
                      <a:pt x="2063" y="288"/>
                    </a:lnTo>
                    <a:lnTo>
                      <a:pt x="2070" y="257"/>
                    </a:lnTo>
                    <a:lnTo>
                      <a:pt x="2064" y="195"/>
                    </a:lnTo>
                    <a:lnTo>
                      <a:pt x="2037" y="138"/>
                    </a:lnTo>
                    <a:lnTo>
                      <a:pt x="1992" y="90"/>
                    </a:lnTo>
                    <a:lnTo>
                      <a:pt x="1961" y="70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0"/>
              <p:cNvSpPr>
                <a:spLocks/>
              </p:cNvSpPr>
              <p:nvPr/>
            </p:nvSpPr>
            <p:spPr bwMode="auto">
              <a:xfrm>
                <a:off x="8901113" y="1062038"/>
                <a:ext cx="1730375" cy="1519238"/>
              </a:xfrm>
              <a:custGeom>
                <a:avLst/>
                <a:gdLst>
                  <a:gd name="T0" fmla="*/ 773 w 4361"/>
                  <a:gd name="T1" fmla="*/ 3822 h 3828"/>
                  <a:gd name="T2" fmla="*/ 697 w 4361"/>
                  <a:gd name="T3" fmla="*/ 3779 h 3828"/>
                  <a:gd name="T4" fmla="*/ 338 w 4361"/>
                  <a:gd name="T5" fmla="*/ 3347 h 3828"/>
                  <a:gd name="T6" fmla="*/ 71 w 4361"/>
                  <a:gd name="T7" fmla="*/ 2736 h 3828"/>
                  <a:gd name="T8" fmla="*/ 0 w 4361"/>
                  <a:gd name="T9" fmla="*/ 2180 h 3828"/>
                  <a:gd name="T10" fmla="*/ 67 w 4361"/>
                  <a:gd name="T11" fmla="*/ 1635 h 3828"/>
                  <a:gd name="T12" fmla="*/ 315 w 4361"/>
                  <a:gd name="T13" fmla="*/ 1049 h 3828"/>
                  <a:gd name="T14" fmla="*/ 714 w 4361"/>
                  <a:gd name="T15" fmla="*/ 566 h 3828"/>
                  <a:gd name="T16" fmla="*/ 1237 w 4361"/>
                  <a:gd name="T17" fmla="*/ 213 h 3828"/>
                  <a:gd name="T18" fmla="*/ 1850 w 4361"/>
                  <a:gd name="T19" fmla="*/ 24 h 3828"/>
                  <a:gd name="T20" fmla="*/ 2293 w 4361"/>
                  <a:gd name="T21" fmla="*/ 1 h 3828"/>
                  <a:gd name="T22" fmla="*/ 2930 w 4361"/>
                  <a:gd name="T23" fmla="*/ 132 h 3828"/>
                  <a:gd name="T24" fmla="*/ 3485 w 4361"/>
                  <a:gd name="T25" fmla="*/ 432 h 3828"/>
                  <a:gd name="T26" fmla="*/ 3928 w 4361"/>
                  <a:gd name="T27" fmla="*/ 876 h 3828"/>
                  <a:gd name="T28" fmla="*/ 4230 w 4361"/>
                  <a:gd name="T29" fmla="*/ 1430 h 3828"/>
                  <a:gd name="T30" fmla="*/ 4360 w 4361"/>
                  <a:gd name="T31" fmla="*/ 2068 h 3828"/>
                  <a:gd name="T32" fmla="*/ 4338 w 4361"/>
                  <a:gd name="T33" fmla="*/ 2515 h 3828"/>
                  <a:gd name="T34" fmla="*/ 4141 w 4361"/>
                  <a:gd name="T35" fmla="*/ 3141 h 3828"/>
                  <a:gd name="T36" fmla="*/ 3763 w 4361"/>
                  <a:gd name="T37" fmla="*/ 3683 h 3828"/>
                  <a:gd name="T38" fmla="*/ 3637 w 4361"/>
                  <a:gd name="T39" fmla="*/ 3795 h 3828"/>
                  <a:gd name="T40" fmla="*/ 3532 w 4361"/>
                  <a:gd name="T41" fmla="*/ 3813 h 3828"/>
                  <a:gd name="T42" fmla="*/ 3433 w 4361"/>
                  <a:gd name="T43" fmla="*/ 3769 h 3828"/>
                  <a:gd name="T44" fmla="*/ 3387 w 4361"/>
                  <a:gd name="T45" fmla="*/ 3710 h 3828"/>
                  <a:gd name="T46" fmla="*/ 3370 w 4361"/>
                  <a:gd name="T47" fmla="*/ 3605 h 3828"/>
                  <a:gd name="T48" fmla="*/ 3413 w 4361"/>
                  <a:gd name="T49" fmla="*/ 3507 h 3828"/>
                  <a:gd name="T50" fmla="*/ 3615 w 4361"/>
                  <a:gd name="T51" fmla="*/ 3286 h 3828"/>
                  <a:gd name="T52" fmla="*/ 3879 w 4361"/>
                  <a:gd name="T53" fmla="*/ 2811 h 3828"/>
                  <a:gd name="T54" fmla="*/ 3989 w 4361"/>
                  <a:gd name="T55" fmla="*/ 2274 h 3828"/>
                  <a:gd name="T56" fmla="*/ 3970 w 4361"/>
                  <a:gd name="T57" fmla="*/ 1905 h 3828"/>
                  <a:gd name="T58" fmla="*/ 3812 w 4361"/>
                  <a:gd name="T59" fmla="*/ 1395 h 3828"/>
                  <a:gd name="T60" fmla="*/ 3520 w 4361"/>
                  <a:gd name="T61" fmla="*/ 964 h 3828"/>
                  <a:gd name="T62" fmla="*/ 3118 w 4361"/>
                  <a:gd name="T63" fmla="*/ 632 h 3828"/>
                  <a:gd name="T64" fmla="*/ 2632 w 4361"/>
                  <a:gd name="T65" fmla="*/ 427 h 3828"/>
                  <a:gd name="T66" fmla="*/ 2181 w 4361"/>
                  <a:gd name="T67" fmla="*/ 370 h 3828"/>
                  <a:gd name="T68" fmla="*/ 1729 w 4361"/>
                  <a:gd name="T69" fmla="*/ 427 h 3828"/>
                  <a:gd name="T70" fmla="*/ 1243 w 4361"/>
                  <a:gd name="T71" fmla="*/ 632 h 3828"/>
                  <a:gd name="T72" fmla="*/ 841 w 4361"/>
                  <a:gd name="T73" fmla="*/ 964 h 3828"/>
                  <a:gd name="T74" fmla="*/ 550 w 4361"/>
                  <a:gd name="T75" fmla="*/ 1395 h 3828"/>
                  <a:gd name="T76" fmla="*/ 391 w 4361"/>
                  <a:gd name="T77" fmla="*/ 1905 h 3828"/>
                  <a:gd name="T78" fmla="*/ 373 w 4361"/>
                  <a:gd name="T79" fmla="*/ 2274 h 3828"/>
                  <a:gd name="T80" fmla="*/ 487 w 4361"/>
                  <a:gd name="T81" fmla="*/ 2817 h 3828"/>
                  <a:gd name="T82" fmla="*/ 760 w 4361"/>
                  <a:gd name="T83" fmla="*/ 3301 h 3828"/>
                  <a:gd name="T84" fmla="*/ 963 w 4361"/>
                  <a:gd name="T85" fmla="*/ 3520 h 3828"/>
                  <a:gd name="T86" fmla="*/ 1007 w 4361"/>
                  <a:gd name="T87" fmla="*/ 3618 h 3828"/>
                  <a:gd name="T88" fmla="*/ 992 w 4361"/>
                  <a:gd name="T89" fmla="*/ 3723 h 3828"/>
                  <a:gd name="T90" fmla="*/ 945 w 4361"/>
                  <a:gd name="T91" fmla="*/ 3783 h 3828"/>
                  <a:gd name="T92" fmla="*/ 842 w 4361"/>
                  <a:gd name="T93" fmla="*/ 3827 h 3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61" h="3828">
                    <a:moveTo>
                      <a:pt x="823" y="3828"/>
                    </a:moveTo>
                    <a:lnTo>
                      <a:pt x="806" y="3827"/>
                    </a:lnTo>
                    <a:lnTo>
                      <a:pt x="773" y="3822"/>
                    </a:lnTo>
                    <a:lnTo>
                      <a:pt x="741" y="3809"/>
                    </a:lnTo>
                    <a:lnTo>
                      <a:pt x="710" y="3791"/>
                    </a:lnTo>
                    <a:lnTo>
                      <a:pt x="697" y="3779"/>
                    </a:lnTo>
                    <a:lnTo>
                      <a:pt x="616" y="3700"/>
                    </a:lnTo>
                    <a:lnTo>
                      <a:pt x="468" y="3530"/>
                    </a:lnTo>
                    <a:lnTo>
                      <a:pt x="338" y="3347"/>
                    </a:lnTo>
                    <a:lnTo>
                      <a:pt x="229" y="3153"/>
                    </a:lnTo>
                    <a:lnTo>
                      <a:pt x="140" y="2948"/>
                    </a:lnTo>
                    <a:lnTo>
                      <a:pt x="71" y="2736"/>
                    </a:lnTo>
                    <a:lnTo>
                      <a:pt x="26" y="2517"/>
                    </a:lnTo>
                    <a:lnTo>
                      <a:pt x="3" y="2294"/>
                    </a:lnTo>
                    <a:lnTo>
                      <a:pt x="0" y="2180"/>
                    </a:lnTo>
                    <a:lnTo>
                      <a:pt x="3" y="2068"/>
                    </a:lnTo>
                    <a:lnTo>
                      <a:pt x="25" y="1848"/>
                    </a:lnTo>
                    <a:lnTo>
                      <a:pt x="67" y="1635"/>
                    </a:lnTo>
                    <a:lnTo>
                      <a:pt x="132" y="1430"/>
                    </a:lnTo>
                    <a:lnTo>
                      <a:pt x="215" y="1235"/>
                    </a:lnTo>
                    <a:lnTo>
                      <a:pt x="315" y="1049"/>
                    </a:lnTo>
                    <a:lnTo>
                      <a:pt x="433" y="876"/>
                    </a:lnTo>
                    <a:lnTo>
                      <a:pt x="566" y="714"/>
                    </a:lnTo>
                    <a:lnTo>
                      <a:pt x="714" y="566"/>
                    </a:lnTo>
                    <a:lnTo>
                      <a:pt x="876" y="432"/>
                    </a:lnTo>
                    <a:lnTo>
                      <a:pt x="1050" y="314"/>
                    </a:lnTo>
                    <a:lnTo>
                      <a:pt x="1237" y="213"/>
                    </a:lnTo>
                    <a:lnTo>
                      <a:pt x="1431" y="132"/>
                    </a:lnTo>
                    <a:lnTo>
                      <a:pt x="1636" y="67"/>
                    </a:lnTo>
                    <a:lnTo>
                      <a:pt x="1850" y="24"/>
                    </a:lnTo>
                    <a:lnTo>
                      <a:pt x="2069" y="1"/>
                    </a:lnTo>
                    <a:lnTo>
                      <a:pt x="2181" y="0"/>
                    </a:lnTo>
                    <a:lnTo>
                      <a:pt x="2293" y="1"/>
                    </a:lnTo>
                    <a:lnTo>
                      <a:pt x="2513" y="24"/>
                    </a:lnTo>
                    <a:lnTo>
                      <a:pt x="2726" y="67"/>
                    </a:lnTo>
                    <a:lnTo>
                      <a:pt x="2930" y="132"/>
                    </a:lnTo>
                    <a:lnTo>
                      <a:pt x="3126" y="213"/>
                    </a:lnTo>
                    <a:lnTo>
                      <a:pt x="3312" y="314"/>
                    </a:lnTo>
                    <a:lnTo>
                      <a:pt x="3485" y="432"/>
                    </a:lnTo>
                    <a:lnTo>
                      <a:pt x="3647" y="566"/>
                    </a:lnTo>
                    <a:lnTo>
                      <a:pt x="3795" y="714"/>
                    </a:lnTo>
                    <a:lnTo>
                      <a:pt x="3928" y="876"/>
                    </a:lnTo>
                    <a:lnTo>
                      <a:pt x="4046" y="1049"/>
                    </a:lnTo>
                    <a:lnTo>
                      <a:pt x="4147" y="1235"/>
                    </a:lnTo>
                    <a:lnTo>
                      <a:pt x="4230" y="1430"/>
                    </a:lnTo>
                    <a:lnTo>
                      <a:pt x="4294" y="1635"/>
                    </a:lnTo>
                    <a:lnTo>
                      <a:pt x="4337" y="1848"/>
                    </a:lnTo>
                    <a:lnTo>
                      <a:pt x="4360" y="2068"/>
                    </a:lnTo>
                    <a:lnTo>
                      <a:pt x="4361" y="2180"/>
                    </a:lnTo>
                    <a:lnTo>
                      <a:pt x="4360" y="2294"/>
                    </a:lnTo>
                    <a:lnTo>
                      <a:pt x="4338" y="2515"/>
                    </a:lnTo>
                    <a:lnTo>
                      <a:pt x="4293" y="2732"/>
                    </a:lnTo>
                    <a:lnTo>
                      <a:pt x="4228" y="2940"/>
                    </a:lnTo>
                    <a:lnTo>
                      <a:pt x="4141" y="3141"/>
                    </a:lnTo>
                    <a:lnTo>
                      <a:pt x="4035" y="3333"/>
                    </a:lnTo>
                    <a:lnTo>
                      <a:pt x="3908" y="3515"/>
                    </a:lnTo>
                    <a:lnTo>
                      <a:pt x="3763" y="3683"/>
                    </a:lnTo>
                    <a:lnTo>
                      <a:pt x="3682" y="3762"/>
                    </a:lnTo>
                    <a:lnTo>
                      <a:pt x="3668" y="3775"/>
                    </a:lnTo>
                    <a:lnTo>
                      <a:pt x="3637" y="3795"/>
                    </a:lnTo>
                    <a:lnTo>
                      <a:pt x="3602" y="3808"/>
                    </a:lnTo>
                    <a:lnTo>
                      <a:pt x="3567" y="3813"/>
                    </a:lnTo>
                    <a:lnTo>
                      <a:pt x="3532" y="3813"/>
                    </a:lnTo>
                    <a:lnTo>
                      <a:pt x="3497" y="3805"/>
                    </a:lnTo>
                    <a:lnTo>
                      <a:pt x="3463" y="3789"/>
                    </a:lnTo>
                    <a:lnTo>
                      <a:pt x="3433" y="3769"/>
                    </a:lnTo>
                    <a:lnTo>
                      <a:pt x="3419" y="3756"/>
                    </a:lnTo>
                    <a:lnTo>
                      <a:pt x="3407" y="3741"/>
                    </a:lnTo>
                    <a:lnTo>
                      <a:pt x="3387" y="3710"/>
                    </a:lnTo>
                    <a:lnTo>
                      <a:pt x="3375" y="3675"/>
                    </a:lnTo>
                    <a:lnTo>
                      <a:pt x="3369" y="3640"/>
                    </a:lnTo>
                    <a:lnTo>
                      <a:pt x="3370" y="3605"/>
                    </a:lnTo>
                    <a:lnTo>
                      <a:pt x="3378" y="3570"/>
                    </a:lnTo>
                    <a:lnTo>
                      <a:pt x="3392" y="3537"/>
                    </a:lnTo>
                    <a:lnTo>
                      <a:pt x="3413" y="3507"/>
                    </a:lnTo>
                    <a:lnTo>
                      <a:pt x="3427" y="3493"/>
                    </a:lnTo>
                    <a:lnTo>
                      <a:pt x="3493" y="3428"/>
                    </a:lnTo>
                    <a:lnTo>
                      <a:pt x="3615" y="3286"/>
                    </a:lnTo>
                    <a:lnTo>
                      <a:pt x="3718" y="3137"/>
                    </a:lnTo>
                    <a:lnTo>
                      <a:pt x="3808" y="2978"/>
                    </a:lnTo>
                    <a:lnTo>
                      <a:pt x="3879" y="2811"/>
                    </a:lnTo>
                    <a:lnTo>
                      <a:pt x="3934" y="2637"/>
                    </a:lnTo>
                    <a:lnTo>
                      <a:pt x="3970" y="2458"/>
                    </a:lnTo>
                    <a:lnTo>
                      <a:pt x="3989" y="2274"/>
                    </a:lnTo>
                    <a:lnTo>
                      <a:pt x="3991" y="2180"/>
                    </a:lnTo>
                    <a:lnTo>
                      <a:pt x="3989" y="2088"/>
                    </a:lnTo>
                    <a:lnTo>
                      <a:pt x="3970" y="1905"/>
                    </a:lnTo>
                    <a:lnTo>
                      <a:pt x="3934" y="1729"/>
                    </a:lnTo>
                    <a:lnTo>
                      <a:pt x="3880" y="1559"/>
                    </a:lnTo>
                    <a:lnTo>
                      <a:pt x="3812" y="1395"/>
                    </a:lnTo>
                    <a:lnTo>
                      <a:pt x="3729" y="1242"/>
                    </a:lnTo>
                    <a:lnTo>
                      <a:pt x="3632" y="1097"/>
                    </a:lnTo>
                    <a:lnTo>
                      <a:pt x="3520" y="964"/>
                    </a:lnTo>
                    <a:lnTo>
                      <a:pt x="3397" y="841"/>
                    </a:lnTo>
                    <a:lnTo>
                      <a:pt x="3264" y="731"/>
                    </a:lnTo>
                    <a:lnTo>
                      <a:pt x="3118" y="632"/>
                    </a:lnTo>
                    <a:lnTo>
                      <a:pt x="2965" y="549"/>
                    </a:lnTo>
                    <a:lnTo>
                      <a:pt x="2802" y="480"/>
                    </a:lnTo>
                    <a:lnTo>
                      <a:pt x="2632" y="427"/>
                    </a:lnTo>
                    <a:lnTo>
                      <a:pt x="2456" y="391"/>
                    </a:lnTo>
                    <a:lnTo>
                      <a:pt x="2275" y="371"/>
                    </a:lnTo>
                    <a:lnTo>
                      <a:pt x="2181" y="370"/>
                    </a:lnTo>
                    <a:lnTo>
                      <a:pt x="2088" y="371"/>
                    </a:lnTo>
                    <a:lnTo>
                      <a:pt x="1905" y="391"/>
                    </a:lnTo>
                    <a:lnTo>
                      <a:pt x="1729" y="427"/>
                    </a:lnTo>
                    <a:lnTo>
                      <a:pt x="1559" y="480"/>
                    </a:lnTo>
                    <a:lnTo>
                      <a:pt x="1397" y="549"/>
                    </a:lnTo>
                    <a:lnTo>
                      <a:pt x="1243" y="632"/>
                    </a:lnTo>
                    <a:lnTo>
                      <a:pt x="1098" y="731"/>
                    </a:lnTo>
                    <a:lnTo>
                      <a:pt x="964" y="841"/>
                    </a:lnTo>
                    <a:lnTo>
                      <a:pt x="841" y="964"/>
                    </a:lnTo>
                    <a:lnTo>
                      <a:pt x="731" y="1097"/>
                    </a:lnTo>
                    <a:lnTo>
                      <a:pt x="633" y="1242"/>
                    </a:lnTo>
                    <a:lnTo>
                      <a:pt x="550" y="1395"/>
                    </a:lnTo>
                    <a:lnTo>
                      <a:pt x="481" y="1559"/>
                    </a:lnTo>
                    <a:lnTo>
                      <a:pt x="428" y="1729"/>
                    </a:lnTo>
                    <a:lnTo>
                      <a:pt x="391" y="1905"/>
                    </a:lnTo>
                    <a:lnTo>
                      <a:pt x="373" y="2088"/>
                    </a:lnTo>
                    <a:lnTo>
                      <a:pt x="371" y="2180"/>
                    </a:lnTo>
                    <a:lnTo>
                      <a:pt x="373" y="2274"/>
                    </a:lnTo>
                    <a:lnTo>
                      <a:pt x="393" y="2460"/>
                    </a:lnTo>
                    <a:lnTo>
                      <a:pt x="430" y="2641"/>
                    </a:lnTo>
                    <a:lnTo>
                      <a:pt x="487" y="2817"/>
                    </a:lnTo>
                    <a:lnTo>
                      <a:pt x="561" y="2987"/>
                    </a:lnTo>
                    <a:lnTo>
                      <a:pt x="652" y="3149"/>
                    </a:lnTo>
                    <a:lnTo>
                      <a:pt x="760" y="3301"/>
                    </a:lnTo>
                    <a:lnTo>
                      <a:pt x="883" y="3441"/>
                    </a:lnTo>
                    <a:lnTo>
                      <a:pt x="950" y="3507"/>
                    </a:lnTo>
                    <a:lnTo>
                      <a:pt x="963" y="3520"/>
                    </a:lnTo>
                    <a:lnTo>
                      <a:pt x="985" y="3550"/>
                    </a:lnTo>
                    <a:lnTo>
                      <a:pt x="999" y="3583"/>
                    </a:lnTo>
                    <a:lnTo>
                      <a:pt x="1007" y="3618"/>
                    </a:lnTo>
                    <a:lnTo>
                      <a:pt x="1008" y="3653"/>
                    </a:lnTo>
                    <a:lnTo>
                      <a:pt x="1003" y="3688"/>
                    </a:lnTo>
                    <a:lnTo>
                      <a:pt x="992" y="3723"/>
                    </a:lnTo>
                    <a:lnTo>
                      <a:pt x="972" y="3754"/>
                    </a:lnTo>
                    <a:lnTo>
                      <a:pt x="959" y="3769"/>
                    </a:lnTo>
                    <a:lnTo>
                      <a:pt x="945" y="3783"/>
                    </a:lnTo>
                    <a:lnTo>
                      <a:pt x="914" y="3805"/>
                    </a:lnTo>
                    <a:lnTo>
                      <a:pt x="879" y="3820"/>
                    </a:lnTo>
                    <a:lnTo>
                      <a:pt x="842" y="3827"/>
                    </a:lnTo>
                    <a:lnTo>
                      <a:pt x="823" y="3828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9345613" y="2605088"/>
                <a:ext cx="841375" cy="144463"/>
              </a:xfrm>
              <a:custGeom>
                <a:avLst/>
                <a:gdLst>
                  <a:gd name="T0" fmla="*/ 2122 w 2122"/>
                  <a:gd name="T1" fmla="*/ 182 h 365"/>
                  <a:gd name="T2" fmla="*/ 2122 w 2122"/>
                  <a:gd name="T3" fmla="*/ 201 h 365"/>
                  <a:gd name="T4" fmla="*/ 2114 w 2122"/>
                  <a:gd name="T5" fmla="*/ 236 h 365"/>
                  <a:gd name="T6" fmla="*/ 2099 w 2122"/>
                  <a:gd name="T7" fmla="*/ 270 h 365"/>
                  <a:gd name="T8" fmla="*/ 2080 w 2122"/>
                  <a:gd name="T9" fmla="*/ 298 h 365"/>
                  <a:gd name="T10" fmla="*/ 2055 w 2122"/>
                  <a:gd name="T11" fmla="*/ 323 h 365"/>
                  <a:gd name="T12" fmla="*/ 2027 w 2122"/>
                  <a:gd name="T13" fmla="*/ 342 h 365"/>
                  <a:gd name="T14" fmla="*/ 1993 w 2122"/>
                  <a:gd name="T15" fmla="*/ 357 h 365"/>
                  <a:gd name="T16" fmla="*/ 1958 w 2122"/>
                  <a:gd name="T17" fmla="*/ 365 h 365"/>
                  <a:gd name="T18" fmla="*/ 1939 w 2122"/>
                  <a:gd name="T19" fmla="*/ 365 h 365"/>
                  <a:gd name="T20" fmla="*/ 183 w 2122"/>
                  <a:gd name="T21" fmla="*/ 365 h 365"/>
                  <a:gd name="T22" fmla="*/ 163 w 2122"/>
                  <a:gd name="T23" fmla="*/ 365 h 365"/>
                  <a:gd name="T24" fmla="*/ 128 w 2122"/>
                  <a:gd name="T25" fmla="*/ 357 h 365"/>
                  <a:gd name="T26" fmla="*/ 96 w 2122"/>
                  <a:gd name="T27" fmla="*/ 342 h 365"/>
                  <a:gd name="T28" fmla="*/ 66 w 2122"/>
                  <a:gd name="T29" fmla="*/ 323 h 365"/>
                  <a:gd name="T30" fmla="*/ 41 w 2122"/>
                  <a:gd name="T31" fmla="*/ 298 h 365"/>
                  <a:gd name="T32" fmla="*/ 22 w 2122"/>
                  <a:gd name="T33" fmla="*/ 270 h 365"/>
                  <a:gd name="T34" fmla="*/ 8 w 2122"/>
                  <a:gd name="T35" fmla="*/ 236 h 365"/>
                  <a:gd name="T36" fmla="*/ 1 w 2122"/>
                  <a:gd name="T37" fmla="*/ 201 h 365"/>
                  <a:gd name="T38" fmla="*/ 0 w 2122"/>
                  <a:gd name="T39" fmla="*/ 182 h 365"/>
                  <a:gd name="T40" fmla="*/ 1 w 2122"/>
                  <a:gd name="T41" fmla="*/ 164 h 365"/>
                  <a:gd name="T42" fmla="*/ 8 w 2122"/>
                  <a:gd name="T43" fmla="*/ 127 h 365"/>
                  <a:gd name="T44" fmla="*/ 22 w 2122"/>
                  <a:gd name="T45" fmla="*/ 95 h 365"/>
                  <a:gd name="T46" fmla="*/ 41 w 2122"/>
                  <a:gd name="T47" fmla="*/ 66 h 365"/>
                  <a:gd name="T48" fmla="*/ 66 w 2122"/>
                  <a:gd name="T49" fmla="*/ 40 h 365"/>
                  <a:gd name="T50" fmla="*/ 96 w 2122"/>
                  <a:gd name="T51" fmla="*/ 21 h 365"/>
                  <a:gd name="T52" fmla="*/ 128 w 2122"/>
                  <a:gd name="T53" fmla="*/ 8 h 365"/>
                  <a:gd name="T54" fmla="*/ 163 w 2122"/>
                  <a:gd name="T55" fmla="*/ 0 h 365"/>
                  <a:gd name="T56" fmla="*/ 183 w 2122"/>
                  <a:gd name="T57" fmla="*/ 0 h 365"/>
                  <a:gd name="T58" fmla="*/ 1939 w 2122"/>
                  <a:gd name="T59" fmla="*/ 0 h 365"/>
                  <a:gd name="T60" fmla="*/ 1958 w 2122"/>
                  <a:gd name="T61" fmla="*/ 0 h 365"/>
                  <a:gd name="T62" fmla="*/ 1993 w 2122"/>
                  <a:gd name="T63" fmla="*/ 8 h 365"/>
                  <a:gd name="T64" fmla="*/ 2027 w 2122"/>
                  <a:gd name="T65" fmla="*/ 21 h 365"/>
                  <a:gd name="T66" fmla="*/ 2055 w 2122"/>
                  <a:gd name="T67" fmla="*/ 40 h 365"/>
                  <a:gd name="T68" fmla="*/ 2080 w 2122"/>
                  <a:gd name="T69" fmla="*/ 66 h 365"/>
                  <a:gd name="T70" fmla="*/ 2099 w 2122"/>
                  <a:gd name="T71" fmla="*/ 95 h 365"/>
                  <a:gd name="T72" fmla="*/ 2114 w 2122"/>
                  <a:gd name="T73" fmla="*/ 127 h 365"/>
                  <a:gd name="T74" fmla="*/ 2122 w 2122"/>
                  <a:gd name="T75" fmla="*/ 164 h 365"/>
                  <a:gd name="T76" fmla="*/ 2122 w 2122"/>
                  <a:gd name="T77" fmla="*/ 18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22" h="365">
                    <a:moveTo>
                      <a:pt x="2122" y="182"/>
                    </a:moveTo>
                    <a:lnTo>
                      <a:pt x="2122" y="201"/>
                    </a:lnTo>
                    <a:lnTo>
                      <a:pt x="2114" y="236"/>
                    </a:lnTo>
                    <a:lnTo>
                      <a:pt x="2099" y="270"/>
                    </a:lnTo>
                    <a:lnTo>
                      <a:pt x="2080" y="298"/>
                    </a:lnTo>
                    <a:lnTo>
                      <a:pt x="2055" y="323"/>
                    </a:lnTo>
                    <a:lnTo>
                      <a:pt x="2027" y="342"/>
                    </a:lnTo>
                    <a:lnTo>
                      <a:pt x="1993" y="357"/>
                    </a:lnTo>
                    <a:lnTo>
                      <a:pt x="1958" y="365"/>
                    </a:lnTo>
                    <a:lnTo>
                      <a:pt x="1939" y="365"/>
                    </a:lnTo>
                    <a:lnTo>
                      <a:pt x="183" y="365"/>
                    </a:lnTo>
                    <a:lnTo>
                      <a:pt x="163" y="365"/>
                    </a:lnTo>
                    <a:lnTo>
                      <a:pt x="128" y="357"/>
                    </a:lnTo>
                    <a:lnTo>
                      <a:pt x="96" y="342"/>
                    </a:lnTo>
                    <a:lnTo>
                      <a:pt x="66" y="323"/>
                    </a:lnTo>
                    <a:lnTo>
                      <a:pt x="41" y="298"/>
                    </a:lnTo>
                    <a:lnTo>
                      <a:pt x="22" y="270"/>
                    </a:lnTo>
                    <a:lnTo>
                      <a:pt x="8" y="236"/>
                    </a:lnTo>
                    <a:lnTo>
                      <a:pt x="1" y="201"/>
                    </a:lnTo>
                    <a:lnTo>
                      <a:pt x="0" y="182"/>
                    </a:lnTo>
                    <a:lnTo>
                      <a:pt x="1" y="164"/>
                    </a:lnTo>
                    <a:lnTo>
                      <a:pt x="8" y="127"/>
                    </a:lnTo>
                    <a:lnTo>
                      <a:pt x="22" y="95"/>
                    </a:lnTo>
                    <a:lnTo>
                      <a:pt x="41" y="66"/>
                    </a:lnTo>
                    <a:lnTo>
                      <a:pt x="66" y="40"/>
                    </a:lnTo>
                    <a:lnTo>
                      <a:pt x="96" y="21"/>
                    </a:lnTo>
                    <a:lnTo>
                      <a:pt x="128" y="8"/>
                    </a:lnTo>
                    <a:lnTo>
                      <a:pt x="163" y="0"/>
                    </a:lnTo>
                    <a:lnTo>
                      <a:pt x="183" y="0"/>
                    </a:lnTo>
                    <a:lnTo>
                      <a:pt x="1939" y="0"/>
                    </a:lnTo>
                    <a:lnTo>
                      <a:pt x="1958" y="0"/>
                    </a:lnTo>
                    <a:lnTo>
                      <a:pt x="1993" y="8"/>
                    </a:lnTo>
                    <a:lnTo>
                      <a:pt x="2027" y="21"/>
                    </a:lnTo>
                    <a:lnTo>
                      <a:pt x="2055" y="40"/>
                    </a:lnTo>
                    <a:lnTo>
                      <a:pt x="2080" y="66"/>
                    </a:lnTo>
                    <a:lnTo>
                      <a:pt x="2099" y="95"/>
                    </a:lnTo>
                    <a:lnTo>
                      <a:pt x="2114" y="127"/>
                    </a:lnTo>
                    <a:lnTo>
                      <a:pt x="2122" y="164"/>
                    </a:lnTo>
                    <a:lnTo>
                      <a:pt x="2122" y="182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9345613" y="2790825"/>
                <a:ext cx="841375" cy="144463"/>
              </a:xfrm>
              <a:custGeom>
                <a:avLst/>
                <a:gdLst>
                  <a:gd name="T0" fmla="*/ 2122 w 2122"/>
                  <a:gd name="T1" fmla="*/ 181 h 364"/>
                  <a:gd name="T2" fmla="*/ 2122 w 2122"/>
                  <a:gd name="T3" fmla="*/ 201 h 364"/>
                  <a:gd name="T4" fmla="*/ 2114 w 2122"/>
                  <a:gd name="T5" fmla="*/ 236 h 364"/>
                  <a:gd name="T6" fmla="*/ 2099 w 2122"/>
                  <a:gd name="T7" fmla="*/ 269 h 364"/>
                  <a:gd name="T8" fmla="*/ 2080 w 2122"/>
                  <a:gd name="T9" fmla="*/ 298 h 364"/>
                  <a:gd name="T10" fmla="*/ 2055 w 2122"/>
                  <a:gd name="T11" fmla="*/ 323 h 364"/>
                  <a:gd name="T12" fmla="*/ 2027 w 2122"/>
                  <a:gd name="T13" fmla="*/ 342 h 364"/>
                  <a:gd name="T14" fmla="*/ 1993 w 2122"/>
                  <a:gd name="T15" fmla="*/ 356 h 364"/>
                  <a:gd name="T16" fmla="*/ 1958 w 2122"/>
                  <a:gd name="T17" fmla="*/ 364 h 364"/>
                  <a:gd name="T18" fmla="*/ 1939 w 2122"/>
                  <a:gd name="T19" fmla="*/ 364 h 364"/>
                  <a:gd name="T20" fmla="*/ 183 w 2122"/>
                  <a:gd name="T21" fmla="*/ 364 h 364"/>
                  <a:gd name="T22" fmla="*/ 163 w 2122"/>
                  <a:gd name="T23" fmla="*/ 364 h 364"/>
                  <a:gd name="T24" fmla="*/ 128 w 2122"/>
                  <a:gd name="T25" fmla="*/ 356 h 364"/>
                  <a:gd name="T26" fmla="*/ 96 w 2122"/>
                  <a:gd name="T27" fmla="*/ 342 h 364"/>
                  <a:gd name="T28" fmla="*/ 66 w 2122"/>
                  <a:gd name="T29" fmla="*/ 323 h 364"/>
                  <a:gd name="T30" fmla="*/ 41 w 2122"/>
                  <a:gd name="T31" fmla="*/ 298 h 364"/>
                  <a:gd name="T32" fmla="*/ 22 w 2122"/>
                  <a:gd name="T33" fmla="*/ 269 h 364"/>
                  <a:gd name="T34" fmla="*/ 8 w 2122"/>
                  <a:gd name="T35" fmla="*/ 236 h 364"/>
                  <a:gd name="T36" fmla="*/ 1 w 2122"/>
                  <a:gd name="T37" fmla="*/ 201 h 364"/>
                  <a:gd name="T38" fmla="*/ 0 w 2122"/>
                  <a:gd name="T39" fmla="*/ 181 h 364"/>
                  <a:gd name="T40" fmla="*/ 1 w 2122"/>
                  <a:gd name="T41" fmla="*/ 163 h 364"/>
                  <a:gd name="T42" fmla="*/ 8 w 2122"/>
                  <a:gd name="T43" fmla="*/ 127 h 364"/>
                  <a:gd name="T44" fmla="*/ 22 w 2122"/>
                  <a:gd name="T45" fmla="*/ 94 h 364"/>
                  <a:gd name="T46" fmla="*/ 41 w 2122"/>
                  <a:gd name="T47" fmla="*/ 66 h 364"/>
                  <a:gd name="T48" fmla="*/ 66 w 2122"/>
                  <a:gd name="T49" fmla="*/ 40 h 364"/>
                  <a:gd name="T50" fmla="*/ 96 w 2122"/>
                  <a:gd name="T51" fmla="*/ 21 h 364"/>
                  <a:gd name="T52" fmla="*/ 128 w 2122"/>
                  <a:gd name="T53" fmla="*/ 8 h 364"/>
                  <a:gd name="T54" fmla="*/ 163 w 2122"/>
                  <a:gd name="T55" fmla="*/ 0 h 364"/>
                  <a:gd name="T56" fmla="*/ 183 w 2122"/>
                  <a:gd name="T57" fmla="*/ 0 h 364"/>
                  <a:gd name="T58" fmla="*/ 1939 w 2122"/>
                  <a:gd name="T59" fmla="*/ 0 h 364"/>
                  <a:gd name="T60" fmla="*/ 1958 w 2122"/>
                  <a:gd name="T61" fmla="*/ 0 h 364"/>
                  <a:gd name="T62" fmla="*/ 1993 w 2122"/>
                  <a:gd name="T63" fmla="*/ 8 h 364"/>
                  <a:gd name="T64" fmla="*/ 2027 w 2122"/>
                  <a:gd name="T65" fmla="*/ 21 h 364"/>
                  <a:gd name="T66" fmla="*/ 2055 w 2122"/>
                  <a:gd name="T67" fmla="*/ 40 h 364"/>
                  <a:gd name="T68" fmla="*/ 2080 w 2122"/>
                  <a:gd name="T69" fmla="*/ 66 h 364"/>
                  <a:gd name="T70" fmla="*/ 2099 w 2122"/>
                  <a:gd name="T71" fmla="*/ 94 h 364"/>
                  <a:gd name="T72" fmla="*/ 2114 w 2122"/>
                  <a:gd name="T73" fmla="*/ 127 h 364"/>
                  <a:gd name="T74" fmla="*/ 2122 w 2122"/>
                  <a:gd name="T75" fmla="*/ 163 h 364"/>
                  <a:gd name="T76" fmla="*/ 2122 w 2122"/>
                  <a:gd name="T77" fmla="*/ 181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22" h="364">
                    <a:moveTo>
                      <a:pt x="2122" y="181"/>
                    </a:moveTo>
                    <a:lnTo>
                      <a:pt x="2122" y="201"/>
                    </a:lnTo>
                    <a:lnTo>
                      <a:pt x="2114" y="236"/>
                    </a:lnTo>
                    <a:lnTo>
                      <a:pt x="2099" y="269"/>
                    </a:lnTo>
                    <a:lnTo>
                      <a:pt x="2080" y="298"/>
                    </a:lnTo>
                    <a:lnTo>
                      <a:pt x="2055" y="323"/>
                    </a:lnTo>
                    <a:lnTo>
                      <a:pt x="2027" y="342"/>
                    </a:lnTo>
                    <a:lnTo>
                      <a:pt x="1993" y="356"/>
                    </a:lnTo>
                    <a:lnTo>
                      <a:pt x="1958" y="364"/>
                    </a:lnTo>
                    <a:lnTo>
                      <a:pt x="1939" y="364"/>
                    </a:lnTo>
                    <a:lnTo>
                      <a:pt x="183" y="364"/>
                    </a:lnTo>
                    <a:lnTo>
                      <a:pt x="163" y="364"/>
                    </a:lnTo>
                    <a:lnTo>
                      <a:pt x="128" y="356"/>
                    </a:lnTo>
                    <a:lnTo>
                      <a:pt x="96" y="342"/>
                    </a:lnTo>
                    <a:lnTo>
                      <a:pt x="66" y="323"/>
                    </a:lnTo>
                    <a:lnTo>
                      <a:pt x="41" y="298"/>
                    </a:lnTo>
                    <a:lnTo>
                      <a:pt x="22" y="269"/>
                    </a:lnTo>
                    <a:lnTo>
                      <a:pt x="8" y="236"/>
                    </a:lnTo>
                    <a:lnTo>
                      <a:pt x="1" y="201"/>
                    </a:lnTo>
                    <a:lnTo>
                      <a:pt x="0" y="181"/>
                    </a:lnTo>
                    <a:lnTo>
                      <a:pt x="1" y="163"/>
                    </a:lnTo>
                    <a:lnTo>
                      <a:pt x="8" y="127"/>
                    </a:lnTo>
                    <a:lnTo>
                      <a:pt x="22" y="94"/>
                    </a:lnTo>
                    <a:lnTo>
                      <a:pt x="41" y="66"/>
                    </a:lnTo>
                    <a:lnTo>
                      <a:pt x="66" y="40"/>
                    </a:lnTo>
                    <a:lnTo>
                      <a:pt x="96" y="21"/>
                    </a:lnTo>
                    <a:lnTo>
                      <a:pt x="128" y="8"/>
                    </a:lnTo>
                    <a:lnTo>
                      <a:pt x="163" y="0"/>
                    </a:lnTo>
                    <a:lnTo>
                      <a:pt x="183" y="0"/>
                    </a:lnTo>
                    <a:lnTo>
                      <a:pt x="1939" y="0"/>
                    </a:lnTo>
                    <a:lnTo>
                      <a:pt x="1958" y="0"/>
                    </a:lnTo>
                    <a:lnTo>
                      <a:pt x="1993" y="8"/>
                    </a:lnTo>
                    <a:lnTo>
                      <a:pt x="2027" y="21"/>
                    </a:lnTo>
                    <a:lnTo>
                      <a:pt x="2055" y="40"/>
                    </a:lnTo>
                    <a:lnTo>
                      <a:pt x="2080" y="66"/>
                    </a:lnTo>
                    <a:lnTo>
                      <a:pt x="2099" y="94"/>
                    </a:lnTo>
                    <a:lnTo>
                      <a:pt x="2114" y="127"/>
                    </a:lnTo>
                    <a:lnTo>
                      <a:pt x="2122" y="163"/>
                    </a:lnTo>
                    <a:lnTo>
                      <a:pt x="2122" y="181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9345613" y="2978150"/>
                <a:ext cx="841375" cy="144463"/>
              </a:xfrm>
              <a:custGeom>
                <a:avLst/>
                <a:gdLst>
                  <a:gd name="T0" fmla="*/ 2122 w 2122"/>
                  <a:gd name="T1" fmla="*/ 182 h 365"/>
                  <a:gd name="T2" fmla="*/ 2122 w 2122"/>
                  <a:gd name="T3" fmla="*/ 201 h 365"/>
                  <a:gd name="T4" fmla="*/ 2114 w 2122"/>
                  <a:gd name="T5" fmla="*/ 236 h 365"/>
                  <a:gd name="T6" fmla="*/ 2099 w 2122"/>
                  <a:gd name="T7" fmla="*/ 270 h 365"/>
                  <a:gd name="T8" fmla="*/ 2080 w 2122"/>
                  <a:gd name="T9" fmla="*/ 298 h 365"/>
                  <a:gd name="T10" fmla="*/ 2055 w 2122"/>
                  <a:gd name="T11" fmla="*/ 323 h 365"/>
                  <a:gd name="T12" fmla="*/ 2027 w 2122"/>
                  <a:gd name="T13" fmla="*/ 342 h 365"/>
                  <a:gd name="T14" fmla="*/ 1993 w 2122"/>
                  <a:gd name="T15" fmla="*/ 357 h 365"/>
                  <a:gd name="T16" fmla="*/ 1958 w 2122"/>
                  <a:gd name="T17" fmla="*/ 365 h 365"/>
                  <a:gd name="T18" fmla="*/ 1939 w 2122"/>
                  <a:gd name="T19" fmla="*/ 365 h 365"/>
                  <a:gd name="T20" fmla="*/ 183 w 2122"/>
                  <a:gd name="T21" fmla="*/ 365 h 365"/>
                  <a:gd name="T22" fmla="*/ 163 w 2122"/>
                  <a:gd name="T23" fmla="*/ 365 h 365"/>
                  <a:gd name="T24" fmla="*/ 128 w 2122"/>
                  <a:gd name="T25" fmla="*/ 357 h 365"/>
                  <a:gd name="T26" fmla="*/ 96 w 2122"/>
                  <a:gd name="T27" fmla="*/ 342 h 365"/>
                  <a:gd name="T28" fmla="*/ 66 w 2122"/>
                  <a:gd name="T29" fmla="*/ 323 h 365"/>
                  <a:gd name="T30" fmla="*/ 41 w 2122"/>
                  <a:gd name="T31" fmla="*/ 298 h 365"/>
                  <a:gd name="T32" fmla="*/ 22 w 2122"/>
                  <a:gd name="T33" fmla="*/ 270 h 365"/>
                  <a:gd name="T34" fmla="*/ 8 w 2122"/>
                  <a:gd name="T35" fmla="*/ 236 h 365"/>
                  <a:gd name="T36" fmla="*/ 1 w 2122"/>
                  <a:gd name="T37" fmla="*/ 201 h 365"/>
                  <a:gd name="T38" fmla="*/ 0 w 2122"/>
                  <a:gd name="T39" fmla="*/ 182 h 365"/>
                  <a:gd name="T40" fmla="*/ 1 w 2122"/>
                  <a:gd name="T41" fmla="*/ 164 h 365"/>
                  <a:gd name="T42" fmla="*/ 8 w 2122"/>
                  <a:gd name="T43" fmla="*/ 127 h 365"/>
                  <a:gd name="T44" fmla="*/ 22 w 2122"/>
                  <a:gd name="T45" fmla="*/ 95 h 365"/>
                  <a:gd name="T46" fmla="*/ 41 w 2122"/>
                  <a:gd name="T47" fmla="*/ 66 h 365"/>
                  <a:gd name="T48" fmla="*/ 66 w 2122"/>
                  <a:gd name="T49" fmla="*/ 42 h 365"/>
                  <a:gd name="T50" fmla="*/ 96 w 2122"/>
                  <a:gd name="T51" fmla="*/ 21 h 365"/>
                  <a:gd name="T52" fmla="*/ 128 w 2122"/>
                  <a:gd name="T53" fmla="*/ 8 h 365"/>
                  <a:gd name="T54" fmla="*/ 163 w 2122"/>
                  <a:gd name="T55" fmla="*/ 0 h 365"/>
                  <a:gd name="T56" fmla="*/ 183 w 2122"/>
                  <a:gd name="T57" fmla="*/ 0 h 365"/>
                  <a:gd name="T58" fmla="*/ 1939 w 2122"/>
                  <a:gd name="T59" fmla="*/ 0 h 365"/>
                  <a:gd name="T60" fmla="*/ 1958 w 2122"/>
                  <a:gd name="T61" fmla="*/ 0 h 365"/>
                  <a:gd name="T62" fmla="*/ 1993 w 2122"/>
                  <a:gd name="T63" fmla="*/ 8 h 365"/>
                  <a:gd name="T64" fmla="*/ 2027 w 2122"/>
                  <a:gd name="T65" fmla="*/ 21 h 365"/>
                  <a:gd name="T66" fmla="*/ 2055 w 2122"/>
                  <a:gd name="T67" fmla="*/ 42 h 365"/>
                  <a:gd name="T68" fmla="*/ 2080 w 2122"/>
                  <a:gd name="T69" fmla="*/ 66 h 365"/>
                  <a:gd name="T70" fmla="*/ 2099 w 2122"/>
                  <a:gd name="T71" fmla="*/ 95 h 365"/>
                  <a:gd name="T72" fmla="*/ 2114 w 2122"/>
                  <a:gd name="T73" fmla="*/ 127 h 365"/>
                  <a:gd name="T74" fmla="*/ 2122 w 2122"/>
                  <a:gd name="T75" fmla="*/ 164 h 365"/>
                  <a:gd name="T76" fmla="*/ 2122 w 2122"/>
                  <a:gd name="T77" fmla="*/ 18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22" h="365">
                    <a:moveTo>
                      <a:pt x="2122" y="182"/>
                    </a:moveTo>
                    <a:lnTo>
                      <a:pt x="2122" y="201"/>
                    </a:lnTo>
                    <a:lnTo>
                      <a:pt x="2114" y="236"/>
                    </a:lnTo>
                    <a:lnTo>
                      <a:pt x="2099" y="270"/>
                    </a:lnTo>
                    <a:lnTo>
                      <a:pt x="2080" y="298"/>
                    </a:lnTo>
                    <a:lnTo>
                      <a:pt x="2055" y="323"/>
                    </a:lnTo>
                    <a:lnTo>
                      <a:pt x="2027" y="342"/>
                    </a:lnTo>
                    <a:lnTo>
                      <a:pt x="1993" y="357"/>
                    </a:lnTo>
                    <a:lnTo>
                      <a:pt x="1958" y="365"/>
                    </a:lnTo>
                    <a:lnTo>
                      <a:pt x="1939" y="365"/>
                    </a:lnTo>
                    <a:lnTo>
                      <a:pt x="183" y="365"/>
                    </a:lnTo>
                    <a:lnTo>
                      <a:pt x="163" y="365"/>
                    </a:lnTo>
                    <a:lnTo>
                      <a:pt x="128" y="357"/>
                    </a:lnTo>
                    <a:lnTo>
                      <a:pt x="96" y="342"/>
                    </a:lnTo>
                    <a:lnTo>
                      <a:pt x="66" y="323"/>
                    </a:lnTo>
                    <a:lnTo>
                      <a:pt x="41" y="298"/>
                    </a:lnTo>
                    <a:lnTo>
                      <a:pt x="22" y="270"/>
                    </a:lnTo>
                    <a:lnTo>
                      <a:pt x="8" y="236"/>
                    </a:lnTo>
                    <a:lnTo>
                      <a:pt x="1" y="201"/>
                    </a:lnTo>
                    <a:lnTo>
                      <a:pt x="0" y="182"/>
                    </a:lnTo>
                    <a:lnTo>
                      <a:pt x="1" y="164"/>
                    </a:lnTo>
                    <a:lnTo>
                      <a:pt x="8" y="127"/>
                    </a:lnTo>
                    <a:lnTo>
                      <a:pt x="22" y="95"/>
                    </a:lnTo>
                    <a:lnTo>
                      <a:pt x="41" y="66"/>
                    </a:lnTo>
                    <a:lnTo>
                      <a:pt x="66" y="42"/>
                    </a:lnTo>
                    <a:lnTo>
                      <a:pt x="96" y="21"/>
                    </a:lnTo>
                    <a:lnTo>
                      <a:pt x="128" y="8"/>
                    </a:lnTo>
                    <a:lnTo>
                      <a:pt x="163" y="0"/>
                    </a:lnTo>
                    <a:lnTo>
                      <a:pt x="183" y="0"/>
                    </a:lnTo>
                    <a:lnTo>
                      <a:pt x="1939" y="0"/>
                    </a:lnTo>
                    <a:lnTo>
                      <a:pt x="1958" y="0"/>
                    </a:lnTo>
                    <a:lnTo>
                      <a:pt x="1993" y="8"/>
                    </a:lnTo>
                    <a:lnTo>
                      <a:pt x="2027" y="21"/>
                    </a:lnTo>
                    <a:lnTo>
                      <a:pt x="2055" y="42"/>
                    </a:lnTo>
                    <a:lnTo>
                      <a:pt x="2080" y="66"/>
                    </a:lnTo>
                    <a:lnTo>
                      <a:pt x="2099" y="95"/>
                    </a:lnTo>
                    <a:lnTo>
                      <a:pt x="2114" y="127"/>
                    </a:lnTo>
                    <a:lnTo>
                      <a:pt x="2122" y="164"/>
                    </a:lnTo>
                    <a:lnTo>
                      <a:pt x="2122" y="182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4"/>
              <p:cNvSpPr>
                <a:spLocks/>
              </p:cNvSpPr>
              <p:nvPr/>
            </p:nvSpPr>
            <p:spPr bwMode="auto">
              <a:xfrm>
                <a:off x="9502775" y="3167063"/>
                <a:ext cx="527050" cy="228600"/>
              </a:xfrm>
              <a:custGeom>
                <a:avLst/>
                <a:gdLst>
                  <a:gd name="T0" fmla="*/ 0 w 1330"/>
                  <a:gd name="T1" fmla="*/ 0 h 577"/>
                  <a:gd name="T2" fmla="*/ 0 w 1330"/>
                  <a:gd name="T3" fmla="*/ 105 h 577"/>
                  <a:gd name="T4" fmla="*/ 2 w 1330"/>
                  <a:gd name="T5" fmla="*/ 153 h 577"/>
                  <a:gd name="T6" fmla="*/ 21 w 1330"/>
                  <a:gd name="T7" fmla="*/ 245 h 577"/>
                  <a:gd name="T8" fmla="*/ 56 w 1330"/>
                  <a:gd name="T9" fmla="*/ 330 h 577"/>
                  <a:gd name="T10" fmla="*/ 107 w 1330"/>
                  <a:gd name="T11" fmla="*/ 406 h 577"/>
                  <a:gd name="T12" fmla="*/ 172 w 1330"/>
                  <a:gd name="T13" fmla="*/ 469 h 577"/>
                  <a:gd name="T14" fmla="*/ 247 w 1330"/>
                  <a:gd name="T15" fmla="*/ 520 h 577"/>
                  <a:gd name="T16" fmla="*/ 331 w 1330"/>
                  <a:gd name="T17" fmla="*/ 556 h 577"/>
                  <a:gd name="T18" fmla="*/ 423 w 1330"/>
                  <a:gd name="T19" fmla="*/ 575 h 577"/>
                  <a:gd name="T20" fmla="*/ 472 w 1330"/>
                  <a:gd name="T21" fmla="*/ 577 h 577"/>
                  <a:gd name="T22" fmla="*/ 857 w 1330"/>
                  <a:gd name="T23" fmla="*/ 577 h 577"/>
                  <a:gd name="T24" fmla="*/ 906 w 1330"/>
                  <a:gd name="T25" fmla="*/ 575 h 577"/>
                  <a:gd name="T26" fmla="*/ 998 w 1330"/>
                  <a:gd name="T27" fmla="*/ 556 h 577"/>
                  <a:gd name="T28" fmla="*/ 1083 w 1330"/>
                  <a:gd name="T29" fmla="*/ 520 h 577"/>
                  <a:gd name="T30" fmla="*/ 1158 w 1330"/>
                  <a:gd name="T31" fmla="*/ 469 h 577"/>
                  <a:gd name="T32" fmla="*/ 1223 w 1330"/>
                  <a:gd name="T33" fmla="*/ 406 h 577"/>
                  <a:gd name="T34" fmla="*/ 1273 w 1330"/>
                  <a:gd name="T35" fmla="*/ 330 h 577"/>
                  <a:gd name="T36" fmla="*/ 1309 w 1330"/>
                  <a:gd name="T37" fmla="*/ 245 h 577"/>
                  <a:gd name="T38" fmla="*/ 1328 w 1330"/>
                  <a:gd name="T39" fmla="*/ 153 h 577"/>
                  <a:gd name="T40" fmla="*/ 1330 w 1330"/>
                  <a:gd name="T41" fmla="*/ 105 h 577"/>
                  <a:gd name="T42" fmla="*/ 1330 w 1330"/>
                  <a:gd name="T43" fmla="*/ 0 h 577"/>
                  <a:gd name="T44" fmla="*/ 0 w 1330"/>
                  <a:gd name="T45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0" h="577">
                    <a:moveTo>
                      <a:pt x="0" y="0"/>
                    </a:moveTo>
                    <a:lnTo>
                      <a:pt x="0" y="105"/>
                    </a:lnTo>
                    <a:lnTo>
                      <a:pt x="2" y="153"/>
                    </a:lnTo>
                    <a:lnTo>
                      <a:pt x="21" y="245"/>
                    </a:lnTo>
                    <a:lnTo>
                      <a:pt x="56" y="330"/>
                    </a:lnTo>
                    <a:lnTo>
                      <a:pt x="107" y="406"/>
                    </a:lnTo>
                    <a:lnTo>
                      <a:pt x="172" y="469"/>
                    </a:lnTo>
                    <a:lnTo>
                      <a:pt x="247" y="520"/>
                    </a:lnTo>
                    <a:lnTo>
                      <a:pt x="331" y="556"/>
                    </a:lnTo>
                    <a:lnTo>
                      <a:pt x="423" y="575"/>
                    </a:lnTo>
                    <a:lnTo>
                      <a:pt x="472" y="577"/>
                    </a:lnTo>
                    <a:lnTo>
                      <a:pt x="857" y="577"/>
                    </a:lnTo>
                    <a:lnTo>
                      <a:pt x="906" y="575"/>
                    </a:lnTo>
                    <a:lnTo>
                      <a:pt x="998" y="556"/>
                    </a:lnTo>
                    <a:lnTo>
                      <a:pt x="1083" y="520"/>
                    </a:lnTo>
                    <a:lnTo>
                      <a:pt x="1158" y="469"/>
                    </a:lnTo>
                    <a:lnTo>
                      <a:pt x="1223" y="406"/>
                    </a:lnTo>
                    <a:lnTo>
                      <a:pt x="1273" y="330"/>
                    </a:lnTo>
                    <a:lnTo>
                      <a:pt x="1309" y="245"/>
                    </a:lnTo>
                    <a:lnTo>
                      <a:pt x="1328" y="153"/>
                    </a:lnTo>
                    <a:lnTo>
                      <a:pt x="1330" y="105"/>
                    </a:lnTo>
                    <a:lnTo>
                      <a:pt x="13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10766425" y="1954213"/>
                <a:ext cx="420688" cy="128588"/>
              </a:xfrm>
              <a:custGeom>
                <a:avLst/>
                <a:gdLst>
                  <a:gd name="T0" fmla="*/ 896 w 1058"/>
                  <a:gd name="T1" fmla="*/ 325 h 325"/>
                  <a:gd name="T2" fmla="*/ 896 w 1058"/>
                  <a:gd name="T3" fmla="*/ 325 h 325"/>
                  <a:gd name="T4" fmla="*/ 162 w 1058"/>
                  <a:gd name="T5" fmla="*/ 324 h 325"/>
                  <a:gd name="T6" fmla="*/ 145 w 1058"/>
                  <a:gd name="T7" fmla="*/ 324 h 325"/>
                  <a:gd name="T8" fmla="*/ 114 w 1058"/>
                  <a:gd name="T9" fmla="*/ 317 h 325"/>
                  <a:gd name="T10" fmla="*/ 71 w 1058"/>
                  <a:gd name="T11" fmla="*/ 298 h 325"/>
                  <a:gd name="T12" fmla="*/ 27 w 1058"/>
                  <a:gd name="T13" fmla="*/ 254 h 325"/>
                  <a:gd name="T14" fmla="*/ 7 w 1058"/>
                  <a:gd name="T15" fmla="*/ 210 h 325"/>
                  <a:gd name="T16" fmla="*/ 0 w 1058"/>
                  <a:gd name="T17" fmla="*/ 179 h 325"/>
                  <a:gd name="T18" fmla="*/ 0 w 1058"/>
                  <a:gd name="T19" fmla="*/ 162 h 325"/>
                  <a:gd name="T20" fmla="*/ 0 w 1058"/>
                  <a:gd name="T21" fmla="*/ 145 h 325"/>
                  <a:gd name="T22" fmla="*/ 7 w 1058"/>
                  <a:gd name="T23" fmla="*/ 114 h 325"/>
                  <a:gd name="T24" fmla="*/ 27 w 1058"/>
                  <a:gd name="T25" fmla="*/ 71 h 325"/>
                  <a:gd name="T26" fmla="*/ 71 w 1058"/>
                  <a:gd name="T27" fmla="*/ 27 h 325"/>
                  <a:gd name="T28" fmla="*/ 114 w 1058"/>
                  <a:gd name="T29" fmla="*/ 7 h 325"/>
                  <a:gd name="T30" fmla="*/ 145 w 1058"/>
                  <a:gd name="T31" fmla="*/ 1 h 325"/>
                  <a:gd name="T32" fmla="*/ 162 w 1058"/>
                  <a:gd name="T33" fmla="*/ 0 h 325"/>
                  <a:gd name="T34" fmla="*/ 162 w 1058"/>
                  <a:gd name="T35" fmla="*/ 0 h 325"/>
                  <a:gd name="T36" fmla="*/ 896 w 1058"/>
                  <a:gd name="T37" fmla="*/ 1 h 325"/>
                  <a:gd name="T38" fmla="*/ 913 w 1058"/>
                  <a:gd name="T39" fmla="*/ 2 h 325"/>
                  <a:gd name="T40" fmla="*/ 944 w 1058"/>
                  <a:gd name="T41" fmla="*/ 9 h 325"/>
                  <a:gd name="T42" fmla="*/ 987 w 1058"/>
                  <a:gd name="T43" fmla="*/ 28 h 325"/>
                  <a:gd name="T44" fmla="*/ 1031 w 1058"/>
                  <a:gd name="T45" fmla="*/ 72 h 325"/>
                  <a:gd name="T46" fmla="*/ 1050 w 1058"/>
                  <a:gd name="T47" fmla="*/ 115 h 325"/>
                  <a:gd name="T48" fmla="*/ 1057 w 1058"/>
                  <a:gd name="T49" fmla="*/ 147 h 325"/>
                  <a:gd name="T50" fmla="*/ 1058 w 1058"/>
                  <a:gd name="T51" fmla="*/ 163 h 325"/>
                  <a:gd name="T52" fmla="*/ 1057 w 1058"/>
                  <a:gd name="T53" fmla="*/ 180 h 325"/>
                  <a:gd name="T54" fmla="*/ 1050 w 1058"/>
                  <a:gd name="T55" fmla="*/ 212 h 325"/>
                  <a:gd name="T56" fmla="*/ 1031 w 1058"/>
                  <a:gd name="T57" fmla="*/ 255 h 325"/>
                  <a:gd name="T58" fmla="*/ 987 w 1058"/>
                  <a:gd name="T59" fmla="*/ 298 h 325"/>
                  <a:gd name="T60" fmla="*/ 944 w 1058"/>
                  <a:gd name="T61" fmla="*/ 319 h 325"/>
                  <a:gd name="T62" fmla="*/ 913 w 1058"/>
                  <a:gd name="T63" fmla="*/ 325 h 325"/>
                  <a:gd name="T64" fmla="*/ 896 w 1058"/>
                  <a:gd name="T65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8" h="325">
                    <a:moveTo>
                      <a:pt x="896" y="325"/>
                    </a:moveTo>
                    <a:lnTo>
                      <a:pt x="896" y="325"/>
                    </a:lnTo>
                    <a:lnTo>
                      <a:pt x="162" y="324"/>
                    </a:lnTo>
                    <a:lnTo>
                      <a:pt x="145" y="324"/>
                    </a:lnTo>
                    <a:lnTo>
                      <a:pt x="114" y="317"/>
                    </a:lnTo>
                    <a:lnTo>
                      <a:pt x="71" y="298"/>
                    </a:lnTo>
                    <a:lnTo>
                      <a:pt x="27" y="254"/>
                    </a:lnTo>
                    <a:lnTo>
                      <a:pt x="7" y="210"/>
                    </a:lnTo>
                    <a:lnTo>
                      <a:pt x="0" y="179"/>
                    </a:lnTo>
                    <a:lnTo>
                      <a:pt x="0" y="162"/>
                    </a:lnTo>
                    <a:lnTo>
                      <a:pt x="0" y="145"/>
                    </a:lnTo>
                    <a:lnTo>
                      <a:pt x="7" y="114"/>
                    </a:lnTo>
                    <a:lnTo>
                      <a:pt x="27" y="71"/>
                    </a:lnTo>
                    <a:lnTo>
                      <a:pt x="71" y="27"/>
                    </a:lnTo>
                    <a:lnTo>
                      <a:pt x="114" y="7"/>
                    </a:lnTo>
                    <a:lnTo>
                      <a:pt x="145" y="1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896" y="1"/>
                    </a:lnTo>
                    <a:lnTo>
                      <a:pt x="913" y="2"/>
                    </a:lnTo>
                    <a:lnTo>
                      <a:pt x="944" y="9"/>
                    </a:lnTo>
                    <a:lnTo>
                      <a:pt x="987" y="28"/>
                    </a:lnTo>
                    <a:lnTo>
                      <a:pt x="1031" y="72"/>
                    </a:lnTo>
                    <a:lnTo>
                      <a:pt x="1050" y="115"/>
                    </a:lnTo>
                    <a:lnTo>
                      <a:pt x="1057" y="147"/>
                    </a:lnTo>
                    <a:lnTo>
                      <a:pt x="1058" y="163"/>
                    </a:lnTo>
                    <a:lnTo>
                      <a:pt x="1057" y="180"/>
                    </a:lnTo>
                    <a:lnTo>
                      <a:pt x="1050" y="212"/>
                    </a:lnTo>
                    <a:lnTo>
                      <a:pt x="1031" y="255"/>
                    </a:lnTo>
                    <a:lnTo>
                      <a:pt x="987" y="298"/>
                    </a:lnTo>
                    <a:lnTo>
                      <a:pt x="944" y="319"/>
                    </a:lnTo>
                    <a:lnTo>
                      <a:pt x="913" y="325"/>
                    </a:lnTo>
                    <a:lnTo>
                      <a:pt x="896" y="32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8332788" y="1954213"/>
                <a:ext cx="427038" cy="128588"/>
              </a:xfrm>
              <a:custGeom>
                <a:avLst/>
                <a:gdLst>
                  <a:gd name="T0" fmla="*/ 916 w 1078"/>
                  <a:gd name="T1" fmla="*/ 325 h 325"/>
                  <a:gd name="T2" fmla="*/ 916 w 1078"/>
                  <a:gd name="T3" fmla="*/ 325 h 325"/>
                  <a:gd name="T4" fmla="*/ 162 w 1078"/>
                  <a:gd name="T5" fmla="*/ 324 h 325"/>
                  <a:gd name="T6" fmla="*/ 145 w 1078"/>
                  <a:gd name="T7" fmla="*/ 323 h 325"/>
                  <a:gd name="T8" fmla="*/ 114 w 1078"/>
                  <a:gd name="T9" fmla="*/ 316 h 325"/>
                  <a:gd name="T10" fmla="*/ 71 w 1078"/>
                  <a:gd name="T11" fmla="*/ 297 h 325"/>
                  <a:gd name="T12" fmla="*/ 27 w 1078"/>
                  <a:gd name="T13" fmla="*/ 253 h 325"/>
                  <a:gd name="T14" fmla="*/ 8 w 1078"/>
                  <a:gd name="T15" fmla="*/ 210 h 325"/>
                  <a:gd name="T16" fmla="*/ 1 w 1078"/>
                  <a:gd name="T17" fmla="*/ 178 h 325"/>
                  <a:gd name="T18" fmla="*/ 0 w 1078"/>
                  <a:gd name="T19" fmla="*/ 162 h 325"/>
                  <a:gd name="T20" fmla="*/ 1 w 1078"/>
                  <a:gd name="T21" fmla="*/ 145 h 325"/>
                  <a:gd name="T22" fmla="*/ 8 w 1078"/>
                  <a:gd name="T23" fmla="*/ 113 h 325"/>
                  <a:gd name="T24" fmla="*/ 27 w 1078"/>
                  <a:gd name="T25" fmla="*/ 70 h 325"/>
                  <a:gd name="T26" fmla="*/ 71 w 1078"/>
                  <a:gd name="T27" fmla="*/ 26 h 325"/>
                  <a:gd name="T28" fmla="*/ 114 w 1078"/>
                  <a:gd name="T29" fmla="*/ 6 h 325"/>
                  <a:gd name="T30" fmla="*/ 146 w 1078"/>
                  <a:gd name="T31" fmla="*/ 0 h 325"/>
                  <a:gd name="T32" fmla="*/ 162 w 1078"/>
                  <a:gd name="T33" fmla="*/ 0 h 325"/>
                  <a:gd name="T34" fmla="*/ 162 w 1078"/>
                  <a:gd name="T35" fmla="*/ 0 h 325"/>
                  <a:gd name="T36" fmla="*/ 916 w 1078"/>
                  <a:gd name="T37" fmla="*/ 1 h 325"/>
                  <a:gd name="T38" fmla="*/ 933 w 1078"/>
                  <a:gd name="T39" fmla="*/ 1 h 325"/>
                  <a:gd name="T40" fmla="*/ 964 w 1078"/>
                  <a:gd name="T41" fmla="*/ 8 h 325"/>
                  <a:gd name="T42" fmla="*/ 1008 w 1078"/>
                  <a:gd name="T43" fmla="*/ 27 h 325"/>
                  <a:gd name="T44" fmla="*/ 1051 w 1078"/>
                  <a:gd name="T45" fmla="*/ 71 h 325"/>
                  <a:gd name="T46" fmla="*/ 1072 w 1078"/>
                  <a:gd name="T47" fmla="*/ 115 h 325"/>
                  <a:gd name="T48" fmla="*/ 1078 w 1078"/>
                  <a:gd name="T49" fmla="*/ 146 h 325"/>
                  <a:gd name="T50" fmla="*/ 1078 w 1078"/>
                  <a:gd name="T51" fmla="*/ 163 h 325"/>
                  <a:gd name="T52" fmla="*/ 1078 w 1078"/>
                  <a:gd name="T53" fmla="*/ 180 h 325"/>
                  <a:gd name="T54" fmla="*/ 1072 w 1078"/>
                  <a:gd name="T55" fmla="*/ 211 h 325"/>
                  <a:gd name="T56" fmla="*/ 1051 w 1078"/>
                  <a:gd name="T57" fmla="*/ 254 h 325"/>
                  <a:gd name="T58" fmla="*/ 1007 w 1078"/>
                  <a:gd name="T59" fmla="*/ 298 h 325"/>
                  <a:gd name="T60" fmla="*/ 964 w 1078"/>
                  <a:gd name="T61" fmla="*/ 318 h 325"/>
                  <a:gd name="T62" fmla="*/ 933 w 1078"/>
                  <a:gd name="T63" fmla="*/ 324 h 325"/>
                  <a:gd name="T64" fmla="*/ 916 w 1078"/>
                  <a:gd name="T65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8" h="325">
                    <a:moveTo>
                      <a:pt x="916" y="325"/>
                    </a:moveTo>
                    <a:lnTo>
                      <a:pt x="916" y="325"/>
                    </a:lnTo>
                    <a:lnTo>
                      <a:pt x="162" y="324"/>
                    </a:lnTo>
                    <a:lnTo>
                      <a:pt x="145" y="323"/>
                    </a:lnTo>
                    <a:lnTo>
                      <a:pt x="114" y="316"/>
                    </a:lnTo>
                    <a:lnTo>
                      <a:pt x="71" y="297"/>
                    </a:lnTo>
                    <a:lnTo>
                      <a:pt x="27" y="253"/>
                    </a:lnTo>
                    <a:lnTo>
                      <a:pt x="8" y="210"/>
                    </a:lnTo>
                    <a:lnTo>
                      <a:pt x="1" y="178"/>
                    </a:lnTo>
                    <a:lnTo>
                      <a:pt x="0" y="162"/>
                    </a:lnTo>
                    <a:lnTo>
                      <a:pt x="1" y="145"/>
                    </a:lnTo>
                    <a:lnTo>
                      <a:pt x="8" y="113"/>
                    </a:lnTo>
                    <a:lnTo>
                      <a:pt x="27" y="70"/>
                    </a:lnTo>
                    <a:lnTo>
                      <a:pt x="71" y="26"/>
                    </a:lnTo>
                    <a:lnTo>
                      <a:pt x="114" y="6"/>
                    </a:lnTo>
                    <a:lnTo>
                      <a:pt x="146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916" y="1"/>
                    </a:lnTo>
                    <a:lnTo>
                      <a:pt x="933" y="1"/>
                    </a:lnTo>
                    <a:lnTo>
                      <a:pt x="964" y="8"/>
                    </a:lnTo>
                    <a:lnTo>
                      <a:pt x="1008" y="27"/>
                    </a:lnTo>
                    <a:lnTo>
                      <a:pt x="1051" y="71"/>
                    </a:lnTo>
                    <a:lnTo>
                      <a:pt x="1072" y="115"/>
                    </a:lnTo>
                    <a:lnTo>
                      <a:pt x="1078" y="146"/>
                    </a:lnTo>
                    <a:lnTo>
                      <a:pt x="1078" y="163"/>
                    </a:lnTo>
                    <a:lnTo>
                      <a:pt x="1078" y="180"/>
                    </a:lnTo>
                    <a:lnTo>
                      <a:pt x="1072" y="211"/>
                    </a:lnTo>
                    <a:lnTo>
                      <a:pt x="1051" y="254"/>
                    </a:lnTo>
                    <a:lnTo>
                      <a:pt x="1007" y="298"/>
                    </a:lnTo>
                    <a:lnTo>
                      <a:pt x="964" y="318"/>
                    </a:lnTo>
                    <a:lnTo>
                      <a:pt x="933" y="324"/>
                    </a:lnTo>
                    <a:lnTo>
                      <a:pt x="916" y="32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9701213" y="528638"/>
                <a:ext cx="130175" cy="403225"/>
              </a:xfrm>
              <a:custGeom>
                <a:avLst/>
                <a:gdLst>
                  <a:gd name="T0" fmla="*/ 162 w 325"/>
                  <a:gd name="T1" fmla="*/ 1016 h 1016"/>
                  <a:gd name="T2" fmla="*/ 162 w 325"/>
                  <a:gd name="T3" fmla="*/ 1016 h 1016"/>
                  <a:gd name="T4" fmla="*/ 145 w 325"/>
                  <a:gd name="T5" fmla="*/ 1015 h 1016"/>
                  <a:gd name="T6" fmla="*/ 114 w 325"/>
                  <a:gd name="T7" fmla="*/ 1009 h 1016"/>
                  <a:gd name="T8" fmla="*/ 71 w 325"/>
                  <a:gd name="T9" fmla="*/ 989 h 1016"/>
                  <a:gd name="T10" fmla="*/ 27 w 325"/>
                  <a:gd name="T11" fmla="*/ 945 h 1016"/>
                  <a:gd name="T12" fmla="*/ 8 w 325"/>
                  <a:gd name="T13" fmla="*/ 902 h 1016"/>
                  <a:gd name="T14" fmla="*/ 1 w 325"/>
                  <a:gd name="T15" fmla="*/ 871 h 1016"/>
                  <a:gd name="T16" fmla="*/ 0 w 325"/>
                  <a:gd name="T17" fmla="*/ 854 h 1016"/>
                  <a:gd name="T18" fmla="*/ 1 w 325"/>
                  <a:gd name="T19" fmla="*/ 162 h 1016"/>
                  <a:gd name="T20" fmla="*/ 3 w 325"/>
                  <a:gd name="T21" fmla="*/ 145 h 1016"/>
                  <a:gd name="T22" fmla="*/ 9 w 325"/>
                  <a:gd name="T23" fmla="*/ 113 h 1016"/>
                  <a:gd name="T24" fmla="*/ 29 w 325"/>
                  <a:gd name="T25" fmla="*/ 70 h 1016"/>
                  <a:gd name="T26" fmla="*/ 73 w 325"/>
                  <a:gd name="T27" fmla="*/ 27 h 1016"/>
                  <a:gd name="T28" fmla="*/ 115 w 325"/>
                  <a:gd name="T29" fmla="*/ 7 h 1016"/>
                  <a:gd name="T30" fmla="*/ 146 w 325"/>
                  <a:gd name="T31" fmla="*/ 0 h 1016"/>
                  <a:gd name="T32" fmla="*/ 163 w 325"/>
                  <a:gd name="T33" fmla="*/ 0 h 1016"/>
                  <a:gd name="T34" fmla="*/ 163 w 325"/>
                  <a:gd name="T35" fmla="*/ 0 h 1016"/>
                  <a:gd name="T36" fmla="*/ 180 w 325"/>
                  <a:gd name="T37" fmla="*/ 0 h 1016"/>
                  <a:gd name="T38" fmla="*/ 213 w 325"/>
                  <a:gd name="T39" fmla="*/ 7 h 1016"/>
                  <a:gd name="T40" fmla="*/ 255 w 325"/>
                  <a:gd name="T41" fmla="*/ 27 h 1016"/>
                  <a:gd name="T42" fmla="*/ 298 w 325"/>
                  <a:gd name="T43" fmla="*/ 71 h 1016"/>
                  <a:gd name="T44" fmla="*/ 319 w 325"/>
                  <a:gd name="T45" fmla="*/ 114 h 1016"/>
                  <a:gd name="T46" fmla="*/ 325 w 325"/>
                  <a:gd name="T47" fmla="*/ 145 h 1016"/>
                  <a:gd name="T48" fmla="*/ 325 w 325"/>
                  <a:gd name="T49" fmla="*/ 162 h 1016"/>
                  <a:gd name="T50" fmla="*/ 324 w 325"/>
                  <a:gd name="T51" fmla="*/ 854 h 1016"/>
                  <a:gd name="T52" fmla="*/ 324 w 325"/>
                  <a:gd name="T53" fmla="*/ 871 h 1016"/>
                  <a:gd name="T54" fmla="*/ 318 w 325"/>
                  <a:gd name="T55" fmla="*/ 902 h 1016"/>
                  <a:gd name="T56" fmla="*/ 297 w 325"/>
                  <a:gd name="T57" fmla="*/ 945 h 1016"/>
                  <a:gd name="T58" fmla="*/ 254 w 325"/>
                  <a:gd name="T59" fmla="*/ 989 h 1016"/>
                  <a:gd name="T60" fmla="*/ 210 w 325"/>
                  <a:gd name="T61" fmla="*/ 1009 h 1016"/>
                  <a:gd name="T62" fmla="*/ 179 w 325"/>
                  <a:gd name="T63" fmla="*/ 1015 h 1016"/>
                  <a:gd name="T64" fmla="*/ 162 w 325"/>
                  <a:gd name="T65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5" h="1016">
                    <a:moveTo>
                      <a:pt x="162" y="1016"/>
                    </a:moveTo>
                    <a:lnTo>
                      <a:pt x="162" y="1016"/>
                    </a:lnTo>
                    <a:lnTo>
                      <a:pt x="145" y="1015"/>
                    </a:lnTo>
                    <a:lnTo>
                      <a:pt x="114" y="1009"/>
                    </a:lnTo>
                    <a:lnTo>
                      <a:pt x="71" y="989"/>
                    </a:lnTo>
                    <a:lnTo>
                      <a:pt x="27" y="945"/>
                    </a:lnTo>
                    <a:lnTo>
                      <a:pt x="8" y="902"/>
                    </a:lnTo>
                    <a:lnTo>
                      <a:pt x="1" y="871"/>
                    </a:lnTo>
                    <a:lnTo>
                      <a:pt x="0" y="854"/>
                    </a:lnTo>
                    <a:lnTo>
                      <a:pt x="1" y="162"/>
                    </a:lnTo>
                    <a:lnTo>
                      <a:pt x="3" y="145"/>
                    </a:lnTo>
                    <a:lnTo>
                      <a:pt x="9" y="113"/>
                    </a:lnTo>
                    <a:lnTo>
                      <a:pt x="29" y="70"/>
                    </a:lnTo>
                    <a:lnTo>
                      <a:pt x="73" y="27"/>
                    </a:lnTo>
                    <a:lnTo>
                      <a:pt x="115" y="7"/>
                    </a:lnTo>
                    <a:lnTo>
                      <a:pt x="146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80" y="0"/>
                    </a:lnTo>
                    <a:lnTo>
                      <a:pt x="213" y="7"/>
                    </a:lnTo>
                    <a:lnTo>
                      <a:pt x="255" y="27"/>
                    </a:lnTo>
                    <a:lnTo>
                      <a:pt x="298" y="71"/>
                    </a:lnTo>
                    <a:lnTo>
                      <a:pt x="319" y="114"/>
                    </a:lnTo>
                    <a:lnTo>
                      <a:pt x="325" y="145"/>
                    </a:lnTo>
                    <a:lnTo>
                      <a:pt x="325" y="162"/>
                    </a:lnTo>
                    <a:lnTo>
                      <a:pt x="324" y="854"/>
                    </a:lnTo>
                    <a:lnTo>
                      <a:pt x="324" y="871"/>
                    </a:lnTo>
                    <a:lnTo>
                      <a:pt x="318" y="902"/>
                    </a:lnTo>
                    <a:lnTo>
                      <a:pt x="297" y="945"/>
                    </a:lnTo>
                    <a:lnTo>
                      <a:pt x="254" y="989"/>
                    </a:lnTo>
                    <a:lnTo>
                      <a:pt x="210" y="1009"/>
                    </a:lnTo>
                    <a:lnTo>
                      <a:pt x="179" y="1015"/>
                    </a:lnTo>
                    <a:lnTo>
                      <a:pt x="162" y="1016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10494963" y="960438"/>
                <a:ext cx="307975" cy="309563"/>
              </a:xfrm>
              <a:custGeom>
                <a:avLst/>
                <a:gdLst>
                  <a:gd name="T0" fmla="*/ 160 w 779"/>
                  <a:gd name="T1" fmla="*/ 780 h 780"/>
                  <a:gd name="T2" fmla="*/ 129 w 779"/>
                  <a:gd name="T3" fmla="*/ 778 h 780"/>
                  <a:gd name="T4" fmla="*/ 85 w 779"/>
                  <a:gd name="T5" fmla="*/ 761 h 780"/>
                  <a:gd name="T6" fmla="*/ 57 w 779"/>
                  <a:gd name="T7" fmla="*/ 744 h 780"/>
                  <a:gd name="T8" fmla="*/ 46 w 779"/>
                  <a:gd name="T9" fmla="*/ 732 h 780"/>
                  <a:gd name="T10" fmla="*/ 34 w 779"/>
                  <a:gd name="T11" fmla="*/ 719 h 780"/>
                  <a:gd name="T12" fmla="*/ 16 w 779"/>
                  <a:gd name="T13" fmla="*/ 693 h 780"/>
                  <a:gd name="T14" fmla="*/ 0 w 779"/>
                  <a:gd name="T15" fmla="*/ 648 h 780"/>
                  <a:gd name="T16" fmla="*/ 0 w 779"/>
                  <a:gd name="T17" fmla="*/ 586 h 780"/>
                  <a:gd name="T18" fmla="*/ 16 w 779"/>
                  <a:gd name="T19" fmla="*/ 542 h 780"/>
                  <a:gd name="T20" fmla="*/ 34 w 779"/>
                  <a:gd name="T21" fmla="*/ 514 h 780"/>
                  <a:gd name="T22" fmla="*/ 46 w 779"/>
                  <a:gd name="T23" fmla="*/ 503 h 780"/>
                  <a:gd name="T24" fmla="*/ 504 w 779"/>
                  <a:gd name="T25" fmla="*/ 45 h 780"/>
                  <a:gd name="T26" fmla="*/ 516 w 779"/>
                  <a:gd name="T27" fmla="*/ 34 h 780"/>
                  <a:gd name="T28" fmla="*/ 543 w 779"/>
                  <a:gd name="T29" fmla="*/ 15 h 780"/>
                  <a:gd name="T30" fmla="*/ 587 w 779"/>
                  <a:gd name="T31" fmla="*/ 0 h 780"/>
                  <a:gd name="T32" fmla="*/ 650 w 779"/>
                  <a:gd name="T33" fmla="*/ 0 h 780"/>
                  <a:gd name="T34" fmla="*/ 695 w 779"/>
                  <a:gd name="T35" fmla="*/ 15 h 780"/>
                  <a:gd name="T36" fmla="*/ 721 w 779"/>
                  <a:gd name="T37" fmla="*/ 34 h 780"/>
                  <a:gd name="T38" fmla="*/ 734 w 779"/>
                  <a:gd name="T39" fmla="*/ 45 h 780"/>
                  <a:gd name="T40" fmla="*/ 746 w 779"/>
                  <a:gd name="T41" fmla="*/ 57 h 780"/>
                  <a:gd name="T42" fmla="*/ 762 w 779"/>
                  <a:gd name="T43" fmla="*/ 84 h 780"/>
                  <a:gd name="T44" fmla="*/ 779 w 779"/>
                  <a:gd name="T45" fmla="*/ 128 h 780"/>
                  <a:gd name="T46" fmla="*/ 779 w 779"/>
                  <a:gd name="T47" fmla="*/ 190 h 780"/>
                  <a:gd name="T48" fmla="*/ 762 w 779"/>
                  <a:gd name="T49" fmla="*/ 236 h 780"/>
                  <a:gd name="T50" fmla="*/ 744 w 779"/>
                  <a:gd name="T51" fmla="*/ 262 h 780"/>
                  <a:gd name="T52" fmla="*/ 734 w 779"/>
                  <a:gd name="T53" fmla="*/ 275 h 780"/>
                  <a:gd name="T54" fmla="*/ 274 w 779"/>
                  <a:gd name="T55" fmla="*/ 732 h 780"/>
                  <a:gd name="T56" fmla="*/ 262 w 779"/>
                  <a:gd name="T57" fmla="*/ 744 h 780"/>
                  <a:gd name="T58" fmla="*/ 235 w 779"/>
                  <a:gd name="T59" fmla="*/ 761 h 780"/>
                  <a:gd name="T60" fmla="*/ 191 w 779"/>
                  <a:gd name="T61" fmla="*/ 778 h 780"/>
                  <a:gd name="T62" fmla="*/ 160 w 779"/>
                  <a:gd name="T63" fmla="*/ 7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9" h="780">
                    <a:moveTo>
                      <a:pt x="160" y="780"/>
                    </a:moveTo>
                    <a:lnTo>
                      <a:pt x="129" y="778"/>
                    </a:lnTo>
                    <a:lnTo>
                      <a:pt x="85" y="761"/>
                    </a:lnTo>
                    <a:lnTo>
                      <a:pt x="57" y="744"/>
                    </a:lnTo>
                    <a:lnTo>
                      <a:pt x="46" y="732"/>
                    </a:lnTo>
                    <a:lnTo>
                      <a:pt x="34" y="719"/>
                    </a:lnTo>
                    <a:lnTo>
                      <a:pt x="16" y="693"/>
                    </a:lnTo>
                    <a:lnTo>
                      <a:pt x="0" y="648"/>
                    </a:lnTo>
                    <a:lnTo>
                      <a:pt x="0" y="586"/>
                    </a:lnTo>
                    <a:lnTo>
                      <a:pt x="16" y="542"/>
                    </a:lnTo>
                    <a:lnTo>
                      <a:pt x="34" y="514"/>
                    </a:lnTo>
                    <a:lnTo>
                      <a:pt x="46" y="503"/>
                    </a:lnTo>
                    <a:lnTo>
                      <a:pt x="504" y="45"/>
                    </a:lnTo>
                    <a:lnTo>
                      <a:pt x="516" y="34"/>
                    </a:lnTo>
                    <a:lnTo>
                      <a:pt x="543" y="15"/>
                    </a:lnTo>
                    <a:lnTo>
                      <a:pt x="587" y="0"/>
                    </a:lnTo>
                    <a:lnTo>
                      <a:pt x="650" y="0"/>
                    </a:lnTo>
                    <a:lnTo>
                      <a:pt x="695" y="15"/>
                    </a:lnTo>
                    <a:lnTo>
                      <a:pt x="721" y="34"/>
                    </a:lnTo>
                    <a:lnTo>
                      <a:pt x="734" y="45"/>
                    </a:lnTo>
                    <a:lnTo>
                      <a:pt x="746" y="57"/>
                    </a:lnTo>
                    <a:lnTo>
                      <a:pt x="762" y="84"/>
                    </a:lnTo>
                    <a:lnTo>
                      <a:pt x="779" y="128"/>
                    </a:lnTo>
                    <a:lnTo>
                      <a:pt x="779" y="190"/>
                    </a:lnTo>
                    <a:lnTo>
                      <a:pt x="762" y="236"/>
                    </a:lnTo>
                    <a:lnTo>
                      <a:pt x="744" y="262"/>
                    </a:lnTo>
                    <a:lnTo>
                      <a:pt x="734" y="275"/>
                    </a:lnTo>
                    <a:lnTo>
                      <a:pt x="274" y="732"/>
                    </a:lnTo>
                    <a:lnTo>
                      <a:pt x="262" y="744"/>
                    </a:lnTo>
                    <a:lnTo>
                      <a:pt x="235" y="761"/>
                    </a:lnTo>
                    <a:lnTo>
                      <a:pt x="191" y="778"/>
                    </a:lnTo>
                    <a:lnTo>
                      <a:pt x="160" y="78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8710613" y="1042988"/>
                <a:ext cx="307975" cy="309563"/>
              </a:xfrm>
              <a:custGeom>
                <a:avLst/>
                <a:gdLst>
                  <a:gd name="T0" fmla="*/ 618 w 778"/>
                  <a:gd name="T1" fmla="*/ 779 h 779"/>
                  <a:gd name="T2" fmla="*/ 587 w 778"/>
                  <a:gd name="T3" fmla="*/ 778 h 779"/>
                  <a:gd name="T4" fmla="*/ 543 w 778"/>
                  <a:gd name="T5" fmla="*/ 761 h 779"/>
                  <a:gd name="T6" fmla="*/ 516 w 778"/>
                  <a:gd name="T7" fmla="*/ 743 h 779"/>
                  <a:gd name="T8" fmla="*/ 503 w 778"/>
                  <a:gd name="T9" fmla="*/ 733 h 779"/>
                  <a:gd name="T10" fmla="*/ 46 w 778"/>
                  <a:gd name="T11" fmla="*/ 275 h 779"/>
                  <a:gd name="T12" fmla="*/ 35 w 778"/>
                  <a:gd name="T13" fmla="*/ 263 h 779"/>
                  <a:gd name="T14" fmla="*/ 17 w 778"/>
                  <a:gd name="T15" fmla="*/ 236 h 779"/>
                  <a:gd name="T16" fmla="*/ 0 w 778"/>
                  <a:gd name="T17" fmla="*/ 192 h 779"/>
                  <a:gd name="T18" fmla="*/ 0 w 778"/>
                  <a:gd name="T19" fmla="*/ 130 h 779"/>
                  <a:gd name="T20" fmla="*/ 17 w 778"/>
                  <a:gd name="T21" fmla="*/ 86 h 779"/>
                  <a:gd name="T22" fmla="*/ 34 w 778"/>
                  <a:gd name="T23" fmla="*/ 59 h 779"/>
                  <a:gd name="T24" fmla="*/ 46 w 778"/>
                  <a:gd name="T25" fmla="*/ 47 h 779"/>
                  <a:gd name="T26" fmla="*/ 59 w 778"/>
                  <a:gd name="T27" fmla="*/ 35 h 779"/>
                  <a:gd name="T28" fmla="*/ 84 w 778"/>
                  <a:gd name="T29" fmla="*/ 17 h 779"/>
                  <a:gd name="T30" fmla="*/ 129 w 778"/>
                  <a:gd name="T31" fmla="*/ 2 h 779"/>
                  <a:gd name="T32" fmla="*/ 191 w 778"/>
                  <a:gd name="T33" fmla="*/ 0 h 779"/>
                  <a:gd name="T34" fmla="*/ 236 w 778"/>
                  <a:gd name="T35" fmla="*/ 17 h 779"/>
                  <a:gd name="T36" fmla="*/ 263 w 778"/>
                  <a:gd name="T37" fmla="*/ 35 h 779"/>
                  <a:gd name="T38" fmla="*/ 275 w 778"/>
                  <a:gd name="T39" fmla="*/ 47 h 779"/>
                  <a:gd name="T40" fmla="*/ 732 w 778"/>
                  <a:gd name="T41" fmla="*/ 503 h 779"/>
                  <a:gd name="T42" fmla="*/ 744 w 778"/>
                  <a:gd name="T43" fmla="*/ 515 h 779"/>
                  <a:gd name="T44" fmla="*/ 762 w 778"/>
                  <a:gd name="T45" fmla="*/ 542 h 779"/>
                  <a:gd name="T46" fmla="*/ 778 w 778"/>
                  <a:gd name="T47" fmla="*/ 586 h 779"/>
                  <a:gd name="T48" fmla="*/ 778 w 778"/>
                  <a:gd name="T49" fmla="*/ 648 h 779"/>
                  <a:gd name="T50" fmla="*/ 762 w 778"/>
                  <a:gd name="T51" fmla="*/ 692 h 779"/>
                  <a:gd name="T52" fmla="*/ 744 w 778"/>
                  <a:gd name="T53" fmla="*/ 720 h 779"/>
                  <a:gd name="T54" fmla="*/ 732 w 778"/>
                  <a:gd name="T55" fmla="*/ 733 h 779"/>
                  <a:gd name="T56" fmla="*/ 721 w 778"/>
                  <a:gd name="T57" fmla="*/ 743 h 779"/>
                  <a:gd name="T58" fmla="*/ 694 w 778"/>
                  <a:gd name="T59" fmla="*/ 761 h 779"/>
                  <a:gd name="T60" fmla="*/ 650 w 778"/>
                  <a:gd name="T61" fmla="*/ 778 h 779"/>
                  <a:gd name="T62" fmla="*/ 618 w 778"/>
                  <a:gd name="T63" fmla="*/ 779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8" h="779">
                    <a:moveTo>
                      <a:pt x="618" y="779"/>
                    </a:moveTo>
                    <a:lnTo>
                      <a:pt x="587" y="778"/>
                    </a:lnTo>
                    <a:lnTo>
                      <a:pt x="543" y="761"/>
                    </a:lnTo>
                    <a:lnTo>
                      <a:pt x="516" y="743"/>
                    </a:lnTo>
                    <a:lnTo>
                      <a:pt x="503" y="733"/>
                    </a:lnTo>
                    <a:lnTo>
                      <a:pt x="46" y="275"/>
                    </a:lnTo>
                    <a:lnTo>
                      <a:pt x="35" y="263"/>
                    </a:lnTo>
                    <a:lnTo>
                      <a:pt x="17" y="236"/>
                    </a:lnTo>
                    <a:lnTo>
                      <a:pt x="0" y="192"/>
                    </a:lnTo>
                    <a:lnTo>
                      <a:pt x="0" y="130"/>
                    </a:lnTo>
                    <a:lnTo>
                      <a:pt x="17" y="86"/>
                    </a:lnTo>
                    <a:lnTo>
                      <a:pt x="34" y="59"/>
                    </a:lnTo>
                    <a:lnTo>
                      <a:pt x="46" y="47"/>
                    </a:lnTo>
                    <a:lnTo>
                      <a:pt x="59" y="35"/>
                    </a:lnTo>
                    <a:lnTo>
                      <a:pt x="84" y="17"/>
                    </a:lnTo>
                    <a:lnTo>
                      <a:pt x="129" y="2"/>
                    </a:lnTo>
                    <a:lnTo>
                      <a:pt x="191" y="0"/>
                    </a:lnTo>
                    <a:lnTo>
                      <a:pt x="236" y="17"/>
                    </a:lnTo>
                    <a:lnTo>
                      <a:pt x="263" y="35"/>
                    </a:lnTo>
                    <a:lnTo>
                      <a:pt x="275" y="47"/>
                    </a:lnTo>
                    <a:lnTo>
                      <a:pt x="732" y="503"/>
                    </a:lnTo>
                    <a:lnTo>
                      <a:pt x="744" y="515"/>
                    </a:lnTo>
                    <a:lnTo>
                      <a:pt x="762" y="542"/>
                    </a:lnTo>
                    <a:lnTo>
                      <a:pt x="778" y="586"/>
                    </a:lnTo>
                    <a:lnTo>
                      <a:pt x="778" y="648"/>
                    </a:lnTo>
                    <a:lnTo>
                      <a:pt x="762" y="692"/>
                    </a:lnTo>
                    <a:lnTo>
                      <a:pt x="744" y="720"/>
                    </a:lnTo>
                    <a:lnTo>
                      <a:pt x="732" y="733"/>
                    </a:lnTo>
                    <a:lnTo>
                      <a:pt x="721" y="743"/>
                    </a:lnTo>
                    <a:lnTo>
                      <a:pt x="694" y="761"/>
                    </a:lnTo>
                    <a:lnTo>
                      <a:pt x="650" y="778"/>
                    </a:lnTo>
                    <a:lnTo>
                      <a:pt x="618" y="779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5734050" y="2819400"/>
                <a:ext cx="2413000" cy="1995488"/>
              </a:xfrm>
              <a:custGeom>
                <a:avLst/>
                <a:gdLst>
                  <a:gd name="T0" fmla="*/ 2857 w 6080"/>
                  <a:gd name="T1" fmla="*/ 3610 h 5027"/>
                  <a:gd name="T2" fmla="*/ 2915 w 6080"/>
                  <a:gd name="T3" fmla="*/ 3764 h 5027"/>
                  <a:gd name="T4" fmla="*/ 2870 w 6080"/>
                  <a:gd name="T5" fmla="*/ 3939 h 5027"/>
                  <a:gd name="T6" fmla="*/ 2879 w 6080"/>
                  <a:gd name="T7" fmla="*/ 4302 h 5027"/>
                  <a:gd name="T8" fmla="*/ 3003 w 6080"/>
                  <a:gd name="T9" fmla="*/ 4596 h 5027"/>
                  <a:gd name="T10" fmla="*/ 3219 w 6080"/>
                  <a:gd name="T11" fmla="*/ 4832 h 5027"/>
                  <a:gd name="T12" fmla="*/ 3544 w 6080"/>
                  <a:gd name="T13" fmla="*/ 4994 h 5027"/>
                  <a:gd name="T14" fmla="*/ 3791 w 6080"/>
                  <a:gd name="T15" fmla="*/ 5027 h 5027"/>
                  <a:gd name="T16" fmla="*/ 4134 w 6080"/>
                  <a:gd name="T17" fmla="*/ 4962 h 5027"/>
                  <a:gd name="T18" fmla="*/ 4464 w 6080"/>
                  <a:gd name="T19" fmla="*/ 4740 h 5027"/>
                  <a:gd name="T20" fmla="*/ 4605 w 6080"/>
                  <a:gd name="T21" fmla="*/ 4646 h 5027"/>
                  <a:gd name="T22" fmla="*/ 4818 w 6080"/>
                  <a:gd name="T23" fmla="*/ 4699 h 5027"/>
                  <a:gd name="T24" fmla="*/ 5060 w 6080"/>
                  <a:gd name="T25" fmla="*/ 4720 h 5027"/>
                  <a:gd name="T26" fmla="*/ 5369 w 6080"/>
                  <a:gd name="T27" fmla="*/ 4652 h 5027"/>
                  <a:gd name="T28" fmla="*/ 5632 w 6080"/>
                  <a:gd name="T29" fmla="*/ 4489 h 5027"/>
                  <a:gd name="T30" fmla="*/ 5829 w 6080"/>
                  <a:gd name="T31" fmla="*/ 4248 h 5027"/>
                  <a:gd name="T32" fmla="*/ 5930 w 6080"/>
                  <a:gd name="T33" fmla="*/ 3989 h 5027"/>
                  <a:gd name="T34" fmla="*/ 5940 w 6080"/>
                  <a:gd name="T35" fmla="*/ 3641 h 5027"/>
                  <a:gd name="T36" fmla="*/ 5798 w 6080"/>
                  <a:gd name="T37" fmla="*/ 3273 h 5027"/>
                  <a:gd name="T38" fmla="*/ 5741 w 6080"/>
                  <a:gd name="T39" fmla="*/ 3093 h 5027"/>
                  <a:gd name="T40" fmla="*/ 5922 w 6080"/>
                  <a:gd name="T41" fmla="*/ 2860 h 5027"/>
                  <a:gd name="T42" fmla="*/ 6067 w 6080"/>
                  <a:gd name="T43" fmla="*/ 2494 h 5027"/>
                  <a:gd name="T44" fmla="*/ 6058 w 6080"/>
                  <a:gd name="T45" fmla="*/ 2134 h 5027"/>
                  <a:gd name="T46" fmla="*/ 5918 w 6080"/>
                  <a:gd name="T47" fmla="*/ 1814 h 5027"/>
                  <a:gd name="T48" fmla="*/ 5669 w 6080"/>
                  <a:gd name="T49" fmla="*/ 1566 h 5027"/>
                  <a:gd name="T50" fmla="*/ 5378 w 6080"/>
                  <a:gd name="T51" fmla="*/ 1436 h 5027"/>
                  <a:gd name="T52" fmla="*/ 5257 w 6080"/>
                  <a:gd name="T53" fmla="*/ 1302 h 5027"/>
                  <a:gd name="T54" fmla="*/ 5242 w 6080"/>
                  <a:gd name="T55" fmla="*/ 1066 h 5027"/>
                  <a:gd name="T56" fmla="*/ 5130 w 6080"/>
                  <a:gd name="T57" fmla="*/ 765 h 5027"/>
                  <a:gd name="T58" fmla="*/ 4925 w 6080"/>
                  <a:gd name="T59" fmla="*/ 523 h 5027"/>
                  <a:gd name="T60" fmla="*/ 4646 w 6080"/>
                  <a:gd name="T61" fmla="*/ 361 h 5027"/>
                  <a:gd name="T62" fmla="*/ 4403 w 6080"/>
                  <a:gd name="T63" fmla="*/ 308 h 5027"/>
                  <a:gd name="T64" fmla="*/ 4080 w 6080"/>
                  <a:gd name="T65" fmla="*/ 337 h 5027"/>
                  <a:gd name="T66" fmla="*/ 3864 w 6080"/>
                  <a:gd name="T67" fmla="*/ 424 h 5027"/>
                  <a:gd name="T68" fmla="*/ 3686 w 6080"/>
                  <a:gd name="T69" fmla="*/ 367 h 5027"/>
                  <a:gd name="T70" fmla="*/ 3480 w 6080"/>
                  <a:gd name="T71" fmla="*/ 169 h 5027"/>
                  <a:gd name="T72" fmla="*/ 3186 w 6080"/>
                  <a:gd name="T73" fmla="*/ 31 h 5027"/>
                  <a:gd name="T74" fmla="*/ 2944 w 6080"/>
                  <a:gd name="T75" fmla="*/ 0 h 5027"/>
                  <a:gd name="T76" fmla="*/ 2657 w 6080"/>
                  <a:gd name="T77" fmla="*/ 46 h 5027"/>
                  <a:gd name="T78" fmla="*/ 2366 w 6080"/>
                  <a:gd name="T79" fmla="*/ 203 h 5027"/>
                  <a:gd name="T80" fmla="*/ 2234 w 6080"/>
                  <a:gd name="T81" fmla="*/ 270 h 5027"/>
                  <a:gd name="T82" fmla="*/ 2034 w 6080"/>
                  <a:gd name="T83" fmla="*/ 218 h 5027"/>
                  <a:gd name="T84" fmla="*/ 1792 w 6080"/>
                  <a:gd name="T85" fmla="*/ 196 h 5027"/>
                  <a:gd name="T86" fmla="*/ 1483 w 6080"/>
                  <a:gd name="T87" fmla="*/ 265 h 5027"/>
                  <a:gd name="T88" fmla="*/ 1219 w 6080"/>
                  <a:gd name="T89" fmla="*/ 428 h 5027"/>
                  <a:gd name="T90" fmla="*/ 1022 w 6080"/>
                  <a:gd name="T91" fmla="*/ 668 h 5027"/>
                  <a:gd name="T92" fmla="*/ 922 w 6080"/>
                  <a:gd name="T93" fmla="*/ 928 h 5027"/>
                  <a:gd name="T94" fmla="*/ 899 w 6080"/>
                  <a:gd name="T95" fmla="*/ 1168 h 5027"/>
                  <a:gd name="T96" fmla="*/ 766 w 6080"/>
                  <a:gd name="T97" fmla="*/ 1299 h 5027"/>
                  <a:gd name="T98" fmla="*/ 336 w 6080"/>
                  <a:gd name="T99" fmla="*/ 1500 h 5027"/>
                  <a:gd name="T100" fmla="*/ 39 w 6080"/>
                  <a:gd name="T101" fmla="*/ 1948 h 5027"/>
                  <a:gd name="T102" fmla="*/ 0 w 6080"/>
                  <a:gd name="T103" fmla="*/ 2245 h 5027"/>
                  <a:gd name="T104" fmla="*/ 81 w 6080"/>
                  <a:gd name="T105" fmla="*/ 2598 h 5027"/>
                  <a:gd name="T106" fmla="*/ 230 w 6080"/>
                  <a:gd name="T107" fmla="*/ 2831 h 5027"/>
                  <a:gd name="T108" fmla="*/ 516 w 6080"/>
                  <a:gd name="T109" fmla="*/ 3053 h 5027"/>
                  <a:gd name="T110" fmla="*/ 786 w 6080"/>
                  <a:gd name="T111" fmla="*/ 3140 h 5027"/>
                  <a:gd name="T112" fmla="*/ 1153 w 6080"/>
                  <a:gd name="T113" fmla="*/ 3124 h 5027"/>
                  <a:gd name="T114" fmla="*/ 1324 w 6080"/>
                  <a:gd name="T115" fmla="*/ 3186 h 5027"/>
                  <a:gd name="T116" fmla="*/ 1484 w 6080"/>
                  <a:gd name="T117" fmla="*/ 3431 h 5027"/>
                  <a:gd name="T118" fmla="*/ 1824 w 6080"/>
                  <a:gd name="T119" fmla="*/ 3671 h 5027"/>
                  <a:gd name="T120" fmla="*/ 2127 w 6080"/>
                  <a:gd name="T121" fmla="*/ 3738 h 5027"/>
                  <a:gd name="T122" fmla="*/ 2495 w 6080"/>
                  <a:gd name="T123" fmla="*/ 3685 h 5027"/>
                  <a:gd name="T124" fmla="*/ 2733 w 6080"/>
                  <a:gd name="T125" fmla="*/ 3575 h 5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80" h="5027">
                    <a:moveTo>
                      <a:pt x="2756" y="3574"/>
                    </a:moveTo>
                    <a:lnTo>
                      <a:pt x="2782" y="3576"/>
                    </a:lnTo>
                    <a:lnTo>
                      <a:pt x="2834" y="3593"/>
                    </a:lnTo>
                    <a:lnTo>
                      <a:pt x="2857" y="3610"/>
                    </a:lnTo>
                    <a:lnTo>
                      <a:pt x="2875" y="3627"/>
                    </a:lnTo>
                    <a:lnTo>
                      <a:pt x="2902" y="3668"/>
                    </a:lnTo>
                    <a:lnTo>
                      <a:pt x="2917" y="3715"/>
                    </a:lnTo>
                    <a:lnTo>
                      <a:pt x="2915" y="3764"/>
                    </a:lnTo>
                    <a:lnTo>
                      <a:pt x="2909" y="3789"/>
                    </a:lnTo>
                    <a:lnTo>
                      <a:pt x="2891" y="3842"/>
                    </a:lnTo>
                    <a:lnTo>
                      <a:pt x="2879" y="3894"/>
                    </a:lnTo>
                    <a:lnTo>
                      <a:pt x="2870" y="3939"/>
                    </a:lnTo>
                    <a:lnTo>
                      <a:pt x="2858" y="4030"/>
                    </a:lnTo>
                    <a:lnTo>
                      <a:pt x="2857" y="4122"/>
                    </a:lnTo>
                    <a:lnTo>
                      <a:pt x="2863" y="4213"/>
                    </a:lnTo>
                    <a:lnTo>
                      <a:pt x="2879" y="4302"/>
                    </a:lnTo>
                    <a:lnTo>
                      <a:pt x="2904" y="4389"/>
                    </a:lnTo>
                    <a:lnTo>
                      <a:pt x="2937" y="4475"/>
                    </a:lnTo>
                    <a:lnTo>
                      <a:pt x="2979" y="4556"/>
                    </a:lnTo>
                    <a:lnTo>
                      <a:pt x="3003" y="4596"/>
                    </a:lnTo>
                    <a:lnTo>
                      <a:pt x="3029" y="4635"/>
                    </a:lnTo>
                    <a:lnTo>
                      <a:pt x="3086" y="4708"/>
                    </a:lnTo>
                    <a:lnTo>
                      <a:pt x="3150" y="4774"/>
                    </a:lnTo>
                    <a:lnTo>
                      <a:pt x="3219" y="4832"/>
                    </a:lnTo>
                    <a:lnTo>
                      <a:pt x="3294" y="4884"/>
                    </a:lnTo>
                    <a:lnTo>
                      <a:pt x="3373" y="4930"/>
                    </a:lnTo>
                    <a:lnTo>
                      <a:pt x="3456" y="4966"/>
                    </a:lnTo>
                    <a:lnTo>
                      <a:pt x="3544" y="4994"/>
                    </a:lnTo>
                    <a:lnTo>
                      <a:pt x="3589" y="5005"/>
                    </a:lnTo>
                    <a:lnTo>
                      <a:pt x="3640" y="5015"/>
                    </a:lnTo>
                    <a:lnTo>
                      <a:pt x="3741" y="5027"/>
                    </a:lnTo>
                    <a:lnTo>
                      <a:pt x="3791" y="5027"/>
                    </a:lnTo>
                    <a:lnTo>
                      <a:pt x="3842" y="5027"/>
                    </a:lnTo>
                    <a:lnTo>
                      <a:pt x="3942" y="5015"/>
                    </a:lnTo>
                    <a:lnTo>
                      <a:pt x="4039" y="4994"/>
                    </a:lnTo>
                    <a:lnTo>
                      <a:pt x="4134" y="4962"/>
                    </a:lnTo>
                    <a:lnTo>
                      <a:pt x="4224" y="4920"/>
                    </a:lnTo>
                    <a:lnTo>
                      <a:pt x="4310" y="4870"/>
                    </a:lnTo>
                    <a:lnTo>
                      <a:pt x="4390" y="4809"/>
                    </a:lnTo>
                    <a:lnTo>
                      <a:pt x="4464" y="4740"/>
                    </a:lnTo>
                    <a:lnTo>
                      <a:pt x="4498" y="4701"/>
                    </a:lnTo>
                    <a:lnTo>
                      <a:pt x="4516" y="4683"/>
                    </a:lnTo>
                    <a:lnTo>
                      <a:pt x="4557" y="4657"/>
                    </a:lnTo>
                    <a:lnTo>
                      <a:pt x="4605" y="4646"/>
                    </a:lnTo>
                    <a:lnTo>
                      <a:pt x="4655" y="4648"/>
                    </a:lnTo>
                    <a:lnTo>
                      <a:pt x="4679" y="4656"/>
                    </a:lnTo>
                    <a:lnTo>
                      <a:pt x="4748" y="4681"/>
                    </a:lnTo>
                    <a:lnTo>
                      <a:pt x="4818" y="4699"/>
                    </a:lnTo>
                    <a:lnTo>
                      <a:pt x="4867" y="4708"/>
                    </a:lnTo>
                    <a:lnTo>
                      <a:pt x="4968" y="4720"/>
                    </a:lnTo>
                    <a:lnTo>
                      <a:pt x="5020" y="4721"/>
                    </a:lnTo>
                    <a:lnTo>
                      <a:pt x="5060" y="4720"/>
                    </a:lnTo>
                    <a:lnTo>
                      <a:pt x="5141" y="4713"/>
                    </a:lnTo>
                    <a:lnTo>
                      <a:pt x="5218" y="4699"/>
                    </a:lnTo>
                    <a:lnTo>
                      <a:pt x="5295" y="4678"/>
                    </a:lnTo>
                    <a:lnTo>
                      <a:pt x="5369" y="4652"/>
                    </a:lnTo>
                    <a:lnTo>
                      <a:pt x="5439" y="4620"/>
                    </a:lnTo>
                    <a:lnTo>
                      <a:pt x="5507" y="4581"/>
                    </a:lnTo>
                    <a:lnTo>
                      <a:pt x="5571" y="4537"/>
                    </a:lnTo>
                    <a:lnTo>
                      <a:pt x="5632" y="4489"/>
                    </a:lnTo>
                    <a:lnTo>
                      <a:pt x="5689" y="4434"/>
                    </a:lnTo>
                    <a:lnTo>
                      <a:pt x="5741" y="4376"/>
                    </a:lnTo>
                    <a:lnTo>
                      <a:pt x="5787" y="4314"/>
                    </a:lnTo>
                    <a:lnTo>
                      <a:pt x="5829" y="4248"/>
                    </a:lnTo>
                    <a:lnTo>
                      <a:pt x="5865" y="4178"/>
                    </a:lnTo>
                    <a:lnTo>
                      <a:pt x="5896" y="4104"/>
                    </a:lnTo>
                    <a:lnTo>
                      <a:pt x="5920" y="4027"/>
                    </a:lnTo>
                    <a:lnTo>
                      <a:pt x="5930" y="3989"/>
                    </a:lnTo>
                    <a:lnTo>
                      <a:pt x="5939" y="3938"/>
                    </a:lnTo>
                    <a:lnTo>
                      <a:pt x="5951" y="3840"/>
                    </a:lnTo>
                    <a:lnTo>
                      <a:pt x="5951" y="3740"/>
                    </a:lnTo>
                    <a:lnTo>
                      <a:pt x="5940" y="3641"/>
                    </a:lnTo>
                    <a:lnTo>
                      <a:pt x="5920" y="3544"/>
                    </a:lnTo>
                    <a:lnTo>
                      <a:pt x="5888" y="3451"/>
                    </a:lnTo>
                    <a:lnTo>
                      <a:pt x="5848" y="3360"/>
                    </a:lnTo>
                    <a:lnTo>
                      <a:pt x="5798" y="3273"/>
                    </a:lnTo>
                    <a:lnTo>
                      <a:pt x="5768" y="3232"/>
                    </a:lnTo>
                    <a:lnTo>
                      <a:pt x="5751" y="3207"/>
                    </a:lnTo>
                    <a:lnTo>
                      <a:pt x="5736" y="3150"/>
                    </a:lnTo>
                    <a:lnTo>
                      <a:pt x="5741" y="3093"/>
                    </a:lnTo>
                    <a:lnTo>
                      <a:pt x="5767" y="3040"/>
                    </a:lnTo>
                    <a:lnTo>
                      <a:pt x="5787" y="3018"/>
                    </a:lnTo>
                    <a:lnTo>
                      <a:pt x="5837" y="2969"/>
                    </a:lnTo>
                    <a:lnTo>
                      <a:pt x="5922" y="2860"/>
                    </a:lnTo>
                    <a:lnTo>
                      <a:pt x="5991" y="2739"/>
                    </a:lnTo>
                    <a:lnTo>
                      <a:pt x="6040" y="2608"/>
                    </a:lnTo>
                    <a:lnTo>
                      <a:pt x="6057" y="2541"/>
                    </a:lnTo>
                    <a:lnTo>
                      <a:pt x="6067" y="2494"/>
                    </a:lnTo>
                    <a:lnTo>
                      <a:pt x="6078" y="2402"/>
                    </a:lnTo>
                    <a:lnTo>
                      <a:pt x="6080" y="2311"/>
                    </a:lnTo>
                    <a:lnTo>
                      <a:pt x="6073" y="2221"/>
                    </a:lnTo>
                    <a:lnTo>
                      <a:pt x="6058" y="2134"/>
                    </a:lnTo>
                    <a:lnTo>
                      <a:pt x="6035" y="2048"/>
                    </a:lnTo>
                    <a:lnTo>
                      <a:pt x="6004" y="1967"/>
                    </a:lnTo>
                    <a:lnTo>
                      <a:pt x="5965" y="1888"/>
                    </a:lnTo>
                    <a:lnTo>
                      <a:pt x="5918" y="1814"/>
                    </a:lnTo>
                    <a:lnTo>
                      <a:pt x="5866" y="1744"/>
                    </a:lnTo>
                    <a:lnTo>
                      <a:pt x="5807" y="1679"/>
                    </a:lnTo>
                    <a:lnTo>
                      <a:pt x="5741" y="1619"/>
                    </a:lnTo>
                    <a:lnTo>
                      <a:pt x="5669" y="1566"/>
                    </a:lnTo>
                    <a:lnTo>
                      <a:pt x="5593" y="1519"/>
                    </a:lnTo>
                    <a:lnTo>
                      <a:pt x="5511" y="1481"/>
                    </a:lnTo>
                    <a:lnTo>
                      <a:pt x="5423" y="1448"/>
                    </a:lnTo>
                    <a:lnTo>
                      <a:pt x="5378" y="1436"/>
                    </a:lnTo>
                    <a:lnTo>
                      <a:pt x="5351" y="1427"/>
                    </a:lnTo>
                    <a:lnTo>
                      <a:pt x="5305" y="1396"/>
                    </a:lnTo>
                    <a:lnTo>
                      <a:pt x="5273" y="1354"/>
                    </a:lnTo>
                    <a:lnTo>
                      <a:pt x="5257" y="1302"/>
                    </a:lnTo>
                    <a:lnTo>
                      <a:pt x="5256" y="1273"/>
                    </a:lnTo>
                    <a:lnTo>
                      <a:pt x="5257" y="1230"/>
                    </a:lnTo>
                    <a:lnTo>
                      <a:pt x="5253" y="1147"/>
                    </a:lnTo>
                    <a:lnTo>
                      <a:pt x="5242" y="1066"/>
                    </a:lnTo>
                    <a:lnTo>
                      <a:pt x="5224" y="987"/>
                    </a:lnTo>
                    <a:lnTo>
                      <a:pt x="5199" y="910"/>
                    </a:lnTo>
                    <a:lnTo>
                      <a:pt x="5168" y="836"/>
                    </a:lnTo>
                    <a:lnTo>
                      <a:pt x="5130" y="765"/>
                    </a:lnTo>
                    <a:lnTo>
                      <a:pt x="5086" y="699"/>
                    </a:lnTo>
                    <a:lnTo>
                      <a:pt x="5038" y="635"/>
                    </a:lnTo>
                    <a:lnTo>
                      <a:pt x="4984" y="577"/>
                    </a:lnTo>
                    <a:lnTo>
                      <a:pt x="4925" y="523"/>
                    </a:lnTo>
                    <a:lnTo>
                      <a:pt x="4862" y="473"/>
                    </a:lnTo>
                    <a:lnTo>
                      <a:pt x="4793" y="431"/>
                    </a:lnTo>
                    <a:lnTo>
                      <a:pt x="4722" y="393"/>
                    </a:lnTo>
                    <a:lnTo>
                      <a:pt x="4646" y="361"/>
                    </a:lnTo>
                    <a:lnTo>
                      <a:pt x="4566" y="336"/>
                    </a:lnTo>
                    <a:lnTo>
                      <a:pt x="4525" y="326"/>
                    </a:lnTo>
                    <a:lnTo>
                      <a:pt x="4485" y="318"/>
                    </a:lnTo>
                    <a:lnTo>
                      <a:pt x="4403" y="308"/>
                    </a:lnTo>
                    <a:lnTo>
                      <a:pt x="4322" y="305"/>
                    </a:lnTo>
                    <a:lnTo>
                      <a:pt x="4240" y="309"/>
                    </a:lnTo>
                    <a:lnTo>
                      <a:pt x="4160" y="319"/>
                    </a:lnTo>
                    <a:lnTo>
                      <a:pt x="4080" y="337"/>
                    </a:lnTo>
                    <a:lnTo>
                      <a:pt x="4003" y="362"/>
                    </a:lnTo>
                    <a:lnTo>
                      <a:pt x="3926" y="393"/>
                    </a:lnTo>
                    <a:lnTo>
                      <a:pt x="3890" y="411"/>
                    </a:lnTo>
                    <a:lnTo>
                      <a:pt x="3864" y="424"/>
                    </a:lnTo>
                    <a:lnTo>
                      <a:pt x="3807" y="431"/>
                    </a:lnTo>
                    <a:lnTo>
                      <a:pt x="3753" y="419"/>
                    </a:lnTo>
                    <a:lnTo>
                      <a:pt x="3705" y="389"/>
                    </a:lnTo>
                    <a:lnTo>
                      <a:pt x="3686" y="367"/>
                    </a:lnTo>
                    <a:lnTo>
                      <a:pt x="3661" y="335"/>
                    </a:lnTo>
                    <a:lnTo>
                      <a:pt x="3605" y="274"/>
                    </a:lnTo>
                    <a:lnTo>
                      <a:pt x="3545" y="218"/>
                    </a:lnTo>
                    <a:lnTo>
                      <a:pt x="3480" y="169"/>
                    </a:lnTo>
                    <a:lnTo>
                      <a:pt x="3412" y="125"/>
                    </a:lnTo>
                    <a:lnTo>
                      <a:pt x="3339" y="87"/>
                    </a:lnTo>
                    <a:lnTo>
                      <a:pt x="3264" y="56"/>
                    </a:lnTo>
                    <a:lnTo>
                      <a:pt x="3186" y="31"/>
                    </a:lnTo>
                    <a:lnTo>
                      <a:pt x="3146" y="22"/>
                    </a:lnTo>
                    <a:lnTo>
                      <a:pt x="3095" y="12"/>
                    </a:lnTo>
                    <a:lnTo>
                      <a:pt x="2994" y="2"/>
                    </a:lnTo>
                    <a:lnTo>
                      <a:pt x="2944" y="0"/>
                    </a:lnTo>
                    <a:lnTo>
                      <a:pt x="2902" y="0"/>
                    </a:lnTo>
                    <a:lnTo>
                      <a:pt x="2819" y="8"/>
                    </a:lnTo>
                    <a:lnTo>
                      <a:pt x="2738" y="24"/>
                    </a:lnTo>
                    <a:lnTo>
                      <a:pt x="2657" y="46"/>
                    </a:lnTo>
                    <a:lnTo>
                      <a:pt x="2580" y="74"/>
                    </a:lnTo>
                    <a:lnTo>
                      <a:pt x="2504" y="111"/>
                    </a:lnTo>
                    <a:lnTo>
                      <a:pt x="2433" y="153"/>
                    </a:lnTo>
                    <a:lnTo>
                      <a:pt x="2366" y="203"/>
                    </a:lnTo>
                    <a:lnTo>
                      <a:pt x="2333" y="230"/>
                    </a:lnTo>
                    <a:lnTo>
                      <a:pt x="2315" y="244"/>
                    </a:lnTo>
                    <a:lnTo>
                      <a:pt x="2276" y="262"/>
                    </a:lnTo>
                    <a:lnTo>
                      <a:pt x="2234" y="270"/>
                    </a:lnTo>
                    <a:lnTo>
                      <a:pt x="2189" y="266"/>
                    </a:lnTo>
                    <a:lnTo>
                      <a:pt x="2169" y="258"/>
                    </a:lnTo>
                    <a:lnTo>
                      <a:pt x="2103" y="235"/>
                    </a:lnTo>
                    <a:lnTo>
                      <a:pt x="2034" y="218"/>
                    </a:lnTo>
                    <a:lnTo>
                      <a:pt x="1983" y="208"/>
                    </a:lnTo>
                    <a:lnTo>
                      <a:pt x="1882" y="196"/>
                    </a:lnTo>
                    <a:lnTo>
                      <a:pt x="1832" y="196"/>
                    </a:lnTo>
                    <a:lnTo>
                      <a:pt x="1792" y="196"/>
                    </a:lnTo>
                    <a:lnTo>
                      <a:pt x="1711" y="204"/>
                    </a:lnTo>
                    <a:lnTo>
                      <a:pt x="1632" y="217"/>
                    </a:lnTo>
                    <a:lnTo>
                      <a:pt x="1557" y="238"/>
                    </a:lnTo>
                    <a:lnTo>
                      <a:pt x="1483" y="265"/>
                    </a:lnTo>
                    <a:lnTo>
                      <a:pt x="1412" y="297"/>
                    </a:lnTo>
                    <a:lnTo>
                      <a:pt x="1344" y="335"/>
                    </a:lnTo>
                    <a:lnTo>
                      <a:pt x="1280" y="379"/>
                    </a:lnTo>
                    <a:lnTo>
                      <a:pt x="1219" y="428"/>
                    </a:lnTo>
                    <a:lnTo>
                      <a:pt x="1163" y="481"/>
                    </a:lnTo>
                    <a:lnTo>
                      <a:pt x="1111" y="540"/>
                    </a:lnTo>
                    <a:lnTo>
                      <a:pt x="1063" y="602"/>
                    </a:lnTo>
                    <a:lnTo>
                      <a:pt x="1022" y="668"/>
                    </a:lnTo>
                    <a:lnTo>
                      <a:pt x="985" y="738"/>
                    </a:lnTo>
                    <a:lnTo>
                      <a:pt x="956" y="812"/>
                    </a:lnTo>
                    <a:lnTo>
                      <a:pt x="931" y="888"/>
                    </a:lnTo>
                    <a:lnTo>
                      <a:pt x="922" y="928"/>
                    </a:lnTo>
                    <a:lnTo>
                      <a:pt x="912" y="980"/>
                    </a:lnTo>
                    <a:lnTo>
                      <a:pt x="900" y="1085"/>
                    </a:lnTo>
                    <a:lnTo>
                      <a:pt x="900" y="1138"/>
                    </a:lnTo>
                    <a:lnTo>
                      <a:pt x="899" y="1168"/>
                    </a:lnTo>
                    <a:lnTo>
                      <a:pt x="879" y="1220"/>
                    </a:lnTo>
                    <a:lnTo>
                      <a:pt x="844" y="1264"/>
                    </a:lnTo>
                    <a:lnTo>
                      <a:pt x="795" y="1293"/>
                    </a:lnTo>
                    <a:lnTo>
                      <a:pt x="766" y="1299"/>
                    </a:lnTo>
                    <a:lnTo>
                      <a:pt x="698" y="1313"/>
                    </a:lnTo>
                    <a:lnTo>
                      <a:pt x="567" y="1359"/>
                    </a:lnTo>
                    <a:lnTo>
                      <a:pt x="446" y="1421"/>
                    </a:lnTo>
                    <a:lnTo>
                      <a:pt x="336" y="1500"/>
                    </a:lnTo>
                    <a:lnTo>
                      <a:pt x="239" y="1593"/>
                    </a:lnTo>
                    <a:lnTo>
                      <a:pt x="156" y="1701"/>
                    </a:lnTo>
                    <a:lnTo>
                      <a:pt x="89" y="1819"/>
                    </a:lnTo>
                    <a:lnTo>
                      <a:pt x="39" y="1948"/>
                    </a:lnTo>
                    <a:lnTo>
                      <a:pt x="22" y="2017"/>
                    </a:lnTo>
                    <a:lnTo>
                      <a:pt x="13" y="2063"/>
                    </a:lnTo>
                    <a:lnTo>
                      <a:pt x="3" y="2155"/>
                    </a:lnTo>
                    <a:lnTo>
                      <a:pt x="0" y="2245"/>
                    </a:lnTo>
                    <a:lnTo>
                      <a:pt x="7" y="2336"/>
                    </a:lnTo>
                    <a:lnTo>
                      <a:pt x="24" y="2425"/>
                    </a:lnTo>
                    <a:lnTo>
                      <a:pt x="48" y="2512"/>
                    </a:lnTo>
                    <a:lnTo>
                      <a:pt x="81" y="2598"/>
                    </a:lnTo>
                    <a:lnTo>
                      <a:pt x="124" y="2679"/>
                    </a:lnTo>
                    <a:lnTo>
                      <a:pt x="148" y="2720"/>
                    </a:lnTo>
                    <a:lnTo>
                      <a:pt x="173" y="2759"/>
                    </a:lnTo>
                    <a:lnTo>
                      <a:pt x="230" y="2831"/>
                    </a:lnTo>
                    <a:lnTo>
                      <a:pt x="293" y="2897"/>
                    </a:lnTo>
                    <a:lnTo>
                      <a:pt x="362" y="2956"/>
                    </a:lnTo>
                    <a:lnTo>
                      <a:pt x="437" y="3009"/>
                    </a:lnTo>
                    <a:lnTo>
                      <a:pt x="516" y="3053"/>
                    </a:lnTo>
                    <a:lnTo>
                      <a:pt x="600" y="3089"/>
                    </a:lnTo>
                    <a:lnTo>
                      <a:pt x="687" y="3118"/>
                    </a:lnTo>
                    <a:lnTo>
                      <a:pt x="733" y="3128"/>
                    </a:lnTo>
                    <a:lnTo>
                      <a:pt x="786" y="3140"/>
                    </a:lnTo>
                    <a:lnTo>
                      <a:pt x="891" y="3150"/>
                    </a:lnTo>
                    <a:lnTo>
                      <a:pt x="997" y="3149"/>
                    </a:lnTo>
                    <a:lnTo>
                      <a:pt x="1102" y="3136"/>
                    </a:lnTo>
                    <a:lnTo>
                      <a:pt x="1153" y="3124"/>
                    </a:lnTo>
                    <a:lnTo>
                      <a:pt x="1181" y="3119"/>
                    </a:lnTo>
                    <a:lnTo>
                      <a:pt x="1236" y="3125"/>
                    </a:lnTo>
                    <a:lnTo>
                      <a:pt x="1285" y="3149"/>
                    </a:lnTo>
                    <a:lnTo>
                      <a:pt x="1324" y="3186"/>
                    </a:lnTo>
                    <a:lnTo>
                      <a:pt x="1337" y="3211"/>
                    </a:lnTo>
                    <a:lnTo>
                      <a:pt x="1361" y="3259"/>
                    </a:lnTo>
                    <a:lnTo>
                      <a:pt x="1418" y="3350"/>
                    </a:lnTo>
                    <a:lnTo>
                      <a:pt x="1484" y="3431"/>
                    </a:lnTo>
                    <a:lnTo>
                      <a:pt x="1558" y="3505"/>
                    </a:lnTo>
                    <a:lnTo>
                      <a:pt x="1640" y="3570"/>
                    </a:lnTo>
                    <a:lnTo>
                      <a:pt x="1729" y="3626"/>
                    </a:lnTo>
                    <a:lnTo>
                      <a:pt x="1824" y="3671"/>
                    </a:lnTo>
                    <a:lnTo>
                      <a:pt x="1924" y="3705"/>
                    </a:lnTo>
                    <a:lnTo>
                      <a:pt x="1977" y="3718"/>
                    </a:lnTo>
                    <a:lnTo>
                      <a:pt x="2026" y="3728"/>
                    </a:lnTo>
                    <a:lnTo>
                      <a:pt x="2127" y="3738"/>
                    </a:lnTo>
                    <a:lnTo>
                      <a:pt x="2178" y="3740"/>
                    </a:lnTo>
                    <a:lnTo>
                      <a:pt x="2243" y="3738"/>
                    </a:lnTo>
                    <a:lnTo>
                      <a:pt x="2371" y="3720"/>
                    </a:lnTo>
                    <a:lnTo>
                      <a:pt x="2495" y="3685"/>
                    </a:lnTo>
                    <a:lnTo>
                      <a:pt x="2613" y="3632"/>
                    </a:lnTo>
                    <a:lnTo>
                      <a:pt x="2670" y="3598"/>
                    </a:lnTo>
                    <a:lnTo>
                      <a:pt x="2690" y="3588"/>
                    </a:lnTo>
                    <a:lnTo>
                      <a:pt x="2733" y="3575"/>
                    </a:lnTo>
                    <a:lnTo>
                      <a:pt x="2756" y="35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5605463" y="2690813"/>
                <a:ext cx="2670175" cy="2252663"/>
              </a:xfrm>
              <a:custGeom>
                <a:avLst/>
                <a:gdLst>
                  <a:gd name="T0" fmla="*/ 3843 w 6728"/>
                  <a:gd name="T1" fmla="*/ 5646 h 5675"/>
                  <a:gd name="T2" fmla="*/ 3444 w 6728"/>
                  <a:gd name="T3" fmla="*/ 5483 h 5675"/>
                  <a:gd name="T4" fmla="*/ 3089 w 6728"/>
                  <a:gd name="T5" fmla="*/ 5147 h 5675"/>
                  <a:gd name="T6" fmla="*/ 2941 w 6728"/>
                  <a:gd name="T7" fmla="*/ 4871 h 5675"/>
                  <a:gd name="T8" fmla="*/ 2858 w 6728"/>
                  <a:gd name="T9" fmla="*/ 4485 h 5675"/>
                  <a:gd name="T10" fmla="*/ 2628 w 6728"/>
                  <a:gd name="T11" fmla="*/ 4383 h 5675"/>
                  <a:gd name="T12" fmla="*/ 2169 w 6728"/>
                  <a:gd name="T13" fmla="*/ 4344 h 5675"/>
                  <a:gd name="T14" fmla="*/ 1720 w 6728"/>
                  <a:gd name="T15" fmla="*/ 4117 h 5675"/>
                  <a:gd name="T16" fmla="*/ 1430 w 6728"/>
                  <a:gd name="T17" fmla="*/ 3786 h 5675"/>
                  <a:gd name="T18" fmla="*/ 1042 w 6728"/>
                  <a:gd name="T19" fmla="*/ 3780 h 5675"/>
                  <a:gd name="T20" fmla="*/ 695 w 6728"/>
                  <a:gd name="T21" fmla="*/ 3667 h 5675"/>
                  <a:gd name="T22" fmla="*/ 310 w 6728"/>
                  <a:gd name="T23" fmla="*/ 3368 h 5675"/>
                  <a:gd name="T24" fmla="*/ 109 w 6728"/>
                  <a:gd name="T25" fmla="*/ 3054 h 5675"/>
                  <a:gd name="T26" fmla="*/ 0 w 6728"/>
                  <a:gd name="T27" fmla="*/ 2578 h 5675"/>
                  <a:gd name="T28" fmla="*/ 51 w 6728"/>
                  <a:gd name="T29" fmla="*/ 2187 h 5675"/>
                  <a:gd name="T30" fmla="*/ 400 w 6728"/>
                  <a:gd name="T31" fmla="*/ 1622 h 5675"/>
                  <a:gd name="T32" fmla="*/ 905 w 6728"/>
                  <a:gd name="T33" fmla="*/ 1334 h 5675"/>
                  <a:gd name="T34" fmla="*/ 974 w 6728"/>
                  <a:gd name="T35" fmla="*/ 1026 h 5675"/>
                  <a:gd name="T36" fmla="*/ 1184 w 6728"/>
                  <a:gd name="T37" fmla="*/ 659 h 5675"/>
                  <a:gd name="T38" fmla="*/ 1499 w 6728"/>
                  <a:gd name="T39" fmla="*/ 384 h 5675"/>
                  <a:gd name="T40" fmla="*/ 1887 w 6728"/>
                  <a:gd name="T41" fmla="*/ 225 h 5675"/>
                  <a:gd name="T42" fmla="*/ 2223 w 6728"/>
                  <a:gd name="T43" fmla="*/ 197 h 5675"/>
                  <a:gd name="T44" fmla="*/ 2519 w 6728"/>
                  <a:gd name="T45" fmla="*/ 249 h 5675"/>
                  <a:gd name="T46" fmla="*/ 2826 w 6728"/>
                  <a:gd name="T47" fmla="*/ 81 h 5675"/>
                  <a:gd name="T48" fmla="*/ 3217 w 6728"/>
                  <a:gd name="T49" fmla="*/ 0 h 5675"/>
                  <a:gd name="T50" fmla="*/ 3540 w 6728"/>
                  <a:gd name="T51" fmla="*/ 30 h 5675"/>
                  <a:gd name="T52" fmla="*/ 3848 w 6728"/>
                  <a:gd name="T53" fmla="*/ 142 h 5675"/>
                  <a:gd name="T54" fmla="*/ 4149 w 6728"/>
                  <a:gd name="T55" fmla="*/ 361 h 5675"/>
                  <a:gd name="T56" fmla="*/ 4407 w 6728"/>
                  <a:gd name="T57" fmla="*/ 328 h 5675"/>
                  <a:gd name="T58" fmla="*/ 4779 w 6728"/>
                  <a:gd name="T59" fmla="*/ 311 h 5675"/>
                  <a:gd name="T60" fmla="*/ 5071 w 6728"/>
                  <a:gd name="T61" fmla="*/ 376 h 5675"/>
                  <a:gd name="T62" fmla="*/ 5426 w 6728"/>
                  <a:gd name="T63" fmla="*/ 573 h 5675"/>
                  <a:gd name="T64" fmla="*/ 5695 w 6728"/>
                  <a:gd name="T65" fmla="*/ 866 h 5675"/>
                  <a:gd name="T66" fmla="*/ 5861 w 6728"/>
                  <a:gd name="T67" fmla="*/ 1230 h 5675"/>
                  <a:gd name="T68" fmla="*/ 5957 w 6728"/>
                  <a:gd name="T69" fmla="*/ 1504 h 5675"/>
                  <a:gd name="T70" fmla="*/ 6336 w 6728"/>
                  <a:gd name="T71" fmla="*/ 1749 h 5675"/>
                  <a:gd name="T72" fmla="*/ 6599 w 6728"/>
                  <a:gd name="T73" fmla="*/ 2104 h 5675"/>
                  <a:gd name="T74" fmla="*/ 6722 w 6728"/>
                  <a:gd name="T75" fmla="*/ 2530 h 5675"/>
                  <a:gd name="T76" fmla="*/ 6697 w 6728"/>
                  <a:gd name="T77" fmla="*/ 2935 h 5675"/>
                  <a:gd name="T78" fmla="*/ 6477 w 6728"/>
                  <a:gd name="T79" fmla="*/ 3418 h 5675"/>
                  <a:gd name="T80" fmla="*/ 6546 w 6728"/>
                  <a:gd name="T81" fmla="*/ 3745 h 5675"/>
                  <a:gd name="T82" fmla="*/ 6596 w 6728"/>
                  <a:gd name="T83" fmla="*/ 4206 h 5675"/>
                  <a:gd name="T84" fmla="*/ 6525 w 6728"/>
                  <a:gd name="T85" fmla="*/ 4538 h 5675"/>
                  <a:gd name="T86" fmla="*/ 6315 w 6728"/>
                  <a:gd name="T87" fmla="*/ 4905 h 5675"/>
                  <a:gd name="T88" fmla="*/ 6001 w 6728"/>
                  <a:gd name="T89" fmla="*/ 5181 h 5675"/>
                  <a:gd name="T90" fmla="*/ 5611 w 6728"/>
                  <a:gd name="T91" fmla="*/ 5339 h 5675"/>
                  <a:gd name="T92" fmla="*/ 5344 w 6728"/>
                  <a:gd name="T93" fmla="*/ 5369 h 5675"/>
                  <a:gd name="T94" fmla="*/ 5032 w 6728"/>
                  <a:gd name="T95" fmla="*/ 5329 h 5675"/>
                  <a:gd name="T96" fmla="*/ 4751 w 6728"/>
                  <a:gd name="T97" fmla="*/ 5502 h 5675"/>
                  <a:gd name="T98" fmla="*/ 4298 w 6728"/>
                  <a:gd name="T99" fmla="*/ 5662 h 5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28" h="5675">
                    <a:moveTo>
                      <a:pt x="4115" y="5675"/>
                    </a:moveTo>
                    <a:lnTo>
                      <a:pt x="4047" y="5674"/>
                    </a:lnTo>
                    <a:lnTo>
                      <a:pt x="3911" y="5659"/>
                    </a:lnTo>
                    <a:lnTo>
                      <a:pt x="3843" y="5646"/>
                    </a:lnTo>
                    <a:lnTo>
                      <a:pt x="3782" y="5631"/>
                    </a:lnTo>
                    <a:lnTo>
                      <a:pt x="3664" y="5593"/>
                    </a:lnTo>
                    <a:lnTo>
                      <a:pt x="3552" y="5544"/>
                    </a:lnTo>
                    <a:lnTo>
                      <a:pt x="3444" y="5483"/>
                    </a:lnTo>
                    <a:lnTo>
                      <a:pt x="3344" y="5413"/>
                    </a:lnTo>
                    <a:lnTo>
                      <a:pt x="3251" y="5334"/>
                    </a:lnTo>
                    <a:lnTo>
                      <a:pt x="3167" y="5244"/>
                    </a:lnTo>
                    <a:lnTo>
                      <a:pt x="3089" y="5147"/>
                    </a:lnTo>
                    <a:lnTo>
                      <a:pt x="3055" y="5095"/>
                    </a:lnTo>
                    <a:lnTo>
                      <a:pt x="3028" y="5051"/>
                    </a:lnTo>
                    <a:lnTo>
                      <a:pt x="2980" y="4963"/>
                    </a:lnTo>
                    <a:lnTo>
                      <a:pt x="2941" y="4871"/>
                    </a:lnTo>
                    <a:lnTo>
                      <a:pt x="2909" y="4777"/>
                    </a:lnTo>
                    <a:lnTo>
                      <a:pt x="2884" y="4681"/>
                    </a:lnTo>
                    <a:lnTo>
                      <a:pt x="2867" y="4583"/>
                    </a:lnTo>
                    <a:lnTo>
                      <a:pt x="2858" y="4485"/>
                    </a:lnTo>
                    <a:lnTo>
                      <a:pt x="2857" y="4385"/>
                    </a:lnTo>
                    <a:lnTo>
                      <a:pt x="2860" y="4336"/>
                    </a:lnTo>
                    <a:lnTo>
                      <a:pt x="2783" y="4357"/>
                    </a:lnTo>
                    <a:lnTo>
                      <a:pt x="2628" y="4383"/>
                    </a:lnTo>
                    <a:lnTo>
                      <a:pt x="2468" y="4388"/>
                    </a:lnTo>
                    <a:lnTo>
                      <a:pt x="2310" y="4373"/>
                    </a:lnTo>
                    <a:lnTo>
                      <a:pt x="2231" y="4358"/>
                    </a:lnTo>
                    <a:lnTo>
                      <a:pt x="2169" y="4344"/>
                    </a:lnTo>
                    <a:lnTo>
                      <a:pt x="2047" y="4304"/>
                    </a:lnTo>
                    <a:lnTo>
                      <a:pt x="1932" y="4252"/>
                    </a:lnTo>
                    <a:lnTo>
                      <a:pt x="1823" y="4189"/>
                    </a:lnTo>
                    <a:lnTo>
                      <a:pt x="1720" y="4117"/>
                    </a:lnTo>
                    <a:lnTo>
                      <a:pt x="1626" y="4034"/>
                    </a:lnTo>
                    <a:lnTo>
                      <a:pt x="1540" y="3942"/>
                    </a:lnTo>
                    <a:lnTo>
                      <a:pt x="1464" y="3841"/>
                    </a:lnTo>
                    <a:lnTo>
                      <a:pt x="1430" y="3786"/>
                    </a:lnTo>
                    <a:lnTo>
                      <a:pt x="1374" y="3794"/>
                    </a:lnTo>
                    <a:lnTo>
                      <a:pt x="1264" y="3799"/>
                    </a:lnTo>
                    <a:lnTo>
                      <a:pt x="1153" y="3794"/>
                    </a:lnTo>
                    <a:lnTo>
                      <a:pt x="1042" y="3780"/>
                    </a:lnTo>
                    <a:lnTo>
                      <a:pt x="987" y="3769"/>
                    </a:lnTo>
                    <a:lnTo>
                      <a:pt x="926" y="3754"/>
                    </a:lnTo>
                    <a:lnTo>
                      <a:pt x="808" y="3716"/>
                    </a:lnTo>
                    <a:lnTo>
                      <a:pt x="695" y="3667"/>
                    </a:lnTo>
                    <a:lnTo>
                      <a:pt x="589" y="3606"/>
                    </a:lnTo>
                    <a:lnTo>
                      <a:pt x="488" y="3536"/>
                    </a:lnTo>
                    <a:lnTo>
                      <a:pt x="396" y="3457"/>
                    </a:lnTo>
                    <a:lnTo>
                      <a:pt x="310" y="3368"/>
                    </a:lnTo>
                    <a:lnTo>
                      <a:pt x="234" y="3270"/>
                    </a:lnTo>
                    <a:lnTo>
                      <a:pt x="199" y="3219"/>
                    </a:lnTo>
                    <a:lnTo>
                      <a:pt x="165" y="3164"/>
                    </a:lnTo>
                    <a:lnTo>
                      <a:pt x="109" y="3054"/>
                    </a:lnTo>
                    <a:lnTo>
                      <a:pt x="64" y="2939"/>
                    </a:lnTo>
                    <a:lnTo>
                      <a:pt x="32" y="2822"/>
                    </a:lnTo>
                    <a:lnTo>
                      <a:pt x="9" y="2701"/>
                    </a:lnTo>
                    <a:lnTo>
                      <a:pt x="0" y="2578"/>
                    </a:lnTo>
                    <a:lnTo>
                      <a:pt x="3" y="2457"/>
                    </a:lnTo>
                    <a:lnTo>
                      <a:pt x="17" y="2332"/>
                    </a:lnTo>
                    <a:lnTo>
                      <a:pt x="30" y="2271"/>
                    </a:lnTo>
                    <a:lnTo>
                      <a:pt x="51" y="2187"/>
                    </a:lnTo>
                    <a:lnTo>
                      <a:pt x="109" y="2026"/>
                    </a:lnTo>
                    <a:lnTo>
                      <a:pt x="188" y="1878"/>
                    </a:lnTo>
                    <a:lnTo>
                      <a:pt x="286" y="1742"/>
                    </a:lnTo>
                    <a:lnTo>
                      <a:pt x="400" y="1622"/>
                    </a:lnTo>
                    <a:lnTo>
                      <a:pt x="528" y="1517"/>
                    </a:lnTo>
                    <a:lnTo>
                      <a:pt x="670" y="1429"/>
                    </a:lnTo>
                    <a:lnTo>
                      <a:pt x="823" y="1360"/>
                    </a:lnTo>
                    <a:lnTo>
                      <a:pt x="905" y="1334"/>
                    </a:lnTo>
                    <a:lnTo>
                      <a:pt x="914" y="1258"/>
                    </a:lnTo>
                    <a:lnTo>
                      <a:pt x="930" y="1182"/>
                    </a:lnTo>
                    <a:lnTo>
                      <a:pt x="941" y="1129"/>
                    </a:lnTo>
                    <a:lnTo>
                      <a:pt x="974" y="1026"/>
                    </a:lnTo>
                    <a:lnTo>
                      <a:pt x="1015" y="927"/>
                    </a:lnTo>
                    <a:lnTo>
                      <a:pt x="1064" y="832"/>
                    </a:lnTo>
                    <a:lnTo>
                      <a:pt x="1120" y="743"/>
                    </a:lnTo>
                    <a:lnTo>
                      <a:pt x="1184" y="659"/>
                    </a:lnTo>
                    <a:lnTo>
                      <a:pt x="1254" y="580"/>
                    </a:lnTo>
                    <a:lnTo>
                      <a:pt x="1330" y="508"/>
                    </a:lnTo>
                    <a:lnTo>
                      <a:pt x="1412" y="442"/>
                    </a:lnTo>
                    <a:lnTo>
                      <a:pt x="1499" y="384"/>
                    </a:lnTo>
                    <a:lnTo>
                      <a:pt x="1589" y="332"/>
                    </a:lnTo>
                    <a:lnTo>
                      <a:pt x="1685" y="288"/>
                    </a:lnTo>
                    <a:lnTo>
                      <a:pt x="1785" y="252"/>
                    </a:lnTo>
                    <a:lnTo>
                      <a:pt x="1887" y="225"/>
                    </a:lnTo>
                    <a:lnTo>
                      <a:pt x="1992" y="206"/>
                    </a:lnTo>
                    <a:lnTo>
                      <a:pt x="2101" y="196"/>
                    </a:lnTo>
                    <a:lnTo>
                      <a:pt x="2156" y="196"/>
                    </a:lnTo>
                    <a:lnTo>
                      <a:pt x="2223" y="197"/>
                    </a:lnTo>
                    <a:lnTo>
                      <a:pt x="2359" y="212"/>
                    </a:lnTo>
                    <a:lnTo>
                      <a:pt x="2427" y="226"/>
                    </a:lnTo>
                    <a:lnTo>
                      <a:pt x="2473" y="236"/>
                    </a:lnTo>
                    <a:lnTo>
                      <a:pt x="2519" y="249"/>
                    </a:lnTo>
                    <a:lnTo>
                      <a:pt x="2560" y="219"/>
                    </a:lnTo>
                    <a:lnTo>
                      <a:pt x="2646" y="166"/>
                    </a:lnTo>
                    <a:lnTo>
                      <a:pt x="2734" y="120"/>
                    </a:lnTo>
                    <a:lnTo>
                      <a:pt x="2826" y="81"/>
                    </a:lnTo>
                    <a:lnTo>
                      <a:pt x="2922" y="50"/>
                    </a:lnTo>
                    <a:lnTo>
                      <a:pt x="3018" y="25"/>
                    </a:lnTo>
                    <a:lnTo>
                      <a:pt x="3117" y="9"/>
                    </a:lnTo>
                    <a:lnTo>
                      <a:pt x="3217" y="0"/>
                    </a:lnTo>
                    <a:lnTo>
                      <a:pt x="3268" y="0"/>
                    </a:lnTo>
                    <a:lnTo>
                      <a:pt x="3336" y="2"/>
                    </a:lnTo>
                    <a:lnTo>
                      <a:pt x="3473" y="16"/>
                    </a:lnTo>
                    <a:lnTo>
                      <a:pt x="3540" y="30"/>
                    </a:lnTo>
                    <a:lnTo>
                      <a:pt x="3585" y="41"/>
                    </a:lnTo>
                    <a:lnTo>
                      <a:pt x="3676" y="68"/>
                    </a:lnTo>
                    <a:lnTo>
                      <a:pt x="3763" y="101"/>
                    </a:lnTo>
                    <a:lnTo>
                      <a:pt x="3848" y="142"/>
                    </a:lnTo>
                    <a:lnTo>
                      <a:pt x="3929" y="187"/>
                    </a:lnTo>
                    <a:lnTo>
                      <a:pt x="4007" y="240"/>
                    </a:lnTo>
                    <a:lnTo>
                      <a:pt x="4080" y="297"/>
                    </a:lnTo>
                    <a:lnTo>
                      <a:pt x="4149" y="361"/>
                    </a:lnTo>
                    <a:lnTo>
                      <a:pt x="4183" y="394"/>
                    </a:lnTo>
                    <a:lnTo>
                      <a:pt x="4226" y="378"/>
                    </a:lnTo>
                    <a:lnTo>
                      <a:pt x="4315" y="349"/>
                    </a:lnTo>
                    <a:lnTo>
                      <a:pt x="4407" y="328"/>
                    </a:lnTo>
                    <a:lnTo>
                      <a:pt x="4499" y="313"/>
                    </a:lnTo>
                    <a:lnTo>
                      <a:pt x="4592" y="306"/>
                    </a:lnTo>
                    <a:lnTo>
                      <a:pt x="4686" y="305"/>
                    </a:lnTo>
                    <a:lnTo>
                      <a:pt x="4779" y="311"/>
                    </a:lnTo>
                    <a:lnTo>
                      <a:pt x="4872" y="324"/>
                    </a:lnTo>
                    <a:lnTo>
                      <a:pt x="4919" y="333"/>
                    </a:lnTo>
                    <a:lnTo>
                      <a:pt x="4971" y="346"/>
                    </a:lnTo>
                    <a:lnTo>
                      <a:pt x="5071" y="376"/>
                    </a:lnTo>
                    <a:lnTo>
                      <a:pt x="5167" y="415"/>
                    </a:lnTo>
                    <a:lnTo>
                      <a:pt x="5257" y="462"/>
                    </a:lnTo>
                    <a:lnTo>
                      <a:pt x="5344" y="514"/>
                    </a:lnTo>
                    <a:lnTo>
                      <a:pt x="5426" y="573"/>
                    </a:lnTo>
                    <a:lnTo>
                      <a:pt x="5502" y="638"/>
                    </a:lnTo>
                    <a:lnTo>
                      <a:pt x="5572" y="709"/>
                    </a:lnTo>
                    <a:lnTo>
                      <a:pt x="5637" y="785"/>
                    </a:lnTo>
                    <a:lnTo>
                      <a:pt x="5695" y="866"/>
                    </a:lnTo>
                    <a:lnTo>
                      <a:pt x="5748" y="952"/>
                    </a:lnTo>
                    <a:lnTo>
                      <a:pt x="5793" y="1041"/>
                    </a:lnTo>
                    <a:lnTo>
                      <a:pt x="5831" y="1133"/>
                    </a:lnTo>
                    <a:lnTo>
                      <a:pt x="5861" y="1230"/>
                    </a:lnTo>
                    <a:lnTo>
                      <a:pt x="5885" y="1330"/>
                    </a:lnTo>
                    <a:lnTo>
                      <a:pt x="5899" y="1431"/>
                    </a:lnTo>
                    <a:lnTo>
                      <a:pt x="5903" y="1483"/>
                    </a:lnTo>
                    <a:lnTo>
                      <a:pt x="5957" y="1504"/>
                    </a:lnTo>
                    <a:lnTo>
                      <a:pt x="6062" y="1553"/>
                    </a:lnTo>
                    <a:lnTo>
                      <a:pt x="6159" y="1611"/>
                    </a:lnTo>
                    <a:lnTo>
                      <a:pt x="6251" y="1676"/>
                    </a:lnTo>
                    <a:lnTo>
                      <a:pt x="6336" y="1749"/>
                    </a:lnTo>
                    <a:lnTo>
                      <a:pt x="6413" y="1829"/>
                    </a:lnTo>
                    <a:lnTo>
                      <a:pt x="6483" y="1915"/>
                    </a:lnTo>
                    <a:lnTo>
                      <a:pt x="6544" y="2007"/>
                    </a:lnTo>
                    <a:lnTo>
                      <a:pt x="6599" y="2104"/>
                    </a:lnTo>
                    <a:lnTo>
                      <a:pt x="6643" y="2205"/>
                    </a:lnTo>
                    <a:lnTo>
                      <a:pt x="6679" y="2310"/>
                    </a:lnTo>
                    <a:lnTo>
                      <a:pt x="6705" y="2419"/>
                    </a:lnTo>
                    <a:lnTo>
                      <a:pt x="6722" y="2530"/>
                    </a:lnTo>
                    <a:lnTo>
                      <a:pt x="6728" y="2644"/>
                    </a:lnTo>
                    <a:lnTo>
                      <a:pt x="6724" y="2760"/>
                    </a:lnTo>
                    <a:lnTo>
                      <a:pt x="6710" y="2875"/>
                    </a:lnTo>
                    <a:lnTo>
                      <a:pt x="6697" y="2935"/>
                    </a:lnTo>
                    <a:lnTo>
                      <a:pt x="6679" y="3010"/>
                    </a:lnTo>
                    <a:lnTo>
                      <a:pt x="6629" y="3154"/>
                    </a:lnTo>
                    <a:lnTo>
                      <a:pt x="6561" y="3291"/>
                    </a:lnTo>
                    <a:lnTo>
                      <a:pt x="6477" y="3418"/>
                    </a:lnTo>
                    <a:lnTo>
                      <a:pt x="6428" y="3478"/>
                    </a:lnTo>
                    <a:lnTo>
                      <a:pt x="6457" y="3530"/>
                    </a:lnTo>
                    <a:lnTo>
                      <a:pt x="6507" y="3636"/>
                    </a:lnTo>
                    <a:lnTo>
                      <a:pt x="6546" y="3745"/>
                    </a:lnTo>
                    <a:lnTo>
                      <a:pt x="6574" y="3858"/>
                    </a:lnTo>
                    <a:lnTo>
                      <a:pt x="6592" y="3973"/>
                    </a:lnTo>
                    <a:lnTo>
                      <a:pt x="6600" y="4090"/>
                    </a:lnTo>
                    <a:lnTo>
                      <a:pt x="6596" y="4206"/>
                    </a:lnTo>
                    <a:lnTo>
                      <a:pt x="6582" y="4323"/>
                    </a:lnTo>
                    <a:lnTo>
                      <a:pt x="6570" y="4381"/>
                    </a:lnTo>
                    <a:lnTo>
                      <a:pt x="6557" y="4434"/>
                    </a:lnTo>
                    <a:lnTo>
                      <a:pt x="6525" y="4538"/>
                    </a:lnTo>
                    <a:lnTo>
                      <a:pt x="6483" y="4638"/>
                    </a:lnTo>
                    <a:lnTo>
                      <a:pt x="6435" y="4733"/>
                    </a:lnTo>
                    <a:lnTo>
                      <a:pt x="6378" y="4822"/>
                    </a:lnTo>
                    <a:lnTo>
                      <a:pt x="6315" y="4905"/>
                    </a:lnTo>
                    <a:lnTo>
                      <a:pt x="6245" y="4984"/>
                    </a:lnTo>
                    <a:lnTo>
                      <a:pt x="6170" y="5057"/>
                    </a:lnTo>
                    <a:lnTo>
                      <a:pt x="6087" y="5121"/>
                    </a:lnTo>
                    <a:lnTo>
                      <a:pt x="6001" y="5181"/>
                    </a:lnTo>
                    <a:lnTo>
                      <a:pt x="5909" y="5232"/>
                    </a:lnTo>
                    <a:lnTo>
                      <a:pt x="5813" y="5276"/>
                    </a:lnTo>
                    <a:lnTo>
                      <a:pt x="5713" y="5312"/>
                    </a:lnTo>
                    <a:lnTo>
                      <a:pt x="5611" y="5339"/>
                    </a:lnTo>
                    <a:lnTo>
                      <a:pt x="5506" y="5359"/>
                    </a:lnTo>
                    <a:lnTo>
                      <a:pt x="5399" y="5368"/>
                    </a:lnTo>
                    <a:lnTo>
                      <a:pt x="5344" y="5369"/>
                    </a:lnTo>
                    <a:lnTo>
                      <a:pt x="5344" y="5369"/>
                    </a:lnTo>
                    <a:lnTo>
                      <a:pt x="5275" y="5368"/>
                    </a:lnTo>
                    <a:lnTo>
                      <a:pt x="5139" y="5352"/>
                    </a:lnTo>
                    <a:lnTo>
                      <a:pt x="5072" y="5339"/>
                    </a:lnTo>
                    <a:lnTo>
                      <a:pt x="5032" y="5329"/>
                    </a:lnTo>
                    <a:lnTo>
                      <a:pt x="4992" y="5318"/>
                    </a:lnTo>
                    <a:lnTo>
                      <a:pt x="4948" y="5360"/>
                    </a:lnTo>
                    <a:lnTo>
                      <a:pt x="4852" y="5436"/>
                    </a:lnTo>
                    <a:lnTo>
                      <a:pt x="4751" y="5502"/>
                    </a:lnTo>
                    <a:lnTo>
                      <a:pt x="4644" y="5558"/>
                    </a:lnTo>
                    <a:lnTo>
                      <a:pt x="4533" y="5605"/>
                    </a:lnTo>
                    <a:lnTo>
                      <a:pt x="4417" y="5639"/>
                    </a:lnTo>
                    <a:lnTo>
                      <a:pt x="4298" y="5662"/>
                    </a:lnTo>
                    <a:lnTo>
                      <a:pt x="4176" y="5675"/>
                    </a:lnTo>
                    <a:lnTo>
                      <a:pt x="4115" y="56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6049963" y="2216150"/>
                <a:ext cx="323850" cy="446088"/>
              </a:xfrm>
              <a:custGeom>
                <a:avLst/>
                <a:gdLst>
                  <a:gd name="T0" fmla="*/ 652 w 815"/>
                  <a:gd name="T1" fmla="*/ 1123 h 1123"/>
                  <a:gd name="T2" fmla="*/ 631 w 815"/>
                  <a:gd name="T3" fmla="*/ 1123 h 1123"/>
                  <a:gd name="T4" fmla="*/ 593 w 815"/>
                  <a:gd name="T5" fmla="*/ 1113 h 1123"/>
                  <a:gd name="T6" fmla="*/ 556 w 815"/>
                  <a:gd name="T7" fmla="*/ 1094 h 1123"/>
                  <a:gd name="T8" fmla="*/ 526 w 815"/>
                  <a:gd name="T9" fmla="*/ 1064 h 1123"/>
                  <a:gd name="T10" fmla="*/ 513 w 815"/>
                  <a:gd name="T11" fmla="*/ 1046 h 1123"/>
                  <a:gd name="T12" fmla="*/ 25 w 815"/>
                  <a:gd name="T13" fmla="*/ 246 h 1123"/>
                  <a:gd name="T14" fmla="*/ 17 w 815"/>
                  <a:gd name="T15" fmla="*/ 232 h 1123"/>
                  <a:gd name="T16" fmla="*/ 7 w 815"/>
                  <a:gd name="T17" fmla="*/ 202 h 1123"/>
                  <a:gd name="T18" fmla="*/ 0 w 815"/>
                  <a:gd name="T19" fmla="*/ 155 h 1123"/>
                  <a:gd name="T20" fmla="*/ 16 w 815"/>
                  <a:gd name="T21" fmla="*/ 94 h 1123"/>
                  <a:gd name="T22" fmla="*/ 42 w 815"/>
                  <a:gd name="T23" fmla="*/ 55 h 1123"/>
                  <a:gd name="T24" fmla="*/ 65 w 815"/>
                  <a:gd name="T25" fmla="*/ 33 h 1123"/>
                  <a:gd name="T26" fmla="*/ 79 w 815"/>
                  <a:gd name="T27" fmla="*/ 24 h 1123"/>
                  <a:gd name="T28" fmla="*/ 94 w 815"/>
                  <a:gd name="T29" fmla="*/ 15 h 1123"/>
                  <a:gd name="T30" fmla="*/ 123 w 815"/>
                  <a:gd name="T31" fmla="*/ 5 h 1123"/>
                  <a:gd name="T32" fmla="*/ 171 w 815"/>
                  <a:gd name="T33" fmla="*/ 0 h 1123"/>
                  <a:gd name="T34" fmla="*/ 231 w 815"/>
                  <a:gd name="T35" fmla="*/ 14 h 1123"/>
                  <a:gd name="T36" fmla="*/ 271 w 815"/>
                  <a:gd name="T37" fmla="*/ 40 h 1123"/>
                  <a:gd name="T38" fmla="*/ 293 w 815"/>
                  <a:gd name="T39" fmla="*/ 63 h 1123"/>
                  <a:gd name="T40" fmla="*/ 302 w 815"/>
                  <a:gd name="T41" fmla="*/ 77 h 1123"/>
                  <a:gd name="T42" fmla="*/ 791 w 815"/>
                  <a:gd name="T43" fmla="*/ 877 h 1123"/>
                  <a:gd name="T44" fmla="*/ 799 w 815"/>
                  <a:gd name="T45" fmla="*/ 891 h 1123"/>
                  <a:gd name="T46" fmla="*/ 809 w 815"/>
                  <a:gd name="T47" fmla="*/ 923 h 1123"/>
                  <a:gd name="T48" fmla="*/ 815 w 815"/>
                  <a:gd name="T49" fmla="*/ 969 h 1123"/>
                  <a:gd name="T50" fmla="*/ 800 w 815"/>
                  <a:gd name="T51" fmla="*/ 1030 h 1123"/>
                  <a:gd name="T52" fmla="*/ 774 w 815"/>
                  <a:gd name="T53" fmla="*/ 1069 h 1123"/>
                  <a:gd name="T54" fmla="*/ 751 w 815"/>
                  <a:gd name="T55" fmla="*/ 1091 h 1123"/>
                  <a:gd name="T56" fmla="*/ 736 w 815"/>
                  <a:gd name="T57" fmla="*/ 1100 h 1123"/>
                  <a:gd name="T58" fmla="*/ 717 w 815"/>
                  <a:gd name="T59" fmla="*/ 1111 h 1123"/>
                  <a:gd name="T60" fmla="*/ 674 w 815"/>
                  <a:gd name="T61" fmla="*/ 1123 h 1123"/>
                  <a:gd name="T62" fmla="*/ 652 w 815"/>
                  <a:gd name="T63" fmla="*/ 1123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5" h="1123">
                    <a:moveTo>
                      <a:pt x="652" y="1123"/>
                    </a:moveTo>
                    <a:lnTo>
                      <a:pt x="631" y="1123"/>
                    </a:lnTo>
                    <a:lnTo>
                      <a:pt x="593" y="1113"/>
                    </a:lnTo>
                    <a:lnTo>
                      <a:pt x="556" y="1094"/>
                    </a:lnTo>
                    <a:lnTo>
                      <a:pt x="526" y="1064"/>
                    </a:lnTo>
                    <a:lnTo>
                      <a:pt x="513" y="1046"/>
                    </a:lnTo>
                    <a:lnTo>
                      <a:pt x="25" y="246"/>
                    </a:lnTo>
                    <a:lnTo>
                      <a:pt x="17" y="232"/>
                    </a:lnTo>
                    <a:lnTo>
                      <a:pt x="7" y="202"/>
                    </a:lnTo>
                    <a:lnTo>
                      <a:pt x="0" y="155"/>
                    </a:lnTo>
                    <a:lnTo>
                      <a:pt x="16" y="94"/>
                    </a:lnTo>
                    <a:lnTo>
                      <a:pt x="42" y="55"/>
                    </a:lnTo>
                    <a:lnTo>
                      <a:pt x="65" y="33"/>
                    </a:lnTo>
                    <a:lnTo>
                      <a:pt x="79" y="24"/>
                    </a:lnTo>
                    <a:lnTo>
                      <a:pt x="94" y="15"/>
                    </a:lnTo>
                    <a:lnTo>
                      <a:pt x="123" y="5"/>
                    </a:lnTo>
                    <a:lnTo>
                      <a:pt x="171" y="0"/>
                    </a:lnTo>
                    <a:lnTo>
                      <a:pt x="231" y="14"/>
                    </a:lnTo>
                    <a:lnTo>
                      <a:pt x="271" y="40"/>
                    </a:lnTo>
                    <a:lnTo>
                      <a:pt x="293" y="63"/>
                    </a:lnTo>
                    <a:lnTo>
                      <a:pt x="302" y="77"/>
                    </a:lnTo>
                    <a:lnTo>
                      <a:pt x="791" y="877"/>
                    </a:lnTo>
                    <a:lnTo>
                      <a:pt x="799" y="891"/>
                    </a:lnTo>
                    <a:lnTo>
                      <a:pt x="809" y="923"/>
                    </a:lnTo>
                    <a:lnTo>
                      <a:pt x="815" y="969"/>
                    </a:lnTo>
                    <a:lnTo>
                      <a:pt x="800" y="1030"/>
                    </a:lnTo>
                    <a:lnTo>
                      <a:pt x="774" y="1069"/>
                    </a:lnTo>
                    <a:lnTo>
                      <a:pt x="751" y="1091"/>
                    </a:lnTo>
                    <a:lnTo>
                      <a:pt x="736" y="1100"/>
                    </a:lnTo>
                    <a:lnTo>
                      <a:pt x="717" y="1111"/>
                    </a:lnTo>
                    <a:lnTo>
                      <a:pt x="674" y="1123"/>
                    </a:lnTo>
                    <a:lnTo>
                      <a:pt x="652" y="1123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3"/>
              <p:cNvSpPr>
                <a:spLocks/>
              </p:cNvSpPr>
              <p:nvPr/>
            </p:nvSpPr>
            <p:spPr bwMode="auto">
              <a:xfrm>
                <a:off x="7178675" y="2106613"/>
                <a:ext cx="193675" cy="498475"/>
              </a:xfrm>
              <a:custGeom>
                <a:avLst/>
                <a:gdLst>
                  <a:gd name="T0" fmla="*/ 163 w 487"/>
                  <a:gd name="T1" fmla="*/ 1253 h 1253"/>
                  <a:gd name="T2" fmla="*/ 149 w 487"/>
                  <a:gd name="T3" fmla="*/ 1253 h 1253"/>
                  <a:gd name="T4" fmla="*/ 135 w 487"/>
                  <a:gd name="T5" fmla="*/ 1251 h 1253"/>
                  <a:gd name="T6" fmla="*/ 118 w 487"/>
                  <a:gd name="T7" fmla="*/ 1247 h 1253"/>
                  <a:gd name="T8" fmla="*/ 88 w 487"/>
                  <a:gd name="T9" fmla="*/ 1235 h 1253"/>
                  <a:gd name="T10" fmla="*/ 49 w 487"/>
                  <a:gd name="T11" fmla="*/ 1208 h 1253"/>
                  <a:gd name="T12" fmla="*/ 13 w 487"/>
                  <a:gd name="T13" fmla="*/ 1157 h 1253"/>
                  <a:gd name="T14" fmla="*/ 1 w 487"/>
                  <a:gd name="T15" fmla="*/ 1112 h 1253"/>
                  <a:gd name="T16" fmla="*/ 0 w 487"/>
                  <a:gd name="T17" fmla="*/ 1080 h 1253"/>
                  <a:gd name="T18" fmla="*/ 2 w 487"/>
                  <a:gd name="T19" fmla="*/ 1063 h 1253"/>
                  <a:gd name="T20" fmla="*/ 166 w 487"/>
                  <a:gd name="T21" fmla="*/ 133 h 1253"/>
                  <a:gd name="T22" fmla="*/ 170 w 487"/>
                  <a:gd name="T23" fmla="*/ 117 h 1253"/>
                  <a:gd name="T24" fmla="*/ 181 w 487"/>
                  <a:gd name="T25" fmla="*/ 87 h 1253"/>
                  <a:gd name="T26" fmla="*/ 208 w 487"/>
                  <a:gd name="T27" fmla="*/ 48 h 1253"/>
                  <a:gd name="T28" fmla="*/ 259 w 487"/>
                  <a:gd name="T29" fmla="*/ 13 h 1253"/>
                  <a:gd name="T30" fmla="*/ 304 w 487"/>
                  <a:gd name="T31" fmla="*/ 0 h 1253"/>
                  <a:gd name="T32" fmla="*/ 337 w 487"/>
                  <a:gd name="T33" fmla="*/ 0 h 1253"/>
                  <a:gd name="T34" fmla="*/ 354 w 487"/>
                  <a:gd name="T35" fmla="*/ 3 h 1253"/>
                  <a:gd name="T36" fmla="*/ 370 w 487"/>
                  <a:gd name="T37" fmla="*/ 5 h 1253"/>
                  <a:gd name="T38" fmla="*/ 400 w 487"/>
                  <a:gd name="T39" fmla="*/ 17 h 1253"/>
                  <a:gd name="T40" fmla="*/ 439 w 487"/>
                  <a:gd name="T41" fmla="*/ 44 h 1253"/>
                  <a:gd name="T42" fmla="*/ 474 w 487"/>
                  <a:gd name="T43" fmla="*/ 95 h 1253"/>
                  <a:gd name="T44" fmla="*/ 487 w 487"/>
                  <a:gd name="T45" fmla="*/ 141 h 1253"/>
                  <a:gd name="T46" fmla="*/ 487 w 487"/>
                  <a:gd name="T47" fmla="*/ 174 h 1253"/>
                  <a:gd name="T48" fmla="*/ 486 w 487"/>
                  <a:gd name="T49" fmla="*/ 189 h 1253"/>
                  <a:gd name="T50" fmla="*/ 321 w 487"/>
                  <a:gd name="T51" fmla="*/ 1120 h 1253"/>
                  <a:gd name="T52" fmla="*/ 315 w 487"/>
                  <a:gd name="T53" fmla="*/ 1148 h 1253"/>
                  <a:gd name="T54" fmla="*/ 286 w 487"/>
                  <a:gd name="T55" fmla="*/ 1196 h 1253"/>
                  <a:gd name="T56" fmla="*/ 243 w 487"/>
                  <a:gd name="T57" fmla="*/ 1233 h 1253"/>
                  <a:gd name="T58" fmla="*/ 192 w 487"/>
                  <a:gd name="T59" fmla="*/ 1252 h 1253"/>
                  <a:gd name="T60" fmla="*/ 163 w 487"/>
                  <a:gd name="T61" fmla="*/ 1253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7" h="1253">
                    <a:moveTo>
                      <a:pt x="163" y="1253"/>
                    </a:moveTo>
                    <a:lnTo>
                      <a:pt x="149" y="1253"/>
                    </a:lnTo>
                    <a:lnTo>
                      <a:pt x="135" y="1251"/>
                    </a:lnTo>
                    <a:lnTo>
                      <a:pt x="118" y="1247"/>
                    </a:lnTo>
                    <a:lnTo>
                      <a:pt x="88" y="1235"/>
                    </a:lnTo>
                    <a:lnTo>
                      <a:pt x="49" y="1208"/>
                    </a:lnTo>
                    <a:lnTo>
                      <a:pt x="13" y="1157"/>
                    </a:lnTo>
                    <a:lnTo>
                      <a:pt x="1" y="1112"/>
                    </a:lnTo>
                    <a:lnTo>
                      <a:pt x="0" y="1080"/>
                    </a:lnTo>
                    <a:lnTo>
                      <a:pt x="2" y="1063"/>
                    </a:lnTo>
                    <a:lnTo>
                      <a:pt x="166" y="133"/>
                    </a:lnTo>
                    <a:lnTo>
                      <a:pt x="170" y="117"/>
                    </a:lnTo>
                    <a:lnTo>
                      <a:pt x="181" y="87"/>
                    </a:lnTo>
                    <a:lnTo>
                      <a:pt x="208" y="48"/>
                    </a:lnTo>
                    <a:lnTo>
                      <a:pt x="259" y="13"/>
                    </a:lnTo>
                    <a:lnTo>
                      <a:pt x="304" y="0"/>
                    </a:lnTo>
                    <a:lnTo>
                      <a:pt x="337" y="0"/>
                    </a:lnTo>
                    <a:lnTo>
                      <a:pt x="354" y="3"/>
                    </a:lnTo>
                    <a:lnTo>
                      <a:pt x="370" y="5"/>
                    </a:lnTo>
                    <a:lnTo>
                      <a:pt x="400" y="17"/>
                    </a:lnTo>
                    <a:lnTo>
                      <a:pt x="439" y="44"/>
                    </a:lnTo>
                    <a:lnTo>
                      <a:pt x="474" y="95"/>
                    </a:lnTo>
                    <a:lnTo>
                      <a:pt x="487" y="141"/>
                    </a:lnTo>
                    <a:lnTo>
                      <a:pt x="487" y="174"/>
                    </a:lnTo>
                    <a:lnTo>
                      <a:pt x="486" y="189"/>
                    </a:lnTo>
                    <a:lnTo>
                      <a:pt x="321" y="1120"/>
                    </a:lnTo>
                    <a:lnTo>
                      <a:pt x="315" y="1148"/>
                    </a:lnTo>
                    <a:lnTo>
                      <a:pt x="286" y="1196"/>
                    </a:lnTo>
                    <a:lnTo>
                      <a:pt x="243" y="1233"/>
                    </a:lnTo>
                    <a:lnTo>
                      <a:pt x="192" y="1252"/>
                    </a:lnTo>
                    <a:lnTo>
                      <a:pt x="163" y="1253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7866063" y="2482850"/>
                <a:ext cx="385763" cy="403225"/>
              </a:xfrm>
              <a:custGeom>
                <a:avLst/>
                <a:gdLst>
                  <a:gd name="T0" fmla="*/ 503 w 972"/>
                  <a:gd name="T1" fmla="*/ 726 h 1016"/>
                  <a:gd name="T2" fmla="*/ 279 w 972"/>
                  <a:gd name="T3" fmla="*/ 966 h 1016"/>
                  <a:gd name="T4" fmla="*/ 267 w 972"/>
                  <a:gd name="T5" fmla="*/ 977 h 1016"/>
                  <a:gd name="T6" fmla="*/ 239 w 972"/>
                  <a:gd name="T7" fmla="*/ 997 h 1016"/>
                  <a:gd name="T8" fmla="*/ 209 w 972"/>
                  <a:gd name="T9" fmla="*/ 1010 h 1016"/>
                  <a:gd name="T10" fmla="*/ 176 w 972"/>
                  <a:gd name="T11" fmla="*/ 1016 h 1016"/>
                  <a:gd name="T12" fmla="*/ 161 w 972"/>
                  <a:gd name="T13" fmla="*/ 1016 h 1016"/>
                  <a:gd name="T14" fmla="*/ 131 w 972"/>
                  <a:gd name="T15" fmla="*/ 1015 h 1016"/>
                  <a:gd name="T16" fmla="*/ 74 w 972"/>
                  <a:gd name="T17" fmla="*/ 993 h 1016"/>
                  <a:gd name="T18" fmla="*/ 51 w 972"/>
                  <a:gd name="T19" fmla="*/ 974 h 1016"/>
                  <a:gd name="T20" fmla="*/ 38 w 972"/>
                  <a:gd name="T21" fmla="*/ 961 h 1016"/>
                  <a:gd name="T22" fmla="*/ 19 w 972"/>
                  <a:gd name="T23" fmla="*/ 935 h 1016"/>
                  <a:gd name="T24" fmla="*/ 1 w 972"/>
                  <a:gd name="T25" fmla="*/ 891 h 1016"/>
                  <a:gd name="T26" fmla="*/ 0 w 972"/>
                  <a:gd name="T27" fmla="*/ 828 h 1016"/>
                  <a:gd name="T28" fmla="*/ 14 w 972"/>
                  <a:gd name="T29" fmla="*/ 784 h 1016"/>
                  <a:gd name="T30" fmla="*/ 31 w 972"/>
                  <a:gd name="T31" fmla="*/ 757 h 1016"/>
                  <a:gd name="T32" fmla="*/ 43 w 972"/>
                  <a:gd name="T33" fmla="*/ 744 h 1016"/>
                  <a:gd name="T34" fmla="*/ 692 w 972"/>
                  <a:gd name="T35" fmla="*/ 51 h 1016"/>
                  <a:gd name="T36" fmla="*/ 704 w 972"/>
                  <a:gd name="T37" fmla="*/ 39 h 1016"/>
                  <a:gd name="T38" fmla="*/ 731 w 972"/>
                  <a:gd name="T39" fmla="*/ 21 h 1016"/>
                  <a:gd name="T40" fmla="*/ 775 w 972"/>
                  <a:gd name="T41" fmla="*/ 3 h 1016"/>
                  <a:gd name="T42" fmla="*/ 837 w 972"/>
                  <a:gd name="T43" fmla="*/ 0 h 1016"/>
                  <a:gd name="T44" fmla="*/ 881 w 972"/>
                  <a:gd name="T45" fmla="*/ 16 h 1016"/>
                  <a:gd name="T46" fmla="*/ 909 w 972"/>
                  <a:gd name="T47" fmla="*/ 33 h 1016"/>
                  <a:gd name="T48" fmla="*/ 922 w 972"/>
                  <a:gd name="T49" fmla="*/ 44 h 1016"/>
                  <a:gd name="T50" fmla="*/ 933 w 972"/>
                  <a:gd name="T51" fmla="*/ 56 h 1016"/>
                  <a:gd name="T52" fmla="*/ 953 w 972"/>
                  <a:gd name="T53" fmla="*/ 82 h 1016"/>
                  <a:gd name="T54" fmla="*/ 970 w 972"/>
                  <a:gd name="T55" fmla="*/ 126 h 1016"/>
                  <a:gd name="T56" fmla="*/ 972 w 972"/>
                  <a:gd name="T57" fmla="*/ 188 h 1016"/>
                  <a:gd name="T58" fmla="*/ 957 w 972"/>
                  <a:gd name="T59" fmla="*/ 232 h 1016"/>
                  <a:gd name="T60" fmla="*/ 940 w 972"/>
                  <a:gd name="T61" fmla="*/ 261 h 1016"/>
                  <a:gd name="T62" fmla="*/ 929 w 972"/>
                  <a:gd name="T63" fmla="*/ 272 h 1016"/>
                  <a:gd name="T64" fmla="*/ 503 w 972"/>
                  <a:gd name="T65" fmla="*/ 72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2" h="1016">
                    <a:moveTo>
                      <a:pt x="503" y="726"/>
                    </a:moveTo>
                    <a:lnTo>
                      <a:pt x="279" y="966"/>
                    </a:lnTo>
                    <a:lnTo>
                      <a:pt x="267" y="977"/>
                    </a:lnTo>
                    <a:lnTo>
                      <a:pt x="239" y="997"/>
                    </a:lnTo>
                    <a:lnTo>
                      <a:pt x="209" y="1010"/>
                    </a:lnTo>
                    <a:lnTo>
                      <a:pt x="176" y="1016"/>
                    </a:lnTo>
                    <a:lnTo>
                      <a:pt x="161" y="1016"/>
                    </a:lnTo>
                    <a:lnTo>
                      <a:pt x="131" y="1015"/>
                    </a:lnTo>
                    <a:lnTo>
                      <a:pt x="74" y="993"/>
                    </a:lnTo>
                    <a:lnTo>
                      <a:pt x="51" y="974"/>
                    </a:lnTo>
                    <a:lnTo>
                      <a:pt x="38" y="961"/>
                    </a:lnTo>
                    <a:lnTo>
                      <a:pt x="19" y="935"/>
                    </a:lnTo>
                    <a:lnTo>
                      <a:pt x="1" y="891"/>
                    </a:lnTo>
                    <a:lnTo>
                      <a:pt x="0" y="828"/>
                    </a:lnTo>
                    <a:lnTo>
                      <a:pt x="14" y="784"/>
                    </a:lnTo>
                    <a:lnTo>
                      <a:pt x="31" y="757"/>
                    </a:lnTo>
                    <a:lnTo>
                      <a:pt x="43" y="744"/>
                    </a:lnTo>
                    <a:lnTo>
                      <a:pt x="692" y="51"/>
                    </a:lnTo>
                    <a:lnTo>
                      <a:pt x="704" y="39"/>
                    </a:lnTo>
                    <a:lnTo>
                      <a:pt x="731" y="21"/>
                    </a:lnTo>
                    <a:lnTo>
                      <a:pt x="775" y="3"/>
                    </a:lnTo>
                    <a:lnTo>
                      <a:pt x="837" y="0"/>
                    </a:lnTo>
                    <a:lnTo>
                      <a:pt x="881" y="16"/>
                    </a:lnTo>
                    <a:lnTo>
                      <a:pt x="909" y="33"/>
                    </a:lnTo>
                    <a:lnTo>
                      <a:pt x="922" y="44"/>
                    </a:lnTo>
                    <a:lnTo>
                      <a:pt x="933" y="56"/>
                    </a:lnTo>
                    <a:lnTo>
                      <a:pt x="953" y="82"/>
                    </a:lnTo>
                    <a:lnTo>
                      <a:pt x="970" y="126"/>
                    </a:lnTo>
                    <a:lnTo>
                      <a:pt x="972" y="188"/>
                    </a:lnTo>
                    <a:lnTo>
                      <a:pt x="957" y="232"/>
                    </a:lnTo>
                    <a:lnTo>
                      <a:pt x="940" y="261"/>
                    </a:lnTo>
                    <a:lnTo>
                      <a:pt x="929" y="272"/>
                    </a:lnTo>
                    <a:lnTo>
                      <a:pt x="503" y="726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8305800" y="3375025"/>
                <a:ext cx="495300" cy="165100"/>
              </a:xfrm>
              <a:custGeom>
                <a:avLst/>
                <a:gdLst>
                  <a:gd name="T0" fmla="*/ 162 w 1247"/>
                  <a:gd name="T1" fmla="*/ 415 h 415"/>
                  <a:gd name="T2" fmla="*/ 131 w 1247"/>
                  <a:gd name="T3" fmla="*/ 413 h 415"/>
                  <a:gd name="T4" fmla="*/ 76 w 1247"/>
                  <a:gd name="T5" fmla="*/ 391 h 415"/>
                  <a:gd name="T6" fmla="*/ 33 w 1247"/>
                  <a:gd name="T7" fmla="*/ 352 h 415"/>
                  <a:gd name="T8" fmla="*/ 6 w 1247"/>
                  <a:gd name="T9" fmla="*/ 299 h 415"/>
                  <a:gd name="T10" fmla="*/ 1 w 1247"/>
                  <a:gd name="T11" fmla="*/ 268 h 415"/>
                  <a:gd name="T12" fmla="*/ 0 w 1247"/>
                  <a:gd name="T13" fmla="*/ 253 h 415"/>
                  <a:gd name="T14" fmla="*/ 2 w 1247"/>
                  <a:gd name="T15" fmla="*/ 220 h 415"/>
                  <a:gd name="T16" fmla="*/ 18 w 1247"/>
                  <a:gd name="T17" fmla="*/ 175 h 415"/>
                  <a:gd name="T18" fmla="*/ 58 w 1247"/>
                  <a:gd name="T19" fmla="*/ 127 h 415"/>
                  <a:gd name="T20" fmla="*/ 98 w 1247"/>
                  <a:gd name="T21" fmla="*/ 104 h 415"/>
                  <a:gd name="T22" fmla="*/ 129 w 1247"/>
                  <a:gd name="T23" fmla="*/ 93 h 415"/>
                  <a:gd name="T24" fmla="*/ 146 w 1247"/>
                  <a:gd name="T25" fmla="*/ 92 h 415"/>
                  <a:gd name="T26" fmla="*/ 1068 w 1247"/>
                  <a:gd name="T27" fmla="*/ 1 h 415"/>
                  <a:gd name="T28" fmla="*/ 1085 w 1247"/>
                  <a:gd name="T29" fmla="*/ 0 h 415"/>
                  <a:gd name="T30" fmla="*/ 1117 w 1247"/>
                  <a:gd name="T31" fmla="*/ 4 h 415"/>
                  <a:gd name="T32" fmla="*/ 1161 w 1247"/>
                  <a:gd name="T33" fmla="*/ 19 h 415"/>
                  <a:gd name="T34" fmla="*/ 1209 w 1247"/>
                  <a:gd name="T35" fmla="*/ 58 h 415"/>
                  <a:gd name="T36" fmla="*/ 1234 w 1247"/>
                  <a:gd name="T37" fmla="*/ 100 h 415"/>
                  <a:gd name="T38" fmla="*/ 1243 w 1247"/>
                  <a:gd name="T39" fmla="*/ 130 h 415"/>
                  <a:gd name="T40" fmla="*/ 1245 w 1247"/>
                  <a:gd name="T41" fmla="*/ 146 h 415"/>
                  <a:gd name="T42" fmla="*/ 1247 w 1247"/>
                  <a:gd name="T43" fmla="*/ 163 h 415"/>
                  <a:gd name="T44" fmla="*/ 1243 w 1247"/>
                  <a:gd name="T45" fmla="*/ 196 h 415"/>
                  <a:gd name="T46" fmla="*/ 1227 w 1247"/>
                  <a:gd name="T47" fmla="*/ 240 h 415"/>
                  <a:gd name="T48" fmla="*/ 1188 w 1247"/>
                  <a:gd name="T49" fmla="*/ 288 h 415"/>
                  <a:gd name="T50" fmla="*/ 1147 w 1247"/>
                  <a:gd name="T51" fmla="*/ 312 h 415"/>
                  <a:gd name="T52" fmla="*/ 1116 w 1247"/>
                  <a:gd name="T53" fmla="*/ 321 h 415"/>
                  <a:gd name="T54" fmla="*/ 1100 w 1247"/>
                  <a:gd name="T55" fmla="*/ 324 h 415"/>
                  <a:gd name="T56" fmla="*/ 177 w 1247"/>
                  <a:gd name="T57" fmla="*/ 415 h 415"/>
                  <a:gd name="T58" fmla="*/ 170 w 1247"/>
                  <a:gd name="T59" fmla="*/ 415 h 415"/>
                  <a:gd name="T60" fmla="*/ 162 w 1247"/>
                  <a:gd name="T61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47" h="415">
                    <a:moveTo>
                      <a:pt x="162" y="415"/>
                    </a:moveTo>
                    <a:lnTo>
                      <a:pt x="131" y="413"/>
                    </a:lnTo>
                    <a:lnTo>
                      <a:pt x="76" y="391"/>
                    </a:lnTo>
                    <a:lnTo>
                      <a:pt x="33" y="352"/>
                    </a:lnTo>
                    <a:lnTo>
                      <a:pt x="6" y="299"/>
                    </a:lnTo>
                    <a:lnTo>
                      <a:pt x="1" y="268"/>
                    </a:lnTo>
                    <a:lnTo>
                      <a:pt x="0" y="253"/>
                    </a:lnTo>
                    <a:lnTo>
                      <a:pt x="2" y="220"/>
                    </a:lnTo>
                    <a:lnTo>
                      <a:pt x="18" y="175"/>
                    </a:lnTo>
                    <a:lnTo>
                      <a:pt x="58" y="127"/>
                    </a:lnTo>
                    <a:lnTo>
                      <a:pt x="98" y="104"/>
                    </a:lnTo>
                    <a:lnTo>
                      <a:pt x="129" y="93"/>
                    </a:lnTo>
                    <a:lnTo>
                      <a:pt x="146" y="92"/>
                    </a:lnTo>
                    <a:lnTo>
                      <a:pt x="1068" y="1"/>
                    </a:lnTo>
                    <a:lnTo>
                      <a:pt x="1085" y="0"/>
                    </a:lnTo>
                    <a:lnTo>
                      <a:pt x="1117" y="4"/>
                    </a:lnTo>
                    <a:lnTo>
                      <a:pt x="1161" y="19"/>
                    </a:lnTo>
                    <a:lnTo>
                      <a:pt x="1209" y="58"/>
                    </a:lnTo>
                    <a:lnTo>
                      <a:pt x="1234" y="100"/>
                    </a:lnTo>
                    <a:lnTo>
                      <a:pt x="1243" y="130"/>
                    </a:lnTo>
                    <a:lnTo>
                      <a:pt x="1245" y="146"/>
                    </a:lnTo>
                    <a:lnTo>
                      <a:pt x="1247" y="163"/>
                    </a:lnTo>
                    <a:lnTo>
                      <a:pt x="1243" y="196"/>
                    </a:lnTo>
                    <a:lnTo>
                      <a:pt x="1227" y="240"/>
                    </a:lnTo>
                    <a:lnTo>
                      <a:pt x="1188" y="288"/>
                    </a:lnTo>
                    <a:lnTo>
                      <a:pt x="1147" y="312"/>
                    </a:lnTo>
                    <a:lnTo>
                      <a:pt x="1116" y="321"/>
                    </a:lnTo>
                    <a:lnTo>
                      <a:pt x="1100" y="324"/>
                    </a:lnTo>
                    <a:lnTo>
                      <a:pt x="177" y="415"/>
                    </a:lnTo>
                    <a:lnTo>
                      <a:pt x="170" y="415"/>
                    </a:lnTo>
                    <a:lnTo>
                      <a:pt x="162" y="415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6"/>
              <p:cNvSpPr>
                <a:spLocks/>
              </p:cNvSpPr>
              <p:nvPr/>
            </p:nvSpPr>
            <p:spPr bwMode="auto">
              <a:xfrm>
                <a:off x="5211763" y="2994025"/>
                <a:ext cx="419100" cy="273050"/>
              </a:xfrm>
              <a:custGeom>
                <a:avLst/>
                <a:gdLst>
                  <a:gd name="T0" fmla="*/ 896 w 1057"/>
                  <a:gd name="T1" fmla="*/ 685 h 685"/>
                  <a:gd name="T2" fmla="*/ 878 w 1057"/>
                  <a:gd name="T3" fmla="*/ 685 h 685"/>
                  <a:gd name="T4" fmla="*/ 842 w 1057"/>
                  <a:gd name="T5" fmla="*/ 676 h 685"/>
                  <a:gd name="T6" fmla="*/ 824 w 1057"/>
                  <a:gd name="T7" fmla="*/ 669 h 685"/>
                  <a:gd name="T8" fmla="*/ 89 w 1057"/>
                  <a:gd name="T9" fmla="*/ 307 h 685"/>
                  <a:gd name="T10" fmla="*/ 75 w 1057"/>
                  <a:gd name="T11" fmla="*/ 299 h 685"/>
                  <a:gd name="T12" fmla="*/ 49 w 1057"/>
                  <a:gd name="T13" fmla="*/ 280 h 685"/>
                  <a:gd name="T14" fmla="*/ 19 w 1057"/>
                  <a:gd name="T15" fmla="*/ 242 h 685"/>
                  <a:gd name="T16" fmla="*/ 0 w 1057"/>
                  <a:gd name="T17" fmla="*/ 184 h 685"/>
                  <a:gd name="T18" fmla="*/ 1 w 1057"/>
                  <a:gd name="T19" fmla="*/ 137 h 685"/>
                  <a:gd name="T20" fmla="*/ 9 w 1057"/>
                  <a:gd name="T21" fmla="*/ 105 h 685"/>
                  <a:gd name="T22" fmla="*/ 15 w 1057"/>
                  <a:gd name="T23" fmla="*/ 90 h 685"/>
                  <a:gd name="T24" fmla="*/ 24 w 1057"/>
                  <a:gd name="T25" fmla="*/ 75 h 685"/>
                  <a:gd name="T26" fmla="*/ 44 w 1057"/>
                  <a:gd name="T27" fmla="*/ 50 h 685"/>
                  <a:gd name="T28" fmla="*/ 80 w 1057"/>
                  <a:gd name="T29" fmla="*/ 21 h 685"/>
                  <a:gd name="T30" fmla="*/ 140 w 1057"/>
                  <a:gd name="T31" fmla="*/ 0 h 685"/>
                  <a:gd name="T32" fmla="*/ 186 w 1057"/>
                  <a:gd name="T33" fmla="*/ 1 h 685"/>
                  <a:gd name="T34" fmla="*/ 217 w 1057"/>
                  <a:gd name="T35" fmla="*/ 10 h 685"/>
                  <a:gd name="T36" fmla="*/ 233 w 1057"/>
                  <a:gd name="T37" fmla="*/ 17 h 685"/>
                  <a:gd name="T38" fmla="*/ 968 w 1057"/>
                  <a:gd name="T39" fmla="*/ 378 h 685"/>
                  <a:gd name="T40" fmla="*/ 982 w 1057"/>
                  <a:gd name="T41" fmla="*/ 386 h 685"/>
                  <a:gd name="T42" fmla="*/ 1008 w 1057"/>
                  <a:gd name="T43" fmla="*/ 405 h 685"/>
                  <a:gd name="T44" fmla="*/ 1038 w 1057"/>
                  <a:gd name="T45" fmla="*/ 443 h 685"/>
                  <a:gd name="T46" fmla="*/ 1057 w 1057"/>
                  <a:gd name="T47" fmla="*/ 501 h 685"/>
                  <a:gd name="T48" fmla="*/ 1056 w 1057"/>
                  <a:gd name="T49" fmla="*/ 549 h 685"/>
                  <a:gd name="T50" fmla="*/ 1048 w 1057"/>
                  <a:gd name="T51" fmla="*/ 580 h 685"/>
                  <a:gd name="T52" fmla="*/ 1042 w 1057"/>
                  <a:gd name="T53" fmla="*/ 596 h 685"/>
                  <a:gd name="T54" fmla="*/ 1030 w 1057"/>
                  <a:gd name="T55" fmla="*/ 617 h 685"/>
                  <a:gd name="T56" fmla="*/ 999 w 1057"/>
                  <a:gd name="T57" fmla="*/ 649 h 685"/>
                  <a:gd name="T58" fmla="*/ 961 w 1057"/>
                  <a:gd name="T59" fmla="*/ 672 h 685"/>
                  <a:gd name="T60" fmla="*/ 919 w 1057"/>
                  <a:gd name="T61" fmla="*/ 685 h 685"/>
                  <a:gd name="T62" fmla="*/ 896 w 1057"/>
                  <a:gd name="T63" fmla="*/ 685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57" h="685">
                    <a:moveTo>
                      <a:pt x="896" y="685"/>
                    </a:moveTo>
                    <a:lnTo>
                      <a:pt x="878" y="685"/>
                    </a:lnTo>
                    <a:lnTo>
                      <a:pt x="842" y="676"/>
                    </a:lnTo>
                    <a:lnTo>
                      <a:pt x="824" y="669"/>
                    </a:lnTo>
                    <a:lnTo>
                      <a:pt x="89" y="307"/>
                    </a:lnTo>
                    <a:lnTo>
                      <a:pt x="75" y="299"/>
                    </a:lnTo>
                    <a:lnTo>
                      <a:pt x="49" y="280"/>
                    </a:lnTo>
                    <a:lnTo>
                      <a:pt x="19" y="242"/>
                    </a:lnTo>
                    <a:lnTo>
                      <a:pt x="0" y="184"/>
                    </a:lnTo>
                    <a:lnTo>
                      <a:pt x="1" y="137"/>
                    </a:lnTo>
                    <a:lnTo>
                      <a:pt x="9" y="105"/>
                    </a:lnTo>
                    <a:lnTo>
                      <a:pt x="15" y="90"/>
                    </a:lnTo>
                    <a:lnTo>
                      <a:pt x="24" y="75"/>
                    </a:lnTo>
                    <a:lnTo>
                      <a:pt x="44" y="50"/>
                    </a:lnTo>
                    <a:lnTo>
                      <a:pt x="80" y="21"/>
                    </a:lnTo>
                    <a:lnTo>
                      <a:pt x="140" y="0"/>
                    </a:lnTo>
                    <a:lnTo>
                      <a:pt x="186" y="1"/>
                    </a:lnTo>
                    <a:lnTo>
                      <a:pt x="217" y="10"/>
                    </a:lnTo>
                    <a:lnTo>
                      <a:pt x="233" y="17"/>
                    </a:lnTo>
                    <a:lnTo>
                      <a:pt x="968" y="378"/>
                    </a:lnTo>
                    <a:lnTo>
                      <a:pt x="982" y="386"/>
                    </a:lnTo>
                    <a:lnTo>
                      <a:pt x="1008" y="405"/>
                    </a:lnTo>
                    <a:lnTo>
                      <a:pt x="1038" y="443"/>
                    </a:lnTo>
                    <a:lnTo>
                      <a:pt x="1057" y="501"/>
                    </a:lnTo>
                    <a:lnTo>
                      <a:pt x="1056" y="549"/>
                    </a:lnTo>
                    <a:lnTo>
                      <a:pt x="1048" y="580"/>
                    </a:lnTo>
                    <a:lnTo>
                      <a:pt x="1042" y="596"/>
                    </a:lnTo>
                    <a:lnTo>
                      <a:pt x="1030" y="617"/>
                    </a:lnTo>
                    <a:lnTo>
                      <a:pt x="999" y="649"/>
                    </a:lnTo>
                    <a:lnTo>
                      <a:pt x="961" y="672"/>
                    </a:lnTo>
                    <a:lnTo>
                      <a:pt x="919" y="685"/>
                    </a:lnTo>
                    <a:lnTo>
                      <a:pt x="896" y="685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5248275" y="4179888"/>
                <a:ext cx="427038" cy="255588"/>
              </a:xfrm>
              <a:custGeom>
                <a:avLst/>
                <a:gdLst>
                  <a:gd name="T0" fmla="*/ 161 w 1076"/>
                  <a:gd name="T1" fmla="*/ 647 h 647"/>
                  <a:gd name="T2" fmla="*/ 137 w 1076"/>
                  <a:gd name="T3" fmla="*/ 646 h 647"/>
                  <a:gd name="T4" fmla="*/ 93 w 1076"/>
                  <a:gd name="T5" fmla="*/ 631 h 647"/>
                  <a:gd name="T6" fmla="*/ 53 w 1076"/>
                  <a:gd name="T7" fmla="*/ 607 h 647"/>
                  <a:gd name="T8" fmla="*/ 23 w 1076"/>
                  <a:gd name="T9" fmla="*/ 570 h 647"/>
                  <a:gd name="T10" fmla="*/ 12 w 1076"/>
                  <a:gd name="T11" fmla="*/ 548 h 647"/>
                  <a:gd name="T12" fmla="*/ 6 w 1076"/>
                  <a:gd name="T13" fmla="*/ 533 h 647"/>
                  <a:gd name="T14" fmla="*/ 0 w 1076"/>
                  <a:gd name="T15" fmla="*/ 500 h 647"/>
                  <a:gd name="T16" fmla="*/ 1 w 1076"/>
                  <a:gd name="T17" fmla="*/ 454 h 647"/>
                  <a:gd name="T18" fmla="*/ 23 w 1076"/>
                  <a:gd name="T19" fmla="*/ 395 h 647"/>
                  <a:gd name="T20" fmla="*/ 56 w 1076"/>
                  <a:gd name="T21" fmla="*/ 360 h 647"/>
                  <a:gd name="T22" fmla="*/ 82 w 1076"/>
                  <a:gd name="T23" fmla="*/ 342 h 647"/>
                  <a:gd name="T24" fmla="*/ 97 w 1076"/>
                  <a:gd name="T25" fmla="*/ 336 h 647"/>
                  <a:gd name="T26" fmla="*/ 850 w 1076"/>
                  <a:gd name="T27" fmla="*/ 13 h 647"/>
                  <a:gd name="T28" fmla="*/ 866 w 1076"/>
                  <a:gd name="T29" fmla="*/ 7 h 647"/>
                  <a:gd name="T30" fmla="*/ 897 w 1076"/>
                  <a:gd name="T31" fmla="*/ 0 h 647"/>
                  <a:gd name="T32" fmla="*/ 945 w 1076"/>
                  <a:gd name="T33" fmla="*/ 1 h 647"/>
                  <a:gd name="T34" fmla="*/ 1002 w 1076"/>
                  <a:gd name="T35" fmla="*/ 25 h 647"/>
                  <a:gd name="T36" fmla="*/ 1037 w 1076"/>
                  <a:gd name="T37" fmla="*/ 56 h 647"/>
                  <a:gd name="T38" fmla="*/ 1055 w 1076"/>
                  <a:gd name="T39" fmla="*/ 83 h 647"/>
                  <a:gd name="T40" fmla="*/ 1063 w 1076"/>
                  <a:gd name="T41" fmla="*/ 97 h 647"/>
                  <a:gd name="T42" fmla="*/ 1069 w 1076"/>
                  <a:gd name="T43" fmla="*/ 113 h 647"/>
                  <a:gd name="T44" fmla="*/ 1076 w 1076"/>
                  <a:gd name="T45" fmla="*/ 145 h 647"/>
                  <a:gd name="T46" fmla="*/ 1074 w 1076"/>
                  <a:gd name="T47" fmla="*/ 192 h 647"/>
                  <a:gd name="T48" fmla="*/ 1051 w 1076"/>
                  <a:gd name="T49" fmla="*/ 250 h 647"/>
                  <a:gd name="T50" fmla="*/ 1019 w 1076"/>
                  <a:gd name="T51" fmla="*/ 285 h 647"/>
                  <a:gd name="T52" fmla="*/ 993 w 1076"/>
                  <a:gd name="T53" fmla="*/ 303 h 647"/>
                  <a:gd name="T54" fmla="*/ 977 w 1076"/>
                  <a:gd name="T55" fmla="*/ 310 h 647"/>
                  <a:gd name="T56" fmla="*/ 224 w 1076"/>
                  <a:gd name="T57" fmla="*/ 633 h 647"/>
                  <a:gd name="T58" fmla="*/ 209 w 1076"/>
                  <a:gd name="T59" fmla="*/ 639 h 647"/>
                  <a:gd name="T60" fmla="*/ 176 w 1076"/>
                  <a:gd name="T61" fmla="*/ 646 h 647"/>
                  <a:gd name="T62" fmla="*/ 161 w 1076"/>
                  <a:gd name="T63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6" h="647">
                    <a:moveTo>
                      <a:pt x="161" y="647"/>
                    </a:moveTo>
                    <a:lnTo>
                      <a:pt x="137" y="646"/>
                    </a:lnTo>
                    <a:lnTo>
                      <a:pt x="93" y="631"/>
                    </a:lnTo>
                    <a:lnTo>
                      <a:pt x="53" y="607"/>
                    </a:lnTo>
                    <a:lnTo>
                      <a:pt x="23" y="570"/>
                    </a:lnTo>
                    <a:lnTo>
                      <a:pt x="12" y="548"/>
                    </a:lnTo>
                    <a:lnTo>
                      <a:pt x="6" y="533"/>
                    </a:lnTo>
                    <a:lnTo>
                      <a:pt x="0" y="500"/>
                    </a:lnTo>
                    <a:lnTo>
                      <a:pt x="1" y="454"/>
                    </a:lnTo>
                    <a:lnTo>
                      <a:pt x="23" y="395"/>
                    </a:lnTo>
                    <a:lnTo>
                      <a:pt x="56" y="360"/>
                    </a:lnTo>
                    <a:lnTo>
                      <a:pt x="82" y="342"/>
                    </a:lnTo>
                    <a:lnTo>
                      <a:pt x="97" y="336"/>
                    </a:lnTo>
                    <a:lnTo>
                      <a:pt x="850" y="13"/>
                    </a:lnTo>
                    <a:lnTo>
                      <a:pt x="866" y="7"/>
                    </a:lnTo>
                    <a:lnTo>
                      <a:pt x="897" y="0"/>
                    </a:lnTo>
                    <a:lnTo>
                      <a:pt x="945" y="1"/>
                    </a:lnTo>
                    <a:lnTo>
                      <a:pt x="1002" y="25"/>
                    </a:lnTo>
                    <a:lnTo>
                      <a:pt x="1037" y="56"/>
                    </a:lnTo>
                    <a:lnTo>
                      <a:pt x="1055" y="83"/>
                    </a:lnTo>
                    <a:lnTo>
                      <a:pt x="1063" y="97"/>
                    </a:lnTo>
                    <a:lnTo>
                      <a:pt x="1069" y="113"/>
                    </a:lnTo>
                    <a:lnTo>
                      <a:pt x="1076" y="145"/>
                    </a:lnTo>
                    <a:lnTo>
                      <a:pt x="1074" y="192"/>
                    </a:lnTo>
                    <a:lnTo>
                      <a:pt x="1051" y="250"/>
                    </a:lnTo>
                    <a:lnTo>
                      <a:pt x="1019" y="285"/>
                    </a:lnTo>
                    <a:lnTo>
                      <a:pt x="993" y="303"/>
                    </a:lnTo>
                    <a:lnTo>
                      <a:pt x="977" y="310"/>
                    </a:lnTo>
                    <a:lnTo>
                      <a:pt x="224" y="633"/>
                    </a:lnTo>
                    <a:lnTo>
                      <a:pt x="209" y="639"/>
                    </a:lnTo>
                    <a:lnTo>
                      <a:pt x="176" y="646"/>
                    </a:lnTo>
                    <a:lnTo>
                      <a:pt x="161" y="647"/>
                    </a:lnTo>
                    <a:close/>
                  </a:path>
                </a:pathLst>
              </a:custGeom>
              <a:solidFill>
                <a:srgbClr val="183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7188200" y="3371850"/>
                <a:ext cx="831850" cy="831850"/>
              </a:xfrm>
              <a:custGeom>
                <a:avLst/>
                <a:gdLst>
                  <a:gd name="T0" fmla="*/ 883 w 2097"/>
                  <a:gd name="T1" fmla="*/ 2096 h 2096"/>
                  <a:gd name="T2" fmla="*/ 836 w 2097"/>
                  <a:gd name="T3" fmla="*/ 1930 h 2096"/>
                  <a:gd name="T4" fmla="*/ 658 w 2097"/>
                  <a:gd name="T5" fmla="*/ 1867 h 2096"/>
                  <a:gd name="T6" fmla="*/ 536 w 2097"/>
                  <a:gd name="T7" fmla="*/ 1795 h 2096"/>
                  <a:gd name="T8" fmla="*/ 437 w 2097"/>
                  <a:gd name="T9" fmla="*/ 1890 h 2096"/>
                  <a:gd name="T10" fmla="*/ 428 w 2097"/>
                  <a:gd name="T11" fmla="*/ 1904 h 2096"/>
                  <a:gd name="T12" fmla="*/ 191 w 2097"/>
                  <a:gd name="T13" fmla="*/ 1672 h 2096"/>
                  <a:gd name="T14" fmla="*/ 276 w 2097"/>
                  <a:gd name="T15" fmla="*/ 1523 h 2096"/>
                  <a:gd name="T16" fmla="*/ 195 w 2097"/>
                  <a:gd name="T17" fmla="*/ 1353 h 2096"/>
                  <a:gd name="T18" fmla="*/ 157 w 2097"/>
                  <a:gd name="T19" fmla="*/ 1213 h 2096"/>
                  <a:gd name="T20" fmla="*/ 0 w 2097"/>
                  <a:gd name="T21" fmla="*/ 883 h 2096"/>
                  <a:gd name="T22" fmla="*/ 168 w 2097"/>
                  <a:gd name="T23" fmla="*/ 836 h 2096"/>
                  <a:gd name="T24" fmla="*/ 231 w 2097"/>
                  <a:gd name="T25" fmla="*/ 656 h 2096"/>
                  <a:gd name="T26" fmla="*/ 301 w 2097"/>
                  <a:gd name="T27" fmla="*/ 535 h 2096"/>
                  <a:gd name="T28" fmla="*/ 424 w 2097"/>
                  <a:gd name="T29" fmla="*/ 191 h 2096"/>
                  <a:gd name="T30" fmla="*/ 575 w 2097"/>
                  <a:gd name="T31" fmla="*/ 275 h 2096"/>
                  <a:gd name="T32" fmla="*/ 744 w 2097"/>
                  <a:gd name="T33" fmla="*/ 195 h 2096"/>
                  <a:gd name="T34" fmla="*/ 883 w 2097"/>
                  <a:gd name="T35" fmla="*/ 157 h 2096"/>
                  <a:gd name="T36" fmla="*/ 1215 w 2097"/>
                  <a:gd name="T37" fmla="*/ 0 h 2096"/>
                  <a:gd name="T38" fmla="*/ 1261 w 2097"/>
                  <a:gd name="T39" fmla="*/ 167 h 2096"/>
                  <a:gd name="T40" fmla="*/ 1440 w 2097"/>
                  <a:gd name="T41" fmla="*/ 231 h 2096"/>
                  <a:gd name="T42" fmla="*/ 1562 w 2097"/>
                  <a:gd name="T43" fmla="*/ 301 h 2096"/>
                  <a:gd name="T44" fmla="*/ 1907 w 2097"/>
                  <a:gd name="T45" fmla="*/ 424 h 2096"/>
                  <a:gd name="T46" fmla="*/ 1821 w 2097"/>
                  <a:gd name="T47" fmla="*/ 574 h 2096"/>
                  <a:gd name="T48" fmla="*/ 1903 w 2097"/>
                  <a:gd name="T49" fmla="*/ 744 h 2096"/>
                  <a:gd name="T50" fmla="*/ 1941 w 2097"/>
                  <a:gd name="T51" fmla="*/ 883 h 2096"/>
                  <a:gd name="T52" fmla="*/ 2097 w 2097"/>
                  <a:gd name="T53" fmla="*/ 1213 h 2096"/>
                  <a:gd name="T54" fmla="*/ 1930 w 2097"/>
                  <a:gd name="T55" fmla="*/ 1261 h 2096"/>
                  <a:gd name="T56" fmla="*/ 1867 w 2097"/>
                  <a:gd name="T57" fmla="*/ 1440 h 2096"/>
                  <a:gd name="T58" fmla="*/ 1797 w 2097"/>
                  <a:gd name="T59" fmla="*/ 1562 h 2096"/>
                  <a:gd name="T60" fmla="*/ 1674 w 2097"/>
                  <a:gd name="T61" fmla="*/ 1907 h 2096"/>
                  <a:gd name="T62" fmla="*/ 1523 w 2097"/>
                  <a:gd name="T63" fmla="*/ 1821 h 2096"/>
                  <a:gd name="T64" fmla="*/ 1354 w 2097"/>
                  <a:gd name="T65" fmla="*/ 1903 h 2096"/>
                  <a:gd name="T66" fmla="*/ 1215 w 2097"/>
                  <a:gd name="T67" fmla="*/ 1939 h 2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97" h="2096">
                    <a:moveTo>
                      <a:pt x="1215" y="2096"/>
                    </a:moveTo>
                    <a:lnTo>
                      <a:pt x="883" y="2096"/>
                    </a:lnTo>
                    <a:lnTo>
                      <a:pt x="883" y="1939"/>
                    </a:lnTo>
                    <a:lnTo>
                      <a:pt x="836" y="1930"/>
                    </a:lnTo>
                    <a:lnTo>
                      <a:pt x="744" y="1903"/>
                    </a:lnTo>
                    <a:lnTo>
                      <a:pt x="658" y="1867"/>
                    </a:lnTo>
                    <a:lnTo>
                      <a:pt x="575" y="1821"/>
                    </a:lnTo>
                    <a:lnTo>
                      <a:pt x="536" y="1795"/>
                    </a:lnTo>
                    <a:lnTo>
                      <a:pt x="440" y="1891"/>
                    </a:lnTo>
                    <a:lnTo>
                      <a:pt x="437" y="1890"/>
                    </a:lnTo>
                    <a:lnTo>
                      <a:pt x="433" y="1889"/>
                    </a:lnTo>
                    <a:lnTo>
                      <a:pt x="428" y="1904"/>
                    </a:lnTo>
                    <a:lnTo>
                      <a:pt x="424" y="1907"/>
                    </a:lnTo>
                    <a:lnTo>
                      <a:pt x="191" y="1672"/>
                    </a:lnTo>
                    <a:lnTo>
                      <a:pt x="301" y="1562"/>
                    </a:lnTo>
                    <a:lnTo>
                      <a:pt x="276" y="1523"/>
                    </a:lnTo>
                    <a:lnTo>
                      <a:pt x="231" y="1440"/>
                    </a:lnTo>
                    <a:lnTo>
                      <a:pt x="195" y="1353"/>
                    </a:lnTo>
                    <a:lnTo>
                      <a:pt x="168" y="1261"/>
                    </a:lnTo>
                    <a:lnTo>
                      <a:pt x="157" y="1213"/>
                    </a:lnTo>
                    <a:lnTo>
                      <a:pt x="0" y="1213"/>
                    </a:lnTo>
                    <a:lnTo>
                      <a:pt x="0" y="883"/>
                    </a:lnTo>
                    <a:lnTo>
                      <a:pt x="157" y="883"/>
                    </a:lnTo>
                    <a:lnTo>
                      <a:pt x="168" y="836"/>
                    </a:lnTo>
                    <a:lnTo>
                      <a:pt x="195" y="744"/>
                    </a:lnTo>
                    <a:lnTo>
                      <a:pt x="231" y="656"/>
                    </a:lnTo>
                    <a:lnTo>
                      <a:pt x="276" y="574"/>
                    </a:lnTo>
                    <a:lnTo>
                      <a:pt x="301" y="535"/>
                    </a:lnTo>
                    <a:lnTo>
                      <a:pt x="191" y="424"/>
                    </a:lnTo>
                    <a:lnTo>
                      <a:pt x="424" y="191"/>
                    </a:lnTo>
                    <a:lnTo>
                      <a:pt x="536" y="301"/>
                    </a:lnTo>
                    <a:lnTo>
                      <a:pt x="575" y="275"/>
                    </a:lnTo>
                    <a:lnTo>
                      <a:pt x="658" y="231"/>
                    </a:lnTo>
                    <a:lnTo>
                      <a:pt x="744" y="195"/>
                    </a:lnTo>
                    <a:lnTo>
                      <a:pt x="836" y="167"/>
                    </a:lnTo>
                    <a:lnTo>
                      <a:pt x="883" y="157"/>
                    </a:lnTo>
                    <a:lnTo>
                      <a:pt x="883" y="0"/>
                    </a:lnTo>
                    <a:lnTo>
                      <a:pt x="1215" y="0"/>
                    </a:lnTo>
                    <a:lnTo>
                      <a:pt x="1215" y="157"/>
                    </a:lnTo>
                    <a:lnTo>
                      <a:pt x="1261" y="167"/>
                    </a:lnTo>
                    <a:lnTo>
                      <a:pt x="1354" y="195"/>
                    </a:lnTo>
                    <a:lnTo>
                      <a:pt x="1440" y="231"/>
                    </a:lnTo>
                    <a:lnTo>
                      <a:pt x="1523" y="275"/>
                    </a:lnTo>
                    <a:lnTo>
                      <a:pt x="1562" y="301"/>
                    </a:lnTo>
                    <a:lnTo>
                      <a:pt x="1674" y="191"/>
                    </a:lnTo>
                    <a:lnTo>
                      <a:pt x="1907" y="424"/>
                    </a:lnTo>
                    <a:lnTo>
                      <a:pt x="1797" y="535"/>
                    </a:lnTo>
                    <a:lnTo>
                      <a:pt x="1821" y="574"/>
                    </a:lnTo>
                    <a:lnTo>
                      <a:pt x="1867" y="656"/>
                    </a:lnTo>
                    <a:lnTo>
                      <a:pt x="1903" y="744"/>
                    </a:lnTo>
                    <a:lnTo>
                      <a:pt x="1930" y="836"/>
                    </a:lnTo>
                    <a:lnTo>
                      <a:pt x="1941" y="883"/>
                    </a:lnTo>
                    <a:lnTo>
                      <a:pt x="2097" y="883"/>
                    </a:lnTo>
                    <a:lnTo>
                      <a:pt x="2097" y="1213"/>
                    </a:lnTo>
                    <a:lnTo>
                      <a:pt x="1941" y="1213"/>
                    </a:lnTo>
                    <a:lnTo>
                      <a:pt x="1930" y="1261"/>
                    </a:lnTo>
                    <a:lnTo>
                      <a:pt x="1903" y="1353"/>
                    </a:lnTo>
                    <a:lnTo>
                      <a:pt x="1867" y="1440"/>
                    </a:lnTo>
                    <a:lnTo>
                      <a:pt x="1821" y="1523"/>
                    </a:lnTo>
                    <a:lnTo>
                      <a:pt x="1797" y="1562"/>
                    </a:lnTo>
                    <a:lnTo>
                      <a:pt x="1907" y="1672"/>
                    </a:lnTo>
                    <a:lnTo>
                      <a:pt x="1674" y="1907"/>
                    </a:lnTo>
                    <a:lnTo>
                      <a:pt x="1562" y="1795"/>
                    </a:lnTo>
                    <a:lnTo>
                      <a:pt x="1523" y="1821"/>
                    </a:lnTo>
                    <a:lnTo>
                      <a:pt x="1440" y="1867"/>
                    </a:lnTo>
                    <a:lnTo>
                      <a:pt x="1354" y="1903"/>
                    </a:lnTo>
                    <a:lnTo>
                      <a:pt x="1261" y="1930"/>
                    </a:lnTo>
                    <a:lnTo>
                      <a:pt x="1215" y="1939"/>
                    </a:lnTo>
                    <a:lnTo>
                      <a:pt x="1215" y="20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7370763" y="3554413"/>
                <a:ext cx="468313" cy="468313"/>
              </a:xfrm>
              <a:custGeom>
                <a:avLst/>
                <a:gdLst>
                  <a:gd name="T0" fmla="*/ 590 w 1180"/>
                  <a:gd name="T1" fmla="*/ 0 h 1179"/>
                  <a:gd name="T2" fmla="*/ 529 w 1180"/>
                  <a:gd name="T3" fmla="*/ 1 h 1179"/>
                  <a:gd name="T4" fmla="*/ 414 w 1180"/>
                  <a:gd name="T5" fmla="*/ 26 h 1179"/>
                  <a:gd name="T6" fmla="*/ 309 w 1180"/>
                  <a:gd name="T7" fmla="*/ 70 h 1179"/>
                  <a:gd name="T8" fmla="*/ 214 w 1180"/>
                  <a:gd name="T9" fmla="*/ 133 h 1179"/>
                  <a:gd name="T10" fmla="*/ 134 w 1180"/>
                  <a:gd name="T11" fmla="*/ 214 h 1179"/>
                  <a:gd name="T12" fmla="*/ 70 w 1180"/>
                  <a:gd name="T13" fmla="*/ 308 h 1179"/>
                  <a:gd name="T14" fmla="*/ 26 w 1180"/>
                  <a:gd name="T15" fmla="*/ 413 h 1179"/>
                  <a:gd name="T16" fmla="*/ 3 w 1180"/>
                  <a:gd name="T17" fmla="*/ 529 h 1179"/>
                  <a:gd name="T18" fmla="*/ 0 w 1180"/>
                  <a:gd name="T19" fmla="*/ 590 h 1179"/>
                  <a:gd name="T20" fmla="*/ 3 w 1180"/>
                  <a:gd name="T21" fmla="*/ 651 h 1179"/>
                  <a:gd name="T22" fmla="*/ 26 w 1180"/>
                  <a:gd name="T23" fmla="*/ 765 h 1179"/>
                  <a:gd name="T24" fmla="*/ 70 w 1180"/>
                  <a:gd name="T25" fmla="*/ 871 h 1179"/>
                  <a:gd name="T26" fmla="*/ 134 w 1180"/>
                  <a:gd name="T27" fmla="*/ 966 h 1179"/>
                  <a:gd name="T28" fmla="*/ 214 w 1180"/>
                  <a:gd name="T29" fmla="*/ 1045 h 1179"/>
                  <a:gd name="T30" fmla="*/ 309 w 1180"/>
                  <a:gd name="T31" fmla="*/ 1108 h 1179"/>
                  <a:gd name="T32" fmla="*/ 414 w 1180"/>
                  <a:gd name="T33" fmla="*/ 1154 h 1179"/>
                  <a:gd name="T34" fmla="*/ 529 w 1180"/>
                  <a:gd name="T35" fmla="*/ 1177 h 1179"/>
                  <a:gd name="T36" fmla="*/ 590 w 1180"/>
                  <a:gd name="T37" fmla="*/ 1179 h 1179"/>
                  <a:gd name="T38" fmla="*/ 590 w 1180"/>
                  <a:gd name="T39" fmla="*/ 1179 h 1179"/>
                  <a:gd name="T40" fmla="*/ 651 w 1180"/>
                  <a:gd name="T41" fmla="*/ 1177 h 1179"/>
                  <a:gd name="T42" fmla="*/ 766 w 1180"/>
                  <a:gd name="T43" fmla="*/ 1154 h 1179"/>
                  <a:gd name="T44" fmla="*/ 871 w 1180"/>
                  <a:gd name="T45" fmla="*/ 1108 h 1179"/>
                  <a:gd name="T46" fmla="*/ 966 w 1180"/>
                  <a:gd name="T47" fmla="*/ 1045 h 1179"/>
                  <a:gd name="T48" fmla="*/ 1046 w 1180"/>
                  <a:gd name="T49" fmla="*/ 966 h 1179"/>
                  <a:gd name="T50" fmla="*/ 1110 w 1180"/>
                  <a:gd name="T51" fmla="*/ 871 h 1179"/>
                  <a:gd name="T52" fmla="*/ 1154 w 1180"/>
                  <a:gd name="T53" fmla="*/ 765 h 1179"/>
                  <a:gd name="T54" fmla="*/ 1177 w 1180"/>
                  <a:gd name="T55" fmla="*/ 651 h 1179"/>
                  <a:gd name="T56" fmla="*/ 1180 w 1180"/>
                  <a:gd name="T57" fmla="*/ 590 h 1179"/>
                  <a:gd name="T58" fmla="*/ 1177 w 1180"/>
                  <a:gd name="T59" fmla="*/ 529 h 1179"/>
                  <a:gd name="T60" fmla="*/ 1154 w 1180"/>
                  <a:gd name="T61" fmla="*/ 413 h 1179"/>
                  <a:gd name="T62" fmla="*/ 1110 w 1180"/>
                  <a:gd name="T63" fmla="*/ 308 h 1179"/>
                  <a:gd name="T64" fmla="*/ 1046 w 1180"/>
                  <a:gd name="T65" fmla="*/ 214 h 1179"/>
                  <a:gd name="T66" fmla="*/ 966 w 1180"/>
                  <a:gd name="T67" fmla="*/ 133 h 1179"/>
                  <a:gd name="T68" fmla="*/ 871 w 1180"/>
                  <a:gd name="T69" fmla="*/ 70 h 1179"/>
                  <a:gd name="T70" fmla="*/ 766 w 1180"/>
                  <a:gd name="T71" fmla="*/ 26 h 1179"/>
                  <a:gd name="T72" fmla="*/ 651 w 1180"/>
                  <a:gd name="T73" fmla="*/ 1 h 1179"/>
                  <a:gd name="T74" fmla="*/ 590 w 1180"/>
                  <a:gd name="T75" fmla="*/ 0 h 1179"/>
                  <a:gd name="T76" fmla="*/ 590 w 1180"/>
                  <a:gd name="T77" fmla="*/ 0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80" h="1179">
                    <a:moveTo>
                      <a:pt x="590" y="0"/>
                    </a:moveTo>
                    <a:lnTo>
                      <a:pt x="529" y="1"/>
                    </a:lnTo>
                    <a:lnTo>
                      <a:pt x="414" y="26"/>
                    </a:lnTo>
                    <a:lnTo>
                      <a:pt x="309" y="70"/>
                    </a:lnTo>
                    <a:lnTo>
                      <a:pt x="214" y="133"/>
                    </a:lnTo>
                    <a:lnTo>
                      <a:pt x="134" y="214"/>
                    </a:lnTo>
                    <a:lnTo>
                      <a:pt x="70" y="308"/>
                    </a:lnTo>
                    <a:lnTo>
                      <a:pt x="26" y="413"/>
                    </a:lnTo>
                    <a:lnTo>
                      <a:pt x="3" y="529"/>
                    </a:lnTo>
                    <a:lnTo>
                      <a:pt x="0" y="590"/>
                    </a:lnTo>
                    <a:lnTo>
                      <a:pt x="3" y="651"/>
                    </a:lnTo>
                    <a:lnTo>
                      <a:pt x="26" y="765"/>
                    </a:lnTo>
                    <a:lnTo>
                      <a:pt x="70" y="871"/>
                    </a:lnTo>
                    <a:lnTo>
                      <a:pt x="134" y="966"/>
                    </a:lnTo>
                    <a:lnTo>
                      <a:pt x="214" y="1045"/>
                    </a:lnTo>
                    <a:lnTo>
                      <a:pt x="309" y="1108"/>
                    </a:lnTo>
                    <a:lnTo>
                      <a:pt x="414" y="1154"/>
                    </a:lnTo>
                    <a:lnTo>
                      <a:pt x="529" y="1177"/>
                    </a:lnTo>
                    <a:lnTo>
                      <a:pt x="590" y="1179"/>
                    </a:lnTo>
                    <a:lnTo>
                      <a:pt x="590" y="1179"/>
                    </a:lnTo>
                    <a:lnTo>
                      <a:pt x="651" y="1177"/>
                    </a:lnTo>
                    <a:lnTo>
                      <a:pt x="766" y="1154"/>
                    </a:lnTo>
                    <a:lnTo>
                      <a:pt x="871" y="1108"/>
                    </a:lnTo>
                    <a:lnTo>
                      <a:pt x="966" y="1045"/>
                    </a:lnTo>
                    <a:lnTo>
                      <a:pt x="1046" y="966"/>
                    </a:lnTo>
                    <a:lnTo>
                      <a:pt x="1110" y="871"/>
                    </a:lnTo>
                    <a:lnTo>
                      <a:pt x="1154" y="765"/>
                    </a:lnTo>
                    <a:lnTo>
                      <a:pt x="1177" y="651"/>
                    </a:lnTo>
                    <a:lnTo>
                      <a:pt x="1180" y="590"/>
                    </a:lnTo>
                    <a:lnTo>
                      <a:pt x="1177" y="529"/>
                    </a:lnTo>
                    <a:lnTo>
                      <a:pt x="1154" y="413"/>
                    </a:lnTo>
                    <a:lnTo>
                      <a:pt x="1110" y="308"/>
                    </a:lnTo>
                    <a:lnTo>
                      <a:pt x="1046" y="214"/>
                    </a:lnTo>
                    <a:lnTo>
                      <a:pt x="966" y="133"/>
                    </a:lnTo>
                    <a:lnTo>
                      <a:pt x="871" y="70"/>
                    </a:lnTo>
                    <a:lnTo>
                      <a:pt x="766" y="26"/>
                    </a:lnTo>
                    <a:lnTo>
                      <a:pt x="651" y="1"/>
                    </a:lnTo>
                    <a:lnTo>
                      <a:pt x="590" y="0"/>
                    </a:lnTo>
                    <a:lnTo>
                      <a:pt x="5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90"/>
              <p:cNvSpPr>
                <a:spLocks/>
              </p:cNvSpPr>
              <p:nvPr/>
            </p:nvSpPr>
            <p:spPr bwMode="auto">
              <a:xfrm>
                <a:off x="7389813" y="3028950"/>
                <a:ext cx="301625" cy="301625"/>
              </a:xfrm>
              <a:custGeom>
                <a:avLst/>
                <a:gdLst>
                  <a:gd name="T0" fmla="*/ 441 w 760"/>
                  <a:gd name="T1" fmla="*/ 761 h 761"/>
                  <a:gd name="T2" fmla="*/ 320 w 760"/>
                  <a:gd name="T3" fmla="*/ 761 h 761"/>
                  <a:gd name="T4" fmla="*/ 320 w 760"/>
                  <a:gd name="T5" fmla="*/ 704 h 761"/>
                  <a:gd name="T6" fmla="*/ 287 w 760"/>
                  <a:gd name="T7" fmla="*/ 696 h 761"/>
                  <a:gd name="T8" fmla="*/ 223 w 760"/>
                  <a:gd name="T9" fmla="*/ 670 h 761"/>
                  <a:gd name="T10" fmla="*/ 195 w 760"/>
                  <a:gd name="T11" fmla="*/ 652 h 761"/>
                  <a:gd name="T12" fmla="*/ 154 w 760"/>
                  <a:gd name="T13" fmla="*/ 692 h 761"/>
                  <a:gd name="T14" fmla="*/ 69 w 760"/>
                  <a:gd name="T15" fmla="*/ 606 h 761"/>
                  <a:gd name="T16" fmla="*/ 109 w 760"/>
                  <a:gd name="T17" fmla="*/ 566 h 761"/>
                  <a:gd name="T18" fmla="*/ 91 w 760"/>
                  <a:gd name="T19" fmla="*/ 538 h 761"/>
                  <a:gd name="T20" fmla="*/ 65 w 760"/>
                  <a:gd name="T21" fmla="*/ 474 h 761"/>
                  <a:gd name="T22" fmla="*/ 57 w 760"/>
                  <a:gd name="T23" fmla="*/ 441 h 761"/>
                  <a:gd name="T24" fmla="*/ 0 w 760"/>
                  <a:gd name="T25" fmla="*/ 441 h 761"/>
                  <a:gd name="T26" fmla="*/ 0 w 760"/>
                  <a:gd name="T27" fmla="*/ 320 h 761"/>
                  <a:gd name="T28" fmla="*/ 57 w 760"/>
                  <a:gd name="T29" fmla="*/ 320 h 761"/>
                  <a:gd name="T30" fmla="*/ 65 w 760"/>
                  <a:gd name="T31" fmla="*/ 286 h 761"/>
                  <a:gd name="T32" fmla="*/ 91 w 760"/>
                  <a:gd name="T33" fmla="*/ 223 h 761"/>
                  <a:gd name="T34" fmla="*/ 109 w 760"/>
                  <a:gd name="T35" fmla="*/ 194 h 761"/>
                  <a:gd name="T36" fmla="*/ 69 w 760"/>
                  <a:gd name="T37" fmla="*/ 154 h 761"/>
                  <a:gd name="T38" fmla="*/ 154 w 760"/>
                  <a:gd name="T39" fmla="*/ 69 h 761"/>
                  <a:gd name="T40" fmla="*/ 195 w 760"/>
                  <a:gd name="T41" fmla="*/ 109 h 761"/>
                  <a:gd name="T42" fmla="*/ 223 w 760"/>
                  <a:gd name="T43" fmla="*/ 91 h 761"/>
                  <a:gd name="T44" fmla="*/ 287 w 760"/>
                  <a:gd name="T45" fmla="*/ 65 h 761"/>
                  <a:gd name="T46" fmla="*/ 320 w 760"/>
                  <a:gd name="T47" fmla="*/ 57 h 761"/>
                  <a:gd name="T48" fmla="*/ 320 w 760"/>
                  <a:gd name="T49" fmla="*/ 0 h 761"/>
                  <a:gd name="T50" fmla="*/ 441 w 760"/>
                  <a:gd name="T51" fmla="*/ 0 h 761"/>
                  <a:gd name="T52" fmla="*/ 441 w 760"/>
                  <a:gd name="T53" fmla="*/ 57 h 761"/>
                  <a:gd name="T54" fmla="*/ 475 w 760"/>
                  <a:gd name="T55" fmla="*/ 65 h 761"/>
                  <a:gd name="T56" fmla="*/ 538 w 760"/>
                  <a:gd name="T57" fmla="*/ 91 h 761"/>
                  <a:gd name="T58" fmla="*/ 567 w 760"/>
                  <a:gd name="T59" fmla="*/ 109 h 761"/>
                  <a:gd name="T60" fmla="*/ 607 w 760"/>
                  <a:gd name="T61" fmla="*/ 69 h 761"/>
                  <a:gd name="T62" fmla="*/ 691 w 760"/>
                  <a:gd name="T63" fmla="*/ 154 h 761"/>
                  <a:gd name="T64" fmla="*/ 651 w 760"/>
                  <a:gd name="T65" fmla="*/ 194 h 761"/>
                  <a:gd name="T66" fmla="*/ 669 w 760"/>
                  <a:gd name="T67" fmla="*/ 223 h 761"/>
                  <a:gd name="T68" fmla="*/ 696 w 760"/>
                  <a:gd name="T69" fmla="*/ 286 h 761"/>
                  <a:gd name="T70" fmla="*/ 704 w 760"/>
                  <a:gd name="T71" fmla="*/ 320 h 761"/>
                  <a:gd name="T72" fmla="*/ 760 w 760"/>
                  <a:gd name="T73" fmla="*/ 320 h 761"/>
                  <a:gd name="T74" fmla="*/ 760 w 760"/>
                  <a:gd name="T75" fmla="*/ 441 h 761"/>
                  <a:gd name="T76" fmla="*/ 704 w 760"/>
                  <a:gd name="T77" fmla="*/ 441 h 761"/>
                  <a:gd name="T78" fmla="*/ 696 w 760"/>
                  <a:gd name="T79" fmla="*/ 474 h 761"/>
                  <a:gd name="T80" fmla="*/ 669 w 760"/>
                  <a:gd name="T81" fmla="*/ 538 h 761"/>
                  <a:gd name="T82" fmla="*/ 651 w 760"/>
                  <a:gd name="T83" fmla="*/ 566 h 761"/>
                  <a:gd name="T84" fmla="*/ 691 w 760"/>
                  <a:gd name="T85" fmla="*/ 606 h 761"/>
                  <a:gd name="T86" fmla="*/ 607 w 760"/>
                  <a:gd name="T87" fmla="*/ 692 h 761"/>
                  <a:gd name="T88" fmla="*/ 567 w 760"/>
                  <a:gd name="T89" fmla="*/ 652 h 761"/>
                  <a:gd name="T90" fmla="*/ 538 w 760"/>
                  <a:gd name="T91" fmla="*/ 670 h 761"/>
                  <a:gd name="T92" fmla="*/ 475 w 760"/>
                  <a:gd name="T93" fmla="*/ 696 h 761"/>
                  <a:gd name="T94" fmla="*/ 441 w 760"/>
                  <a:gd name="T95" fmla="*/ 704 h 761"/>
                  <a:gd name="T96" fmla="*/ 441 w 760"/>
                  <a:gd name="T97" fmla="*/ 761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0" h="761">
                    <a:moveTo>
                      <a:pt x="441" y="761"/>
                    </a:moveTo>
                    <a:lnTo>
                      <a:pt x="320" y="761"/>
                    </a:lnTo>
                    <a:lnTo>
                      <a:pt x="320" y="704"/>
                    </a:lnTo>
                    <a:lnTo>
                      <a:pt x="287" y="696"/>
                    </a:lnTo>
                    <a:lnTo>
                      <a:pt x="223" y="670"/>
                    </a:lnTo>
                    <a:lnTo>
                      <a:pt x="195" y="652"/>
                    </a:lnTo>
                    <a:lnTo>
                      <a:pt x="154" y="692"/>
                    </a:lnTo>
                    <a:lnTo>
                      <a:pt x="69" y="606"/>
                    </a:lnTo>
                    <a:lnTo>
                      <a:pt x="109" y="566"/>
                    </a:lnTo>
                    <a:lnTo>
                      <a:pt x="91" y="538"/>
                    </a:lnTo>
                    <a:lnTo>
                      <a:pt x="65" y="474"/>
                    </a:lnTo>
                    <a:lnTo>
                      <a:pt x="57" y="441"/>
                    </a:lnTo>
                    <a:lnTo>
                      <a:pt x="0" y="441"/>
                    </a:lnTo>
                    <a:lnTo>
                      <a:pt x="0" y="320"/>
                    </a:lnTo>
                    <a:lnTo>
                      <a:pt x="57" y="320"/>
                    </a:lnTo>
                    <a:lnTo>
                      <a:pt x="65" y="286"/>
                    </a:lnTo>
                    <a:lnTo>
                      <a:pt x="91" y="223"/>
                    </a:lnTo>
                    <a:lnTo>
                      <a:pt x="109" y="194"/>
                    </a:lnTo>
                    <a:lnTo>
                      <a:pt x="69" y="154"/>
                    </a:lnTo>
                    <a:lnTo>
                      <a:pt x="154" y="69"/>
                    </a:lnTo>
                    <a:lnTo>
                      <a:pt x="195" y="109"/>
                    </a:lnTo>
                    <a:lnTo>
                      <a:pt x="223" y="91"/>
                    </a:lnTo>
                    <a:lnTo>
                      <a:pt x="287" y="65"/>
                    </a:lnTo>
                    <a:lnTo>
                      <a:pt x="320" y="57"/>
                    </a:lnTo>
                    <a:lnTo>
                      <a:pt x="320" y="0"/>
                    </a:lnTo>
                    <a:lnTo>
                      <a:pt x="441" y="0"/>
                    </a:lnTo>
                    <a:lnTo>
                      <a:pt x="441" y="57"/>
                    </a:lnTo>
                    <a:lnTo>
                      <a:pt x="475" y="65"/>
                    </a:lnTo>
                    <a:lnTo>
                      <a:pt x="538" y="91"/>
                    </a:lnTo>
                    <a:lnTo>
                      <a:pt x="567" y="109"/>
                    </a:lnTo>
                    <a:lnTo>
                      <a:pt x="607" y="69"/>
                    </a:lnTo>
                    <a:lnTo>
                      <a:pt x="691" y="154"/>
                    </a:lnTo>
                    <a:lnTo>
                      <a:pt x="651" y="194"/>
                    </a:lnTo>
                    <a:lnTo>
                      <a:pt x="669" y="223"/>
                    </a:lnTo>
                    <a:lnTo>
                      <a:pt x="696" y="286"/>
                    </a:lnTo>
                    <a:lnTo>
                      <a:pt x="704" y="320"/>
                    </a:lnTo>
                    <a:lnTo>
                      <a:pt x="760" y="320"/>
                    </a:lnTo>
                    <a:lnTo>
                      <a:pt x="760" y="441"/>
                    </a:lnTo>
                    <a:lnTo>
                      <a:pt x="704" y="441"/>
                    </a:lnTo>
                    <a:lnTo>
                      <a:pt x="696" y="474"/>
                    </a:lnTo>
                    <a:lnTo>
                      <a:pt x="669" y="538"/>
                    </a:lnTo>
                    <a:lnTo>
                      <a:pt x="651" y="566"/>
                    </a:lnTo>
                    <a:lnTo>
                      <a:pt x="691" y="606"/>
                    </a:lnTo>
                    <a:lnTo>
                      <a:pt x="607" y="692"/>
                    </a:lnTo>
                    <a:lnTo>
                      <a:pt x="567" y="652"/>
                    </a:lnTo>
                    <a:lnTo>
                      <a:pt x="538" y="670"/>
                    </a:lnTo>
                    <a:lnTo>
                      <a:pt x="475" y="696"/>
                    </a:lnTo>
                    <a:lnTo>
                      <a:pt x="441" y="704"/>
                    </a:lnTo>
                    <a:lnTo>
                      <a:pt x="441" y="7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1"/>
              <p:cNvSpPr>
                <a:spLocks/>
              </p:cNvSpPr>
              <p:nvPr/>
            </p:nvSpPr>
            <p:spPr bwMode="auto">
              <a:xfrm>
                <a:off x="7443788" y="3084513"/>
                <a:ext cx="193675" cy="192088"/>
              </a:xfrm>
              <a:custGeom>
                <a:avLst/>
                <a:gdLst>
                  <a:gd name="T0" fmla="*/ 242 w 486"/>
                  <a:gd name="T1" fmla="*/ 0 h 486"/>
                  <a:gd name="T2" fmla="*/ 217 w 486"/>
                  <a:gd name="T3" fmla="*/ 2 h 486"/>
                  <a:gd name="T4" fmla="*/ 169 w 486"/>
                  <a:gd name="T5" fmla="*/ 11 h 486"/>
                  <a:gd name="T6" fmla="*/ 127 w 486"/>
                  <a:gd name="T7" fmla="*/ 30 h 486"/>
                  <a:gd name="T8" fmla="*/ 88 w 486"/>
                  <a:gd name="T9" fmla="*/ 56 h 486"/>
                  <a:gd name="T10" fmla="*/ 55 w 486"/>
                  <a:gd name="T11" fmla="*/ 88 h 486"/>
                  <a:gd name="T12" fmla="*/ 28 w 486"/>
                  <a:gd name="T13" fmla="*/ 127 h 486"/>
                  <a:gd name="T14" fmla="*/ 10 w 486"/>
                  <a:gd name="T15" fmla="*/ 171 h 486"/>
                  <a:gd name="T16" fmla="*/ 1 w 486"/>
                  <a:gd name="T17" fmla="*/ 218 h 486"/>
                  <a:gd name="T18" fmla="*/ 0 w 486"/>
                  <a:gd name="T19" fmla="*/ 243 h 486"/>
                  <a:gd name="T20" fmla="*/ 1 w 486"/>
                  <a:gd name="T21" fmla="*/ 269 h 486"/>
                  <a:gd name="T22" fmla="*/ 10 w 486"/>
                  <a:gd name="T23" fmla="*/ 315 h 486"/>
                  <a:gd name="T24" fmla="*/ 28 w 486"/>
                  <a:gd name="T25" fmla="*/ 359 h 486"/>
                  <a:gd name="T26" fmla="*/ 55 w 486"/>
                  <a:gd name="T27" fmla="*/ 398 h 486"/>
                  <a:gd name="T28" fmla="*/ 88 w 486"/>
                  <a:gd name="T29" fmla="*/ 431 h 486"/>
                  <a:gd name="T30" fmla="*/ 127 w 486"/>
                  <a:gd name="T31" fmla="*/ 457 h 486"/>
                  <a:gd name="T32" fmla="*/ 169 w 486"/>
                  <a:gd name="T33" fmla="*/ 476 h 486"/>
                  <a:gd name="T34" fmla="*/ 217 w 486"/>
                  <a:gd name="T35" fmla="*/ 485 h 486"/>
                  <a:gd name="T36" fmla="*/ 242 w 486"/>
                  <a:gd name="T37" fmla="*/ 486 h 486"/>
                  <a:gd name="T38" fmla="*/ 268 w 486"/>
                  <a:gd name="T39" fmla="*/ 485 h 486"/>
                  <a:gd name="T40" fmla="*/ 315 w 486"/>
                  <a:gd name="T41" fmla="*/ 476 h 486"/>
                  <a:gd name="T42" fmla="*/ 359 w 486"/>
                  <a:gd name="T43" fmla="*/ 457 h 486"/>
                  <a:gd name="T44" fmla="*/ 397 w 486"/>
                  <a:gd name="T45" fmla="*/ 431 h 486"/>
                  <a:gd name="T46" fmla="*/ 430 w 486"/>
                  <a:gd name="T47" fmla="*/ 398 h 486"/>
                  <a:gd name="T48" fmla="*/ 456 w 486"/>
                  <a:gd name="T49" fmla="*/ 359 h 486"/>
                  <a:gd name="T50" fmla="*/ 474 w 486"/>
                  <a:gd name="T51" fmla="*/ 315 h 486"/>
                  <a:gd name="T52" fmla="*/ 484 w 486"/>
                  <a:gd name="T53" fmla="*/ 269 h 486"/>
                  <a:gd name="T54" fmla="*/ 486 w 486"/>
                  <a:gd name="T55" fmla="*/ 243 h 486"/>
                  <a:gd name="T56" fmla="*/ 484 w 486"/>
                  <a:gd name="T57" fmla="*/ 218 h 486"/>
                  <a:gd name="T58" fmla="*/ 474 w 486"/>
                  <a:gd name="T59" fmla="*/ 171 h 486"/>
                  <a:gd name="T60" fmla="*/ 456 w 486"/>
                  <a:gd name="T61" fmla="*/ 127 h 486"/>
                  <a:gd name="T62" fmla="*/ 430 w 486"/>
                  <a:gd name="T63" fmla="*/ 88 h 486"/>
                  <a:gd name="T64" fmla="*/ 397 w 486"/>
                  <a:gd name="T65" fmla="*/ 56 h 486"/>
                  <a:gd name="T66" fmla="*/ 359 w 486"/>
                  <a:gd name="T67" fmla="*/ 30 h 486"/>
                  <a:gd name="T68" fmla="*/ 315 w 486"/>
                  <a:gd name="T69" fmla="*/ 11 h 486"/>
                  <a:gd name="T70" fmla="*/ 268 w 486"/>
                  <a:gd name="T71" fmla="*/ 2 h 486"/>
                  <a:gd name="T72" fmla="*/ 242 w 486"/>
                  <a:gd name="T73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86" h="486">
                    <a:moveTo>
                      <a:pt x="242" y="0"/>
                    </a:moveTo>
                    <a:lnTo>
                      <a:pt x="217" y="2"/>
                    </a:lnTo>
                    <a:lnTo>
                      <a:pt x="169" y="11"/>
                    </a:lnTo>
                    <a:lnTo>
                      <a:pt x="127" y="30"/>
                    </a:lnTo>
                    <a:lnTo>
                      <a:pt x="88" y="56"/>
                    </a:lnTo>
                    <a:lnTo>
                      <a:pt x="55" y="88"/>
                    </a:lnTo>
                    <a:lnTo>
                      <a:pt x="28" y="127"/>
                    </a:lnTo>
                    <a:lnTo>
                      <a:pt x="10" y="171"/>
                    </a:lnTo>
                    <a:lnTo>
                      <a:pt x="1" y="218"/>
                    </a:lnTo>
                    <a:lnTo>
                      <a:pt x="0" y="243"/>
                    </a:lnTo>
                    <a:lnTo>
                      <a:pt x="1" y="269"/>
                    </a:lnTo>
                    <a:lnTo>
                      <a:pt x="10" y="315"/>
                    </a:lnTo>
                    <a:lnTo>
                      <a:pt x="28" y="359"/>
                    </a:lnTo>
                    <a:lnTo>
                      <a:pt x="55" y="398"/>
                    </a:lnTo>
                    <a:lnTo>
                      <a:pt x="88" y="431"/>
                    </a:lnTo>
                    <a:lnTo>
                      <a:pt x="127" y="457"/>
                    </a:lnTo>
                    <a:lnTo>
                      <a:pt x="169" y="476"/>
                    </a:lnTo>
                    <a:lnTo>
                      <a:pt x="217" y="485"/>
                    </a:lnTo>
                    <a:lnTo>
                      <a:pt x="242" y="486"/>
                    </a:lnTo>
                    <a:lnTo>
                      <a:pt x="268" y="485"/>
                    </a:lnTo>
                    <a:lnTo>
                      <a:pt x="315" y="476"/>
                    </a:lnTo>
                    <a:lnTo>
                      <a:pt x="359" y="457"/>
                    </a:lnTo>
                    <a:lnTo>
                      <a:pt x="397" y="431"/>
                    </a:lnTo>
                    <a:lnTo>
                      <a:pt x="430" y="398"/>
                    </a:lnTo>
                    <a:lnTo>
                      <a:pt x="456" y="359"/>
                    </a:lnTo>
                    <a:lnTo>
                      <a:pt x="474" y="315"/>
                    </a:lnTo>
                    <a:lnTo>
                      <a:pt x="484" y="269"/>
                    </a:lnTo>
                    <a:lnTo>
                      <a:pt x="486" y="243"/>
                    </a:lnTo>
                    <a:lnTo>
                      <a:pt x="484" y="218"/>
                    </a:lnTo>
                    <a:lnTo>
                      <a:pt x="474" y="171"/>
                    </a:lnTo>
                    <a:lnTo>
                      <a:pt x="456" y="127"/>
                    </a:lnTo>
                    <a:lnTo>
                      <a:pt x="430" y="88"/>
                    </a:lnTo>
                    <a:lnTo>
                      <a:pt x="397" y="56"/>
                    </a:lnTo>
                    <a:lnTo>
                      <a:pt x="359" y="30"/>
                    </a:lnTo>
                    <a:lnTo>
                      <a:pt x="315" y="11"/>
                    </a:lnTo>
                    <a:lnTo>
                      <a:pt x="268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2"/>
              <p:cNvSpPr>
                <a:spLocks/>
              </p:cNvSpPr>
              <p:nvPr/>
            </p:nvSpPr>
            <p:spPr bwMode="auto">
              <a:xfrm>
                <a:off x="6237288" y="3757613"/>
                <a:ext cx="298450" cy="298450"/>
              </a:xfrm>
              <a:custGeom>
                <a:avLst/>
                <a:gdLst>
                  <a:gd name="T0" fmla="*/ 302 w 750"/>
                  <a:gd name="T1" fmla="*/ 749 h 749"/>
                  <a:gd name="T2" fmla="*/ 246 w 750"/>
                  <a:gd name="T3" fmla="*/ 729 h 749"/>
                  <a:gd name="T4" fmla="*/ 191 w 750"/>
                  <a:gd name="T5" fmla="*/ 709 h 749"/>
                  <a:gd name="T6" fmla="*/ 210 w 750"/>
                  <a:gd name="T7" fmla="*/ 655 h 749"/>
                  <a:gd name="T8" fmla="*/ 180 w 750"/>
                  <a:gd name="T9" fmla="*/ 636 h 749"/>
                  <a:gd name="T10" fmla="*/ 130 w 750"/>
                  <a:gd name="T11" fmla="*/ 591 h 749"/>
                  <a:gd name="T12" fmla="*/ 110 w 750"/>
                  <a:gd name="T13" fmla="*/ 563 h 749"/>
                  <a:gd name="T14" fmla="*/ 58 w 750"/>
                  <a:gd name="T15" fmla="*/ 588 h 749"/>
                  <a:gd name="T16" fmla="*/ 8 w 750"/>
                  <a:gd name="T17" fmla="*/ 479 h 749"/>
                  <a:gd name="T18" fmla="*/ 60 w 750"/>
                  <a:gd name="T19" fmla="*/ 456 h 749"/>
                  <a:gd name="T20" fmla="*/ 52 w 750"/>
                  <a:gd name="T21" fmla="*/ 423 h 749"/>
                  <a:gd name="T22" fmla="*/ 49 w 750"/>
                  <a:gd name="T23" fmla="*/ 355 h 749"/>
                  <a:gd name="T24" fmla="*/ 53 w 750"/>
                  <a:gd name="T25" fmla="*/ 321 h 749"/>
                  <a:gd name="T26" fmla="*/ 0 w 750"/>
                  <a:gd name="T27" fmla="*/ 302 h 749"/>
                  <a:gd name="T28" fmla="*/ 41 w 750"/>
                  <a:gd name="T29" fmla="*/ 189 h 749"/>
                  <a:gd name="T30" fmla="*/ 95 w 750"/>
                  <a:gd name="T31" fmla="*/ 208 h 749"/>
                  <a:gd name="T32" fmla="*/ 113 w 750"/>
                  <a:gd name="T33" fmla="*/ 180 h 749"/>
                  <a:gd name="T34" fmla="*/ 158 w 750"/>
                  <a:gd name="T35" fmla="*/ 129 h 749"/>
                  <a:gd name="T36" fmla="*/ 185 w 750"/>
                  <a:gd name="T37" fmla="*/ 108 h 749"/>
                  <a:gd name="T38" fmla="*/ 162 w 750"/>
                  <a:gd name="T39" fmla="*/ 58 h 749"/>
                  <a:gd name="T40" fmla="*/ 270 w 750"/>
                  <a:gd name="T41" fmla="*/ 7 h 749"/>
                  <a:gd name="T42" fmla="*/ 293 w 750"/>
                  <a:gd name="T43" fmla="*/ 58 h 749"/>
                  <a:gd name="T44" fmla="*/ 333 w 750"/>
                  <a:gd name="T45" fmla="*/ 50 h 749"/>
                  <a:gd name="T46" fmla="*/ 375 w 750"/>
                  <a:gd name="T47" fmla="*/ 47 h 749"/>
                  <a:gd name="T48" fmla="*/ 402 w 750"/>
                  <a:gd name="T49" fmla="*/ 49 h 749"/>
                  <a:gd name="T50" fmla="*/ 429 w 750"/>
                  <a:gd name="T51" fmla="*/ 53 h 749"/>
                  <a:gd name="T52" fmla="*/ 448 w 750"/>
                  <a:gd name="T53" fmla="*/ 0 h 749"/>
                  <a:gd name="T54" fmla="*/ 504 w 750"/>
                  <a:gd name="T55" fmla="*/ 19 h 749"/>
                  <a:gd name="T56" fmla="*/ 560 w 750"/>
                  <a:gd name="T57" fmla="*/ 40 h 749"/>
                  <a:gd name="T58" fmla="*/ 540 w 750"/>
                  <a:gd name="T59" fmla="*/ 93 h 749"/>
                  <a:gd name="T60" fmla="*/ 570 w 750"/>
                  <a:gd name="T61" fmla="*/ 112 h 749"/>
                  <a:gd name="T62" fmla="*/ 620 w 750"/>
                  <a:gd name="T63" fmla="*/ 158 h 749"/>
                  <a:gd name="T64" fmla="*/ 640 w 750"/>
                  <a:gd name="T65" fmla="*/ 185 h 749"/>
                  <a:gd name="T66" fmla="*/ 692 w 750"/>
                  <a:gd name="T67" fmla="*/ 160 h 749"/>
                  <a:gd name="T68" fmla="*/ 743 w 750"/>
                  <a:gd name="T69" fmla="*/ 269 h 749"/>
                  <a:gd name="T70" fmla="*/ 691 w 750"/>
                  <a:gd name="T71" fmla="*/ 292 h 749"/>
                  <a:gd name="T72" fmla="*/ 699 w 750"/>
                  <a:gd name="T73" fmla="*/ 325 h 749"/>
                  <a:gd name="T74" fmla="*/ 701 w 750"/>
                  <a:gd name="T75" fmla="*/ 394 h 749"/>
                  <a:gd name="T76" fmla="*/ 697 w 750"/>
                  <a:gd name="T77" fmla="*/ 427 h 749"/>
                  <a:gd name="T78" fmla="*/ 750 w 750"/>
                  <a:gd name="T79" fmla="*/ 447 h 749"/>
                  <a:gd name="T80" fmla="*/ 709 w 750"/>
                  <a:gd name="T81" fmla="*/ 559 h 749"/>
                  <a:gd name="T82" fmla="*/ 656 w 750"/>
                  <a:gd name="T83" fmla="*/ 540 h 749"/>
                  <a:gd name="T84" fmla="*/ 638 w 750"/>
                  <a:gd name="T85" fmla="*/ 569 h 749"/>
                  <a:gd name="T86" fmla="*/ 591 w 750"/>
                  <a:gd name="T87" fmla="*/ 619 h 749"/>
                  <a:gd name="T88" fmla="*/ 565 w 750"/>
                  <a:gd name="T89" fmla="*/ 640 h 749"/>
                  <a:gd name="T90" fmla="*/ 588 w 750"/>
                  <a:gd name="T91" fmla="*/ 690 h 749"/>
                  <a:gd name="T92" fmla="*/ 481 w 750"/>
                  <a:gd name="T93" fmla="*/ 741 h 749"/>
                  <a:gd name="T94" fmla="*/ 456 w 750"/>
                  <a:gd name="T95" fmla="*/ 690 h 749"/>
                  <a:gd name="T96" fmla="*/ 416 w 750"/>
                  <a:gd name="T97" fmla="*/ 698 h 749"/>
                  <a:gd name="T98" fmla="*/ 375 w 750"/>
                  <a:gd name="T99" fmla="*/ 701 h 749"/>
                  <a:gd name="T100" fmla="*/ 349 w 750"/>
                  <a:gd name="T101" fmla="*/ 699 h 749"/>
                  <a:gd name="T102" fmla="*/ 321 w 750"/>
                  <a:gd name="T103" fmla="*/ 696 h 749"/>
                  <a:gd name="T104" fmla="*/ 302 w 750"/>
                  <a:gd name="T105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50" h="749">
                    <a:moveTo>
                      <a:pt x="302" y="749"/>
                    </a:moveTo>
                    <a:lnTo>
                      <a:pt x="246" y="729"/>
                    </a:lnTo>
                    <a:lnTo>
                      <a:pt x="191" y="709"/>
                    </a:lnTo>
                    <a:lnTo>
                      <a:pt x="210" y="655"/>
                    </a:lnTo>
                    <a:lnTo>
                      <a:pt x="180" y="636"/>
                    </a:lnTo>
                    <a:lnTo>
                      <a:pt x="130" y="591"/>
                    </a:lnTo>
                    <a:lnTo>
                      <a:pt x="110" y="563"/>
                    </a:lnTo>
                    <a:lnTo>
                      <a:pt x="58" y="588"/>
                    </a:lnTo>
                    <a:lnTo>
                      <a:pt x="8" y="479"/>
                    </a:lnTo>
                    <a:lnTo>
                      <a:pt x="60" y="456"/>
                    </a:lnTo>
                    <a:lnTo>
                      <a:pt x="52" y="423"/>
                    </a:lnTo>
                    <a:lnTo>
                      <a:pt x="49" y="355"/>
                    </a:lnTo>
                    <a:lnTo>
                      <a:pt x="53" y="321"/>
                    </a:lnTo>
                    <a:lnTo>
                      <a:pt x="0" y="302"/>
                    </a:lnTo>
                    <a:lnTo>
                      <a:pt x="41" y="189"/>
                    </a:lnTo>
                    <a:lnTo>
                      <a:pt x="95" y="208"/>
                    </a:lnTo>
                    <a:lnTo>
                      <a:pt x="113" y="180"/>
                    </a:lnTo>
                    <a:lnTo>
                      <a:pt x="158" y="129"/>
                    </a:lnTo>
                    <a:lnTo>
                      <a:pt x="185" y="108"/>
                    </a:lnTo>
                    <a:lnTo>
                      <a:pt x="162" y="58"/>
                    </a:lnTo>
                    <a:lnTo>
                      <a:pt x="270" y="7"/>
                    </a:lnTo>
                    <a:lnTo>
                      <a:pt x="293" y="58"/>
                    </a:lnTo>
                    <a:lnTo>
                      <a:pt x="333" y="50"/>
                    </a:lnTo>
                    <a:lnTo>
                      <a:pt x="375" y="47"/>
                    </a:lnTo>
                    <a:lnTo>
                      <a:pt x="402" y="49"/>
                    </a:lnTo>
                    <a:lnTo>
                      <a:pt x="429" y="53"/>
                    </a:lnTo>
                    <a:lnTo>
                      <a:pt x="448" y="0"/>
                    </a:lnTo>
                    <a:lnTo>
                      <a:pt x="504" y="19"/>
                    </a:lnTo>
                    <a:lnTo>
                      <a:pt x="560" y="40"/>
                    </a:lnTo>
                    <a:lnTo>
                      <a:pt x="540" y="93"/>
                    </a:lnTo>
                    <a:lnTo>
                      <a:pt x="570" y="112"/>
                    </a:lnTo>
                    <a:lnTo>
                      <a:pt x="620" y="158"/>
                    </a:lnTo>
                    <a:lnTo>
                      <a:pt x="640" y="185"/>
                    </a:lnTo>
                    <a:lnTo>
                      <a:pt x="692" y="160"/>
                    </a:lnTo>
                    <a:lnTo>
                      <a:pt x="743" y="269"/>
                    </a:lnTo>
                    <a:lnTo>
                      <a:pt x="691" y="292"/>
                    </a:lnTo>
                    <a:lnTo>
                      <a:pt x="699" y="325"/>
                    </a:lnTo>
                    <a:lnTo>
                      <a:pt x="701" y="394"/>
                    </a:lnTo>
                    <a:lnTo>
                      <a:pt x="697" y="427"/>
                    </a:lnTo>
                    <a:lnTo>
                      <a:pt x="750" y="447"/>
                    </a:lnTo>
                    <a:lnTo>
                      <a:pt x="709" y="559"/>
                    </a:lnTo>
                    <a:lnTo>
                      <a:pt x="656" y="540"/>
                    </a:lnTo>
                    <a:lnTo>
                      <a:pt x="638" y="569"/>
                    </a:lnTo>
                    <a:lnTo>
                      <a:pt x="591" y="619"/>
                    </a:lnTo>
                    <a:lnTo>
                      <a:pt x="565" y="640"/>
                    </a:lnTo>
                    <a:lnTo>
                      <a:pt x="588" y="690"/>
                    </a:lnTo>
                    <a:lnTo>
                      <a:pt x="481" y="741"/>
                    </a:lnTo>
                    <a:lnTo>
                      <a:pt x="456" y="690"/>
                    </a:lnTo>
                    <a:lnTo>
                      <a:pt x="416" y="698"/>
                    </a:lnTo>
                    <a:lnTo>
                      <a:pt x="375" y="701"/>
                    </a:lnTo>
                    <a:lnTo>
                      <a:pt x="349" y="699"/>
                    </a:lnTo>
                    <a:lnTo>
                      <a:pt x="321" y="696"/>
                    </a:lnTo>
                    <a:lnTo>
                      <a:pt x="302" y="7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3"/>
              <p:cNvSpPr>
                <a:spLocks/>
              </p:cNvSpPr>
              <p:nvPr/>
            </p:nvSpPr>
            <p:spPr bwMode="auto">
              <a:xfrm>
                <a:off x="6289675" y="3811588"/>
                <a:ext cx="192088" cy="190500"/>
              </a:xfrm>
              <a:custGeom>
                <a:avLst/>
                <a:gdLst>
                  <a:gd name="T0" fmla="*/ 242 w 483"/>
                  <a:gd name="T1" fmla="*/ 0 h 482"/>
                  <a:gd name="T2" fmla="*/ 205 w 483"/>
                  <a:gd name="T3" fmla="*/ 3 h 482"/>
                  <a:gd name="T4" fmla="*/ 137 w 483"/>
                  <a:gd name="T5" fmla="*/ 23 h 482"/>
                  <a:gd name="T6" fmla="*/ 77 w 483"/>
                  <a:gd name="T7" fmla="*/ 65 h 482"/>
                  <a:gd name="T8" fmla="*/ 30 w 483"/>
                  <a:gd name="T9" fmla="*/ 123 h 482"/>
                  <a:gd name="T10" fmla="*/ 16 w 483"/>
                  <a:gd name="T11" fmla="*/ 159 h 482"/>
                  <a:gd name="T12" fmla="*/ 8 w 483"/>
                  <a:gd name="T13" fmla="*/ 183 h 482"/>
                  <a:gd name="T14" fmla="*/ 0 w 483"/>
                  <a:gd name="T15" fmla="*/ 229 h 482"/>
                  <a:gd name="T16" fmla="*/ 3 w 483"/>
                  <a:gd name="T17" fmla="*/ 277 h 482"/>
                  <a:gd name="T18" fmla="*/ 15 w 483"/>
                  <a:gd name="T19" fmla="*/ 321 h 482"/>
                  <a:gd name="T20" fmla="*/ 34 w 483"/>
                  <a:gd name="T21" fmla="*/ 364 h 482"/>
                  <a:gd name="T22" fmla="*/ 61 w 483"/>
                  <a:gd name="T23" fmla="*/ 402 h 482"/>
                  <a:gd name="T24" fmla="*/ 96 w 483"/>
                  <a:gd name="T25" fmla="*/ 433 h 482"/>
                  <a:gd name="T26" fmla="*/ 137 w 483"/>
                  <a:gd name="T27" fmla="*/ 459 h 482"/>
                  <a:gd name="T28" fmla="*/ 160 w 483"/>
                  <a:gd name="T29" fmla="*/ 468 h 482"/>
                  <a:gd name="T30" fmla="*/ 181 w 483"/>
                  <a:gd name="T31" fmla="*/ 474 h 482"/>
                  <a:gd name="T32" fmla="*/ 222 w 483"/>
                  <a:gd name="T33" fmla="*/ 481 h 482"/>
                  <a:gd name="T34" fmla="*/ 242 w 483"/>
                  <a:gd name="T35" fmla="*/ 482 h 482"/>
                  <a:gd name="T36" fmla="*/ 279 w 483"/>
                  <a:gd name="T37" fmla="*/ 480 h 482"/>
                  <a:gd name="T38" fmla="*/ 348 w 483"/>
                  <a:gd name="T39" fmla="*/ 459 h 482"/>
                  <a:gd name="T40" fmla="*/ 407 w 483"/>
                  <a:gd name="T41" fmla="*/ 417 h 482"/>
                  <a:gd name="T42" fmla="*/ 453 w 483"/>
                  <a:gd name="T43" fmla="*/ 359 h 482"/>
                  <a:gd name="T44" fmla="*/ 468 w 483"/>
                  <a:gd name="T45" fmla="*/ 324 h 482"/>
                  <a:gd name="T46" fmla="*/ 476 w 483"/>
                  <a:gd name="T47" fmla="*/ 299 h 482"/>
                  <a:gd name="T48" fmla="*/ 483 w 483"/>
                  <a:gd name="T49" fmla="*/ 253 h 482"/>
                  <a:gd name="T50" fmla="*/ 481 w 483"/>
                  <a:gd name="T51" fmla="*/ 206 h 482"/>
                  <a:gd name="T52" fmla="*/ 470 w 483"/>
                  <a:gd name="T53" fmla="*/ 161 h 482"/>
                  <a:gd name="T54" fmla="*/ 450 w 483"/>
                  <a:gd name="T55" fmla="*/ 118 h 482"/>
                  <a:gd name="T56" fmla="*/ 423 w 483"/>
                  <a:gd name="T57" fmla="*/ 82 h 482"/>
                  <a:gd name="T58" fmla="*/ 388 w 483"/>
                  <a:gd name="T59" fmla="*/ 49 h 482"/>
                  <a:gd name="T60" fmla="*/ 348 w 483"/>
                  <a:gd name="T61" fmla="*/ 23 h 482"/>
                  <a:gd name="T62" fmla="*/ 324 w 483"/>
                  <a:gd name="T63" fmla="*/ 14 h 482"/>
                  <a:gd name="T64" fmla="*/ 304 w 483"/>
                  <a:gd name="T65" fmla="*/ 8 h 482"/>
                  <a:gd name="T66" fmla="*/ 262 w 483"/>
                  <a:gd name="T67" fmla="*/ 1 h 482"/>
                  <a:gd name="T68" fmla="*/ 242 w 483"/>
                  <a:gd name="T6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3" h="482">
                    <a:moveTo>
                      <a:pt x="242" y="0"/>
                    </a:moveTo>
                    <a:lnTo>
                      <a:pt x="205" y="3"/>
                    </a:lnTo>
                    <a:lnTo>
                      <a:pt x="137" y="23"/>
                    </a:lnTo>
                    <a:lnTo>
                      <a:pt x="77" y="65"/>
                    </a:lnTo>
                    <a:lnTo>
                      <a:pt x="30" y="123"/>
                    </a:lnTo>
                    <a:lnTo>
                      <a:pt x="16" y="159"/>
                    </a:lnTo>
                    <a:lnTo>
                      <a:pt x="8" y="183"/>
                    </a:lnTo>
                    <a:lnTo>
                      <a:pt x="0" y="229"/>
                    </a:lnTo>
                    <a:lnTo>
                      <a:pt x="3" y="277"/>
                    </a:lnTo>
                    <a:lnTo>
                      <a:pt x="15" y="321"/>
                    </a:lnTo>
                    <a:lnTo>
                      <a:pt x="34" y="364"/>
                    </a:lnTo>
                    <a:lnTo>
                      <a:pt x="61" y="402"/>
                    </a:lnTo>
                    <a:lnTo>
                      <a:pt x="96" y="433"/>
                    </a:lnTo>
                    <a:lnTo>
                      <a:pt x="137" y="459"/>
                    </a:lnTo>
                    <a:lnTo>
                      <a:pt x="160" y="468"/>
                    </a:lnTo>
                    <a:lnTo>
                      <a:pt x="181" y="474"/>
                    </a:lnTo>
                    <a:lnTo>
                      <a:pt x="222" y="481"/>
                    </a:lnTo>
                    <a:lnTo>
                      <a:pt x="242" y="482"/>
                    </a:lnTo>
                    <a:lnTo>
                      <a:pt x="279" y="480"/>
                    </a:lnTo>
                    <a:lnTo>
                      <a:pt x="348" y="459"/>
                    </a:lnTo>
                    <a:lnTo>
                      <a:pt x="407" y="417"/>
                    </a:lnTo>
                    <a:lnTo>
                      <a:pt x="453" y="359"/>
                    </a:lnTo>
                    <a:lnTo>
                      <a:pt x="468" y="324"/>
                    </a:lnTo>
                    <a:lnTo>
                      <a:pt x="476" y="299"/>
                    </a:lnTo>
                    <a:lnTo>
                      <a:pt x="483" y="253"/>
                    </a:lnTo>
                    <a:lnTo>
                      <a:pt x="481" y="206"/>
                    </a:lnTo>
                    <a:lnTo>
                      <a:pt x="470" y="161"/>
                    </a:lnTo>
                    <a:lnTo>
                      <a:pt x="450" y="118"/>
                    </a:lnTo>
                    <a:lnTo>
                      <a:pt x="423" y="82"/>
                    </a:lnTo>
                    <a:lnTo>
                      <a:pt x="388" y="49"/>
                    </a:lnTo>
                    <a:lnTo>
                      <a:pt x="348" y="23"/>
                    </a:lnTo>
                    <a:lnTo>
                      <a:pt x="324" y="14"/>
                    </a:lnTo>
                    <a:lnTo>
                      <a:pt x="304" y="8"/>
                    </a:lnTo>
                    <a:lnTo>
                      <a:pt x="262" y="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4"/>
              <p:cNvSpPr>
                <a:spLocks/>
              </p:cNvSpPr>
              <p:nvPr/>
            </p:nvSpPr>
            <p:spPr bwMode="auto">
              <a:xfrm>
                <a:off x="6578600" y="3609975"/>
                <a:ext cx="595313" cy="593725"/>
              </a:xfrm>
              <a:custGeom>
                <a:avLst/>
                <a:gdLst>
                  <a:gd name="T0" fmla="*/ 701 w 1497"/>
                  <a:gd name="T1" fmla="*/ 1496 h 1496"/>
                  <a:gd name="T2" fmla="*/ 566 w 1497"/>
                  <a:gd name="T3" fmla="*/ 1474 h 1496"/>
                  <a:gd name="T4" fmla="*/ 565 w 1497"/>
                  <a:gd name="T5" fmla="*/ 1351 h 1496"/>
                  <a:gd name="T6" fmla="*/ 424 w 1497"/>
                  <a:gd name="T7" fmla="*/ 1289 h 1496"/>
                  <a:gd name="T8" fmla="*/ 303 w 1497"/>
                  <a:gd name="T9" fmla="*/ 1350 h 1496"/>
                  <a:gd name="T10" fmla="*/ 219 w 1497"/>
                  <a:gd name="T11" fmla="*/ 1278 h 1496"/>
                  <a:gd name="T12" fmla="*/ 126 w 1497"/>
                  <a:gd name="T13" fmla="*/ 1164 h 1496"/>
                  <a:gd name="T14" fmla="*/ 209 w 1497"/>
                  <a:gd name="T15" fmla="*/ 1072 h 1496"/>
                  <a:gd name="T16" fmla="*/ 146 w 1497"/>
                  <a:gd name="T17" fmla="*/ 933 h 1496"/>
                  <a:gd name="T18" fmla="*/ 126 w 1497"/>
                  <a:gd name="T19" fmla="*/ 841 h 1496"/>
                  <a:gd name="T20" fmla="*/ 2 w 1497"/>
                  <a:gd name="T21" fmla="*/ 821 h 1496"/>
                  <a:gd name="T22" fmla="*/ 2 w 1497"/>
                  <a:gd name="T23" fmla="*/ 673 h 1496"/>
                  <a:gd name="T24" fmla="*/ 22 w 1497"/>
                  <a:gd name="T25" fmla="*/ 567 h 1496"/>
                  <a:gd name="T26" fmla="*/ 145 w 1497"/>
                  <a:gd name="T27" fmla="*/ 565 h 1496"/>
                  <a:gd name="T28" fmla="*/ 207 w 1497"/>
                  <a:gd name="T29" fmla="*/ 424 h 1496"/>
                  <a:gd name="T30" fmla="*/ 146 w 1497"/>
                  <a:gd name="T31" fmla="*/ 302 h 1496"/>
                  <a:gd name="T32" fmla="*/ 218 w 1497"/>
                  <a:gd name="T33" fmla="*/ 219 h 1496"/>
                  <a:gd name="T34" fmla="*/ 332 w 1497"/>
                  <a:gd name="T35" fmla="*/ 126 h 1496"/>
                  <a:gd name="T36" fmla="*/ 424 w 1497"/>
                  <a:gd name="T37" fmla="*/ 209 h 1496"/>
                  <a:gd name="T38" fmla="*/ 463 w 1497"/>
                  <a:gd name="T39" fmla="*/ 187 h 1496"/>
                  <a:gd name="T40" fmla="*/ 604 w 1497"/>
                  <a:gd name="T41" fmla="*/ 135 h 1496"/>
                  <a:gd name="T42" fmla="*/ 638 w 1497"/>
                  <a:gd name="T43" fmla="*/ 8 h 1496"/>
                  <a:gd name="T44" fmla="*/ 749 w 1497"/>
                  <a:gd name="T45" fmla="*/ 0 h 1496"/>
                  <a:gd name="T46" fmla="*/ 885 w 1497"/>
                  <a:gd name="T47" fmla="*/ 12 h 1496"/>
                  <a:gd name="T48" fmla="*/ 901 w 1497"/>
                  <a:gd name="T49" fmla="*/ 138 h 1496"/>
                  <a:gd name="T50" fmla="*/ 989 w 1497"/>
                  <a:gd name="T51" fmla="*/ 166 h 1496"/>
                  <a:gd name="T52" fmla="*/ 1122 w 1497"/>
                  <a:gd name="T53" fmla="*/ 243 h 1496"/>
                  <a:gd name="T54" fmla="*/ 1222 w 1497"/>
                  <a:gd name="T55" fmla="*/ 169 h 1496"/>
                  <a:gd name="T56" fmla="*/ 1326 w 1497"/>
                  <a:gd name="T57" fmla="*/ 272 h 1496"/>
                  <a:gd name="T58" fmla="*/ 1389 w 1497"/>
                  <a:gd name="T59" fmla="*/ 363 h 1496"/>
                  <a:gd name="T60" fmla="*/ 1317 w 1497"/>
                  <a:gd name="T61" fmla="*/ 477 h 1496"/>
                  <a:gd name="T62" fmla="*/ 1365 w 1497"/>
                  <a:gd name="T63" fmla="*/ 624 h 1496"/>
                  <a:gd name="T64" fmla="*/ 1488 w 1497"/>
                  <a:gd name="T65" fmla="*/ 638 h 1496"/>
                  <a:gd name="T66" fmla="*/ 1497 w 1497"/>
                  <a:gd name="T67" fmla="*/ 749 h 1496"/>
                  <a:gd name="T68" fmla="*/ 1483 w 1497"/>
                  <a:gd name="T69" fmla="*/ 895 h 1496"/>
                  <a:gd name="T70" fmla="*/ 1358 w 1497"/>
                  <a:gd name="T71" fmla="*/ 901 h 1496"/>
                  <a:gd name="T72" fmla="*/ 1330 w 1497"/>
                  <a:gd name="T73" fmla="*/ 989 h 1496"/>
                  <a:gd name="T74" fmla="*/ 1253 w 1497"/>
                  <a:gd name="T75" fmla="*/ 1123 h 1496"/>
                  <a:gd name="T76" fmla="*/ 1327 w 1497"/>
                  <a:gd name="T77" fmla="*/ 1222 h 1496"/>
                  <a:gd name="T78" fmla="*/ 1223 w 1497"/>
                  <a:gd name="T79" fmla="*/ 1326 h 1496"/>
                  <a:gd name="T80" fmla="*/ 1133 w 1497"/>
                  <a:gd name="T81" fmla="*/ 1390 h 1496"/>
                  <a:gd name="T82" fmla="*/ 1052 w 1497"/>
                  <a:gd name="T83" fmla="*/ 1299 h 1496"/>
                  <a:gd name="T84" fmla="*/ 989 w 1497"/>
                  <a:gd name="T85" fmla="*/ 1331 h 1496"/>
                  <a:gd name="T86" fmla="*/ 841 w 1497"/>
                  <a:gd name="T87" fmla="*/ 1370 h 1496"/>
                  <a:gd name="T88" fmla="*/ 802 w 1497"/>
                  <a:gd name="T89" fmla="*/ 1495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97" h="1496">
                    <a:moveTo>
                      <a:pt x="748" y="1496"/>
                    </a:moveTo>
                    <a:lnTo>
                      <a:pt x="701" y="1496"/>
                    </a:lnTo>
                    <a:lnTo>
                      <a:pt x="610" y="1484"/>
                    </a:lnTo>
                    <a:lnTo>
                      <a:pt x="566" y="1474"/>
                    </a:lnTo>
                    <a:lnTo>
                      <a:pt x="595" y="1359"/>
                    </a:lnTo>
                    <a:lnTo>
                      <a:pt x="565" y="1351"/>
                    </a:lnTo>
                    <a:lnTo>
                      <a:pt x="507" y="1330"/>
                    </a:lnTo>
                    <a:lnTo>
                      <a:pt x="424" y="1289"/>
                    </a:lnTo>
                    <a:lnTo>
                      <a:pt x="373" y="1254"/>
                    </a:lnTo>
                    <a:lnTo>
                      <a:pt x="303" y="1350"/>
                    </a:lnTo>
                    <a:lnTo>
                      <a:pt x="273" y="1327"/>
                    </a:lnTo>
                    <a:lnTo>
                      <a:pt x="219" y="1278"/>
                    </a:lnTo>
                    <a:lnTo>
                      <a:pt x="170" y="1224"/>
                    </a:lnTo>
                    <a:lnTo>
                      <a:pt x="126" y="1164"/>
                    </a:lnTo>
                    <a:lnTo>
                      <a:pt x="106" y="1133"/>
                    </a:lnTo>
                    <a:lnTo>
                      <a:pt x="209" y="1072"/>
                    </a:lnTo>
                    <a:lnTo>
                      <a:pt x="179" y="1019"/>
                    </a:lnTo>
                    <a:lnTo>
                      <a:pt x="146" y="933"/>
                    </a:lnTo>
                    <a:lnTo>
                      <a:pt x="131" y="873"/>
                    </a:lnTo>
                    <a:lnTo>
                      <a:pt x="126" y="841"/>
                    </a:lnTo>
                    <a:lnTo>
                      <a:pt x="8" y="858"/>
                    </a:lnTo>
                    <a:lnTo>
                      <a:pt x="2" y="821"/>
                    </a:lnTo>
                    <a:lnTo>
                      <a:pt x="0" y="747"/>
                    </a:lnTo>
                    <a:lnTo>
                      <a:pt x="2" y="673"/>
                    </a:lnTo>
                    <a:lnTo>
                      <a:pt x="14" y="602"/>
                    </a:lnTo>
                    <a:lnTo>
                      <a:pt x="22" y="567"/>
                    </a:lnTo>
                    <a:lnTo>
                      <a:pt x="137" y="595"/>
                    </a:lnTo>
                    <a:lnTo>
                      <a:pt x="145" y="565"/>
                    </a:lnTo>
                    <a:lnTo>
                      <a:pt x="166" y="507"/>
                    </a:lnTo>
                    <a:lnTo>
                      <a:pt x="207" y="424"/>
                    </a:lnTo>
                    <a:lnTo>
                      <a:pt x="242" y="374"/>
                    </a:lnTo>
                    <a:lnTo>
                      <a:pt x="146" y="302"/>
                    </a:lnTo>
                    <a:lnTo>
                      <a:pt x="168" y="274"/>
                    </a:lnTo>
                    <a:lnTo>
                      <a:pt x="218" y="219"/>
                    </a:lnTo>
                    <a:lnTo>
                      <a:pt x="272" y="170"/>
                    </a:lnTo>
                    <a:lnTo>
                      <a:pt x="332" y="126"/>
                    </a:lnTo>
                    <a:lnTo>
                      <a:pt x="363" y="107"/>
                    </a:lnTo>
                    <a:lnTo>
                      <a:pt x="424" y="209"/>
                    </a:lnTo>
                    <a:lnTo>
                      <a:pt x="443" y="197"/>
                    </a:lnTo>
                    <a:lnTo>
                      <a:pt x="463" y="187"/>
                    </a:lnTo>
                    <a:lnTo>
                      <a:pt x="508" y="166"/>
                    </a:lnTo>
                    <a:lnTo>
                      <a:pt x="604" y="135"/>
                    </a:lnTo>
                    <a:lnTo>
                      <a:pt x="656" y="126"/>
                    </a:lnTo>
                    <a:lnTo>
                      <a:pt x="638" y="8"/>
                    </a:lnTo>
                    <a:lnTo>
                      <a:pt x="693" y="2"/>
                    </a:lnTo>
                    <a:lnTo>
                      <a:pt x="749" y="0"/>
                    </a:lnTo>
                    <a:lnTo>
                      <a:pt x="794" y="0"/>
                    </a:lnTo>
                    <a:lnTo>
                      <a:pt x="885" y="12"/>
                    </a:lnTo>
                    <a:lnTo>
                      <a:pt x="929" y="22"/>
                    </a:lnTo>
                    <a:lnTo>
                      <a:pt x="901" y="138"/>
                    </a:lnTo>
                    <a:lnTo>
                      <a:pt x="930" y="145"/>
                    </a:lnTo>
                    <a:lnTo>
                      <a:pt x="989" y="166"/>
                    </a:lnTo>
                    <a:lnTo>
                      <a:pt x="1072" y="208"/>
                    </a:lnTo>
                    <a:lnTo>
                      <a:pt x="1122" y="243"/>
                    </a:lnTo>
                    <a:lnTo>
                      <a:pt x="1194" y="147"/>
                    </a:lnTo>
                    <a:lnTo>
                      <a:pt x="1222" y="169"/>
                    </a:lnTo>
                    <a:lnTo>
                      <a:pt x="1277" y="218"/>
                    </a:lnTo>
                    <a:lnTo>
                      <a:pt x="1326" y="272"/>
                    </a:lnTo>
                    <a:lnTo>
                      <a:pt x="1370" y="332"/>
                    </a:lnTo>
                    <a:lnTo>
                      <a:pt x="1389" y="363"/>
                    </a:lnTo>
                    <a:lnTo>
                      <a:pt x="1288" y="424"/>
                    </a:lnTo>
                    <a:lnTo>
                      <a:pt x="1317" y="477"/>
                    </a:lnTo>
                    <a:lnTo>
                      <a:pt x="1350" y="563"/>
                    </a:lnTo>
                    <a:lnTo>
                      <a:pt x="1365" y="624"/>
                    </a:lnTo>
                    <a:lnTo>
                      <a:pt x="1371" y="655"/>
                    </a:lnTo>
                    <a:lnTo>
                      <a:pt x="1488" y="638"/>
                    </a:lnTo>
                    <a:lnTo>
                      <a:pt x="1493" y="676"/>
                    </a:lnTo>
                    <a:lnTo>
                      <a:pt x="1497" y="749"/>
                    </a:lnTo>
                    <a:lnTo>
                      <a:pt x="1493" y="823"/>
                    </a:lnTo>
                    <a:lnTo>
                      <a:pt x="1483" y="895"/>
                    </a:lnTo>
                    <a:lnTo>
                      <a:pt x="1474" y="930"/>
                    </a:lnTo>
                    <a:lnTo>
                      <a:pt x="1358" y="901"/>
                    </a:lnTo>
                    <a:lnTo>
                      <a:pt x="1350" y="931"/>
                    </a:lnTo>
                    <a:lnTo>
                      <a:pt x="1330" y="989"/>
                    </a:lnTo>
                    <a:lnTo>
                      <a:pt x="1288" y="1072"/>
                    </a:lnTo>
                    <a:lnTo>
                      <a:pt x="1253" y="1123"/>
                    </a:lnTo>
                    <a:lnTo>
                      <a:pt x="1349" y="1194"/>
                    </a:lnTo>
                    <a:lnTo>
                      <a:pt x="1327" y="1222"/>
                    </a:lnTo>
                    <a:lnTo>
                      <a:pt x="1278" y="1277"/>
                    </a:lnTo>
                    <a:lnTo>
                      <a:pt x="1223" y="1326"/>
                    </a:lnTo>
                    <a:lnTo>
                      <a:pt x="1165" y="1370"/>
                    </a:lnTo>
                    <a:lnTo>
                      <a:pt x="1133" y="1390"/>
                    </a:lnTo>
                    <a:lnTo>
                      <a:pt x="1072" y="1287"/>
                    </a:lnTo>
                    <a:lnTo>
                      <a:pt x="1052" y="1299"/>
                    </a:lnTo>
                    <a:lnTo>
                      <a:pt x="1033" y="1309"/>
                    </a:lnTo>
                    <a:lnTo>
                      <a:pt x="989" y="1331"/>
                    </a:lnTo>
                    <a:lnTo>
                      <a:pt x="892" y="1361"/>
                    </a:lnTo>
                    <a:lnTo>
                      <a:pt x="841" y="1370"/>
                    </a:lnTo>
                    <a:lnTo>
                      <a:pt x="858" y="1488"/>
                    </a:lnTo>
                    <a:lnTo>
                      <a:pt x="802" y="1495"/>
                    </a:lnTo>
                    <a:lnTo>
                      <a:pt x="748" y="14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95"/>
              <p:cNvSpPr>
                <a:spLocks/>
              </p:cNvSpPr>
              <p:nvPr/>
            </p:nvSpPr>
            <p:spPr bwMode="auto">
              <a:xfrm>
                <a:off x="6754813" y="3786188"/>
                <a:ext cx="242888" cy="241300"/>
              </a:xfrm>
              <a:custGeom>
                <a:avLst/>
                <a:gdLst>
                  <a:gd name="T0" fmla="*/ 305 w 609"/>
                  <a:gd name="T1" fmla="*/ 0 h 609"/>
                  <a:gd name="T2" fmla="*/ 283 w 609"/>
                  <a:gd name="T3" fmla="*/ 0 h 609"/>
                  <a:gd name="T4" fmla="*/ 261 w 609"/>
                  <a:gd name="T5" fmla="*/ 3 h 609"/>
                  <a:gd name="T6" fmla="*/ 235 w 609"/>
                  <a:gd name="T7" fmla="*/ 7 h 609"/>
                  <a:gd name="T8" fmla="*/ 188 w 609"/>
                  <a:gd name="T9" fmla="*/ 22 h 609"/>
                  <a:gd name="T10" fmla="*/ 167 w 609"/>
                  <a:gd name="T11" fmla="*/ 32 h 609"/>
                  <a:gd name="T12" fmla="*/ 147 w 609"/>
                  <a:gd name="T13" fmla="*/ 44 h 609"/>
                  <a:gd name="T14" fmla="*/ 108 w 609"/>
                  <a:gd name="T15" fmla="*/ 72 h 609"/>
                  <a:gd name="T16" fmla="*/ 74 w 609"/>
                  <a:gd name="T17" fmla="*/ 105 h 609"/>
                  <a:gd name="T18" fmla="*/ 47 w 609"/>
                  <a:gd name="T19" fmla="*/ 142 h 609"/>
                  <a:gd name="T20" fmla="*/ 25 w 609"/>
                  <a:gd name="T21" fmla="*/ 184 h 609"/>
                  <a:gd name="T22" fmla="*/ 9 w 609"/>
                  <a:gd name="T23" fmla="*/ 228 h 609"/>
                  <a:gd name="T24" fmla="*/ 1 w 609"/>
                  <a:gd name="T25" fmla="*/ 276 h 609"/>
                  <a:gd name="T26" fmla="*/ 0 w 609"/>
                  <a:gd name="T27" fmla="*/ 324 h 609"/>
                  <a:gd name="T28" fmla="*/ 4 w 609"/>
                  <a:gd name="T29" fmla="*/ 349 h 609"/>
                  <a:gd name="T30" fmla="*/ 9 w 609"/>
                  <a:gd name="T31" fmla="*/ 377 h 609"/>
                  <a:gd name="T32" fmla="*/ 26 w 609"/>
                  <a:gd name="T33" fmla="*/ 430 h 609"/>
                  <a:gd name="T34" fmla="*/ 53 w 609"/>
                  <a:gd name="T35" fmla="*/ 476 h 609"/>
                  <a:gd name="T36" fmla="*/ 87 w 609"/>
                  <a:gd name="T37" fmla="*/ 518 h 609"/>
                  <a:gd name="T38" fmla="*/ 127 w 609"/>
                  <a:gd name="T39" fmla="*/ 552 h 609"/>
                  <a:gd name="T40" fmla="*/ 174 w 609"/>
                  <a:gd name="T41" fmla="*/ 579 h 609"/>
                  <a:gd name="T42" fmla="*/ 223 w 609"/>
                  <a:gd name="T43" fmla="*/ 598 h 609"/>
                  <a:gd name="T44" fmla="*/ 277 w 609"/>
                  <a:gd name="T45" fmla="*/ 607 h 609"/>
                  <a:gd name="T46" fmla="*/ 305 w 609"/>
                  <a:gd name="T47" fmla="*/ 609 h 609"/>
                  <a:gd name="T48" fmla="*/ 327 w 609"/>
                  <a:gd name="T49" fmla="*/ 609 h 609"/>
                  <a:gd name="T50" fmla="*/ 350 w 609"/>
                  <a:gd name="T51" fmla="*/ 606 h 609"/>
                  <a:gd name="T52" fmla="*/ 375 w 609"/>
                  <a:gd name="T53" fmla="*/ 601 h 609"/>
                  <a:gd name="T54" fmla="*/ 421 w 609"/>
                  <a:gd name="T55" fmla="*/ 587 h 609"/>
                  <a:gd name="T56" fmla="*/ 443 w 609"/>
                  <a:gd name="T57" fmla="*/ 576 h 609"/>
                  <a:gd name="T58" fmla="*/ 464 w 609"/>
                  <a:gd name="T59" fmla="*/ 565 h 609"/>
                  <a:gd name="T60" fmla="*/ 502 w 609"/>
                  <a:gd name="T61" fmla="*/ 537 h 609"/>
                  <a:gd name="T62" fmla="*/ 535 w 609"/>
                  <a:gd name="T63" fmla="*/ 504 h 609"/>
                  <a:gd name="T64" fmla="*/ 564 w 609"/>
                  <a:gd name="T65" fmla="*/ 466 h 609"/>
                  <a:gd name="T66" fmla="*/ 585 w 609"/>
                  <a:gd name="T67" fmla="*/ 425 h 609"/>
                  <a:gd name="T68" fmla="*/ 600 w 609"/>
                  <a:gd name="T69" fmla="*/ 381 h 609"/>
                  <a:gd name="T70" fmla="*/ 609 w 609"/>
                  <a:gd name="T71" fmla="*/ 333 h 609"/>
                  <a:gd name="T72" fmla="*/ 609 w 609"/>
                  <a:gd name="T73" fmla="*/ 285 h 609"/>
                  <a:gd name="T74" fmla="*/ 607 w 609"/>
                  <a:gd name="T75" fmla="*/ 259 h 609"/>
                  <a:gd name="T76" fmla="*/ 602 w 609"/>
                  <a:gd name="T77" fmla="*/ 232 h 609"/>
                  <a:gd name="T78" fmla="*/ 583 w 609"/>
                  <a:gd name="T79" fmla="*/ 178 h 609"/>
                  <a:gd name="T80" fmla="*/ 556 w 609"/>
                  <a:gd name="T81" fmla="*/ 132 h 609"/>
                  <a:gd name="T82" fmla="*/ 522 w 609"/>
                  <a:gd name="T83" fmla="*/ 90 h 609"/>
                  <a:gd name="T84" fmla="*/ 482 w 609"/>
                  <a:gd name="T85" fmla="*/ 57 h 609"/>
                  <a:gd name="T86" fmla="*/ 437 w 609"/>
                  <a:gd name="T87" fmla="*/ 29 h 609"/>
                  <a:gd name="T88" fmla="*/ 386 w 609"/>
                  <a:gd name="T89" fmla="*/ 10 h 609"/>
                  <a:gd name="T90" fmla="*/ 333 w 609"/>
                  <a:gd name="T91" fmla="*/ 1 h 609"/>
                  <a:gd name="T92" fmla="*/ 305 w 609"/>
                  <a:gd name="T93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9" h="609">
                    <a:moveTo>
                      <a:pt x="305" y="0"/>
                    </a:moveTo>
                    <a:lnTo>
                      <a:pt x="283" y="0"/>
                    </a:lnTo>
                    <a:lnTo>
                      <a:pt x="261" y="3"/>
                    </a:lnTo>
                    <a:lnTo>
                      <a:pt x="235" y="7"/>
                    </a:lnTo>
                    <a:lnTo>
                      <a:pt x="188" y="22"/>
                    </a:lnTo>
                    <a:lnTo>
                      <a:pt x="167" y="32"/>
                    </a:lnTo>
                    <a:lnTo>
                      <a:pt x="147" y="44"/>
                    </a:lnTo>
                    <a:lnTo>
                      <a:pt x="108" y="72"/>
                    </a:lnTo>
                    <a:lnTo>
                      <a:pt x="74" y="105"/>
                    </a:lnTo>
                    <a:lnTo>
                      <a:pt x="47" y="142"/>
                    </a:lnTo>
                    <a:lnTo>
                      <a:pt x="25" y="184"/>
                    </a:lnTo>
                    <a:lnTo>
                      <a:pt x="9" y="228"/>
                    </a:lnTo>
                    <a:lnTo>
                      <a:pt x="1" y="276"/>
                    </a:lnTo>
                    <a:lnTo>
                      <a:pt x="0" y="324"/>
                    </a:lnTo>
                    <a:lnTo>
                      <a:pt x="4" y="349"/>
                    </a:lnTo>
                    <a:lnTo>
                      <a:pt x="9" y="377"/>
                    </a:lnTo>
                    <a:lnTo>
                      <a:pt x="26" y="430"/>
                    </a:lnTo>
                    <a:lnTo>
                      <a:pt x="53" y="476"/>
                    </a:lnTo>
                    <a:lnTo>
                      <a:pt x="87" y="518"/>
                    </a:lnTo>
                    <a:lnTo>
                      <a:pt x="127" y="552"/>
                    </a:lnTo>
                    <a:lnTo>
                      <a:pt x="174" y="579"/>
                    </a:lnTo>
                    <a:lnTo>
                      <a:pt x="223" y="598"/>
                    </a:lnTo>
                    <a:lnTo>
                      <a:pt x="277" y="607"/>
                    </a:lnTo>
                    <a:lnTo>
                      <a:pt x="305" y="609"/>
                    </a:lnTo>
                    <a:lnTo>
                      <a:pt x="327" y="609"/>
                    </a:lnTo>
                    <a:lnTo>
                      <a:pt x="350" y="606"/>
                    </a:lnTo>
                    <a:lnTo>
                      <a:pt x="375" y="601"/>
                    </a:lnTo>
                    <a:lnTo>
                      <a:pt x="421" y="587"/>
                    </a:lnTo>
                    <a:lnTo>
                      <a:pt x="443" y="576"/>
                    </a:lnTo>
                    <a:lnTo>
                      <a:pt x="464" y="565"/>
                    </a:lnTo>
                    <a:lnTo>
                      <a:pt x="502" y="537"/>
                    </a:lnTo>
                    <a:lnTo>
                      <a:pt x="535" y="504"/>
                    </a:lnTo>
                    <a:lnTo>
                      <a:pt x="564" y="466"/>
                    </a:lnTo>
                    <a:lnTo>
                      <a:pt x="585" y="425"/>
                    </a:lnTo>
                    <a:lnTo>
                      <a:pt x="600" y="381"/>
                    </a:lnTo>
                    <a:lnTo>
                      <a:pt x="609" y="333"/>
                    </a:lnTo>
                    <a:lnTo>
                      <a:pt x="609" y="285"/>
                    </a:lnTo>
                    <a:lnTo>
                      <a:pt x="607" y="259"/>
                    </a:lnTo>
                    <a:lnTo>
                      <a:pt x="602" y="232"/>
                    </a:lnTo>
                    <a:lnTo>
                      <a:pt x="583" y="178"/>
                    </a:lnTo>
                    <a:lnTo>
                      <a:pt x="556" y="132"/>
                    </a:lnTo>
                    <a:lnTo>
                      <a:pt x="522" y="90"/>
                    </a:lnTo>
                    <a:lnTo>
                      <a:pt x="482" y="57"/>
                    </a:lnTo>
                    <a:lnTo>
                      <a:pt x="437" y="29"/>
                    </a:lnTo>
                    <a:lnTo>
                      <a:pt x="386" y="10"/>
                    </a:lnTo>
                    <a:lnTo>
                      <a:pt x="333" y="1"/>
                    </a:lnTo>
                    <a:lnTo>
                      <a:pt x="3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97"/>
              <p:cNvSpPr>
                <a:spLocks/>
              </p:cNvSpPr>
              <p:nvPr/>
            </p:nvSpPr>
            <p:spPr bwMode="auto">
              <a:xfrm>
                <a:off x="7358063" y="4121150"/>
                <a:ext cx="4763" cy="6350"/>
              </a:xfrm>
              <a:custGeom>
                <a:avLst/>
                <a:gdLst>
                  <a:gd name="T0" fmla="*/ 0 w 12"/>
                  <a:gd name="T1" fmla="*/ 15 h 15"/>
                  <a:gd name="T2" fmla="*/ 5 w 12"/>
                  <a:gd name="T3" fmla="*/ 0 h 15"/>
                  <a:gd name="T4" fmla="*/ 9 w 12"/>
                  <a:gd name="T5" fmla="*/ 1 h 15"/>
                  <a:gd name="T6" fmla="*/ 12 w 12"/>
                  <a:gd name="T7" fmla="*/ 2 h 15"/>
                  <a:gd name="T8" fmla="*/ 0 w 1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0" y="15"/>
                    </a:moveTo>
                    <a:lnTo>
                      <a:pt x="5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A221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99"/>
              <p:cNvSpPr>
                <a:spLocks/>
              </p:cNvSpPr>
              <p:nvPr/>
            </p:nvSpPr>
            <p:spPr bwMode="auto">
              <a:xfrm>
                <a:off x="5802313" y="3457575"/>
                <a:ext cx="449263" cy="449263"/>
              </a:xfrm>
              <a:custGeom>
                <a:avLst/>
                <a:gdLst>
                  <a:gd name="T0" fmla="*/ 600 w 1131"/>
                  <a:gd name="T1" fmla="*/ 1044 h 1133"/>
                  <a:gd name="T2" fmla="*/ 566 w 1131"/>
                  <a:gd name="T3" fmla="*/ 1044 h 1133"/>
                  <a:gd name="T4" fmla="*/ 452 w 1131"/>
                  <a:gd name="T5" fmla="*/ 1031 h 1133"/>
                  <a:gd name="T6" fmla="*/ 386 w 1131"/>
                  <a:gd name="T7" fmla="*/ 1105 h 1133"/>
                  <a:gd name="T8" fmla="*/ 236 w 1131"/>
                  <a:gd name="T9" fmla="*/ 1029 h 1133"/>
                  <a:gd name="T10" fmla="*/ 253 w 1131"/>
                  <a:gd name="T11" fmla="*/ 927 h 1133"/>
                  <a:gd name="T12" fmla="*/ 161 w 1131"/>
                  <a:gd name="T13" fmla="*/ 821 h 1133"/>
                  <a:gd name="T14" fmla="*/ 58 w 1131"/>
                  <a:gd name="T15" fmla="*/ 821 h 1133"/>
                  <a:gd name="T16" fmla="*/ 5 w 1131"/>
                  <a:gd name="T17" fmla="*/ 663 h 1133"/>
                  <a:gd name="T18" fmla="*/ 89 w 1131"/>
                  <a:gd name="T19" fmla="*/ 600 h 1133"/>
                  <a:gd name="T20" fmla="*/ 100 w 1131"/>
                  <a:gd name="T21" fmla="*/ 462 h 1133"/>
                  <a:gd name="T22" fmla="*/ 27 w 1131"/>
                  <a:gd name="T23" fmla="*/ 387 h 1133"/>
                  <a:gd name="T24" fmla="*/ 102 w 1131"/>
                  <a:gd name="T25" fmla="*/ 237 h 1133"/>
                  <a:gd name="T26" fmla="*/ 205 w 1131"/>
                  <a:gd name="T27" fmla="*/ 254 h 1133"/>
                  <a:gd name="T28" fmla="*/ 311 w 1131"/>
                  <a:gd name="T29" fmla="*/ 162 h 1133"/>
                  <a:gd name="T30" fmla="*/ 312 w 1131"/>
                  <a:gd name="T31" fmla="*/ 59 h 1133"/>
                  <a:gd name="T32" fmla="*/ 470 w 1131"/>
                  <a:gd name="T33" fmla="*/ 7 h 1133"/>
                  <a:gd name="T34" fmla="*/ 532 w 1131"/>
                  <a:gd name="T35" fmla="*/ 91 h 1133"/>
                  <a:gd name="T36" fmla="*/ 566 w 1131"/>
                  <a:gd name="T37" fmla="*/ 90 h 1133"/>
                  <a:gd name="T38" fmla="*/ 679 w 1131"/>
                  <a:gd name="T39" fmla="*/ 103 h 1133"/>
                  <a:gd name="T40" fmla="*/ 745 w 1131"/>
                  <a:gd name="T41" fmla="*/ 29 h 1133"/>
                  <a:gd name="T42" fmla="*/ 895 w 1131"/>
                  <a:gd name="T43" fmla="*/ 104 h 1133"/>
                  <a:gd name="T44" fmla="*/ 879 w 1131"/>
                  <a:gd name="T45" fmla="*/ 206 h 1133"/>
                  <a:gd name="T46" fmla="*/ 971 w 1131"/>
                  <a:gd name="T47" fmla="*/ 313 h 1133"/>
                  <a:gd name="T48" fmla="*/ 1073 w 1131"/>
                  <a:gd name="T49" fmla="*/ 313 h 1133"/>
                  <a:gd name="T50" fmla="*/ 1126 w 1131"/>
                  <a:gd name="T51" fmla="*/ 471 h 1133"/>
                  <a:gd name="T52" fmla="*/ 1042 w 1131"/>
                  <a:gd name="T53" fmla="*/ 533 h 1133"/>
                  <a:gd name="T54" fmla="*/ 1031 w 1131"/>
                  <a:gd name="T55" fmla="*/ 672 h 1133"/>
                  <a:gd name="T56" fmla="*/ 1104 w 1131"/>
                  <a:gd name="T57" fmla="*/ 747 h 1133"/>
                  <a:gd name="T58" fmla="*/ 1029 w 1131"/>
                  <a:gd name="T59" fmla="*/ 897 h 1133"/>
                  <a:gd name="T60" fmla="*/ 926 w 1131"/>
                  <a:gd name="T61" fmla="*/ 880 h 1133"/>
                  <a:gd name="T62" fmla="*/ 820 w 1131"/>
                  <a:gd name="T63" fmla="*/ 971 h 1133"/>
                  <a:gd name="T64" fmla="*/ 819 w 1131"/>
                  <a:gd name="T65" fmla="*/ 1075 h 1133"/>
                  <a:gd name="T66" fmla="*/ 662 w 1131"/>
                  <a:gd name="T67" fmla="*/ 1127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1" h="1133">
                    <a:moveTo>
                      <a:pt x="605" y="1133"/>
                    </a:moveTo>
                    <a:lnTo>
                      <a:pt x="600" y="1044"/>
                    </a:lnTo>
                    <a:lnTo>
                      <a:pt x="583" y="1044"/>
                    </a:lnTo>
                    <a:lnTo>
                      <a:pt x="566" y="1044"/>
                    </a:lnTo>
                    <a:lnTo>
                      <a:pt x="529" y="1044"/>
                    </a:lnTo>
                    <a:lnTo>
                      <a:pt x="452" y="1031"/>
                    </a:lnTo>
                    <a:lnTo>
                      <a:pt x="415" y="1019"/>
                    </a:lnTo>
                    <a:lnTo>
                      <a:pt x="386" y="1105"/>
                    </a:lnTo>
                    <a:lnTo>
                      <a:pt x="332" y="1085"/>
                    </a:lnTo>
                    <a:lnTo>
                      <a:pt x="236" y="1029"/>
                    </a:lnTo>
                    <a:lnTo>
                      <a:pt x="193" y="996"/>
                    </a:lnTo>
                    <a:lnTo>
                      <a:pt x="253" y="927"/>
                    </a:lnTo>
                    <a:lnTo>
                      <a:pt x="218" y="895"/>
                    </a:lnTo>
                    <a:lnTo>
                      <a:pt x="161" y="821"/>
                    </a:lnTo>
                    <a:lnTo>
                      <a:pt x="138" y="781"/>
                    </a:lnTo>
                    <a:lnTo>
                      <a:pt x="58" y="821"/>
                    </a:lnTo>
                    <a:lnTo>
                      <a:pt x="35" y="770"/>
                    </a:lnTo>
                    <a:lnTo>
                      <a:pt x="5" y="663"/>
                    </a:lnTo>
                    <a:lnTo>
                      <a:pt x="0" y="607"/>
                    </a:lnTo>
                    <a:lnTo>
                      <a:pt x="89" y="600"/>
                    </a:lnTo>
                    <a:lnTo>
                      <a:pt x="88" y="555"/>
                    </a:lnTo>
                    <a:lnTo>
                      <a:pt x="100" y="462"/>
                    </a:lnTo>
                    <a:lnTo>
                      <a:pt x="113" y="416"/>
                    </a:lnTo>
                    <a:lnTo>
                      <a:pt x="27" y="387"/>
                    </a:lnTo>
                    <a:lnTo>
                      <a:pt x="48" y="333"/>
                    </a:lnTo>
                    <a:lnTo>
                      <a:pt x="102" y="237"/>
                    </a:lnTo>
                    <a:lnTo>
                      <a:pt x="137" y="195"/>
                    </a:lnTo>
                    <a:lnTo>
                      <a:pt x="205" y="254"/>
                    </a:lnTo>
                    <a:lnTo>
                      <a:pt x="237" y="219"/>
                    </a:lnTo>
                    <a:lnTo>
                      <a:pt x="311" y="162"/>
                    </a:lnTo>
                    <a:lnTo>
                      <a:pt x="352" y="140"/>
                    </a:lnTo>
                    <a:lnTo>
                      <a:pt x="312" y="59"/>
                    </a:lnTo>
                    <a:lnTo>
                      <a:pt x="363" y="37"/>
                    </a:lnTo>
                    <a:lnTo>
                      <a:pt x="470" y="7"/>
                    </a:lnTo>
                    <a:lnTo>
                      <a:pt x="526" y="0"/>
                    </a:lnTo>
                    <a:lnTo>
                      <a:pt x="532" y="91"/>
                    </a:lnTo>
                    <a:lnTo>
                      <a:pt x="549" y="90"/>
                    </a:lnTo>
                    <a:lnTo>
                      <a:pt x="566" y="90"/>
                    </a:lnTo>
                    <a:lnTo>
                      <a:pt x="604" y="91"/>
                    </a:lnTo>
                    <a:lnTo>
                      <a:pt x="679" y="103"/>
                    </a:lnTo>
                    <a:lnTo>
                      <a:pt x="717" y="114"/>
                    </a:lnTo>
                    <a:lnTo>
                      <a:pt x="745" y="29"/>
                    </a:lnTo>
                    <a:lnTo>
                      <a:pt x="799" y="48"/>
                    </a:lnTo>
                    <a:lnTo>
                      <a:pt x="895" y="104"/>
                    </a:lnTo>
                    <a:lnTo>
                      <a:pt x="938" y="138"/>
                    </a:lnTo>
                    <a:lnTo>
                      <a:pt x="879" y="206"/>
                    </a:lnTo>
                    <a:lnTo>
                      <a:pt x="914" y="239"/>
                    </a:lnTo>
                    <a:lnTo>
                      <a:pt x="971" y="313"/>
                    </a:lnTo>
                    <a:lnTo>
                      <a:pt x="993" y="354"/>
                    </a:lnTo>
                    <a:lnTo>
                      <a:pt x="1073" y="313"/>
                    </a:lnTo>
                    <a:lnTo>
                      <a:pt x="1096" y="363"/>
                    </a:lnTo>
                    <a:lnTo>
                      <a:pt x="1126" y="471"/>
                    </a:lnTo>
                    <a:lnTo>
                      <a:pt x="1131" y="527"/>
                    </a:lnTo>
                    <a:lnTo>
                      <a:pt x="1042" y="533"/>
                    </a:lnTo>
                    <a:lnTo>
                      <a:pt x="1043" y="580"/>
                    </a:lnTo>
                    <a:lnTo>
                      <a:pt x="1031" y="672"/>
                    </a:lnTo>
                    <a:lnTo>
                      <a:pt x="1019" y="718"/>
                    </a:lnTo>
                    <a:lnTo>
                      <a:pt x="1104" y="747"/>
                    </a:lnTo>
                    <a:lnTo>
                      <a:pt x="1085" y="800"/>
                    </a:lnTo>
                    <a:lnTo>
                      <a:pt x="1029" y="897"/>
                    </a:lnTo>
                    <a:lnTo>
                      <a:pt x="994" y="939"/>
                    </a:lnTo>
                    <a:lnTo>
                      <a:pt x="926" y="880"/>
                    </a:lnTo>
                    <a:lnTo>
                      <a:pt x="894" y="914"/>
                    </a:lnTo>
                    <a:lnTo>
                      <a:pt x="820" y="971"/>
                    </a:lnTo>
                    <a:lnTo>
                      <a:pt x="779" y="994"/>
                    </a:lnTo>
                    <a:lnTo>
                      <a:pt x="819" y="1075"/>
                    </a:lnTo>
                    <a:lnTo>
                      <a:pt x="768" y="1098"/>
                    </a:lnTo>
                    <a:lnTo>
                      <a:pt x="662" y="1127"/>
                    </a:lnTo>
                    <a:lnTo>
                      <a:pt x="605" y="11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00"/>
              <p:cNvSpPr>
                <a:spLocks/>
              </p:cNvSpPr>
              <p:nvPr/>
            </p:nvSpPr>
            <p:spPr bwMode="auto">
              <a:xfrm>
                <a:off x="5945188" y="3600450"/>
                <a:ext cx="165100" cy="163513"/>
              </a:xfrm>
              <a:custGeom>
                <a:avLst/>
                <a:gdLst>
                  <a:gd name="T0" fmla="*/ 208 w 416"/>
                  <a:gd name="T1" fmla="*/ 0 h 415"/>
                  <a:gd name="T2" fmla="*/ 176 w 416"/>
                  <a:gd name="T3" fmla="*/ 2 h 415"/>
                  <a:gd name="T4" fmla="*/ 115 w 416"/>
                  <a:gd name="T5" fmla="*/ 21 h 415"/>
                  <a:gd name="T6" fmla="*/ 62 w 416"/>
                  <a:gd name="T7" fmla="*/ 59 h 415"/>
                  <a:gd name="T8" fmla="*/ 23 w 416"/>
                  <a:gd name="T9" fmla="*/ 110 h 415"/>
                  <a:gd name="T10" fmla="*/ 11 w 416"/>
                  <a:gd name="T11" fmla="*/ 142 h 415"/>
                  <a:gd name="T12" fmla="*/ 5 w 416"/>
                  <a:gd name="T13" fmla="*/ 162 h 415"/>
                  <a:gd name="T14" fmla="*/ 0 w 416"/>
                  <a:gd name="T15" fmla="*/ 204 h 415"/>
                  <a:gd name="T16" fmla="*/ 3 w 416"/>
                  <a:gd name="T17" fmla="*/ 244 h 415"/>
                  <a:gd name="T18" fmla="*/ 14 w 416"/>
                  <a:gd name="T19" fmla="*/ 283 h 415"/>
                  <a:gd name="T20" fmla="*/ 32 w 416"/>
                  <a:gd name="T21" fmla="*/ 318 h 415"/>
                  <a:gd name="T22" fmla="*/ 55 w 416"/>
                  <a:gd name="T23" fmla="*/ 350 h 415"/>
                  <a:gd name="T24" fmla="*/ 86 w 416"/>
                  <a:gd name="T25" fmla="*/ 376 h 415"/>
                  <a:gd name="T26" fmla="*/ 121 w 416"/>
                  <a:gd name="T27" fmla="*/ 397 h 415"/>
                  <a:gd name="T28" fmla="*/ 142 w 416"/>
                  <a:gd name="T29" fmla="*/ 405 h 415"/>
                  <a:gd name="T30" fmla="*/ 174 w 416"/>
                  <a:gd name="T31" fmla="*/ 414 h 415"/>
                  <a:gd name="T32" fmla="*/ 208 w 416"/>
                  <a:gd name="T33" fmla="*/ 415 h 415"/>
                  <a:gd name="T34" fmla="*/ 241 w 416"/>
                  <a:gd name="T35" fmla="*/ 414 h 415"/>
                  <a:gd name="T36" fmla="*/ 300 w 416"/>
                  <a:gd name="T37" fmla="*/ 394 h 415"/>
                  <a:gd name="T38" fmla="*/ 353 w 416"/>
                  <a:gd name="T39" fmla="*/ 357 h 415"/>
                  <a:gd name="T40" fmla="*/ 392 w 416"/>
                  <a:gd name="T41" fmla="*/ 305 h 415"/>
                  <a:gd name="T42" fmla="*/ 404 w 416"/>
                  <a:gd name="T43" fmla="*/ 274 h 415"/>
                  <a:gd name="T44" fmla="*/ 410 w 416"/>
                  <a:gd name="T45" fmla="*/ 253 h 415"/>
                  <a:gd name="T46" fmla="*/ 416 w 416"/>
                  <a:gd name="T47" fmla="*/ 212 h 415"/>
                  <a:gd name="T48" fmla="*/ 413 w 416"/>
                  <a:gd name="T49" fmla="*/ 171 h 415"/>
                  <a:gd name="T50" fmla="*/ 401 w 416"/>
                  <a:gd name="T51" fmla="*/ 134 h 415"/>
                  <a:gd name="T52" fmla="*/ 384 w 416"/>
                  <a:gd name="T53" fmla="*/ 98 h 415"/>
                  <a:gd name="T54" fmla="*/ 360 w 416"/>
                  <a:gd name="T55" fmla="*/ 66 h 415"/>
                  <a:gd name="T56" fmla="*/ 329 w 416"/>
                  <a:gd name="T57" fmla="*/ 39 h 415"/>
                  <a:gd name="T58" fmla="*/ 294 w 416"/>
                  <a:gd name="T59" fmla="*/ 18 h 415"/>
                  <a:gd name="T60" fmla="*/ 273 w 416"/>
                  <a:gd name="T61" fmla="*/ 11 h 415"/>
                  <a:gd name="T62" fmla="*/ 241 w 416"/>
                  <a:gd name="T63" fmla="*/ 2 h 415"/>
                  <a:gd name="T64" fmla="*/ 208 w 416"/>
                  <a:gd name="T65" fmla="*/ 0 h 415"/>
                  <a:gd name="T66" fmla="*/ 208 w 416"/>
                  <a:gd name="T6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6" h="415">
                    <a:moveTo>
                      <a:pt x="208" y="0"/>
                    </a:moveTo>
                    <a:lnTo>
                      <a:pt x="176" y="2"/>
                    </a:lnTo>
                    <a:lnTo>
                      <a:pt x="115" y="21"/>
                    </a:lnTo>
                    <a:lnTo>
                      <a:pt x="62" y="59"/>
                    </a:lnTo>
                    <a:lnTo>
                      <a:pt x="23" y="110"/>
                    </a:lnTo>
                    <a:lnTo>
                      <a:pt x="11" y="142"/>
                    </a:lnTo>
                    <a:lnTo>
                      <a:pt x="5" y="162"/>
                    </a:lnTo>
                    <a:lnTo>
                      <a:pt x="0" y="204"/>
                    </a:lnTo>
                    <a:lnTo>
                      <a:pt x="3" y="244"/>
                    </a:lnTo>
                    <a:lnTo>
                      <a:pt x="14" y="283"/>
                    </a:lnTo>
                    <a:lnTo>
                      <a:pt x="32" y="318"/>
                    </a:lnTo>
                    <a:lnTo>
                      <a:pt x="55" y="350"/>
                    </a:lnTo>
                    <a:lnTo>
                      <a:pt x="86" y="376"/>
                    </a:lnTo>
                    <a:lnTo>
                      <a:pt x="121" y="397"/>
                    </a:lnTo>
                    <a:lnTo>
                      <a:pt x="142" y="405"/>
                    </a:lnTo>
                    <a:lnTo>
                      <a:pt x="174" y="414"/>
                    </a:lnTo>
                    <a:lnTo>
                      <a:pt x="208" y="415"/>
                    </a:lnTo>
                    <a:lnTo>
                      <a:pt x="241" y="414"/>
                    </a:lnTo>
                    <a:lnTo>
                      <a:pt x="300" y="394"/>
                    </a:lnTo>
                    <a:lnTo>
                      <a:pt x="353" y="357"/>
                    </a:lnTo>
                    <a:lnTo>
                      <a:pt x="392" y="305"/>
                    </a:lnTo>
                    <a:lnTo>
                      <a:pt x="404" y="274"/>
                    </a:lnTo>
                    <a:lnTo>
                      <a:pt x="410" y="253"/>
                    </a:lnTo>
                    <a:lnTo>
                      <a:pt x="416" y="212"/>
                    </a:lnTo>
                    <a:lnTo>
                      <a:pt x="413" y="171"/>
                    </a:lnTo>
                    <a:lnTo>
                      <a:pt x="401" y="134"/>
                    </a:lnTo>
                    <a:lnTo>
                      <a:pt x="384" y="98"/>
                    </a:lnTo>
                    <a:lnTo>
                      <a:pt x="360" y="66"/>
                    </a:lnTo>
                    <a:lnTo>
                      <a:pt x="329" y="39"/>
                    </a:lnTo>
                    <a:lnTo>
                      <a:pt x="294" y="18"/>
                    </a:lnTo>
                    <a:lnTo>
                      <a:pt x="273" y="11"/>
                    </a:lnTo>
                    <a:lnTo>
                      <a:pt x="241" y="2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DA3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01"/>
              <p:cNvSpPr>
                <a:spLocks/>
              </p:cNvSpPr>
              <p:nvPr/>
            </p:nvSpPr>
            <p:spPr bwMode="auto">
              <a:xfrm>
                <a:off x="6853238" y="3011488"/>
                <a:ext cx="515938" cy="515938"/>
              </a:xfrm>
              <a:custGeom>
                <a:avLst/>
                <a:gdLst>
                  <a:gd name="T0" fmla="*/ 735 w 1301"/>
                  <a:gd name="T1" fmla="*/ 1198 h 1302"/>
                  <a:gd name="T2" fmla="*/ 697 w 1301"/>
                  <a:gd name="T3" fmla="*/ 1203 h 1302"/>
                  <a:gd name="T4" fmla="*/ 650 w 1301"/>
                  <a:gd name="T5" fmla="*/ 1204 h 1302"/>
                  <a:gd name="T6" fmla="*/ 552 w 1301"/>
                  <a:gd name="T7" fmla="*/ 1197 h 1302"/>
                  <a:gd name="T8" fmla="*/ 495 w 1301"/>
                  <a:gd name="T9" fmla="*/ 1290 h 1302"/>
                  <a:gd name="T10" fmla="*/ 400 w 1301"/>
                  <a:gd name="T11" fmla="*/ 1260 h 1302"/>
                  <a:gd name="T12" fmla="*/ 287 w 1301"/>
                  <a:gd name="T13" fmla="*/ 1200 h 1302"/>
                  <a:gd name="T14" fmla="*/ 324 w 1301"/>
                  <a:gd name="T15" fmla="*/ 1098 h 1302"/>
                  <a:gd name="T16" fmla="*/ 207 w 1301"/>
                  <a:gd name="T17" fmla="*/ 984 h 1302"/>
                  <a:gd name="T18" fmla="*/ 88 w 1301"/>
                  <a:gd name="T19" fmla="*/ 993 h 1302"/>
                  <a:gd name="T20" fmla="*/ 44 w 1301"/>
                  <a:gd name="T21" fmla="*/ 908 h 1302"/>
                  <a:gd name="T22" fmla="*/ 5 w 1301"/>
                  <a:gd name="T23" fmla="*/ 784 h 1302"/>
                  <a:gd name="T24" fmla="*/ 103 w 1301"/>
                  <a:gd name="T25" fmla="*/ 736 h 1302"/>
                  <a:gd name="T26" fmla="*/ 101 w 1301"/>
                  <a:gd name="T27" fmla="*/ 574 h 1302"/>
                  <a:gd name="T28" fmla="*/ 11 w 1301"/>
                  <a:gd name="T29" fmla="*/ 495 h 1302"/>
                  <a:gd name="T30" fmla="*/ 41 w 1301"/>
                  <a:gd name="T31" fmla="*/ 402 h 1302"/>
                  <a:gd name="T32" fmla="*/ 101 w 1301"/>
                  <a:gd name="T33" fmla="*/ 288 h 1302"/>
                  <a:gd name="T34" fmla="*/ 203 w 1301"/>
                  <a:gd name="T35" fmla="*/ 324 h 1302"/>
                  <a:gd name="T36" fmla="*/ 317 w 1301"/>
                  <a:gd name="T37" fmla="*/ 208 h 1302"/>
                  <a:gd name="T38" fmla="*/ 308 w 1301"/>
                  <a:gd name="T39" fmla="*/ 88 h 1302"/>
                  <a:gd name="T40" fmla="*/ 394 w 1301"/>
                  <a:gd name="T41" fmla="*/ 44 h 1302"/>
                  <a:gd name="T42" fmla="*/ 517 w 1301"/>
                  <a:gd name="T43" fmla="*/ 7 h 1302"/>
                  <a:gd name="T44" fmla="*/ 565 w 1301"/>
                  <a:gd name="T45" fmla="*/ 104 h 1302"/>
                  <a:gd name="T46" fmla="*/ 604 w 1301"/>
                  <a:gd name="T47" fmla="*/ 100 h 1302"/>
                  <a:gd name="T48" fmla="*/ 650 w 1301"/>
                  <a:gd name="T49" fmla="*/ 97 h 1302"/>
                  <a:gd name="T50" fmla="*/ 748 w 1301"/>
                  <a:gd name="T51" fmla="*/ 107 h 1302"/>
                  <a:gd name="T52" fmla="*/ 806 w 1301"/>
                  <a:gd name="T53" fmla="*/ 12 h 1302"/>
                  <a:gd name="T54" fmla="*/ 900 w 1301"/>
                  <a:gd name="T55" fmla="*/ 42 h 1302"/>
                  <a:gd name="T56" fmla="*/ 1013 w 1301"/>
                  <a:gd name="T57" fmla="*/ 101 h 1302"/>
                  <a:gd name="T58" fmla="*/ 977 w 1301"/>
                  <a:gd name="T59" fmla="*/ 204 h 1302"/>
                  <a:gd name="T60" fmla="*/ 1094 w 1301"/>
                  <a:gd name="T61" fmla="*/ 318 h 1302"/>
                  <a:gd name="T62" fmla="*/ 1213 w 1301"/>
                  <a:gd name="T63" fmla="*/ 309 h 1302"/>
                  <a:gd name="T64" fmla="*/ 1257 w 1301"/>
                  <a:gd name="T65" fmla="*/ 394 h 1302"/>
                  <a:gd name="T66" fmla="*/ 1294 w 1301"/>
                  <a:gd name="T67" fmla="*/ 517 h 1302"/>
                  <a:gd name="T68" fmla="*/ 1197 w 1301"/>
                  <a:gd name="T69" fmla="*/ 567 h 1302"/>
                  <a:gd name="T70" fmla="*/ 1200 w 1301"/>
                  <a:gd name="T71" fmla="*/ 727 h 1302"/>
                  <a:gd name="T72" fmla="*/ 1289 w 1301"/>
                  <a:gd name="T73" fmla="*/ 806 h 1302"/>
                  <a:gd name="T74" fmla="*/ 1259 w 1301"/>
                  <a:gd name="T75" fmla="*/ 901 h 1302"/>
                  <a:gd name="T76" fmla="*/ 1200 w 1301"/>
                  <a:gd name="T77" fmla="*/ 1014 h 1302"/>
                  <a:gd name="T78" fmla="*/ 1097 w 1301"/>
                  <a:gd name="T79" fmla="*/ 978 h 1302"/>
                  <a:gd name="T80" fmla="*/ 983 w 1301"/>
                  <a:gd name="T81" fmla="*/ 1094 h 1302"/>
                  <a:gd name="T82" fmla="*/ 992 w 1301"/>
                  <a:gd name="T83" fmla="*/ 1213 h 1302"/>
                  <a:gd name="T84" fmla="*/ 907 w 1301"/>
                  <a:gd name="T85" fmla="*/ 1257 h 1302"/>
                  <a:gd name="T86" fmla="*/ 784 w 1301"/>
                  <a:gd name="T87" fmla="*/ 1296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1" h="1302">
                    <a:moveTo>
                      <a:pt x="751" y="1302"/>
                    </a:moveTo>
                    <a:lnTo>
                      <a:pt x="735" y="1198"/>
                    </a:lnTo>
                    <a:lnTo>
                      <a:pt x="716" y="1200"/>
                    </a:lnTo>
                    <a:lnTo>
                      <a:pt x="697" y="1203"/>
                    </a:lnTo>
                    <a:lnTo>
                      <a:pt x="674" y="1204"/>
                    </a:lnTo>
                    <a:lnTo>
                      <a:pt x="650" y="1204"/>
                    </a:lnTo>
                    <a:lnTo>
                      <a:pt x="618" y="1204"/>
                    </a:lnTo>
                    <a:lnTo>
                      <a:pt x="552" y="1197"/>
                    </a:lnTo>
                    <a:lnTo>
                      <a:pt x="519" y="1189"/>
                    </a:lnTo>
                    <a:lnTo>
                      <a:pt x="495" y="1290"/>
                    </a:lnTo>
                    <a:lnTo>
                      <a:pt x="462" y="1282"/>
                    </a:lnTo>
                    <a:lnTo>
                      <a:pt x="400" y="1260"/>
                    </a:lnTo>
                    <a:lnTo>
                      <a:pt x="342" y="1233"/>
                    </a:lnTo>
                    <a:lnTo>
                      <a:pt x="287" y="1200"/>
                    </a:lnTo>
                    <a:lnTo>
                      <a:pt x="261" y="1182"/>
                    </a:lnTo>
                    <a:lnTo>
                      <a:pt x="324" y="1098"/>
                    </a:lnTo>
                    <a:lnTo>
                      <a:pt x="281" y="1064"/>
                    </a:lnTo>
                    <a:lnTo>
                      <a:pt x="207" y="984"/>
                    </a:lnTo>
                    <a:lnTo>
                      <a:pt x="177" y="939"/>
                    </a:lnTo>
                    <a:lnTo>
                      <a:pt x="88" y="993"/>
                    </a:lnTo>
                    <a:lnTo>
                      <a:pt x="72" y="966"/>
                    </a:lnTo>
                    <a:lnTo>
                      <a:pt x="44" y="908"/>
                    </a:lnTo>
                    <a:lnTo>
                      <a:pt x="22" y="847"/>
                    </a:lnTo>
                    <a:lnTo>
                      <a:pt x="5" y="784"/>
                    </a:lnTo>
                    <a:lnTo>
                      <a:pt x="0" y="752"/>
                    </a:lnTo>
                    <a:lnTo>
                      <a:pt x="103" y="736"/>
                    </a:lnTo>
                    <a:lnTo>
                      <a:pt x="97" y="683"/>
                    </a:lnTo>
                    <a:lnTo>
                      <a:pt x="101" y="574"/>
                    </a:lnTo>
                    <a:lnTo>
                      <a:pt x="112" y="520"/>
                    </a:lnTo>
                    <a:lnTo>
                      <a:pt x="11" y="495"/>
                    </a:lnTo>
                    <a:lnTo>
                      <a:pt x="19" y="463"/>
                    </a:lnTo>
                    <a:lnTo>
                      <a:pt x="41" y="402"/>
                    </a:lnTo>
                    <a:lnTo>
                      <a:pt x="68" y="342"/>
                    </a:lnTo>
                    <a:lnTo>
                      <a:pt x="101" y="288"/>
                    </a:lnTo>
                    <a:lnTo>
                      <a:pt x="119" y="262"/>
                    </a:lnTo>
                    <a:lnTo>
                      <a:pt x="203" y="324"/>
                    </a:lnTo>
                    <a:lnTo>
                      <a:pt x="237" y="282"/>
                    </a:lnTo>
                    <a:lnTo>
                      <a:pt x="317" y="208"/>
                    </a:lnTo>
                    <a:lnTo>
                      <a:pt x="363" y="178"/>
                    </a:lnTo>
                    <a:lnTo>
                      <a:pt x="308" y="88"/>
                    </a:lnTo>
                    <a:lnTo>
                      <a:pt x="335" y="73"/>
                    </a:lnTo>
                    <a:lnTo>
                      <a:pt x="394" y="44"/>
                    </a:lnTo>
                    <a:lnTo>
                      <a:pt x="455" y="22"/>
                    </a:lnTo>
                    <a:lnTo>
                      <a:pt x="517" y="7"/>
                    </a:lnTo>
                    <a:lnTo>
                      <a:pt x="549" y="0"/>
                    </a:lnTo>
                    <a:lnTo>
                      <a:pt x="565" y="104"/>
                    </a:lnTo>
                    <a:lnTo>
                      <a:pt x="584" y="101"/>
                    </a:lnTo>
                    <a:lnTo>
                      <a:pt x="604" y="100"/>
                    </a:lnTo>
                    <a:lnTo>
                      <a:pt x="627" y="97"/>
                    </a:lnTo>
                    <a:lnTo>
                      <a:pt x="650" y="97"/>
                    </a:lnTo>
                    <a:lnTo>
                      <a:pt x="683" y="99"/>
                    </a:lnTo>
                    <a:lnTo>
                      <a:pt x="748" y="107"/>
                    </a:lnTo>
                    <a:lnTo>
                      <a:pt x="781" y="113"/>
                    </a:lnTo>
                    <a:lnTo>
                      <a:pt x="806" y="12"/>
                    </a:lnTo>
                    <a:lnTo>
                      <a:pt x="838" y="20"/>
                    </a:lnTo>
                    <a:lnTo>
                      <a:pt x="900" y="42"/>
                    </a:lnTo>
                    <a:lnTo>
                      <a:pt x="959" y="69"/>
                    </a:lnTo>
                    <a:lnTo>
                      <a:pt x="1013" y="101"/>
                    </a:lnTo>
                    <a:lnTo>
                      <a:pt x="1039" y="119"/>
                    </a:lnTo>
                    <a:lnTo>
                      <a:pt x="977" y="204"/>
                    </a:lnTo>
                    <a:lnTo>
                      <a:pt x="1020" y="237"/>
                    </a:lnTo>
                    <a:lnTo>
                      <a:pt x="1094" y="318"/>
                    </a:lnTo>
                    <a:lnTo>
                      <a:pt x="1123" y="363"/>
                    </a:lnTo>
                    <a:lnTo>
                      <a:pt x="1213" y="309"/>
                    </a:lnTo>
                    <a:lnTo>
                      <a:pt x="1228" y="337"/>
                    </a:lnTo>
                    <a:lnTo>
                      <a:pt x="1257" y="394"/>
                    </a:lnTo>
                    <a:lnTo>
                      <a:pt x="1279" y="455"/>
                    </a:lnTo>
                    <a:lnTo>
                      <a:pt x="1294" y="517"/>
                    </a:lnTo>
                    <a:lnTo>
                      <a:pt x="1301" y="550"/>
                    </a:lnTo>
                    <a:lnTo>
                      <a:pt x="1197" y="567"/>
                    </a:lnTo>
                    <a:lnTo>
                      <a:pt x="1204" y="619"/>
                    </a:lnTo>
                    <a:lnTo>
                      <a:pt x="1200" y="727"/>
                    </a:lnTo>
                    <a:lnTo>
                      <a:pt x="1188" y="782"/>
                    </a:lnTo>
                    <a:lnTo>
                      <a:pt x="1289" y="806"/>
                    </a:lnTo>
                    <a:lnTo>
                      <a:pt x="1281" y="839"/>
                    </a:lnTo>
                    <a:lnTo>
                      <a:pt x="1259" y="901"/>
                    </a:lnTo>
                    <a:lnTo>
                      <a:pt x="1232" y="959"/>
                    </a:lnTo>
                    <a:lnTo>
                      <a:pt x="1200" y="1014"/>
                    </a:lnTo>
                    <a:lnTo>
                      <a:pt x="1182" y="1040"/>
                    </a:lnTo>
                    <a:lnTo>
                      <a:pt x="1097" y="978"/>
                    </a:lnTo>
                    <a:lnTo>
                      <a:pt x="1064" y="1020"/>
                    </a:lnTo>
                    <a:lnTo>
                      <a:pt x="983" y="1094"/>
                    </a:lnTo>
                    <a:lnTo>
                      <a:pt x="938" y="1124"/>
                    </a:lnTo>
                    <a:lnTo>
                      <a:pt x="992" y="1213"/>
                    </a:lnTo>
                    <a:lnTo>
                      <a:pt x="964" y="1229"/>
                    </a:lnTo>
                    <a:lnTo>
                      <a:pt x="907" y="1257"/>
                    </a:lnTo>
                    <a:lnTo>
                      <a:pt x="846" y="1280"/>
                    </a:lnTo>
                    <a:lnTo>
                      <a:pt x="784" y="1296"/>
                    </a:lnTo>
                    <a:lnTo>
                      <a:pt x="751" y="13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02"/>
              <p:cNvSpPr>
                <a:spLocks/>
              </p:cNvSpPr>
              <p:nvPr/>
            </p:nvSpPr>
            <p:spPr bwMode="auto">
              <a:xfrm>
                <a:off x="7005638" y="3162300"/>
                <a:ext cx="212725" cy="212725"/>
              </a:xfrm>
              <a:custGeom>
                <a:avLst/>
                <a:gdLst>
                  <a:gd name="T0" fmla="*/ 268 w 537"/>
                  <a:gd name="T1" fmla="*/ 0 h 536"/>
                  <a:gd name="T2" fmla="*/ 257 w 537"/>
                  <a:gd name="T3" fmla="*/ 1 h 536"/>
                  <a:gd name="T4" fmla="*/ 246 w 537"/>
                  <a:gd name="T5" fmla="*/ 1 h 536"/>
                  <a:gd name="T6" fmla="*/ 226 w 537"/>
                  <a:gd name="T7" fmla="*/ 3 h 536"/>
                  <a:gd name="T8" fmla="*/ 185 w 537"/>
                  <a:gd name="T9" fmla="*/ 13 h 536"/>
                  <a:gd name="T10" fmla="*/ 146 w 537"/>
                  <a:gd name="T11" fmla="*/ 29 h 536"/>
                  <a:gd name="T12" fmla="*/ 111 w 537"/>
                  <a:gd name="T13" fmla="*/ 50 h 536"/>
                  <a:gd name="T14" fmla="*/ 80 w 537"/>
                  <a:gd name="T15" fmla="*/ 77 h 536"/>
                  <a:gd name="T16" fmla="*/ 53 w 537"/>
                  <a:gd name="T17" fmla="*/ 108 h 536"/>
                  <a:gd name="T18" fmla="*/ 30 w 537"/>
                  <a:gd name="T19" fmla="*/ 143 h 536"/>
                  <a:gd name="T20" fmla="*/ 14 w 537"/>
                  <a:gd name="T21" fmla="*/ 184 h 536"/>
                  <a:gd name="T22" fmla="*/ 8 w 537"/>
                  <a:gd name="T23" fmla="*/ 204 h 536"/>
                  <a:gd name="T24" fmla="*/ 3 w 537"/>
                  <a:gd name="T25" fmla="*/ 232 h 536"/>
                  <a:gd name="T26" fmla="*/ 0 w 537"/>
                  <a:gd name="T27" fmla="*/ 285 h 536"/>
                  <a:gd name="T28" fmla="*/ 9 w 537"/>
                  <a:gd name="T29" fmla="*/ 337 h 536"/>
                  <a:gd name="T30" fmla="*/ 27 w 537"/>
                  <a:gd name="T31" fmla="*/ 385 h 536"/>
                  <a:gd name="T32" fmla="*/ 53 w 537"/>
                  <a:gd name="T33" fmla="*/ 429 h 536"/>
                  <a:gd name="T34" fmla="*/ 88 w 537"/>
                  <a:gd name="T35" fmla="*/ 468 h 536"/>
                  <a:gd name="T36" fmla="*/ 130 w 537"/>
                  <a:gd name="T37" fmla="*/ 499 h 536"/>
                  <a:gd name="T38" fmla="*/ 179 w 537"/>
                  <a:gd name="T39" fmla="*/ 521 h 536"/>
                  <a:gd name="T40" fmla="*/ 205 w 537"/>
                  <a:gd name="T41" fmla="*/ 528 h 536"/>
                  <a:gd name="T42" fmla="*/ 237 w 537"/>
                  <a:gd name="T43" fmla="*/ 535 h 536"/>
                  <a:gd name="T44" fmla="*/ 268 w 537"/>
                  <a:gd name="T45" fmla="*/ 536 h 536"/>
                  <a:gd name="T46" fmla="*/ 280 w 537"/>
                  <a:gd name="T47" fmla="*/ 536 h 536"/>
                  <a:gd name="T48" fmla="*/ 290 w 537"/>
                  <a:gd name="T49" fmla="*/ 535 h 536"/>
                  <a:gd name="T50" fmla="*/ 311 w 537"/>
                  <a:gd name="T51" fmla="*/ 532 h 536"/>
                  <a:gd name="T52" fmla="*/ 351 w 537"/>
                  <a:gd name="T53" fmla="*/ 523 h 536"/>
                  <a:gd name="T54" fmla="*/ 390 w 537"/>
                  <a:gd name="T55" fmla="*/ 506 h 536"/>
                  <a:gd name="T56" fmla="*/ 425 w 537"/>
                  <a:gd name="T57" fmla="*/ 486 h 536"/>
                  <a:gd name="T58" fmla="*/ 456 w 537"/>
                  <a:gd name="T59" fmla="*/ 460 h 536"/>
                  <a:gd name="T60" fmla="*/ 483 w 537"/>
                  <a:gd name="T61" fmla="*/ 427 h 536"/>
                  <a:gd name="T62" fmla="*/ 505 w 537"/>
                  <a:gd name="T63" fmla="*/ 392 h 536"/>
                  <a:gd name="T64" fmla="*/ 522 w 537"/>
                  <a:gd name="T65" fmla="*/ 352 h 536"/>
                  <a:gd name="T66" fmla="*/ 529 w 537"/>
                  <a:gd name="T67" fmla="*/ 331 h 536"/>
                  <a:gd name="T68" fmla="*/ 534 w 537"/>
                  <a:gd name="T69" fmla="*/ 304 h 536"/>
                  <a:gd name="T70" fmla="*/ 537 w 537"/>
                  <a:gd name="T71" fmla="*/ 251 h 536"/>
                  <a:gd name="T72" fmla="*/ 528 w 537"/>
                  <a:gd name="T73" fmla="*/ 199 h 536"/>
                  <a:gd name="T74" fmla="*/ 509 w 537"/>
                  <a:gd name="T75" fmla="*/ 151 h 536"/>
                  <a:gd name="T76" fmla="*/ 483 w 537"/>
                  <a:gd name="T77" fmla="*/ 107 h 536"/>
                  <a:gd name="T78" fmla="*/ 448 w 537"/>
                  <a:gd name="T79" fmla="*/ 70 h 536"/>
                  <a:gd name="T80" fmla="*/ 407 w 537"/>
                  <a:gd name="T81" fmla="*/ 38 h 536"/>
                  <a:gd name="T82" fmla="*/ 358 w 537"/>
                  <a:gd name="T83" fmla="*/ 15 h 536"/>
                  <a:gd name="T84" fmla="*/ 332 w 537"/>
                  <a:gd name="T85" fmla="*/ 7 h 536"/>
                  <a:gd name="T86" fmla="*/ 299 w 537"/>
                  <a:gd name="T87" fmla="*/ 1 h 536"/>
                  <a:gd name="T88" fmla="*/ 268 w 537"/>
                  <a:gd name="T89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7" h="536">
                    <a:moveTo>
                      <a:pt x="268" y="0"/>
                    </a:moveTo>
                    <a:lnTo>
                      <a:pt x="257" y="1"/>
                    </a:lnTo>
                    <a:lnTo>
                      <a:pt x="246" y="1"/>
                    </a:lnTo>
                    <a:lnTo>
                      <a:pt x="226" y="3"/>
                    </a:lnTo>
                    <a:lnTo>
                      <a:pt x="185" y="13"/>
                    </a:lnTo>
                    <a:lnTo>
                      <a:pt x="146" y="29"/>
                    </a:lnTo>
                    <a:lnTo>
                      <a:pt x="111" y="50"/>
                    </a:lnTo>
                    <a:lnTo>
                      <a:pt x="80" y="77"/>
                    </a:lnTo>
                    <a:lnTo>
                      <a:pt x="53" y="108"/>
                    </a:lnTo>
                    <a:lnTo>
                      <a:pt x="30" y="143"/>
                    </a:lnTo>
                    <a:lnTo>
                      <a:pt x="14" y="184"/>
                    </a:lnTo>
                    <a:lnTo>
                      <a:pt x="8" y="204"/>
                    </a:lnTo>
                    <a:lnTo>
                      <a:pt x="3" y="232"/>
                    </a:lnTo>
                    <a:lnTo>
                      <a:pt x="0" y="285"/>
                    </a:lnTo>
                    <a:lnTo>
                      <a:pt x="9" y="337"/>
                    </a:lnTo>
                    <a:lnTo>
                      <a:pt x="27" y="385"/>
                    </a:lnTo>
                    <a:lnTo>
                      <a:pt x="53" y="429"/>
                    </a:lnTo>
                    <a:lnTo>
                      <a:pt x="88" y="468"/>
                    </a:lnTo>
                    <a:lnTo>
                      <a:pt x="130" y="499"/>
                    </a:lnTo>
                    <a:lnTo>
                      <a:pt x="179" y="521"/>
                    </a:lnTo>
                    <a:lnTo>
                      <a:pt x="205" y="528"/>
                    </a:lnTo>
                    <a:lnTo>
                      <a:pt x="237" y="535"/>
                    </a:lnTo>
                    <a:lnTo>
                      <a:pt x="268" y="536"/>
                    </a:lnTo>
                    <a:lnTo>
                      <a:pt x="280" y="536"/>
                    </a:lnTo>
                    <a:lnTo>
                      <a:pt x="290" y="535"/>
                    </a:lnTo>
                    <a:lnTo>
                      <a:pt x="311" y="532"/>
                    </a:lnTo>
                    <a:lnTo>
                      <a:pt x="351" y="523"/>
                    </a:lnTo>
                    <a:lnTo>
                      <a:pt x="390" y="506"/>
                    </a:lnTo>
                    <a:lnTo>
                      <a:pt x="425" y="486"/>
                    </a:lnTo>
                    <a:lnTo>
                      <a:pt x="456" y="460"/>
                    </a:lnTo>
                    <a:lnTo>
                      <a:pt x="483" y="427"/>
                    </a:lnTo>
                    <a:lnTo>
                      <a:pt x="505" y="392"/>
                    </a:lnTo>
                    <a:lnTo>
                      <a:pt x="522" y="352"/>
                    </a:lnTo>
                    <a:lnTo>
                      <a:pt x="529" y="331"/>
                    </a:lnTo>
                    <a:lnTo>
                      <a:pt x="534" y="304"/>
                    </a:lnTo>
                    <a:lnTo>
                      <a:pt x="537" y="251"/>
                    </a:lnTo>
                    <a:lnTo>
                      <a:pt x="528" y="199"/>
                    </a:lnTo>
                    <a:lnTo>
                      <a:pt x="509" y="151"/>
                    </a:lnTo>
                    <a:lnTo>
                      <a:pt x="483" y="107"/>
                    </a:lnTo>
                    <a:lnTo>
                      <a:pt x="448" y="70"/>
                    </a:lnTo>
                    <a:lnTo>
                      <a:pt x="407" y="38"/>
                    </a:lnTo>
                    <a:lnTo>
                      <a:pt x="358" y="15"/>
                    </a:lnTo>
                    <a:lnTo>
                      <a:pt x="332" y="7"/>
                    </a:lnTo>
                    <a:lnTo>
                      <a:pt x="299" y="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E4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03"/>
              <p:cNvSpPr>
                <a:spLocks/>
              </p:cNvSpPr>
              <p:nvPr/>
            </p:nvSpPr>
            <p:spPr bwMode="auto">
              <a:xfrm>
                <a:off x="6724650" y="2873375"/>
                <a:ext cx="215900" cy="215900"/>
              </a:xfrm>
              <a:custGeom>
                <a:avLst/>
                <a:gdLst>
                  <a:gd name="T0" fmla="*/ 289 w 545"/>
                  <a:gd name="T1" fmla="*/ 501 h 544"/>
                  <a:gd name="T2" fmla="*/ 273 w 545"/>
                  <a:gd name="T3" fmla="*/ 501 h 544"/>
                  <a:gd name="T4" fmla="*/ 200 w 545"/>
                  <a:gd name="T5" fmla="*/ 490 h 544"/>
                  <a:gd name="T6" fmla="*/ 160 w 545"/>
                  <a:gd name="T7" fmla="*/ 521 h 544"/>
                  <a:gd name="T8" fmla="*/ 94 w 545"/>
                  <a:gd name="T9" fmla="*/ 478 h 544"/>
                  <a:gd name="T10" fmla="*/ 105 w 545"/>
                  <a:gd name="T11" fmla="*/ 430 h 544"/>
                  <a:gd name="T12" fmla="*/ 66 w 545"/>
                  <a:gd name="T13" fmla="*/ 374 h 544"/>
                  <a:gd name="T14" fmla="*/ 17 w 545"/>
                  <a:gd name="T15" fmla="*/ 369 h 544"/>
                  <a:gd name="T16" fmla="*/ 0 w 545"/>
                  <a:gd name="T17" fmla="*/ 292 h 544"/>
                  <a:gd name="T18" fmla="*/ 43 w 545"/>
                  <a:gd name="T19" fmla="*/ 266 h 544"/>
                  <a:gd name="T20" fmla="*/ 55 w 545"/>
                  <a:gd name="T21" fmla="*/ 199 h 544"/>
                  <a:gd name="T22" fmla="*/ 24 w 545"/>
                  <a:gd name="T23" fmla="*/ 159 h 544"/>
                  <a:gd name="T24" fmla="*/ 66 w 545"/>
                  <a:gd name="T25" fmla="*/ 93 h 544"/>
                  <a:gd name="T26" fmla="*/ 114 w 545"/>
                  <a:gd name="T27" fmla="*/ 105 h 544"/>
                  <a:gd name="T28" fmla="*/ 170 w 545"/>
                  <a:gd name="T29" fmla="*/ 66 h 544"/>
                  <a:gd name="T30" fmla="*/ 175 w 545"/>
                  <a:gd name="T31" fmla="*/ 17 h 544"/>
                  <a:gd name="T32" fmla="*/ 253 w 545"/>
                  <a:gd name="T33" fmla="*/ 0 h 544"/>
                  <a:gd name="T34" fmla="*/ 265 w 545"/>
                  <a:gd name="T35" fmla="*/ 43 h 544"/>
                  <a:gd name="T36" fmla="*/ 309 w 545"/>
                  <a:gd name="T37" fmla="*/ 44 h 544"/>
                  <a:gd name="T38" fmla="*/ 359 w 545"/>
                  <a:gd name="T39" fmla="*/ 13 h 544"/>
                  <a:gd name="T40" fmla="*/ 432 w 545"/>
                  <a:gd name="T41" fmla="*/ 49 h 544"/>
                  <a:gd name="T42" fmla="*/ 423 w 545"/>
                  <a:gd name="T43" fmla="*/ 98 h 544"/>
                  <a:gd name="T44" fmla="*/ 467 w 545"/>
                  <a:gd name="T45" fmla="*/ 149 h 544"/>
                  <a:gd name="T46" fmla="*/ 517 w 545"/>
                  <a:gd name="T47" fmla="*/ 150 h 544"/>
                  <a:gd name="T48" fmla="*/ 542 w 545"/>
                  <a:gd name="T49" fmla="*/ 225 h 544"/>
                  <a:gd name="T50" fmla="*/ 502 w 545"/>
                  <a:gd name="T51" fmla="*/ 255 h 544"/>
                  <a:gd name="T52" fmla="*/ 497 w 545"/>
                  <a:gd name="T53" fmla="*/ 323 h 544"/>
                  <a:gd name="T54" fmla="*/ 532 w 545"/>
                  <a:gd name="T55" fmla="*/ 359 h 544"/>
                  <a:gd name="T56" fmla="*/ 495 w 545"/>
                  <a:gd name="T57" fmla="*/ 430 h 544"/>
                  <a:gd name="T58" fmla="*/ 446 w 545"/>
                  <a:gd name="T59" fmla="*/ 422 h 544"/>
                  <a:gd name="T60" fmla="*/ 396 w 545"/>
                  <a:gd name="T61" fmla="*/ 466 h 544"/>
                  <a:gd name="T62" fmla="*/ 394 w 545"/>
                  <a:gd name="T63" fmla="*/ 516 h 544"/>
                  <a:gd name="T64" fmla="*/ 319 w 545"/>
                  <a:gd name="T65" fmla="*/ 542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5" h="544">
                    <a:moveTo>
                      <a:pt x="292" y="544"/>
                    </a:moveTo>
                    <a:lnTo>
                      <a:pt x="289" y="501"/>
                    </a:lnTo>
                    <a:lnTo>
                      <a:pt x="280" y="501"/>
                    </a:lnTo>
                    <a:lnTo>
                      <a:pt x="273" y="501"/>
                    </a:lnTo>
                    <a:lnTo>
                      <a:pt x="236" y="500"/>
                    </a:lnTo>
                    <a:lnTo>
                      <a:pt x="200" y="490"/>
                    </a:lnTo>
                    <a:lnTo>
                      <a:pt x="186" y="531"/>
                    </a:lnTo>
                    <a:lnTo>
                      <a:pt x="160" y="521"/>
                    </a:lnTo>
                    <a:lnTo>
                      <a:pt x="114" y="495"/>
                    </a:lnTo>
                    <a:lnTo>
                      <a:pt x="94" y="478"/>
                    </a:lnTo>
                    <a:lnTo>
                      <a:pt x="122" y="446"/>
                    </a:lnTo>
                    <a:lnTo>
                      <a:pt x="105" y="430"/>
                    </a:lnTo>
                    <a:lnTo>
                      <a:pt x="78" y="394"/>
                    </a:lnTo>
                    <a:lnTo>
                      <a:pt x="66" y="374"/>
                    </a:lnTo>
                    <a:lnTo>
                      <a:pt x="28" y="394"/>
                    </a:lnTo>
                    <a:lnTo>
                      <a:pt x="17" y="369"/>
                    </a:lnTo>
                    <a:lnTo>
                      <a:pt x="3" y="319"/>
                    </a:lnTo>
                    <a:lnTo>
                      <a:pt x="0" y="292"/>
                    </a:lnTo>
                    <a:lnTo>
                      <a:pt x="43" y="288"/>
                    </a:lnTo>
                    <a:lnTo>
                      <a:pt x="43" y="266"/>
                    </a:lnTo>
                    <a:lnTo>
                      <a:pt x="48" y="222"/>
                    </a:lnTo>
                    <a:lnTo>
                      <a:pt x="55" y="199"/>
                    </a:lnTo>
                    <a:lnTo>
                      <a:pt x="13" y="185"/>
                    </a:lnTo>
                    <a:lnTo>
                      <a:pt x="24" y="159"/>
                    </a:lnTo>
                    <a:lnTo>
                      <a:pt x="50" y="113"/>
                    </a:lnTo>
                    <a:lnTo>
                      <a:pt x="66" y="93"/>
                    </a:lnTo>
                    <a:lnTo>
                      <a:pt x="99" y="122"/>
                    </a:lnTo>
                    <a:lnTo>
                      <a:pt x="114" y="105"/>
                    </a:lnTo>
                    <a:lnTo>
                      <a:pt x="151" y="78"/>
                    </a:lnTo>
                    <a:lnTo>
                      <a:pt x="170" y="66"/>
                    </a:lnTo>
                    <a:lnTo>
                      <a:pt x="151" y="27"/>
                    </a:lnTo>
                    <a:lnTo>
                      <a:pt x="175" y="17"/>
                    </a:lnTo>
                    <a:lnTo>
                      <a:pt x="226" y="2"/>
                    </a:lnTo>
                    <a:lnTo>
                      <a:pt x="253" y="0"/>
                    </a:lnTo>
                    <a:lnTo>
                      <a:pt x="257" y="43"/>
                    </a:lnTo>
                    <a:lnTo>
                      <a:pt x="265" y="43"/>
                    </a:lnTo>
                    <a:lnTo>
                      <a:pt x="273" y="43"/>
                    </a:lnTo>
                    <a:lnTo>
                      <a:pt x="309" y="44"/>
                    </a:lnTo>
                    <a:lnTo>
                      <a:pt x="345" y="54"/>
                    </a:lnTo>
                    <a:lnTo>
                      <a:pt x="359" y="13"/>
                    </a:lnTo>
                    <a:lnTo>
                      <a:pt x="385" y="22"/>
                    </a:lnTo>
                    <a:lnTo>
                      <a:pt x="432" y="49"/>
                    </a:lnTo>
                    <a:lnTo>
                      <a:pt x="451" y="66"/>
                    </a:lnTo>
                    <a:lnTo>
                      <a:pt x="423" y="98"/>
                    </a:lnTo>
                    <a:lnTo>
                      <a:pt x="440" y="114"/>
                    </a:lnTo>
                    <a:lnTo>
                      <a:pt x="467" y="149"/>
                    </a:lnTo>
                    <a:lnTo>
                      <a:pt x="479" y="170"/>
                    </a:lnTo>
                    <a:lnTo>
                      <a:pt x="517" y="150"/>
                    </a:lnTo>
                    <a:lnTo>
                      <a:pt x="528" y="174"/>
                    </a:lnTo>
                    <a:lnTo>
                      <a:pt x="542" y="225"/>
                    </a:lnTo>
                    <a:lnTo>
                      <a:pt x="545" y="253"/>
                    </a:lnTo>
                    <a:lnTo>
                      <a:pt x="502" y="255"/>
                    </a:lnTo>
                    <a:lnTo>
                      <a:pt x="503" y="277"/>
                    </a:lnTo>
                    <a:lnTo>
                      <a:pt x="497" y="323"/>
                    </a:lnTo>
                    <a:lnTo>
                      <a:pt x="490" y="345"/>
                    </a:lnTo>
                    <a:lnTo>
                      <a:pt x="532" y="359"/>
                    </a:lnTo>
                    <a:lnTo>
                      <a:pt x="523" y="385"/>
                    </a:lnTo>
                    <a:lnTo>
                      <a:pt x="495" y="430"/>
                    </a:lnTo>
                    <a:lnTo>
                      <a:pt x="479" y="451"/>
                    </a:lnTo>
                    <a:lnTo>
                      <a:pt x="446" y="422"/>
                    </a:lnTo>
                    <a:lnTo>
                      <a:pt x="431" y="439"/>
                    </a:lnTo>
                    <a:lnTo>
                      <a:pt x="396" y="466"/>
                    </a:lnTo>
                    <a:lnTo>
                      <a:pt x="375" y="478"/>
                    </a:lnTo>
                    <a:lnTo>
                      <a:pt x="394" y="516"/>
                    </a:lnTo>
                    <a:lnTo>
                      <a:pt x="371" y="527"/>
                    </a:lnTo>
                    <a:lnTo>
                      <a:pt x="319" y="542"/>
                    </a:lnTo>
                    <a:lnTo>
                      <a:pt x="292" y="5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04"/>
              <p:cNvSpPr>
                <a:spLocks/>
              </p:cNvSpPr>
              <p:nvPr/>
            </p:nvSpPr>
            <p:spPr bwMode="auto">
              <a:xfrm>
                <a:off x="6788150" y="2936875"/>
                <a:ext cx="88900" cy="88900"/>
              </a:xfrm>
              <a:custGeom>
                <a:avLst/>
                <a:gdLst>
                  <a:gd name="T0" fmla="*/ 112 w 223"/>
                  <a:gd name="T1" fmla="*/ 0 h 223"/>
                  <a:gd name="T2" fmla="*/ 95 w 223"/>
                  <a:gd name="T3" fmla="*/ 1 h 223"/>
                  <a:gd name="T4" fmla="*/ 62 w 223"/>
                  <a:gd name="T5" fmla="*/ 11 h 223"/>
                  <a:gd name="T6" fmla="*/ 34 w 223"/>
                  <a:gd name="T7" fmla="*/ 31 h 223"/>
                  <a:gd name="T8" fmla="*/ 13 w 223"/>
                  <a:gd name="T9" fmla="*/ 59 h 223"/>
                  <a:gd name="T10" fmla="*/ 7 w 223"/>
                  <a:gd name="T11" fmla="*/ 76 h 223"/>
                  <a:gd name="T12" fmla="*/ 0 w 223"/>
                  <a:gd name="T13" fmla="*/ 98 h 223"/>
                  <a:gd name="T14" fmla="*/ 4 w 223"/>
                  <a:gd name="T15" fmla="*/ 141 h 223"/>
                  <a:gd name="T16" fmla="*/ 23 w 223"/>
                  <a:gd name="T17" fmla="*/ 180 h 223"/>
                  <a:gd name="T18" fmla="*/ 56 w 223"/>
                  <a:gd name="T19" fmla="*/ 208 h 223"/>
                  <a:gd name="T20" fmla="*/ 77 w 223"/>
                  <a:gd name="T21" fmla="*/ 216 h 223"/>
                  <a:gd name="T22" fmla="*/ 93 w 223"/>
                  <a:gd name="T23" fmla="*/ 221 h 223"/>
                  <a:gd name="T24" fmla="*/ 112 w 223"/>
                  <a:gd name="T25" fmla="*/ 223 h 223"/>
                  <a:gd name="T26" fmla="*/ 128 w 223"/>
                  <a:gd name="T27" fmla="*/ 221 h 223"/>
                  <a:gd name="T28" fmla="*/ 162 w 223"/>
                  <a:gd name="T29" fmla="*/ 211 h 223"/>
                  <a:gd name="T30" fmla="*/ 189 w 223"/>
                  <a:gd name="T31" fmla="*/ 191 h 223"/>
                  <a:gd name="T32" fmla="*/ 210 w 223"/>
                  <a:gd name="T33" fmla="*/ 163 h 223"/>
                  <a:gd name="T34" fmla="*/ 217 w 223"/>
                  <a:gd name="T35" fmla="*/ 146 h 223"/>
                  <a:gd name="T36" fmla="*/ 223 w 223"/>
                  <a:gd name="T37" fmla="*/ 124 h 223"/>
                  <a:gd name="T38" fmla="*/ 219 w 223"/>
                  <a:gd name="T39" fmla="*/ 81 h 223"/>
                  <a:gd name="T40" fmla="*/ 201 w 223"/>
                  <a:gd name="T41" fmla="*/ 42 h 223"/>
                  <a:gd name="T42" fmla="*/ 167 w 223"/>
                  <a:gd name="T43" fmla="*/ 14 h 223"/>
                  <a:gd name="T44" fmla="*/ 147 w 223"/>
                  <a:gd name="T45" fmla="*/ 6 h 223"/>
                  <a:gd name="T46" fmla="*/ 130 w 223"/>
                  <a:gd name="T47" fmla="*/ 1 h 223"/>
                  <a:gd name="T48" fmla="*/ 112 w 223"/>
                  <a:gd name="T49" fmla="*/ 0 h 223"/>
                  <a:gd name="T50" fmla="*/ 112 w 223"/>
                  <a:gd name="T51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223">
                    <a:moveTo>
                      <a:pt x="112" y="0"/>
                    </a:moveTo>
                    <a:lnTo>
                      <a:pt x="95" y="1"/>
                    </a:lnTo>
                    <a:lnTo>
                      <a:pt x="62" y="11"/>
                    </a:lnTo>
                    <a:lnTo>
                      <a:pt x="34" y="31"/>
                    </a:lnTo>
                    <a:lnTo>
                      <a:pt x="13" y="59"/>
                    </a:lnTo>
                    <a:lnTo>
                      <a:pt x="7" y="76"/>
                    </a:lnTo>
                    <a:lnTo>
                      <a:pt x="0" y="98"/>
                    </a:lnTo>
                    <a:lnTo>
                      <a:pt x="4" y="141"/>
                    </a:lnTo>
                    <a:lnTo>
                      <a:pt x="23" y="180"/>
                    </a:lnTo>
                    <a:lnTo>
                      <a:pt x="56" y="208"/>
                    </a:lnTo>
                    <a:lnTo>
                      <a:pt x="77" y="216"/>
                    </a:lnTo>
                    <a:lnTo>
                      <a:pt x="93" y="221"/>
                    </a:lnTo>
                    <a:lnTo>
                      <a:pt x="112" y="223"/>
                    </a:lnTo>
                    <a:lnTo>
                      <a:pt x="128" y="221"/>
                    </a:lnTo>
                    <a:lnTo>
                      <a:pt x="162" y="211"/>
                    </a:lnTo>
                    <a:lnTo>
                      <a:pt x="189" y="191"/>
                    </a:lnTo>
                    <a:lnTo>
                      <a:pt x="210" y="163"/>
                    </a:lnTo>
                    <a:lnTo>
                      <a:pt x="217" y="146"/>
                    </a:lnTo>
                    <a:lnTo>
                      <a:pt x="223" y="124"/>
                    </a:lnTo>
                    <a:lnTo>
                      <a:pt x="219" y="81"/>
                    </a:lnTo>
                    <a:lnTo>
                      <a:pt x="201" y="42"/>
                    </a:lnTo>
                    <a:lnTo>
                      <a:pt x="167" y="14"/>
                    </a:lnTo>
                    <a:lnTo>
                      <a:pt x="147" y="6"/>
                    </a:lnTo>
                    <a:lnTo>
                      <a:pt x="130" y="1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EA6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05"/>
              <p:cNvSpPr>
                <a:spLocks/>
              </p:cNvSpPr>
              <p:nvPr/>
            </p:nvSpPr>
            <p:spPr bwMode="auto">
              <a:xfrm>
                <a:off x="6146800" y="3006725"/>
                <a:ext cx="677863" cy="676275"/>
              </a:xfrm>
              <a:custGeom>
                <a:avLst/>
                <a:gdLst>
                  <a:gd name="T0" fmla="*/ 730 w 1708"/>
                  <a:gd name="T1" fmla="*/ 1580 h 1707"/>
                  <a:gd name="T2" fmla="*/ 616 w 1708"/>
                  <a:gd name="T3" fmla="*/ 1551 h 1707"/>
                  <a:gd name="T4" fmla="*/ 477 w 1708"/>
                  <a:gd name="T5" fmla="*/ 1486 h 1707"/>
                  <a:gd name="T6" fmla="*/ 356 w 1708"/>
                  <a:gd name="T7" fmla="*/ 1558 h 1707"/>
                  <a:gd name="T8" fmla="*/ 253 w 1708"/>
                  <a:gd name="T9" fmla="*/ 1279 h 1707"/>
                  <a:gd name="T10" fmla="*/ 193 w 1708"/>
                  <a:gd name="T11" fmla="*/ 1180 h 1707"/>
                  <a:gd name="T12" fmla="*/ 140 w 1708"/>
                  <a:gd name="T13" fmla="*/ 1035 h 1707"/>
                  <a:gd name="T14" fmla="*/ 4 w 1708"/>
                  <a:gd name="T15" fmla="*/ 999 h 1707"/>
                  <a:gd name="T16" fmla="*/ 128 w 1708"/>
                  <a:gd name="T17" fmla="*/ 728 h 1707"/>
                  <a:gd name="T18" fmla="*/ 157 w 1708"/>
                  <a:gd name="T19" fmla="*/ 614 h 1707"/>
                  <a:gd name="T20" fmla="*/ 220 w 1708"/>
                  <a:gd name="T21" fmla="*/ 475 h 1707"/>
                  <a:gd name="T22" fmla="*/ 150 w 1708"/>
                  <a:gd name="T23" fmla="*/ 355 h 1707"/>
                  <a:gd name="T24" fmla="*/ 429 w 1708"/>
                  <a:gd name="T25" fmla="*/ 251 h 1707"/>
                  <a:gd name="T26" fmla="*/ 527 w 1708"/>
                  <a:gd name="T27" fmla="*/ 193 h 1707"/>
                  <a:gd name="T28" fmla="*/ 673 w 1708"/>
                  <a:gd name="T29" fmla="*/ 138 h 1707"/>
                  <a:gd name="T30" fmla="*/ 709 w 1708"/>
                  <a:gd name="T31" fmla="*/ 2 h 1707"/>
                  <a:gd name="T32" fmla="*/ 977 w 1708"/>
                  <a:gd name="T33" fmla="*/ 0 h 1707"/>
                  <a:gd name="T34" fmla="*/ 1019 w 1708"/>
                  <a:gd name="T35" fmla="*/ 134 h 1707"/>
                  <a:gd name="T36" fmla="*/ 1164 w 1708"/>
                  <a:gd name="T37" fmla="*/ 184 h 1707"/>
                  <a:gd name="T38" fmla="*/ 1264 w 1708"/>
                  <a:gd name="T39" fmla="*/ 241 h 1707"/>
                  <a:gd name="T40" fmla="*/ 1545 w 1708"/>
                  <a:gd name="T41" fmla="*/ 337 h 1707"/>
                  <a:gd name="T42" fmla="*/ 1477 w 1708"/>
                  <a:gd name="T43" fmla="*/ 460 h 1707"/>
                  <a:gd name="T44" fmla="*/ 1546 w 1708"/>
                  <a:gd name="T45" fmla="*/ 596 h 1707"/>
                  <a:gd name="T46" fmla="*/ 1577 w 1708"/>
                  <a:gd name="T47" fmla="*/ 709 h 1707"/>
                  <a:gd name="T48" fmla="*/ 1708 w 1708"/>
                  <a:gd name="T49" fmla="*/ 977 h 1707"/>
                  <a:gd name="T50" fmla="*/ 1573 w 1708"/>
                  <a:gd name="T51" fmla="*/ 1017 h 1707"/>
                  <a:gd name="T52" fmla="*/ 1524 w 1708"/>
                  <a:gd name="T53" fmla="*/ 1164 h 1707"/>
                  <a:gd name="T54" fmla="*/ 1467 w 1708"/>
                  <a:gd name="T55" fmla="*/ 1262 h 1707"/>
                  <a:gd name="T56" fmla="*/ 1371 w 1708"/>
                  <a:gd name="T57" fmla="*/ 1545 h 1707"/>
                  <a:gd name="T58" fmla="*/ 1248 w 1708"/>
                  <a:gd name="T59" fmla="*/ 1477 h 1707"/>
                  <a:gd name="T60" fmla="*/ 1111 w 1708"/>
                  <a:gd name="T61" fmla="*/ 1545 h 1707"/>
                  <a:gd name="T62" fmla="*/ 998 w 1708"/>
                  <a:gd name="T63" fmla="*/ 1576 h 1707"/>
                  <a:gd name="T64" fmla="*/ 866 w 1708"/>
                  <a:gd name="T65" fmla="*/ 1705 h 1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08" h="1707">
                    <a:moveTo>
                      <a:pt x="731" y="1707"/>
                    </a:moveTo>
                    <a:lnTo>
                      <a:pt x="730" y="1580"/>
                    </a:lnTo>
                    <a:lnTo>
                      <a:pt x="691" y="1572"/>
                    </a:lnTo>
                    <a:lnTo>
                      <a:pt x="616" y="1551"/>
                    </a:lnTo>
                    <a:lnTo>
                      <a:pt x="544" y="1523"/>
                    </a:lnTo>
                    <a:lnTo>
                      <a:pt x="477" y="1486"/>
                    </a:lnTo>
                    <a:lnTo>
                      <a:pt x="446" y="1466"/>
                    </a:lnTo>
                    <a:lnTo>
                      <a:pt x="356" y="1558"/>
                    </a:lnTo>
                    <a:lnTo>
                      <a:pt x="163" y="1370"/>
                    </a:lnTo>
                    <a:lnTo>
                      <a:pt x="253" y="1279"/>
                    </a:lnTo>
                    <a:lnTo>
                      <a:pt x="231" y="1246"/>
                    </a:lnTo>
                    <a:lnTo>
                      <a:pt x="193" y="1180"/>
                    </a:lnTo>
                    <a:lnTo>
                      <a:pt x="163" y="1109"/>
                    </a:lnTo>
                    <a:lnTo>
                      <a:pt x="140" y="1035"/>
                    </a:lnTo>
                    <a:lnTo>
                      <a:pt x="132" y="998"/>
                    </a:lnTo>
                    <a:lnTo>
                      <a:pt x="4" y="999"/>
                    </a:lnTo>
                    <a:lnTo>
                      <a:pt x="0" y="729"/>
                    </a:lnTo>
                    <a:lnTo>
                      <a:pt x="128" y="728"/>
                    </a:lnTo>
                    <a:lnTo>
                      <a:pt x="136" y="689"/>
                    </a:lnTo>
                    <a:lnTo>
                      <a:pt x="157" y="614"/>
                    </a:lnTo>
                    <a:lnTo>
                      <a:pt x="185" y="543"/>
                    </a:lnTo>
                    <a:lnTo>
                      <a:pt x="220" y="475"/>
                    </a:lnTo>
                    <a:lnTo>
                      <a:pt x="241" y="444"/>
                    </a:lnTo>
                    <a:lnTo>
                      <a:pt x="150" y="355"/>
                    </a:lnTo>
                    <a:lnTo>
                      <a:pt x="338" y="162"/>
                    </a:lnTo>
                    <a:lnTo>
                      <a:pt x="429" y="251"/>
                    </a:lnTo>
                    <a:lnTo>
                      <a:pt x="461" y="229"/>
                    </a:lnTo>
                    <a:lnTo>
                      <a:pt x="527" y="193"/>
                    </a:lnTo>
                    <a:lnTo>
                      <a:pt x="597" y="162"/>
                    </a:lnTo>
                    <a:lnTo>
                      <a:pt x="673" y="138"/>
                    </a:lnTo>
                    <a:lnTo>
                      <a:pt x="710" y="130"/>
                    </a:lnTo>
                    <a:lnTo>
                      <a:pt x="709" y="2"/>
                    </a:lnTo>
                    <a:lnTo>
                      <a:pt x="844" y="1"/>
                    </a:lnTo>
                    <a:lnTo>
                      <a:pt x="977" y="0"/>
                    </a:lnTo>
                    <a:lnTo>
                      <a:pt x="980" y="127"/>
                    </a:lnTo>
                    <a:lnTo>
                      <a:pt x="1019" y="134"/>
                    </a:lnTo>
                    <a:lnTo>
                      <a:pt x="1092" y="155"/>
                    </a:lnTo>
                    <a:lnTo>
                      <a:pt x="1164" y="184"/>
                    </a:lnTo>
                    <a:lnTo>
                      <a:pt x="1231" y="220"/>
                    </a:lnTo>
                    <a:lnTo>
                      <a:pt x="1264" y="241"/>
                    </a:lnTo>
                    <a:lnTo>
                      <a:pt x="1353" y="149"/>
                    </a:lnTo>
                    <a:lnTo>
                      <a:pt x="1545" y="337"/>
                    </a:lnTo>
                    <a:lnTo>
                      <a:pt x="1457" y="427"/>
                    </a:lnTo>
                    <a:lnTo>
                      <a:pt x="1477" y="460"/>
                    </a:lnTo>
                    <a:lnTo>
                      <a:pt x="1515" y="526"/>
                    </a:lnTo>
                    <a:lnTo>
                      <a:pt x="1546" y="596"/>
                    </a:lnTo>
                    <a:lnTo>
                      <a:pt x="1569" y="671"/>
                    </a:lnTo>
                    <a:lnTo>
                      <a:pt x="1577" y="709"/>
                    </a:lnTo>
                    <a:lnTo>
                      <a:pt x="1704" y="707"/>
                    </a:lnTo>
                    <a:lnTo>
                      <a:pt x="1708" y="977"/>
                    </a:lnTo>
                    <a:lnTo>
                      <a:pt x="1581" y="978"/>
                    </a:lnTo>
                    <a:lnTo>
                      <a:pt x="1573" y="1017"/>
                    </a:lnTo>
                    <a:lnTo>
                      <a:pt x="1553" y="1091"/>
                    </a:lnTo>
                    <a:lnTo>
                      <a:pt x="1524" y="1164"/>
                    </a:lnTo>
                    <a:lnTo>
                      <a:pt x="1488" y="1231"/>
                    </a:lnTo>
                    <a:lnTo>
                      <a:pt x="1467" y="1262"/>
                    </a:lnTo>
                    <a:lnTo>
                      <a:pt x="1559" y="1351"/>
                    </a:lnTo>
                    <a:lnTo>
                      <a:pt x="1371" y="1545"/>
                    </a:lnTo>
                    <a:lnTo>
                      <a:pt x="1279" y="1455"/>
                    </a:lnTo>
                    <a:lnTo>
                      <a:pt x="1248" y="1477"/>
                    </a:lnTo>
                    <a:lnTo>
                      <a:pt x="1182" y="1513"/>
                    </a:lnTo>
                    <a:lnTo>
                      <a:pt x="1111" y="1545"/>
                    </a:lnTo>
                    <a:lnTo>
                      <a:pt x="1037" y="1568"/>
                    </a:lnTo>
                    <a:lnTo>
                      <a:pt x="998" y="1576"/>
                    </a:lnTo>
                    <a:lnTo>
                      <a:pt x="1000" y="1704"/>
                    </a:lnTo>
                    <a:lnTo>
                      <a:pt x="866" y="1705"/>
                    </a:lnTo>
                    <a:lnTo>
                      <a:pt x="731" y="170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06"/>
              <p:cNvSpPr>
                <a:spLocks/>
              </p:cNvSpPr>
              <p:nvPr/>
            </p:nvSpPr>
            <p:spPr bwMode="auto">
              <a:xfrm>
                <a:off x="6269038" y="3128963"/>
                <a:ext cx="433388" cy="431800"/>
              </a:xfrm>
              <a:custGeom>
                <a:avLst/>
                <a:gdLst>
                  <a:gd name="T0" fmla="*/ 538 w 1088"/>
                  <a:gd name="T1" fmla="*/ 0 h 1088"/>
                  <a:gd name="T2" fmla="*/ 482 w 1088"/>
                  <a:gd name="T3" fmla="*/ 3 h 1088"/>
                  <a:gd name="T4" fmla="*/ 375 w 1088"/>
                  <a:gd name="T5" fmla="*/ 26 h 1088"/>
                  <a:gd name="T6" fmla="*/ 278 w 1088"/>
                  <a:gd name="T7" fmla="*/ 68 h 1088"/>
                  <a:gd name="T8" fmla="*/ 193 w 1088"/>
                  <a:gd name="T9" fmla="*/ 129 h 1088"/>
                  <a:gd name="T10" fmla="*/ 119 w 1088"/>
                  <a:gd name="T11" fmla="*/ 203 h 1088"/>
                  <a:gd name="T12" fmla="*/ 62 w 1088"/>
                  <a:gd name="T13" fmla="*/ 291 h 1088"/>
                  <a:gd name="T14" fmla="*/ 22 w 1088"/>
                  <a:gd name="T15" fmla="*/ 389 h 1088"/>
                  <a:gd name="T16" fmla="*/ 1 w 1088"/>
                  <a:gd name="T17" fmla="*/ 495 h 1088"/>
                  <a:gd name="T18" fmla="*/ 0 w 1088"/>
                  <a:gd name="T19" fmla="*/ 551 h 1088"/>
                  <a:gd name="T20" fmla="*/ 2 w 1088"/>
                  <a:gd name="T21" fmla="*/ 607 h 1088"/>
                  <a:gd name="T22" fmla="*/ 26 w 1088"/>
                  <a:gd name="T23" fmla="*/ 712 h 1088"/>
                  <a:gd name="T24" fmla="*/ 67 w 1088"/>
                  <a:gd name="T25" fmla="*/ 808 h 1088"/>
                  <a:gd name="T26" fmla="*/ 127 w 1088"/>
                  <a:gd name="T27" fmla="*/ 893 h 1088"/>
                  <a:gd name="T28" fmla="*/ 201 w 1088"/>
                  <a:gd name="T29" fmla="*/ 967 h 1088"/>
                  <a:gd name="T30" fmla="*/ 286 w 1088"/>
                  <a:gd name="T31" fmla="*/ 1024 h 1088"/>
                  <a:gd name="T32" fmla="*/ 383 w 1088"/>
                  <a:gd name="T33" fmla="*/ 1064 h 1088"/>
                  <a:gd name="T34" fmla="*/ 490 w 1088"/>
                  <a:gd name="T35" fmla="*/ 1087 h 1088"/>
                  <a:gd name="T36" fmla="*/ 544 w 1088"/>
                  <a:gd name="T37" fmla="*/ 1088 h 1088"/>
                  <a:gd name="T38" fmla="*/ 548 w 1088"/>
                  <a:gd name="T39" fmla="*/ 1088 h 1088"/>
                  <a:gd name="T40" fmla="*/ 552 w 1088"/>
                  <a:gd name="T41" fmla="*/ 1088 h 1088"/>
                  <a:gd name="T42" fmla="*/ 552 w 1088"/>
                  <a:gd name="T43" fmla="*/ 1088 h 1088"/>
                  <a:gd name="T44" fmla="*/ 607 w 1088"/>
                  <a:gd name="T45" fmla="*/ 1085 h 1088"/>
                  <a:gd name="T46" fmla="*/ 714 w 1088"/>
                  <a:gd name="T47" fmla="*/ 1062 h 1088"/>
                  <a:gd name="T48" fmla="*/ 811 w 1088"/>
                  <a:gd name="T49" fmla="*/ 1020 h 1088"/>
                  <a:gd name="T50" fmla="*/ 897 w 1088"/>
                  <a:gd name="T51" fmla="*/ 959 h 1088"/>
                  <a:gd name="T52" fmla="*/ 969 w 1088"/>
                  <a:gd name="T53" fmla="*/ 886 h 1088"/>
                  <a:gd name="T54" fmla="*/ 1027 w 1088"/>
                  <a:gd name="T55" fmla="*/ 797 h 1088"/>
                  <a:gd name="T56" fmla="*/ 1068 w 1088"/>
                  <a:gd name="T57" fmla="*/ 699 h 1088"/>
                  <a:gd name="T58" fmla="*/ 1087 w 1088"/>
                  <a:gd name="T59" fmla="*/ 593 h 1088"/>
                  <a:gd name="T60" fmla="*/ 1088 w 1088"/>
                  <a:gd name="T61" fmla="*/ 537 h 1088"/>
                  <a:gd name="T62" fmla="*/ 1086 w 1088"/>
                  <a:gd name="T63" fmla="*/ 481 h 1088"/>
                  <a:gd name="T64" fmla="*/ 1064 w 1088"/>
                  <a:gd name="T65" fmla="*/ 376 h 1088"/>
                  <a:gd name="T66" fmla="*/ 1021 w 1088"/>
                  <a:gd name="T67" fmla="*/ 280 h 1088"/>
                  <a:gd name="T68" fmla="*/ 963 w 1088"/>
                  <a:gd name="T69" fmla="*/ 193 h 1088"/>
                  <a:gd name="T70" fmla="*/ 889 w 1088"/>
                  <a:gd name="T71" fmla="*/ 121 h 1088"/>
                  <a:gd name="T72" fmla="*/ 802 w 1088"/>
                  <a:gd name="T73" fmla="*/ 64 h 1088"/>
                  <a:gd name="T74" fmla="*/ 705 w 1088"/>
                  <a:gd name="T75" fmla="*/ 24 h 1088"/>
                  <a:gd name="T76" fmla="*/ 600 w 1088"/>
                  <a:gd name="T77" fmla="*/ 2 h 1088"/>
                  <a:gd name="T78" fmla="*/ 544 w 1088"/>
                  <a:gd name="T79" fmla="*/ 0 h 1088"/>
                  <a:gd name="T80" fmla="*/ 541 w 1088"/>
                  <a:gd name="T81" fmla="*/ 0 h 1088"/>
                  <a:gd name="T82" fmla="*/ 538 w 1088"/>
                  <a:gd name="T83" fmla="*/ 0 h 1088"/>
                  <a:gd name="T84" fmla="*/ 538 w 1088"/>
                  <a:gd name="T85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8" h="1088">
                    <a:moveTo>
                      <a:pt x="538" y="0"/>
                    </a:moveTo>
                    <a:lnTo>
                      <a:pt x="482" y="3"/>
                    </a:lnTo>
                    <a:lnTo>
                      <a:pt x="375" y="26"/>
                    </a:lnTo>
                    <a:lnTo>
                      <a:pt x="278" y="68"/>
                    </a:lnTo>
                    <a:lnTo>
                      <a:pt x="193" y="129"/>
                    </a:lnTo>
                    <a:lnTo>
                      <a:pt x="119" y="203"/>
                    </a:lnTo>
                    <a:lnTo>
                      <a:pt x="62" y="291"/>
                    </a:lnTo>
                    <a:lnTo>
                      <a:pt x="22" y="389"/>
                    </a:lnTo>
                    <a:lnTo>
                      <a:pt x="1" y="495"/>
                    </a:lnTo>
                    <a:lnTo>
                      <a:pt x="0" y="551"/>
                    </a:lnTo>
                    <a:lnTo>
                      <a:pt x="2" y="607"/>
                    </a:lnTo>
                    <a:lnTo>
                      <a:pt x="26" y="712"/>
                    </a:lnTo>
                    <a:lnTo>
                      <a:pt x="67" y="808"/>
                    </a:lnTo>
                    <a:lnTo>
                      <a:pt x="127" y="893"/>
                    </a:lnTo>
                    <a:lnTo>
                      <a:pt x="201" y="967"/>
                    </a:lnTo>
                    <a:lnTo>
                      <a:pt x="286" y="1024"/>
                    </a:lnTo>
                    <a:lnTo>
                      <a:pt x="383" y="1064"/>
                    </a:lnTo>
                    <a:lnTo>
                      <a:pt x="490" y="1087"/>
                    </a:lnTo>
                    <a:lnTo>
                      <a:pt x="544" y="1088"/>
                    </a:lnTo>
                    <a:lnTo>
                      <a:pt x="548" y="1088"/>
                    </a:lnTo>
                    <a:lnTo>
                      <a:pt x="552" y="1088"/>
                    </a:lnTo>
                    <a:lnTo>
                      <a:pt x="552" y="1088"/>
                    </a:lnTo>
                    <a:lnTo>
                      <a:pt x="607" y="1085"/>
                    </a:lnTo>
                    <a:lnTo>
                      <a:pt x="714" y="1062"/>
                    </a:lnTo>
                    <a:lnTo>
                      <a:pt x="811" y="1020"/>
                    </a:lnTo>
                    <a:lnTo>
                      <a:pt x="897" y="959"/>
                    </a:lnTo>
                    <a:lnTo>
                      <a:pt x="969" y="886"/>
                    </a:lnTo>
                    <a:lnTo>
                      <a:pt x="1027" y="797"/>
                    </a:lnTo>
                    <a:lnTo>
                      <a:pt x="1068" y="699"/>
                    </a:lnTo>
                    <a:lnTo>
                      <a:pt x="1087" y="593"/>
                    </a:lnTo>
                    <a:lnTo>
                      <a:pt x="1088" y="537"/>
                    </a:lnTo>
                    <a:lnTo>
                      <a:pt x="1086" y="481"/>
                    </a:lnTo>
                    <a:lnTo>
                      <a:pt x="1064" y="376"/>
                    </a:lnTo>
                    <a:lnTo>
                      <a:pt x="1021" y="280"/>
                    </a:lnTo>
                    <a:lnTo>
                      <a:pt x="963" y="193"/>
                    </a:lnTo>
                    <a:lnTo>
                      <a:pt x="889" y="121"/>
                    </a:lnTo>
                    <a:lnTo>
                      <a:pt x="802" y="64"/>
                    </a:lnTo>
                    <a:lnTo>
                      <a:pt x="705" y="24"/>
                    </a:lnTo>
                    <a:lnTo>
                      <a:pt x="600" y="2"/>
                    </a:lnTo>
                    <a:lnTo>
                      <a:pt x="544" y="0"/>
                    </a:lnTo>
                    <a:lnTo>
                      <a:pt x="541" y="0"/>
                    </a:lnTo>
                    <a:lnTo>
                      <a:pt x="538" y="0"/>
                    </a:lnTo>
                    <a:lnTo>
                      <a:pt x="5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6340475" y="3200400"/>
                <a:ext cx="290513" cy="288925"/>
              </a:xfrm>
              <a:custGeom>
                <a:avLst/>
                <a:gdLst>
                  <a:gd name="T0" fmla="*/ 366 w 731"/>
                  <a:gd name="T1" fmla="*/ 730 h 730"/>
                  <a:gd name="T2" fmla="*/ 330 w 731"/>
                  <a:gd name="T3" fmla="*/ 729 h 730"/>
                  <a:gd name="T4" fmla="*/ 258 w 731"/>
                  <a:gd name="T5" fmla="*/ 714 h 730"/>
                  <a:gd name="T6" fmla="*/ 194 w 731"/>
                  <a:gd name="T7" fmla="*/ 687 h 730"/>
                  <a:gd name="T8" fmla="*/ 135 w 731"/>
                  <a:gd name="T9" fmla="*/ 648 h 730"/>
                  <a:gd name="T10" fmla="*/ 86 w 731"/>
                  <a:gd name="T11" fmla="*/ 600 h 730"/>
                  <a:gd name="T12" fmla="*/ 46 w 731"/>
                  <a:gd name="T13" fmla="*/ 542 h 730"/>
                  <a:gd name="T14" fmla="*/ 19 w 731"/>
                  <a:gd name="T15" fmla="*/ 477 h 730"/>
                  <a:gd name="T16" fmla="*/ 3 w 731"/>
                  <a:gd name="T17" fmla="*/ 407 h 730"/>
                  <a:gd name="T18" fmla="*/ 0 w 731"/>
                  <a:gd name="T19" fmla="*/ 370 h 730"/>
                  <a:gd name="T20" fmla="*/ 2 w 731"/>
                  <a:gd name="T21" fmla="*/ 332 h 730"/>
                  <a:gd name="T22" fmla="*/ 16 w 731"/>
                  <a:gd name="T23" fmla="*/ 261 h 730"/>
                  <a:gd name="T24" fmla="*/ 42 w 731"/>
                  <a:gd name="T25" fmla="*/ 195 h 730"/>
                  <a:gd name="T26" fmla="*/ 81 w 731"/>
                  <a:gd name="T27" fmla="*/ 136 h 730"/>
                  <a:gd name="T28" fmla="*/ 130 w 731"/>
                  <a:gd name="T29" fmla="*/ 86 h 730"/>
                  <a:gd name="T30" fmla="*/ 187 w 731"/>
                  <a:gd name="T31" fmla="*/ 46 h 730"/>
                  <a:gd name="T32" fmla="*/ 253 w 731"/>
                  <a:gd name="T33" fmla="*/ 17 h 730"/>
                  <a:gd name="T34" fmla="*/ 325 w 731"/>
                  <a:gd name="T35" fmla="*/ 2 h 730"/>
                  <a:gd name="T36" fmla="*/ 362 w 731"/>
                  <a:gd name="T37" fmla="*/ 0 h 730"/>
                  <a:gd name="T38" fmla="*/ 362 w 731"/>
                  <a:gd name="T39" fmla="*/ 0 h 730"/>
                  <a:gd name="T40" fmla="*/ 365 w 731"/>
                  <a:gd name="T41" fmla="*/ 0 h 730"/>
                  <a:gd name="T42" fmla="*/ 366 w 731"/>
                  <a:gd name="T43" fmla="*/ 0 h 730"/>
                  <a:gd name="T44" fmla="*/ 404 w 731"/>
                  <a:gd name="T45" fmla="*/ 2 h 730"/>
                  <a:gd name="T46" fmla="*/ 475 w 731"/>
                  <a:gd name="T47" fmla="*/ 16 h 730"/>
                  <a:gd name="T48" fmla="*/ 540 w 731"/>
                  <a:gd name="T49" fmla="*/ 43 h 730"/>
                  <a:gd name="T50" fmla="*/ 598 w 731"/>
                  <a:gd name="T51" fmla="*/ 81 h 730"/>
                  <a:gd name="T52" fmla="*/ 647 w 731"/>
                  <a:gd name="T53" fmla="*/ 130 h 730"/>
                  <a:gd name="T54" fmla="*/ 686 w 731"/>
                  <a:gd name="T55" fmla="*/ 188 h 730"/>
                  <a:gd name="T56" fmla="*/ 715 w 731"/>
                  <a:gd name="T57" fmla="*/ 253 h 730"/>
                  <a:gd name="T58" fmla="*/ 730 w 731"/>
                  <a:gd name="T59" fmla="*/ 323 h 730"/>
                  <a:gd name="T60" fmla="*/ 731 w 731"/>
                  <a:gd name="T61" fmla="*/ 361 h 730"/>
                  <a:gd name="T62" fmla="*/ 731 w 731"/>
                  <a:gd name="T63" fmla="*/ 398 h 730"/>
                  <a:gd name="T64" fmla="*/ 717 w 731"/>
                  <a:gd name="T65" fmla="*/ 469 h 730"/>
                  <a:gd name="T66" fmla="*/ 690 w 731"/>
                  <a:gd name="T67" fmla="*/ 536 h 730"/>
                  <a:gd name="T68" fmla="*/ 652 w 731"/>
                  <a:gd name="T69" fmla="*/ 594 h 730"/>
                  <a:gd name="T70" fmla="*/ 603 w 731"/>
                  <a:gd name="T71" fmla="*/ 644 h 730"/>
                  <a:gd name="T72" fmla="*/ 545 w 731"/>
                  <a:gd name="T73" fmla="*/ 685 h 730"/>
                  <a:gd name="T74" fmla="*/ 480 w 731"/>
                  <a:gd name="T75" fmla="*/ 713 h 730"/>
                  <a:gd name="T76" fmla="*/ 409 w 731"/>
                  <a:gd name="T77" fmla="*/ 729 h 730"/>
                  <a:gd name="T78" fmla="*/ 371 w 731"/>
                  <a:gd name="T79" fmla="*/ 730 h 730"/>
                  <a:gd name="T80" fmla="*/ 371 w 731"/>
                  <a:gd name="T81" fmla="*/ 730 h 730"/>
                  <a:gd name="T82" fmla="*/ 369 w 731"/>
                  <a:gd name="T83" fmla="*/ 730 h 730"/>
                  <a:gd name="T84" fmla="*/ 366 w 731"/>
                  <a:gd name="T85" fmla="*/ 73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31" h="730">
                    <a:moveTo>
                      <a:pt x="366" y="730"/>
                    </a:moveTo>
                    <a:lnTo>
                      <a:pt x="330" y="729"/>
                    </a:lnTo>
                    <a:lnTo>
                      <a:pt x="258" y="714"/>
                    </a:lnTo>
                    <a:lnTo>
                      <a:pt x="194" y="687"/>
                    </a:lnTo>
                    <a:lnTo>
                      <a:pt x="135" y="648"/>
                    </a:lnTo>
                    <a:lnTo>
                      <a:pt x="86" y="600"/>
                    </a:lnTo>
                    <a:lnTo>
                      <a:pt x="46" y="542"/>
                    </a:lnTo>
                    <a:lnTo>
                      <a:pt x="19" y="477"/>
                    </a:lnTo>
                    <a:lnTo>
                      <a:pt x="3" y="407"/>
                    </a:lnTo>
                    <a:lnTo>
                      <a:pt x="0" y="370"/>
                    </a:lnTo>
                    <a:lnTo>
                      <a:pt x="2" y="332"/>
                    </a:lnTo>
                    <a:lnTo>
                      <a:pt x="16" y="261"/>
                    </a:lnTo>
                    <a:lnTo>
                      <a:pt x="42" y="195"/>
                    </a:lnTo>
                    <a:lnTo>
                      <a:pt x="81" y="136"/>
                    </a:lnTo>
                    <a:lnTo>
                      <a:pt x="130" y="86"/>
                    </a:lnTo>
                    <a:lnTo>
                      <a:pt x="187" y="46"/>
                    </a:lnTo>
                    <a:lnTo>
                      <a:pt x="253" y="17"/>
                    </a:lnTo>
                    <a:lnTo>
                      <a:pt x="325" y="2"/>
                    </a:lnTo>
                    <a:lnTo>
                      <a:pt x="362" y="0"/>
                    </a:lnTo>
                    <a:lnTo>
                      <a:pt x="362" y="0"/>
                    </a:lnTo>
                    <a:lnTo>
                      <a:pt x="365" y="0"/>
                    </a:lnTo>
                    <a:lnTo>
                      <a:pt x="366" y="0"/>
                    </a:lnTo>
                    <a:lnTo>
                      <a:pt x="404" y="2"/>
                    </a:lnTo>
                    <a:lnTo>
                      <a:pt x="475" y="16"/>
                    </a:lnTo>
                    <a:lnTo>
                      <a:pt x="540" y="43"/>
                    </a:lnTo>
                    <a:lnTo>
                      <a:pt x="598" y="81"/>
                    </a:lnTo>
                    <a:lnTo>
                      <a:pt x="647" y="130"/>
                    </a:lnTo>
                    <a:lnTo>
                      <a:pt x="686" y="188"/>
                    </a:lnTo>
                    <a:lnTo>
                      <a:pt x="715" y="253"/>
                    </a:lnTo>
                    <a:lnTo>
                      <a:pt x="730" y="323"/>
                    </a:lnTo>
                    <a:lnTo>
                      <a:pt x="731" y="361"/>
                    </a:lnTo>
                    <a:lnTo>
                      <a:pt x="731" y="398"/>
                    </a:lnTo>
                    <a:lnTo>
                      <a:pt x="717" y="469"/>
                    </a:lnTo>
                    <a:lnTo>
                      <a:pt x="690" y="536"/>
                    </a:lnTo>
                    <a:lnTo>
                      <a:pt x="652" y="594"/>
                    </a:lnTo>
                    <a:lnTo>
                      <a:pt x="603" y="644"/>
                    </a:lnTo>
                    <a:lnTo>
                      <a:pt x="545" y="685"/>
                    </a:lnTo>
                    <a:lnTo>
                      <a:pt x="480" y="713"/>
                    </a:lnTo>
                    <a:lnTo>
                      <a:pt x="409" y="729"/>
                    </a:lnTo>
                    <a:lnTo>
                      <a:pt x="371" y="730"/>
                    </a:lnTo>
                    <a:lnTo>
                      <a:pt x="371" y="730"/>
                    </a:lnTo>
                    <a:lnTo>
                      <a:pt x="369" y="730"/>
                    </a:lnTo>
                    <a:lnTo>
                      <a:pt x="366" y="730"/>
                    </a:lnTo>
                    <a:close/>
                  </a:path>
                </a:pathLst>
              </a:custGeom>
              <a:solidFill>
                <a:srgbClr val="EA6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5696471" y="3914188"/>
              <a:ext cx="498834" cy="497666"/>
              <a:chOff x="8815264" y="3989388"/>
              <a:chExt cx="576024" cy="574675"/>
            </a:xfrm>
          </p:grpSpPr>
          <p:sp>
            <p:nvSpPr>
              <p:cNvPr id="70" name="Freeform 13"/>
              <p:cNvSpPr>
                <a:spLocks/>
              </p:cNvSpPr>
              <p:nvPr/>
            </p:nvSpPr>
            <p:spPr bwMode="auto">
              <a:xfrm>
                <a:off x="8815264" y="3989388"/>
                <a:ext cx="576024" cy="574675"/>
              </a:xfrm>
              <a:custGeom>
                <a:avLst/>
                <a:gdLst>
                  <a:gd name="T0" fmla="*/ 477 w 1708"/>
                  <a:gd name="T1" fmla="*/ 1486 h 1707"/>
                  <a:gd name="T2" fmla="*/ 616 w 1708"/>
                  <a:gd name="T3" fmla="*/ 1551 h 1707"/>
                  <a:gd name="T4" fmla="*/ 730 w 1708"/>
                  <a:gd name="T5" fmla="*/ 1580 h 1707"/>
                  <a:gd name="T6" fmla="*/ 866 w 1708"/>
                  <a:gd name="T7" fmla="*/ 1705 h 1707"/>
                  <a:gd name="T8" fmla="*/ 998 w 1708"/>
                  <a:gd name="T9" fmla="*/ 1576 h 1707"/>
                  <a:gd name="T10" fmla="*/ 1111 w 1708"/>
                  <a:gd name="T11" fmla="*/ 1545 h 1707"/>
                  <a:gd name="T12" fmla="*/ 1248 w 1708"/>
                  <a:gd name="T13" fmla="*/ 1477 h 1707"/>
                  <a:gd name="T14" fmla="*/ 1371 w 1708"/>
                  <a:gd name="T15" fmla="*/ 1545 h 1707"/>
                  <a:gd name="T16" fmla="*/ 1467 w 1708"/>
                  <a:gd name="T17" fmla="*/ 1262 h 1707"/>
                  <a:gd name="T18" fmla="*/ 1524 w 1708"/>
                  <a:gd name="T19" fmla="*/ 1164 h 1707"/>
                  <a:gd name="T20" fmla="*/ 1573 w 1708"/>
                  <a:gd name="T21" fmla="*/ 1017 h 1707"/>
                  <a:gd name="T22" fmla="*/ 1708 w 1708"/>
                  <a:gd name="T23" fmla="*/ 977 h 1707"/>
                  <a:gd name="T24" fmla="*/ 1577 w 1708"/>
                  <a:gd name="T25" fmla="*/ 709 h 1707"/>
                  <a:gd name="T26" fmla="*/ 1546 w 1708"/>
                  <a:gd name="T27" fmla="*/ 596 h 1707"/>
                  <a:gd name="T28" fmla="*/ 1477 w 1708"/>
                  <a:gd name="T29" fmla="*/ 460 h 1707"/>
                  <a:gd name="T30" fmla="*/ 1545 w 1708"/>
                  <a:gd name="T31" fmla="*/ 337 h 1707"/>
                  <a:gd name="T32" fmla="*/ 1264 w 1708"/>
                  <a:gd name="T33" fmla="*/ 241 h 1707"/>
                  <a:gd name="T34" fmla="*/ 1164 w 1708"/>
                  <a:gd name="T35" fmla="*/ 184 h 1707"/>
                  <a:gd name="T36" fmla="*/ 1019 w 1708"/>
                  <a:gd name="T37" fmla="*/ 134 h 1707"/>
                  <a:gd name="T38" fmla="*/ 977 w 1708"/>
                  <a:gd name="T39" fmla="*/ 0 h 1707"/>
                  <a:gd name="T40" fmla="*/ 709 w 1708"/>
                  <a:gd name="T41" fmla="*/ 2 h 1707"/>
                  <a:gd name="T42" fmla="*/ 673 w 1708"/>
                  <a:gd name="T43" fmla="*/ 138 h 1707"/>
                  <a:gd name="T44" fmla="*/ 527 w 1708"/>
                  <a:gd name="T45" fmla="*/ 193 h 1707"/>
                  <a:gd name="T46" fmla="*/ 429 w 1708"/>
                  <a:gd name="T47" fmla="*/ 251 h 1707"/>
                  <a:gd name="T48" fmla="*/ 150 w 1708"/>
                  <a:gd name="T49" fmla="*/ 355 h 1707"/>
                  <a:gd name="T50" fmla="*/ 220 w 1708"/>
                  <a:gd name="T51" fmla="*/ 475 h 1707"/>
                  <a:gd name="T52" fmla="*/ 157 w 1708"/>
                  <a:gd name="T53" fmla="*/ 614 h 1707"/>
                  <a:gd name="T54" fmla="*/ 128 w 1708"/>
                  <a:gd name="T55" fmla="*/ 728 h 1707"/>
                  <a:gd name="T56" fmla="*/ 4 w 1708"/>
                  <a:gd name="T57" fmla="*/ 999 h 1707"/>
                  <a:gd name="T58" fmla="*/ 140 w 1708"/>
                  <a:gd name="T59" fmla="*/ 1035 h 1707"/>
                  <a:gd name="T60" fmla="*/ 193 w 1708"/>
                  <a:gd name="T61" fmla="*/ 1180 h 1707"/>
                  <a:gd name="T62" fmla="*/ 253 w 1708"/>
                  <a:gd name="T63" fmla="*/ 1279 h 1707"/>
                  <a:gd name="T64" fmla="*/ 356 w 1708"/>
                  <a:gd name="T65" fmla="*/ 1558 h 1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08" h="1707">
                    <a:moveTo>
                      <a:pt x="446" y="1466"/>
                    </a:moveTo>
                    <a:lnTo>
                      <a:pt x="477" y="1486"/>
                    </a:lnTo>
                    <a:lnTo>
                      <a:pt x="544" y="1523"/>
                    </a:lnTo>
                    <a:lnTo>
                      <a:pt x="616" y="1551"/>
                    </a:lnTo>
                    <a:lnTo>
                      <a:pt x="691" y="1572"/>
                    </a:lnTo>
                    <a:lnTo>
                      <a:pt x="730" y="1580"/>
                    </a:lnTo>
                    <a:lnTo>
                      <a:pt x="731" y="1707"/>
                    </a:lnTo>
                    <a:lnTo>
                      <a:pt x="866" y="1705"/>
                    </a:lnTo>
                    <a:lnTo>
                      <a:pt x="1000" y="1704"/>
                    </a:lnTo>
                    <a:lnTo>
                      <a:pt x="998" y="1576"/>
                    </a:lnTo>
                    <a:lnTo>
                      <a:pt x="1037" y="1568"/>
                    </a:lnTo>
                    <a:lnTo>
                      <a:pt x="1111" y="1545"/>
                    </a:lnTo>
                    <a:lnTo>
                      <a:pt x="1182" y="1513"/>
                    </a:lnTo>
                    <a:lnTo>
                      <a:pt x="1248" y="1477"/>
                    </a:lnTo>
                    <a:lnTo>
                      <a:pt x="1279" y="1455"/>
                    </a:lnTo>
                    <a:lnTo>
                      <a:pt x="1371" y="1545"/>
                    </a:lnTo>
                    <a:lnTo>
                      <a:pt x="1559" y="1351"/>
                    </a:lnTo>
                    <a:lnTo>
                      <a:pt x="1467" y="1262"/>
                    </a:lnTo>
                    <a:lnTo>
                      <a:pt x="1488" y="1231"/>
                    </a:lnTo>
                    <a:lnTo>
                      <a:pt x="1524" y="1164"/>
                    </a:lnTo>
                    <a:lnTo>
                      <a:pt x="1553" y="1091"/>
                    </a:lnTo>
                    <a:lnTo>
                      <a:pt x="1573" y="1017"/>
                    </a:lnTo>
                    <a:lnTo>
                      <a:pt x="1581" y="978"/>
                    </a:lnTo>
                    <a:lnTo>
                      <a:pt x="1708" y="977"/>
                    </a:lnTo>
                    <a:lnTo>
                      <a:pt x="1704" y="707"/>
                    </a:lnTo>
                    <a:lnTo>
                      <a:pt x="1577" y="709"/>
                    </a:lnTo>
                    <a:lnTo>
                      <a:pt x="1569" y="671"/>
                    </a:lnTo>
                    <a:lnTo>
                      <a:pt x="1546" y="596"/>
                    </a:lnTo>
                    <a:lnTo>
                      <a:pt x="1515" y="526"/>
                    </a:lnTo>
                    <a:lnTo>
                      <a:pt x="1477" y="460"/>
                    </a:lnTo>
                    <a:lnTo>
                      <a:pt x="1457" y="427"/>
                    </a:lnTo>
                    <a:lnTo>
                      <a:pt x="1545" y="337"/>
                    </a:lnTo>
                    <a:lnTo>
                      <a:pt x="1353" y="149"/>
                    </a:lnTo>
                    <a:lnTo>
                      <a:pt x="1264" y="241"/>
                    </a:lnTo>
                    <a:lnTo>
                      <a:pt x="1231" y="220"/>
                    </a:lnTo>
                    <a:lnTo>
                      <a:pt x="1164" y="184"/>
                    </a:lnTo>
                    <a:lnTo>
                      <a:pt x="1092" y="155"/>
                    </a:lnTo>
                    <a:lnTo>
                      <a:pt x="1019" y="134"/>
                    </a:lnTo>
                    <a:lnTo>
                      <a:pt x="980" y="127"/>
                    </a:lnTo>
                    <a:lnTo>
                      <a:pt x="977" y="0"/>
                    </a:lnTo>
                    <a:lnTo>
                      <a:pt x="844" y="1"/>
                    </a:lnTo>
                    <a:lnTo>
                      <a:pt x="709" y="2"/>
                    </a:lnTo>
                    <a:lnTo>
                      <a:pt x="710" y="130"/>
                    </a:lnTo>
                    <a:lnTo>
                      <a:pt x="673" y="138"/>
                    </a:lnTo>
                    <a:lnTo>
                      <a:pt x="597" y="162"/>
                    </a:lnTo>
                    <a:lnTo>
                      <a:pt x="527" y="193"/>
                    </a:lnTo>
                    <a:lnTo>
                      <a:pt x="461" y="229"/>
                    </a:lnTo>
                    <a:lnTo>
                      <a:pt x="429" y="251"/>
                    </a:lnTo>
                    <a:lnTo>
                      <a:pt x="338" y="162"/>
                    </a:lnTo>
                    <a:lnTo>
                      <a:pt x="150" y="355"/>
                    </a:lnTo>
                    <a:lnTo>
                      <a:pt x="241" y="444"/>
                    </a:lnTo>
                    <a:lnTo>
                      <a:pt x="220" y="475"/>
                    </a:lnTo>
                    <a:lnTo>
                      <a:pt x="185" y="543"/>
                    </a:lnTo>
                    <a:lnTo>
                      <a:pt x="157" y="614"/>
                    </a:lnTo>
                    <a:lnTo>
                      <a:pt x="136" y="689"/>
                    </a:lnTo>
                    <a:lnTo>
                      <a:pt x="128" y="728"/>
                    </a:lnTo>
                    <a:lnTo>
                      <a:pt x="0" y="729"/>
                    </a:lnTo>
                    <a:lnTo>
                      <a:pt x="4" y="999"/>
                    </a:lnTo>
                    <a:lnTo>
                      <a:pt x="132" y="998"/>
                    </a:lnTo>
                    <a:lnTo>
                      <a:pt x="140" y="1035"/>
                    </a:lnTo>
                    <a:lnTo>
                      <a:pt x="163" y="1109"/>
                    </a:lnTo>
                    <a:lnTo>
                      <a:pt x="193" y="1180"/>
                    </a:lnTo>
                    <a:lnTo>
                      <a:pt x="231" y="1246"/>
                    </a:lnTo>
                    <a:lnTo>
                      <a:pt x="253" y="1279"/>
                    </a:lnTo>
                    <a:lnTo>
                      <a:pt x="163" y="1370"/>
                    </a:lnTo>
                    <a:lnTo>
                      <a:pt x="356" y="1558"/>
                    </a:lnTo>
                    <a:lnTo>
                      <a:pt x="446" y="1466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17"/>
              <p:cNvSpPr>
                <a:spLocks/>
              </p:cNvSpPr>
              <p:nvPr/>
            </p:nvSpPr>
            <p:spPr bwMode="auto">
              <a:xfrm>
                <a:off x="8976276" y="4149725"/>
                <a:ext cx="254000" cy="254000"/>
              </a:xfrm>
              <a:custGeom>
                <a:avLst/>
                <a:gdLst>
                  <a:gd name="T0" fmla="*/ 320 w 641"/>
                  <a:gd name="T1" fmla="*/ 639 h 639"/>
                  <a:gd name="T2" fmla="*/ 296 w 641"/>
                  <a:gd name="T3" fmla="*/ 638 h 639"/>
                  <a:gd name="T4" fmla="*/ 245 w 641"/>
                  <a:gd name="T5" fmla="*/ 630 h 639"/>
                  <a:gd name="T6" fmla="*/ 219 w 641"/>
                  <a:gd name="T7" fmla="*/ 623 h 639"/>
                  <a:gd name="T8" fmla="*/ 188 w 641"/>
                  <a:gd name="T9" fmla="*/ 611 h 639"/>
                  <a:gd name="T10" fmla="*/ 134 w 641"/>
                  <a:gd name="T11" fmla="*/ 580 h 639"/>
                  <a:gd name="T12" fmla="*/ 87 w 641"/>
                  <a:gd name="T13" fmla="*/ 538 h 639"/>
                  <a:gd name="T14" fmla="*/ 50 w 641"/>
                  <a:gd name="T15" fmla="*/ 489 h 639"/>
                  <a:gd name="T16" fmla="*/ 22 w 641"/>
                  <a:gd name="T17" fmla="*/ 435 h 639"/>
                  <a:gd name="T18" fmla="*/ 6 w 641"/>
                  <a:gd name="T19" fmla="*/ 376 h 639"/>
                  <a:gd name="T20" fmla="*/ 0 w 641"/>
                  <a:gd name="T21" fmla="*/ 314 h 639"/>
                  <a:gd name="T22" fmla="*/ 8 w 641"/>
                  <a:gd name="T23" fmla="*/ 251 h 639"/>
                  <a:gd name="T24" fmla="*/ 18 w 641"/>
                  <a:gd name="T25" fmla="*/ 219 h 639"/>
                  <a:gd name="T26" fmla="*/ 26 w 641"/>
                  <a:gd name="T27" fmla="*/ 195 h 639"/>
                  <a:gd name="T28" fmla="*/ 51 w 641"/>
                  <a:gd name="T29" fmla="*/ 149 h 639"/>
                  <a:gd name="T30" fmla="*/ 81 w 641"/>
                  <a:gd name="T31" fmla="*/ 109 h 639"/>
                  <a:gd name="T32" fmla="*/ 116 w 641"/>
                  <a:gd name="T33" fmla="*/ 74 h 639"/>
                  <a:gd name="T34" fmla="*/ 156 w 641"/>
                  <a:gd name="T35" fmla="*/ 46 h 639"/>
                  <a:gd name="T36" fmla="*/ 200 w 641"/>
                  <a:gd name="T37" fmla="*/ 24 h 639"/>
                  <a:gd name="T38" fmla="*/ 247 w 641"/>
                  <a:gd name="T39" fmla="*/ 9 h 639"/>
                  <a:gd name="T40" fmla="*/ 296 w 641"/>
                  <a:gd name="T41" fmla="*/ 2 h 639"/>
                  <a:gd name="T42" fmla="*/ 320 w 641"/>
                  <a:gd name="T43" fmla="*/ 0 h 639"/>
                  <a:gd name="T44" fmla="*/ 320 w 641"/>
                  <a:gd name="T45" fmla="*/ 0 h 639"/>
                  <a:gd name="T46" fmla="*/ 346 w 641"/>
                  <a:gd name="T47" fmla="*/ 2 h 639"/>
                  <a:gd name="T48" fmla="*/ 397 w 641"/>
                  <a:gd name="T49" fmla="*/ 9 h 639"/>
                  <a:gd name="T50" fmla="*/ 422 w 641"/>
                  <a:gd name="T51" fmla="*/ 17 h 639"/>
                  <a:gd name="T52" fmla="*/ 453 w 641"/>
                  <a:gd name="T53" fmla="*/ 29 h 639"/>
                  <a:gd name="T54" fmla="*/ 507 w 641"/>
                  <a:gd name="T55" fmla="*/ 60 h 639"/>
                  <a:gd name="T56" fmla="*/ 554 w 641"/>
                  <a:gd name="T57" fmla="*/ 102 h 639"/>
                  <a:gd name="T58" fmla="*/ 591 w 641"/>
                  <a:gd name="T59" fmla="*/ 151 h 639"/>
                  <a:gd name="T60" fmla="*/ 619 w 641"/>
                  <a:gd name="T61" fmla="*/ 205 h 639"/>
                  <a:gd name="T62" fmla="*/ 635 w 641"/>
                  <a:gd name="T63" fmla="*/ 265 h 639"/>
                  <a:gd name="T64" fmla="*/ 641 w 641"/>
                  <a:gd name="T65" fmla="*/ 327 h 639"/>
                  <a:gd name="T66" fmla="*/ 633 w 641"/>
                  <a:gd name="T67" fmla="*/ 389 h 639"/>
                  <a:gd name="T68" fmla="*/ 624 w 641"/>
                  <a:gd name="T69" fmla="*/ 422 h 639"/>
                  <a:gd name="T70" fmla="*/ 615 w 641"/>
                  <a:gd name="T71" fmla="*/ 446 h 639"/>
                  <a:gd name="T72" fmla="*/ 590 w 641"/>
                  <a:gd name="T73" fmla="*/ 492 h 639"/>
                  <a:gd name="T74" fmla="*/ 560 w 641"/>
                  <a:gd name="T75" fmla="*/ 532 h 639"/>
                  <a:gd name="T76" fmla="*/ 525 w 641"/>
                  <a:gd name="T77" fmla="*/ 566 h 639"/>
                  <a:gd name="T78" fmla="*/ 485 w 641"/>
                  <a:gd name="T79" fmla="*/ 594 h 639"/>
                  <a:gd name="T80" fmla="*/ 441 w 641"/>
                  <a:gd name="T81" fmla="*/ 616 h 639"/>
                  <a:gd name="T82" fmla="*/ 394 w 641"/>
                  <a:gd name="T83" fmla="*/ 632 h 639"/>
                  <a:gd name="T84" fmla="*/ 345 w 641"/>
                  <a:gd name="T85" fmla="*/ 638 h 639"/>
                  <a:gd name="T86" fmla="*/ 320 w 641"/>
                  <a:gd name="T87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1" h="639">
                    <a:moveTo>
                      <a:pt x="320" y="639"/>
                    </a:moveTo>
                    <a:lnTo>
                      <a:pt x="296" y="638"/>
                    </a:lnTo>
                    <a:lnTo>
                      <a:pt x="245" y="630"/>
                    </a:lnTo>
                    <a:lnTo>
                      <a:pt x="219" y="623"/>
                    </a:lnTo>
                    <a:lnTo>
                      <a:pt x="188" y="611"/>
                    </a:lnTo>
                    <a:lnTo>
                      <a:pt x="134" y="580"/>
                    </a:lnTo>
                    <a:lnTo>
                      <a:pt x="87" y="538"/>
                    </a:lnTo>
                    <a:lnTo>
                      <a:pt x="50" y="489"/>
                    </a:lnTo>
                    <a:lnTo>
                      <a:pt x="22" y="435"/>
                    </a:lnTo>
                    <a:lnTo>
                      <a:pt x="6" y="376"/>
                    </a:lnTo>
                    <a:lnTo>
                      <a:pt x="0" y="314"/>
                    </a:lnTo>
                    <a:lnTo>
                      <a:pt x="8" y="251"/>
                    </a:lnTo>
                    <a:lnTo>
                      <a:pt x="18" y="219"/>
                    </a:lnTo>
                    <a:lnTo>
                      <a:pt x="26" y="195"/>
                    </a:lnTo>
                    <a:lnTo>
                      <a:pt x="51" y="149"/>
                    </a:lnTo>
                    <a:lnTo>
                      <a:pt x="81" y="109"/>
                    </a:lnTo>
                    <a:lnTo>
                      <a:pt x="116" y="74"/>
                    </a:lnTo>
                    <a:lnTo>
                      <a:pt x="156" y="46"/>
                    </a:lnTo>
                    <a:lnTo>
                      <a:pt x="200" y="24"/>
                    </a:lnTo>
                    <a:lnTo>
                      <a:pt x="247" y="9"/>
                    </a:lnTo>
                    <a:lnTo>
                      <a:pt x="296" y="2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46" y="2"/>
                    </a:lnTo>
                    <a:lnTo>
                      <a:pt x="397" y="9"/>
                    </a:lnTo>
                    <a:lnTo>
                      <a:pt x="422" y="17"/>
                    </a:lnTo>
                    <a:lnTo>
                      <a:pt x="453" y="29"/>
                    </a:lnTo>
                    <a:lnTo>
                      <a:pt x="507" y="60"/>
                    </a:lnTo>
                    <a:lnTo>
                      <a:pt x="554" y="102"/>
                    </a:lnTo>
                    <a:lnTo>
                      <a:pt x="591" y="151"/>
                    </a:lnTo>
                    <a:lnTo>
                      <a:pt x="619" y="205"/>
                    </a:lnTo>
                    <a:lnTo>
                      <a:pt x="635" y="265"/>
                    </a:lnTo>
                    <a:lnTo>
                      <a:pt x="641" y="327"/>
                    </a:lnTo>
                    <a:lnTo>
                      <a:pt x="633" y="389"/>
                    </a:lnTo>
                    <a:lnTo>
                      <a:pt x="624" y="422"/>
                    </a:lnTo>
                    <a:lnTo>
                      <a:pt x="615" y="446"/>
                    </a:lnTo>
                    <a:lnTo>
                      <a:pt x="590" y="492"/>
                    </a:lnTo>
                    <a:lnTo>
                      <a:pt x="560" y="532"/>
                    </a:lnTo>
                    <a:lnTo>
                      <a:pt x="525" y="566"/>
                    </a:lnTo>
                    <a:lnTo>
                      <a:pt x="485" y="594"/>
                    </a:lnTo>
                    <a:lnTo>
                      <a:pt x="441" y="616"/>
                    </a:lnTo>
                    <a:lnTo>
                      <a:pt x="394" y="632"/>
                    </a:lnTo>
                    <a:lnTo>
                      <a:pt x="345" y="638"/>
                    </a:lnTo>
                    <a:lnTo>
                      <a:pt x="320" y="639"/>
                    </a:lnTo>
                    <a:close/>
                  </a:path>
                </a:pathLst>
              </a:custGeom>
              <a:solidFill>
                <a:srgbClr val="F7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108"/>
              <p:cNvSpPr>
                <a:spLocks/>
              </p:cNvSpPr>
              <p:nvPr/>
            </p:nvSpPr>
            <p:spPr bwMode="auto">
              <a:xfrm>
                <a:off x="9038982" y="4213225"/>
                <a:ext cx="128588" cy="127000"/>
              </a:xfrm>
              <a:custGeom>
                <a:avLst/>
                <a:gdLst>
                  <a:gd name="T0" fmla="*/ 161 w 323"/>
                  <a:gd name="T1" fmla="*/ 321 h 321"/>
                  <a:gd name="T2" fmla="*/ 136 w 323"/>
                  <a:gd name="T3" fmla="*/ 320 h 321"/>
                  <a:gd name="T4" fmla="*/ 111 w 323"/>
                  <a:gd name="T5" fmla="*/ 312 h 321"/>
                  <a:gd name="T6" fmla="*/ 95 w 323"/>
                  <a:gd name="T7" fmla="*/ 307 h 321"/>
                  <a:gd name="T8" fmla="*/ 68 w 323"/>
                  <a:gd name="T9" fmla="*/ 290 h 321"/>
                  <a:gd name="T10" fmla="*/ 33 w 323"/>
                  <a:gd name="T11" fmla="*/ 259 h 321"/>
                  <a:gd name="T12" fmla="*/ 6 w 323"/>
                  <a:gd name="T13" fmla="*/ 203 h 321"/>
                  <a:gd name="T14" fmla="*/ 0 w 323"/>
                  <a:gd name="T15" fmla="*/ 157 h 321"/>
                  <a:gd name="T16" fmla="*/ 4 w 323"/>
                  <a:gd name="T17" fmla="*/ 126 h 321"/>
                  <a:gd name="T18" fmla="*/ 9 w 323"/>
                  <a:gd name="T19" fmla="*/ 109 h 321"/>
                  <a:gd name="T20" fmla="*/ 18 w 323"/>
                  <a:gd name="T21" fmla="*/ 85 h 321"/>
                  <a:gd name="T22" fmla="*/ 48 w 323"/>
                  <a:gd name="T23" fmla="*/ 44 h 321"/>
                  <a:gd name="T24" fmla="*/ 90 w 323"/>
                  <a:gd name="T25" fmla="*/ 15 h 321"/>
                  <a:gd name="T26" fmla="*/ 136 w 323"/>
                  <a:gd name="T27" fmla="*/ 1 h 321"/>
                  <a:gd name="T28" fmla="*/ 161 w 323"/>
                  <a:gd name="T29" fmla="*/ 0 h 321"/>
                  <a:gd name="T30" fmla="*/ 161 w 323"/>
                  <a:gd name="T31" fmla="*/ 0 h 321"/>
                  <a:gd name="T32" fmla="*/ 187 w 323"/>
                  <a:gd name="T33" fmla="*/ 1 h 321"/>
                  <a:gd name="T34" fmla="*/ 213 w 323"/>
                  <a:gd name="T35" fmla="*/ 8 h 321"/>
                  <a:gd name="T36" fmla="*/ 228 w 323"/>
                  <a:gd name="T37" fmla="*/ 13 h 321"/>
                  <a:gd name="T38" fmla="*/ 256 w 323"/>
                  <a:gd name="T39" fmla="*/ 30 h 321"/>
                  <a:gd name="T40" fmla="*/ 289 w 323"/>
                  <a:gd name="T41" fmla="*/ 62 h 321"/>
                  <a:gd name="T42" fmla="*/ 318 w 323"/>
                  <a:gd name="T43" fmla="*/ 117 h 321"/>
                  <a:gd name="T44" fmla="*/ 323 w 323"/>
                  <a:gd name="T45" fmla="*/ 163 h 321"/>
                  <a:gd name="T46" fmla="*/ 319 w 323"/>
                  <a:gd name="T47" fmla="*/ 196 h 321"/>
                  <a:gd name="T48" fmla="*/ 314 w 323"/>
                  <a:gd name="T49" fmla="*/ 211 h 321"/>
                  <a:gd name="T50" fmla="*/ 304 w 323"/>
                  <a:gd name="T51" fmla="*/ 236 h 321"/>
                  <a:gd name="T52" fmla="*/ 274 w 323"/>
                  <a:gd name="T53" fmla="*/ 276 h 321"/>
                  <a:gd name="T54" fmla="*/ 234 w 323"/>
                  <a:gd name="T55" fmla="*/ 304 h 321"/>
                  <a:gd name="T56" fmla="*/ 187 w 323"/>
                  <a:gd name="T57" fmla="*/ 320 h 321"/>
                  <a:gd name="T58" fmla="*/ 161 w 323"/>
                  <a:gd name="T5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3" h="321">
                    <a:moveTo>
                      <a:pt x="161" y="321"/>
                    </a:moveTo>
                    <a:lnTo>
                      <a:pt x="136" y="320"/>
                    </a:lnTo>
                    <a:lnTo>
                      <a:pt x="111" y="312"/>
                    </a:lnTo>
                    <a:lnTo>
                      <a:pt x="95" y="307"/>
                    </a:lnTo>
                    <a:lnTo>
                      <a:pt x="68" y="290"/>
                    </a:lnTo>
                    <a:lnTo>
                      <a:pt x="33" y="259"/>
                    </a:lnTo>
                    <a:lnTo>
                      <a:pt x="6" y="203"/>
                    </a:lnTo>
                    <a:lnTo>
                      <a:pt x="0" y="157"/>
                    </a:lnTo>
                    <a:lnTo>
                      <a:pt x="4" y="126"/>
                    </a:lnTo>
                    <a:lnTo>
                      <a:pt x="9" y="109"/>
                    </a:lnTo>
                    <a:lnTo>
                      <a:pt x="18" y="85"/>
                    </a:lnTo>
                    <a:lnTo>
                      <a:pt x="48" y="44"/>
                    </a:lnTo>
                    <a:lnTo>
                      <a:pt x="90" y="15"/>
                    </a:lnTo>
                    <a:lnTo>
                      <a:pt x="136" y="1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87" y="1"/>
                    </a:lnTo>
                    <a:lnTo>
                      <a:pt x="213" y="8"/>
                    </a:lnTo>
                    <a:lnTo>
                      <a:pt x="228" y="13"/>
                    </a:lnTo>
                    <a:lnTo>
                      <a:pt x="256" y="30"/>
                    </a:lnTo>
                    <a:lnTo>
                      <a:pt x="289" y="62"/>
                    </a:lnTo>
                    <a:lnTo>
                      <a:pt x="318" y="117"/>
                    </a:lnTo>
                    <a:lnTo>
                      <a:pt x="323" y="163"/>
                    </a:lnTo>
                    <a:lnTo>
                      <a:pt x="319" y="196"/>
                    </a:lnTo>
                    <a:lnTo>
                      <a:pt x="314" y="211"/>
                    </a:lnTo>
                    <a:lnTo>
                      <a:pt x="304" y="236"/>
                    </a:lnTo>
                    <a:lnTo>
                      <a:pt x="274" y="276"/>
                    </a:lnTo>
                    <a:lnTo>
                      <a:pt x="234" y="304"/>
                    </a:lnTo>
                    <a:lnTo>
                      <a:pt x="187" y="320"/>
                    </a:lnTo>
                    <a:lnTo>
                      <a:pt x="161" y="32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 rot="20700000">
              <a:off x="6212616" y="3989499"/>
              <a:ext cx="391744" cy="390826"/>
              <a:chOff x="8815264" y="3989388"/>
              <a:chExt cx="576024" cy="574675"/>
            </a:xfrm>
          </p:grpSpPr>
          <p:sp>
            <p:nvSpPr>
              <p:cNvPr id="116" name="Freeform 13"/>
              <p:cNvSpPr>
                <a:spLocks/>
              </p:cNvSpPr>
              <p:nvPr/>
            </p:nvSpPr>
            <p:spPr bwMode="auto">
              <a:xfrm>
                <a:off x="8815264" y="3989388"/>
                <a:ext cx="576024" cy="574675"/>
              </a:xfrm>
              <a:custGeom>
                <a:avLst/>
                <a:gdLst>
                  <a:gd name="T0" fmla="*/ 477 w 1708"/>
                  <a:gd name="T1" fmla="*/ 1486 h 1707"/>
                  <a:gd name="T2" fmla="*/ 616 w 1708"/>
                  <a:gd name="T3" fmla="*/ 1551 h 1707"/>
                  <a:gd name="T4" fmla="*/ 730 w 1708"/>
                  <a:gd name="T5" fmla="*/ 1580 h 1707"/>
                  <a:gd name="T6" fmla="*/ 866 w 1708"/>
                  <a:gd name="T7" fmla="*/ 1705 h 1707"/>
                  <a:gd name="T8" fmla="*/ 998 w 1708"/>
                  <a:gd name="T9" fmla="*/ 1576 h 1707"/>
                  <a:gd name="T10" fmla="*/ 1111 w 1708"/>
                  <a:gd name="T11" fmla="*/ 1545 h 1707"/>
                  <a:gd name="T12" fmla="*/ 1248 w 1708"/>
                  <a:gd name="T13" fmla="*/ 1477 h 1707"/>
                  <a:gd name="T14" fmla="*/ 1371 w 1708"/>
                  <a:gd name="T15" fmla="*/ 1545 h 1707"/>
                  <a:gd name="T16" fmla="*/ 1467 w 1708"/>
                  <a:gd name="T17" fmla="*/ 1262 h 1707"/>
                  <a:gd name="T18" fmla="*/ 1524 w 1708"/>
                  <a:gd name="T19" fmla="*/ 1164 h 1707"/>
                  <a:gd name="T20" fmla="*/ 1573 w 1708"/>
                  <a:gd name="T21" fmla="*/ 1017 h 1707"/>
                  <a:gd name="T22" fmla="*/ 1708 w 1708"/>
                  <a:gd name="T23" fmla="*/ 977 h 1707"/>
                  <a:gd name="T24" fmla="*/ 1577 w 1708"/>
                  <a:gd name="T25" fmla="*/ 709 h 1707"/>
                  <a:gd name="T26" fmla="*/ 1546 w 1708"/>
                  <a:gd name="T27" fmla="*/ 596 h 1707"/>
                  <a:gd name="T28" fmla="*/ 1477 w 1708"/>
                  <a:gd name="T29" fmla="*/ 460 h 1707"/>
                  <a:gd name="T30" fmla="*/ 1545 w 1708"/>
                  <a:gd name="T31" fmla="*/ 337 h 1707"/>
                  <a:gd name="T32" fmla="*/ 1264 w 1708"/>
                  <a:gd name="T33" fmla="*/ 241 h 1707"/>
                  <a:gd name="T34" fmla="*/ 1164 w 1708"/>
                  <a:gd name="T35" fmla="*/ 184 h 1707"/>
                  <a:gd name="T36" fmla="*/ 1019 w 1708"/>
                  <a:gd name="T37" fmla="*/ 134 h 1707"/>
                  <a:gd name="T38" fmla="*/ 977 w 1708"/>
                  <a:gd name="T39" fmla="*/ 0 h 1707"/>
                  <a:gd name="T40" fmla="*/ 709 w 1708"/>
                  <a:gd name="T41" fmla="*/ 2 h 1707"/>
                  <a:gd name="T42" fmla="*/ 673 w 1708"/>
                  <a:gd name="T43" fmla="*/ 138 h 1707"/>
                  <a:gd name="T44" fmla="*/ 527 w 1708"/>
                  <a:gd name="T45" fmla="*/ 193 h 1707"/>
                  <a:gd name="T46" fmla="*/ 429 w 1708"/>
                  <a:gd name="T47" fmla="*/ 251 h 1707"/>
                  <a:gd name="T48" fmla="*/ 150 w 1708"/>
                  <a:gd name="T49" fmla="*/ 355 h 1707"/>
                  <a:gd name="T50" fmla="*/ 220 w 1708"/>
                  <a:gd name="T51" fmla="*/ 475 h 1707"/>
                  <a:gd name="T52" fmla="*/ 157 w 1708"/>
                  <a:gd name="T53" fmla="*/ 614 h 1707"/>
                  <a:gd name="T54" fmla="*/ 128 w 1708"/>
                  <a:gd name="T55" fmla="*/ 728 h 1707"/>
                  <a:gd name="T56" fmla="*/ 4 w 1708"/>
                  <a:gd name="T57" fmla="*/ 999 h 1707"/>
                  <a:gd name="T58" fmla="*/ 140 w 1708"/>
                  <a:gd name="T59" fmla="*/ 1035 h 1707"/>
                  <a:gd name="T60" fmla="*/ 193 w 1708"/>
                  <a:gd name="T61" fmla="*/ 1180 h 1707"/>
                  <a:gd name="T62" fmla="*/ 253 w 1708"/>
                  <a:gd name="T63" fmla="*/ 1279 h 1707"/>
                  <a:gd name="T64" fmla="*/ 356 w 1708"/>
                  <a:gd name="T65" fmla="*/ 1558 h 1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08" h="1707">
                    <a:moveTo>
                      <a:pt x="446" y="1466"/>
                    </a:moveTo>
                    <a:lnTo>
                      <a:pt x="477" y="1486"/>
                    </a:lnTo>
                    <a:lnTo>
                      <a:pt x="544" y="1523"/>
                    </a:lnTo>
                    <a:lnTo>
                      <a:pt x="616" y="1551"/>
                    </a:lnTo>
                    <a:lnTo>
                      <a:pt x="691" y="1572"/>
                    </a:lnTo>
                    <a:lnTo>
                      <a:pt x="730" y="1580"/>
                    </a:lnTo>
                    <a:lnTo>
                      <a:pt x="731" y="1707"/>
                    </a:lnTo>
                    <a:lnTo>
                      <a:pt x="866" y="1705"/>
                    </a:lnTo>
                    <a:lnTo>
                      <a:pt x="1000" y="1704"/>
                    </a:lnTo>
                    <a:lnTo>
                      <a:pt x="998" y="1576"/>
                    </a:lnTo>
                    <a:lnTo>
                      <a:pt x="1037" y="1568"/>
                    </a:lnTo>
                    <a:lnTo>
                      <a:pt x="1111" y="1545"/>
                    </a:lnTo>
                    <a:lnTo>
                      <a:pt x="1182" y="1513"/>
                    </a:lnTo>
                    <a:lnTo>
                      <a:pt x="1248" y="1477"/>
                    </a:lnTo>
                    <a:lnTo>
                      <a:pt x="1279" y="1455"/>
                    </a:lnTo>
                    <a:lnTo>
                      <a:pt x="1371" y="1545"/>
                    </a:lnTo>
                    <a:lnTo>
                      <a:pt x="1559" y="1351"/>
                    </a:lnTo>
                    <a:lnTo>
                      <a:pt x="1467" y="1262"/>
                    </a:lnTo>
                    <a:lnTo>
                      <a:pt x="1488" y="1231"/>
                    </a:lnTo>
                    <a:lnTo>
                      <a:pt x="1524" y="1164"/>
                    </a:lnTo>
                    <a:lnTo>
                      <a:pt x="1553" y="1091"/>
                    </a:lnTo>
                    <a:lnTo>
                      <a:pt x="1573" y="1017"/>
                    </a:lnTo>
                    <a:lnTo>
                      <a:pt x="1581" y="978"/>
                    </a:lnTo>
                    <a:lnTo>
                      <a:pt x="1708" y="977"/>
                    </a:lnTo>
                    <a:lnTo>
                      <a:pt x="1704" y="707"/>
                    </a:lnTo>
                    <a:lnTo>
                      <a:pt x="1577" y="709"/>
                    </a:lnTo>
                    <a:lnTo>
                      <a:pt x="1569" y="671"/>
                    </a:lnTo>
                    <a:lnTo>
                      <a:pt x="1546" y="596"/>
                    </a:lnTo>
                    <a:lnTo>
                      <a:pt x="1515" y="526"/>
                    </a:lnTo>
                    <a:lnTo>
                      <a:pt x="1477" y="460"/>
                    </a:lnTo>
                    <a:lnTo>
                      <a:pt x="1457" y="427"/>
                    </a:lnTo>
                    <a:lnTo>
                      <a:pt x="1545" y="337"/>
                    </a:lnTo>
                    <a:lnTo>
                      <a:pt x="1353" y="149"/>
                    </a:lnTo>
                    <a:lnTo>
                      <a:pt x="1264" y="241"/>
                    </a:lnTo>
                    <a:lnTo>
                      <a:pt x="1231" y="220"/>
                    </a:lnTo>
                    <a:lnTo>
                      <a:pt x="1164" y="184"/>
                    </a:lnTo>
                    <a:lnTo>
                      <a:pt x="1092" y="155"/>
                    </a:lnTo>
                    <a:lnTo>
                      <a:pt x="1019" y="134"/>
                    </a:lnTo>
                    <a:lnTo>
                      <a:pt x="980" y="127"/>
                    </a:lnTo>
                    <a:lnTo>
                      <a:pt x="977" y="0"/>
                    </a:lnTo>
                    <a:lnTo>
                      <a:pt x="844" y="1"/>
                    </a:lnTo>
                    <a:lnTo>
                      <a:pt x="709" y="2"/>
                    </a:lnTo>
                    <a:lnTo>
                      <a:pt x="710" y="130"/>
                    </a:lnTo>
                    <a:lnTo>
                      <a:pt x="673" y="138"/>
                    </a:lnTo>
                    <a:lnTo>
                      <a:pt x="597" y="162"/>
                    </a:lnTo>
                    <a:lnTo>
                      <a:pt x="527" y="193"/>
                    </a:lnTo>
                    <a:lnTo>
                      <a:pt x="461" y="229"/>
                    </a:lnTo>
                    <a:lnTo>
                      <a:pt x="429" y="251"/>
                    </a:lnTo>
                    <a:lnTo>
                      <a:pt x="338" y="162"/>
                    </a:lnTo>
                    <a:lnTo>
                      <a:pt x="150" y="355"/>
                    </a:lnTo>
                    <a:lnTo>
                      <a:pt x="241" y="444"/>
                    </a:lnTo>
                    <a:lnTo>
                      <a:pt x="220" y="475"/>
                    </a:lnTo>
                    <a:lnTo>
                      <a:pt x="185" y="543"/>
                    </a:lnTo>
                    <a:lnTo>
                      <a:pt x="157" y="614"/>
                    </a:lnTo>
                    <a:lnTo>
                      <a:pt x="136" y="689"/>
                    </a:lnTo>
                    <a:lnTo>
                      <a:pt x="128" y="728"/>
                    </a:lnTo>
                    <a:lnTo>
                      <a:pt x="0" y="729"/>
                    </a:lnTo>
                    <a:lnTo>
                      <a:pt x="4" y="999"/>
                    </a:lnTo>
                    <a:lnTo>
                      <a:pt x="132" y="998"/>
                    </a:lnTo>
                    <a:lnTo>
                      <a:pt x="140" y="1035"/>
                    </a:lnTo>
                    <a:lnTo>
                      <a:pt x="163" y="1109"/>
                    </a:lnTo>
                    <a:lnTo>
                      <a:pt x="193" y="1180"/>
                    </a:lnTo>
                    <a:lnTo>
                      <a:pt x="231" y="1246"/>
                    </a:lnTo>
                    <a:lnTo>
                      <a:pt x="253" y="1279"/>
                    </a:lnTo>
                    <a:lnTo>
                      <a:pt x="163" y="1370"/>
                    </a:lnTo>
                    <a:lnTo>
                      <a:pt x="356" y="1558"/>
                    </a:lnTo>
                    <a:lnTo>
                      <a:pt x="446" y="146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17"/>
              <p:cNvSpPr>
                <a:spLocks/>
              </p:cNvSpPr>
              <p:nvPr/>
            </p:nvSpPr>
            <p:spPr bwMode="auto">
              <a:xfrm>
                <a:off x="8976276" y="4149725"/>
                <a:ext cx="254000" cy="254000"/>
              </a:xfrm>
              <a:custGeom>
                <a:avLst/>
                <a:gdLst>
                  <a:gd name="T0" fmla="*/ 320 w 641"/>
                  <a:gd name="T1" fmla="*/ 639 h 639"/>
                  <a:gd name="T2" fmla="*/ 296 w 641"/>
                  <a:gd name="T3" fmla="*/ 638 h 639"/>
                  <a:gd name="T4" fmla="*/ 245 w 641"/>
                  <a:gd name="T5" fmla="*/ 630 h 639"/>
                  <a:gd name="T6" fmla="*/ 219 w 641"/>
                  <a:gd name="T7" fmla="*/ 623 h 639"/>
                  <a:gd name="T8" fmla="*/ 188 w 641"/>
                  <a:gd name="T9" fmla="*/ 611 h 639"/>
                  <a:gd name="T10" fmla="*/ 134 w 641"/>
                  <a:gd name="T11" fmla="*/ 580 h 639"/>
                  <a:gd name="T12" fmla="*/ 87 w 641"/>
                  <a:gd name="T13" fmla="*/ 538 h 639"/>
                  <a:gd name="T14" fmla="*/ 50 w 641"/>
                  <a:gd name="T15" fmla="*/ 489 h 639"/>
                  <a:gd name="T16" fmla="*/ 22 w 641"/>
                  <a:gd name="T17" fmla="*/ 435 h 639"/>
                  <a:gd name="T18" fmla="*/ 6 w 641"/>
                  <a:gd name="T19" fmla="*/ 376 h 639"/>
                  <a:gd name="T20" fmla="*/ 0 w 641"/>
                  <a:gd name="T21" fmla="*/ 314 h 639"/>
                  <a:gd name="T22" fmla="*/ 8 w 641"/>
                  <a:gd name="T23" fmla="*/ 251 h 639"/>
                  <a:gd name="T24" fmla="*/ 18 w 641"/>
                  <a:gd name="T25" fmla="*/ 219 h 639"/>
                  <a:gd name="T26" fmla="*/ 26 w 641"/>
                  <a:gd name="T27" fmla="*/ 195 h 639"/>
                  <a:gd name="T28" fmla="*/ 51 w 641"/>
                  <a:gd name="T29" fmla="*/ 149 h 639"/>
                  <a:gd name="T30" fmla="*/ 81 w 641"/>
                  <a:gd name="T31" fmla="*/ 109 h 639"/>
                  <a:gd name="T32" fmla="*/ 116 w 641"/>
                  <a:gd name="T33" fmla="*/ 74 h 639"/>
                  <a:gd name="T34" fmla="*/ 156 w 641"/>
                  <a:gd name="T35" fmla="*/ 46 h 639"/>
                  <a:gd name="T36" fmla="*/ 200 w 641"/>
                  <a:gd name="T37" fmla="*/ 24 h 639"/>
                  <a:gd name="T38" fmla="*/ 247 w 641"/>
                  <a:gd name="T39" fmla="*/ 9 h 639"/>
                  <a:gd name="T40" fmla="*/ 296 w 641"/>
                  <a:gd name="T41" fmla="*/ 2 h 639"/>
                  <a:gd name="T42" fmla="*/ 320 w 641"/>
                  <a:gd name="T43" fmla="*/ 0 h 639"/>
                  <a:gd name="T44" fmla="*/ 320 w 641"/>
                  <a:gd name="T45" fmla="*/ 0 h 639"/>
                  <a:gd name="T46" fmla="*/ 346 w 641"/>
                  <a:gd name="T47" fmla="*/ 2 h 639"/>
                  <a:gd name="T48" fmla="*/ 397 w 641"/>
                  <a:gd name="T49" fmla="*/ 9 h 639"/>
                  <a:gd name="T50" fmla="*/ 422 w 641"/>
                  <a:gd name="T51" fmla="*/ 17 h 639"/>
                  <a:gd name="T52" fmla="*/ 453 w 641"/>
                  <a:gd name="T53" fmla="*/ 29 h 639"/>
                  <a:gd name="T54" fmla="*/ 507 w 641"/>
                  <a:gd name="T55" fmla="*/ 60 h 639"/>
                  <a:gd name="T56" fmla="*/ 554 w 641"/>
                  <a:gd name="T57" fmla="*/ 102 h 639"/>
                  <a:gd name="T58" fmla="*/ 591 w 641"/>
                  <a:gd name="T59" fmla="*/ 151 h 639"/>
                  <a:gd name="T60" fmla="*/ 619 w 641"/>
                  <a:gd name="T61" fmla="*/ 205 h 639"/>
                  <a:gd name="T62" fmla="*/ 635 w 641"/>
                  <a:gd name="T63" fmla="*/ 265 h 639"/>
                  <a:gd name="T64" fmla="*/ 641 w 641"/>
                  <a:gd name="T65" fmla="*/ 327 h 639"/>
                  <a:gd name="T66" fmla="*/ 633 w 641"/>
                  <a:gd name="T67" fmla="*/ 389 h 639"/>
                  <a:gd name="T68" fmla="*/ 624 w 641"/>
                  <a:gd name="T69" fmla="*/ 422 h 639"/>
                  <a:gd name="T70" fmla="*/ 615 w 641"/>
                  <a:gd name="T71" fmla="*/ 446 h 639"/>
                  <a:gd name="T72" fmla="*/ 590 w 641"/>
                  <a:gd name="T73" fmla="*/ 492 h 639"/>
                  <a:gd name="T74" fmla="*/ 560 w 641"/>
                  <a:gd name="T75" fmla="*/ 532 h 639"/>
                  <a:gd name="T76" fmla="*/ 525 w 641"/>
                  <a:gd name="T77" fmla="*/ 566 h 639"/>
                  <a:gd name="T78" fmla="*/ 485 w 641"/>
                  <a:gd name="T79" fmla="*/ 594 h 639"/>
                  <a:gd name="T80" fmla="*/ 441 w 641"/>
                  <a:gd name="T81" fmla="*/ 616 h 639"/>
                  <a:gd name="T82" fmla="*/ 394 w 641"/>
                  <a:gd name="T83" fmla="*/ 632 h 639"/>
                  <a:gd name="T84" fmla="*/ 345 w 641"/>
                  <a:gd name="T85" fmla="*/ 638 h 639"/>
                  <a:gd name="T86" fmla="*/ 320 w 641"/>
                  <a:gd name="T87" fmla="*/ 63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1" h="639">
                    <a:moveTo>
                      <a:pt x="320" y="639"/>
                    </a:moveTo>
                    <a:lnTo>
                      <a:pt x="296" y="638"/>
                    </a:lnTo>
                    <a:lnTo>
                      <a:pt x="245" y="630"/>
                    </a:lnTo>
                    <a:lnTo>
                      <a:pt x="219" y="623"/>
                    </a:lnTo>
                    <a:lnTo>
                      <a:pt x="188" y="611"/>
                    </a:lnTo>
                    <a:lnTo>
                      <a:pt x="134" y="580"/>
                    </a:lnTo>
                    <a:lnTo>
                      <a:pt x="87" y="538"/>
                    </a:lnTo>
                    <a:lnTo>
                      <a:pt x="50" y="489"/>
                    </a:lnTo>
                    <a:lnTo>
                      <a:pt x="22" y="435"/>
                    </a:lnTo>
                    <a:lnTo>
                      <a:pt x="6" y="376"/>
                    </a:lnTo>
                    <a:lnTo>
                      <a:pt x="0" y="314"/>
                    </a:lnTo>
                    <a:lnTo>
                      <a:pt x="8" y="251"/>
                    </a:lnTo>
                    <a:lnTo>
                      <a:pt x="18" y="219"/>
                    </a:lnTo>
                    <a:lnTo>
                      <a:pt x="26" y="195"/>
                    </a:lnTo>
                    <a:lnTo>
                      <a:pt x="51" y="149"/>
                    </a:lnTo>
                    <a:lnTo>
                      <a:pt x="81" y="109"/>
                    </a:lnTo>
                    <a:lnTo>
                      <a:pt x="116" y="74"/>
                    </a:lnTo>
                    <a:lnTo>
                      <a:pt x="156" y="46"/>
                    </a:lnTo>
                    <a:lnTo>
                      <a:pt x="200" y="24"/>
                    </a:lnTo>
                    <a:lnTo>
                      <a:pt x="247" y="9"/>
                    </a:lnTo>
                    <a:lnTo>
                      <a:pt x="296" y="2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46" y="2"/>
                    </a:lnTo>
                    <a:lnTo>
                      <a:pt x="397" y="9"/>
                    </a:lnTo>
                    <a:lnTo>
                      <a:pt x="422" y="17"/>
                    </a:lnTo>
                    <a:lnTo>
                      <a:pt x="453" y="29"/>
                    </a:lnTo>
                    <a:lnTo>
                      <a:pt x="507" y="60"/>
                    </a:lnTo>
                    <a:lnTo>
                      <a:pt x="554" y="102"/>
                    </a:lnTo>
                    <a:lnTo>
                      <a:pt x="591" y="151"/>
                    </a:lnTo>
                    <a:lnTo>
                      <a:pt x="619" y="205"/>
                    </a:lnTo>
                    <a:lnTo>
                      <a:pt x="635" y="265"/>
                    </a:lnTo>
                    <a:lnTo>
                      <a:pt x="641" y="327"/>
                    </a:lnTo>
                    <a:lnTo>
                      <a:pt x="633" y="389"/>
                    </a:lnTo>
                    <a:lnTo>
                      <a:pt x="624" y="422"/>
                    </a:lnTo>
                    <a:lnTo>
                      <a:pt x="615" y="446"/>
                    </a:lnTo>
                    <a:lnTo>
                      <a:pt x="590" y="492"/>
                    </a:lnTo>
                    <a:lnTo>
                      <a:pt x="560" y="532"/>
                    </a:lnTo>
                    <a:lnTo>
                      <a:pt x="525" y="566"/>
                    </a:lnTo>
                    <a:lnTo>
                      <a:pt x="485" y="594"/>
                    </a:lnTo>
                    <a:lnTo>
                      <a:pt x="441" y="616"/>
                    </a:lnTo>
                    <a:lnTo>
                      <a:pt x="394" y="632"/>
                    </a:lnTo>
                    <a:lnTo>
                      <a:pt x="345" y="638"/>
                    </a:lnTo>
                    <a:lnTo>
                      <a:pt x="320" y="639"/>
                    </a:lnTo>
                    <a:close/>
                  </a:path>
                </a:pathLst>
              </a:custGeom>
              <a:solidFill>
                <a:srgbClr val="F7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108"/>
              <p:cNvSpPr>
                <a:spLocks/>
              </p:cNvSpPr>
              <p:nvPr/>
            </p:nvSpPr>
            <p:spPr bwMode="auto">
              <a:xfrm>
                <a:off x="9038982" y="4213225"/>
                <a:ext cx="128588" cy="127000"/>
              </a:xfrm>
              <a:custGeom>
                <a:avLst/>
                <a:gdLst>
                  <a:gd name="T0" fmla="*/ 161 w 323"/>
                  <a:gd name="T1" fmla="*/ 321 h 321"/>
                  <a:gd name="T2" fmla="*/ 136 w 323"/>
                  <a:gd name="T3" fmla="*/ 320 h 321"/>
                  <a:gd name="T4" fmla="*/ 111 w 323"/>
                  <a:gd name="T5" fmla="*/ 312 h 321"/>
                  <a:gd name="T6" fmla="*/ 95 w 323"/>
                  <a:gd name="T7" fmla="*/ 307 h 321"/>
                  <a:gd name="T8" fmla="*/ 68 w 323"/>
                  <a:gd name="T9" fmla="*/ 290 h 321"/>
                  <a:gd name="T10" fmla="*/ 33 w 323"/>
                  <a:gd name="T11" fmla="*/ 259 h 321"/>
                  <a:gd name="T12" fmla="*/ 6 w 323"/>
                  <a:gd name="T13" fmla="*/ 203 h 321"/>
                  <a:gd name="T14" fmla="*/ 0 w 323"/>
                  <a:gd name="T15" fmla="*/ 157 h 321"/>
                  <a:gd name="T16" fmla="*/ 4 w 323"/>
                  <a:gd name="T17" fmla="*/ 126 h 321"/>
                  <a:gd name="T18" fmla="*/ 9 w 323"/>
                  <a:gd name="T19" fmla="*/ 109 h 321"/>
                  <a:gd name="T20" fmla="*/ 18 w 323"/>
                  <a:gd name="T21" fmla="*/ 85 h 321"/>
                  <a:gd name="T22" fmla="*/ 48 w 323"/>
                  <a:gd name="T23" fmla="*/ 44 h 321"/>
                  <a:gd name="T24" fmla="*/ 90 w 323"/>
                  <a:gd name="T25" fmla="*/ 15 h 321"/>
                  <a:gd name="T26" fmla="*/ 136 w 323"/>
                  <a:gd name="T27" fmla="*/ 1 h 321"/>
                  <a:gd name="T28" fmla="*/ 161 w 323"/>
                  <a:gd name="T29" fmla="*/ 0 h 321"/>
                  <a:gd name="T30" fmla="*/ 161 w 323"/>
                  <a:gd name="T31" fmla="*/ 0 h 321"/>
                  <a:gd name="T32" fmla="*/ 187 w 323"/>
                  <a:gd name="T33" fmla="*/ 1 h 321"/>
                  <a:gd name="T34" fmla="*/ 213 w 323"/>
                  <a:gd name="T35" fmla="*/ 8 h 321"/>
                  <a:gd name="T36" fmla="*/ 228 w 323"/>
                  <a:gd name="T37" fmla="*/ 13 h 321"/>
                  <a:gd name="T38" fmla="*/ 256 w 323"/>
                  <a:gd name="T39" fmla="*/ 30 h 321"/>
                  <a:gd name="T40" fmla="*/ 289 w 323"/>
                  <a:gd name="T41" fmla="*/ 62 h 321"/>
                  <a:gd name="T42" fmla="*/ 318 w 323"/>
                  <a:gd name="T43" fmla="*/ 117 h 321"/>
                  <a:gd name="T44" fmla="*/ 323 w 323"/>
                  <a:gd name="T45" fmla="*/ 163 h 321"/>
                  <a:gd name="T46" fmla="*/ 319 w 323"/>
                  <a:gd name="T47" fmla="*/ 196 h 321"/>
                  <a:gd name="T48" fmla="*/ 314 w 323"/>
                  <a:gd name="T49" fmla="*/ 211 h 321"/>
                  <a:gd name="T50" fmla="*/ 304 w 323"/>
                  <a:gd name="T51" fmla="*/ 236 h 321"/>
                  <a:gd name="T52" fmla="*/ 274 w 323"/>
                  <a:gd name="T53" fmla="*/ 276 h 321"/>
                  <a:gd name="T54" fmla="*/ 234 w 323"/>
                  <a:gd name="T55" fmla="*/ 304 h 321"/>
                  <a:gd name="T56" fmla="*/ 187 w 323"/>
                  <a:gd name="T57" fmla="*/ 320 h 321"/>
                  <a:gd name="T58" fmla="*/ 161 w 323"/>
                  <a:gd name="T5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3" h="321">
                    <a:moveTo>
                      <a:pt x="161" y="321"/>
                    </a:moveTo>
                    <a:lnTo>
                      <a:pt x="136" y="320"/>
                    </a:lnTo>
                    <a:lnTo>
                      <a:pt x="111" y="312"/>
                    </a:lnTo>
                    <a:lnTo>
                      <a:pt x="95" y="307"/>
                    </a:lnTo>
                    <a:lnTo>
                      <a:pt x="68" y="290"/>
                    </a:lnTo>
                    <a:lnTo>
                      <a:pt x="33" y="259"/>
                    </a:lnTo>
                    <a:lnTo>
                      <a:pt x="6" y="203"/>
                    </a:lnTo>
                    <a:lnTo>
                      <a:pt x="0" y="157"/>
                    </a:lnTo>
                    <a:lnTo>
                      <a:pt x="4" y="126"/>
                    </a:lnTo>
                    <a:lnTo>
                      <a:pt x="9" y="109"/>
                    </a:lnTo>
                    <a:lnTo>
                      <a:pt x="18" y="85"/>
                    </a:lnTo>
                    <a:lnTo>
                      <a:pt x="48" y="44"/>
                    </a:lnTo>
                    <a:lnTo>
                      <a:pt x="90" y="15"/>
                    </a:lnTo>
                    <a:lnTo>
                      <a:pt x="136" y="1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87" y="1"/>
                    </a:lnTo>
                    <a:lnTo>
                      <a:pt x="213" y="8"/>
                    </a:lnTo>
                    <a:lnTo>
                      <a:pt x="228" y="13"/>
                    </a:lnTo>
                    <a:lnTo>
                      <a:pt x="256" y="30"/>
                    </a:lnTo>
                    <a:lnTo>
                      <a:pt x="289" y="62"/>
                    </a:lnTo>
                    <a:lnTo>
                      <a:pt x="318" y="117"/>
                    </a:lnTo>
                    <a:lnTo>
                      <a:pt x="323" y="163"/>
                    </a:lnTo>
                    <a:lnTo>
                      <a:pt x="319" y="196"/>
                    </a:lnTo>
                    <a:lnTo>
                      <a:pt x="314" y="211"/>
                    </a:lnTo>
                    <a:lnTo>
                      <a:pt x="304" y="236"/>
                    </a:lnTo>
                    <a:lnTo>
                      <a:pt x="274" y="276"/>
                    </a:lnTo>
                    <a:lnTo>
                      <a:pt x="234" y="304"/>
                    </a:lnTo>
                    <a:lnTo>
                      <a:pt x="187" y="320"/>
                    </a:lnTo>
                    <a:lnTo>
                      <a:pt x="161" y="32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766"/>
                <a:endParaRPr lang="en-US" sz="135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01" name="Subtitle 6"/>
          <p:cNvSpPr txBox="1">
            <a:spLocks/>
          </p:cNvSpPr>
          <p:nvPr/>
        </p:nvSpPr>
        <p:spPr>
          <a:xfrm>
            <a:off x="269522" y="810072"/>
            <a:ext cx="4384454" cy="1064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51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W</a:t>
            </a:r>
            <a:r>
              <a:rPr lang="en-CA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eGO </a:t>
            </a:r>
            <a:r>
              <a:rPr lang="en-CA" sz="51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f</a:t>
            </a:r>
            <a:r>
              <a:rPr lang="en-CA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or </a:t>
            </a:r>
          </a:p>
          <a:p>
            <a:r>
              <a:rPr lang="en-CA" sz="51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S</a:t>
            </a:r>
            <a:r>
              <a:rPr lang="en-CA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mart </a:t>
            </a:r>
            <a:r>
              <a:rPr lang="en-CA" sz="51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S</a:t>
            </a:r>
            <a:r>
              <a:rPr lang="en-CA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ustainable </a:t>
            </a:r>
            <a:r>
              <a:rPr lang="en-CA" sz="51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</a:t>
            </a:r>
            <a:r>
              <a:rPr lang="en-CA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ities</a:t>
            </a:r>
            <a:endParaRPr lang="en-CA" sz="5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endParaRPr lang="en-C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28007" y="4869159"/>
            <a:ext cx="30633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b="1" smtClean="0"/>
              <a:t>Presenter: David Hahm </a:t>
            </a:r>
          </a:p>
          <a:p>
            <a:r>
              <a:rPr lang="en-CA" sz="1700" b="1"/>
              <a:t>	</a:t>
            </a:r>
            <a:r>
              <a:rPr lang="en-CA" sz="1700" b="1" smtClean="0"/>
              <a:t> </a:t>
            </a:r>
            <a:r>
              <a:rPr lang="en-CA" sz="1400" b="1" smtClean="0"/>
              <a:t>WeGO Program Director</a:t>
            </a:r>
            <a:endParaRPr lang="en-CA" sz="1400" b="1"/>
          </a:p>
          <a:p>
            <a:endParaRPr lang="en-CA" sz="17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65" y="5792489"/>
            <a:ext cx="1894220" cy="881032"/>
          </a:xfrm>
          <a:prstGeom prst="rect">
            <a:avLst/>
          </a:prstGeom>
        </p:spPr>
      </p:pic>
      <p:pic>
        <p:nvPicPr>
          <p:cNvPr id="1026" name="Picture 2" descr="C:\Users\DH\Desktop\Green Standa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05" y="5777392"/>
            <a:ext cx="211455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Subtitle 6"/>
          <p:cNvSpPr txBox="1">
            <a:spLocks/>
          </p:cNvSpPr>
          <p:nvPr/>
        </p:nvSpPr>
        <p:spPr>
          <a:xfrm>
            <a:off x="386179" y="2612622"/>
            <a:ext cx="4124894" cy="883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6th</a:t>
            </a:r>
            <a:r>
              <a:rPr lang="en-US" sz="5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n-US" sz="51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ITU</a:t>
            </a:r>
            <a:r>
              <a:rPr lang="en-US" sz="5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n-US" sz="51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Green Standards Week </a:t>
            </a:r>
            <a:r>
              <a:rPr lang="en-US" sz="5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- </a:t>
            </a:r>
            <a:r>
              <a:rPr lang="en-US" sz="51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Montevideo</a:t>
            </a:r>
          </a:p>
          <a:p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September 5th 2016</a:t>
            </a:r>
          </a:p>
          <a:p>
            <a:endParaRPr lang="en-CA" sz="5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endParaRPr lang="en-C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51785" y="1157714"/>
            <a:ext cx="7492215" cy="394831"/>
          </a:xfrm>
          <a:prstGeom prst="rect">
            <a:avLst/>
          </a:prstGeom>
          <a:solidFill>
            <a:srgbClr val="103E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19544" y="1154867"/>
            <a:ext cx="4605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WeGO Awards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69719" y="1071883"/>
            <a:ext cx="7374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17884" y="301360"/>
            <a:ext cx="525653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+mj-lt"/>
              </a:rPr>
              <a:t>Global Recognition</a:t>
            </a:r>
            <a:endParaRPr lang="en-US" sz="2000" b="1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7497"/>
            <a:ext cx="908813" cy="8870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5974" y="576064"/>
            <a:ext cx="938871" cy="8367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34845" y="171496"/>
            <a:ext cx="5701451" cy="717504"/>
            <a:chOff x="3707944" y="171496"/>
            <a:chExt cx="3336903" cy="72385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07944" y="191410"/>
              <a:ext cx="3336903" cy="0"/>
            </a:xfrm>
            <a:prstGeom prst="line">
              <a:avLst/>
            </a:prstGeom>
            <a:ln w="381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031951" y="171496"/>
              <a:ext cx="3613" cy="723854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6" name="Picture 6" descr="http://freevector.co/wp-content/uploads/2014/07/47992-trophy-sha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0" y="717041"/>
            <a:ext cx="554757" cy="5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32" y="1755790"/>
            <a:ext cx="5817880" cy="5145650"/>
          </a:xfrm>
          <a:prstGeom prst="rect">
            <a:avLst/>
          </a:prstGeom>
          <a:noFill/>
          <a:ln>
            <a:noFill/>
          </a:ln>
          <a:effectLst>
            <a:outerShdw blurRad="50800" dist="76200" dir="198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50524" y="4499862"/>
            <a:ext cx="1456696" cy="684561"/>
            <a:chOff x="395786" y="4362617"/>
            <a:chExt cx="1801504" cy="684561"/>
          </a:xfrm>
          <a:effectLst>
            <a:outerShdw blurRad="50800" dist="50800" dir="18900000" sx="101000" sy="101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>
              <a:off x="395786" y="4362617"/>
              <a:ext cx="1801504" cy="684561"/>
            </a:xfrm>
            <a:prstGeom prst="round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20274" y="4484621"/>
              <a:ext cx="498849" cy="403627"/>
              <a:chOff x="368200" y="3797604"/>
              <a:chExt cx="498849" cy="403627"/>
            </a:xfrm>
            <a:solidFill>
              <a:schemeClr val="bg1"/>
            </a:solidFill>
          </p:grpSpPr>
          <p:sp>
            <p:nvSpPr>
              <p:cNvPr id="62" name="object 19"/>
              <p:cNvSpPr/>
              <p:nvPr/>
            </p:nvSpPr>
            <p:spPr>
              <a:xfrm>
                <a:off x="531964" y="3920409"/>
                <a:ext cx="195580" cy="194945"/>
              </a:xfrm>
              <a:custGeom>
                <a:avLst/>
                <a:gdLst/>
                <a:ahLst/>
                <a:cxnLst/>
                <a:rect l="l" t="t" r="r" b="b"/>
                <a:pathLst>
                  <a:path w="195579" h="194945">
                    <a:moveTo>
                      <a:pt x="90976" y="0"/>
                    </a:moveTo>
                    <a:lnTo>
                      <a:pt x="52202" y="11089"/>
                    </a:lnTo>
                    <a:lnTo>
                      <a:pt x="21865" y="37206"/>
                    </a:lnTo>
                    <a:lnTo>
                      <a:pt x="3627" y="75750"/>
                    </a:lnTo>
                    <a:lnTo>
                      <a:pt x="0" y="107067"/>
                    </a:lnTo>
                    <a:lnTo>
                      <a:pt x="2229" y="120301"/>
                    </a:lnTo>
                    <a:lnTo>
                      <a:pt x="19367" y="155482"/>
                    </a:lnTo>
                    <a:lnTo>
                      <a:pt x="50566" y="181161"/>
                    </a:lnTo>
                    <a:lnTo>
                      <a:pt x="93748" y="193846"/>
                    </a:lnTo>
                    <a:lnTo>
                      <a:pt x="110446" y="194583"/>
                    </a:lnTo>
                    <a:lnTo>
                      <a:pt x="124446" y="191655"/>
                    </a:lnTo>
                    <a:lnTo>
                      <a:pt x="160950" y="171975"/>
                    </a:lnTo>
                    <a:lnTo>
                      <a:pt x="185938" y="139228"/>
                    </a:lnTo>
                    <a:lnTo>
                      <a:pt x="195203" y="97621"/>
                    </a:lnTo>
                    <a:lnTo>
                      <a:pt x="195130" y="93802"/>
                    </a:lnTo>
                    <a:lnTo>
                      <a:pt x="184818" y="54030"/>
                    </a:lnTo>
                    <a:lnTo>
                      <a:pt x="159226" y="22774"/>
                    </a:lnTo>
                    <a:lnTo>
                      <a:pt x="121431" y="3861"/>
                    </a:lnTo>
                    <a:lnTo>
                      <a:pt x="9097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20"/>
              <p:cNvSpPr/>
              <p:nvPr/>
            </p:nvSpPr>
            <p:spPr>
              <a:xfrm>
                <a:off x="368200" y="3850009"/>
                <a:ext cx="122555" cy="121920"/>
              </a:xfrm>
              <a:custGeom>
                <a:avLst/>
                <a:gdLst/>
                <a:ahLst/>
                <a:cxnLst/>
                <a:rect l="l" t="t" r="r" b="b"/>
                <a:pathLst>
                  <a:path w="122554" h="121920">
                    <a:moveTo>
                      <a:pt x="55971" y="0"/>
                    </a:moveTo>
                    <a:lnTo>
                      <a:pt x="20482" y="15844"/>
                    </a:lnTo>
                    <a:lnTo>
                      <a:pt x="1268" y="53322"/>
                    </a:lnTo>
                    <a:lnTo>
                      <a:pt x="0" y="69729"/>
                    </a:lnTo>
                    <a:lnTo>
                      <a:pt x="3144" y="82120"/>
                    </a:lnTo>
                    <a:lnTo>
                      <a:pt x="27956" y="111158"/>
                    </a:lnTo>
                    <a:lnTo>
                      <a:pt x="73360" y="121667"/>
                    </a:lnTo>
                    <a:lnTo>
                      <a:pt x="86748" y="117277"/>
                    </a:lnTo>
                    <a:lnTo>
                      <a:pt x="116027" y="88944"/>
                    </a:lnTo>
                    <a:lnTo>
                      <a:pt x="122541" y="61354"/>
                    </a:lnTo>
                    <a:lnTo>
                      <a:pt x="122505" y="59222"/>
                    </a:lnTo>
                    <a:lnTo>
                      <a:pt x="107871" y="21992"/>
                    </a:lnTo>
                    <a:lnTo>
                      <a:pt x="71623" y="1485"/>
                    </a:lnTo>
                    <a:lnTo>
                      <a:pt x="55971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21"/>
              <p:cNvSpPr/>
              <p:nvPr/>
            </p:nvSpPr>
            <p:spPr>
              <a:xfrm>
                <a:off x="440705" y="4128206"/>
                <a:ext cx="730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73025">
                    <a:moveTo>
                      <a:pt x="34886" y="0"/>
                    </a:moveTo>
                    <a:lnTo>
                      <a:pt x="21250" y="3227"/>
                    </a:lnTo>
                    <a:lnTo>
                      <a:pt x="10164" y="11170"/>
                    </a:lnTo>
                    <a:lnTo>
                      <a:pt x="2717" y="22830"/>
                    </a:lnTo>
                    <a:lnTo>
                      <a:pt x="0" y="37209"/>
                    </a:lnTo>
                    <a:lnTo>
                      <a:pt x="3123" y="50974"/>
                    </a:lnTo>
                    <a:lnTo>
                      <a:pt x="11002" y="62176"/>
                    </a:lnTo>
                    <a:lnTo>
                      <a:pt x="22576" y="69708"/>
                    </a:lnTo>
                    <a:lnTo>
                      <a:pt x="36782" y="72462"/>
                    </a:lnTo>
                    <a:lnTo>
                      <a:pt x="50701" y="69470"/>
                    </a:lnTo>
                    <a:lnTo>
                      <a:pt x="62049" y="61677"/>
                    </a:lnTo>
                    <a:lnTo>
                      <a:pt x="69691" y="50216"/>
                    </a:lnTo>
                    <a:lnTo>
                      <a:pt x="72491" y="36220"/>
                    </a:lnTo>
                    <a:lnTo>
                      <a:pt x="72454" y="34566"/>
                    </a:lnTo>
                    <a:lnTo>
                      <a:pt x="69141" y="21037"/>
                    </a:lnTo>
                    <a:lnTo>
                      <a:pt x="61139" y="10051"/>
                    </a:lnTo>
                    <a:lnTo>
                      <a:pt x="49402" y="2682"/>
                    </a:lnTo>
                    <a:lnTo>
                      <a:pt x="34886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22"/>
              <p:cNvSpPr/>
              <p:nvPr/>
            </p:nvSpPr>
            <p:spPr>
              <a:xfrm>
                <a:off x="773069" y="3908271"/>
                <a:ext cx="93980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93980" h="93345">
                    <a:moveTo>
                      <a:pt x="38133" y="0"/>
                    </a:moveTo>
                    <a:lnTo>
                      <a:pt x="6943" y="22880"/>
                    </a:lnTo>
                    <a:lnTo>
                      <a:pt x="0" y="52654"/>
                    </a:lnTo>
                    <a:lnTo>
                      <a:pt x="3817" y="65717"/>
                    </a:lnTo>
                    <a:lnTo>
                      <a:pt x="11213" y="76911"/>
                    </a:lnTo>
                    <a:lnTo>
                      <a:pt x="21721" y="85634"/>
                    </a:lnTo>
                    <a:lnTo>
                      <a:pt x="34877" y="91281"/>
                    </a:lnTo>
                    <a:lnTo>
                      <a:pt x="50215" y="93248"/>
                    </a:lnTo>
                    <a:lnTo>
                      <a:pt x="64085" y="90044"/>
                    </a:lnTo>
                    <a:lnTo>
                      <a:pt x="76042" y="83075"/>
                    </a:lnTo>
                    <a:lnTo>
                      <a:pt x="85414" y="73012"/>
                    </a:lnTo>
                    <a:lnTo>
                      <a:pt x="91530" y="60531"/>
                    </a:lnTo>
                    <a:lnTo>
                      <a:pt x="93718" y="46303"/>
                    </a:lnTo>
                    <a:lnTo>
                      <a:pt x="92597" y="36139"/>
                    </a:lnTo>
                    <a:lnTo>
                      <a:pt x="68837" y="6354"/>
                    </a:lnTo>
                    <a:lnTo>
                      <a:pt x="38133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23"/>
              <p:cNvSpPr/>
              <p:nvPr/>
            </p:nvSpPr>
            <p:spPr>
              <a:xfrm>
                <a:off x="734881" y="4103216"/>
                <a:ext cx="50800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48260">
                    <a:moveTo>
                      <a:pt x="18808" y="0"/>
                    </a:moveTo>
                    <a:lnTo>
                      <a:pt x="8479" y="5590"/>
                    </a:lnTo>
                    <a:lnTo>
                      <a:pt x="1711" y="16876"/>
                    </a:lnTo>
                    <a:lnTo>
                      <a:pt x="0" y="33791"/>
                    </a:lnTo>
                    <a:lnTo>
                      <a:pt x="6576" y="42565"/>
                    </a:lnTo>
                    <a:lnTo>
                      <a:pt x="18696" y="47832"/>
                    </a:lnTo>
                    <a:lnTo>
                      <a:pt x="36729" y="48262"/>
                    </a:lnTo>
                    <a:lnTo>
                      <a:pt x="46658" y="38880"/>
                    </a:lnTo>
                    <a:lnTo>
                      <a:pt x="50459" y="25343"/>
                    </a:lnTo>
                    <a:lnTo>
                      <a:pt x="50244" y="22004"/>
                    </a:lnTo>
                    <a:lnTo>
                      <a:pt x="45449" y="10493"/>
                    </a:lnTo>
                    <a:lnTo>
                      <a:pt x="34782" y="2604"/>
                    </a:lnTo>
                    <a:lnTo>
                      <a:pt x="1880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24"/>
              <p:cNvSpPr/>
              <p:nvPr/>
            </p:nvSpPr>
            <p:spPr>
              <a:xfrm>
                <a:off x="624823" y="3797604"/>
                <a:ext cx="50800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48260">
                    <a:moveTo>
                      <a:pt x="18808" y="0"/>
                    </a:moveTo>
                    <a:lnTo>
                      <a:pt x="8479" y="5590"/>
                    </a:lnTo>
                    <a:lnTo>
                      <a:pt x="1711" y="16876"/>
                    </a:lnTo>
                    <a:lnTo>
                      <a:pt x="0" y="33791"/>
                    </a:lnTo>
                    <a:lnTo>
                      <a:pt x="6576" y="42565"/>
                    </a:lnTo>
                    <a:lnTo>
                      <a:pt x="18696" y="47832"/>
                    </a:lnTo>
                    <a:lnTo>
                      <a:pt x="36729" y="48262"/>
                    </a:lnTo>
                    <a:lnTo>
                      <a:pt x="46658" y="38880"/>
                    </a:lnTo>
                    <a:lnTo>
                      <a:pt x="50459" y="25343"/>
                    </a:lnTo>
                    <a:lnTo>
                      <a:pt x="50244" y="22004"/>
                    </a:lnTo>
                    <a:lnTo>
                      <a:pt x="45449" y="10493"/>
                    </a:lnTo>
                    <a:lnTo>
                      <a:pt x="34782" y="2604"/>
                    </a:lnTo>
                    <a:lnTo>
                      <a:pt x="18808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8" name="object 18"/>
            <p:cNvSpPr txBox="1"/>
            <p:nvPr/>
          </p:nvSpPr>
          <p:spPr>
            <a:xfrm>
              <a:off x="1154400" y="4591953"/>
              <a:ext cx="986311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500" b="1" spc="-10" smtClean="0">
                  <a:solidFill>
                    <a:schemeClr val="bg1"/>
                  </a:solidFill>
                  <a:latin typeface="+mj-lt"/>
                  <a:cs typeface="Myriad Pro"/>
                </a:rPr>
                <a:t>Services</a:t>
              </a:r>
              <a:endParaRPr sz="1500" b="1">
                <a:solidFill>
                  <a:schemeClr val="bg1"/>
                </a:solidFill>
                <a:latin typeface="+mj-lt"/>
                <a:cs typeface="Myriad Pro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807220" y="1891135"/>
            <a:ext cx="1433006" cy="684561"/>
            <a:chOff x="1907704" y="1658318"/>
            <a:chExt cx="1433006" cy="684561"/>
          </a:xfrm>
          <a:effectLst>
            <a:outerShdw blurRad="50800" dist="50800" dir="18900000" sx="101000" sy="101000" algn="bl" rotWithShape="0">
              <a:prstClr val="black">
                <a:alpha val="40000"/>
              </a:prstClr>
            </a:outerShdw>
          </a:effectLst>
        </p:grpSpPr>
        <p:sp>
          <p:nvSpPr>
            <p:cNvPr id="86" name="Rounded Rectangle 85"/>
            <p:cNvSpPr/>
            <p:nvPr/>
          </p:nvSpPr>
          <p:spPr>
            <a:xfrm>
              <a:off x="1907704" y="1658318"/>
              <a:ext cx="1433006" cy="684561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object 18"/>
            <p:cNvSpPr txBox="1"/>
            <p:nvPr/>
          </p:nvSpPr>
          <p:spPr>
            <a:xfrm>
              <a:off x="2478574" y="1887653"/>
              <a:ext cx="784561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500" b="1" spc="-10" smtClean="0">
                  <a:solidFill>
                    <a:schemeClr val="bg1"/>
                  </a:solidFill>
                  <a:latin typeface="+mj-lt"/>
                  <a:cs typeface="Myriad Pro"/>
                </a:rPr>
                <a:t>Open City</a:t>
              </a:r>
              <a:endParaRPr sz="1500" b="1">
                <a:solidFill>
                  <a:schemeClr val="bg1"/>
                </a:solidFill>
                <a:latin typeface="+mj-lt"/>
                <a:cs typeface="Myriad Pro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2074008" y="1802409"/>
              <a:ext cx="404566" cy="401320"/>
              <a:chOff x="1771030" y="2353050"/>
              <a:chExt cx="404566" cy="401320"/>
            </a:xfrm>
          </p:grpSpPr>
          <p:sp>
            <p:nvSpPr>
              <p:cNvPr id="116" name="object 15"/>
              <p:cNvSpPr/>
              <p:nvPr/>
            </p:nvSpPr>
            <p:spPr>
              <a:xfrm>
                <a:off x="1771030" y="2353050"/>
                <a:ext cx="179070" cy="401320"/>
              </a:xfrm>
              <a:custGeom>
                <a:avLst/>
                <a:gdLst/>
                <a:ahLst/>
                <a:cxnLst/>
                <a:rect l="l" t="t" r="r" b="b"/>
                <a:pathLst>
                  <a:path w="179069" h="401319">
                    <a:moveTo>
                      <a:pt x="20294" y="0"/>
                    </a:moveTo>
                    <a:lnTo>
                      <a:pt x="22744" y="102274"/>
                    </a:lnTo>
                    <a:lnTo>
                      <a:pt x="34161" y="108804"/>
                    </a:lnTo>
                    <a:lnTo>
                      <a:pt x="44650" y="116643"/>
                    </a:lnTo>
                    <a:lnTo>
                      <a:pt x="69433" y="147036"/>
                    </a:lnTo>
                    <a:lnTo>
                      <a:pt x="81871" y="185668"/>
                    </a:lnTo>
                    <a:lnTo>
                      <a:pt x="82758" y="199917"/>
                    </a:lnTo>
                    <a:lnTo>
                      <a:pt x="81658" y="214088"/>
                    </a:lnTo>
                    <a:lnTo>
                      <a:pt x="68234" y="252594"/>
                    </a:lnTo>
                    <a:lnTo>
                      <a:pt x="42068" y="282792"/>
                    </a:lnTo>
                    <a:lnTo>
                      <a:pt x="6350" y="301485"/>
                    </a:lnTo>
                    <a:lnTo>
                      <a:pt x="0" y="400735"/>
                    </a:lnTo>
                    <a:lnTo>
                      <a:pt x="43653" y="390462"/>
                    </a:lnTo>
                    <a:lnTo>
                      <a:pt x="83121" y="371373"/>
                    </a:lnTo>
                    <a:lnTo>
                      <a:pt x="117280" y="344587"/>
                    </a:lnTo>
                    <a:lnTo>
                      <a:pt x="145009" y="311224"/>
                    </a:lnTo>
                    <a:lnTo>
                      <a:pt x="165183" y="272403"/>
                    </a:lnTo>
                    <a:lnTo>
                      <a:pt x="176679" y="229244"/>
                    </a:lnTo>
                    <a:lnTo>
                      <a:pt x="178968" y="198615"/>
                    </a:lnTo>
                    <a:lnTo>
                      <a:pt x="178465" y="184187"/>
                    </a:lnTo>
                    <a:lnTo>
                      <a:pt x="171184" y="142672"/>
                    </a:lnTo>
                    <a:lnTo>
                      <a:pt x="155956" y="104510"/>
                    </a:lnTo>
                    <a:lnTo>
                      <a:pt x="133688" y="70608"/>
                    </a:lnTo>
                    <a:lnTo>
                      <a:pt x="105289" y="41873"/>
                    </a:lnTo>
                    <a:lnTo>
                      <a:pt x="71670" y="19208"/>
                    </a:lnTo>
                    <a:lnTo>
                      <a:pt x="33739" y="3521"/>
                    </a:lnTo>
                    <a:lnTo>
                      <a:pt x="202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7"/>
              <p:cNvSpPr/>
              <p:nvPr/>
            </p:nvSpPr>
            <p:spPr>
              <a:xfrm>
                <a:off x="1996526" y="2353050"/>
                <a:ext cx="179070" cy="401320"/>
              </a:xfrm>
              <a:custGeom>
                <a:avLst/>
                <a:gdLst/>
                <a:ahLst/>
                <a:cxnLst/>
                <a:rect l="l" t="t" r="r" b="b"/>
                <a:pathLst>
                  <a:path w="179069" h="401319">
                    <a:moveTo>
                      <a:pt x="158673" y="0"/>
                    </a:moveTo>
                    <a:lnTo>
                      <a:pt x="119507" y="13159"/>
                    </a:lnTo>
                    <a:lnTo>
                      <a:pt x="84349" y="33598"/>
                    </a:lnTo>
                    <a:lnTo>
                      <a:pt x="54110" y="60411"/>
                    </a:lnTo>
                    <a:lnTo>
                      <a:pt x="29697" y="92691"/>
                    </a:lnTo>
                    <a:lnTo>
                      <a:pt x="12021" y="129534"/>
                    </a:lnTo>
                    <a:lnTo>
                      <a:pt x="1990" y="170032"/>
                    </a:lnTo>
                    <a:lnTo>
                      <a:pt x="0" y="198615"/>
                    </a:lnTo>
                    <a:lnTo>
                      <a:pt x="579" y="214088"/>
                    </a:lnTo>
                    <a:lnTo>
                      <a:pt x="8933" y="258444"/>
                    </a:lnTo>
                    <a:lnTo>
                      <a:pt x="26339" y="298835"/>
                    </a:lnTo>
                    <a:lnTo>
                      <a:pt x="51674" y="334141"/>
                    </a:lnTo>
                    <a:lnTo>
                      <a:pt x="83815" y="363244"/>
                    </a:lnTo>
                    <a:lnTo>
                      <a:pt x="121638" y="385023"/>
                    </a:lnTo>
                    <a:lnTo>
                      <a:pt x="164021" y="398360"/>
                    </a:lnTo>
                    <a:lnTo>
                      <a:pt x="178968" y="400735"/>
                    </a:lnTo>
                    <a:lnTo>
                      <a:pt x="172618" y="301485"/>
                    </a:lnTo>
                    <a:lnTo>
                      <a:pt x="159847" y="296728"/>
                    </a:lnTo>
                    <a:lnTo>
                      <a:pt x="147902" y="290458"/>
                    </a:lnTo>
                    <a:lnTo>
                      <a:pt x="118198" y="263743"/>
                    </a:lnTo>
                    <a:lnTo>
                      <a:pt x="100169" y="227637"/>
                    </a:lnTo>
                    <a:lnTo>
                      <a:pt x="96210" y="199917"/>
                    </a:lnTo>
                    <a:lnTo>
                      <a:pt x="97096" y="185668"/>
                    </a:lnTo>
                    <a:lnTo>
                      <a:pt x="109534" y="147036"/>
                    </a:lnTo>
                    <a:lnTo>
                      <a:pt x="134318" y="116643"/>
                    </a:lnTo>
                    <a:lnTo>
                      <a:pt x="156224" y="102274"/>
                    </a:lnTo>
                    <a:lnTo>
                      <a:pt x="158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200797" y="2995708"/>
            <a:ext cx="1432454" cy="684561"/>
            <a:chOff x="788030" y="2751150"/>
            <a:chExt cx="1432454" cy="684561"/>
          </a:xfrm>
          <a:effectLst>
            <a:outerShdw blurRad="50800" dist="50800" dir="18900000" sx="101000" sy="101000" algn="bl" rotWithShape="0">
              <a:prstClr val="black">
                <a:alpha val="40000"/>
              </a:prstClr>
            </a:outerShdw>
          </a:effectLst>
        </p:grpSpPr>
        <p:sp>
          <p:nvSpPr>
            <p:cNvPr id="71" name="Rounded Rectangle 70"/>
            <p:cNvSpPr/>
            <p:nvPr/>
          </p:nvSpPr>
          <p:spPr>
            <a:xfrm>
              <a:off x="788030" y="2751150"/>
              <a:ext cx="1432454" cy="68456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object 18"/>
            <p:cNvSpPr txBox="1"/>
            <p:nvPr/>
          </p:nvSpPr>
          <p:spPr>
            <a:xfrm>
              <a:off x="1424893" y="2980485"/>
              <a:ext cx="78425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500" b="1" spc="-10" smtClean="0">
                  <a:solidFill>
                    <a:schemeClr val="bg1"/>
                  </a:solidFill>
                  <a:latin typeface="+mj-lt"/>
                  <a:cs typeface="Myriad Pro"/>
                </a:rPr>
                <a:t>Efficiency</a:t>
              </a:r>
              <a:endParaRPr sz="1500" b="1">
                <a:solidFill>
                  <a:schemeClr val="bg1"/>
                </a:solidFill>
                <a:latin typeface="+mj-lt"/>
                <a:cs typeface="Myriad Pro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854127" y="2848871"/>
              <a:ext cx="507514" cy="489118"/>
              <a:chOff x="5244312" y="2107272"/>
              <a:chExt cx="899794" cy="501073"/>
            </a:xfrm>
          </p:grpSpPr>
          <p:sp>
            <p:nvSpPr>
              <p:cNvPr id="123" name="object 4"/>
              <p:cNvSpPr/>
              <p:nvPr/>
            </p:nvSpPr>
            <p:spPr>
              <a:xfrm>
                <a:off x="5244312" y="2494622"/>
                <a:ext cx="165735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165735" h="99060">
                    <a:moveTo>
                      <a:pt x="165519" y="0"/>
                    </a:moveTo>
                    <a:lnTo>
                      <a:pt x="0" y="0"/>
                    </a:lnTo>
                    <a:lnTo>
                      <a:pt x="0" y="98717"/>
                    </a:lnTo>
                    <a:lnTo>
                      <a:pt x="165519" y="98717"/>
                    </a:lnTo>
                    <a:lnTo>
                      <a:pt x="16551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5"/>
              <p:cNvSpPr/>
              <p:nvPr/>
            </p:nvSpPr>
            <p:spPr>
              <a:xfrm>
                <a:off x="5488901" y="2405722"/>
                <a:ext cx="165735" cy="187960"/>
              </a:xfrm>
              <a:custGeom>
                <a:avLst/>
                <a:gdLst/>
                <a:ahLst/>
                <a:cxnLst/>
                <a:rect l="l" t="t" r="r" b="b"/>
                <a:pathLst>
                  <a:path w="165735" h="187960">
                    <a:moveTo>
                      <a:pt x="165531" y="0"/>
                    </a:moveTo>
                    <a:lnTo>
                      <a:pt x="0" y="0"/>
                    </a:lnTo>
                    <a:lnTo>
                      <a:pt x="0" y="187617"/>
                    </a:lnTo>
                    <a:lnTo>
                      <a:pt x="165531" y="187617"/>
                    </a:lnTo>
                    <a:lnTo>
                      <a:pt x="16553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6"/>
              <p:cNvSpPr/>
              <p:nvPr/>
            </p:nvSpPr>
            <p:spPr>
              <a:xfrm>
                <a:off x="5733516" y="2290622"/>
                <a:ext cx="165735" cy="302895"/>
              </a:xfrm>
              <a:custGeom>
                <a:avLst/>
                <a:gdLst/>
                <a:ahLst/>
                <a:cxnLst/>
                <a:rect l="l" t="t" r="r" b="b"/>
                <a:pathLst>
                  <a:path w="165735" h="302894">
                    <a:moveTo>
                      <a:pt x="165519" y="0"/>
                    </a:moveTo>
                    <a:lnTo>
                      <a:pt x="0" y="0"/>
                    </a:lnTo>
                    <a:lnTo>
                      <a:pt x="0" y="302717"/>
                    </a:lnTo>
                    <a:lnTo>
                      <a:pt x="165519" y="302717"/>
                    </a:lnTo>
                    <a:lnTo>
                      <a:pt x="16551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7"/>
              <p:cNvSpPr/>
              <p:nvPr/>
            </p:nvSpPr>
            <p:spPr>
              <a:xfrm>
                <a:off x="5978131" y="2107272"/>
                <a:ext cx="165735" cy="486409"/>
              </a:xfrm>
              <a:custGeom>
                <a:avLst/>
                <a:gdLst/>
                <a:ahLst/>
                <a:cxnLst/>
                <a:rect l="l" t="t" r="r" b="b"/>
                <a:pathLst>
                  <a:path w="165735" h="486410">
                    <a:moveTo>
                      <a:pt x="165506" y="0"/>
                    </a:moveTo>
                    <a:lnTo>
                      <a:pt x="0" y="0"/>
                    </a:lnTo>
                    <a:lnTo>
                      <a:pt x="0" y="486067"/>
                    </a:lnTo>
                    <a:lnTo>
                      <a:pt x="165506" y="486067"/>
                    </a:lnTo>
                    <a:lnTo>
                      <a:pt x="16550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8"/>
              <p:cNvSpPr/>
              <p:nvPr/>
            </p:nvSpPr>
            <p:spPr>
              <a:xfrm>
                <a:off x="5244312" y="2608345"/>
                <a:ext cx="8997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899795">
                    <a:moveTo>
                      <a:pt x="0" y="0"/>
                    </a:moveTo>
                    <a:lnTo>
                      <a:pt x="899325" y="0"/>
                    </a:lnTo>
                  </a:path>
                </a:pathLst>
              </a:custGeom>
              <a:ln w="3128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4288562" y="1867727"/>
            <a:ext cx="1525900" cy="684561"/>
            <a:chOff x="4608905" y="1776204"/>
            <a:chExt cx="1525900" cy="684561"/>
          </a:xfrm>
          <a:effectLst>
            <a:outerShdw blurRad="50800" dist="50800" dir="18900000" sx="101000" sy="101000" algn="bl" rotWithShape="0">
              <a:prstClr val="black">
                <a:alpha val="40000"/>
              </a:prstClr>
            </a:outerShdw>
          </a:effectLst>
        </p:grpSpPr>
        <p:sp>
          <p:nvSpPr>
            <p:cNvPr id="96" name="Rounded Rectangle 95"/>
            <p:cNvSpPr/>
            <p:nvPr/>
          </p:nvSpPr>
          <p:spPr>
            <a:xfrm>
              <a:off x="4608905" y="1776204"/>
              <a:ext cx="1525900" cy="684561"/>
            </a:xfrm>
            <a:prstGeom prst="roundRect">
              <a:avLst/>
            </a:prstGeom>
            <a:solidFill>
              <a:srgbClr val="A39E43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8" name="object 18"/>
            <p:cNvSpPr txBox="1"/>
            <p:nvPr/>
          </p:nvSpPr>
          <p:spPr>
            <a:xfrm>
              <a:off x="5141867" y="1895671"/>
              <a:ext cx="951995" cy="4154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350" b="1" spc="-10" smtClean="0">
                  <a:solidFill>
                    <a:schemeClr val="bg1"/>
                  </a:solidFill>
                  <a:latin typeface="+mj-lt"/>
                  <a:cs typeface="Myriad Pro"/>
                </a:rPr>
                <a:t>Urban Management</a:t>
              </a:r>
              <a:endParaRPr sz="1350" b="1">
                <a:solidFill>
                  <a:schemeClr val="bg1"/>
                </a:solidFill>
                <a:latin typeface="+mj-lt"/>
                <a:cs typeface="Myriad Pro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643973" y="1918604"/>
              <a:ext cx="477634" cy="346718"/>
              <a:chOff x="7938795" y="4480714"/>
              <a:chExt cx="858016" cy="519879"/>
            </a:xfrm>
          </p:grpSpPr>
          <p:sp>
            <p:nvSpPr>
              <p:cNvPr id="129" name="object 25"/>
              <p:cNvSpPr/>
              <p:nvPr/>
            </p:nvSpPr>
            <p:spPr>
              <a:xfrm>
                <a:off x="7938795" y="5000593"/>
                <a:ext cx="8502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50265">
                    <a:moveTo>
                      <a:pt x="0" y="0"/>
                    </a:moveTo>
                    <a:lnTo>
                      <a:pt x="850188" y="0"/>
                    </a:lnTo>
                  </a:path>
                </a:pathLst>
              </a:custGeom>
              <a:ln w="47764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26"/>
              <p:cNvSpPr/>
              <p:nvPr/>
            </p:nvSpPr>
            <p:spPr>
              <a:xfrm>
                <a:off x="7969423" y="4517923"/>
                <a:ext cx="78930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789304" h="340360">
                    <a:moveTo>
                      <a:pt x="0" y="339826"/>
                    </a:moveTo>
                    <a:lnTo>
                      <a:pt x="129463" y="319633"/>
                    </a:lnTo>
                    <a:lnTo>
                      <a:pt x="284238" y="281393"/>
                    </a:lnTo>
                    <a:lnTo>
                      <a:pt x="354888" y="238886"/>
                    </a:lnTo>
                    <a:lnTo>
                      <a:pt x="502945" y="238886"/>
                    </a:lnTo>
                    <a:lnTo>
                      <a:pt x="546684" y="205244"/>
                    </a:lnTo>
                    <a:lnTo>
                      <a:pt x="788924" y="0"/>
                    </a:lnTo>
                  </a:path>
                </a:pathLst>
              </a:custGeom>
              <a:ln w="381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27"/>
              <p:cNvSpPr/>
              <p:nvPr/>
            </p:nvSpPr>
            <p:spPr>
              <a:xfrm>
                <a:off x="7940647" y="4829896"/>
                <a:ext cx="59055" cy="57785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57785">
                    <a:moveTo>
                      <a:pt x="17712" y="0"/>
                    </a:moveTo>
                    <a:lnTo>
                      <a:pt x="7980" y="7297"/>
                    </a:lnTo>
                    <a:lnTo>
                      <a:pt x="1691" y="19523"/>
                    </a:lnTo>
                    <a:lnTo>
                      <a:pt x="0" y="36513"/>
                    </a:lnTo>
                    <a:lnTo>
                      <a:pt x="6544" y="47532"/>
                    </a:lnTo>
                    <a:lnTo>
                      <a:pt x="18041" y="54964"/>
                    </a:lnTo>
                    <a:lnTo>
                      <a:pt x="33851" y="57500"/>
                    </a:lnTo>
                    <a:lnTo>
                      <a:pt x="46637" y="52049"/>
                    </a:lnTo>
                    <a:lnTo>
                      <a:pt x="55522" y="41617"/>
                    </a:lnTo>
                    <a:lnTo>
                      <a:pt x="58851" y="27853"/>
                    </a:lnTo>
                    <a:lnTo>
                      <a:pt x="58817" y="26432"/>
                    </a:lnTo>
                    <a:lnTo>
                      <a:pt x="55857" y="15270"/>
                    </a:lnTo>
                    <a:lnTo>
                      <a:pt x="48060" y="6426"/>
                    </a:lnTo>
                    <a:lnTo>
                      <a:pt x="35365" y="977"/>
                    </a:lnTo>
                    <a:lnTo>
                      <a:pt x="177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28"/>
              <p:cNvSpPr/>
              <p:nvPr/>
            </p:nvSpPr>
            <p:spPr>
              <a:xfrm>
                <a:off x="8225139" y="4767434"/>
                <a:ext cx="60325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1595">
                    <a:moveTo>
                      <a:pt x="25765" y="0"/>
                    </a:moveTo>
                    <a:lnTo>
                      <a:pt x="14810" y="3554"/>
                    </a:lnTo>
                    <a:lnTo>
                      <a:pt x="6196" y="11782"/>
                    </a:lnTo>
                    <a:lnTo>
                      <a:pt x="925" y="24736"/>
                    </a:lnTo>
                    <a:lnTo>
                      <a:pt x="0" y="42470"/>
                    </a:lnTo>
                    <a:lnTo>
                      <a:pt x="7346" y="52669"/>
                    </a:lnTo>
                    <a:lnTo>
                      <a:pt x="19425" y="59397"/>
                    </a:lnTo>
                    <a:lnTo>
                      <a:pt x="35852" y="61506"/>
                    </a:lnTo>
                    <a:lnTo>
                      <a:pt x="48357" y="55521"/>
                    </a:lnTo>
                    <a:lnTo>
                      <a:pt x="56982" y="44859"/>
                    </a:lnTo>
                    <a:lnTo>
                      <a:pt x="60197" y="31051"/>
                    </a:lnTo>
                    <a:lnTo>
                      <a:pt x="58850" y="22022"/>
                    </a:lnTo>
                    <a:lnTo>
                      <a:pt x="52228" y="10580"/>
                    </a:lnTo>
                    <a:lnTo>
                      <a:pt x="40895" y="2798"/>
                    </a:lnTo>
                    <a:lnTo>
                      <a:pt x="2576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29"/>
              <p:cNvSpPr/>
              <p:nvPr/>
            </p:nvSpPr>
            <p:spPr>
              <a:xfrm>
                <a:off x="8436372" y="4722086"/>
                <a:ext cx="7683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834" h="76200">
                    <a:moveTo>
                      <a:pt x="27530" y="0"/>
                    </a:moveTo>
                    <a:lnTo>
                      <a:pt x="16247" y="5610"/>
                    </a:lnTo>
                    <a:lnTo>
                      <a:pt x="7391" y="15192"/>
                    </a:lnTo>
                    <a:lnTo>
                      <a:pt x="1722" y="28453"/>
                    </a:lnTo>
                    <a:lnTo>
                      <a:pt x="0" y="45103"/>
                    </a:lnTo>
                    <a:lnTo>
                      <a:pt x="5000" y="57326"/>
                    </a:lnTo>
                    <a:lnTo>
                      <a:pt x="14093" y="67056"/>
                    </a:lnTo>
                    <a:lnTo>
                      <a:pt x="26730" y="73446"/>
                    </a:lnTo>
                    <a:lnTo>
                      <a:pt x="42366" y="75650"/>
                    </a:lnTo>
                    <a:lnTo>
                      <a:pt x="55827" y="71498"/>
                    </a:lnTo>
                    <a:lnTo>
                      <a:pt x="66675" y="63048"/>
                    </a:lnTo>
                    <a:lnTo>
                      <a:pt x="73912" y="51296"/>
                    </a:lnTo>
                    <a:lnTo>
                      <a:pt x="76546" y="37238"/>
                    </a:lnTo>
                    <a:lnTo>
                      <a:pt x="74535" y="25146"/>
                    </a:lnTo>
                    <a:lnTo>
                      <a:pt x="68487" y="14564"/>
                    </a:lnTo>
                    <a:lnTo>
                      <a:pt x="58543" y="6372"/>
                    </a:lnTo>
                    <a:lnTo>
                      <a:pt x="44844" y="1280"/>
                    </a:lnTo>
                    <a:lnTo>
                      <a:pt x="2753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30"/>
              <p:cNvSpPr/>
              <p:nvPr/>
            </p:nvSpPr>
            <p:spPr>
              <a:xfrm>
                <a:off x="8720611" y="4480714"/>
                <a:ext cx="76200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5564">
                    <a:moveTo>
                      <a:pt x="28349" y="0"/>
                    </a:moveTo>
                    <a:lnTo>
                      <a:pt x="16816" y="5378"/>
                    </a:lnTo>
                    <a:lnTo>
                      <a:pt x="7720" y="14787"/>
                    </a:lnTo>
                    <a:lnTo>
                      <a:pt x="1851" y="27880"/>
                    </a:lnTo>
                    <a:lnTo>
                      <a:pt x="0" y="44309"/>
                    </a:lnTo>
                    <a:lnTo>
                      <a:pt x="4809" y="56704"/>
                    </a:lnTo>
                    <a:lnTo>
                      <a:pt x="13771" y="66597"/>
                    </a:lnTo>
                    <a:lnTo>
                      <a:pt x="26290" y="73118"/>
                    </a:lnTo>
                    <a:lnTo>
                      <a:pt x="41770" y="75392"/>
                    </a:lnTo>
                    <a:lnTo>
                      <a:pt x="55279" y="71363"/>
                    </a:lnTo>
                    <a:lnTo>
                      <a:pt x="66183" y="62981"/>
                    </a:lnTo>
                    <a:lnTo>
                      <a:pt x="73468" y="51259"/>
                    </a:lnTo>
                    <a:lnTo>
                      <a:pt x="76122" y="37210"/>
                    </a:lnTo>
                    <a:lnTo>
                      <a:pt x="74453" y="26173"/>
                    </a:lnTo>
                    <a:lnTo>
                      <a:pt x="68662" y="15288"/>
                    </a:lnTo>
                    <a:lnTo>
                      <a:pt x="58916" y="6804"/>
                    </a:lnTo>
                    <a:lnTo>
                      <a:pt x="45414" y="1461"/>
                    </a:lnTo>
                    <a:lnTo>
                      <a:pt x="283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31"/>
              <p:cNvSpPr/>
              <p:nvPr/>
            </p:nvSpPr>
            <p:spPr>
              <a:xfrm>
                <a:off x="8073299" y="4807991"/>
                <a:ext cx="66040" cy="62230"/>
              </a:xfrm>
              <a:custGeom>
                <a:avLst/>
                <a:gdLst/>
                <a:ahLst/>
                <a:cxnLst/>
                <a:rect l="l" t="t" r="r" b="b"/>
                <a:pathLst>
                  <a:path w="66040" h="62229">
                    <a:moveTo>
                      <a:pt x="21161" y="0"/>
                    </a:moveTo>
                    <a:lnTo>
                      <a:pt x="10107" y="7257"/>
                    </a:lnTo>
                    <a:lnTo>
                      <a:pt x="2655" y="18913"/>
                    </a:lnTo>
                    <a:lnTo>
                      <a:pt x="0" y="34151"/>
                    </a:lnTo>
                    <a:lnTo>
                      <a:pt x="3684" y="45671"/>
                    </a:lnTo>
                    <a:lnTo>
                      <a:pt x="12008" y="54829"/>
                    </a:lnTo>
                    <a:lnTo>
                      <a:pt x="24826" y="60655"/>
                    </a:lnTo>
                    <a:lnTo>
                      <a:pt x="41990" y="62181"/>
                    </a:lnTo>
                    <a:lnTo>
                      <a:pt x="54110" y="55539"/>
                    </a:lnTo>
                    <a:lnTo>
                      <a:pt x="62396" y="44589"/>
                    </a:lnTo>
                    <a:lnTo>
                      <a:pt x="65466" y="30715"/>
                    </a:lnTo>
                    <a:lnTo>
                      <a:pt x="65029" y="25422"/>
                    </a:lnTo>
                    <a:lnTo>
                      <a:pt x="60813" y="14608"/>
                    </a:lnTo>
                    <a:lnTo>
                      <a:pt x="52107" y="6156"/>
                    </a:lnTo>
                    <a:lnTo>
                      <a:pt x="38894" y="982"/>
                    </a:lnTo>
                    <a:lnTo>
                      <a:pt x="2116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32"/>
              <p:cNvSpPr/>
              <p:nvPr/>
            </p:nvSpPr>
            <p:spPr>
              <a:xfrm>
                <a:off x="8292177" y="4724743"/>
                <a:ext cx="69850" cy="6794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67945">
                    <a:moveTo>
                      <a:pt x="26607" y="0"/>
                    </a:moveTo>
                    <a:lnTo>
                      <a:pt x="15521" y="4819"/>
                    </a:lnTo>
                    <a:lnTo>
                      <a:pt x="6828" y="13921"/>
                    </a:lnTo>
                    <a:lnTo>
                      <a:pt x="1372" y="27160"/>
                    </a:lnTo>
                    <a:lnTo>
                      <a:pt x="0" y="44391"/>
                    </a:lnTo>
                    <a:lnTo>
                      <a:pt x="5496" y="54475"/>
                    </a:lnTo>
                    <a:lnTo>
                      <a:pt x="15135" y="62188"/>
                    </a:lnTo>
                    <a:lnTo>
                      <a:pt x="28969" y="66758"/>
                    </a:lnTo>
                    <a:lnTo>
                      <a:pt x="47051" y="67410"/>
                    </a:lnTo>
                    <a:lnTo>
                      <a:pt x="58592" y="59884"/>
                    </a:lnTo>
                    <a:lnTo>
                      <a:pt x="66393" y="48542"/>
                    </a:lnTo>
                    <a:lnTo>
                      <a:pt x="69259" y="34581"/>
                    </a:lnTo>
                    <a:lnTo>
                      <a:pt x="68867" y="29341"/>
                    </a:lnTo>
                    <a:lnTo>
                      <a:pt x="64599" y="17472"/>
                    </a:lnTo>
                    <a:lnTo>
                      <a:pt x="55905" y="8019"/>
                    </a:lnTo>
                    <a:lnTo>
                      <a:pt x="43127" y="1892"/>
                    </a:lnTo>
                    <a:lnTo>
                      <a:pt x="2660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356712" y="2274898"/>
            <a:ext cx="1282161" cy="684561"/>
            <a:chOff x="7432270" y="2771314"/>
            <a:chExt cx="1282161" cy="684561"/>
          </a:xfrm>
        </p:grpSpPr>
        <p:sp>
          <p:nvSpPr>
            <p:cNvPr id="106" name="Rounded Rectangle 105"/>
            <p:cNvSpPr/>
            <p:nvPr/>
          </p:nvSpPr>
          <p:spPr>
            <a:xfrm>
              <a:off x="7432270" y="2771314"/>
              <a:ext cx="1229130" cy="6845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8" name="object 18"/>
            <p:cNvSpPr txBox="1"/>
            <p:nvPr/>
          </p:nvSpPr>
          <p:spPr>
            <a:xfrm>
              <a:off x="7966126" y="2877374"/>
              <a:ext cx="748305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500" b="1" spc="-10" smtClean="0">
                  <a:solidFill>
                    <a:schemeClr val="bg1"/>
                  </a:solidFill>
                  <a:latin typeface="+mj-lt"/>
                  <a:cs typeface="Myriad Pro"/>
                </a:rPr>
                <a:t>Digital Divide</a:t>
              </a:r>
              <a:endParaRPr sz="1500" b="1">
                <a:solidFill>
                  <a:schemeClr val="bg1"/>
                </a:solidFill>
                <a:latin typeface="+mj-lt"/>
                <a:cs typeface="Myriad Pro"/>
              </a:endParaRPr>
            </a:p>
          </p:txBody>
        </p:sp>
        <p:sp>
          <p:nvSpPr>
            <p:cNvPr id="2" name="Division 1"/>
            <p:cNvSpPr/>
            <p:nvPr/>
          </p:nvSpPr>
          <p:spPr>
            <a:xfrm>
              <a:off x="7505937" y="2896424"/>
              <a:ext cx="431614" cy="424882"/>
            </a:xfrm>
            <a:prstGeom prst="mathDivid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48743" y="3496505"/>
            <a:ext cx="3405931" cy="2886222"/>
            <a:chOff x="5744677" y="3491062"/>
            <a:chExt cx="3405931" cy="28862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69" name="Groupe 12"/>
            <p:cNvGrpSpPr/>
            <p:nvPr/>
          </p:nvGrpSpPr>
          <p:grpSpPr>
            <a:xfrm>
              <a:off x="6211063" y="3527652"/>
              <a:ext cx="2939545" cy="2849632"/>
              <a:chOff x="911151" y="2262448"/>
              <a:chExt cx="3261912" cy="2876166"/>
            </a:xfrm>
          </p:grpSpPr>
          <p:sp>
            <p:nvSpPr>
              <p:cNvPr id="70" name="Rectangle 5"/>
              <p:cNvSpPr/>
              <p:nvPr/>
            </p:nvSpPr>
            <p:spPr>
              <a:xfrm rot="21074577">
                <a:off x="999776" y="2356259"/>
                <a:ext cx="3011760" cy="2770350"/>
              </a:xfrm>
              <a:custGeom>
                <a:avLst/>
                <a:gdLst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0 w 2958182"/>
                  <a:gd name="connsiteY3" fmla="*/ 2855644 h 2855644"/>
                  <a:gd name="connsiteX4" fmla="*/ 0 w 2958182"/>
                  <a:gd name="connsiteY4" fmla="*/ 0 h 2855644"/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99227 w 2958182"/>
                  <a:gd name="connsiteY3" fmla="*/ 2774555 h 2855644"/>
                  <a:gd name="connsiteX4" fmla="*/ 0 w 2958182"/>
                  <a:gd name="connsiteY4" fmla="*/ 0 h 2855644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802085"/>
                  <a:gd name="connsiteX1" fmla="*/ 3007415 w 3007415"/>
                  <a:gd name="connsiteY1" fmla="*/ 55771 h 2802085"/>
                  <a:gd name="connsiteX2" fmla="*/ 2795981 w 3007415"/>
                  <a:gd name="connsiteY2" fmla="*/ 2782473 h 2802085"/>
                  <a:gd name="connsiteX3" fmla="*/ 152810 w 3007415"/>
                  <a:gd name="connsiteY3" fmla="*/ 2802085 h 2802085"/>
                  <a:gd name="connsiteX4" fmla="*/ 0 w 3007415"/>
                  <a:gd name="connsiteY4" fmla="*/ 0 h 2802085"/>
                  <a:gd name="connsiteX0" fmla="*/ 0 w 3007415"/>
                  <a:gd name="connsiteY0" fmla="*/ 0 h 2910528"/>
                  <a:gd name="connsiteX1" fmla="*/ 3007415 w 3007415"/>
                  <a:gd name="connsiteY1" fmla="*/ 55771 h 2910528"/>
                  <a:gd name="connsiteX2" fmla="*/ 2795981 w 3007415"/>
                  <a:gd name="connsiteY2" fmla="*/ 2782473 h 2910528"/>
                  <a:gd name="connsiteX3" fmla="*/ 152810 w 3007415"/>
                  <a:gd name="connsiteY3" fmla="*/ 2802085 h 2910528"/>
                  <a:gd name="connsiteX4" fmla="*/ 0 w 3007415"/>
                  <a:gd name="connsiteY4" fmla="*/ 0 h 2910528"/>
                  <a:gd name="connsiteX0" fmla="*/ 0 w 3016462"/>
                  <a:gd name="connsiteY0" fmla="*/ 0 h 2910528"/>
                  <a:gd name="connsiteX1" fmla="*/ 3007415 w 3016462"/>
                  <a:gd name="connsiteY1" fmla="*/ 55771 h 2910528"/>
                  <a:gd name="connsiteX2" fmla="*/ 2795981 w 3016462"/>
                  <a:gd name="connsiteY2" fmla="*/ 2782473 h 2910528"/>
                  <a:gd name="connsiteX3" fmla="*/ 152810 w 3016462"/>
                  <a:gd name="connsiteY3" fmla="*/ 2802085 h 2910528"/>
                  <a:gd name="connsiteX4" fmla="*/ 0 w 3016462"/>
                  <a:gd name="connsiteY4" fmla="*/ 0 h 2910528"/>
                  <a:gd name="connsiteX0" fmla="*/ 0 w 3064249"/>
                  <a:gd name="connsiteY0" fmla="*/ 0 h 2898641"/>
                  <a:gd name="connsiteX1" fmla="*/ 3007415 w 3064249"/>
                  <a:gd name="connsiteY1" fmla="*/ 55771 h 2898641"/>
                  <a:gd name="connsiteX2" fmla="*/ 2875643 w 3064249"/>
                  <a:gd name="connsiteY2" fmla="*/ 2765832 h 2898641"/>
                  <a:gd name="connsiteX3" fmla="*/ 152810 w 3064249"/>
                  <a:gd name="connsiteY3" fmla="*/ 2802085 h 2898641"/>
                  <a:gd name="connsiteX4" fmla="*/ 0 w 3064249"/>
                  <a:gd name="connsiteY4" fmla="*/ 0 h 2898641"/>
                  <a:gd name="connsiteX0" fmla="*/ 0 w 3070540"/>
                  <a:gd name="connsiteY0" fmla="*/ 0 h 2898641"/>
                  <a:gd name="connsiteX1" fmla="*/ 3007415 w 3070540"/>
                  <a:gd name="connsiteY1" fmla="*/ 55771 h 2898641"/>
                  <a:gd name="connsiteX2" fmla="*/ 2875643 w 3070540"/>
                  <a:gd name="connsiteY2" fmla="*/ 2765832 h 2898641"/>
                  <a:gd name="connsiteX3" fmla="*/ 152810 w 3070540"/>
                  <a:gd name="connsiteY3" fmla="*/ 2802085 h 2898641"/>
                  <a:gd name="connsiteX4" fmla="*/ 0 w 3070540"/>
                  <a:gd name="connsiteY4" fmla="*/ 0 h 2898641"/>
                  <a:gd name="connsiteX0" fmla="*/ 0 w 3050496"/>
                  <a:gd name="connsiteY0" fmla="*/ 0 h 2831008"/>
                  <a:gd name="connsiteX1" fmla="*/ 3007415 w 3050496"/>
                  <a:gd name="connsiteY1" fmla="*/ 55771 h 2831008"/>
                  <a:gd name="connsiteX2" fmla="*/ 2844527 w 3050496"/>
                  <a:gd name="connsiteY2" fmla="*/ 2655027 h 2831008"/>
                  <a:gd name="connsiteX3" fmla="*/ 152810 w 3050496"/>
                  <a:gd name="connsiteY3" fmla="*/ 2802085 h 2831008"/>
                  <a:gd name="connsiteX4" fmla="*/ 0 w 3050496"/>
                  <a:gd name="connsiteY4" fmla="*/ 0 h 2831008"/>
                  <a:gd name="connsiteX0" fmla="*/ 0 w 3083026"/>
                  <a:gd name="connsiteY0" fmla="*/ 0 h 2802085"/>
                  <a:gd name="connsiteX1" fmla="*/ 3007415 w 3083026"/>
                  <a:gd name="connsiteY1" fmla="*/ 55771 h 2802085"/>
                  <a:gd name="connsiteX2" fmla="*/ 2894153 w 3083026"/>
                  <a:gd name="connsiteY2" fmla="*/ 2551842 h 2802085"/>
                  <a:gd name="connsiteX3" fmla="*/ 152810 w 3083026"/>
                  <a:gd name="connsiteY3" fmla="*/ 2802085 h 2802085"/>
                  <a:gd name="connsiteX4" fmla="*/ 0 w 3083026"/>
                  <a:gd name="connsiteY4" fmla="*/ 0 h 2802085"/>
                  <a:gd name="connsiteX0" fmla="*/ 0 w 3077100"/>
                  <a:gd name="connsiteY0" fmla="*/ 0 h 2839147"/>
                  <a:gd name="connsiteX1" fmla="*/ 3007415 w 3077100"/>
                  <a:gd name="connsiteY1" fmla="*/ 55771 h 2839147"/>
                  <a:gd name="connsiteX2" fmla="*/ 2885440 w 3077100"/>
                  <a:gd name="connsiteY2" fmla="*/ 2670966 h 2839147"/>
                  <a:gd name="connsiteX3" fmla="*/ 152810 w 3077100"/>
                  <a:gd name="connsiteY3" fmla="*/ 2802085 h 2839147"/>
                  <a:gd name="connsiteX4" fmla="*/ 0 w 3077100"/>
                  <a:gd name="connsiteY4" fmla="*/ 0 h 2839147"/>
                  <a:gd name="connsiteX0" fmla="*/ 0 w 3084012"/>
                  <a:gd name="connsiteY0" fmla="*/ 0 h 2810619"/>
                  <a:gd name="connsiteX1" fmla="*/ 3007415 w 3084012"/>
                  <a:gd name="connsiteY1" fmla="*/ 55771 h 2810619"/>
                  <a:gd name="connsiteX2" fmla="*/ 2895591 w 3084012"/>
                  <a:gd name="connsiteY2" fmla="*/ 2605068 h 2810619"/>
                  <a:gd name="connsiteX3" fmla="*/ 152810 w 3084012"/>
                  <a:gd name="connsiteY3" fmla="*/ 2802085 h 2810619"/>
                  <a:gd name="connsiteX4" fmla="*/ 0 w 3084012"/>
                  <a:gd name="connsiteY4" fmla="*/ 0 h 2810619"/>
                  <a:gd name="connsiteX0" fmla="*/ 0 w 3108841"/>
                  <a:gd name="connsiteY0" fmla="*/ 0 h 2802085"/>
                  <a:gd name="connsiteX1" fmla="*/ 3007415 w 3108841"/>
                  <a:gd name="connsiteY1" fmla="*/ 55771 h 2802085"/>
                  <a:gd name="connsiteX2" fmla="*/ 2930854 w 3108841"/>
                  <a:gd name="connsiteY2" fmla="*/ 2501276 h 2802085"/>
                  <a:gd name="connsiteX3" fmla="*/ 152810 w 3108841"/>
                  <a:gd name="connsiteY3" fmla="*/ 2802085 h 2802085"/>
                  <a:gd name="connsiteX4" fmla="*/ 0 w 3108841"/>
                  <a:gd name="connsiteY4" fmla="*/ 0 h 2802085"/>
                  <a:gd name="connsiteX0" fmla="*/ 0 w 3073089"/>
                  <a:gd name="connsiteY0" fmla="*/ 0 h 2802085"/>
                  <a:gd name="connsiteX1" fmla="*/ 3007415 w 3073089"/>
                  <a:gd name="connsiteY1" fmla="*/ 55771 h 2802085"/>
                  <a:gd name="connsiteX2" fmla="*/ 2879470 w 3073089"/>
                  <a:gd name="connsiteY2" fmla="*/ 2334344 h 2802085"/>
                  <a:gd name="connsiteX3" fmla="*/ 152810 w 3073089"/>
                  <a:gd name="connsiteY3" fmla="*/ 2802085 h 2802085"/>
                  <a:gd name="connsiteX4" fmla="*/ 0 w 3073089"/>
                  <a:gd name="connsiteY4" fmla="*/ 0 h 2802085"/>
                  <a:gd name="connsiteX0" fmla="*/ 0 w 3142862"/>
                  <a:gd name="connsiteY0" fmla="*/ 0 h 2802085"/>
                  <a:gd name="connsiteX1" fmla="*/ 3007415 w 3142862"/>
                  <a:gd name="connsiteY1" fmla="*/ 55771 h 2802085"/>
                  <a:gd name="connsiteX2" fmla="*/ 2879470 w 3142862"/>
                  <a:gd name="connsiteY2" fmla="*/ 2334344 h 2802085"/>
                  <a:gd name="connsiteX3" fmla="*/ 152810 w 3142862"/>
                  <a:gd name="connsiteY3" fmla="*/ 2802085 h 2802085"/>
                  <a:gd name="connsiteX4" fmla="*/ 0 w 3142862"/>
                  <a:gd name="connsiteY4" fmla="*/ 0 h 2802085"/>
                  <a:gd name="connsiteX0" fmla="*/ 0 w 3142862"/>
                  <a:gd name="connsiteY0" fmla="*/ 0 h 2860388"/>
                  <a:gd name="connsiteX1" fmla="*/ 3007415 w 3142862"/>
                  <a:gd name="connsiteY1" fmla="*/ 55771 h 2860388"/>
                  <a:gd name="connsiteX2" fmla="*/ 2879470 w 3142862"/>
                  <a:gd name="connsiteY2" fmla="*/ 2334344 h 2860388"/>
                  <a:gd name="connsiteX3" fmla="*/ 187196 w 3142862"/>
                  <a:gd name="connsiteY3" fmla="*/ 2860388 h 2860388"/>
                  <a:gd name="connsiteX4" fmla="*/ 0 w 3142862"/>
                  <a:gd name="connsiteY4" fmla="*/ 0 h 2860388"/>
                  <a:gd name="connsiteX0" fmla="*/ 0 w 3142862"/>
                  <a:gd name="connsiteY0" fmla="*/ 0 h 2876373"/>
                  <a:gd name="connsiteX1" fmla="*/ 3007415 w 3142862"/>
                  <a:gd name="connsiteY1" fmla="*/ 55771 h 2876373"/>
                  <a:gd name="connsiteX2" fmla="*/ 2879470 w 3142862"/>
                  <a:gd name="connsiteY2" fmla="*/ 2334344 h 2876373"/>
                  <a:gd name="connsiteX3" fmla="*/ 187196 w 3142862"/>
                  <a:gd name="connsiteY3" fmla="*/ 2860388 h 2876373"/>
                  <a:gd name="connsiteX4" fmla="*/ 0 w 3142862"/>
                  <a:gd name="connsiteY4" fmla="*/ 0 h 2876373"/>
                  <a:gd name="connsiteX0" fmla="*/ 0 w 3142862"/>
                  <a:gd name="connsiteY0" fmla="*/ 0 h 2869960"/>
                  <a:gd name="connsiteX1" fmla="*/ 3007415 w 3142862"/>
                  <a:gd name="connsiteY1" fmla="*/ 55771 h 2869960"/>
                  <a:gd name="connsiteX2" fmla="*/ 2879470 w 3142862"/>
                  <a:gd name="connsiteY2" fmla="*/ 2334344 h 2869960"/>
                  <a:gd name="connsiteX3" fmla="*/ 187196 w 3142862"/>
                  <a:gd name="connsiteY3" fmla="*/ 2860388 h 2869960"/>
                  <a:gd name="connsiteX4" fmla="*/ 0 w 3142862"/>
                  <a:gd name="connsiteY4" fmla="*/ 0 h 2869960"/>
                  <a:gd name="connsiteX0" fmla="*/ 0 w 3142862"/>
                  <a:gd name="connsiteY0" fmla="*/ 0 h 2875403"/>
                  <a:gd name="connsiteX1" fmla="*/ 3007415 w 3142862"/>
                  <a:gd name="connsiteY1" fmla="*/ 55771 h 2875403"/>
                  <a:gd name="connsiteX2" fmla="*/ 2879470 w 3142862"/>
                  <a:gd name="connsiteY2" fmla="*/ 2334344 h 2875403"/>
                  <a:gd name="connsiteX3" fmla="*/ 187196 w 3142862"/>
                  <a:gd name="connsiteY3" fmla="*/ 2860388 h 2875403"/>
                  <a:gd name="connsiteX4" fmla="*/ 0 w 3142862"/>
                  <a:gd name="connsiteY4" fmla="*/ 0 h 2875403"/>
                  <a:gd name="connsiteX0" fmla="*/ 0 w 3155056"/>
                  <a:gd name="connsiteY0" fmla="*/ 0 h 2875403"/>
                  <a:gd name="connsiteX1" fmla="*/ 3007415 w 3155056"/>
                  <a:gd name="connsiteY1" fmla="*/ 55771 h 2875403"/>
                  <a:gd name="connsiteX2" fmla="*/ 2879470 w 3155056"/>
                  <a:gd name="connsiteY2" fmla="*/ 2334344 h 2875403"/>
                  <a:gd name="connsiteX3" fmla="*/ 187196 w 3155056"/>
                  <a:gd name="connsiteY3" fmla="*/ 2860388 h 2875403"/>
                  <a:gd name="connsiteX4" fmla="*/ 0 w 3155056"/>
                  <a:gd name="connsiteY4" fmla="*/ 0 h 2875403"/>
                  <a:gd name="connsiteX0" fmla="*/ 0 w 3111070"/>
                  <a:gd name="connsiteY0" fmla="*/ 0 h 2875403"/>
                  <a:gd name="connsiteX1" fmla="*/ 3007415 w 3111070"/>
                  <a:gd name="connsiteY1" fmla="*/ 55771 h 2875403"/>
                  <a:gd name="connsiteX2" fmla="*/ 2879470 w 3111070"/>
                  <a:gd name="connsiteY2" fmla="*/ 2334344 h 2875403"/>
                  <a:gd name="connsiteX3" fmla="*/ 187196 w 3111070"/>
                  <a:gd name="connsiteY3" fmla="*/ 2860388 h 2875403"/>
                  <a:gd name="connsiteX4" fmla="*/ 0 w 3111070"/>
                  <a:gd name="connsiteY4" fmla="*/ 0 h 2875403"/>
                  <a:gd name="connsiteX0" fmla="*/ 0 w 3116300"/>
                  <a:gd name="connsiteY0" fmla="*/ 0 h 2875403"/>
                  <a:gd name="connsiteX1" fmla="*/ 3007415 w 3116300"/>
                  <a:gd name="connsiteY1" fmla="*/ 55771 h 2875403"/>
                  <a:gd name="connsiteX2" fmla="*/ 2879470 w 3116300"/>
                  <a:gd name="connsiteY2" fmla="*/ 2334344 h 2875403"/>
                  <a:gd name="connsiteX3" fmla="*/ 187196 w 3116300"/>
                  <a:gd name="connsiteY3" fmla="*/ 2860388 h 2875403"/>
                  <a:gd name="connsiteX4" fmla="*/ 0 w 3116300"/>
                  <a:gd name="connsiteY4" fmla="*/ 0 h 2875403"/>
                  <a:gd name="connsiteX0" fmla="*/ 0 w 3083363"/>
                  <a:gd name="connsiteY0" fmla="*/ 0 h 2875403"/>
                  <a:gd name="connsiteX1" fmla="*/ 2885378 w 3083363"/>
                  <a:gd name="connsiteY1" fmla="*/ 56216 h 2875403"/>
                  <a:gd name="connsiteX2" fmla="*/ 2879470 w 3083363"/>
                  <a:gd name="connsiteY2" fmla="*/ 2334344 h 2875403"/>
                  <a:gd name="connsiteX3" fmla="*/ 187196 w 3083363"/>
                  <a:gd name="connsiteY3" fmla="*/ 2860388 h 2875403"/>
                  <a:gd name="connsiteX4" fmla="*/ 0 w 3083363"/>
                  <a:gd name="connsiteY4" fmla="*/ 0 h 2875403"/>
                  <a:gd name="connsiteX0" fmla="*/ 0 w 3096263"/>
                  <a:gd name="connsiteY0" fmla="*/ 0 h 2875403"/>
                  <a:gd name="connsiteX1" fmla="*/ 2937628 w 3096263"/>
                  <a:gd name="connsiteY1" fmla="*/ 51384 h 2875403"/>
                  <a:gd name="connsiteX2" fmla="*/ 2879470 w 3096263"/>
                  <a:gd name="connsiteY2" fmla="*/ 2334344 h 2875403"/>
                  <a:gd name="connsiteX3" fmla="*/ 187196 w 3096263"/>
                  <a:gd name="connsiteY3" fmla="*/ 2860388 h 2875403"/>
                  <a:gd name="connsiteX4" fmla="*/ 0 w 3096263"/>
                  <a:gd name="connsiteY4" fmla="*/ 0 h 2875403"/>
                  <a:gd name="connsiteX0" fmla="*/ 0 w 3094279"/>
                  <a:gd name="connsiteY0" fmla="*/ 0 h 2875403"/>
                  <a:gd name="connsiteX1" fmla="*/ 2930002 w 3094279"/>
                  <a:gd name="connsiteY1" fmla="*/ 101565 h 2875403"/>
                  <a:gd name="connsiteX2" fmla="*/ 2879470 w 3094279"/>
                  <a:gd name="connsiteY2" fmla="*/ 2334344 h 2875403"/>
                  <a:gd name="connsiteX3" fmla="*/ 187196 w 3094279"/>
                  <a:gd name="connsiteY3" fmla="*/ 2860388 h 2875403"/>
                  <a:gd name="connsiteX4" fmla="*/ 0 w 3094279"/>
                  <a:gd name="connsiteY4" fmla="*/ 0 h 2875403"/>
                  <a:gd name="connsiteX0" fmla="*/ 0 w 3102449"/>
                  <a:gd name="connsiteY0" fmla="*/ 0 h 2875403"/>
                  <a:gd name="connsiteX1" fmla="*/ 2960524 w 3102449"/>
                  <a:gd name="connsiteY1" fmla="*/ 112644 h 2875403"/>
                  <a:gd name="connsiteX2" fmla="*/ 2879470 w 3102449"/>
                  <a:gd name="connsiteY2" fmla="*/ 2334344 h 2875403"/>
                  <a:gd name="connsiteX3" fmla="*/ 187196 w 3102449"/>
                  <a:gd name="connsiteY3" fmla="*/ 2860388 h 2875403"/>
                  <a:gd name="connsiteX4" fmla="*/ 0 w 3102449"/>
                  <a:gd name="connsiteY4" fmla="*/ 0 h 2875403"/>
                  <a:gd name="connsiteX0" fmla="*/ 0 w 3104921"/>
                  <a:gd name="connsiteY0" fmla="*/ 0 h 2875403"/>
                  <a:gd name="connsiteX1" fmla="*/ 2969318 w 3104921"/>
                  <a:gd name="connsiteY1" fmla="*/ 139644 h 2875403"/>
                  <a:gd name="connsiteX2" fmla="*/ 2879470 w 3104921"/>
                  <a:gd name="connsiteY2" fmla="*/ 2334344 h 2875403"/>
                  <a:gd name="connsiteX3" fmla="*/ 187196 w 3104921"/>
                  <a:gd name="connsiteY3" fmla="*/ 2860388 h 2875403"/>
                  <a:gd name="connsiteX4" fmla="*/ 0 w 3104921"/>
                  <a:gd name="connsiteY4" fmla="*/ 0 h 2875403"/>
                  <a:gd name="connsiteX0" fmla="*/ 0 w 3097647"/>
                  <a:gd name="connsiteY0" fmla="*/ 0 h 2875403"/>
                  <a:gd name="connsiteX1" fmla="*/ 2942864 w 3097647"/>
                  <a:gd name="connsiteY1" fmla="*/ 186902 h 2875403"/>
                  <a:gd name="connsiteX2" fmla="*/ 2879470 w 3097647"/>
                  <a:gd name="connsiteY2" fmla="*/ 2334344 h 2875403"/>
                  <a:gd name="connsiteX3" fmla="*/ 187196 w 3097647"/>
                  <a:gd name="connsiteY3" fmla="*/ 2860388 h 2875403"/>
                  <a:gd name="connsiteX4" fmla="*/ 0 w 3097647"/>
                  <a:gd name="connsiteY4" fmla="*/ 0 h 2875403"/>
                  <a:gd name="connsiteX0" fmla="*/ 0 w 3053237"/>
                  <a:gd name="connsiteY0" fmla="*/ 0 h 2830026"/>
                  <a:gd name="connsiteX1" fmla="*/ 2898454 w 3053237"/>
                  <a:gd name="connsiteY1" fmla="*/ 141525 h 2830026"/>
                  <a:gd name="connsiteX2" fmla="*/ 2835060 w 3053237"/>
                  <a:gd name="connsiteY2" fmla="*/ 2288967 h 2830026"/>
                  <a:gd name="connsiteX3" fmla="*/ 142786 w 3053237"/>
                  <a:gd name="connsiteY3" fmla="*/ 2815011 h 2830026"/>
                  <a:gd name="connsiteX4" fmla="*/ 0 w 3053237"/>
                  <a:gd name="connsiteY4" fmla="*/ 0 h 2830026"/>
                  <a:gd name="connsiteX0" fmla="*/ 0 w 3002552"/>
                  <a:gd name="connsiteY0" fmla="*/ 0 h 2783683"/>
                  <a:gd name="connsiteX1" fmla="*/ 2847769 w 3002552"/>
                  <a:gd name="connsiteY1" fmla="*/ 95182 h 2783683"/>
                  <a:gd name="connsiteX2" fmla="*/ 2784375 w 3002552"/>
                  <a:gd name="connsiteY2" fmla="*/ 2242624 h 2783683"/>
                  <a:gd name="connsiteX3" fmla="*/ 92101 w 3002552"/>
                  <a:gd name="connsiteY3" fmla="*/ 2768668 h 2783683"/>
                  <a:gd name="connsiteX4" fmla="*/ 0 w 3002552"/>
                  <a:gd name="connsiteY4" fmla="*/ 0 h 2783683"/>
                  <a:gd name="connsiteX0" fmla="*/ 0 w 3002552"/>
                  <a:gd name="connsiteY0" fmla="*/ 0 h 2780993"/>
                  <a:gd name="connsiteX1" fmla="*/ 2847769 w 3002552"/>
                  <a:gd name="connsiteY1" fmla="*/ 95182 h 2780993"/>
                  <a:gd name="connsiteX2" fmla="*/ 2784375 w 3002552"/>
                  <a:gd name="connsiteY2" fmla="*/ 2242624 h 2780993"/>
                  <a:gd name="connsiteX3" fmla="*/ 92101 w 3002552"/>
                  <a:gd name="connsiteY3" fmla="*/ 2768668 h 2780993"/>
                  <a:gd name="connsiteX4" fmla="*/ 0 w 3002552"/>
                  <a:gd name="connsiteY4" fmla="*/ 0 h 2780993"/>
                  <a:gd name="connsiteX0" fmla="*/ 0 w 3008312"/>
                  <a:gd name="connsiteY0" fmla="*/ 0 h 2781844"/>
                  <a:gd name="connsiteX1" fmla="*/ 2847769 w 3008312"/>
                  <a:gd name="connsiteY1" fmla="*/ 95182 h 2781844"/>
                  <a:gd name="connsiteX2" fmla="*/ 2792196 w 3008312"/>
                  <a:gd name="connsiteY2" fmla="*/ 2275334 h 2781844"/>
                  <a:gd name="connsiteX3" fmla="*/ 92101 w 3008312"/>
                  <a:gd name="connsiteY3" fmla="*/ 2768668 h 2781844"/>
                  <a:gd name="connsiteX4" fmla="*/ 0 w 3008312"/>
                  <a:gd name="connsiteY4" fmla="*/ 0 h 2781844"/>
                  <a:gd name="connsiteX0" fmla="*/ 0 w 2989495"/>
                  <a:gd name="connsiteY0" fmla="*/ 0 h 2781844"/>
                  <a:gd name="connsiteX1" fmla="*/ 2847769 w 2989495"/>
                  <a:gd name="connsiteY1" fmla="*/ 95182 h 2781844"/>
                  <a:gd name="connsiteX2" fmla="*/ 2792196 w 2989495"/>
                  <a:gd name="connsiteY2" fmla="*/ 2275334 h 2781844"/>
                  <a:gd name="connsiteX3" fmla="*/ 92101 w 2989495"/>
                  <a:gd name="connsiteY3" fmla="*/ 2768668 h 2781844"/>
                  <a:gd name="connsiteX4" fmla="*/ 0 w 2989495"/>
                  <a:gd name="connsiteY4" fmla="*/ 0 h 2781844"/>
                  <a:gd name="connsiteX0" fmla="*/ 0 w 3011870"/>
                  <a:gd name="connsiteY0" fmla="*/ 0 h 2781844"/>
                  <a:gd name="connsiteX1" fmla="*/ 2847769 w 3011870"/>
                  <a:gd name="connsiteY1" fmla="*/ 95182 h 2781844"/>
                  <a:gd name="connsiteX2" fmla="*/ 2792196 w 3011870"/>
                  <a:gd name="connsiteY2" fmla="*/ 2275334 h 2781844"/>
                  <a:gd name="connsiteX3" fmla="*/ 92101 w 3011870"/>
                  <a:gd name="connsiteY3" fmla="*/ 2768668 h 2781844"/>
                  <a:gd name="connsiteX4" fmla="*/ 0 w 3011870"/>
                  <a:gd name="connsiteY4" fmla="*/ 0 h 2781844"/>
                  <a:gd name="connsiteX0" fmla="*/ 0 w 3011870"/>
                  <a:gd name="connsiteY0" fmla="*/ 0 h 2783262"/>
                  <a:gd name="connsiteX1" fmla="*/ 2847769 w 3011870"/>
                  <a:gd name="connsiteY1" fmla="*/ 95182 h 2783262"/>
                  <a:gd name="connsiteX2" fmla="*/ 2792196 w 3011870"/>
                  <a:gd name="connsiteY2" fmla="*/ 2275334 h 2783262"/>
                  <a:gd name="connsiteX3" fmla="*/ 92101 w 3011870"/>
                  <a:gd name="connsiteY3" fmla="*/ 2768668 h 2783262"/>
                  <a:gd name="connsiteX4" fmla="*/ 0 w 3011870"/>
                  <a:gd name="connsiteY4" fmla="*/ 0 h 2783262"/>
                  <a:gd name="connsiteX0" fmla="*/ 0 w 3011870"/>
                  <a:gd name="connsiteY0" fmla="*/ 0 h 2767189"/>
                  <a:gd name="connsiteX1" fmla="*/ 2847769 w 3011870"/>
                  <a:gd name="connsiteY1" fmla="*/ 95182 h 2767189"/>
                  <a:gd name="connsiteX2" fmla="*/ 2792196 w 3011870"/>
                  <a:gd name="connsiteY2" fmla="*/ 2275334 h 2767189"/>
                  <a:gd name="connsiteX3" fmla="*/ 113833 w 3011870"/>
                  <a:gd name="connsiteY3" fmla="*/ 2752010 h 2767189"/>
                  <a:gd name="connsiteX4" fmla="*/ 0 w 3011870"/>
                  <a:gd name="connsiteY4" fmla="*/ 0 h 2767189"/>
                  <a:gd name="connsiteX0" fmla="*/ 0 w 3011870"/>
                  <a:gd name="connsiteY0" fmla="*/ 0 h 2764048"/>
                  <a:gd name="connsiteX1" fmla="*/ 2847769 w 3011870"/>
                  <a:gd name="connsiteY1" fmla="*/ 95182 h 2764048"/>
                  <a:gd name="connsiteX2" fmla="*/ 2792196 w 3011870"/>
                  <a:gd name="connsiteY2" fmla="*/ 2275334 h 2764048"/>
                  <a:gd name="connsiteX3" fmla="*/ 128682 w 3011870"/>
                  <a:gd name="connsiteY3" fmla="*/ 2748749 h 2764048"/>
                  <a:gd name="connsiteX4" fmla="*/ 0 w 3011870"/>
                  <a:gd name="connsiteY4" fmla="*/ 0 h 2764048"/>
                  <a:gd name="connsiteX0" fmla="*/ 0 w 3011870"/>
                  <a:gd name="connsiteY0" fmla="*/ 0 h 2766482"/>
                  <a:gd name="connsiteX1" fmla="*/ 2847769 w 3011870"/>
                  <a:gd name="connsiteY1" fmla="*/ 95182 h 2766482"/>
                  <a:gd name="connsiteX2" fmla="*/ 2792196 w 3011870"/>
                  <a:gd name="connsiteY2" fmla="*/ 2275334 h 2766482"/>
                  <a:gd name="connsiteX3" fmla="*/ 118548 w 3011870"/>
                  <a:gd name="connsiteY3" fmla="*/ 2751276 h 2766482"/>
                  <a:gd name="connsiteX4" fmla="*/ 0 w 3011870"/>
                  <a:gd name="connsiteY4" fmla="*/ 0 h 2766482"/>
                  <a:gd name="connsiteX0" fmla="*/ 0 w 3011870"/>
                  <a:gd name="connsiteY0" fmla="*/ 0 h 2769615"/>
                  <a:gd name="connsiteX1" fmla="*/ 2847769 w 3011870"/>
                  <a:gd name="connsiteY1" fmla="*/ 95182 h 2769615"/>
                  <a:gd name="connsiteX2" fmla="*/ 2792196 w 3011870"/>
                  <a:gd name="connsiteY2" fmla="*/ 2275334 h 2769615"/>
                  <a:gd name="connsiteX3" fmla="*/ 113120 w 3011870"/>
                  <a:gd name="connsiteY3" fmla="*/ 2754527 h 2769615"/>
                  <a:gd name="connsiteX4" fmla="*/ 0 w 3011870"/>
                  <a:gd name="connsiteY4" fmla="*/ 0 h 276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1870" h="2769615">
                    <a:moveTo>
                      <a:pt x="0" y="0"/>
                    </a:moveTo>
                    <a:cubicBezTo>
                      <a:pt x="1127017" y="85961"/>
                      <a:pt x="1845297" y="76592"/>
                      <a:pt x="2847769" y="95182"/>
                    </a:cubicBezTo>
                    <a:cubicBezTo>
                      <a:pt x="2777291" y="1004083"/>
                      <a:pt x="3289279" y="2013053"/>
                      <a:pt x="2792196" y="2275334"/>
                    </a:cubicBezTo>
                    <a:cubicBezTo>
                      <a:pt x="2409503" y="2508287"/>
                      <a:pt x="1123783" y="2845055"/>
                      <a:pt x="113120" y="2754527"/>
                    </a:cubicBezTo>
                    <a:cubicBezTo>
                      <a:pt x="-60175" y="1676365"/>
                      <a:pt x="148001" y="80441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92D050"/>
                </a:solidFill>
              </a:ln>
              <a:effectLst>
                <a:outerShdw blurRad="215900" dist="114300" dir="4800000" sx="99000" sy="99000" algn="tr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2" name="Groupe 15"/>
              <p:cNvGrpSpPr/>
              <p:nvPr/>
            </p:nvGrpSpPr>
            <p:grpSpPr>
              <a:xfrm>
                <a:off x="911151" y="2262448"/>
                <a:ext cx="3261912" cy="2876166"/>
                <a:chOff x="3851532" y="1530934"/>
                <a:chExt cx="3261912" cy="2876166"/>
              </a:xfrm>
            </p:grpSpPr>
            <p:sp>
              <p:nvSpPr>
                <p:cNvPr id="74" name="Rectangle 5"/>
                <p:cNvSpPr/>
                <p:nvPr/>
              </p:nvSpPr>
              <p:spPr>
                <a:xfrm rot="21074577">
                  <a:off x="3851532" y="1530934"/>
                  <a:ext cx="3116185" cy="2876166"/>
                </a:xfrm>
                <a:custGeom>
                  <a:avLst/>
                  <a:gdLst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0 w 2958182"/>
                    <a:gd name="connsiteY3" fmla="*/ 2855644 h 2855644"/>
                    <a:gd name="connsiteX4" fmla="*/ 0 w 2958182"/>
                    <a:gd name="connsiteY4" fmla="*/ 0 h 2855644"/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99227 w 2958182"/>
                    <a:gd name="connsiteY3" fmla="*/ 2774555 h 2855644"/>
                    <a:gd name="connsiteX4" fmla="*/ 0 w 2958182"/>
                    <a:gd name="connsiteY4" fmla="*/ 0 h 2855644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802085"/>
                    <a:gd name="connsiteX1" fmla="*/ 3007415 w 3007415"/>
                    <a:gd name="connsiteY1" fmla="*/ 55771 h 2802085"/>
                    <a:gd name="connsiteX2" fmla="*/ 2795981 w 3007415"/>
                    <a:gd name="connsiteY2" fmla="*/ 2782473 h 2802085"/>
                    <a:gd name="connsiteX3" fmla="*/ 152810 w 3007415"/>
                    <a:gd name="connsiteY3" fmla="*/ 2802085 h 2802085"/>
                    <a:gd name="connsiteX4" fmla="*/ 0 w 3007415"/>
                    <a:gd name="connsiteY4" fmla="*/ 0 h 2802085"/>
                    <a:gd name="connsiteX0" fmla="*/ 0 w 3007415"/>
                    <a:gd name="connsiteY0" fmla="*/ 0 h 2910528"/>
                    <a:gd name="connsiteX1" fmla="*/ 3007415 w 3007415"/>
                    <a:gd name="connsiteY1" fmla="*/ 55771 h 2910528"/>
                    <a:gd name="connsiteX2" fmla="*/ 2795981 w 3007415"/>
                    <a:gd name="connsiteY2" fmla="*/ 2782473 h 2910528"/>
                    <a:gd name="connsiteX3" fmla="*/ 152810 w 3007415"/>
                    <a:gd name="connsiteY3" fmla="*/ 2802085 h 2910528"/>
                    <a:gd name="connsiteX4" fmla="*/ 0 w 3007415"/>
                    <a:gd name="connsiteY4" fmla="*/ 0 h 2910528"/>
                    <a:gd name="connsiteX0" fmla="*/ 0 w 3016462"/>
                    <a:gd name="connsiteY0" fmla="*/ 0 h 2910528"/>
                    <a:gd name="connsiteX1" fmla="*/ 3007415 w 3016462"/>
                    <a:gd name="connsiteY1" fmla="*/ 55771 h 2910528"/>
                    <a:gd name="connsiteX2" fmla="*/ 2795981 w 3016462"/>
                    <a:gd name="connsiteY2" fmla="*/ 2782473 h 2910528"/>
                    <a:gd name="connsiteX3" fmla="*/ 152810 w 3016462"/>
                    <a:gd name="connsiteY3" fmla="*/ 2802085 h 2910528"/>
                    <a:gd name="connsiteX4" fmla="*/ 0 w 3016462"/>
                    <a:gd name="connsiteY4" fmla="*/ 0 h 2910528"/>
                    <a:gd name="connsiteX0" fmla="*/ 0 w 3064249"/>
                    <a:gd name="connsiteY0" fmla="*/ 0 h 2898641"/>
                    <a:gd name="connsiteX1" fmla="*/ 3007415 w 3064249"/>
                    <a:gd name="connsiteY1" fmla="*/ 55771 h 2898641"/>
                    <a:gd name="connsiteX2" fmla="*/ 2875643 w 3064249"/>
                    <a:gd name="connsiteY2" fmla="*/ 2765832 h 2898641"/>
                    <a:gd name="connsiteX3" fmla="*/ 152810 w 3064249"/>
                    <a:gd name="connsiteY3" fmla="*/ 2802085 h 2898641"/>
                    <a:gd name="connsiteX4" fmla="*/ 0 w 3064249"/>
                    <a:gd name="connsiteY4" fmla="*/ 0 h 2898641"/>
                    <a:gd name="connsiteX0" fmla="*/ 0 w 3070540"/>
                    <a:gd name="connsiteY0" fmla="*/ 0 h 2898641"/>
                    <a:gd name="connsiteX1" fmla="*/ 3007415 w 3070540"/>
                    <a:gd name="connsiteY1" fmla="*/ 55771 h 2898641"/>
                    <a:gd name="connsiteX2" fmla="*/ 2875643 w 3070540"/>
                    <a:gd name="connsiteY2" fmla="*/ 2765832 h 2898641"/>
                    <a:gd name="connsiteX3" fmla="*/ 152810 w 3070540"/>
                    <a:gd name="connsiteY3" fmla="*/ 2802085 h 2898641"/>
                    <a:gd name="connsiteX4" fmla="*/ 0 w 3070540"/>
                    <a:gd name="connsiteY4" fmla="*/ 0 h 2898641"/>
                    <a:gd name="connsiteX0" fmla="*/ 0 w 3050496"/>
                    <a:gd name="connsiteY0" fmla="*/ 0 h 2831008"/>
                    <a:gd name="connsiteX1" fmla="*/ 3007415 w 3050496"/>
                    <a:gd name="connsiteY1" fmla="*/ 55771 h 2831008"/>
                    <a:gd name="connsiteX2" fmla="*/ 2844527 w 3050496"/>
                    <a:gd name="connsiteY2" fmla="*/ 2655027 h 2831008"/>
                    <a:gd name="connsiteX3" fmla="*/ 152810 w 3050496"/>
                    <a:gd name="connsiteY3" fmla="*/ 2802085 h 2831008"/>
                    <a:gd name="connsiteX4" fmla="*/ 0 w 3050496"/>
                    <a:gd name="connsiteY4" fmla="*/ 0 h 2831008"/>
                    <a:gd name="connsiteX0" fmla="*/ 0 w 3083026"/>
                    <a:gd name="connsiteY0" fmla="*/ 0 h 2802085"/>
                    <a:gd name="connsiteX1" fmla="*/ 3007415 w 3083026"/>
                    <a:gd name="connsiteY1" fmla="*/ 55771 h 2802085"/>
                    <a:gd name="connsiteX2" fmla="*/ 2894153 w 3083026"/>
                    <a:gd name="connsiteY2" fmla="*/ 2551842 h 2802085"/>
                    <a:gd name="connsiteX3" fmla="*/ 152810 w 3083026"/>
                    <a:gd name="connsiteY3" fmla="*/ 2802085 h 2802085"/>
                    <a:gd name="connsiteX4" fmla="*/ 0 w 3083026"/>
                    <a:gd name="connsiteY4" fmla="*/ 0 h 2802085"/>
                    <a:gd name="connsiteX0" fmla="*/ 0 w 3077100"/>
                    <a:gd name="connsiteY0" fmla="*/ 0 h 2839147"/>
                    <a:gd name="connsiteX1" fmla="*/ 3007415 w 3077100"/>
                    <a:gd name="connsiteY1" fmla="*/ 55771 h 2839147"/>
                    <a:gd name="connsiteX2" fmla="*/ 2885440 w 3077100"/>
                    <a:gd name="connsiteY2" fmla="*/ 2670966 h 2839147"/>
                    <a:gd name="connsiteX3" fmla="*/ 152810 w 3077100"/>
                    <a:gd name="connsiteY3" fmla="*/ 2802085 h 2839147"/>
                    <a:gd name="connsiteX4" fmla="*/ 0 w 3077100"/>
                    <a:gd name="connsiteY4" fmla="*/ 0 h 2839147"/>
                    <a:gd name="connsiteX0" fmla="*/ 0 w 3084012"/>
                    <a:gd name="connsiteY0" fmla="*/ 0 h 2810619"/>
                    <a:gd name="connsiteX1" fmla="*/ 3007415 w 3084012"/>
                    <a:gd name="connsiteY1" fmla="*/ 55771 h 2810619"/>
                    <a:gd name="connsiteX2" fmla="*/ 2895591 w 3084012"/>
                    <a:gd name="connsiteY2" fmla="*/ 2605068 h 2810619"/>
                    <a:gd name="connsiteX3" fmla="*/ 152810 w 3084012"/>
                    <a:gd name="connsiteY3" fmla="*/ 2802085 h 2810619"/>
                    <a:gd name="connsiteX4" fmla="*/ 0 w 3084012"/>
                    <a:gd name="connsiteY4" fmla="*/ 0 h 2810619"/>
                    <a:gd name="connsiteX0" fmla="*/ 0 w 3108841"/>
                    <a:gd name="connsiteY0" fmla="*/ 0 h 2802085"/>
                    <a:gd name="connsiteX1" fmla="*/ 3007415 w 3108841"/>
                    <a:gd name="connsiteY1" fmla="*/ 55771 h 2802085"/>
                    <a:gd name="connsiteX2" fmla="*/ 2930854 w 3108841"/>
                    <a:gd name="connsiteY2" fmla="*/ 2501276 h 2802085"/>
                    <a:gd name="connsiteX3" fmla="*/ 152810 w 3108841"/>
                    <a:gd name="connsiteY3" fmla="*/ 2802085 h 2802085"/>
                    <a:gd name="connsiteX4" fmla="*/ 0 w 3108841"/>
                    <a:gd name="connsiteY4" fmla="*/ 0 h 2802085"/>
                    <a:gd name="connsiteX0" fmla="*/ 0 w 3073089"/>
                    <a:gd name="connsiteY0" fmla="*/ 0 h 2802085"/>
                    <a:gd name="connsiteX1" fmla="*/ 3007415 w 3073089"/>
                    <a:gd name="connsiteY1" fmla="*/ 55771 h 2802085"/>
                    <a:gd name="connsiteX2" fmla="*/ 2879470 w 3073089"/>
                    <a:gd name="connsiteY2" fmla="*/ 2334344 h 2802085"/>
                    <a:gd name="connsiteX3" fmla="*/ 152810 w 3073089"/>
                    <a:gd name="connsiteY3" fmla="*/ 2802085 h 2802085"/>
                    <a:gd name="connsiteX4" fmla="*/ 0 w 3073089"/>
                    <a:gd name="connsiteY4" fmla="*/ 0 h 2802085"/>
                    <a:gd name="connsiteX0" fmla="*/ 0 w 3142862"/>
                    <a:gd name="connsiteY0" fmla="*/ 0 h 2802085"/>
                    <a:gd name="connsiteX1" fmla="*/ 3007415 w 3142862"/>
                    <a:gd name="connsiteY1" fmla="*/ 55771 h 2802085"/>
                    <a:gd name="connsiteX2" fmla="*/ 2879470 w 3142862"/>
                    <a:gd name="connsiteY2" fmla="*/ 2334344 h 2802085"/>
                    <a:gd name="connsiteX3" fmla="*/ 152810 w 3142862"/>
                    <a:gd name="connsiteY3" fmla="*/ 2802085 h 2802085"/>
                    <a:gd name="connsiteX4" fmla="*/ 0 w 3142862"/>
                    <a:gd name="connsiteY4" fmla="*/ 0 h 2802085"/>
                    <a:gd name="connsiteX0" fmla="*/ 0 w 3142862"/>
                    <a:gd name="connsiteY0" fmla="*/ 0 h 2860388"/>
                    <a:gd name="connsiteX1" fmla="*/ 3007415 w 3142862"/>
                    <a:gd name="connsiteY1" fmla="*/ 55771 h 2860388"/>
                    <a:gd name="connsiteX2" fmla="*/ 2879470 w 3142862"/>
                    <a:gd name="connsiteY2" fmla="*/ 2334344 h 2860388"/>
                    <a:gd name="connsiteX3" fmla="*/ 187196 w 3142862"/>
                    <a:gd name="connsiteY3" fmla="*/ 2860388 h 2860388"/>
                    <a:gd name="connsiteX4" fmla="*/ 0 w 3142862"/>
                    <a:gd name="connsiteY4" fmla="*/ 0 h 2860388"/>
                    <a:gd name="connsiteX0" fmla="*/ 0 w 3142862"/>
                    <a:gd name="connsiteY0" fmla="*/ 0 h 2876373"/>
                    <a:gd name="connsiteX1" fmla="*/ 3007415 w 3142862"/>
                    <a:gd name="connsiteY1" fmla="*/ 55771 h 2876373"/>
                    <a:gd name="connsiteX2" fmla="*/ 2879470 w 3142862"/>
                    <a:gd name="connsiteY2" fmla="*/ 2334344 h 2876373"/>
                    <a:gd name="connsiteX3" fmla="*/ 187196 w 3142862"/>
                    <a:gd name="connsiteY3" fmla="*/ 2860388 h 2876373"/>
                    <a:gd name="connsiteX4" fmla="*/ 0 w 3142862"/>
                    <a:gd name="connsiteY4" fmla="*/ 0 h 2876373"/>
                    <a:gd name="connsiteX0" fmla="*/ 0 w 3142862"/>
                    <a:gd name="connsiteY0" fmla="*/ 0 h 2869960"/>
                    <a:gd name="connsiteX1" fmla="*/ 3007415 w 3142862"/>
                    <a:gd name="connsiteY1" fmla="*/ 55771 h 2869960"/>
                    <a:gd name="connsiteX2" fmla="*/ 2879470 w 3142862"/>
                    <a:gd name="connsiteY2" fmla="*/ 2334344 h 2869960"/>
                    <a:gd name="connsiteX3" fmla="*/ 187196 w 3142862"/>
                    <a:gd name="connsiteY3" fmla="*/ 2860388 h 2869960"/>
                    <a:gd name="connsiteX4" fmla="*/ 0 w 3142862"/>
                    <a:gd name="connsiteY4" fmla="*/ 0 h 2869960"/>
                    <a:gd name="connsiteX0" fmla="*/ 0 w 3142862"/>
                    <a:gd name="connsiteY0" fmla="*/ 0 h 2875403"/>
                    <a:gd name="connsiteX1" fmla="*/ 3007415 w 3142862"/>
                    <a:gd name="connsiteY1" fmla="*/ 55771 h 2875403"/>
                    <a:gd name="connsiteX2" fmla="*/ 2879470 w 3142862"/>
                    <a:gd name="connsiteY2" fmla="*/ 2334344 h 2875403"/>
                    <a:gd name="connsiteX3" fmla="*/ 187196 w 3142862"/>
                    <a:gd name="connsiteY3" fmla="*/ 2860388 h 2875403"/>
                    <a:gd name="connsiteX4" fmla="*/ 0 w 3142862"/>
                    <a:gd name="connsiteY4" fmla="*/ 0 h 2875403"/>
                    <a:gd name="connsiteX0" fmla="*/ 0 w 3155056"/>
                    <a:gd name="connsiteY0" fmla="*/ 0 h 2875403"/>
                    <a:gd name="connsiteX1" fmla="*/ 3007415 w 3155056"/>
                    <a:gd name="connsiteY1" fmla="*/ 55771 h 2875403"/>
                    <a:gd name="connsiteX2" fmla="*/ 2879470 w 3155056"/>
                    <a:gd name="connsiteY2" fmla="*/ 2334344 h 2875403"/>
                    <a:gd name="connsiteX3" fmla="*/ 187196 w 3155056"/>
                    <a:gd name="connsiteY3" fmla="*/ 2860388 h 2875403"/>
                    <a:gd name="connsiteX4" fmla="*/ 0 w 3155056"/>
                    <a:gd name="connsiteY4" fmla="*/ 0 h 2875403"/>
                    <a:gd name="connsiteX0" fmla="*/ 0 w 3111070"/>
                    <a:gd name="connsiteY0" fmla="*/ 0 h 2875403"/>
                    <a:gd name="connsiteX1" fmla="*/ 3007415 w 3111070"/>
                    <a:gd name="connsiteY1" fmla="*/ 55771 h 2875403"/>
                    <a:gd name="connsiteX2" fmla="*/ 2879470 w 3111070"/>
                    <a:gd name="connsiteY2" fmla="*/ 2334344 h 2875403"/>
                    <a:gd name="connsiteX3" fmla="*/ 187196 w 3111070"/>
                    <a:gd name="connsiteY3" fmla="*/ 2860388 h 2875403"/>
                    <a:gd name="connsiteX4" fmla="*/ 0 w 3111070"/>
                    <a:gd name="connsiteY4" fmla="*/ 0 h 2875403"/>
                    <a:gd name="connsiteX0" fmla="*/ 0 w 3116300"/>
                    <a:gd name="connsiteY0" fmla="*/ 0 h 2875403"/>
                    <a:gd name="connsiteX1" fmla="*/ 3007415 w 3116300"/>
                    <a:gd name="connsiteY1" fmla="*/ 55771 h 2875403"/>
                    <a:gd name="connsiteX2" fmla="*/ 2879470 w 3116300"/>
                    <a:gd name="connsiteY2" fmla="*/ 2334344 h 2875403"/>
                    <a:gd name="connsiteX3" fmla="*/ 187196 w 3116300"/>
                    <a:gd name="connsiteY3" fmla="*/ 2860388 h 2875403"/>
                    <a:gd name="connsiteX4" fmla="*/ 0 w 3116300"/>
                    <a:gd name="connsiteY4" fmla="*/ 0 h 287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300" h="2875403">
                      <a:moveTo>
                        <a:pt x="0" y="0"/>
                      </a:moveTo>
                      <a:cubicBezTo>
                        <a:pt x="1127017" y="85961"/>
                        <a:pt x="2004943" y="37181"/>
                        <a:pt x="3007415" y="55771"/>
                      </a:cubicBezTo>
                      <a:cubicBezTo>
                        <a:pt x="2936937" y="964672"/>
                        <a:pt x="3368549" y="2290401"/>
                        <a:pt x="2879470" y="2334344"/>
                      </a:cubicBezTo>
                      <a:cubicBezTo>
                        <a:pt x="2708049" y="2614029"/>
                        <a:pt x="1197859" y="2950916"/>
                        <a:pt x="187196" y="2860388"/>
                      </a:cubicBezTo>
                      <a:cubicBezTo>
                        <a:pt x="13901" y="1782226"/>
                        <a:pt x="148001" y="804419"/>
                        <a:pt x="0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Triangle rectangle 7"/>
                <p:cNvSpPr/>
                <p:nvPr/>
              </p:nvSpPr>
              <p:spPr>
                <a:xfrm rot="14260875">
                  <a:off x="6185180" y="3089786"/>
                  <a:ext cx="337253" cy="1519274"/>
                </a:xfrm>
                <a:custGeom>
                  <a:avLst/>
                  <a:gdLst>
                    <a:gd name="connsiteX0" fmla="*/ 0 w 360040"/>
                    <a:gd name="connsiteY0" fmla="*/ 1205112 h 1205112"/>
                    <a:gd name="connsiteX1" fmla="*/ 0 w 360040"/>
                    <a:gd name="connsiteY1" fmla="*/ 0 h 1205112"/>
                    <a:gd name="connsiteX2" fmla="*/ 360040 w 360040"/>
                    <a:gd name="connsiteY2" fmla="*/ 1205112 h 1205112"/>
                    <a:gd name="connsiteX3" fmla="*/ 0 w 360040"/>
                    <a:gd name="connsiteY3" fmla="*/ 1205112 h 1205112"/>
                    <a:gd name="connsiteX0" fmla="*/ 0 w 284031"/>
                    <a:gd name="connsiteY0" fmla="*/ 1205112 h 1205112"/>
                    <a:gd name="connsiteX1" fmla="*/ 0 w 284031"/>
                    <a:gd name="connsiteY1" fmla="*/ 0 h 1205112"/>
                    <a:gd name="connsiteX2" fmla="*/ 284031 w 284031"/>
                    <a:gd name="connsiteY2" fmla="*/ 826409 h 1205112"/>
                    <a:gd name="connsiteX3" fmla="*/ 0 w 284031"/>
                    <a:gd name="connsiteY3" fmla="*/ 1205112 h 1205112"/>
                    <a:gd name="connsiteX0" fmla="*/ 0 w 366580"/>
                    <a:gd name="connsiteY0" fmla="*/ 1205112 h 1205112"/>
                    <a:gd name="connsiteX1" fmla="*/ 0 w 366580"/>
                    <a:gd name="connsiteY1" fmla="*/ 0 h 1205112"/>
                    <a:gd name="connsiteX2" fmla="*/ 366580 w 366580"/>
                    <a:gd name="connsiteY2" fmla="*/ 963165 h 1205112"/>
                    <a:gd name="connsiteX3" fmla="*/ 0 w 366580"/>
                    <a:gd name="connsiteY3" fmla="*/ 1205112 h 1205112"/>
                    <a:gd name="connsiteX0" fmla="*/ 0 w 366580"/>
                    <a:gd name="connsiteY0" fmla="*/ 1205112 h 1205112"/>
                    <a:gd name="connsiteX1" fmla="*/ 0 w 366580"/>
                    <a:gd name="connsiteY1" fmla="*/ 0 h 1205112"/>
                    <a:gd name="connsiteX2" fmla="*/ 366580 w 366580"/>
                    <a:gd name="connsiteY2" fmla="*/ 963165 h 1205112"/>
                    <a:gd name="connsiteX3" fmla="*/ 0 w 366580"/>
                    <a:gd name="connsiteY3" fmla="*/ 1205112 h 120511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126017 w 501304"/>
                    <a:gd name="connsiteY0" fmla="*/ 1227782 h 1227782"/>
                    <a:gd name="connsiteX1" fmla="*/ 134724 w 501304"/>
                    <a:gd name="connsiteY1" fmla="*/ 0 h 1227782"/>
                    <a:gd name="connsiteX2" fmla="*/ 501304 w 501304"/>
                    <a:gd name="connsiteY2" fmla="*/ 963165 h 1227782"/>
                    <a:gd name="connsiteX3" fmla="*/ 126017 w 501304"/>
                    <a:gd name="connsiteY3" fmla="*/ 1227782 h 1227782"/>
                    <a:gd name="connsiteX0" fmla="*/ 129311 w 504598"/>
                    <a:gd name="connsiteY0" fmla="*/ 1227782 h 1227782"/>
                    <a:gd name="connsiteX1" fmla="*/ 138018 w 504598"/>
                    <a:gd name="connsiteY1" fmla="*/ 0 h 1227782"/>
                    <a:gd name="connsiteX2" fmla="*/ 504598 w 504598"/>
                    <a:gd name="connsiteY2" fmla="*/ 963165 h 1227782"/>
                    <a:gd name="connsiteX3" fmla="*/ 129311 w 504598"/>
                    <a:gd name="connsiteY3" fmla="*/ 1227782 h 1227782"/>
                    <a:gd name="connsiteX0" fmla="*/ 122131 w 497418"/>
                    <a:gd name="connsiteY0" fmla="*/ 1406841 h 1406841"/>
                    <a:gd name="connsiteX1" fmla="*/ 159583 w 497418"/>
                    <a:gd name="connsiteY1" fmla="*/ 0 h 1406841"/>
                    <a:gd name="connsiteX2" fmla="*/ 497418 w 497418"/>
                    <a:gd name="connsiteY2" fmla="*/ 1142224 h 1406841"/>
                    <a:gd name="connsiteX3" fmla="*/ 122131 w 497418"/>
                    <a:gd name="connsiteY3" fmla="*/ 1406841 h 1406841"/>
                    <a:gd name="connsiteX0" fmla="*/ 134513 w 509800"/>
                    <a:gd name="connsiteY0" fmla="*/ 1406841 h 1406841"/>
                    <a:gd name="connsiteX1" fmla="*/ 171965 w 509800"/>
                    <a:gd name="connsiteY1" fmla="*/ 0 h 1406841"/>
                    <a:gd name="connsiteX2" fmla="*/ 509800 w 509800"/>
                    <a:gd name="connsiteY2" fmla="*/ 1142224 h 1406841"/>
                    <a:gd name="connsiteX3" fmla="*/ 134513 w 509800"/>
                    <a:gd name="connsiteY3" fmla="*/ 1406841 h 1406841"/>
                    <a:gd name="connsiteX0" fmla="*/ 134513 w 509800"/>
                    <a:gd name="connsiteY0" fmla="*/ 1406841 h 1406841"/>
                    <a:gd name="connsiteX1" fmla="*/ 171965 w 509800"/>
                    <a:gd name="connsiteY1" fmla="*/ 0 h 1406841"/>
                    <a:gd name="connsiteX2" fmla="*/ 509800 w 509800"/>
                    <a:gd name="connsiteY2" fmla="*/ 1142224 h 1406841"/>
                    <a:gd name="connsiteX3" fmla="*/ 134513 w 509800"/>
                    <a:gd name="connsiteY3" fmla="*/ 1406841 h 1406841"/>
                    <a:gd name="connsiteX0" fmla="*/ 134513 w 403203"/>
                    <a:gd name="connsiteY0" fmla="*/ 1406841 h 1406841"/>
                    <a:gd name="connsiteX1" fmla="*/ 171965 w 403203"/>
                    <a:gd name="connsiteY1" fmla="*/ 0 h 1406841"/>
                    <a:gd name="connsiteX2" fmla="*/ 403203 w 403203"/>
                    <a:gd name="connsiteY2" fmla="*/ 1117809 h 1406841"/>
                    <a:gd name="connsiteX3" fmla="*/ 134513 w 403203"/>
                    <a:gd name="connsiteY3" fmla="*/ 1406841 h 1406841"/>
                    <a:gd name="connsiteX0" fmla="*/ 134513 w 412457"/>
                    <a:gd name="connsiteY0" fmla="*/ 1406841 h 1406841"/>
                    <a:gd name="connsiteX1" fmla="*/ 171965 w 412457"/>
                    <a:gd name="connsiteY1" fmla="*/ 0 h 1406841"/>
                    <a:gd name="connsiteX2" fmla="*/ 412456 w 412457"/>
                    <a:gd name="connsiteY2" fmla="*/ 1149013 h 1406841"/>
                    <a:gd name="connsiteX3" fmla="*/ 134513 w 412457"/>
                    <a:gd name="connsiteY3" fmla="*/ 1406841 h 1406841"/>
                    <a:gd name="connsiteX0" fmla="*/ 134513 w 412456"/>
                    <a:gd name="connsiteY0" fmla="*/ 1406841 h 1406841"/>
                    <a:gd name="connsiteX1" fmla="*/ 171965 w 412456"/>
                    <a:gd name="connsiteY1" fmla="*/ 0 h 1406841"/>
                    <a:gd name="connsiteX2" fmla="*/ 412456 w 412456"/>
                    <a:gd name="connsiteY2" fmla="*/ 1149013 h 1406841"/>
                    <a:gd name="connsiteX3" fmla="*/ 134513 w 412456"/>
                    <a:gd name="connsiteY3" fmla="*/ 1406841 h 1406841"/>
                    <a:gd name="connsiteX0" fmla="*/ 134513 w 412456"/>
                    <a:gd name="connsiteY0" fmla="*/ 1406841 h 1406841"/>
                    <a:gd name="connsiteX1" fmla="*/ 171965 w 412456"/>
                    <a:gd name="connsiteY1" fmla="*/ 0 h 1406841"/>
                    <a:gd name="connsiteX2" fmla="*/ 412456 w 412456"/>
                    <a:gd name="connsiteY2" fmla="*/ 1149013 h 1406841"/>
                    <a:gd name="connsiteX3" fmla="*/ 134513 w 412456"/>
                    <a:gd name="connsiteY3" fmla="*/ 1406841 h 1406841"/>
                    <a:gd name="connsiteX0" fmla="*/ 140084 w 398701"/>
                    <a:gd name="connsiteY0" fmla="*/ 1442880 h 1442880"/>
                    <a:gd name="connsiteX1" fmla="*/ 158210 w 398701"/>
                    <a:gd name="connsiteY1" fmla="*/ 0 h 1442880"/>
                    <a:gd name="connsiteX2" fmla="*/ 398701 w 398701"/>
                    <a:gd name="connsiteY2" fmla="*/ 1149013 h 1442880"/>
                    <a:gd name="connsiteX3" fmla="*/ 140084 w 398701"/>
                    <a:gd name="connsiteY3" fmla="*/ 1442880 h 1442880"/>
                    <a:gd name="connsiteX0" fmla="*/ 163454 w 422071"/>
                    <a:gd name="connsiteY0" fmla="*/ 1442880 h 1442880"/>
                    <a:gd name="connsiteX1" fmla="*/ 181580 w 422071"/>
                    <a:gd name="connsiteY1" fmla="*/ 0 h 1442880"/>
                    <a:gd name="connsiteX2" fmla="*/ 422071 w 422071"/>
                    <a:gd name="connsiteY2" fmla="*/ 1149013 h 1442880"/>
                    <a:gd name="connsiteX3" fmla="*/ 163454 w 422071"/>
                    <a:gd name="connsiteY3" fmla="*/ 1442880 h 1442880"/>
                    <a:gd name="connsiteX0" fmla="*/ 163454 w 422071"/>
                    <a:gd name="connsiteY0" fmla="*/ 1442880 h 1442880"/>
                    <a:gd name="connsiteX1" fmla="*/ 181580 w 422071"/>
                    <a:gd name="connsiteY1" fmla="*/ 0 h 1442880"/>
                    <a:gd name="connsiteX2" fmla="*/ 422071 w 422071"/>
                    <a:gd name="connsiteY2" fmla="*/ 1149013 h 1442880"/>
                    <a:gd name="connsiteX3" fmla="*/ 163454 w 422071"/>
                    <a:gd name="connsiteY3" fmla="*/ 1442880 h 144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071" h="1442880">
                      <a:moveTo>
                        <a:pt x="163454" y="1442880"/>
                      </a:moveTo>
                      <a:cubicBezTo>
                        <a:pt x="-176501" y="1226284"/>
                        <a:pt x="107547" y="307905"/>
                        <a:pt x="181580" y="0"/>
                      </a:cubicBezTo>
                      <a:cubicBezTo>
                        <a:pt x="115191" y="556789"/>
                        <a:pt x="137346" y="827855"/>
                        <a:pt x="422071" y="1149013"/>
                      </a:cubicBezTo>
                      <a:cubicBezTo>
                        <a:pt x="129579" y="963158"/>
                        <a:pt x="66208" y="1301405"/>
                        <a:pt x="163454" y="14428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76" name="Rectangle 21"/>
            <p:cNvSpPr/>
            <p:nvPr/>
          </p:nvSpPr>
          <p:spPr>
            <a:xfrm rot="18900000">
              <a:off x="5744677" y="3763468"/>
              <a:ext cx="1073167" cy="247136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22"/>
            <p:cNvSpPr/>
            <p:nvPr/>
          </p:nvSpPr>
          <p:spPr>
            <a:xfrm rot="2149474">
              <a:off x="8037564" y="3491062"/>
              <a:ext cx="1006413" cy="301397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220 w 1152348"/>
                <a:gd name="connsiteY0" fmla="*/ 0 h 242604"/>
                <a:gd name="connsiteX1" fmla="*/ 1152348 w 1152348"/>
                <a:gd name="connsiteY1" fmla="*/ 0 h 242604"/>
                <a:gd name="connsiteX2" fmla="*/ 1152348 w 1152348"/>
                <a:gd name="connsiteY2" fmla="*/ 242604 h 242604"/>
                <a:gd name="connsiteX3" fmla="*/ 220 w 1152348"/>
                <a:gd name="connsiteY3" fmla="*/ 242604 h 242604"/>
                <a:gd name="connsiteX4" fmla="*/ 0 w 1152348"/>
                <a:gd name="connsiteY4" fmla="*/ 216390 h 242604"/>
                <a:gd name="connsiteX5" fmla="*/ 220 w 1152348"/>
                <a:gd name="connsiteY5" fmla="*/ 0 h 242604"/>
                <a:gd name="connsiteX0" fmla="*/ 85407 w 1237535"/>
                <a:gd name="connsiteY0" fmla="*/ 0 h 242604"/>
                <a:gd name="connsiteX1" fmla="*/ 1237535 w 1237535"/>
                <a:gd name="connsiteY1" fmla="*/ 0 h 242604"/>
                <a:gd name="connsiteX2" fmla="*/ 1237535 w 1237535"/>
                <a:gd name="connsiteY2" fmla="*/ 242604 h 242604"/>
                <a:gd name="connsiteX3" fmla="*/ 85407 w 1237535"/>
                <a:gd name="connsiteY3" fmla="*/ 242604 h 242604"/>
                <a:gd name="connsiteX4" fmla="*/ 85187 w 1237535"/>
                <a:gd name="connsiteY4" fmla="*/ 216390 h 242604"/>
                <a:gd name="connsiteX5" fmla="*/ 85187 w 1237535"/>
                <a:gd name="connsiteY5" fmla="*/ 105258 h 242604"/>
                <a:gd name="connsiteX6" fmla="*/ 85407 w 1237535"/>
                <a:gd name="connsiteY6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06409 w 1258757"/>
                <a:gd name="connsiteY5" fmla="*/ 105258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56923 w 1258757"/>
                <a:gd name="connsiteY5" fmla="*/ 105259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50844 w 1258757"/>
                <a:gd name="connsiteY7" fmla="*/ 56429 h 242604"/>
                <a:gd name="connsiteX8" fmla="*/ 106629 w 1258757"/>
                <a:gd name="connsiteY8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106409 w 1258757"/>
                <a:gd name="connsiteY7" fmla="*/ 81686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82180 w 1258757"/>
                <a:gd name="connsiteY5" fmla="*/ 167559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6443 w 1258757"/>
                <a:gd name="connsiteY2" fmla="*/ 42958 h 242604"/>
                <a:gd name="connsiteX3" fmla="*/ 1258757 w 1258757"/>
                <a:gd name="connsiteY3" fmla="*/ 242604 h 242604"/>
                <a:gd name="connsiteX4" fmla="*/ 106629 w 1258757"/>
                <a:gd name="connsiteY4" fmla="*/ 242604 h 242604"/>
                <a:gd name="connsiteX5" fmla="*/ 106409 w 1258757"/>
                <a:gd name="connsiteY5" fmla="*/ 216390 h 242604"/>
                <a:gd name="connsiteX6" fmla="*/ 182180 w 1258757"/>
                <a:gd name="connsiteY6" fmla="*/ 167559 h 242604"/>
                <a:gd name="connsiteX7" fmla="*/ 128299 w 1258757"/>
                <a:gd name="connsiteY7" fmla="*/ 117046 h 242604"/>
                <a:gd name="connsiteX8" fmla="*/ 97990 w 1258757"/>
                <a:gd name="connsiteY8" fmla="*/ 90105 h 242604"/>
                <a:gd name="connsiteX9" fmla="*/ 50844 w 1258757"/>
                <a:gd name="connsiteY9" fmla="*/ 56429 h 242604"/>
                <a:gd name="connsiteX10" fmla="*/ 106629 w 1258757"/>
                <a:gd name="connsiteY10" fmla="*/ 0 h 242604"/>
                <a:gd name="connsiteX0" fmla="*/ 106629 w 1343417"/>
                <a:gd name="connsiteY0" fmla="*/ 0 h 242604"/>
                <a:gd name="connsiteX1" fmla="*/ 1258757 w 1343417"/>
                <a:gd name="connsiteY1" fmla="*/ 0 h 242604"/>
                <a:gd name="connsiteX2" fmla="*/ 1256443 w 1343417"/>
                <a:gd name="connsiteY2" fmla="*/ 42958 h 242604"/>
                <a:gd name="connsiteX3" fmla="*/ 1256443 w 1343417"/>
                <a:gd name="connsiteY3" fmla="*/ 86737 h 242604"/>
                <a:gd name="connsiteX4" fmla="*/ 1258757 w 1343417"/>
                <a:gd name="connsiteY4" fmla="*/ 242604 h 242604"/>
                <a:gd name="connsiteX5" fmla="*/ 106629 w 1343417"/>
                <a:gd name="connsiteY5" fmla="*/ 242604 h 242604"/>
                <a:gd name="connsiteX6" fmla="*/ 106409 w 1343417"/>
                <a:gd name="connsiteY6" fmla="*/ 216390 h 242604"/>
                <a:gd name="connsiteX7" fmla="*/ 182180 w 1343417"/>
                <a:gd name="connsiteY7" fmla="*/ 167559 h 242604"/>
                <a:gd name="connsiteX8" fmla="*/ 128299 w 1343417"/>
                <a:gd name="connsiteY8" fmla="*/ 117046 h 242604"/>
                <a:gd name="connsiteX9" fmla="*/ 97990 w 1343417"/>
                <a:gd name="connsiteY9" fmla="*/ 90105 h 242604"/>
                <a:gd name="connsiteX10" fmla="*/ 50844 w 1343417"/>
                <a:gd name="connsiteY10" fmla="*/ 56429 h 242604"/>
                <a:gd name="connsiteX11" fmla="*/ 106629 w 1343417"/>
                <a:gd name="connsiteY11" fmla="*/ 0 h 242604"/>
                <a:gd name="connsiteX0" fmla="*/ 106629 w 1354171"/>
                <a:gd name="connsiteY0" fmla="*/ 0 h 242604"/>
                <a:gd name="connsiteX1" fmla="*/ 1258757 w 1354171"/>
                <a:gd name="connsiteY1" fmla="*/ 0 h 242604"/>
                <a:gd name="connsiteX2" fmla="*/ 1256443 w 1354171"/>
                <a:gd name="connsiteY2" fmla="*/ 42958 h 242604"/>
                <a:gd name="connsiteX3" fmla="*/ 1256443 w 1354171"/>
                <a:gd name="connsiteY3" fmla="*/ 86737 h 242604"/>
                <a:gd name="connsiteX4" fmla="*/ 1286751 w 1354171"/>
                <a:gd name="connsiteY4" fmla="*/ 123780 h 242604"/>
                <a:gd name="connsiteX5" fmla="*/ 1258757 w 1354171"/>
                <a:gd name="connsiteY5" fmla="*/ 242604 h 242604"/>
                <a:gd name="connsiteX6" fmla="*/ 106629 w 1354171"/>
                <a:gd name="connsiteY6" fmla="*/ 242604 h 242604"/>
                <a:gd name="connsiteX7" fmla="*/ 106409 w 1354171"/>
                <a:gd name="connsiteY7" fmla="*/ 216390 h 242604"/>
                <a:gd name="connsiteX8" fmla="*/ 182180 w 1354171"/>
                <a:gd name="connsiteY8" fmla="*/ 167559 h 242604"/>
                <a:gd name="connsiteX9" fmla="*/ 128299 w 1354171"/>
                <a:gd name="connsiteY9" fmla="*/ 117046 h 242604"/>
                <a:gd name="connsiteX10" fmla="*/ 97990 w 1354171"/>
                <a:gd name="connsiteY10" fmla="*/ 90105 h 242604"/>
                <a:gd name="connsiteX11" fmla="*/ 50844 w 1354171"/>
                <a:gd name="connsiteY11" fmla="*/ 56429 h 242604"/>
                <a:gd name="connsiteX12" fmla="*/ 106629 w 1354171"/>
                <a:gd name="connsiteY12" fmla="*/ 0 h 242604"/>
                <a:gd name="connsiteX0" fmla="*/ 106629 w 1370394"/>
                <a:gd name="connsiteY0" fmla="*/ 0 h 242604"/>
                <a:gd name="connsiteX1" fmla="*/ 1258757 w 1370394"/>
                <a:gd name="connsiteY1" fmla="*/ 0 h 242604"/>
                <a:gd name="connsiteX2" fmla="*/ 1256443 w 1370394"/>
                <a:gd name="connsiteY2" fmla="*/ 42958 h 242604"/>
                <a:gd name="connsiteX3" fmla="*/ 1256443 w 1370394"/>
                <a:gd name="connsiteY3" fmla="*/ 86737 h 242604"/>
                <a:gd name="connsiteX4" fmla="*/ 1286751 w 1370394"/>
                <a:gd name="connsiteY4" fmla="*/ 123780 h 242604"/>
                <a:gd name="connsiteX5" fmla="*/ 1328847 w 1370394"/>
                <a:gd name="connsiteY5" fmla="*/ 169243 h 242604"/>
                <a:gd name="connsiteX6" fmla="*/ 1258757 w 1370394"/>
                <a:gd name="connsiteY6" fmla="*/ 242604 h 242604"/>
                <a:gd name="connsiteX7" fmla="*/ 106629 w 1370394"/>
                <a:gd name="connsiteY7" fmla="*/ 242604 h 242604"/>
                <a:gd name="connsiteX8" fmla="*/ 106409 w 1370394"/>
                <a:gd name="connsiteY8" fmla="*/ 216390 h 242604"/>
                <a:gd name="connsiteX9" fmla="*/ 182180 w 1370394"/>
                <a:gd name="connsiteY9" fmla="*/ 167559 h 242604"/>
                <a:gd name="connsiteX10" fmla="*/ 128299 w 1370394"/>
                <a:gd name="connsiteY10" fmla="*/ 117046 h 242604"/>
                <a:gd name="connsiteX11" fmla="*/ 97990 w 1370394"/>
                <a:gd name="connsiteY11" fmla="*/ 90105 h 242604"/>
                <a:gd name="connsiteX12" fmla="*/ 50844 w 1370394"/>
                <a:gd name="connsiteY12" fmla="*/ 56429 h 242604"/>
                <a:gd name="connsiteX13" fmla="*/ 106629 w 1370394"/>
                <a:gd name="connsiteY13" fmla="*/ 0 h 242604"/>
                <a:gd name="connsiteX0" fmla="*/ 106629 w 1375326"/>
                <a:gd name="connsiteY0" fmla="*/ 0 h 242894"/>
                <a:gd name="connsiteX1" fmla="*/ 1258757 w 1375326"/>
                <a:gd name="connsiteY1" fmla="*/ 0 h 242894"/>
                <a:gd name="connsiteX2" fmla="*/ 1256443 w 1375326"/>
                <a:gd name="connsiteY2" fmla="*/ 42958 h 242894"/>
                <a:gd name="connsiteX3" fmla="*/ 1256443 w 1375326"/>
                <a:gd name="connsiteY3" fmla="*/ 86737 h 242894"/>
                <a:gd name="connsiteX4" fmla="*/ 1286751 w 1375326"/>
                <a:gd name="connsiteY4" fmla="*/ 123780 h 242894"/>
                <a:gd name="connsiteX5" fmla="*/ 1328847 w 1375326"/>
                <a:gd name="connsiteY5" fmla="*/ 169243 h 242894"/>
                <a:gd name="connsiteX6" fmla="*/ 1344000 w 1375326"/>
                <a:gd name="connsiteY6" fmla="*/ 234911 h 242894"/>
                <a:gd name="connsiteX7" fmla="*/ 1258757 w 1375326"/>
                <a:gd name="connsiteY7" fmla="*/ 242604 h 242894"/>
                <a:gd name="connsiteX8" fmla="*/ 106629 w 1375326"/>
                <a:gd name="connsiteY8" fmla="*/ 242604 h 242894"/>
                <a:gd name="connsiteX9" fmla="*/ 106409 w 1375326"/>
                <a:gd name="connsiteY9" fmla="*/ 216390 h 242894"/>
                <a:gd name="connsiteX10" fmla="*/ 182180 w 1375326"/>
                <a:gd name="connsiteY10" fmla="*/ 167559 h 242894"/>
                <a:gd name="connsiteX11" fmla="*/ 128299 w 1375326"/>
                <a:gd name="connsiteY11" fmla="*/ 117046 h 242894"/>
                <a:gd name="connsiteX12" fmla="*/ 97990 w 1375326"/>
                <a:gd name="connsiteY12" fmla="*/ 90105 h 242894"/>
                <a:gd name="connsiteX13" fmla="*/ 50844 w 1375326"/>
                <a:gd name="connsiteY13" fmla="*/ 56429 h 242894"/>
                <a:gd name="connsiteX14" fmla="*/ 106629 w 1375326"/>
                <a:gd name="connsiteY14" fmla="*/ 0 h 24289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86751 w 1358377"/>
                <a:gd name="connsiteY4" fmla="*/ 123780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90119 w 1358377"/>
                <a:gd name="connsiteY2" fmla="*/ 39590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27050" y="3911340"/>
            <a:ext cx="24666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Futura"/>
              </a:rPr>
              <a:t>A </a:t>
            </a:r>
            <a:r>
              <a:rPr lang="en-US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Futura"/>
              </a:rPr>
              <a:t>triennial competition of </a:t>
            </a:r>
            <a:r>
              <a:rPr lang="en-US" sz="17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Futura"/>
              </a:rPr>
              <a:t>WeGO</a:t>
            </a:r>
            <a:r>
              <a:rPr lang="en-US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Futura"/>
              </a:rPr>
              <a:t> designed to recognize and promote outstanding practices of e-Government of cities and local </a:t>
            </a:r>
            <a:r>
              <a:rPr lang="en-US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  <a:sym typeface="Futura"/>
              </a:rPr>
              <a:t>governments</a:t>
            </a:r>
            <a:endParaRPr lang="en-US" sz="17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  <a:sym typeface="Futura"/>
            </a:endParaRPr>
          </a:p>
        </p:txBody>
      </p:sp>
      <p:pic>
        <p:nvPicPr>
          <p:cNvPr id="7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8"/>
          <a:stretch/>
        </p:blipFill>
        <p:spPr bwMode="auto">
          <a:xfrm>
            <a:off x="4105840" y="2791971"/>
            <a:ext cx="1708622" cy="1581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9" name="Picture 10" descr="Y:\General Assembly\3. 141103-141106 3rd General Assembly_Chengdu\Photo\November 5\WeGO Awards Ceremony\WEGO_141105_2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78" y="4499862"/>
            <a:ext cx="2848223" cy="1898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5116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1"/>
          <p:cNvSpPr/>
          <p:nvPr/>
        </p:nvSpPr>
        <p:spPr>
          <a:xfrm rot="18394188">
            <a:off x="294646" y="567020"/>
            <a:ext cx="8603615" cy="4533900"/>
          </a:xfrm>
          <a:custGeom>
            <a:avLst/>
            <a:gdLst/>
            <a:ahLst/>
            <a:cxnLst/>
            <a:rect l="l" t="t" r="r" b="b"/>
            <a:pathLst>
              <a:path w="8603615" h="4533900">
                <a:moveTo>
                  <a:pt x="2541482" y="213868"/>
                </a:moveTo>
                <a:lnTo>
                  <a:pt x="636206" y="213868"/>
                </a:lnTo>
                <a:lnTo>
                  <a:pt x="990917" y="234315"/>
                </a:lnTo>
                <a:lnTo>
                  <a:pt x="1394523" y="318135"/>
                </a:lnTo>
                <a:lnTo>
                  <a:pt x="1822513" y="439293"/>
                </a:lnTo>
                <a:lnTo>
                  <a:pt x="2308669" y="613029"/>
                </a:lnTo>
                <a:lnTo>
                  <a:pt x="2820225" y="839216"/>
                </a:lnTo>
                <a:lnTo>
                  <a:pt x="3361372" y="1113155"/>
                </a:lnTo>
                <a:lnTo>
                  <a:pt x="3929062" y="1438275"/>
                </a:lnTo>
                <a:lnTo>
                  <a:pt x="4530788" y="1805559"/>
                </a:lnTo>
                <a:lnTo>
                  <a:pt x="5121592" y="2202053"/>
                </a:lnTo>
                <a:lnTo>
                  <a:pt x="5729287" y="2638933"/>
                </a:lnTo>
                <a:lnTo>
                  <a:pt x="6302565" y="3077718"/>
                </a:lnTo>
                <a:lnTo>
                  <a:pt x="6907339" y="3567176"/>
                </a:lnTo>
                <a:lnTo>
                  <a:pt x="6682295" y="3866007"/>
                </a:lnTo>
                <a:lnTo>
                  <a:pt x="8603424" y="4533811"/>
                </a:lnTo>
                <a:lnTo>
                  <a:pt x="7798294" y="2987294"/>
                </a:lnTo>
                <a:lnTo>
                  <a:pt x="7407973" y="2987294"/>
                </a:lnTo>
                <a:lnTo>
                  <a:pt x="6573583" y="2348865"/>
                </a:lnTo>
                <a:lnTo>
                  <a:pt x="6032055" y="1960880"/>
                </a:lnTo>
                <a:lnTo>
                  <a:pt x="5493321" y="1602359"/>
                </a:lnTo>
                <a:lnTo>
                  <a:pt x="4974653" y="1291590"/>
                </a:lnTo>
                <a:lnTo>
                  <a:pt x="4449635" y="1004443"/>
                </a:lnTo>
                <a:lnTo>
                  <a:pt x="3931729" y="736473"/>
                </a:lnTo>
                <a:lnTo>
                  <a:pt x="3411156" y="509650"/>
                </a:lnTo>
                <a:lnTo>
                  <a:pt x="2921952" y="328549"/>
                </a:lnTo>
                <a:lnTo>
                  <a:pt x="2541482" y="213868"/>
                </a:lnTo>
                <a:close/>
              </a:path>
              <a:path w="8603615" h="4533900">
                <a:moveTo>
                  <a:pt x="7663878" y="2729103"/>
                </a:moveTo>
                <a:lnTo>
                  <a:pt x="7407973" y="2987294"/>
                </a:lnTo>
                <a:lnTo>
                  <a:pt x="7798294" y="2987294"/>
                </a:lnTo>
                <a:lnTo>
                  <a:pt x="7663878" y="2729103"/>
                </a:lnTo>
                <a:close/>
              </a:path>
              <a:path w="8603615" h="4533900">
                <a:moveTo>
                  <a:pt x="1221422" y="0"/>
                </a:moveTo>
                <a:lnTo>
                  <a:pt x="887158" y="32385"/>
                </a:lnTo>
                <a:lnTo>
                  <a:pt x="570928" y="93091"/>
                </a:lnTo>
                <a:lnTo>
                  <a:pt x="298703" y="195325"/>
                </a:lnTo>
                <a:lnTo>
                  <a:pt x="56210" y="339725"/>
                </a:lnTo>
                <a:lnTo>
                  <a:pt x="0" y="404875"/>
                </a:lnTo>
                <a:lnTo>
                  <a:pt x="348805" y="257429"/>
                </a:lnTo>
                <a:lnTo>
                  <a:pt x="636206" y="213868"/>
                </a:lnTo>
                <a:lnTo>
                  <a:pt x="2541482" y="213868"/>
                </a:lnTo>
                <a:lnTo>
                  <a:pt x="2465641" y="191008"/>
                </a:lnTo>
                <a:lnTo>
                  <a:pt x="2035238" y="94615"/>
                </a:lnTo>
                <a:lnTo>
                  <a:pt x="1611693" y="22987"/>
                </a:lnTo>
                <a:lnTo>
                  <a:pt x="122142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699792" y="3068960"/>
            <a:ext cx="41044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2400" b="1" smtClean="0">
                <a:solidFill>
                  <a:srgbClr val="3779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다음_SemiBold" panose="02000700060000000000" pitchFamily="2" charset="-127"/>
                <a:cs typeface="Arial" panose="020B0604020202020204" pitchFamily="34" charset="0"/>
              </a:rPr>
              <a:t>#1 for </a:t>
            </a:r>
            <a:r>
              <a:rPr lang="en-US" altLang="ko-KR" sz="2400" b="1" smtClean="0">
                <a:solidFill>
                  <a:srgbClr val="3779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다음_SemiBold" panose="02000700060000000000" pitchFamily="2" charset="-127"/>
                <a:cs typeface="Arial" panose="020B0604020202020204" pitchFamily="34" charset="0"/>
              </a:rPr>
              <a:t>6 </a:t>
            </a:r>
            <a:r>
              <a:rPr lang="en-US" altLang="ko-KR" sz="2400" b="1" smtClean="0">
                <a:solidFill>
                  <a:srgbClr val="3779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다음_SemiBold" panose="02000700060000000000" pitchFamily="2" charset="-127"/>
                <a:cs typeface="Arial" panose="020B0604020202020204" pitchFamily="34" charset="0"/>
              </a:rPr>
              <a:t>consecutive times</a:t>
            </a:r>
            <a:endParaRPr lang="ko-KR" altLang="en-US" sz="2400" b="1">
              <a:solidFill>
                <a:srgbClr val="3779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다음_SemiBold" panose="02000700060000000000" pitchFamily="2" charset="-127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4169" y="4254805"/>
            <a:ext cx="60486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1400" b="1" smtClean="0"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E-Governance Institute at Rutgers University </a:t>
            </a:r>
            <a:r>
              <a:rPr lang="en-US" altLang="ko-KR" sz="1400" smtClean="0"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(</a:t>
            </a:r>
            <a:r>
              <a:rPr lang="en-US" altLang="ko-KR" sz="1400" b="1" smtClean="0"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2013 ~ 2014)</a:t>
            </a:r>
            <a:endParaRPr lang="ko-KR" altLang="en-US" sz="1400" b="1"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311121"/>
            <a:ext cx="93610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2003</a:t>
            </a:r>
            <a:endParaRPr lang="ko-KR" altLang="en-US" sz="1600" b="1">
              <a:solidFill>
                <a:schemeClr val="bg1">
                  <a:lumMod val="65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451" y="4802163"/>
            <a:ext cx="9361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2000" b="1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2005</a:t>
            </a:r>
            <a:endParaRPr lang="ko-KR" altLang="en-US" sz="2000" b="1">
              <a:solidFill>
                <a:schemeClr val="bg1">
                  <a:lumMod val="65000"/>
                </a:schemeClr>
              </a:solidFill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7564" y="4193251"/>
            <a:ext cx="936104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2200" b="1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2007</a:t>
            </a:r>
            <a:endParaRPr lang="ko-KR" altLang="en-US" sz="2200" b="1">
              <a:solidFill>
                <a:schemeClr val="bg1">
                  <a:lumMod val="65000"/>
                </a:schemeClr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3825" y="3582929"/>
            <a:ext cx="936104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2400" b="1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2009</a:t>
            </a:r>
            <a:endParaRPr lang="ko-KR" altLang="en-US" sz="2400" b="1">
              <a:solidFill>
                <a:schemeClr val="bg1">
                  <a:lumMod val="65000"/>
                </a:schemeClr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6048" y="2481356"/>
            <a:ext cx="2444010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2600" b="1" smtClean="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rPr>
              <a:t>2011 ~ 2012</a:t>
            </a:r>
            <a:endParaRPr lang="ko-KR" altLang="en-US" sz="2600" b="1">
              <a:solidFill>
                <a:schemeClr val="bg1">
                  <a:lumMod val="65000"/>
                </a:schemeClr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665" y="1916832"/>
            <a:ext cx="2601176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3000" b="1" smtClean="0">
                <a:solidFill>
                  <a:schemeClr val="tx2"/>
                </a:solidFill>
                <a:latin typeface="Myriad Pro" pitchFamily="34" charset="0"/>
              </a:rPr>
              <a:t>2013 ~ 2014</a:t>
            </a:r>
            <a:endParaRPr lang="ko-KR" altLang="en-US" sz="3000" b="1">
              <a:solidFill>
                <a:schemeClr val="tx2"/>
              </a:solidFill>
              <a:latin typeface="Myriad Pro" pitchFamily="34" charset="0"/>
            </a:endParaRPr>
          </a:p>
        </p:txBody>
      </p:sp>
      <p:graphicFrame>
        <p:nvGraphicFramePr>
          <p:cNvPr id="13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84090"/>
              </p:ext>
            </p:extLst>
          </p:nvPr>
        </p:nvGraphicFramePr>
        <p:xfrm>
          <a:off x="2868969" y="4600593"/>
          <a:ext cx="6071851" cy="1351110"/>
        </p:xfrm>
        <a:graphic>
          <a:graphicData uri="http://schemas.openxmlformats.org/drawingml/2006/table">
            <a:tbl>
              <a:tblPr/>
              <a:tblGrid>
                <a:gridCol w="551986"/>
                <a:gridCol w="513334"/>
                <a:gridCol w="432048"/>
                <a:gridCol w="504056"/>
                <a:gridCol w="648072"/>
                <a:gridCol w="576064"/>
                <a:gridCol w="638345"/>
                <a:gridCol w="551987"/>
                <a:gridCol w="609868"/>
                <a:gridCol w="504056"/>
                <a:gridCol w="542035"/>
              </a:tblGrid>
              <a:tr h="2987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Rank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1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4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6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7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8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9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7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City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Seoul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New York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Hong Kong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Singapore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Yerevan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Bratislava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Toronto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Shanghai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Dubai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Prague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7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Country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Korea</a:t>
                      </a:r>
                      <a:endParaRPr lang="ko-KR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USA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Hong Kong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Singapore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Armenia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Slovakia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Canada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China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UAE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Czech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7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Score</a:t>
                      </a:r>
                      <a:endParaRPr lang="ko-KR" altLang="en-US" sz="1000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85.80</a:t>
                      </a:r>
                      <a:endParaRPr lang="ko-KR" altLang="en-US" sz="11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66.15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60.32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59.82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59.61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58.31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58.05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56.02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55.89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Arial" panose="020B0604020202020204" pitchFamily="34" charset="0"/>
                          <a:ea typeface="다음_Regular" panose="02000603060000000000" pitchFamily="2" charset="-127"/>
                          <a:cs typeface="Arial" panose="020B0604020202020204" pitchFamily="34" charset="0"/>
                        </a:rPr>
                        <a:t>54.88</a:t>
                      </a:r>
                      <a:endParaRPr lang="ko-KR" altLang="en-US" sz="1100" b="1">
                        <a:latin typeface="Arial" panose="020B0604020202020204" pitchFamily="34" charset="0"/>
                        <a:ea typeface="다음_Regular" panose="02000603060000000000" pitchFamily="2" charset="-127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4169" y="5968745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err="1" smtClean="0"/>
              <a:t>Holzer</a:t>
            </a:r>
            <a:r>
              <a:rPr lang="en-CA" sz="800" smtClean="0"/>
              <a:t>, M., </a:t>
            </a:r>
            <a:r>
              <a:rPr lang="en-CA" sz="800" err="1" smtClean="0"/>
              <a:t>Zheng</a:t>
            </a:r>
            <a:r>
              <a:rPr lang="en-CA" sz="800" smtClean="0"/>
              <a:t>, Y., </a:t>
            </a:r>
            <a:r>
              <a:rPr lang="en-CA" sz="800" err="1" smtClean="0"/>
              <a:t>Manoharan</a:t>
            </a:r>
            <a:r>
              <a:rPr lang="en-CA" sz="800" smtClean="0"/>
              <a:t>, A. &amp; Shark, A. (2014). Digital Governance in Municipalities Worldwide, Sixth Global E-Governance Survey: A Longitudinal Assessment of Municipal Websites Throughout the World. National Center for Public Performance, Rutgers University. </a:t>
            </a:r>
            <a:endParaRPr lang="en-CA" sz="80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3321"/>
            <a:ext cx="1642510" cy="1231883"/>
          </a:xfrm>
        </p:spPr>
      </p:pic>
      <p:pic>
        <p:nvPicPr>
          <p:cNvPr id="1026" name="Picture 2" descr="https://encrypted-tbn1.gstatic.com/images?q=tbn:ANd9GcSSPFEvCSl6KDiOPdTe5JbvwPUCTlRb0cP_-ubenLLBPUV9CUh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50" y="3730988"/>
            <a:ext cx="1425090" cy="5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" y="0"/>
            <a:ext cx="4889062" cy="128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86467" y="142157"/>
            <a:ext cx="3917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Seoul: </a:t>
            </a:r>
            <a:r>
              <a:rPr lang="en-US" altLang="ko-KR" sz="2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Brief Background</a:t>
            </a:r>
            <a:endParaRPr lang="ko-KR" altLang="en-US" sz="2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61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731" y="4140708"/>
            <a:ext cx="3905253" cy="762000"/>
          </a:xfrm>
          <a:custGeom>
            <a:avLst/>
            <a:gdLst/>
            <a:ahLst/>
            <a:cxnLst/>
            <a:rect l="l" t="t" r="r" b="b"/>
            <a:pathLst>
              <a:path w="4183379" h="762000">
                <a:moveTo>
                  <a:pt x="0" y="761999"/>
                </a:moveTo>
                <a:lnTo>
                  <a:pt x="4183379" y="761999"/>
                </a:lnTo>
                <a:lnTo>
                  <a:pt x="4183379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1411" y="5049011"/>
            <a:ext cx="2461260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1411" y="5161788"/>
            <a:ext cx="737615" cy="766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7044" y="5161788"/>
            <a:ext cx="739140" cy="766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4991" y="6000427"/>
            <a:ext cx="8190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98219" algn="l"/>
              </a:tabLst>
            </a:pPr>
            <a:r>
              <a:rPr sz="1400" b="1">
                <a:latin typeface="Arial"/>
                <a:cs typeface="Arial"/>
              </a:rPr>
              <a:t>S</a:t>
            </a:r>
            <a:r>
              <a:rPr sz="1400" b="1" spc="-10">
                <a:latin typeface="Arial"/>
                <a:cs typeface="Arial"/>
              </a:rPr>
              <a:t>ub</a:t>
            </a:r>
            <a:r>
              <a:rPr sz="1400" b="1" spc="20">
                <a:latin typeface="Arial"/>
                <a:cs typeface="Arial"/>
              </a:rPr>
              <a:t>w</a:t>
            </a:r>
            <a:r>
              <a:rPr sz="1400" b="1">
                <a:latin typeface="Arial"/>
                <a:cs typeface="Arial"/>
              </a:rPr>
              <a:t>ay	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4767" y="6014942"/>
            <a:ext cx="3683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14">
                <a:latin typeface="Arial"/>
                <a:cs typeface="Arial"/>
              </a:rPr>
              <a:t>T</a:t>
            </a:r>
            <a:r>
              <a:rPr sz="1400" b="1">
                <a:latin typeface="Arial"/>
                <a:cs typeface="Arial"/>
              </a:rPr>
              <a:t>axi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3531" y="3831118"/>
            <a:ext cx="893063" cy="684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5392" y="1663874"/>
            <a:ext cx="3200400" cy="2255520"/>
          </a:xfrm>
          <a:custGeom>
            <a:avLst/>
            <a:gdLst/>
            <a:ahLst/>
            <a:cxnLst/>
            <a:rect l="l" t="t" r="r" b="b"/>
            <a:pathLst>
              <a:path w="3200400" h="2255520">
                <a:moveTo>
                  <a:pt x="0" y="2197815"/>
                </a:moveTo>
                <a:lnTo>
                  <a:pt x="347802" y="1690323"/>
                </a:lnTo>
                <a:lnTo>
                  <a:pt x="289608" y="1608303"/>
                </a:lnTo>
                <a:lnTo>
                  <a:pt x="241362" y="1524434"/>
                </a:lnTo>
                <a:lnTo>
                  <a:pt x="202919" y="1439111"/>
                </a:lnTo>
                <a:lnTo>
                  <a:pt x="174135" y="1352731"/>
                </a:lnTo>
                <a:lnTo>
                  <a:pt x="154865" y="1265690"/>
                </a:lnTo>
                <a:lnTo>
                  <a:pt x="144965" y="1178384"/>
                </a:lnTo>
                <a:lnTo>
                  <a:pt x="144290" y="1091210"/>
                </a:lnTo>
                <a:lnTo>
                  <a:pt x="152696" y="1004563"/>
                </a:lnTo>
                <a:lnTo>
                  <a:pt x="170038" y="918840"/>
                </a:lnTo>
                <a:lnTo>
                  <a:pt x="196172" y="834438"/>
                </a:lnTo>
                <a:lnTo>
                  <a:pt x="230953" y="751752"/>
                </a:lnTo>
                <a:lnTo>
                  <a:pt x="274236" y="671178"/>
                </a:lnTo>
                <a:lnTo>
                  <a:pt x="325878" y="593113"/>
                </a:lnTo>
                <a:lnTo>
                  <a:pt x="385734" y="517954"/>
                </a:lnTo>
                <a:lnTo>
                  <a:pt x="453660" y="446096"/>
                </a:lnTo>
                <a:lnTo>
                  <a:pt x="529510" y="377935"/>
                </a:lnTo>
                <a:lnTo>
                  <a:pt x="613140" y="313868"/>
                </a:lnTo>
                <a:lnTo>
                  <a:pt x="704406" y="254292"/>
                </a:lnTo>
                <a:lnTo>
                  <a:pt x="803164" y="199601"/>
                </a:lnTo>
                <a:lnTo>
                  <a:pt x="909269" y="150194"/>
                </a:lnTo>
                <a:lnTo>
                  <a:pt x="1020430" y="107247"/>
                </a:lnTo>
                <a:lnTo>
                  <a:pt x="1134101" y="71641"/>
                </a:lnTo>
                <a:lnTo>
                  <a:pt x="1249743" y="43271"/>
                </a:lnTo>
                <a:lnTo>
                  <a:pt x="1366819" y="22028"/>
                </a:lnTo>
                <a:lnTo>
                  <a:pt x="1484793" y="7807"/>
                </a:lnTo>
                <a:lnTo>
                  <a:pt x="1603127" y="499"/>
                </a:lnTo>
                <a:lnTo>
                  <a:pt x="1721284" y="0"/>
                </a:lnTo>
                <a:lnTo>
                  <a:pt x="1838726" y="6200"/>
                </a:lnTo>
                <a:lnTo>
                  <a:pt x="1954917" y="18994"/>
                </a:lnTo>
                <a:lnTo>
                  <a:pt x="2069318" y="38275"/>
                </a:lnTo>
                <a:lnTo>
                  <a:pt x="2181394" y="63935"/>
                </a:lnTo>
                <a:lnTo>
                  <a:pt x="2290607" y="95869"/>
                </a:lnTo>
                <a:lnTo>
                  <a:pt x="2396419" y="133969"/>
                </a:lnTo>
                <a:lnTo>
                  <a:pt x="2498294" y="178128"/>
                </a:lnTo>
                <a:lnTo>
                  <a:pt x="2595694" y="228239"/>
                </a:lnTo>
                <a:lnTo>
                  <a:pt x="2688082" y="284196"/>
                </a:lnTo>
                <a:lnTo>
                  <a:pt x="2774920" y="345891"/>
                </a:lnTo>
                <a:lnTo>
                  <a:pt x="2855672" y="413218"/>
                </a:lnTo>
                <a:lnTo>
                  <a:pt x="2929800" y="486071"/>
                </a:lnTo>
                <a:lnTo>
                  <a:pt x="2996768" y="564341"/>
                </a:lnTo>
                <a:lnTo>
                  <a:pt x="3054954" y="646360"/>
                </a:lnTo>
                <a:lnTo>
                  <a:pt x="3103194" y="730229"/>
                </a:lnTo>
                <a:lnTo>
                  <a:pt x="3141633" y="815552"/>
                </a:lnTo>
                <a:lnTo>
                  <a:pt x="3170413" y="901932"/>
                </a:lnTo>
                <a:lnTo>
                  <a:pt x="3189681" y="988973"/>
                </a:lnTo>
                <a:lnTo>
                  <a:pt x="3199579" y="1076279"/>
                </a:lnTo>
                <a:lnTo>
                  <a:pt x="3200254" y="1163453"/>
                </a:lnTo>
                <a:lnTo>
                  <a:pt x="3191848" y="1250100"/>
                </a:lnTo>
                <a:lnTo>
                  <a:pt x="3174506" y="1335823"/>
                </a:lnTo>
                <a:lnTo>
                  <a:pt x="3148374" y="1420225"/>
                </a:lnTo>
                <a:lnTo>
                  <a:pt x="3113595" y="1502912"/>
                </a:lnTo>
                <a:lnTo>
                  <a:pt x="3070313" y="1583485"/>
                </a:lnTo>
                <a:lnTo>
                  <a:pt x="3018673" y="1661550"/>
                </a:lnTo>
                <a:lnTo>
                  <a:pt x="2958820" y="1736709"/>
                </a:lnTo>
                <a:lnTo>
                  <a:pt x="2890897" y="1808568"/>
                </a:lnTo>
                <a:lnTo>
                  <a:pt x="2815050" y="1876728"/>
                </a:lnTo>
                <a:lnTo>
                  <a:pt x="2731422" y="1940795"/>
                </a:lnTo>
                <a:lnTo>
                  <a:pt x="2640159" y="2000372"/>
                </a:lnTo>
                <a:lnTo>
                  <a:pt x="2541403" y="2055062"/>
                </a:lnTo>
                <a:lnTo>
                  <a:pt x="2435301" y="2104470"/>
                </a:lnTo>
                <a:lnTo>
                  <a:pt x="2353347" y="2136910"/>
                </a:lnTo>
                <a:lnTo>
                  <a:pt x="2269610" y="2165393"/>
                </a:lnTo>
                <a:lnTo>
                  <a:pt x="2184329" y="2189930"/>
                </a:lnTo>
                <a:lnTo>
                  <a:pt x="2097742" y="2210534"/>
                </a:lnTo>
                <a:lnTo>
                  <a:pt x="2010089" y="2227217"/>
                </a:lnTo>
                <a:lnTo>
                  <a:pt x="1921609" y="2239992"/>
                </a:lnTo>
                <a:lnTo>
                  <a:pt x="1832542" y="2248870"/>
                </a:lnTo>
                <a:lnTo>
                  <a:pt x="1743126" y="2253864"/>
                </a:lnTo>
                <a:lnTo>
                  <a:pt x="1653602" y="2254987"/>
                </a:lnTo>
                <a:lnTo>
                  <a:pt x="1564208" y="2252250"/>
                </a:lnTo>
                <a:lnTo>
                  <a:pt x="1475183" y="2245666"/>
                </a:lnTo>
                <a:lnTo>
                  <a:pt x="1386767" y="2235247"/>
                </a:lnTo>
                <a:lnTo>
                  <a:pt x="1299200" y="2221006"/>
                </a:lnTo>
                <a:lnTo>
                  <a:pt x="1212719" y="2202954"/>
                </a:lnTo>
                <a:lnTo>
                  <a:pt x="1127566" y="2181104"/>
                </a:lnTo>
                <a:lnTo>
                  <a:pt x="1043978" y="2155469"/>
                </a:lnTo>
                <a:lnTo>
                  <a:pt x="962196" y="2126060"/>
                </a:lnTo>
                <a:lnTo>
                  <a:pt x="882457" y="2092890"/>
                </a:lnTo>
                <a:lnTo>
                  <a:pt x="805003" y="2055971"/>
                </a:lnTo>
                <a:lnTo>
                  <a:pt x="730072" y="2015316"/>
                </a:lnTo>
                <a:lnTo>
                  <a:pt x="0" y="2197815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45124" y="2018079"/>
            <a:ext cx="286067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 marR="213360">
              <a:lnSpc>
                <a:spcPct val="100000"/>
              </a:lnSpc>
            </a:pP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“Buses don</a:t>
            </a:r>
            <a:r>
              <a:rPr sz="1600" i="1" spc="-35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smtClean="0">
                <a:solidFill>
                  <a:srgbClr val="FFFFFF"/>
                </a:solidFill>
                <a:latin typeface="Arial"/>
                <a:cs typeface="Arial"/>
              </a:rPr>
              <a:t>run</a:t>
            </a:r>
            <a:r>
              <a:rPr sz="1600" i="1" spc="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 ti</a:t>
            </a:r>
            <a:r>
              <a:rPr sz="1600" i="1" spc="-3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i="1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i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1600" i="1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5">
                <a:solidFill>
                  <a:srgbClr val="FFFFFF"/>
                </a:solidFill>
                <a:latin typeface="Arial"/>
                <a:cs typeface="Arial"/>
              </a:rPr>
              <a:t>wo</a:t>
            </a:r>
            <a:r>
              <a:rPr sz="1600" i="1" spc="-2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sz="1600" i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1600" i="1" spc="-35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i="1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i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600" i="1" spc="-7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492759" marR="352425">
              <a:lnSpc>
                <a:spcPct val="100000"/>
              </a:lnSpc>
            </a:pP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i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hope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600" i="1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i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be bu</a:t>
            </a:r>
            <a:r>
              <a:rPr sz="1600" i="1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6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600" i="1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smtClean="0">
                <a:solidFill>
                  <a:srgbClr val="FFFFFF"/>
                </a:solidFill>
                <a:latin typeface="Arial"/>
                <a:cs typeface="Arial"/>
              </a:rPr>
              <a:t>late</a:t>
            </a:r>
            <a:r>
              <a:rPr lang="en-US" sz="1600" i="1" spc="-10" smtClean="0">
                <a:solidFill>
                  <a:srgbClr val="FFFFFF"/>
                </a:solidFill>
                <a:latin typeface="Arial"/>
                <a:cs typeface="Arial"/>
              </a:rPr>
              <a:t> at</a:t>
            </a:r>
            <a:r>
              <a:rPr sz="1600" i="1" spc="-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-10" smtClean="0">
                <a:solidFill>
                  <a:srgbClr val="FFFFFF"/>
                </a:solidFill>
                <a:latin typeface="Arial"/>
                <a:cs typeface="Arial"/>
              </a:rPr>
              <a:t>night!”</a:t>
            </a:r>
            <a:endParaRPr sz="1600" smtClean="0">
              <a:latin typeface="Arial"/>
              <a:cs typeface="Arial"/>
            </a:endParaRPr>
          </a:p>
          <a:p>
            <a:pPr marL="1807210">
              <a:lnSpc>
                <a:spcPct val="100000"/>
              </a:lnSpc>
            </a:pPr>
            <a:r>
              <a:rPr sz="1600" i="1" spc="-10" smtClean="0">
                <a:solidFill>
                  <a:srgbClr val="FFFFFF"/>
                </a:solidFill>
                <a:latin typeface="Arial"/>
                <a:cs typeface="Arial"/>
              </a:rPr>
              <a:t>@gu*</a:t>
            </a:r>
            <a:r>
              <a:rPr sz="1600" i="1" spc="-5" smtClean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1600" i="1" spc="-10" smtClean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6252" y="404664"/>
            <a:ext cx="888024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ct val="100000"/>
              </a:lnSpc>
            </a:pPr>
            <a:r>
              <a:rPr lang="en-US" sz="3000" b="1" smtClean="0"/>
              <a:t>Seoul’s Big Data Solution: </a:t>
            </a:r>
            <a:r>
              <a:rPr lang="en-US" sz="3000" b="1" smtClean="0"/>
              <a:t>Late-Night </a:t>
            </a:r>
            <a:r>
              <a:rPr lang="en-US" sz="3000" b="1" smtClean="0"/>
              <a:t>Bus(</a:t>
            </a:r>
            <a:r>
              <a:rPr lang="en-US" altLang="ko-KR" sz="3000" b="1" smtClean="0">
                <a:solidFill>
                  <a:srgbClr val="FFFF00"/>
                </a:solidFill>
              </a:rPr>
              <a:t>Owl-Bus</a:t>
            </a:r>
            <a:r>
              <a:rPr lang="en-US" altLang="ko-KR" sz="3000" b="1" smtClean="0"/>
              <a:t>)</a:t>
            </a:r>
            <a:endParaRPr sz="3000" b="1"/>
          </a:p>
        </p:txBody>
      </p:sp>
      <p:sp>
        <p:nvSpPr>
          <p:cNvPr id="15" name="object 15"/>
          <p:cNvSpPr txBox="1"/>
          <p:nvPr/>
        </p:nvSpPr>
        <p:spPr>
          <a:xfrm>
            <a:off x="5292080" y="3634647"/>
            <a:ext cx="328104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"/>
              </a:spcBef>
            </a:pPr>
            <a:r>
              <a:rPr lang="en-US" sz="2400" b="1" u="sng" smtClean="0">
                <a:latin typeface="Arial" pitchFamily="34" charset="0"/>
                <a:cs typeface="Arial" pitchFamily="34" charset="0"/>
              </a:rPr>
              <a:t>Problems</a:t>
            </a:r>
            <a:endParaRPr sz="2400" b="1" u="sng">
              <a:latin typeface="Arial" pitchFamily="34" charset="0"/>
              <a:cs typeface="Arial" pitchFamily="34" charset="0"/>
            </a:endParaRPr>
          </a:p>
          <a:p>
            <a:pPr marL="812800" lvl="1" indent="-342900">
              <a:buFontTx/>
              <a:buChar char="-"/>
              <a:tabLst>
                <a:tab pos="235585" algn="l"/>
              </a:tabLst>
            </a:pPr>
            <a:r>
              <a:rPr lang="en-US" sz="2100" smtClean="0">
                <a:latin typeface="Arial"/>
                <a:cs typeface="Arial"/>
              </a:rPr>
              <a:t>Limited Resources</a:t>
            </a:r>
          </a:p>
          <a:p>
            <a:pPr marL="812800" lvl="1" indent="-342900">
              <a:buFontTx/>
              <a:buChar char="-"/>
              <a:tabLst>
                <a:tab pos="235585" algn="l"/>
              </a:tabLst>
            </a:pPr>
            <a:r>
              <a:rPr lang="en-US" sz="2100" smtClean="0">
                <a:latin typeface="Arial"/>
                <a:cs typeface="Arial"/>
              </a:rPr>
              <a:t>Traffic Analysis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0" y="1772816"/>
            <a:ext cx="792088" cy="3388972"/>
          </a:xfrm>
          <a:custGeom>
            <a:avLst/>
            <a:gdLst/>
            <a:ahLst/>
            <a:cxnLst/>
            <a:rect l="l" t="t" r="r" b="b"/>
            <a:pathLst>
              <a:path w="253364" h="3599815">
                <a:moveTo>
                  <a:pt x="0" y="0"/>
                </a:moveTo>
                <a:lnTo>
                  <a:pt x="0" y="3599688"/>
                </a:lnTo>
                <a:lnTo>
                  <a:pt x="252984" y="17998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5837" y="2582371"/>
            <a:ext cx="915923" cy="897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13460"/>
            <a:ext cx="1639824" cy="1778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17779" y="1192641"/>
            <a:ext cx="351561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u="sng">
                <a:latin typeface="Arial"/>
                <a:cs typeface="Arial"/>
              </a:rPr>
              <a:t>Why </a:t>
            </a:r>
            <a:r>
              <a:rPr sz="2400" b="1" i="1" u="sng" spc="-10" smtClean="0">
                <a:latin typeface="Arial"/>
                <a:cs typeface="Arial"/>
              </a:rPr>
              <a:t>L</a:t>
            </a:r>
            <a:r>
              <a:rPr sz="2400" b="1" i="1" u="sng" smtClean="0">
                <a:latin typeface="Arial"/>
                <a:cs typeface="Arial"/>
              </a:rPr>
              <a:t>at</a:t>
            </a:r>
            <a:r>
              <a:rPr sz="2400" b="1" i="1" u="sng" spc="-5" smtClean="0">
                <a:latin typeface="Arial"/>
                <a:cs typeface="Arial"/>
              </a:rPr>
              <a:t>e</a:t>
            </a:r>
            <a:r>
              <a:rPr sz="2400" b="1" i="1" u="sng" smtClean="0">
                <a:latin typeface="Arial"/>
                <a:cs typeface="Arial"/>
              </a:rPr>
              <a:t>-</a:t>
            </a:r>
            <a:r>
              <a:rPr lang="en-US" sz="2400" b="1" i="1" u="sng" smtClean="0">
                <a:latin typeface="Arial"/>
                <a:cs typeface="Arial"/>
              </a:rPr>
              <a:t>N</a:t>
            </a:r>
            <a:r>
              <a:rPr sz="2400" b="1" i="1" u="sng" smtClean="0">
                <a:latin typeface="Arial"/>
                <a:cs typeface="Arial"/>
              </a:rPr>
              <a:t>ight</a:t>
            </a:r>
            <a:r>
              <a:rPr sz="2400" b="1" i="1" u="sng" spc="-20" smtClean="0">
                <a:latin typeface="Arial"/>
                <a:cs typeface="Arial"/>
              </a:rPr>
              <a:t> </a:t>
            </a:r>
            <a:r>
              <a:rPr lang="en-US" sz="2400" b="1" i="1" u="sng">
                <a:latin typeface="Arial"/>
                <a:cs typeface="Arial"/>
              </a:rPr>
              <a:t>B</a:t>
            </a:r>
            <a:r>
              <a:rPr sz="2400" b="1" i="1" u="sng" smtClean="0">
                <a:latin typeface="Arial"/>
                <a:cs typeface="Arial"/>
              </a:rPr>
              <a:t>us</a:t>
            </a:r>
            <a:r>
              <a:rPr sz="2400" b="1" i="1" u="sng">
                <a:latin typeface="Arial"/>
                <a:cs typeface="Arial"/>
              </a:rPr>
              <a:t>?</a:t>
            </a:r>
            <a:endParaRPr sz="2400" u="sng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6538" y="4173256"/>
            <a:ext cx="3617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>
                <a:latin typeface="Arial"/>
                <a:cs typeface="Arial"/>
              </a:rPr>
              <a:t>No</a:t>
            </a:r>
            <a:r>
              <a:rPr lang="en-CA" spc="-10">
                <a:latin typeface="Arial"/>
                <a:cs typeface="Arial"/>
              </a:rPr>
              <a:t> </a:t>
            </a:r>
            <a:r>
              <a:rPr lang="en-CA">
                <a:latin typeface="Arial"/>
                <a:cs typeface="Arial"/>
              </a:rPr>
              <a:t>pu</a:t>
            </a:r>
            <a:r>
              <a:rPr lang="en-CA" spc="-10">
                <a:latin typeface="Arial"/>
                <a:cs typeface="Arial"/>
              </a:rPr>
              <a:t>b</a:t>
            </a:r>
            <a:r>
              <a:rPr lang="en-CA">
                <a:latin typeface="Arial"/>
                <a:cs typeface="Arial"/>
              </a:rPr>
              <a:t>lic</a:t>
            </a:r>
            <a:r>
              <a:rPr lang="en-CA" spc="-15">
                <a:latin typeface="Arial"/>
                <a:cs typeface="Arial"/>
              </a:rPr>
              <a:t> </a:t>
            </a:r>
            <a:r>
              <a:rPr lang="en-CA">
                <a:latin typeface="Arial"/>
                <a:cs typeface="Arial"/>
              </a:rPr>
              <a:t>tra</a:t>
            </a:r>
            <a:r>
              <a:rPr lang="en-CA" spc="-10">
                <a:latin typeface="Arial"/>
                <a:cs typeface="Arial"/>
              </a:rPr>
              <a:t>n</a:t>
            </a:r>
            <a:r>
              <a:rPr lang="en-CA">
                <a:latin typeface="Arial"/>
                <a:cs typeface="Arial"/>
              </a:rPr>
              <a:t>sportation </a:t>
            </a:r>
            <a:r>
              <a:rPr lang="en-CA" smtClean="0">
                <a:latin typeface="Arial"/>
                <a:cs typeface="Arial"/>
              </a:rPr>
              <a:t>from</a:t>
            </a:r>
            <a:r>
              <a:rPr lang="en-CA" spc="-15" smtClean="0">
                <a:latin typeface="Arial"/>
                <a:cs typeface="Arial"/>
              </a:rPr>
              <a:t> </a:t>
            </a:r>
            <a:r>
              <a:rPr lang="en-CA">
                <a:latin typeface="Arial"/>
                <a:cs typeface="Arial"/>
              </a:rPr>
              <a:t>0</a:t>
            </a:r>
            <a:r>
              <a:rPr lang="en-CA" spc="-10">
                <a:latin typeface="Arial"/>
                <a:cs typeface="Arial"/>
              </a:rPr>
              <a:t>1</a:t>
            </a:r>
            <a:r>
              <a:rPr lang="en-CA">
                <a:latin typeface="Arial"/>
                <a:cs typeface="Arial"/>
              </a:rPr>
              <a:t>:00</a:t>
            </a:r>
            <a:r>
              <a:rPr lang="en-CA" spc="-120">
                <a:latin typeface="Arial"/>
                <a:cs typeface="Arial"/>
              </a:rPr>
              <a:t> </a:t>
            </a:r>
            <a:r>
              <a:rPr lang="en-CA">
                <a:latin typeface="Arial"/>
                <a:cs typeface="Arial"/>
              </a:rPr>
              <a:t>AM</a:t>
            </a:r>
            <a:r>
              <a:rPr lang="en-CA" spc="5">
                <a:latin typeface="Arial"/>
                <a:cs typeface="Arial"/>
              </a:rPr>
              <a:t> </a:t>
            </a:r>
            <a:r>
              <a:rPr lang="en-CA">
                <a:latin typeface="Arial"/>
                <a:cs typeface="Arial"/>
              </a:rPr>
              <a:t>~ 05:00</a:t>
            </a:r>
            <a:r>
              <a:rPr lang="en-CA" spc="-140">
                <a:latin typeface="Arial"/>
                <a:cs typeface="Arial"/>
              </a:rPr>
              <a:t> </a:t>
            </a:r>
            <a:r>
              <a:rPr lang="en-CA">
                <a:latin typeface="Arial"/>
                <a:cs typeface="Arial"/>
              </a:rPr>
              <a:t>AM</a:t>
            </a:r>
          </a:p>
          <a:p>
            <a:endParaRPr lang="en-CA"/>
          </a:p>
        </p:txBody>
      </p:sp>
      <p:sp>
        <p:nvSpPr>
          <p:cNvPr id="21" name="object 7"/>
          <p:cNvSpPr txBox="1"/>
          <p:nvPr/>
        </p:nvSpPr>
        <p:spPr>
          <a:xfrm>
            <a:off x="2412171" y="6014941"/>
            <a:ext cx="8190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998219" algn="l"/>
              </a:tabLst>
            </a:pPr>
            <a:r>
              <a:rPr lang="en-US" sz="1400" b="1" smtClean="0">
                <a:latin typeface="Arial"/>
                <a:cs typeface="Arial"/>
              </a:rPr>
              <a:t>Bus</a:t>
            </a:r>
            <a:r>
              <a:rPr sz="1400" b="1"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1899089"/>
            <a:ext cx="379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2200" b="1" i="1" u="sng" smtClean="0">
                <a:latin typeface="Arial"/>
                <a:cs typeface="Arial"/>
              </a:rPr>
              <a:t>Response from the City</a:t>
            </a:r>
            <a:endParaRPr lang="en-CA" sz="2200" u="sng">
              <a:latin typeface="Arial"/>
              <a:cs typeface="Arial"/>
            </a:endParaRPr>
          </a:p>
          <a:p>
            <a:r>
              <a:rPr lang="en-CA" sz="2000" smtClean="0">
                <a:latin typeface="Arial" pitchFamily="34" charset="0"/>
                <a:cs typeface="Arial" pitchFamily="34" charset="0"/>
              </a:rPr>
              <a:t>Let's </a:t>
            </a:r>
            <a:r>
              <a:rPr lang="en-CA" sz="2000">
                <a:latin typeface="Arial" pitchFamily="34" charset="0"/>
                <a:cs typeface="Arial" pitchFamily="34" charset="0"/>
              </a:rPr>
              <a:t>set-up </a:t>
            </a:r>
            <a:r>
              <a:rPr lang="en-CA" sz="2000" smtClean="0">
                <a:latin typeface="Arial" pitchFamily="34" charset="0"/>
                <a:cs typeface="Arial" pitchFamily="34" charset="0"/>
              </a:rPr>
              <a:t>late-night</a:t>
            </a:r>
          </a:p>
          <a:p>
            <a:r>
              <a:rPr lang="en-CA" sz="2000" smtClean="0">
                <a:latin typeface="Arial" pitchFamily="34" charset="0"/>
                <a:cs typeface="Arial" pitchFamily="34" charset="0"/>
              </a:rPr>
              <a:t>bus </a:t>
            </a:r>
            <a:r>
              <a:rPr lang="en-CA" sz="2000">
                <a:latin typeface="Arial" pitchFamily="34" charset="0"/>
                <a:cs typeface="Arial" pitchFamily="34" charset="0"/>
              </a:rPr>
              <a:t>routes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2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78" y="124690"/>
            <a:ext cx="8229600" cy="4231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235989">
              <a:lnSpc>
                <a:spcPts val="3339"/>
              </a:lnSpc>
            </a:pPr>
            <a:r>
              <a:rPr lang="en-US" sz="2800" b="1" smtClean="0"/>
              <a:t>Seoul’s </a:t>
            </a:r>
            <a:r>
              <a:rPr lang="en-US" sz="2800" b="1" smtClean="0">
                <a:solidFill>
                  <a:srgbClr val="FFFF00"/>
                </a:solidFill>
              </a:rPr>
              <a:t>Big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FFFF00"/>
                </a:solidFill>
              </a:rPr>
              <a:t>Data</a:t>
            </a:r>
            <a:r>
              <a:rPr lang="en-US" sz="2800" b="1" smtClean="0"/>
              <a:t> Solution</a:t>
            </a:r>
            <a:endParaRPr sz="2800" b="1"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1442" y="3677232"/>
            <a:ext cx="1980837" cy="1484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6228" y="1110924"/>
            <a:ext cx="2384825" cy="2038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2320" y="1106778"/>
            <a:ext cx="2392970" cy="2047035"/>
          </a:xfrm>
          <a:custGeom>
            <a:avLst/>
            <a:gdLst/>
            <a:ahLst/>
            <a:cxnLst/>
            <a:rect l="l" t="t" r="r" b="b"/>
            <a:pathLst>
              <a:path w="2798445" h="2257425">
                <a:moveTo>
                  <a:pt x="0" y="2257044"/>
                </a:moveTo>
                <a:lnTo>
                  <a:pt x="2798064" y="2257044"/>
                </a:lnTo>
                <a:lnTo>
                  <a:pt x="2798064" y="0"/>
                </a:lnTo>
                <a:lnTo>
                  <a:pt x="0" y="0"/>
                </a:lnTo>
                <a:lnTo>
                  <a:pt x="0" y="22570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8819" y="1124744"/>
            <a:ext cx="2409585" cy="2030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4910" y="1120597"/>
            <a:ext cx="2417404" cy="2038398"/>
          </a:xfrm>
          <a:custGeom>
            <a:avLst/>
            <a:gdLst/>
            <a:ahLst/>
            <a:cxnLst/>
            <a:rect l="l" t="t" r="r" b="b"/>
            <a:pathLst>
              <a:path w="2827020" h="2247900">
                <a:moveTo>
                  <a:pt x="0" y="2247900"/>
                </a:moveTo>
                <a:lnTo>
                  <a:pt x="2827020" y="2247900"/>
                </a:lnTo>
                <a:lnTo>
                  <a:pt x="2827020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655" y="1134417"/>
            <a:ext cx="2417404" cy="2111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747" y="1130271"/>
            <a:ext cx="2425549" cy="2120164"/>
          </a:xfrm>
          <a:custGeom>
            <a:avLst/>
            <a:gdLst/>
            <a:ahLst/>
            <a:cxnLst/>
            <a:rect l="l" t="t" r="r" b="b"/>
            <a:pathLst>
              <a:path w="2836545" h="2338070">
                <a:moveTo>
                  <a:pt x="0" y="2337816"/>
                </a:moveTo>
                <a:lnTo>
                  <a:pt x="2836163" y="2337816"/>
                </a:lnTo>
                <a:lnTo>
                  <a:pt x="2836163" y="0"/>
                </a:lnTo>
                <a:lnTo>
                  <a:pt x="0" y="0"/>
                </a:lnTo>
                <a:lnTo>
                  <a:pt x="0" y="23378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113" y="3707635"/>
            <a:ext cx="2388733" cy="2060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202" y="3703490"/>
            <a:ext cx="2396771" cy="2068916"/>
          </a:xfrm>
          <a:custGeom>
            <a:avLst/>
            <a:gdLst/>
            <a:ahLst/>
            <a:cxnLst/>
            <a:rect l="l" t="t" r="r" b="b"/>
            <a:pathLst>
              <a:path w="2802890" h="2281554">
                <a:moveTo>
                  <a:pt x="0" y="2281428"/>
                </a:moveTo>
                <a:lnTo>
                  <a:pt x="2802636" y="2281428"/>
                </a:lnTo>
                <a:lnTo>
                  <a:pt x="2802636" y="0"/>
                </a:lnTo>
                <a:lnTo>
                  <a:pt x="0" y="0"/>
                </a:lnTo>
                <a:lnTo>
                  <a:pt x="0" y="22814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5308" y="3765678"/>
            <a:ext cx="2343123" cy="20715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5307" y="4212894"/>
            <a:ext cx="2351159" cy="2079857"/>
          </a:xfrm>
          <a:custGeom>
            <a:avLst/>
            <a:gdLst/>
            <a:ahLst/>
            <a:cxnLst/>
            <a:rect l="l" t="t" r="r" b="b"/>
            <a:pathLst>
              <a:path w="2749550" h="2293620">
                <a:moveTo>
                  <a:pt x="0" y="2293620"/>
                </a:moveTo>
                <a:lnTo>
                  <a:pt x="2749296" y="2293620"/>
                </a:lnTo>
                <a:lnTo>
                  <a:pt x="2749296" y="0"/>
                </a:lnTo>
                <a:lnTo>
                  <a:pt x="0" y="0"/>
                </a:lnTo>
                <a:lnTo>
                  <a:pt x="0" y="22936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82373" y="4853284"/>
            <a:ext cx="2247990" cy="1286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0155" y="2440374"/>
            <a:ext cx="785819" cy="8222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1369" y="3426270"/>
            <a:ext cx="165440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b="1" spc="-9">
                <a:latin typeface="Arial Narrow"/>
                <a:cs typeface="Arial Narrow"/>
              </a:rPr>
              <a:t>Night</a:t>
            </a:r>
            <a:r>
              <a:rPr b="1" spc="-31">
                <a:latin typeface="Arial Narrow"/>
                <a:cs typeface="Arial Narrow"/>
              </a:rPr>
              <a:t> </a:t>
            </a:r>
            <a:r>
              <a:rPr lang="en-US" b="1" spc="-13">
                <a:latin typeface="Arial Narrow"/>
                <a:cs typeface="Arial Narrow"/>
              </a:rPr>
              <a:t>B</a:t>
            </a:r>
            <a:r>
              <a:rPr b="1" spc="-9" smtClean="0">
                <a:latin typeface="Arial Narrow"/>
                <a:cs typeface="Arial Narrow"/>
              </a:rPr>
              <a:t>u</a:t>
            </a:r>
            <a:r>
              <a:rPr b="1" smtClean="0">
                <a:latin typeface="Arial Narrow"/>
                <a:cs typeface="Arial Narrow"/>
              </a:rPr>
              <a:t>s</a:t>
            </a:r>
            <a:r>
              <a:rPr b="1" spc="-9" smtClean="0">
                <a:latin typeface="Arial Narrow"/>
                <a:cs typeface="Arial Narrow"/>
              </a:rPr>
              <a:t> </a:t>
            </a:r>
            <a:r>
              <a:rPr lang="en-US" b="1" spc="-9">
                <a:latin typeface="Arial Narrow"/>
                <a:cs typeface="Arial Narrow"/>
              </a:rPr>
              <a:t>R</a:t>
            </a:r>
            <a:r>
              <a:rPr b="1" spc="-9" smtClean="0">
                <a:latin typeface="Arial Narrow"/>
                <a:cs typeface="Arial Narrow"/>
              </a:rPr>
              <a:t>ou</a:t>
            </a:r>
            <a:r>
              <a:rPr b="1" smtClean="0">
                <a:latin typeface="Arial Narrow"/>
                <a:cs typeface="Arial Narrow"/>
              </a:rPr>
              <a:t>tes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9885" y="3433756"/>
            <a:ext cx="18581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b="1" spc="-13">
                <a:latin typeface="Arial Narrow"/>
                <a:cs typeface="Arial Narrow"/>
              </a:rPr>
              <a:t>R</a:t>
            </a:r>
            <a:r>
              <a:rPr b="1" spc="-9">
                <a:latin typeface="Arial Narrow"/>
                <a:cs typeface="Arial Narrow"/>
              </a:rPr>
              <a:t>out</a:t>
            </a:r>
            <a:r>
              <a:rPr b="1" spc="-4">
                <a:latin typeface="Arial Narrow"/>
                <a:cs typeface="Arial Narrow"/>
              </a:rPr>
              <a:t>e</a:t>
            </a:r>
            <a:r>
              <a:rPr b="1">
                <a:latin typeface="Arial Narrow"/>
                <a:cs typeface="Arial Narrow"/>
              </a:rPr>
              <a:t>s</a:t>
            </a:r>
            <a:r>
              <a:rPr b="1" spc="-18">
                <a:latin typeface="Arial Narrow"/>
                <a:cs typeface="Arial Narrow"/>
              </a:rPr>
              <a:t> </a:t>
            </a:r>
            <a:r>
              <a:rPr lang="en-US" b="1" spc="-13">
                <a:latin typeface="Arial Narrow"/>
                <a:cs typeface="Arial Narrow"/>
              </a:rPr>
              <a:t>O</a:t>
            </a:r>
            <a:r>
              <a:rPr b="1" spc="-9" smtClean="0">
                <a:latin typeface="Arial Narrow"/>
                <a:cs typeface="Arial Narrow"/>
              </a:rPr>
              <a:t>pti</a:t>
            </a:r>
            <a:r>
              <a:rPr b="1" spc="-13" smtClean="0">
                <a:latin typeface="Arial Narrow"/>
                <a:cs typeface="Arial Narrow"/>
              </a:rPr>
              <a:t>m</a:t>
            </a:r>
            <a:r>
              <a:rPr b="1" smtClean="0">
                <a:latin typeface="Arial Narrow"/>
                <a:cs typeface="Arial Narrow"/>
              </a:rPr>
              <a:t>iza</a:t>
            </a:r>
            <a:r>
              <a:rPr b="1" spc="-9" smtClean="0">
                <a:latin typeface="Arial Narrow"/>
                <a:cs typeface="Arial Narrow"/>
              </a:rPr>
              <a:t>tion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5048" y="3411875"/>
            <a:ext cx="1619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b="1" spc="-9">
                <a:latin typeface="Arial Narrow"/>
                <a:cs typeface="Arial Narrow"/>
              </a:rPr>
              <a:t>Fin</a:t>
            </a:r>
            <a:r>
              <a:rPr b="1" spc="-4">
                <a:latin typeface="Arial Narrow"/>
                <a:cs typeface="Arial Narrow"/>
              </a:rPr>
              <a:t>ali</a:t>
            </a:r>
            <a:r>
              <a:rPr b="1" spc="4">
                <a:latin typeface="Arial Narrow"/>
                <a:cs typeface="Arial Narrow"/>
              </a:rPr>
              <a:t>z</a:t>
            </a:r>
            <a:r>
              <a:rPr b="1" spc="-4">
                <a:latin typeface="Arial Narrow"/>
                <a:cs typeface="Arial Narrow"/>
              </a:rPr>
              <a:t>e</a:t>
            </a:r>
            <a:r>
              <a:rPr b="1">
                <a:latin typeface="Arial Narrow"/>
                <a:cs typeface="Arial Narrow"/>
              </a:rPr>
              <a:t>d</a:t>
            </a:r>
            <a:r>
              <a:rPr b="1" spc="-26">
                <a:latin typeface="Arial Narrow"/>
                <a:cs typeface="Arial Narrow"/>
              </a:rPr>
              <a:t> </a:t>
            </a:r>
            <a:r>
              <a:rPr lang="en-US" b="1" spc="-9">
                <a:latin typeface="Arial Narrow"/>
                <a:cs typeface="Arial Narrow"/>
              </a:rPr>
              <a:t>R</a:t>
            </a:r>
            <a:r>
              <a:rPr b="1" spc="-9" smtClean="0">
                <a:latin typeface="Arial Narrow"/>
                <a:cs typeface="Arial Narrow"/>
              </a:rPr>
              <a:t>ou</a:t>
            </a:r>
            <a:r>
              <a:rPr b="1" smtClean="0">
                <a:latin typeface="Arial Narrow"/>
                <a:cs typeface="Arial Narrow"/>
              </a:rPr>
              <a:t>tes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13573" y="1134417"/>
            <a:ext cx="276383" cy="293092"/>
          </a:xfrm>
          <a:custGeom>
            <a:avLst/>
            <a:gdLst/>
            <a:ahLst/>
            <a:cxnLst/>
            <a:rect l="l" t="t" r="r" b="b"/>
            <a:pathLst>
              <a:path w="323214" h="323214">
                <a:moveTo>
                  <a:pt x="323088" y="0"/>
                </a:moveTo>
                <a:lnTo>
                  <a:pt x="0" y="0"/>
                </a:lnTo>
                <a:lnTo>
                  <a:pt x="0" y="323088"/>
                </a:lnTo>
                <a:lnTo>
                  <a:pt x="323088" y="323088"/>
                </a:lnTo>
                <a:lnTo>
                  <a:pt x="323088" y="282701"/>
                </a:lnTo>
                <a:lnTo>
                  <a:pt x="40386" y="282701"/>
                </a:lnTo>
                <a:lnTo>
                  <a:pt x="40386" y="40386"/>
                </a:lnTo>
                <a:lnTo>
                  <a:pt x="323088" y="40386"/>
                </a:lnTo>
                <a:lnTo>
                  <a:pt x="323088" y="0"/>
                </a:lnTo>
                <a:close/>
              </a:path>
              <a:path w="323214" h="323214">
                <a:moveTo>
                  <a:pt x="323088" y="40386"/>
                </a:moveTo>
                <a:lnTo>
                  <a:pt x="40386" y="40386"/>
                </a:lnTo>
                <a:lnTo>
                  <a:pt x="282701" y="161544"/>
                </a:lnTo>
                <a:lnTo>
                  <a:pt x="40386" y="282701"/>
                </a:lnTo>
                <a:lnTo>
                  <a:pt x="323088" y="282701"/>
                </a:lnTo>
                <a:lnTo>
                  <a:pt x="323088" y="4038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48106" y="1171039"/>
            <a:ext cx="207423" cy="219963"/>
          </a:xfrm>
          <a:custGeom>
            <a:avLst/>
            <a:gdLst/>
            <a:ahLst/>
            <a:cxnLst/>
            <a:rect l="l" t="t" r="r" b="b"/>
            <a:pathLst>
              <a:path w="242570" h="242569">
                <a:moveTo>
                  <a:pt x="0" y="0"/>
                </a:moveTo>
                <a:lnTo>
                  <a:pt x="0" y="242315"/>
                </a:lnTo>
                <a:lnTo>
                  <a:pt x="242315" y="121158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2173" y="1112306"/>
            <a:ext cx="278012" cy="294819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324612" y="0"/>
                </a:moveTo>
                <a:lnTo>
                  <a:pt x="0" y="0"/>
                </a:lnTo>
                <a:lnTo>
                  <a:pt x="0" y="324612"/>
                </a:lnTo>
                <a:lnTo>
                  <a:pt x="324612" y="324612"/>
                </a:lnTo>
                <a:lnTo>
                  <a:pt x="324612" y="283972"/>
                </a:lnTo>
                <a:lnTo>
                  <a:pt x="40512" y="283972"/>
                </a:lnTo>
                <a:lnTo>
                  <a:pt x="40512" y="40513"/>
                </a:lnTo>
                <a:lnTo>
                  <a:pt x="324612" y="40513"/>
                </a:lnTo>
                <a:lnTo>
                  <a:pt x="324612" y="0"/>
                </a:lnTo>
                <a:close/>
              </a:path>
              <a:path w="325120" h="325119">
                <a:moveTo>
                  <a:pt x="324612" y="40513"/>
                </a:moveTo>
                <a:lnTo>
                  <a:pt x="40512" y="40513"/>
                </a:lnTo>
                <a:lnTo>
                  <a:pt x="284099" y="162306"/>
                </a:lnTo>
                <a:lnTo>
                  <a:pt x="40512" y="283972"/>
                </a:lnTo>
                <a:lnTo>
                  <a:pt x="324612" y="283972"/>
                </a:lnTo>
                <a:lnTo>
                  <a:pt x="324612" y="405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6816" y="1149043"/>
            <a:ext cx="208509" cy="221114"/>
          </a:xfrm>
          <a:custGeom>
            <a:avLst/>
            <a:gdLst/>
            <a:ahLst/>
            <a:cxnLst/>
            <a:rect l="l" t="t" r="r" b="b"/>
            <a:pathLst>
              <a:path w="243840" h="243839">
                <a:moveTo>
                  <a:pt x="0" y="0"/>
                </a:moveTo>
                <a:lnTo>
                  <a:pt x="0" y="243458"/>
                </a:lnTo>
                <a:lnTo>
                  <a:pt x="243586" y="121792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32130" y="1123362"/>
            <a:ext cx="276383" cy="293092"/>
          </a:xfrm>
          <a:custGeom>
            <a:avLst/>
            <a:gdLst/>
            <a:ahLst/>
            <a:cxnLst/>
            <a:rect l="l" t="t" r="r" b="b"/>
            <a:pathLst>
              <a:path w="323215" h="323214">
                <a:moveTo>
                  <a:pt x="323088" y="0"/>
                </a:moveTo>
                <a:lnTo>
                  <a:pt x="0" y="0"/>
                </a:lnTo>
                <a:lnTo>
                  <a:pt x="0" y="323088"/>
                </a:lnTo>
                <a:lnTo>
                  <a:pt x="323088" y="323088"/>
                </a:lnTo>
                <a:lnTo>
                  <a:pt x="323088" y="282701"/>
                </a:lnTo>
                <a:lnTo>
                  <a:pt x="40386" y="282701"/>
                </a:lnTo>
                <a:lnTo>
                  <a:pt x="40386" y="40386"/>
                </a:lnTo>
                <a:lnTo>
                  <a:pt x="323088" y="40386"/>
                </a:lnTo>
                <a:lnTo>
                  <a:pt x="323088" y="0"/>
                </a:lnTo>
                <a:close/>
              </a:path>
              <a:path w="323215" h="323214">
                <a:moveTo>
                  <a:pt x="323088" y="40386"/>
                </a:moveTo>
                <a:lnTo>
                  <a:pt x="40386" y="40386"/>
                </a:lnTo>
                <a:lnTo>
                  <a:pt x="282702" y="161543"/>
                </a:lnTo>
                <a:lnTo>
                  <a:pt x="40386" y="282701"/>
                </a:lnTo>
                <a:lnTo>
                  <a:pt x="323088" y="282701"/>
                </a:lnTo>
                <a:lnTo>
                  <a:pt x="323088" y="4038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66663" y="1159983"/>
            <a:ext cx="207423" cy="219963"/>
          </a:xfrm>
          <a:custGeom>
            <a:avLst/>
            <a:gdLst/>
            <a:ahLst/>
            <a:cxnLst/>
            <a:rect l="l" t="t" r="r" b="b"/>
            <a:pathLst>
              <a:path w="242570" h="242569">
                <a:moveTo>
                  <a:pt x="0" y="0"/>
                </a:moveTo>
                <a:lnTo>
                  <a:pt x="0" y="242315"/>
                </a:lnTo>
                <a:lnTo>
                  <a:pt x="242316" y="121157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3573" y="3713163"/>
            <a:ext cx="276383" cy="294819"/>
          </a:xfrm>
          <a:custGeom>
            <a:avLst/>
            <a:gdLst/>
            <a:ahLst/>
            <a:cxnLst/>
            <a:rect l="l" t="t" r="r" b="b"/>
            <a:pathLst>
              <a:path w="323214" h="325120">
                <a:moveTo>
                  <a:pt x="323088" y="0"/>
                </a:moveTo>
                <a:lnTo>
                  <a:pt x="0" y="0"/>
                </a:lnTo>
                <a:lnTo>
                  <a:pt x="0" y="324612"/>
                </a:lnTo>
                <a:lnTo>
                  <a:pt x="323088" y="324612"/>
                </a:lnTo>
                <a:lnTo>
                  <a:pt x="323088" y="283463"/>
                </a:lnTo>
                <a:lnTo>
                  <a:pt x="40386" y="283463"/>
                </a:lnTo>
                <a:lnTo>
                  <a:pt x="40386" y="41148"/>
                </a:lnTo>
                <a:lnTo>
                  <a:pt x="323088" y="41148"/>
                </a:lnTo>
                <a:lnTo>
                  <a:pt x="323088" y="0"/>
                </a:lnTo>
                <a:close/>
              </a:path>
              <a:path w="323214" h="325120">
                <a:moveTo>
                  <a:pt x="323088" y="41148"/>
                </a:moveTo>
                <a:lnTo>
                  <a:pt x="40386" y="41148"/>
                </a:lnTo>
                <a:lnTo>
                  <a:pt x="282701" y="162306"/>
                </a:lnTo>
                <a:lnTo>
                  <a:pt x="40386" y="283463"/>
                </a:lnTo>
                <a:lnTo>
                  <a:pt x="323088" y="283463"/>
                </a:lnTo>
                <a:lnTo>
                  <a:pt x="323088" y="411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8106" y="3750475"/>
            <a:ext cx="207423" cy="219963"/>
          </a:xfrm>
          <a:custGeom>
            <a:avLst/>
            <a:gdLst/>
            <a:ahLst/>
            <a:cxnLst/>
            <a:rect l="l" t="t" r="r" b="b"/>
            <a:pathLst>
              <a:path w="242570" h="242570">
                <a:moveTo>
                  <a:pt x="0" y="0"/>
                </a:moveTo>
                <a:lnTo>
                  <a:pt x="0" y="242315"/>
                </a:lnTo>
                <a:lnTo>
                  <a:pt x="242315" y="121157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22200" y="3691052"/>
            <a:ext cx="276383" cy="294819"/>
          </a:xfrm>
          <a:custGeom>
            <a:avLst/>
            <a:gdLst/>
            <a:ahLst/>
            <a:cxnLst/>
            <a:rect l="l" t="t" r="r" b="b"/>
            <a:pathLst>
              <a:path w="323215" h="325120">
                <a:moveTo>
                  <a:pt x="323088" y="0"/>
                </a:moveTo>
                <a:lnTo>
                  <a:pt x="0" y="0"/>
                </a:lnTo>
                <a:lnTo>
                  <a:pt x="0" y="324612"/>
                </a:lnTo>
                <a:lnTo>
                  <a:pt x="323088" y="324612"/>
                </a:lnTo>
                <a:lnTo>
                  <a:pt x="323088" y="283464"/>
                </a:lnTo>
                <a:lnTo>
                  <a:pt x="40386" y="283464"/>
                </a:lnTo>
                <a:lnTo>
                  <a:pt x="40386" y="41148"/>
                </a:lnTo>
                <a:lnTo>
                  <a:pt x="323088" y="41148"/>
                </a:lnTo>
                <a:lnTo>
                  <a:pt x="323088" y="0"/>
                </a:lnTo>
                <a:close/>
              </a:path>
              <a:path w="323215" h="325120">
                <a:moveTo>
                  <a:pt x="323088" y="41148"/>
                </a:moveTo>
                <a:lnTo>
                  <a:pt x="40386" y="41148"/>
                </a:lnTo>
                <a:lnTo>
                  <a:pt x="282702" y="162306"/>
                </a:lnTo>
                <a:lnTo>
                  <a:pt x="40386" y="283464"/>
                </a:lnTo>
                <a:lnTo>
                  <a:pt x="323088" y="283464"/>
                </a:lnTo>
                <a:lnTo>
                  <a:pt x="323088" y="411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6733" y="3728365"/>
            <a:ext cx="207423" cy="219963"/>
          </a:xfrm>
          <a:custGeom>
            <a:avLst/>
            <a:gdLst/>
            <a:ahLst/>
            <a:cxnLst/>
            <a:rect l="l" t="t" r="r" b="b"/>
            <a:pathLst>
              <a:path w="242570" h="242570">
                <a:moveTo>
                  <a:pt x="0" y="0"/>
                </a:moveTo>
                <a:lnTo>
                  <a:pt x="0" y="242316"/>
                </a:lnTo>
                <a:lnTo>
                  <a:pt x="242316" y="121157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00853" y="3767059"/>
            <a:ext cx="278012" cy="294819"/>
          </a:xfrm>
          <a:custGeom>
            <a:avLst/>
            <a:gdLst/>
            <a:ahLst/>
            <a:cxnLst/>
            <a:rect l="l" t="t" r="r" b="b"/>
            <a:pathLst>
              <a:path w="325120" h="325120">
                <a:moveTo>
                  <a:pt x="324612" y="0"/>
                </a:moveTo>
                <a:lnTo>
                  <a:pt x="0" y="0"/>
                </a:lnTo>
                <a:lnTo>
                  <a:pt x="0" y="324612"/>
                </a:lnTo>
                <a:lnTo>
                  <a:pt x="324612" y="324612"/>
                </a:lnTo>
                <a:lnTo>
                  <a:pt x="324612" y="283971"/>
                </a:lnTo>
                <a:lnTo>
                  <a:pt x="40513" y="283971"/>
                </a:lnTo>
                <a:lnTo>
                  <a:pt x="40513" y="40512"/>
                </a:lnTo>
                <a:lnTo>
                  <a:pt x="324612" y="40512"/>
                </a:lnTo>
                <a:lnTo>
                  <a:pt x="324612" y="0"/>
                </a:lnTo>
                <a:close/>
              </a:path>
              <a:path w="325120" h="325120">
                <a:moveTo>
                  <a:pt x="324612" y="40512"/>
                </a:moveTo>
                <a:lnTo>
                  <a:pt x="40513" y="40512"/>
                </a:lnTo>
                <a:lnTo>
                  <a:pt x="283972" y="162306"/>
                </a:lnTo>
                <a:lnTo>
                  <a:pt x="40513" y="283971"/>
                </a:lnTo>
                <a:lnTo>
                  <a:pt x="324612" y="283971"/>
                </a:lnTo>
                <a:lnTo>
                  <a:pt x="324612" y="4051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35496" y="3803796"/>
            <a:ext cx="208509" cy="221114"/>
          </a:xfrm>
          <a:custGeom>
            <a:avLst/>
            <a:gdLst/>
            <a:ahLst/>
            <a:cxnLst/>
            <a:rect l="l" t="t" r="r" b="b"/>
            <a:pathLst>
              <a:path w="243840" h="243839">
                <a:moveTo>
                  <a:pt x="0" y="0"/>
                </a:moveTo>
                <a:lnTo>
                  <a:pt x="0" y="243458"/>
                </a:lnTo>
                <a:lnTo>
                  <a:pt x="243458" y="121793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655605" y="792454"/>
            <a:ext cx="273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spc="-9">
                <a:solidFill>
                  <a:prstClr val="black"/>
                </a:solidFill>
                <a:latin typeface="Arial Narrow"/>
                <a:cs typeface="Arial Narrow"/>
              </a:rPr>
              <a:t>Big</a:t>
            </a:r>
            <a:r>
              <a:rPr lang="en-CA" b="1" spc="-18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n-CA" b="1" spc="-9">
                <a:solidFill>
                  <a:prstClr val="black"/>
                </a:solidFill>
                <a:latin typeface="Arial Narrow"/>
                <a:cs typeface="Arial Narrow"/>
              </a:rPr>
              <a:t>D</a:t>
            </a:r>
            <a:r>
              <a:rPr lang="en-CA" b="1" spc="-9" smtClean="0">
                <a:solidFill>
                  <a:prstClr val="black"/>
                </a:solidFill>
                <a:latin typeface="Arial Narrow"/>
                <a:cs typeface="Arial Narrow"/>
              </a:rPr>
              <a:t>a</a:t>
            </a:r>
            <a:r>
              <a:rPr lang="en-CA" b="1" spc="-4" smtClean="0">
                <a:solidFill>
                  <a:prstClr val="black"/>
                </a:solidFill>
                <a:latin typeface="Arial Narrow"/>
                <a:cs typeface="Arial Narrow"/>
              </a:rPr>
              <a:t>t</a:t>
            </a:r>
            <a:r>
              <a:rPr lang="en-CA" b="1" smtClean="0">
                <a:solidFill>
                  <a:prstClr val="black"/>
                </a:solidFill>
                <a:latin typeface="Arial Narrow"/>
                <a:cs typeface="Arial Narrow"/>
              </a:rPr>
              <a:t>a</a:t>
            </a:r>
            <a:r>
              <a:rPr lang="en-CA" b="1" spc="-4" smtClean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n-CA" b="1" spc="-9">
                <a:solidFill>
                  <a:prstClr val="black"/>
                </a:solidFill>
                <a:latin typeface="Arial Narrow"/>
                <a:cs typeface="Arial Narrow"/>
              </a:rPr>
              <a:t>P</a:t>
            </a:r>
            <a:r>
              <a:rPr lang="en-CA" b="1" spc="-9" smtClean="0">
                <a:solidFill>
                  <a:prstClr val="black"/>
                </a:solidFill>
                <a:latin typeface="Arial Narrow"/>
                <a:cs typeface="Arial Narrow"/>
              </a:rPr>
              <a:t>ro</a:t>
            </a:r>
            <a:r>
              <a:rPr lang="en-CA" b="1" spc="-13" smtClean="0">
                <a:solidFill>
                  <a:prstClr val="black"/>
                </a:solidFill>
                <a:latin typeface="Arial Narrow"/>
                <a:cs typeface="Arial Narrow"/>
              </a:rPr>
              <a:t>b</a:t>
            </a:r>
            <a:r>
              <a:rPr lang="en-CA" b="1" smtClean="0">
                <a:solidFill>
                  <a:prstClr val="black"/>
                </a:solidFill>
                <a:latin typeface="Arial Narrow"/>
                <a:cs typeface="Arial Narrow"/>
              </a:rPr>
              <a:t>lem</a:t>
            </a:r>
            <a:r>
              <a:rPr lang="en-CA" b="1" spc="-26" smtClean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lang="en-CA" b="1" spc="-13">
                <a:solidFill>
                  <a:prstClr val="black"/>
                </a:solidFill>
                <a:latin typeface="Arial Narrow"/>
                <a:cs typeface="Arial Narrow"/>
              </a:rPr>
              <a:t>D</a:t>
            </a:r>
            <a:r>
              <a:rPr lang="en-CA" b="1" spc="-4" smtClean="0">
                <a:solidFill>
                  <a:prstClr val="black"/>
                </a:solidFill>
                <a:latin typeface="Arial Narrow"/>
                <a:cs typeface="Arial Narrow"/>
              </a:rPr>
              <a:t>ef</a:t>
            </a:r>
            <a:r>
              <a:rPr lang="en-CA" b="1" smtClean="0">
                <a:solidFill>
                  <a:prstClr val="black"/>
                </a:solidFill>
                <a:latin typeface="Arial Narrow"/>
                <a:cs typeface="Arial Narrow"/>
              </a:rPr>
              <a:t>i</a:t>
            </a:r>
            <a:r>
              <a:rPr lang="en-CA" b="1" spc="-9" smtClean="0">
                <a:solidFill>
                  <a:prstClr val="black"/>
                </a:solidFill>
                <a:latin typeface="Arial Narrow"/>
                <a:cs typeface="Arial Narrow"/>
              </a:rPr>
              <a:t>ni</a:t>
            </a:r>
            <a:r>
              <a:rPr lang="en-CA" b="1" spc="-4" smtClean="0">
                <a:solidFill>
                  <a:prstClr val="black"/>
                </a:solidFill>
                <a:latin typeface="Arial Narrow"/>
                <a:cs typeface="Arial Narrow"/>
              </a:rPr>
              <a:t>t</a:t>
            </a:r>
            <a:r>
              <a:rPr lang="en-CA" b="1" spc="-9" smtClean="0">
                <a:solidFill>
                  <a:prstClr val="black"/>
                </a:solidFill>
                <a:latin typeface="Arial Narrow"/>
                <a:cs typeface="Arial Narrow"/>
              </a:rPr>
              <a:t>ion</a:t>
            </a:r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3902584" y="787094"/>
            <a:ext cx="101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spc="-4">
                <a:solidFill>
                  <a:prstClr val="black"/>
                </a:solidFill>
                <a:latin typeface="Arial Narrow"/>
                <a:cs typeface="Arial Narrow"/>
              </a:rPr>
              <a:t>M</a:t>
            </a:r>
            <a:r>
              <a:rPr lang="en-CA" b="1" spc="4">
                <a:solidFill>
                  <a:prstClr val="black"/>
                </a:solidFill>
                <a:latin typeface="Arial Narrow"/>
                <a:cs typeface="Arial Narrow"/>
              </a:rPr>
              <a:t>o</a:t>
            </a:r>
            <a:r>
              <a:rPr lang="en-CA" b="1">
                <a:solidFill>
                  <a:prstClr val="black"/>
                </a:solidFill>
                <a:latin typeface="Arial Narrow"/>
                <a:cs typeface="Arial Narrow"/>
              </a:rPr>
              <a:t>de</a:t>
            </a:r>
            <a:r>
              <a:rPr lang="en-CA" b="1" spc="4">
                <a:solidFill>
                  <a:prstClr val="black"/>
                </a:solidFill>
                <a:latin typeface="Arial Narrow"/>
                <a:cs typeface="Arial Narrow"/>
              </a:rPr>
              <a:t>l</a:t>
            </a:r>
            <a:r>
              <a:rPr lang="en-CA" b="1" spc="-9">
                <a:solidFill>
                  <a:prstClr val="black"/>
                </a:solidFill>
                <a:latin typeface="Arial Narrow"/>
                <a:cs typeface="Arial Narrow"/>
              </a:rPr>
              <a:t>ing</a:t>
            </a:r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6180098" y="785106"/>
            <a:ext cx="138723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1329" lvl="0">
              <a:lnSpc>
                <a:spcPts val="2182"/>
              </a:lnSpc>
              <a:spcBef>
                <a:spcPts val="758"/>
              </a:spcBef>
              <a:tabLst>
                <a:tab pos="3260988" algn="l"/>
                <a:tab pos="5648705" algn="l"/>
              </a:tabLst>
            </a:pPr>
            <a:r>
              <a:rPr lang="en-CA" b="1" spc="-13">
                <a:solidFill>
                  <a:prstClr val="black"/>
                </a:solidFill>
                <a:latin typeface="Arial Narrow"/>
                <a:cs typeface="Arial Narrow"/>
              </a:rPr>
              <a:t>A</a:t>
            </a:r>
            <a:r>
              <a:rPr lang="en-CA" b="1" spc="-9">
                <a:solidFill>
                  <a:prstClr val="black"/>
                </a:solidFill>
                <a:latin typeface="Arial Narrow"/>
                <a:cs typeface="Arial Narrow"/>
              </a:rPr>
              <a:t>n</a:t>
            </a:r>
            <a:r>
              <a:rPr lang="en-CA" b="1" spc="-4">
                <a:solidFill>
                  <a:prstClr val="black"/>
                </a:solidFill>
                <a:latin typeface="Arial Narrow"/>
                <a:cs typeface="Arial Narrow"/>
              </a:rPr>
              <a:t>aly</a:t>
            </a:r>
            <a:r>
              <a:rPr lang="en-CA" b="1" spc="4">
                <a:solidFill>
                  <a:prstClr val="black"/>
                </a:solidFill>
                <a:latin typeface="Arial Narrow"/>
                <a:cs typeface="Arial Narrow"/>
              </a:rPr>
              <a:t>s</a:t>
            </a:r>
            <a:r>
              <a:rPr lang="en-CA" b="1">
                <a:solidFill>
                  <a:prstClr val="black"/>
                </a:solidFill>
                <a:latin typeface="Arial Narrow"/>
                <a:cs typeface="Arial Narrow"/>
              </a:rPr>
              <a:t>is</a:t>
            </a:r>
            <a:endParaRPr lang="en-CA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37" name="object 13"/>
          <p:cNvSpPr txBox="1"/>
          <p:nvPr/>
        </p:nvSpPr>
        <p:spPr>
          <a:xfrm>
            <a:off x="939737" y="3105367"/>
            <a:ext cx="2177679" cy="184666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0" rIns="0" bIns="0" rtlCol="0">
            <a:spAutoFit/>
          </a:bodyPr>
          <a:lstStyle/>
          <a:p>
            <a:pPr marL="191770">
              <a:lnSpc>
                <a:spcPct val="100000"/>
              </a:lnSpc>
            </a:pP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3 b</a:t>
            </a:r>
            <a:r>
              <a:rPr sz="1200" b="1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mob</a:t>
            </a:r>
            <a:r>
              <a:rPr sz="1200" b="1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b="1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200" b="1" spc="5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ata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369478" y="124689"/>
            <a:ext cx="8229600" cy="42319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235989">
              <a:lnSpc>
                <a:spcPts val="3339"/>
              </a:lnSpc>
            </a:pPr>
            <a:r>
              <a:rPr lang="en-GB" sz="2800" b="1"/>
              <a:t>“Frankfurt Asks Me” </a:t>
            </a:r>
            <a:endParaRPr sz="2800" b="1">
              <a:cs typeface="Arial"/>
            </a:endParaRPr>
          </a:p>
        </p:txBody>
      </p:sp>
      <p:pic>
        <p:nvPicPr>
          <p:cNvPr id="1026" name="Picture 2" descr="C:\Users\WeGo_C4\Desktop\Montevideo\Presentation\FrankfurtAsks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0" y="620688"/>
            <a:ext cx="5279709" cy="27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Go_C4\Desktop\Montevideo\Presentation\FrankfurtAsksM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1" y="3068960"/>
            <a:ext cx="5259007" cy="34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2" y="764704"/>
            <a:ext cx="338437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C00000"/>
                </a:solidFill>
              </a:rPr>
              <a:t>The participation portal “Frankfurt Asks Me” is the central point of contact for all </a:t>
            </a:r>
            <a:r>
              <a:rPr lang="en-GB" sz="1500">
                <a:solidFill>
                  <a:srgbClr val="C00000"/>
                </a:solidFill>
              </a:rPr>
              <a:t>online </a:t>
            </a:r>
            <a:r>
              <a:rPr lang="en-GB" sz="1500" smtClean="0">
                <a:solidFill>
                  <a:srgbClr val="C00000"/>
                </a:solidFill>
              </a:rPr>
              <a:t>participation for </a:t>
            </a:r>
            <a:r>
              <a:rPr lang="en-GB" sz="1500">
                <a:solidFill>
                  <a:srgbClr val="C00000"/>
                </a:solidFill>
              </a:rPr>
              <a:t>the citizens of the City </a:t>
            </a:r>
            <a:r>
              <a:rPr lang="en-GB" sz="1500">
                <a:solidFill>
                  <a:srgbClr val="C00000"/>
                </a:solidFill>
              </a:rPr>
              <a:t>of </a:t>
            </a:r>
            <a:r>
              <a:rPr lang="en-GB" sz="1500" smtClean="0">
                <a:solidFill>
                  <a:srgbClr val="C00000"/>
                </a:solidFill>
              </a:rPr>
              <a:t>Frankfurt</a:t>
            </a:r>
          </a:p>
          <a:p>
            <a:endParaRPr lang="en-GB" sz="150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smtClean="0">
                <a:solidFill>
                  <a:srgbClr val="C00000"/>
                </a:solidFill>
              </a:rPr>
              <a:t>The </a:t>
            </a:r>
            <a:r>
              <a:rPr lang="en-GB" sz="1500">
                <a:solidFill>
                  <a:srgbClr val="C00000"/>
                </a:solidFill>
              </a:rPr>
              <a:t>objective of the project is to use modern communication channels to open up new opportunities for the participation </a:t>
            </a:r>
            <a:r>
              <a:rPr lang="en-GB" sz="1500">
                <a:solidFill>
                  <a:srgbClr val="C00000"/>
                </a:solidFill>
              </a:rPr>
              <a:t>of </a:t>
            </a:r>
            <a:r>
              <a:rPr lang="en-GB" sz="1500" smtClean="0">
                <a:solidFill>
                  <a:srgbClr val="C00000"/>
                </a:solidFill>
              </a:rPr>
              <a:t>citizens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50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C00000"/>
                </a:solidFill>
              </a:rPr>
              <a:t>T</a:t>
            </a:r>
            <a:r>
              <a:rPr lang="en-GB" sz="1500" smtClean="0">
                <a:solidFill>
                  <a:srgbClr val="C00000"/>
                </a:solidFill>
              </a:rPr>
              <a:t>he </a:t>
            </a:r>
            <a:r>
              <a:rPr lang="en-GB" sz="1500">
                <a:solidFill>
                  <a:srgbClr val="C00000"/>
                </a:solidFill>
              </a:rPr>
              <a:t>requests </a:t>
            </a:r>
            <a:r>
              <a:rPr lang="en-GB" sz="1500">
                <a:solidFill>
                  <a:srgbClr val="C00000"/>
                </a:solidFill>
              </a:rPr>
              <a:t>of </a:t>
            </a:r>
            <a:r>
              <a:rPr lang="en-GB" sz="1500" smtClean="0">
                <a:solidFill>
                  <a:srgbClr val="C00000"/>
                </a:solidFill>
              </a:rPr>
              <a:t>citizens received </a:t>
            </a:r>
            <a:r>
              <a:rPr lang="en-GB" sz="1500">
                <a:solidFill>
                  <a:srgbClr val="C00000"/>
                </a:solidFill>
              </a:rPr>
              <a:t>by phone </a:t>
            </a:r>
            <a:r>
              <a:rPr lang="en-GB" sz="1500">
                <a:solidFill>
                  <a:srgbClr val="C00000"/>
                </a:solidFill>
              </a:rPr>
              <a:t>and </a:t>
            </a:r>
            <a:r>
              <a:rPr lang="en-GB" sz="1500" smtClean="0">
                <a:solidFill>
                  <a:srgbClr val="C00000"/>
                </a:solidFill>
              </a:rPr>
              <a:t>email</a:t>
            </a:r>
            <a:r>
              <a:rPr lang="en-GB" sz="1500">
                <a:solidFill>
                  <a:srgbClr val="C00000"/>
                </a:solidFill>
              </a:rPr>
              <a:t> </a:t>
            </a:r>
            <a:r>
              <a:rPr lang="en-GB" sz="1500" smtClean="0">
                <a:solidFill>
                  <a:srgbClr val="C00000"/>
                </a:solidFill>
              </a:rPr>
              <a:t>are collected </a:t>
            </a:r>
            <a:r>
              <a:rPr lang="en-GB" sz="1500">
                <a:solidFill>
                  <a:srgbClr val="C00000"/>
                </a:solidFill>
              </a:rPr>
              <a:t>centrally and </a:t>
            </a:r>
            <a:r>
              <a:rPr lang="en-GB" sz="1500">
                <a:solidFill>
                  <a:srgbClr val="C00000"/>
                </a:solidFill>
              </a:rPr>
              <a:t>transferred </a:t>
            </a:r>
            <a:r>
              <a:rPr lang="en-GB" sz="1500" smtClean="0">
                <a:solidFill>
                  <a:srgbClr val="C00000"/>
                </a:solidFill>
              </a:rPr>
              <a:t>to public authorities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50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C00000"/>
                </a:solidFill>
              </a:rPr>
              <a:t>T</a:t>
            </a:r>
            <a:r>
              <a:rPr lang="en-GB" sz="1500" smtClean="0">
                <a:solidFill>
                  <a:srgbClr val="C00000"/>
                </a:solidFill>
              </a:rPr>
              <a:t>he </a:t>
            </a:r>
            <a:r>
              <a:rPr lang="en-GB" sz="1500">
                <a:solidFill>
                  <a:srgbClr val="C00000"/>
                </a:solidFill>
              </a:rPr>
              <a:t>technical platform has been designed to be multi-client </a:t>
            </a:r>
            <a:r>
              <a:rPr lang="en-GB" sz="1500">
                <a:solidFill>
                  <a:srgbClr val="C00000"/>
                </a:solidFill>
              </a:rPr>
              <a:t>capable </a:t>
            </a:r>
            <a:r>
              <a:rPr lang="en-GB" sz="1500" smtClean="0">
                <a:solidFill>
                  <a:srgbClr val="C00000"/>
                </a:solidFill>
              </a:rPr>
              <a:t>open </a:t>
            </a:r>
            <a:r>
              <a:rPr lang="en-GB" sz="1500">
                <a:solidFill>
                  <a:srgbClr val="C00000"/>
                </a:solidFill>
              </a:rPr>
              <a:t>system, such as a set of “building blocks for participation</a:t>
            </a:r>
            <a:r>
              <a:rPr lang="en-GB" sz="1500">
                <a:solidFill>
                  <a:srgbClr val="C00000"/>
                </a:solidFill>
              </a:rPr>
              <a:t>”. </a:t>
            </a:r>
            <a:endParaRPr lang="en-GB" sz="150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50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smtClean="0">
                <a:solidFill>
                  <a:srgbClr val="C00000"/>
                </a:solidFill>
              </a:rPr>
              <a:t>Can be </a:t>
            </a:r>
            <a:r>
              <a:rPr lang="en-GB" sz="1500">
                <a:solidFill>
                  <a:srgbClr val="C00000"/>
                </a:solidFill>
              </a:rPr>
              <a:t>used </a:t>
            </a:r>
            <a:r>
              <a:rPr lang="en-GB" sz="1500" smtClean="0">
                <a:solidFill>
                  <a:srgbClr val="C00000"/>
                </a:solidFill>
              </a:rPr>
              <a:t>in other </a:t>
            </a:r>
            <a:r>
              <a:rPr lang="en-GB" sz="1500">
                <a:solidFill>
                  <a:srgbClr val="C00000"/>
                </a:solidFill>
              </a:rPr>
              <a:t>cities and other public institutions across the Federal Republic of Germany</a:t>
            </a:r>
            <a:r>
              <a:rPr lang="en-GB" sz="1500">
                <a:solidFill>
                  <a:srgbClr val="C00000"/>
                </a:solidFill>
              </a:rPr>
              <a:t>. </a:t>
            </a:r>
            <a:endParaRPr lang="en-GB" sz="1500" smtClean="0">
              <a:solidFill>
                <a:srgbClr val="C00000"/>
              </a:solidFill>
            </a:endParaRPr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074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4" descr="http://www.freepptbackgrounds.net/wp-content/uploads/2015/02/Black-City-View-PPT-Backgrounds-800x600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41" y="0"/>
            <a:ext cx="9143338" cy="68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Subtitle 6"/>
          <p:cNvSpPr txBox="1">
            <a:spLocks/>
          </p:cNvSpPr>
          <p:nvPr/>
        </p:nvSpPr>
        <p:spPr>
          <a:xfrm>
            <a:off x="124388" y="2353008"/>
            <a:ext cx="4384454" cy="106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51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T</a:t>
            </a:r>
            <a:r>
              <a:rPr lang="en-CA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han</a:t>
            </a:r>
            <a:r>
              <a:rPr lang="en-CA" sz="51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k</a:t>
            </a:r>
            <a:r>
              <a:rPr lang="en-CA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n-CA" sz="51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Y</a:t>
            </a:r>
            <a:r>
              <a:rPr lang="en-CA" sz="5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ou</a:t>
            </a:r>
            <a:endParaRPr lang="en-CA" sz="5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endParaRPr lang="en-C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65" y="5792489"/>
            <a:ext cx="1894220" cy="881032"/>
          </a:xfrm>
          <a:prstGeom prst="rect">
            <a:avLst/>
          </a:prstGeom>
        </p:spPr>
      </p:pic>
      <p:pic>
        <p:nvPicPr>
          <p:cNvPr id="1026" name="Picture 2" descr="C:\Users\DH\Desktop\Green Standa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05" y="5777392"/>
            <a:ext cx="211455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37"/>
          <p:cNvSpPr/>
          <p:nvPr/>
        </p:nvSpPr>
        <p:spPr>
          <a:xfrm>
            <a:off x="4316744" y="4892161"/>
            <a:ext cx="4248472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  <a:defRPr sz="3900">
                <a:latin typeface="Futura"/>
                <a:ea typeface="Futura"/>
                <a:cs typeface="Futura"/>
                <a:sym typeface="Futura"/>
              </a:defRPr>
            </a:pPr>
            <a:endParaRPr lang="en-US" sz="200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9719" y="1071883"/>
            <a:ext cx="7374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00683" y="96252"/>
            <a:ext cx="5256530" cy="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err="1" smtClean="0">
                <a:latin typeface="+mj-lt"/>
              </a:rPr>
              <a:t>WeGO</a:t>
            </a:r>
            <a:r>
              <a:rPr lang="en-US" sz="3200" b="1" smtClean="0">
                <a:latin typeface="+mj-lt"/>
              </a:rPr>
              <a:t> </a:t>
            </a:r>
            <a:r>
              <a:rPr lang="en-US" sz="2000" b="1" smtClean="0">
                <a:latin typeface="+mj-lt"/>
              </a:rPr>
              <a:t>(</a:t>
            </a:r>
            <a:r>
              <a:rPr lang="en-US" sz="2000" b="1" smtClean="0">
                <a:solidFill>
                  <a:srgbClr val="00B050"/>
                </a:solidFill>
                <a:latin typeface="+mj-lt"/>
              </a:rPr>
              <a:t>W</a:t>
            </a:r>
            <a:r>
              <a:rPr lang="en-US" sz="2000" b="1" smtClean="0">
                <a:latin typeface="+mj-lt"/>
              </a:rPr>
              <a:t>orld </a:t>
            </a:r>
            <a:r>
              <a:rPr lang="en-US" sz="2000" b="1" smtClean="0">
                <a:solidFill>
                  <a:srgbClr val="00B050"/>
                </a:solidFill>
                <a:latin typeface="+mj-lt"/>
              </a:rPr>
              <a:t>e</a:t>
            </a:r>
            <a:r>
              <a:rPr lang="en-US" sz="2000" b="1" smtClean="0">
                <a:latin typeface="+mj-lt"/>
              </a:rPr>
              <a:t>-Governments </a:t>
            </a:r>
            <a:r>
              <a:rPr lang="en-US" sz="2000" b="1" smtClean="0">
                <a:solidFill>
                  <a:srgbClr val="00B050"/>
                </a:solidFill>
                <a:latin typeface="+mj-lt"/>
              </a:rPr>
              <a:t>O</a:t>
            </a:r>
            <a:r>
              <a:rPr lang="en-US" sz="2000" b="1" smtClean="0">
                <a:latin typeface="+mj-lt"/>
              </a:rPr>
              <a:t>rganization of </a:t>
            </a:r>
            <a:r>
              <a:rPr lang="en-US" sz="2000" b="1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en-US" sz="2000" b="1" smtClean="0">
                <a:latin typeface="+mj-lt"/>
              </a:rPr>
              <a:t>ities and </a:t>
            </a:r>
            <a:r>
              <a:rPr lang="en-US" sz="2000" b="1" smtClean="0">
                <a:solidFill>
                  <a:srgbClr val="00B050"/>
                </a:solidFill>
                <a:latin typeface="+mj-lt"/>
              </a:rPr>
              <a:t>L</a:t>
            </a:r>
            <a:r>
              <a:rPr lang="en-US" sz="2000" b="1" smtClean="0">
                <a:latin typeface="+mj-lt"/>
              </a:rPr>
              <a:t>ocal </a:t>
            </a:r>
            <a:r>
              <a:rPr lang="en-US" sz="2000" b="1" smtClean="0">
                <a:solidFill>
                  <a:srgbClr val="00B050"/>
                </a:solidFill>
                <a:latin typeface="+mj-lt"/>
              </a:rPr>
              <a:t>G</a:t>
            </a:r>
            <a:r>
              <a:rPr lang="en-US" sz="2000" b="1" smtClean="0">
                <a:latin typeface="+mj-lt"/>
              </a:rPr>
              <a:t>overnments)</a:t>
            </a:r>
            <a:endParaRPr lang="en-US" sz="2000" b="1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7497"/>
            <a:ext cx="908813" cy="8870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974" y="576064"/>
            <a:ext cx="938871" cy="8367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87823" y="171496"/>
            <a:ext cx="3888433" cy="717504"/>
            <a:chOff x="3707944" y="171496"/>
            <a:chExt cx="3336903" cy="72385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707944" y="191410"/>
              <a:ext cx="3336903" cy="0"/>
            </a:xfrm>
            <a:prstGeom prst="line">
              <a:avLst/>
            </a:prstGeom>
            <a:ln w="381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31951" y="171496"/>
              <a:ext cx="3613" cy="723854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0151" y="1618620"/>
            <a:ext cx="3762187" cy="4298750"/>
            <a:chOff x="758387" y="1857519"/>
            <a:chExt cx="3762187" cy="4298750"/>
          </a:xfrm>
        </p:grpSpPr>
        <p:sp>
          <p:nvSpPr>
            <p:cNvPr id="24" name="Rectangle 23"/>
            <p:cNvSpPr/>
            <p:nvPr/>
          </p:nvSpPr>
          <p:spPr>
            <a:xfrm>
              <a:off x="758387" y="1857519"/>
              <a:ext cx="1718971" cy="18722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34845" y="2888940"/>
              <a:ext cx="1885027" cy="2088232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18544" y="3775019"/>
              <a:ext cx="1885027" cy="20882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1840" y="5112153"/>
              <a:ext cx="1388734" cy="1044116"/>
            </a:xfrm>
            <a:prstGeom prst="rect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+mj-lt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12627" y="1603601"/>
            <a:ext cx="6991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822" lvl="0" indent="-401822">
              <a:buFont typeface="Arial" panose="020B0604020202020204" pitchFamily="34" charset="0"/>
              <a:buChar char="•"/>
              <a:defRPr sz="39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200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International organization of cities around the globe that pursues sustainable urban development based on ICT</a:t>
            </a:r>
          </a:p>
          <a:p>
            <a:pPr marL="401822" lvl="0" indent="-401822">
              <a:buFont typeface="Arial" panose="020B0604020202020204" pitchFamily="34" charset="0"/>
              <a:buChar char="•"/>
              <a:defRPr sz="39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200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Established in 2010 by 50 founding member cities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22600" y="2753192"/>
            <a:ext cx="5705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822" lvl="0" indent="-401822">
              <a:buFont typeface="Arial" panose="020B0604020202020204" pitchFamily="34" charset="0"/>
              <a:buChar char="•"/>
              <a:defRPr sz="39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200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Currently has </a:t>
            </a:r>
            <a:r>
              <a:rPr lang="en-US" sz="2000" b="1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  <a:sym typeface="Futura"/>
              </a:rPr>
              <a:t>101+</a:t>
            </a:r>
            <a:r>
              <a:rPr lang="en-US" sz="200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 </a:t>
            </a:r>
            <a:r>
              <a:rPr lang="en-US" sz="200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members around the world</a:t>
            </a:r>
          </a:p>
          <a:p>
            <a:pPr marL="401822" lvl="0" indent="-401822">
              <a:buFont typeface="Arial" panose="020B0604020202020204" pitchFamily="34" charset="0"/>
              <a:buChar char="•"/>
              <a:defRPr sz="39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200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President City: Seoul (Korea)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45335" y="3564756"/>
            <a:ext cx="5258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822" lvl="0" indent="-401822">
              <a:buFont typeface="Arial" panose="020B0604020202020204" pitchFamily="34" charset="0"/>
              <a:buChar char="•"/>
              <a:defRPr sz="39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200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Secretariat located in </a:t>
            </a:r>
            <a:r>
              <a:rPr lang="en-US" sz="200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Seoul </a:t>
            </a:r>
            <a:r>
              <a:rPr lang="en-US" sz="200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with two Regional Offices in China and </a:t>
            </a:r>
            <a:r>
              <a:rPr lang="en-US" sz="200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Futura"/>
              </a:rPr>
              <a:t>Russia</a:t>
            </a:r>
          </a:p>
          <a:p>
            <a:pPr marL="401822" indent="-401822">
              <a:buFont typeface="Arial" panose="020B0604020202020204" pitchFamily="34" charset="0"/>
              <a:buChar char="•"/>
              <a:defRPr sz="3900">
                <a:latin typeface="Futura"/>
                <a:ea typeface="Futura"/>
                <a:cs typeface="Futura"/>
                <a:sym typeface="Futura"/>
              </a:defRPr>
            </a:pPr>
            <a:r>
              <a:rPr lang="en-US" sz="2000">
                <a:latin typeface="+mj-lt"/>
                <a:cs typeface="Arial" panose="020B0604020202020204" pitchFamily="34" charset="0"/>
              </a:rPr>
              <a:t>Website: </a:t>
            </a:r>
            <a:r>
              <a:rPr lang="en-US" sz="160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www.we-gov.org</a:t>
            </a:r>
            <a:endParaRPr lang="en-US" sz="1600">
              <a:solidFill>
                <a:srgbClr val="00B050"/>
              </a:solidFill>
              <a:latin typeface="+mj-lt"/>
              <a:cs typeface="Arial" panose="020B0604020202020204" pitchFamily="34" charset="0"/>
              <a:sym typeface="Futura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86110" y="1797678"/>
            <a:ext cx="649206" cy="627507"/>
            <a:chOff x="1359387" y="1928438"/>
            <a:chExt cx="449455" cy="471885"/>
          </a:xfrm>
          <a:effectLst>
            <a:outerShdw dist="38100" dir="3540000" sx="103000" sy="103000" algn="tl" rotWithShape="0">
              <a:prstClr val="black">
                <a:alpha val="40000"/>
              </a:prstClr>
            </a:outerShdw>
          </a:effectLst>
        </p:grpSpPr>
        <p:pic>
          <p:nvPicPr>
            <p:cNvPr id="1029" name="Picture 5" descr="C:\Users\WeGo-01\AppData\Local\Microsoft\Windows\INetCache\IE\66BF1E82\1412356667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39021" y="2129939"/>
              <a:ext cx="269821" cy="27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WeGo-01\AppData\Local\Microsoft\Windows\INetCache\IE\66BF1E82\1412356667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9387" y="1928438"/>
              <a:ext cx="269821" cy="270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world map transparent에 대한 이미지 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76" y="2722287"/>
            <a:ext cx="1112157" cy="738791"/>
          </a:xfrm>
          <a:prstGeom prst="rect">
            <a:avLst/>
          </a:prstGeom>
          <a:noFill/>
          <a:effectLst>
            <a:outerShdw blurRad="50800" dist="63500" dir="4140000" sx="103000" sy="103000" algn="tl" rotWithShape="0">
              <a:srgbClr val="5424CC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lobe abstract 에 대한 이미지 결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70" y="3655520"/>
            <a:ext cx="1138184" cy="983118"/>
          </a:xfrm>
          <a:prstGeom prst="rect">
            <a:avLst/>
          </a:prstGeom>
          <a:noFill/>
          <a:effectLst>
            <a:outerShdw blurRad="139700" dist="114300" dir="168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ission abstract 에 대한 이미지 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99" y="5010478"/>
            <a:ext cx="862146" cy="620745"/>
          </a:xfrm>
          <a:prstGeom prst="rect">
            <a:avLst/>
          </a:prstGeom>
          <a:noFill/>
          <a:effectLst>
            <a:outerShdw blurRad="50800" dist="88900" dir="342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139952" y="4892161"/>
            <a:ext cx="486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  <a:cs typeface="Arial" pitchFamily="34" charset="0"/>
              </a:rPr>
              <a:t>Mission:</a:t>
            </a:r>
            <a:r>
              <a:rPr lang="en-US" b="1">
                <a:cs typeface="Arial" pitchFamily="34" charset="0"/>
              </a:rPr>
              <a:t>  </a:t>
            </a:r>
            <a:r>
              <a:rPr lang="en-US" b="1" i="1">
                <a:cs typeface="Arial" pitchFamily="34" charset="0"/>
              </a:rPr>
              <a:t>Promotion of smart and </a:t>
            </a:r>
            <a:r>
              <a:rPr lang="en-US" b="1" i="1" smtClean="0">
                <a:cs typeface="Arial" pitchFamily="34" charset="0"/>
              </a:rPr>
              <a:t>	sustainable </a:t>
            </a:r>
            <a:r>
              <a:rPr lang="en-US" b="1" i="1">
                <a:cs typeface="Arial" pitchFamily="34" charset="0"/>
              </a:rPr>
              <a:t>cities for the </a:t>
            </a:r>
            <a:r>
              <a:rPr lang="en-US" b="1" i="1" smtClean="0">
                <a:cs typeface="Arial" pitchFamily="34" charset="0"/>
              </a:rPr>
              <a:t>enhanced 	well-being </a:t>
            </a:r>
            <a:r>
              <a:rPr lang="en-US" b="1" i="1">
                <a:cs typeface="Arial" pitchFamily="34" charset="0"/>
              </a:rPr>
              <a:t>of urban </a:t>
            </a:r>
            <a:r>
              <a:rPr lang="en-US" b="1" i="1" smtClean="0">
                <a:cs typeface="Arial" pitchFamily="34" charset="0"/>
              </a:rPr>
              <a:t>citizens</a:t>
            </a:r>
            <a:endParaRPr lang="en-US" b="1" i="1">
              <a:cs typeface="Arial" pitchFamily="34" charset="0"/>
            </a:endParaRP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3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345" y="679996"/>
            <a:ext cx="3062929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altLang="ko-KR" sz="4500" b="1" dirty="0" smtClean="0">
                <a:solidFill>
                  <a:srgbClr val="4A9868"/>
                </a:solidFill>
                <a:latin typeface="Myriad Pro" pitchFamily="34" charset="0"/>
              </a:rPr>
              <a:t>101+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members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  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pic>
        <p:nvPicPr>
          <p:cNvPr id="5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070"/>
            <a:ext cx="9144000" cy="4585063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hape 157"/>
          <p:cNvSpPr/>
          <p:nvPr/>
        </p:nvSpPr>
        <p:spPr>
          <a:xfrm>
            <a:off x="1107803" y="2779359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Helsinki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Shape 157"/>
          <p:cNvSpPr/>
          <p:nvPr/>
        </p:nvSpPr>
        <p:spPr>
          <a:xfrm>
            <a:off x="632571" y="2923753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Rotterdam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" name="Shape 157"/>
          <p:cNvSpPr/>
          <p:nvPr/>
        </p:nvSpPr>
        <p:spPr>
          <a:xfrm>
            <a:off x="844774" y="3075210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Berlin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Shape 157"/>
          <p:cNvSpPr/>
          <p:nvPr/>
        </p:nvSpPr>
        <p:spPr>
          <a:xfrm>
            <a:off x="1207466" y="3012717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Minsk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0" name="Shape 157"/>
          <p:cNvSpPr/>
          <p:nvPr/>
        </p:nvSpPr>
        <p:spPr>
          <a:xfrm>
            <a:off x="1691680" y="2878602"/>
            <a:ext cx="866198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Ulyanovsk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1" name="Shape 157"/>
          <p:cNvSpPr/>
          <p:nvPr/>
        </p:nvSpPr>
        <p:spPr>
          <a:xfrm>
            <a:off x="763961" y="3190522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Frankfurt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Shape 157"/>
          <p:cNvSpPr/>
          <p:nvPr/>
        </p:nvSpPr>
        <p:spPr>
          <a:xfrm>
            <a:off x="632571" y="3310349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sz="800" b="1" dirty="0" smtClean="0">
                <a:effectLst/>
                <a:latin typeface="Calibri" panose="020F0502020204030204" pitchFamily="34" charset="0"/>
              </a:rPr>
              <a:t>Paris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3" name="Shape 157"/>
          <p:cNvSpPr/>
          <p:nvPr/>
        </p:nvSpPr>
        <p:spPr>
          <a:xfrm>
            <a:off x="282013" y="3536052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Lisbon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4" name="Shape 157"/>
          <p:cNvSpPr/>
          <p:nvPr/>
        </p:nvSpPr>
        <p:spPr>
          <a:xfrm>
            <a:off x="566825" y="3427509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Barcelona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5" name="Shape 157"/>
          <p:cNvSpPr/>
          <p:nvPr/>
        </p:nvSpPr>
        <p:spPr>
          <a:xfrm>
            <a:off x="763961" y="3550562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Tunis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6" name="Shape 157"/>
          <p:cNvSpPr/>
          <p:nvPr/>
        </p:nvSpPr>
        <p:spPr>
          <a:xfrm>
            <a:off x="1331640" y="3438633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Ankara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7" name="Shape 157"/>
          <p:cNvSpPr/>
          <p:nvPr/>
        </p:nvSpPr>
        <p:spPr>
          <a:xfrm>
            <a:off x="1441971" y="3737440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Hebron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8" name="Shape 157"/>
          <p:cNvSpPr/>
          <p:nvPr/>
        </p:nvSpPr>
        <p:spPr>
          <a:xfrm>
            <a:off x="1726831" y="3422938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sz="800" b="1" dirty="0" smtClean="0">
                <a:effectLst/>
                <a:latin typeface="Calibri" panose="020F0502020204030204" pitchFamily="34" charset="0"/>
              </a:rPr>
              <a:t>Baku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9" name="Shape 157"/>
          <p:cNvSpPr/>
          <p:nvPr/>
        </p:nvSpPr>
        <p:spPr>
          <a:xfrm>
            <a:off x="1207688" y="3910602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algn="r"/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Abu Dhabi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0" name="Shape 157"/>
          <p:cNvSpPr/>
          <p:nvPr/>
        </p:nvSpPr>
        <p:spPr>
          <a:xfrm>
            <a:off x="1993988" y="3982610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Muscat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1" name="Shape 157"/>
          <p:cNvSpPr/>
          <p:nvPr/>
        </p:nvSpPr>
        <p:spPr>
          <a:xfrm>
            <a:off x="1409539" y="4089233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Khartoum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2" name="Shape 157"/>
          <p:cNvSpPr/>
          <p:nvPr/>
        </p:nvSpPr>
        <p:spPr>
          <a:xfrm>
            <a:off x="1524586" y="4260963"/>
            <a:ext cx="814193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Addis Ababa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3" name="Shape 157"/>
          <p:cNvSpPr/>
          <p:nvPr/>
        </p:nvSpPr>
        <p:spPr>
          <a:xfrm>
            <a:off x="1285365" y="4322772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err="1" smtClean="0">
                <a:effectLst/>
                <a:latin typeface="Calibri" panose="020F0502020204030204" pitchFamily="34" charset="0"/>
              </a:rPr>
              <a:t>Sennar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4" name="Shape 157"/>
          <p:cNvSpPr/>
          <p:nvPr/>
        </p:nvSpPr>
        <p:spPr>
          <a:xfrm>
            <a:off x="288848" y="4041230"/>
            <a:ext cx="89031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algn="r"/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North </a:t>
            </a:r>
            <a:r>
              <a:rPr lang="en-US" altLang="ko-KR" sz="800" b="1" dirty="0" err="1" smtClean="0">
                <a:effectLst/>
                <a:latin typeface="Calibri" panose="020F0502020204030204" pitchFamily="34" charset="0"/>
              </a:rPr>
              <a:t>Kordofan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5" name="Shape 157"/>
          <p:cNvSpPr/>
          <p:nvPr/>
        </p:nvSpPr>
        <p:spPr>
          <a:xfrm>
            <a:off x="100209" y="4208313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sz="800" b="1" dirty="0" smtClean="0">
                <a:effectLst/>
                <a:latin typeface="Calibri" panose="020F0502020204030204" pitchFamily="34" charset="0"/>
              </a:rPr>
              <a:t>Dakar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6" name="Shape 157"/>
          <p:cNvSpPr/>
          <p:nvPr/>
        </p:nvSpPr>
        <p:spPr>
          <a:xfrm>
            <a:off x="527876" y="4198076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algn="r"/>
            <a:r>
              <a:rPr lang="ko-KR" altLang="en-US" sz="800" b="1" dirty="0" smtClean="0">
                <a:effectLst/>
                <a:latin typeface="Calibri" panose="020F0502020204030204" pitchFamily="34" charset="0"/>
              </a:rPr>
              <a:t>     </a:t>
            </a:r>
            <a:r>
              <a:rPr lang="en-US" altLang="ko-KR" sz="800" b="1" dirty="0" err="1" smtClean="0">
                <a:effectLst/>
                <a:latin typeface="Calibri" panose="020F0502020204030204" pitchFamily="34" charset="0"/>
              </a:rPr>
              <a:t>Shaikan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7" name="Shape 157"/>
          <p:cNvSpPr/>
          <p:nvPr/>
        </p:nvSpPr>
        <p:spPr>
          <a:xfrm>
            <a:off x="802910" y="4331556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err="1" smtClean="0">
                <a:effectLst/>
                <a:latin typeface="Calibri" panose="020F0502020204030204" pitchFamily="34" charset="0"/>
              </a:rPr>
              <a:t>Hasahisa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8" name="Shape 157"/>
          <p:cNvSpPr/>
          <p:nvPr/>
        </p:nvSpPr>
        <p:spPr>
          <a:xfrm>
            <a:off x="1502600" y="4486666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Nairobi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9" name="Shape 157"/>
          <p:cNvSpPr/>
          <p:nvPr/>
        </p:nvSpPr>
        <p:spPr>
          <a:xfrm>
            <a:off x="1475656" y="4702690"/>
            <a:ext cx="894331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Dar </a:t>
            </a:r>
            <a:r>
              <a:rPr lang="en-US" altLang="ko-KR" sz="800" b="1" dirty="0" err="1" smtClean="0">
                <a:effectLst/>
                <a:latin typeface="Calibri" panose="020F0502020204030204" pitchFamily="34" charset="0"/>
              </a:rPr>
              <a:t>es</a:t>
            </a:r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 Salaam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0" name="Shape 157"/>
          <p:cNvSpPr/>
          <p:nvPr/>
        </p:nvSpPr>
        <p:spPr>
          <a:xfrm>
            <a:off x="615261" y="4918714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algn="r"/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Harare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1" name="Shape 157"/>
          <p:cNvSpPr/>
          <p:nvPr/>
        </p:nvSpPr>
        <p:spPr>
          <a:xfrm>
            <a:off x="1397757" y="5155176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Maputo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2" name="Shape 157"/>
          <p:cNvSpPr/>
          <p:nvPr/>
        </p:nvSpPr>
        <p:spPr>
          <a:xfrm>
            <a:off x="2267744" y="3084646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Astana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3" name="Shape 157"/>
          <p:cNvSpPr/>
          <p:nvPr/>
        </p:nvSpPr>
        <p:spPr>
          <a:xfrm>
            <a:off x="2297496" y="3334538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Tashkent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4" name="Shape 157"/>
          <p:cNvSpPr/>
          <p:nvPr/>
        </p:nvSpPr>
        <p:spPr>
          <a:xfrm>
            <a:off x="1993988" y="3761755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algn="r"/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Kathmandu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5" name="Shape 157"/>
          <p:cNvSpPr/>
          <p:nvPr/>
        </p:nvSpPr>
        <p:spPr>
          <a:xfrm>
            <a:off x="2901540" y="3624826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Chengdu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6" name="Shape 157"/>
          <p:cNvSpPr/>
          <p:nvPr/>
        </p:nvSpPr>
        <p:spPr>
          <a:xfrm>
            <a:off x="3257386" y="3190522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Ulaanbaatar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7" name="Shape 157"/>
          <p:cNvSpPr/>
          <p:nvPr/>
        </p:nvSpPr>
        <p:spPr>
          <a:xfrm>
            <a:off x="3829778" y="3327701"/>
            <a:ext cx="746612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Vladivostok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8" name="Shape 157"/>
          <p:cNvSpPr/>
          <p:nvPr/>
        </p:nvSpPr>
        <p:spPr>
          <a:xfrm>
            <a:off x="3707904" y="3492764"/>
            <a:ext cx="576063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Seoul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9" name="Shape 157"/>
          <p:cNvSpPr/>
          <p:nvPr/>
        </p:nvSpPr>
        <p:spPr>
          <a:xfrm>
            <a:off x="3751334" y="3672030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ko-KR" altLang="en-US" sz="800" b="1" dirty="0" smtClean="0">
                <a:effectLst/>
                <a:latin typeface="Calibri" panose="020F0502020204030204" pitchFamily="34" charset="0"/>
              </a:rPr>
              <a:t>  </a:t>
            </a:r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Saga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0" name="Shape 157"/>
          <p:cNvSpPr/>
          <p:nvPr/>
        </p:nvSpPr>
        <p:spPr>
          <a:xfrm>
            <a:off x="3074108" y="3766586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Zhejiang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1" name="Shape 157"/>
          <p:cNvSpPr/>
          <p:nvPr/>
        </p:nvSpPr>
        <p:spPr>
          <a:xfrm>
            <a:off x="3483653" y="3928378"/>
            <a:ext cx="576063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Ningbo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2" name="Shape 157"/>
          <p:cNvSpPr/>
          <p:nvPr/>
        </p:nvSpPr>
        <p:spPr>
          <a:xfrm>
            <a:off x="3203848" y="4023453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ko-KR" altLang="en-US" sz="800" b="1" dirty="0" smtClean="0">
                <a:effectLst/>
                <a:latin typeface="Calibri" panose="020F0502020204030204" pitchFamily="34" charset="0"/>
              </a:rPr>
              <a:t>  </a:t>
            </a:r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Hong Kong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3" name="Shape 157"/>
          <p:cNvSpPr/>
          <p:nvPr/>
        </p:nvSpPr>
        <p:spPr>
          <a:xfrm>
            <a:off x="3428257" y="4136304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ko-KR" altLang="en-US" sz="800" b="1" dirty="0" smtClean="0">
                <a:effectLst/>
                <a:latin typeface="Calibri" panose="020F0502020204030204" pitchFamily="34" charset="0"/>
              </a:rPr>
              <a:t>  </a:t>
            </a:r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Manila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4" name="Shape 157"/>
          <p:cNvSpPr/>
          <p:nvPr/>
        </p:nvSpPr>
        <p:spPr>
          <a:xfrm>
            <a:off x="2771800" y="3850291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sz="800" b="1" dirty="0" smtClean="0">
                <a:effectLst/>
                <a:latin typeface="Calibri" panose="020F0502020204030204" pitchFamily="34" charset="0"/>
              </a:rPr>
              <a:t>Dhaka N.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5" name="Shape 157"/>
          <p:cNvSpPr/>
          <p:nvPr/>
        </p:nvSpPr>
        <p:spPr>
          <a:xfrm>
            <a:off x="2362413" y="3950575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Agra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6" name="Shape 157"/>
          <p:cNvSpPr/>
          <p:nvPr/>
        </p:nvSpPr>
        <p:spPr>
          <a:xfrm>
            <a:off x="2686531" y="4074820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Dhaka S.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7" name="Shape 157"/>
          <p:cNvSpPr/>
          <p:nvPr/>
        </p:nvSpPr>
        <p:spPr>
          <a:xfrm>
            <a:off x="3045592" y="4209920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ko-KR" altLang="en-US" sz="800" b="1" dirty="0" smtClean="0">
                <a:effectLst/>
                <a:latin typeface="Calibri" panose="020F0502020204030204" pitchFamily="34" charset="0"/>
              </a:rPr>
              <a:t>  </a:t>
            </a:r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Bangkok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8" name="Shape 157"/>
          <p:cNvSpPr/>
          <p:nvPr/>
        </p:nvSpPr>
        <p:spPr>
          <a:xfrm>
            <a:off x="2964479" y="4322772"/>
            <a:ext cx="78685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err="1" smtClean="0">
                <a:effectLst/>
                <a:latin typeface="Calibri" panose="020F0502020204030204" pitchFamily="34" charset="0"/>
              </a:rPr>
              <a:t>Seberang</a:t>
            </a:r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ko-KR" sz="800" b="1" dirty="0" err="1" smtClean="0">
                <a:effectLst/>
                <a:latin typeface="Calibri" panose="020F0502020204030204" pitchFamily="34" charset="0"/>
              </a:rPr>
              <a:t>Perai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9" name="Shape 157"/>
          <p:cNvSpPr/>
          <p:nvPr/>
        </p:nvSpPr>
        <p:spPr>
          <a:xfrm>
            <a:off x="3140782" y="4454797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Bandung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0" name="Shape 157"/>
          <p:cNvSpPr/>
          <p:nvPr/>
        </p:nvSpPr>
        <p:spPr>
          <a:xfrm>
            <a:off x="3235839" y="4714857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Jakarta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1" name="Shape 157"/>
          <p:cNvSpPr/>
          <p:nvPr/>
        </p:nvSpPr>
        <p:spPr>
          <a:xfrm>
            <a:off x="3578164" y="4558674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err="1" smtClean="0">
                <a:effectLst/>
                <a:latin typeface="Calibri" panose="020F0502020204030204" pitchFamily="34" charset="0"/>
              </a:rPr>
              <a:t>Baubau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2" name="Shape 157"/>
          <p:cNvSpPr/>
          <p:nvPr/>
        </p:nvSpPr>
        <p:spPr>
          <a:xfrm>
            <a:off x="2481044" y="4401512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ko-KR" altLang="en-US" sz="800" b="1" dirty="0" smtClean="0">
                <a:effectLst/>
                <a:latin typeface="Calibri" panose="020F0502020204030204" pitchFamily="34" charset="0"/>
              </a:rPr>
              <a:t>  </a:t>
            </a:r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Galle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3" name="Shape 157"/>
          <p:cNvSpPr/>
          <p:nvPr/>
        </p:nvSpPr>
        <p:spPr>
          <a:xfrm>
            <a:off x="6444208" y="3530411"/>
            <a:ext cx="950694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San Francisco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4" name="Shape 157"/>
          <p:cNvSpPr/>
          <p:nvPr/>
        </p:nvSpPr>
        <p:spPr>
          <a:xfrm>
            <a:off x="7020272" y="4037498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Mexico City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5" name="Shape 157"/>
          <p:cNvSpPr/>
          <p:nvPr/>
        </p:nvSpPr>
        <p:spPr>
          <a:xfrm>
            <a:off x="7835220" y="4220941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Caracas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6" name="Shape 157"/>
          <p:cNvSpPr/>
          <p:nvPr/>
        </p:nvSpPr>
        <p:spPr>
          <a:xfrm>
            <a:off x="8258684" y="5056677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Sao Paulo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7" name="Shape 157"/>
          <p:cNvSpPr/>
          <p:nvPr/>
        </p:nvSpPr>
        <p:spPr>
          <a:xfrm>
            <a:off x="4946316" y="4846706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Suva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8" name="Shape 157"/>
          <p:cNvSpPr/>
          <p:nvPr/>
        </p:nvSpPr>
        <p:spPr>
          <a:xfrm>
            <a:off x="1417365" y="3534762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Antakya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9" name="Shape 157"/>
          <p:cNvSpPr/>
          <p:nvPr/>
        </p:nvSpPr>
        <p:spPr>
          <a:xfrm>
            <a:off x="7740352" y="5157192"/>
            <a:ext cx="633796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Asuncion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0" name="타원 1"/>
          <p:cNvSpPr/>
          <p:nvPr/>
        </p:nvSpPr>
        <p:spPr>
          <a:xfrm>
            <a:off x="7956384" y="5157192"/>
            <a:ext cx="72000" cy="72008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70"/>
          <p:cNvSpPr/>
          <p:nvPr/>
        </p:nvSpPr>
        <p:spPr>
          <a:xfrm>
            <a:off x="1698697" y="3498758"/>
            <a:ext cx="72000" cy="72008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Shape 157"/>
          <p:cNvSpPr/>
          <p:nvPr/>
        </p:nvSpPr>
        <p:spPr>
          <a:xfrm>
            <a:off x="1172194" y="3260951"/>
            <a:ext cx="711695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altLang="ko-KR" sz="800" b="1" dirty="0" smtClean="0">
                <a:effectLst/>
                <a:latin typeface="Calibri" panose="020F0502020204030204" pitchFamily="34" charset="0"/>
              </a:rPr>
              <a:t>Bucharest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cxnSp>
        <p:nvCxnSpPr>
          <p:cNvPr id="68" name="Elbow Connector 67"/>
          <p:cNvCxnSpPr/>
          <p:nvPr/>
        </p:nvCxnSpPr>
        <p:spPr>
          <a:xfrm flipV="1">
            <a:off x="1783298" y="2781741"/>
            <a:ext cx="818013" cy="28521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92242" y="2451956"/>
            <a:ext cx="1656576" cy="3385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="1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Ulyanovsk, European Regional Office, Russia</a:t>
            </a:r>
            <a:endParaRPr lang="en-US" sz="800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3338513" y="3762375"/>
            <a:ext cx="1124516" cy="166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463029" y="3776265"/>
            <a:ext cx="1226810" cy="5539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Chengdu, Asian Regional Office, China</a:t>
            </a:r>
            <a:endParaRPr lang="en-CA" sz="1000" b="1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739911" y="3663192"/>
            <a:ext cx="7231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417785" y="3260594"/>
            <a:ext cx="1226810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/>
              <a:t>President City Seoul, Korea</a:t>
            </a:r>
            <a:endParaRPr lang="en-CA" sz="1000" b="1" dirty="0"/>
          </a:p>
        </p:txBody>
      </p:sp>
      <p:sp>
        <p:nvSpPr>
          <p:cNvPr id="70" name="Shape 157"/>
          <p:cNvSpPr/>
          <p:nvPr/>
        </p:nvSpPr>
        <p:spPr>
          <a:xfrm>
            <a:off x="7469038" y="3457914"/>
            <a:ext cx="732268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sz="800" b="1" dirty="0" smtClean="0">
                <a:effectLst/>
                <a:latin typeface="Calibri" panose="020F0502020204030204" pitchFamily="34" charset="0"/>
              </a:rPr>
              <a:t>Pittsburgh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452320" y="3473450"/>
            <a:ext cx="62905" cy="58923"/>
          </a:xfrm>
          <a:prstGeom prst="ellipse">
            <a:avLst/>
          </a:prstGeom>
          <a:solidFill>
            <a:srgbClr val="7030A0">
              <a:alpha val="94000"/>
            </a:srgbClr>
          </a:solidFill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127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669719" y="1066800"/>
            <a:ext cx="5553281" cy="5084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657248" y="9178"/>
            <a:ext cx="4541989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j-lt"/>
              </a:rPr>
              <a:t>WeGO’s</a:t>
            </a:r>
            <a:r>
              <a:rPr lang="en-US" sz="3200" b="1" dirty="0" smtClean="0">
                <a:latin typeface="+mj-lt"/>
              </a:rPr>
              <a:t> Global Network of Cities</a:t>
            </a:r>
            <a:endParaRPr lang="en-US" sz="2000" b="1" dirty="0"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17497"/>
            <a:ext cx="908813" cy="8870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 75"/>
          <p:cNvSpPr/>
          <p:nvPr/>
        </p:nvSpPr>
        <p:spPr>
          <a:xfrm>
            <a:off x="595974" y="576064"/>
            <a:ext cx="938871" cy="8367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1393055" y="2991888"/>
            <a:ext cx="62905" cy="58923"/>
          </a:xfrm>
          <a:prstGeom prst="ellipse">
            <a:avLst/>
          </a:prstGeom>
          <a:solidFill>
            <a:srgbClr val="7030A0">
              <a:alpha val="94000"/>
            </a:srgbClr>
          </a:solidFill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127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Shape 157"/>
          <p:cNvSpPr/>
          <p:nvPr/>
        </p:nvSpPr>
        <p:spPr>
          <a:xfrm>
            <a:off x="1538653" y="2721480"/>
            <a:ext cx="605661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sz="800" b="1" dirty="0" smtClean="0">
                <a:effectLst/>
                <a:latin typeface="Calibri" panose="020F0502020204030204" pitchFamily="34" charset="0"/>
              </a:rPr>
              <a:t>Moscow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1463650" y="2892210"/>
            <a:ext cx="138613" cy="99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Shape 157"/>
          <p:cNvSpPr/>
          <p:nvPr/>
        </p:nvSpPr>
        <p:spPr>
          <a:xfrm>
            <a:off x="8165303" y="5296445"/>
            <a:ext cx="732268" cy="225703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FFFFFF">
                <a:alpha val="42673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r>
              <a:rPr lang="en-US" sz="800" b="1" dirty="0" smtClean="0">
                <a:effectLst/>
                <a:latin typeface="Calibri" panose="020F0502020204030204" pitchFamily="34" charset="0"/>
              </a:rPr>
              <a:t>Port </a:t>
            </a:r>
            <a:r>
              <a:rPr lang="en-US" sz="800" b="1" dirty="0" err="1" smtClean="0">
                <a:effectLst/>
                <a:latin typeface="Calibri" panose="020F0502020204030204" pitchFamily="34" charset="0"/>
              </a:rPr>
              <a:t>Alegre</a:t>
            </a:r>
            <a:endParaRPr sz="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148585" y="5311981"/>
            <a:ext cx="62905" cy="58923"/>
          </a:xfrm>
          <a:prstGeom prst="ellipse">
            <a:avLst/>
          </a:prstGeom>
          <a:solidFill>
            <a:srgbClr val="7030A0">
              <a:alpha val="94000"/>
            </a:srgbClr>
          </a:solidFill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127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4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69" grpId="0" animBg="1"/>
      <p:bldP spid="78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Q WeGO Emblem.png"/>
          <p:cNvPicPr>
            <a:picLocks noChangeAspect="1"/>
          </p:cNvPicPr>
          <p:nvPr/>
        </p:nvPicPr>
        <p:blipFill>
          <a:blip r:embed="rId2">
            <a:extLst/>
          </a:blip>
          <a:srcRect l="72345" t="2707" b="41783"/>
          <a:stretch>
            <a:fillRect/>
          </a:stretch>
        </p:blipFill>
        <p:spPr>
          <a:xfrm>
            <a:off x="7308304" y="7605464"/>
            <a:ext cx="613967" cy="594360"/>
          </a:xfrm>
          <a:prstGeom prst="rect">
            <a:avLst/>
          </a:prstGeom>
          <a:ln w="25400">
            <a:miter lim="400000"/>
          </a:ln>
          <a:effectLst>
            <a:outerShdw blurRad="190500" dist="25400" dir="3600000" rotWithShape="0">
              <a:srgbClr val="FFFFFF">
                <a:alpha val="65154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5978905" y="5157658"/>
            <a:ext cx="65024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indent="0" algn="l"/>
            <a:endParaRPr lang="en-US" sz="2400" b="1" smtClean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lvl="2" indent="0" algn="l"/>
            <a:r>
              <a:rPr lang="en-US" sz="2200" smtClean="0">
                <a:latin typeface="+mj-lt"/>
                <a:cs typeface="Arial" panose="020B0604020202020204" pitchFamily="34" charset="0"/>
              </a:rPr>
              <a:t> </a:t>
            </a:r>
            <a:endParaRPr lang="en-US" sz="2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51200" y="3953471"/>
            <a:ext cx="6502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effectLst/>
                <a:latin typeface="+mj-lt"/>
              </a:rPr>
              <a:t> </a:t>
            </a:r>
          </a:p>
        </p:txBody>
      </p:sp>
      <p:pic>
        <p:nvPicPr>
          <p:cNvPr id="24" name="Just WeG.png"/>
          <p:cNvPicPr>
            <a:picLocks noChangeAspect="1"/>
          </p:cNvPicPr>
          <p:nvPr/>
        </p:nvPicPr>
        <p:blipFill>
          <a:blip r:embed="rId3">
            <a:extLst/>
          </a:blip>
          <a:srcRect b="34043"/>
          <a:stretch>
            <a:fillRect/>
          </a:stretch>
        </p:blipFill>
        <p:spPr>
          <a:xfrm>
            <a:off x="5832774" y="7605464"/>
            <a:ext cx="1868503" cy="594360"/>
          </a:xfrm>
          <a:prstGeom prst="rect">
            <a:avLst/>
          </a:prstGeom>
          <a:ln w="12700">
            <a:miter lim="400000"/>
          </a:ln>
          <a:effectLst>
            <a:outerShdw blurRad="190500" dist="25400" dir="3600000" rotWithShape="0">
              <a:srgbClr val="FFFFFF">
                <a:alpha val="65154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6557420"/>
              </p:ext>
            </p:extLst>
          </p:nvPr>
        </p:nvGraphicFramePr>
        <p:xfrm>
          <a:off x="899592" y="1628800"/>
          <a:ext cx="73448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69719" y="1071883"/>
            <a:ext cx="7374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5283" y="324852"/>
            <a:ext cx="525653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/>
                </a:solidFill>
                <a:latin typeface="+mj-lt"/>
              </a:rPr>
              <a:t>O</a:t>
            </a:r>
            <a:r>
              <a:rPr lang="en-US" sz="3200" b="1" smtClean="0">
                <a:latin typeface="+mj-lt"/>
              </a:rPr>
              <a:t>verview of </a:t>
            </a:r>
            <a:r>
              <a:rPr lang="en-US" sz="3200" b="1" err="1" smtClean="0">
                <a:solidFill>
                  <a:srgbClr val="92D050"/>
                </a:solidFill>
                <a:latin typeface="+mj-lt"/>
              </a:rPr>
              <a:t>W</a:t>
            </a:r>
            <a:r>
              <a:rPr lang="en-US" sz="3200" b="1" err="1" smtClean="0">
                <a:latin typeface="+mj-lt"/>
              </a:rPr>
              <a:t>eGO</a:t>
            </a:r>
            <a:r>
              <a:rPr lang="en-US" sz="3200" b="1" smtClean="0">
                <a:latin typeface="+mj-lt"/>
              </a:rPr>
              <a:t> Activities</a:t>
            </a:r>
            <a:endParaRPr lang="en-US" sz="2000" b="1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497"/>
            <a:ext cx="908813" cy="8870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95974" y="576064"/>
            <a:ext cx="938871" cy="8367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" name="Group 14"/>
          <p:cNvGrpSpPr/>
          <p:nvPr/>
        </p:nvGrpSpPr>
        <p:grpSpPr>
          <a:xfrm>
            <a:off x="1498486" y="172544"/>
            <a:ext cx="5868133" cy="717504"/>
            <a:chOff x="3707944" y="171496"/>
            <a:chExt cx="3336903" cy="72385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707944" y="191410"/>
              <a:ext cx="3336903" cy="0"/>
            </a:xfrm>
            <a:prstGeom prst="line">
              <a:avLst/>
            </a:prstGeom>
            <a:ln w="381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35564" y="171496"/>
              <a:ext cx="0" cy="723854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2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creen 10-23-2015 10-12-0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96392" y="2924944"/>
            <a:ext cx="3591108" cy="2019122"/>
          </a:xfrm>
          <a:prstGeom prst="roundRect">
            <a:avLst>
              <a:gd name="adj" fmla="val 2365"/>
            </a:avLst>
          </a:prstGeom>
          <a:ln>
            <a:noFill/>
          </a:ln>
          <a:effectLst>
            <a:outerShdw blurRad="165100" dist="165100" dir="3000000" algn="t" rotWithShape="0">
              <a:srgbClr val="000000">
                <a:alpha val="27000"/>
              </a:srgbClr>
            </a:outerShdw>
          </a:effectLst>
          <a:scene3d>
            <a:camera prst="perspectiveRight" fov="1500000">
              <a:rot lat="300000" lon="1200000" rev="0"/>
            </a:camera>
            <a:lightRig rig="threePt" dir="t">
              <a:rot lat="0" lon="0" rev="19800000"/>
            </a:lightRig>
          </a:scene3d>
          <a:sp3d extrusionH="190500">
            <a:bevelT w="139700" h="12700" prst="softRound"/>
            <a:extrusionClr>
              <a:srgbClr val="000000"/>
            </a:extrusionClr>
            <a:contourClr>
              <a:srgbClr val="969696"/>
            </a:contour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6919620"/>
              </p:ext>
            </p:extLst>
          </p:nvPr>
        </p:nvGraphicFramePr>
        <p:xfrm>
          <a:off x="551126" y="1902505"/>
          <a:ext cx="46452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69719" y="1071883"/>
            <a:ext cx="7374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5283" y="274052"/>
            <a:ext cx="5183688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1"/>
                </a:solidFill>
                <a:latin typeface="+mj-lt"/>
              </a:rPr>
              <a:t>D</a:t>
            </a:r>
            <a:r>
              <a:rPr lang="en-US" sz="3200" b="1" smtClean="0">
                <a:latin typeface="+mj-lt"/>
              </a:rPr>
              <a:t>igital </a:t>
            </a:r>
            <a:r>
              <a:rPr lang="en-US" sz="3200" b="1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en-US" sz="3200" b="1" smtClean="0">
                <a:latin typeface="+mj-lt"/>
              </a:rPr>
              <a:t>apacity </a:t>
            </a:r>
            <a:r>
              <a:rPr lang="en-US" sz="3200" b="1" smtClean="0">
                <a:solidFill>
                  <a:schemeClr val="accent6"/>
                </a:solidFill>
                <a:latin typeface="+mj-lt"/>
              </a:rPr>
              <a:t>B</a:t>
            </a:r>
            <a:r>
              <a:rPr lang="en-US" sz="3200" b="1" smtClean="0">
                <a:latin typeface="+mj-lt"/>
              </a:rPr>
              <a:t>uilding</a:t>
            </a:r>
            <a:endParaRPr lang="en-US" sz="2000" b="1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7497"/>
            <a:ext cx="908813" cy="8870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95974" y="576064"/>
            <a:ext cx="938871" cy="8367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4" descr="http://www.pd4pic.com/images/tower-sign-access-point-router-internet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1" y="701430"/>
            <a:ext cx="542976" cy="5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98486" y="172544"/>
            <a:ext cx="5868133" cy="717504"/>
            <a:chOff x="3707944" y="171496"/>
            <a:chExt cx="3336903" cy="72385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707944" y="191410"/>
              <a:ext cx="3336903" cy="0"/>
            </a:xfrm>
            <a:prstGeom prst="line">
              <a:avLst/>
            </a:prstGeom>
            <a:ln w="381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35564" y="171496"/>
              <a:ext cx="0" cy="723854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22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>
            <a:grpSpLocks noChangeAspect="1"/>
          </p:cNvGrpSpPr>
          <p:nvPr/>
        </p:nvGrpSpPr>
        <p:grpSpPr>
          <a:xfrm rot="1489383">
            <a:off x="1066296" y="850448"/>
            <a:ext cx="4740504" cy="3966245"/>
            <a:chOff x="3638719" y="1826801"/>
            <a:chExt cx="4456455" cy="3728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1" name="Group 60"/>
            <p:cNvGrpSpPr/>
            <p:nvPr/>
          </p:nvGrpSpPr>
          <p:grpSpPr>
            <a:xfrm rot="2700000">
              <a:off x="4366586" y="4189346"/>
              <a:ext cx="638175" cy="2093910"/>
              <a:chOff x="1225452" y="3588212"/>
              <a:chExt cx="638175" cy="2093910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1225452" y="3588212"/>
                <a:ext cx="638175" cy="2093910"/>
              </a:xfrm>
              <a:custGeom>
                <a:avLst/>
                <a:gdLst>
                  <a:gd name="connsiteX0" fmla="*/ 161926 w 638175"/>
                  <a:gd name="connsiteY0" fmla="*/ 0 h 2093910"/>
                  <a:gd name="connsiteX1" fmla="*/ 319090 w 638175"/>
                  <a:gd name="connsiteY1" fmla="*/ 7936 h 2093910"/>
                  <a:gd name="connsiteX2" fmla="*/ 476251 w 638175"/>
                  <a:gd name="connsiteY2" fmla="*/ 0 h 2093910"/>
                  <a:gd name="connsiteX3" fmla="*/ 476251 w 638175"/>
                  <a:gd name="connsiteY3" fmla="*/ 703260 h 2093910"/>
                  <a:gd name="connsiteX4" fmla="*/ 636095 w 638175"/>
                  <a:gd name="connsiteY4" fmla="*/ 703260 h 2093910"/>
                  <a:gd name="connsiteX5" fmla="*/ 638175 w 638175"/>
                  <a:gd name="connsiteY5" fmla="*/ 723897 h 2093910"/>
                  <a:gd name="connsiteX6" fmla="*/ 638175 w 638175"/>
                  <a:gd name="connsiteY6" fmla="*/ 1892298 h 2093910"/>
                  <a:gd name="connsiteX7" fmla="*/ 436563 w 638175"/>
                  <a:gd name="connsiteY7" fmla="*/ 2093910 h 2093910"/>
                  <a:gd name="connsiteX8" fmla="*/ 201612 w 638175"/>
                  <a:gd name="connsiteY8" fmla="*/ 2093910 h 2093910"/>
                  <a:gd name="connsiteX9" fmla="*/ 0 w 638175"/>
                  <a:gd name="connsiteY9" fmla="*/ 1892298 h 2093910"/>
                  <a:gd name="connsiteX10" fmla="*/ 0 w 638175"/>
                  <a:gd name="connsiteY10" fmla="*/ 723897 h 2093910"/>
                  <a:gd name="connsiteX11" fmla="*/ 2081 w 638175"/>
                  <a:gd name="connsiteY11" fmla="*/ 703260 h 2093910"/>
                  <a:gd name="connsiteX12" fmla="*/ 161926 w 638175"/>
                  <a:gd name="connsiteY12" fmla="*/ 703260 h 209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175" h="2093910">
                    <a:moveTo>
                      <a:pt x="161926" y="0"/>
                    </a:moveTo>
                    <a:lnTo>
                      <a:pt x="319090" y="7936"/>
                    </a:lnTo>
                    <a:lnTo>
                      <a:pt x="476251" y="0"/>
                    </a:lnTo>
                    <a:lnTo>
                      <a:pt x="476251" y="703260"/>
                    </a:lnTo>
                    <a:lnTo>
                      <a:pt x="636095" y="703260"/>
                    </a:lnTo>
                    <a:lnTo>
                      <a:pt x="638175" y="723897"/>
                    </a:lnTo>
                    <a:lnTo>
                      <a:pt x="638175" y="1892298"/>
                    </a:lnTo>
                    <a:cubicBezTo>
                      <a:pt x="638175" y="2003645"/>
                      <a:pt x="547910" y="2093910"/>
                      <a:pt x="436563" y="2093910"/>
                    </a:cubicBezTo>
                    <a:lnTo>
                      <a:pt x="201612" y="2093910"/>
                    </a:lnTo>
                    <a:cubicBezTo>
                      <a:pt x="90265" y="2093910"/>
                      <a:pt x="0" y="2003645"/>
                      <a:pt x="0" y="1892298"/>
                    </a:cubicBezTo>
                    <a:lnTo>
                      <a:pt x="0" y="723897"/>
                    </a:lnTo>
                    <a:lnTo>
                      <a:pt x="2081" y="703260"/>
                    </a:lnTo>
                    <a:lnTo>
                      <a:pt x="161926" y="70326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1544539" y="3588212"/>
                <a:ext cx="319088" cy="2093910"/>
              </a:xfrm>
              <a:custGeom>
                <a:avLst/>
                <a:gdLst>
                  <a:gd name="connsiteX0" fmla="*/ 157164 w 319088"/>
                  <a:gd name="connsiteY0" fmla="*/ 0 h 2093910"/>
                  <a:gd name="connsiteX1" fmla="*/ 157164 w 319088"/>
                  <a:gd name="connsiteY1" fmla="*/ 703260 h 2093910"/>
                  <a:gd name="connsiteX2" fmla="*/ 317008 w 319088"/>
                  <a:gd name="connsiteY2" fmla="*/ 703260 h 2093910"/>
                  <a:gd name="connsiteX3" fmla="*/ 319088 w 319088"/>
                  <a:gd name="connsiteY3" fmla="*/ 723897 h 2093910"/>
                  <a:gd name="connsiteX4" fmla="*/ 319088 w 319088"/>
                  <a:gd name="connsiteY4" fmla="*/ 1892298 h 2093910"/>
                  <a:gd name="connsiteX5" fmla="*/ 117476 w 319088"/>
                  <a:gd name="connsiteY5" fmla="*/ 2093910 h 2093910"/>
                  <a:gd name="connsiteX6" fmla="*/ 0 w 319088"/>
                  <a:gd name="connsiteY6" fmla="*/ 2093910 h 2093910"/>
                  <a:gd name="connsiteX7" fmla="*/ 0 w 319088"/>
                  <a:gd name="connsiteY7" fmla="*/ 7936 h 2093910"/>
                  <a:gd name="connsiteX8" fmla="*/ 3 w 319088"/>
                  <a:gd name="connsiteY8" fmla="*/ 7936 h 2093910"/>
                  <a:gd name="connsiteX9" fmla="*/ 157164 w 319088"/>
                  <a:gd name="connsiteY9" fmla="*/ 0 h 209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088" h="2093910">
                    <a:moveTo>
                      <a:pt x="157164" y="0"/>
                    </a:moveTo>
                    <a:lnTo>
                      <a:pt x="157164" y="703260"/>
                    </a:lnTo>
                    <a:lnTo>
                      <a:pt x="317008" y="703260"/>
                    </a:lnTo>
                    <a:lnTo>
                      <a:pt x="319088" y="723897"/>
                    </a:lnTo>
                    <a:lnTo>
                      <a:pt x="319088" y="1892298"/>
                    </a:lnTo>
                    <a:cubicBezTo>
                      <a:pt x="319088" y="2003645"/>
                      <a:pt x="228823" y="2093910"/>
                      <a:pt x="117476" y="2093910"/>
                    </a:cubicBezTo>
                    <a:lnTo>
                      <a:pt x="0" y="2093910"/>
                    </a:lnTo>
                    <a:lnTo>
                      <a:pt x="0" y="7936"/>
                    </a:lnTo>
                    <a:lnTo>
                      <a:pt x="3" y="7936"/>
                    </a:lnTo>
                    <a:lnTo>
                      <a:pt x="157164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Oval 61"/>
            <p:cNvSpPr/>
            <p:nvPr/>
          </p:nvSpPr>
          <p:spPr>
            <a:xfrm rot="5400000">
              <a:off x="4961449" y="1826801"/>
              <a:ext cx="3133725" cy="3133725"/>
            </a:xfrm>
            <a:prstGeom prst="ellipse">
              <a:avLst/>
            </a:prstGeom>
            <a:noFill/>
            <a:ln w="76200">
              <a:solidFill>
                <a:srgbClr val="2E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69719" y="1071883"/>
            <a:ext cx="7374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28831" y="350252"/>
            <a:ext cx="646791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Consultation &amp; Feasibility Project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7497"/>
            <a:ext cx="908813" cy="8870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5974" y="576064"/>
            <a:ext cx="938871" cy="8367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4" descr="http://www.free-icons-download.net/images/mind-888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0" y="684564"/>
            <a:ext cx="764578" cy="6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498486" y="172544"/>
            <a:ext cx="6817930" cy="717504"/>
            <a:chOff x="3707944" y="171496"/>
            <a:chExt cx="3336903" cy="72385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07944" y="191410"/>
              <a:ext cx="3336903" cy="0"/>
            </a:xfrm>
            <a:prstGeom prst="line">
              <a:avLst/>
            </a:prstGeom>
            <a:ln w="381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035564" y="171496"/>
              <a:ext cx="0" cy="723854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 flipH="1">
            <a:off x="7977" y="2953520"/>
            <a:ext cx="8922924" cy="3897326"/>
            <a:chOff x="3756025" y="2001838"/>
            <a:chExt cx="4295775" cy="3330576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3756025" y="2001838"/>
              <a:ext cx="4295775" cy="3330575"/>
            </a:xfrm>
            <a:custGeom>
              <a:avLst/>
              <a:gdLst>
                <a:gd name="T0" fmla="*/ 3459 w 8118"/>
                <a:gd name="T1" fmla="*/ 6224 h 6296"/>
                <a:gd name="T2" fmla="*/ 4254 w 8118"/>
                <a:gd name="T3" fmla="*/ 5751 h 6296"/>
                <a:gd name="T4" fmla="*/ 4863 w 8118"/>
                <a:gd name="T5" fmla="*/ 5229 h 6296"/>
                <a:gd name="T6" fmla="*/ 5206 w 8118"/>
                <a:gd name="T7" fmla="*/ 4744 h 6296"/>
                <a:gd name="T8" fmla="*/ 5288 w 8118"/>
                <a:gd name="T9" fmla="*/ 4488 h 6296"/>
                <a:gd name="T10" fmla="*/ 5287 w 8118"/>
                <a:gd name="T11" fmla="*/ 4243 h 6296"/>
                <a:gd name="T12" fmla="*/ 5192 w 8118"/>
                <a:gd name="T13" fmla="*/ 4016 h 6296"/>
                <a:gd name="T14" fmla="*/ 4996 w 8118"/>
                <a:gd name="T15" fmla="*/ 3810 h 6296"/>
                <a:gd name="T16" fmla="*/ 4789 w 8118"/>
                <a:gd name="T17" fmla="*/ 3677 h 6296"/>
                <a:gd name="T18" fmla="*/ 4050 w 8118"/>
                <a:gd name="T19" fmla="*/ 3356 h 6296"/>
                <a:gd name="T20" fmla="*/ 2882 w 8118"/>
                <a:gd name="T21" fmla="*/ 3013 h 6296"/>
                <a:gd name="T22" fmla="*/ 1377 w 8118"/>
                <a:gd name="T23" fmla="*/ 2619 h 6296"/>
                <a:gd name="T24" fmla="*/ 747 w 8118"/>
                <a:gd name="T25" fmla="*/ 2387 h 6296"/>
                <a:gd name="T26" fmla="*/ 475 w 8118"/>
                <a:gd name="T27" fmla="*/ 2216 h 6296"/>
                <a:gd name="T28" fmla="*/ 356 w 8118"/>
                <a:gd name="T29" fmla="*/ 2023 h 6296"/>
                <a:gd name="T30" fmla="*/ 396 w 8118"/>
                <a:gd name="T31" fmla="*/ 1840 h 6296"/>
                <a:gd name="T32" fmla="*/ 516 w 8118"/>
                <a:gd name="T33" fmla="*/ 1693 h 6296"/>
                <a:gd name="T34" fmla="*/ 866 w 8118"/>
                <a:gd name="T35" fmla="*/ 1474 h 6296"/>
                <a:gd name="T36" fmla="*/ 1594 w 8118"/>
                <a:gd name="T37" fmla="*/ 1209 h 6296"/>
                <a:gd name="T38" fmla="*/ 2453 w 8118"/>
                <a:gd name="T39" fmla="*/ 910 h 6296"/>
                <a:gd name="T40" fmla="*/ 2644 w 8118"/>
                <a:gd name="T41" fmla="*/ 779 h 6296"/>
                <a:gd name="T42" fmla="*/ 2703 w 8118"/>
                <a:gd name="T43" fmla="*/ 649 h 6296"/>
                <a:gd name="T44" fmla="*/ 2661 w 8118"/>
                <a:gd name="T45" fmla="*/ 525 h 6296"/>
                <a:gd name="T46" fmla="*/ 2470 w 8118"/>
                <a:gd name="T47" fmla="*/ 377 h 6296"/>
                <a:gd name="T48" fmla="*/ 2062 w 8118"/>
                <a:gd name="T49" fmla="*/ 249 h 6296"/>
                <a:gd name="T50" fmla="*/ 1014 w 8118"/>
                <a:gd name="T51" fmla="*/ 123 h 6296"/>
                <a:gd name="T52" fmla="*/ 0 w 8118"/>
                <a:gd name="T53" fmla="*/ 95 h 6296"/>
                <a:gd name="T54" fmla="*/ 598 w 8118"/>
                <a:gd name="T55" fmla="*/ 5 h 6296"/>
                <a:gd name="T56" fmla="*/ 1918 w 8118"/>
                <a:gd name="T57" fmla="*/ 93 h 6296"/>
                <a:gd name="T58" fmla="*/ 2563 w 8118"/>
                <a:gd name="T59" fmla="*/ 221 h 6296"/>
                <a:gd name="T60" fmla="*/ 2929 w 8118"/>
                <a:gd name="T61" fmla="*/ 391 h 6296"/>
                <a:gd name="T62" fmla="*/ 3026 w 8118"/>
                <a:gd name="T63" fmla="*/ 502 h 6296"/>
                <a:gd name="T64" fmla="*/ 3059 w 8118"/>
                <a:gd name="T65" fmla="*/ 640 h 6296"/>
                <a:gd name="T66" fmla="*/ 2994 w 8118"/>
                <a:gd name="T67" fmla="*/ 767 h 6296"/>
                <a:gd name="T68" fmla="*/ 2689 w 8118"/>
                <a:gd name="T69" fmla="*/ 979 h 6296"/>
                <a:gd name="T70" fmla="*/ 1936 w 8118"/>
                <a:gd name="T71" fmla="*/ 1306 h 6296"/>
                <a:gd name="T72" fmla="*/ 1429 w 8118"/>
                <a:gd name="T73" fmla="*/ 1589 h 6296"/>
                <a:gd name="T74" fmla="*/ 1303 w 8118"/>
                <a:gd name="T75" fmla="*/ 1729 h 6296"/>
                <a:gd name="T76" fmla="*/ 1292 w 8118"/>
                <a:gd name="T77" fmla="*/ 1867 h 6296"/>
                <a:gd name="T78" fmla="*/ 1463 w 8118"/>
                <a:gd name="T79" fmla="*/ 2026 h 6296"/>
                <a:gd name="T80" fmla="*/ 1872 w 8118"/>
                <a:gd name="T81" fmla="*/ 2201 h 6296"/>
                <a:gd name="T82" fmla="*/ 2962 w 8118"/>
                <a:gd name="T83" fmla="*/ 2495 h 6296"/>
                <a:gd name="T84" fmla="*/ 5216 w 8118"/>
                <a:gd name="T85" fmla="*/ 3022 h 6296"/>
                <a:gd name="T86" fmla="*/ 6311 w 8118"/>
                <a:gd name="T87" fmla="*/ 3368 h 6296"/>
                <a:gd name="T88" fmla="*/ 6705 w 8118"/>
                <a:gd name="T89" fmla="*/ 3545 h 6296"/>
                <a:gd name="T90" fmla="*/ 7424 w 8118"/>
                <a:gd name="T91" fmla="*/ 3998 h 6296"/>
                <a:gd name="T92" fmla="*/ 7873 w 8118"/>
                <a:gd name="T93" fmla="*/ 4492 h 6296"/>
                <a:gd name="T94" fmla="*/ 8086 w 8118"/>
                <a:gd name="T95" fmla="*/ 5022 h 6296"/>
                <a:gd name="T96" fmla="*/ 8104 w 8118"/>
                <a:gd name="T97" fmla="*/ 5589 h 6296"/>
                <a:gd name="T98" fmla="*/ 7960 w 8118"/>
                <a:gd name="T99" fmla="*/ 6193 h 6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18" h="6296">
                  <a:moveTo>
                    <a:pt x="7922" y="6296"/>
                  </a:moveTo>
                  <a:lnTo>
                    <a:pt x="3312" y="6296"/>
                  </a:lnTo>
                  <a:lnTo>
                    <a:pt x="3459" y="6224"/>
                  </a:lnTo>
                  <a:lnTo>
                    <a:pt x="3740" y="6075"/>
                  </a:lnTo>
                  <a:lnTo>
                    <a:pt x="4007" y="5916"/>
                  </a:lnTo>
                  <a:lnTo>
                    <a:pt x="4254" y="5751"/>
                  </a:lnTo>
                  <a:lnTo>
                    <a:pt x="4480" y="5581"/>
                  </a:lnTo>
                  <a:lnTo>
                    <a:pt x="4685" y="5407"/>
                  </a:lnTo>
                  <a:lnTo>
                    <a:pt x="4863" y="5229"/>
                  </a:lnTo>
                  <a:lnTo>
                    <a:pt x="5016" y="5052"/>
                  </a:lnTo>
                  <a:lnTo>
                    <a:pt x="5137" y="4875"/>
                  </a:lnTo>
                  <a:lnTo>
                    <a:pt x="5206" y="4744"/>
                  </a:lnTo>
                  <a:lnTo>
                    <a:pt x="5242" y="4658"/>
                  </a:lnTo>
                  <a:lnTo>
                    <a:pt x="5270" y="4571"/>
                  </a:lnTo>
                  <a:lnTo>
                    <a:pt x="5288" y="4488"/>
                  </a:lnTo>
                  <a:lnTo>
                    <a:pt x="5297" y="4404"/>
                  </a:lnTo>
                  <a:lnTo>
                    <a:pt x="5297" y="4322"/>
                  </a:lnTo>
                  <a:lnTo>
                    <a:pt x="5287" y="4243"/>
                  </a:lnTo>
                  <a:lnTo>
                    <a:pt x="5265" y="4165"/>
                  </a:lnTo>
                  <a:lnTo>
                    <a:pt x="5234" y="4089"/>
                  </a:lnTo>
                  <a:lnTo>
                    <a:pt x="5192" y="4016"/>
                  </a:lnTo>
                  <a:lnTo>
                    <a:pt x="5138" y="3944"/>
                  </a:lnTo>
                  <a:lnTo>
                    <a:pt x="5074" y="3876"/>
                  </a:lnTo>
                  <a:lnTo>
                    <a:pt x="4996" y="3810"/>
                  </a:lnTo>
                  <a:lnTo>
                    <a:pt x="4908" y="3746"/>
                  </a:lnTo>
                  <a:lnTo>
                    <a:pt x="4858" y="3717"/>
                  </a:lnTo>
                  <a:lnTo>
                    <a:pt x="4789" y="3677"/>
                  </a:lnTo>
                  <a:lnTo>
                    <a:pt x="4640" y="3599"/>
                  </a:lnTo>
                  <a:lnTo>
                    <a:pt x="4401" y="3490"/>
                  </a:lnTo>
                  <a:lnTo>
                    <a:pt x="4050" y="3356"/>
                  </a:lnTo>
                  <a:lnTo>
                    <a:pt x="3674" y="3234"/>
                  </a:lnTo>
                  <a:lnTo>
                    <a:pt x="3282" y="3120"/>
                  </a:lnTo>
                  <a:lnTo>
                    <a:pt x="2882" y="3013"/>
                  </a:lnTo>
                  <a:lnTo>
                    <a:pt x="2284" y="2862"/>
                  </a:lnTo>
                  <a:lnTo>
                    <a:pt x="1722" y="2717"/>
                  </a:lnTo>
                  <a:lnTo>
                    <a:pt x="1377" y="2619"/>
                  </a:lnTo>
                  <a:lnTo>
                    <a:pt x="1069" y="2519"/>
                  </a:lnTo>
                  <a:lnTo>
                    <a:pt x="867" y="2442"/>
                  </a:lnTo>
                  <a:lnTo>
                    <a:pt x="747" y="2387"/>
                  </a:lnTo>
                  <a:lnTo>
                    <a:pt x="641" y="2332"/>
                  </a:lnTo>
                  <a:lnTo>
                    <a:pt x="550" y="2275"/>
                  </a:lnTo>
                  <a:lnTo>
                    <a:pt x="475" y="2216"/>
                  </a:lnTo>
                  <a:lnTo>
                    <a:pt x="416" y="2154"/>
                  </a:lnTo>
                  <a:lnTo>
                    <a:pt x="377" y="2090"/>
                  </a:lnTo>
                  <a:lnTo>
                    <a:pt x="356" y="2023"/>
                  </a:lnTo>
                  <a:lnTo>
                    <a:pt x="356" y="1952"/>
                  </a:lnTo>
                  <a:lnTo>
                    <a:pt x="376" y="1879"/>
                  </a:lnTo>
                  <a:lnTo>
                    <a:pt x="396" y="1840"/>
                  </a:lnTo>
                  <a:lnTo>
                    <a:pt x="415" y="1810"/>
                  </a:lnTo>
                  <a:lnTo>
                    <a:pt x="461" y="1751"/>
                  </a:lnTo>
                  <a:lnTo>
                    <a:pt x="516" y="1693"/>
                  </a:lnTo>
                  <a:lnTo>
                    <a:pt x="580" y="1640"/>
                  </a:lnTo>
                  <a:lnTo>
                    <a:pt x="691" y="1565"/>
                  </a:lnTo>
                  <a:lnTo>
                    <a:pt x="866" y="1474"/>
                  </a:lnTo>
                  <a:lnTo>
                    <a:pt x="1060" y="1391"/>
                  </a:lnTo>
                  <a:lnTo>
                    <a:pt x="1269" y="1314"/>
                  </a:lnTo>
                  <a:lnTo>
                    <a:pt x="1594" y="1209"/>
                  </a:lnTo>
                  <a:lnTo>
                    <a:pt x="2019" y="1078"/>
                  </a:lnTo>
                  <a:lnTo>
                    <a:pt x="2297" y="979"/>
                  </a:lnTo>
                  <a:lnTo>
                    <a:pt x="2453" y="910"/>
                  </a:lnTo>
                  <a:lnTo>
                    <a:pt x="2548" y="855"/>
                  </a:lnTo>
                  <a:lnTo>
                    <a:pt x="2601" y="817"/>
                  </a:lnTo>
                  <a:lnTo>
                    <a:pt x="2644" y="779"/>
                  </a:lnTo>
                  <a:lnTo>
                    <a:pt x="2676" y="737"/>
                  </a:lnTo>
                  <a:lnTo>
                    <a:pt x="2696" y="694"/>
                  </a:lnTo>
                  <a:lnTo>
                    <a:pt x="2703" y="649"/>
                  </a:lnTo>
                  <a:lnTo>
                    <a:pt x="2697" y="601"/>
                  </a:lnTo>
                  <a:lnTo>
                    <a:pt x="2677" y="551"/>
                  </a:lnTo>
                  <a:lnTo>
                    <a:pt x="2661" y="525"/>
                  </a:lnTo>
                  <a:lnTo>
                    <a:pt x="2637" y="492"/>
                  </a:lnTo>
                  <a:lnTo>
                    <a:pt x="2565" y="432"/>
                  </a:lnTo>
                  <a:lnTo>
                    <a:pt x="2470" y="377"/>
                  </a:lnTo>
                  <a:lnTo>
                    <a:pt x="2353" y="329"/>
                  </a:lnTo>
                  <a:lnTo>
                    <a:pt x="2216" y="286"/>
                  </a:lnTo>
                  <a:lnTo>
                    <a:pt x="2062" y="249"/>
                  </a:lnTo>
                  <a:lnTo>
                    <a:pt x="1806" y="203"/>
                  </a:lnTo>
                  <a:lnTo>
                    <a:pt x="1423" y="155"/>
                  </a:lnTo>
                  <a:lnTo>
                    <a:pt x="1014" y="123"/>
                  </a:lnTo>
                  <a:lnTo>
                    <a:pt x="598" y="105"/>
                  </a:lnTo>
                  <a:lnTo>
                    <a:pt x="192" y="96"/>
                  </a:lnTo>
                  <a:lnTo>
                    <a:pt x="0" y="95"/>
                  </a:lnTo>
                  <a:lnTo>
                    <a:pt x="0" y="1"/>
                  </a:lnTo>
                  <a:lnTo>
                    <a:pt x="186" y="0"/>
                  </a:lnTo>
                  <a:lnTo>
                    <a:pt x="598" y="5"/>
                  </a:lnTo>
                  <a:lnTo>
                    <a:pt x="1038" y="20"/>
                  </a:lnTo>
                  <a:lnTo>
                    <a:pt x="1486" y="48"/>
                  </a:lnTo>
                  <a:lnTo>
                    <a:pt x="1918" y="93"/>
                  </a:lnTo>
                  <a:lnTo>
                    <a:pt x="2215" y="141"/>
                  </a:lnTo>
                  <a:lnTo>
                    <a:pt x="2398" y="178"/>
                  </a:lnTo>
                  <a:lnTo>
                    <a:pt x="2563" y="221"/>
                  </a:lnTo>
                  <a:lnTo>
                    <a:pt x="2709" y="272"/>
                  </a:lnTo>
                  <a:lnTo>
                    <a:pt x="2831" y="328"/>
                  </a:lnTo>
                  <a:lnTo>
                    <a:pt x="2929" y="391"/>
                  </a:lnTo>
                  <a:lnTo>
                    <a:pt x="2967" y="427"/>
                  </a:lnTo>
                  <a:lnTo>
                    <a:pt x="2990" y="453"/>
                  </a:lnTo>
                  <a:lnTo>
                    <a:pt x="3026" y="502"/>
                  </a:lnTo>
                  <a:lnTo>
                    <a:pt x="3049" y="550"/>
                  </a:lnTo>
                  <a:lnTo>
                    <a:pt x="3060" y="596"/>
                  </a:lnTo>
                  <a:lnTo>
                    <a:pt x="3059" y="640"/>
                  </a:lnTo>
                  <a:lnTo>
                    <a:pt x="3047" y="684"/>
                  </a:lnTo>
                  <a:lnTo>
                    <a:pt x="3026" y="727"/>
                  </a:lnTo>
                  <a:lnTo>
                    <a:pt x="2994" y="767"/>
                  </a:lnTo>
                  <a:lnTo>
                    <a:pt x="2932" y="828"/>
                  </a:lnTo>
                  <a:lnTo>
                    <a:pt x="2823" y="904"/>
                  </a:lnTo>
                  <a:lnTo>
                    <a:pt x="2689" y="979"/>
                  </a:lnTo>
                  <a:lnTo>
                    <a:pt x="2535" y="1052"/>
                  </a:lnTo>
                  <a:lnTo>
                    <a:pt x="2284" y="1160"/>
                  </a:lnTo>
                  <a:lnTo>
                    <a:pt x="1936" y="1306"/>
                  </a:lnTo>
                  <a:lnTo>
                    <a:pt x="1694" y="1422"/>
                  </a:lnTo>
                  <a:lnTo>
                    <a:pt x="1550" y="1503"/>
                  </a:lnTo>
                  <a:lnTo>
                    <a:pt x="1429" y="1589"/>
                  </a:lnTo>
                  <a:lnTo>
                    <a:pt x="1357" y="1657"/>
                  </a:lnTo>
                  <a:lnTo>
                    <a:pt x="1319" y="1704"/>
                  </a:lnTo>
                  <a:lnTo>
                    <a:pt x="1303" y="1729"/>
                  </a:lnTo>
                  <a:lnTo>
                    <a:pt x="1287" y="1758"/>
                  </a:lnTo>
                  <a:lnTo>
                    <a:pt x="1277" y="1814"/>
                  </a:lnTo>
                  <a:lnTo>
                    <a:pt x="1292" y="1867"/>
                  </a:lnTo>
                  <a:lnTo>
                    <a:pt x="1328" y="1922"/>
                  </a:lnTo>
                  <a:lnTo>
                    <a:pt x="1385" y="1974"/>
                  </a:lnTo>
                  <a:lnTo>
                    <a:pt x="1463" y="2026"/>
                  </a:lnTo>
                  <a:lnTo>
                    <a:pt x="1558" y="2076"/>
                  </a:lnTo>
                  <a:lnTo>
                    <a:pt x="1673" y="2126"/>
                  </a:lnTo>
                  <a:lnTo>
                    <a:pt x="1872" y="2201"/>
                  </a:lnTo>
                  <a:lnTo>
                    <a:pt x="2190" y="2299"/>
                  </a:lnTo>
                  <a:lnTo>
                    <a:pt x="2558" y="2397"/>
                  </a:lnTo>
                  <a:lnTo>
                    <a:pt x="2962" y="2495"/>
                  </a:lnTo>
                  <a:lnTo>
                    <a:pt x="3618" y="2643"/>
                  </a:lnTo>
                  <a:lnTo>
                    <a:pt x="4539" y="2854"/>
                  </a:lnTo>
                  <a:lnTo>
                    <a:pt x="5216" y="3022"/>
                  </a:lnTo>
                  <a:lnTo>
                    <a:pt x="5644" y="3142"/>
                  </a:lnTo>
                  <a:lnTo>
                    <a:pt x="6041" y="3268"/>
                  </a:lnTo>
                  <a:lnTo>
                    <a:pt x="6311" y="3368"/>
                  </a:lnTo>
                  <a:lnTo>
                    <a:pt x="6478" y="3437"/>
                  </a:lnTo>
                  <a:lnTo>
                    <a:pt x="6556" y="3473"/>
                  </a:lnTo>
                  <a:lnTo>
                    <a:pt x="6705" y="3545"/>
                  </a:lnTo>
                  <a:lnTo>
                    <a:pt x="6978" y="3692"/>
                  </a:lnTo>
                  <a:lnTo>
                    <a:pt x="7217" y="3843"/>
                  </a:lnTo>
                  <a:lnTo>
                    <a:pt x="7424" y="3998"/>
                  </a:lnTo>
                  <a:lnTo>
                    <a:pt x="7603" y="4158"/>
                  </a:lnTo>
                  <a:lnTo>
                    <a:pt x="7751" y="4322"/>
                  </a:lnTo>
                  <a:lnTo>
                    <a:pt x="7873" y="4492"/>
                  </a:lnTo>
                  <a:lnTo>
                    <a:pt x="7968" y="4665"/>
                  </a:lnTo>
                  <a:lnTo>
                    <a:pt x="8039" y="4842"/>
                  </a:lnTo>
                  <a:lnTo>
                    <a:pt x="8086" y="5022"/>
                  </a:lnTo>
                  <a:lnTo>
                    <a:pt x="8112" y="5208"/>
                  </a:lnTo>
                  <a:lnTo>
                    <a:pt x="8118" y="5396"/>
                  </a:lnTo>
                  <a:lnTo>
                    <a:pt x="8104" y="5589"/>
                  </a:lnTo>
                  <a:lnTo>
                    <a:pt x="8072" y="5787"/>
                  </a:lnTo>
                  <a:lnTo>
                    <a:pt x="8023" y="5987"/>
                  </a:lnTo>
                  <a:lnTo>
                    <a:pt x="7960" y="6193"/>
                  </a:lnTo>
                  <a:lnTo>
                    <a:pt x="7922" y="6296"/>
                  </a:lnTo>
                  <a:lnTo>
                    <a:pt x="7922" y="629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3756025" y="2046288"/>
              <a:ext cx="2897188" cy="3286125"/>
            </a:xfrm>
            <a:custGeom>
              <a:avLst/>
              <a:gdLst>
                <a:gd name="T0" fmla="*/ 3641 w 5475"/>
                <a:gd name="T1" fmla="*/ 6137 h 6210"/>
                <a:gd name="T2" fmla="*/ 4407 w 5475"/>
                <a:gd name="T3" fmla="*/ 5659 h 6210"/>
                <a:gd name="T4" fmla="*/ 4989 w 5475"/>
                <a:gd name="T5" fmla="*/ 5136 h 6210"/>
                <a:gd name="T6" fmla="*/ 5310 w 5475"/>
                <a:gd name="T7" fmla="*/ 4651 h 6210"/>
                <a:gd name="T8" fmla="*/ 5380 w 5475"/>
                <a:gd name="T9" fmla="*/ 4395 h 6210"/>
                <a:gd name="T10" fmla="*/ 5370 w 5475"/>
                <a:gd name="T11" fmla="*/ 4151 h 6210"/>
                <a:gd name="T12" fmla="*/ 5268 w 5475"/>
                <a:gd name="T13" fmla="*/ 3924 h 6210"/>
                <a:gd name="T14" fmla="*/ 5069 w 5475"/>
                <a:gd name="T15" fmla="*/ 3718 h 6210"/>
                <a:gd name="T16" fmla="*/ 4861 w 5475"/>
                <a:gd name="T17" fmla="*/ 3584 h 6210"/>
                <a:gd name="T18" fmla="*/ 4119 w 5475"/>
                <a:gd name="T19" fmla="*/ 3263 h 6210"/>
                <a:gd name="T20" fmla="*/ 2945 w 5475"/>
                <a:gd name="T21" fmla="*/ 2919 h 6210"/>
                <a:gd name="T22" fmla="*/ 1432 w 5475"/>
                <a:gd name="T23" fmla="*/ 2523 h 6210"/>
                <a:gd name="T24" fmla="*/ 796 w 5475"/>
                <a:gd name="T25" fmla="*/ 2292 h 6210"/>
                <a:gd name="T26" fmla="*/ 521 w 5475"/>
                <a:gd name="T27" fmla="*/ 2121 h 6210"/>
                <a:gd name="T28" fmla="*/ 400 w 5475"/>
                <a:gd name="T29" fmla="*/ 1929 h 6210"/>
                <a:gd name="T30" fmla="*/ 439 w 5475"/>
                <a:gd name="T31" fmla="*/ 1749 h 6210"/>
                <a:gd name="T32" fmla="*/ 559 w 5475"/>
                <a:gd name="T33" fmla="*/ 1604 h 6210"/>
                <a:gd name="T34" fmla="*/ 904 w 5475"/>
                <a:gd name="T35" fmla="*/ 1385 h 6210"/>
                <a:gd name="T36" fmla="*/ 1627 w 5475"/>
                <a:gd name="T37" fmla="*/ 1120 h 6210"/>
                <a:gd name="T38" fmla="*/ 2476 w 5475"/>
                <a:gd name="T39" fmla="*/ 819 h 6210"/>
                <a:gd name="T40" fmla="*/ 2663 w 5475"/>
                <a:gd name="T41" fmla="*/ 688 h 6210"/>
                <a:gd name="T42" fmla="*/ 2719 w 5475"/>
                <a:gd name="T43" fmla="*/ 557 h 6210"/>
                <a:gd name="T44" fmla="*/ 2676 w 5475"/>
                <a:gd name="T45" fmla="*/ 435 h 6210"/>
                <a:gd name="T46" fmla="*/ 2481 w 5475"/>
                <a:gd name="T47" fmla="*/ 286 h 6210"/>
                <a:gd name="T48" fmla="*/ 2070 w 5475"/>
                <a:gd name="T49" fmla="*/ 158 h 6210"/>
                <a:gd name="T50" fmla="*/ 1015 w 5475"/>
                <a:gd name="T51" fmla="*/ 33 h 6210"/>
                <a:gd name="T52" fmla="*/ 0 w 5475"/>
                <a:gd name="T53" fmla="*/ 4 h 6210"/>
                <a:gd name="T54" fmla="*/ 598 w 5475"/>
                <a:gd name="T55" fmla="*/ 9 h 6210"/>
                <a:gd name="T56" fmla="*/ 1817 w 5475"/>
                <a:gd name="T57" fmla="*/ 105 h 6210"/>
                <a:gd name="T58" fmla="*/ 2373 w 5475"/>
                <a:gd name="T59" fmla="*/ 233 h 6210"/>
                <a:gd name="T60" fmla="*/ 2664 w 5475"/>
                <a:gd name="T61" fmla="*/ 396 h 6210"/>
                <a:gd name="T62" fmla="*/ 2729 w 5475"/>
                <a:gd name="T63" fmla="*/ 505 h 6210"/>
                <a:gd name="T64" fmla="*/ 2712 w 5475"/>
                <a:gd name="T65" fmla="*/ 642 h 6210"/>
                <a:gd name="T66" fmla="*/ 2591 w 5475"/>
                <a:gd name="T67" fmla="*/ 760 h 6210"/>
                <a:gd name="T68" fmla="*/ 2075 w 5475"/>
                <a:gd name="T69" fmla="*/ 985 h 6210"/>
                <a:gd name="T70" fmla="*/ 1135 w 5475"/>
                <a:gd name="T71" fmla="*/ 1300 h 6210"/>
                <a:gd name="T72" fmla="*/ 664 w 5475"/>
                <a:gd name="T73" fmla="*/ 1548 h 6210"/>
                <a:gd name="T74" fmla="*/ 501 w 5475"/>
                <a:gd name="T75" fmla="*/ 1713 h 6210"/>
                <a:gd name="T76" fmla="*/ 444 w 5475"/>
                <a:gd name="T77" fmla="*/ 1853 h 6210"/>
                <a:gd name="T78" fmla="*/ 508 w 5475"/>
                <a:gd name="T79" fmla="*/ 2052 h 6210"/>
                <a:gd name="T80" fmla="*/ 737 w 5475"/>
                <a:gd name="T81" fmla="*/ 2228 h 6210"/>
                <a:gd name="T82" fmla="*/ 1485 w 5475"/>
                <a:gd name="T83" fmla="*/ 2513 h 6210"/>
                <a:gd name="T84" fmla="*/ 3008 w 5475"/>
                <a:gd name="T85" fmla="*/ 2910 h 6210"/>
                <a:gd name="T86" fmla="*/ 4188 w 5475"/>
                <a:gd name="T87" fmla="*/ 3256 h 6210"/>
                <a:gd name="T88" fmla="*/ 4931 w 5475"/>
                <a:gd name="T89" fmla="*/ 3578 h 6210"/>
                <a:gd name="T90" fmla="*/ 5141 w 5475"/>
                <a:gd name="T91" fmla="*/ 3712 h 6210"/>
                <a:gd name="T92" fmla="*/ 5346 w 5475"/>
                <a:gd name="T93" fmla="*/ 3918 h 6210"/>
                <a:gd name="T94" fmla="*/ 5454 w 5475"/>
                <a:gd name="T95" fmla="*/ 4146 h 6210"/>
                <a:gd name="T96" fmla="*/ 5473 w 5475"/>
                <a:gd name="T97" fmla="*/ 4389 h 6210"/>
                <a:gd name="T98" fmla="*/ 5412 w 5475"/>
                <a:gd name="T99" fmla="*/ 4645 h 6210"/>
                <a:gd name="T100" fmla="*/ 5115 w 5475"/>
                <a:gd name="T101" fmla="*/ 5129 h 6210"/>
                <a:gd name="T102" fmla="*/ 4561 w 5475"/>
                <a:gd name="T103" fmla="*/ 5653 h 6210"/>
                <a:gd name="T104" fmla="*/ 3825 w 5475"/>
                <a:gd name="T105" fmla="*/ 6137 h 6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5" h="6210">
                  <a:moveTo>
                    <a:pt x="3688" y="6210"/>
                  </a:moveTo>
                  <a:lnTo>
                    <a:pt x="3500" y="6210"/>
                  </a:lnTo>
                  <a:lnTo>
                    <a:pt x="3641" y="6137"/>
                  </a:lnTo>
                  <a:lnTo>
                    <a:pt x="3913" y="5986"/>
                  </a:lnTo>
                  <a:lnTo>
                    <a:pt x="4169" y="5826"/>
                  </a:lnTo>
                  <a:lnTo>
                    <a:pt x="4407" y="5659"/>
                  </a:lnTo>
                  <a:lnTo>
                    <a:pt x="4624" y="5488"/>
                  </a:lnTo>
                  <a:lnTo>
                    <a:pt x="4819" y="5313"/>
                  </a:lnTo>
                  <a:lnTo>
                    <a:pt x="4989" y="5136"/>
                  </a:lnTo>
                  <a:lnTo>
                    <a:pt x="5133" y="4959"/>
                  </a:lnTo>
                  <a:lnTo>
                    <a:pt x="5245" y="4782"/>
                  </a:lnTo>
                  <a:lnTo>
                    <a:pt x="5310" y="4651"/>
                  </a:lnTo>
                  <a:lnTo>
                    <a:pt x="5342" y="4565"/>
                  </a:lnTo>
                  <a:lnTo>
                    <a:pt x="5366" y="4480"/>
                  </a:lnTo>
                  <a:lnTo>
                    <a:pt x="5380" y="4395"/>
                  </a:lnTo>
                  <a:lnTo>
                    <a:pt x="5386" y="4313"/>
                  </a:lnTo>
                  <a:lnTo>
                    <a:pt x="5383" y="4231"/>
                  </a:lnTo>
                  <a:lnTo>
                    <a:pt x="5370" y="4151"/>
                  </a:lnTo>
                  <a:lnTo>
                    <a:pt x="5346" y="4074"/>
                  </a:lnTo>
                  <a:lnTo>
                    <a:pt x="5313" y="3997"/>
                  </a:lnTo>
                  <a:lnTo>
                    <a:pt x="5268" y="3924"/>
                  </a:lnTo>
                  <a:lnTo>
                    <a:pt x="5213" y="3852"/>
                  </a:lnTo>
                  <a:lnTo>
                    <a:pt x="5147" y="3784"/>
                  </a:lnTo>
                  <a:lnTo>
                    <a:pt x="5069" y="3718"/>
                  </a:lnTo>
                  <a:lnTo>
                    <a:pt x="4980" y="3655"/>
                  </a:lnTo>
                  <a:lnTo>
                    <a:pt x="4930" y="3624"/>
                  </a:lnTo>
                  <a:lnTo>
                    <a:pt x="4861" y="3584"/>
                  </a:lnTo>
                  <a:lnTo>
                    <a:pt x="4711" y="3508"/>
                  </a:lnTo>
                  <a:lnTo>
                    <a:pt x="4470" y="3398"/>
                  </a:lnTo>
                  <a:lnTo>
                    <a:pt x="4119" y="3263"/>
                  </a:lnTo>
                  <a:lnTo>
                    <a:pt x="3742" y="3140"/>
                  </a:lnTo>
                  <a:lnTo>
                    <a:pt x="3347" y="3025"/>
                  </a:lnTo>
                  <a:lnTo>
                    <a:pt x="2945" y="2919"/>
                  </a:lnTo>
                  <a:lnTo>
                    <a:pt x="2345" y="2766"/>
                  </a:lnTo>
                  <a:lnTo>
                    <a:pt x="1779" y="2621"/>
                  </a:lnTo>
                  <a:lnTo>
                    <a:pt x="1432" y="2523"/>
                  </a:lnTo>
                  <a:lnTo>
                    <a:pt x="1120" y="2423"/>
                  </a:lnTo>
                  <a:lnTo>
                    <a:pt x="917" y="2346"/>
                  </a:lnTo>
                  <a:lnTo>
                    <a:pt x="796" y="2292"/>
                  </a:lnTo>
                  <a:lnTo>
                    <a:pt x="690" y="2238"/>
                  </a:lnTo>
                  <a:lnTo>
                    <a:pt x="598" y="2180"/>
                  </a:lnTo>
                  <a:lnTo>
                    <a:pt x="521" y="2121"/>
                  </a:lnTo>
                  <a:lnTo>
                    <a:pt x="462" y="2060"/>
                  </a:lnTo>
                  <a:lnTo>
                    <a:pt x="422" y="1996"/>
                  </a:lnTo>
                  <a:lnTo>
                    <a:pt x="400" y="1929"/>
                  </a:lnTo>
                  <a:lnTo>
                    <a:pt x="399" y="1860"/>
                  </a:lnTo>
                  <a:lnTo>
                    <a:pt x="421" y="1787"/>
                  </a:lnTo>
                  <a:lnTo>
                    <a:pt x="439" y="1749"/>
                  </a:lnTo>
                  <a:lnTo>
                    <a:pt x="458" y="1718"/>
                  </a:lnTo>
                  <a:lnTo>
                    <a:pt x="503" y="1659"/>
                  </a:lnTo>
                  <a:lnTo>
                    <a:pt x="559" y="1604"/>
                  </a:lnTo>
                  <a:lnTo>
                    <a:pt x="622" y="1551"/>
                  </a:lnTo>
                  <a:lnTo>
                    <a:pt x="733" y="1476"/>
                  </a:lnTo>
                  <a:lnTo>
                    <a:pt x="904" y="1385"/>
                  </a:lnTo>
                  <a:lnTo>
                    <a:pt x="1097" y="1303"/>
                  </a:lnTo>
                  <a:lnTo>
                    <a:pt x="1305" y="1227"/>
                  </a:lnTo>
                  <a:lnTo>
                    <a:pt x="1627" y="1120"/>
                  </a:lnTo>
                  <a:lnTo>
                    <a:pt x="2048" y="989"/>
                  </a:lnTo>
                  <a:lnTo>
                    <a:pt x="2322" y="888"/>
                  </a:lnTo>
                  <a:lnTo>
                    <a:pt x="2476" y="819"/>
                  </a:lnTo>
                  <a:lnTo>
                    <a:pt x="2569" y="765"/>
                  </a:lnTo>
                  <a:lnTo>
                    <a:pt x="2621" y="727"/>
                  </a:lnTo>
                  <a:lnTo>
                    <a:pt x="2663" y="688"/>
                  </a:lnTo>
                  <a:lnTo>
                    <a:pt x="2695" y="646"/>
                  </a:lnTo>
                  <a:lnTo>
                    <a:pt x="2713" y="603"/>
                  </a:lnTo>
                  <a:lnTo>
                    <a:pt x="2719" y="557"/>
                  </a:lnTo>
                  <a:lnTo>
                    <a:pt x="2713" y="510"/>
                  </a:lnTo>
                  <a:lnTo>
                    <a:pt x="2692" y="461"/>
                  </a:lnTo>
                  <a:lnTo>
                    <a:pt x="2676" y="435"/>
                  </a:lnTo>
                  <a:lnTo>
                    <a:pt x="2650" y="402"/>
                  </a:lnTo>
                  <a:lnTo>
                    <a:pt x="2578" y="341"/>
                  </a:lnTo>
                  <a:lnTo>
                    <a:pt x="2481" y="286"/>
                  </a:lnTo>
                  <a:lnTo>
                    <a:pt x="2363" y="238"/>
                  </a:lnTo>
                  <a:lnTo>
                    <a:pt x="2225" y="196"/>
                  </a:lnTo>
                  <a:lnTo>
                    <a:pt x="2070" y="158"/>
                  </a:lnTo>
                  <a:lnTo>
                    <a:pt x="1812" y="111"/>
                  </a:lnTo>
                  <a:lnTo>
                    <a:pt x="1427" y="63"/>
                  </a:lnTo>
                  <a:lnTo>
                    <a:pt x="1015" y="33"/>
                  </a:lnTo>
                  <a:lnTo>
                    <a:pt x="598" y="14"/>
                  </a:lnTo>
                  <a:lnTo>
                    <a:pt x="19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92" y="1"/>
                  </a:lnTo>
                  <a:lnTo>
                    <a:pt x="598" y="9"/>
                  </a:lnTo>
                  <a:lnTo>
                    <a:pt x="1017" y="27"/>
                  </a:lnTo>
                  <a:lnTo>
                    <a:pt x="1430" y="59"/>
                  </a:lnTo>
                  <a:lnTo>
                    <a:pt x="1817" y="105"/>
                  </a:lnTo>
                  <a:lnTo>
                    <a:pt x="2078" y="153"/>
                  </a:lnTo>
                  <a:lnTo>
                    <a:pt x="2234" y="190"/>
                  </a:lnTo>
                  <a:lnTo>
                    <a:pt x="2373" y="233"/>
                  </a:lnTo>
                  <a:lnTo>
                    <a:pt x="2493" y="281"/>
                  </a:lnTo>
                  <a:lnTo>
                    <a:pt x="2591" y="335"/>
                  </a:lnTo>
                  <a:lnTo>
                    <a:pt x="2664" y="396"/>
                  </a:lnTo>
                  <a:lnTo>
                    <a:pt x="2690" y="429"/>
                  </a:lnTo>
                  <a:lnTo>
                    <a:pt x="2707" y="456"/>
                  </a:lnTo>
                  <a:lnTo>
                    <a:pt x="2729" y="505"/>
                  </a:lnTo>
                  <a:lnTo>
                    <a:pt x="2736" y="553"/>
                  </a:lnTo>
                  <a:lnTo>
                    <a:pt x="2731" y="599"/>
                  </a:lnTo>
                  <a:lnTo>
                    <a:pt x="2712" y="642"/>
                  </a:lnTo>
                  <a:lnTo>
                    <a:pt x="2682" y="682"/>
                  </a:lnTo>
                  <a:lnTo>
                    <a:pt x="2641" y="723"/>
                  </a:lnTo>
                  <a:lnTo>
                    <a:pt x="2591" y="760"/>
                  </a:lnTo>
                  <a:lnTo>
                    <a:pt x="2499" y="816"/>
                  </a:lnTo>
                  <a:lnTo>
                    <a:pt x="2347" y="885"/>
                  </a:lnTo>
                  <a:lnTo>
                    <a:pt x="2075" y="985"/>
                  </a:lnTo>
                  <a:lnTo>
                    <a:pt x="1661" y="1117"/>
                  </a:lnTo>
                  <a:lnTo>
                    <a:pt x="1339" y="1224"/>
                  </a:lnTo>
                  <a:lnTo>
                    <a:pt x="1135" y="1300"/>
                  </a:lnTo>
                  <a:lnTo>
                    <a:pt x="943" y="1382"/>
                  </a:lnTo>
                  <a:lnTo>
                    <a:pt x="773" y="1473"/>
                  </a:lnTo>
                  <a:lnTo>
                    <a:pt x="664" y="1548"/>
                  </a:lnTo>
                  <a:lnTo>
                    <a:pt x="601" y="1600"/>
                  </a:lnTo>
                  <a:lnTo>
                    <a:pt x="546" y="1654"/>
                  </a:lnTo>
                  <a:lnTo>
                    <a:pt x="501" y="1713"/>
                  </a:lnTo>
                  <a:lnTo>
                    <a:pt x="482" y="1744"/>
                  </a:lnTo>
                  <a:lnTo>
                    <a:pt x="464" y="1781"/>
                  </a:lnTo>
                  <a:lnTo>
                    <a:pt x="444" y="1853"/>
                  </a:lnTo>
                  <a:lnTo>
                    <a:pt x="445" y="1922"/>
                  </a:lnTo>
                  <a:lnTo>
                    <a:pt x="467" y="1989"/>
                  </a:lnTo>
                  <a:lnTo>
                    <a:pt x="508" y="2052"/>
                  </a:lnTo>
                  <a:lnTo>
                    <a:pt x="567" y="2112"/>
                  </a:lnTo>
                  <a:lnTo>
                    <a:pt x="645" y="2171"/>
                  </a:lnTo>
                  <a:lnTo>
                    <a:pt x="737" y="2228"/>
                  </a:lnTo>
                  <a:lnTo>
                    <a:pt x="903" y="2310"/>
                  </a:lnTo>
                  <a:lnTo>
                    <a:pt x="1172" y="2413"/>
                  </a:lnTo>
                  <a:lnTo>
                    <a:pt x="1485" y="2513"/>
                  </a:lnTo>
                  <a:lnTo>
                    <a:pt x="1835" y="2611"/>
                  </a:lnTo>
                  <a:lnTo>
                    <a:pt x="2404" y="2757"/>
                  </a:lnTo>
                  <a:lnTo>
                    <a:pt x="3008" y="2910"/>
                  </a:lnTo>
                  <a:lnTo>
                    <a:pt x="3412" y="3017"/>
                  </a:lnTo>
                  <a:lnTo>
                    <a:pt x="3808" y="3132"/>
                  </a:lnTo>
                  <a:lnTo>
                    <a:pt x="4188" y="3256"/>
                  </a:lnTo>
                  <a:lnTo>
                    <a:pt x="4541" y="3391"/>
                  </a:lnTo>
                  <a:lnTo>
                    <a:pt x="4783" y="3500"/>
                  </a:lnTo>
                  <a:lnTo>
                    <a:pt x="4931" y="3578"/>
                  </a:lnTo>
                  <a:lnTo>
                    <a:pt x="5002" y="3619"/>
                  </a:lnTo>
                  <a:lnTo>
                    <a:pt x="5051" y="3649"/>
                  </a:lnTo>
                  <a:lnTo>
                    <a:pt x="5141" y="3712"/>
                  </a:lnTo>
                  <a:lnTo>
                    <a:pt x="5221" y="3778"/>
                  </a:lnTo>
                  <a:lnTo>
                    <a:pt x="5288" y="3847"/>
                  </a:lnTo>
                  <a:lnTo>
                    <a:pt x="5346" y="3918"/>
                  </a:lnTo>
                  <a:lnTo>
                    <a:pt x="5392" y="3991"/>
                  </a:lnTo>
                  <a:lnTo>
                    <a:pt x="5428" y="4068"/>
                  </a:lnTo>
                  <a:lnTo>
                    <a:pt x="5454" y="4146"/>
                  </a:lnTo>
                  <a:lnTo>
                    <a:pt x="5470" y="4225"/>
                  </a:lnTo>
                  <a:lnTo>
                    <a:pt x="5475" y="4307"/>
                  </a:lnTo>
                  <a:lnTo>
                    <a:pt x="5473" y="4389"/>
                  </a:lnTo>
                  <a:lnTo>
                    <a:pt x="5461" y="4474"/>
                  </a:lnTo>
                  <a:lnTo>
                    <a:pt x="5441" y="4559"/>
                  </a:lnTo>
                  <a:lnTo>
                    <a:pt x="5412" y="4645"/>
                  </a:lnTo>
                  <a:lnTo>
                    <a:pt x="5355" y="4776"/>
                  </a:lnTo>
                  <a:lnTo>
                    <a:pt x="5249" y="4952"/>
                  </a:lnTo>
                  <a:lnTo>
                    <a:pt x="5115" y="5129"/>
                  </a:lnTo>
                  <a:lnTo>
                    <a:pt x="4954" y="5306"/>
                  </a:lnTo>
                  <a:lnTo>
                    <a:pt x="4768" y="5482"/>
                  </a:lnTo>
                  <a:lnTo>
                    <a:pt x="4561" y="5653"/>
                  </a:lnTo>
                  <a:lnTo>
                    <a:pt x="4333" y="5820"/>
                  </a:lnTo>
                  <a:lnTo>
                    <a:pt x="4087" y="5981"/>
                  </a:lnTo>
                  <a:lnTo>
                    <a:pt x="3825" y="6137"/>
                  </a:lnTo>
                  <a:lnTo>
                    <a:pt x="3688" y="6210"/>
                  </a:lnTo>
                  <a:lnTo>
                    <a:pt x="3688" y="62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756025" y="2025651"/>
              <a:ext cx="3509963" cy="3306763"/>
            </a:xfrm>
            <a:custGeom>
              <a:avLst/>
              <a:gdLst>
                <a:gd name="T0" fmla="*/ 5635 w 6632"/>
                <a:gd name="T1" fmla="*/ 6165 h 6250"/>
                <a:gd name="T2" fmla="*/ 6122 w 6632"/>
                <a:gd name="T3" fmla="*/ 5649 h 6250"/>
                <a:gd name="T4" fmla="*/ 6430 w 6632"/>
                <a:gd name="T5" fmla="*/ 5132 h 6250"/>
                <a:gd name="T6" fmla="*/ 6525 w 6632"/>
                <a:gd name="T7" fmla="*/ 4671 h 6250"/>
                <a:gd name="T8" fmla="*/ 6494 w 6632"/>
                <a:gd name="T9" fmla="*/ 4430 h 6250"/>
                <a:gd name="T10" fmla="*/ 6396 w 6632"/>
                <a:gd name="T11" fmla="*/ 4200 h 6250"/>
                <a:gd name="T12" fmla="*/ 6229 w 6632"/>
                <a:gd name="T13" fmla="*/ 3981 h 6250"/>
                <a:gd name="T14" fmla="*/ 5941 w 6632"/>
                <a:gd name="T15" fmla="*/ 3745 h 6250"/>
                <a:gd name="T16" fmla="*/ 5612 w 6632"/>
                <a:gd name="T17" fmla="*/ 3562 h 6250"/>
                <a:gd name="T18" fmla="*/ 4577 w 6632"/>
                <a:gd name="T19" fmla="*/ 3175 h 6250"/>
                <a:gd name="T20" fmla="*/ 3039 w 6632"/>
                <a:gd name="T21" fmla="*/ 2766 h 6250"/>
                <a:gd name="T22" fmla="*/ 1658 w 6632"/>
                <a:gd name="T23" fmla="*/ 2396 h 6250"/>
                <a:gd name="T24" fmla="*/ 1051 w 6632"/>
                <a:gd name="T25" fmla="*/ 2148 h 6250"/>
                <a:gd name="T26" fmla="*/ 835 w 6632"/>
                <a:gd name="T27" fmla="*/ 1971 h 6250"/>
                <a:gd name="T28" fmla="*/ 811 w 6632"/>
                <a:gd name="T29" fmla="*/ 1775 h 6250"/>
                <a:gd name="T30" fmla="*/ 887 w 6632"/>
                <a:gd name="T31" fmla="*/ 1660 h 6250"/>
                <a:gd name="T32" fmla="*/ 1259 w 6632"/>
                <a:gd name="T33" fmla="*/ 1402 h 6250"/>
                <a:gd name="T34" fmla="*/ 1921 w 6632"/>
                <a:gd name="T35" fmla="*/ 1139 h 6250"/>
                <a:gd name="T36" fmla="*/ 2680 w 6632"/>
                <a:gd name="T37" fmla="*/ 825 h 6250"/>
                <a:gd name="T38" fmla="*/ 2836 w 6632"/>
                <a:gd name="T39" fmla="*/ 686 h 6250"/>
                <a:gd name="T40" fmla="*/ 2867 w 6632"/>
                <a:gd name="T41" fmla="*/ 555 h 6250"/>
                <a:gd name="T42" fmla="*/ 2807 w 6632"/>
                <a:gd name="T43" fmla="*/ 432 h 6250"/>
                <a:gd name="T44" fmla="*/ 2585 w 6632"/>
                <a:gd name="T45" fmla="*/ 280 h 6250"/>
                <a:gd name="T46" fmla="*/ 2139 w 6632"/>
                <a:gd name="T47" fmla="*/ 151 h 6250"/>
                <a:gd name="T48" fmla="*/ 1030 w 6632"/>
                <a:gd name="T49" fmla="*/ 28 h 6250"/>
                <a:gd name="T50" fmla="*/ 0 w 6632"/>
                <a:gd name="T51" fmla="*/ 4 h 6250"/>
                <a:gd name="T52" fmla="*/ 601 w 6632"/>
                <a:gd name="T53" fmla="*/ 7 h 6250"/>
                <a:gd name="T54" fmla="*/ 1868 w 6632"/>
                <a:gd name="T55" fmla="*/ 99 h 6250"/>
                <a:gd name="T56" fmla="*/ 2466 w 6632"/>
                <a:gd name="T57" fmla="*/ 227 h 6250"/>
                <a:gd name="T58" fmla="*/ 2790 w 6632"/>
                <a:gd name="T59" fmla="*/ 394 h 6250"/>
                <a:gd name="T60" fmla="*/ 2870 w 6632"/>
                <a:gd name="T61" fmla="*/ 504 h 6250"/>
                <a:gd name="T62" fmla="*/ 2876 w 6632"/>
                <a:gd name="T63" fmla="*/ 640 h 6250"/>
                <a:gd name="T64" fmla="*/ 2781 w 6632"/>
                <a:gd name="T65" fmla="*/ 763 h 6250"/>
                <a:gd name="T66" fmla="*/ 2330 w 6632"/>
                <a:gd name="T67" fmla="*/ 997 h 6250"/>
                <a:gd name="T68" fmla="*/ 1473 w 6632"/>
                <a:gd name="T69" fmla="*/ 1319 h 6250"/>
                <a:gd name="T70" fmla="*/ 1008 w 6632"/>
                <a:gd name="T71" fmla="*/ 1579 h 6250"/>
                <a:gd name="T72" fmla="*/ 871 w 6632"/>
                <a:gd name="T73" fmla="*/ 1736 h 6250"/>
                <a:gd name="T74" fmla="*/ 848 w 6632"/>
                <a:gd name="T75" fmla="*/ 1900 h 6250"/>
                <a:gd name="T76" fmla="*/ 1007 w 6632"/>
                <a:gd name="T77" fmla="*/ 2082 h 6250"/>
                <a:gd name="T78" fmla="*/ 1401 w 6632"/>
                <a:gd name="T79" fmla="*/ 2279 h 6250"/>
                <a:gd name="T80" fmla="*/ 2461 w 6632"/>
                <a:gd name="T81" fmla="*/ 2597 h 6250"/>
                <a:gd name="T82" fmla="*/ 4212 w 6632"/>
                <a:gd name="T83" fmla="*/ 3042 h 6250"/>
                <a:gd name="T84" fmla="*/ 5429 w 6632"/>
                <a:gd name="T85" fmla="*/ 3441 h 6250"/>
                <a:gd name="T86" fmla="*/ 5909 w 6632"/>
                <a:gd name="T87" fmla="*/ 3676 h 6250"/>
                <a:gd name="T88" fmla="*/ 6305 w 6632"/>
                <a:gd name="T89" fmla="*/ 3975 h 6250"/>
                <a:gd name="T90" fmla="*/ 6479 w 6632"/>
                <a:gd name="T91" fmla="*/ 4194 h 6250"/>
                <a:gd name="T92" fmla="*/ 6587 w 6632"/>
                <a:gd name="T93" fmla="*/ 4423 h 6250"/>
                <a:gd name="T94" fmla="*/ 6632 w 6632"/>
                <a:gd name="T95" fmla="*/ 4786 h 6250"/>
                <a:gd name="T96" fmla="*/ 6491 w 6632"/>
                <a:gd name="T97" fmla="*/ 5294 h 6250"/>
                <a:gd name="T98" fmla="*/ 6151 w 6632"/>
                <a:gd name="T99" fmla="*/ 5816 h 6250"/>
                <a:gd name="T100" fmla="*/ 5739 w 6632"/>
                <a:gd name="T101" fmla="*/ 6250 h 6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32" h="6250">
                  <a:moveTo>
                    <a:pt x="5739" y="6250"/>
                  </a:moveTo>
                  <a:lnTo>
                    <a:pt x="5539" y="6250"/>
                  </a:lnTo>
                  <a:lnTo>
                    <a:pt x="5635" y="6165"/>
                  </a:lnTo>
                  <a:lnTo>
                    <a:pt x="5815" y="5994"/>
                  </a:lnTo>
                  <a:lnTo>
                    <a:pt x="5978" y="5821"/>
                  </a:lnTo>
                  <a:lnTo>
                    <a:pt x="6122" y="5649"/>
                  </a:lnTo>
                  <a:lnTo>
                    <a:pt x="6246" y="5476"/>
                  </a:lnTo>
                  <a:lnTo>
                    <a:pt x="6350" y="5303"/>
                  </a:lnTo>
                  <a:lnTo>
                    <a:pt x="6430" y="5132"/>
                  </a:lnTo>
                  <a:lnTo>
                    <a:pt x="6486" y="4962"/>
                  </a:lnTo>
                  <a:lnTo>
                    <a:pt x="6520" y="4795"/>
                  </a:lnTo>
                  <a:lnTo>
                    <a:pt x="6525" y="4671"/>
                  </a:lnTo>
                  <a:lnTo>
                    <a:pt x="6521" y="4590"/>
                  </a:lnTo>
                  <a:lnTo>
                    <a:pt x="6511" y="4510"/>
                  </a:lnTo>
                  <a:lnTo>
                    <a:pt x="6494" y="4430"/>
                  </a:lnTo>
                  <a:lnTo>
                    <a:pt x="6468" y="4353"/>
                  </a:lnTo>
                  <a:lnTo>
                    <a:pt x="6436" y="4275"/>
                  </a:lnTo>
                  <a:lnTo>
                    <a:pt x="6396" y="4200"/>
                  </a:lnTo>
                  <a:lnTo>
                    <a:pt x="6348" y="4125"/>
                  </a:lnTo>
                  <a:lnTo>
                    <a:pt x="6292" y="4053"/>
                  </a:lnTo>
                  <a:lnTo>
                    <a:pt x="6229" y="3981"/>
                  </a:lnTo>
                  <a:lnTo>
                    <a:pt x="6157" y="3912"/>
                  </a:lnTo>
                  <a:lnTo>
                    <a:pt x="6076" y="3844"/>
                  </a:lnTo>
                  <a:lnTo>
                    <a:pt x="5941" y="3745"/>
                  </a:lnTo>
                  <a:lnTo>
                    <a:pt x="5837" y="3682"/>
                  </a:lnTo>
                  <a:lnTo>
                    <a:pt x="5766" y="3641"/>
                  </a:lnTo>
                  <a:lnTo>
                    <a:pt x="5612" y="3562"/>
                  </a:lnTo>
                  <a:lnTo>
                    <a:pt x="5360" y="3448"/>
                  </a:lnTo>
                  <a:lnTo>
                    <a:pt x="4984" y="3306"/>
                  </a:lnTo>
                  <a:lnTo>
                    <a:pt x="4577" y="3175"/>
                  </a:lnTo>
                  <a:lnTo>
                    <a:pt x="4148" y="3051"/>
                  </a:lnTo>
                  <a:lnTo>
                    <a:pt x="3706" y="2933"/>
                  </a:lnTo>
                  <a:lnTo>
                    <a:pt x="3039" y="2766"/>
                  </a:lnTo>
                  <a:lnTo>
                    <a:pt x="2405" y="2606"/>
                  </a:lnTo>
                  <a:lnTo>
                    <a:pt x="2012" y="2501"/>
                  </a:lnTo>
                  <a:lnTo>
                    <a:pt x="1658" y="2396"/>
                  </a:lnTo>
                  <a:lnTo>
                    <a:pt x="1351" y="2288"/>
                  </a:lnTo>
                  <a:lnTo>
                    <a:pt x="1161" y="2206"/>
                  </a:lnTo>
                  <a:lnTo>
                    <a:pt x="1051" y="2148"/>
                  </a:lnTo>
                  <a:lnTo>
                    <a:pt x="961" y="2090"/>
                  </a:lnTo>
                  <a:lnTo>
                    <a:pt x="889" y="2031"/>
                  </a:lnTo>
                  <a:lnTo>
                    <a:pt x="835" y="1971"/>
                  </a:lnTo>
                  <a:lnTo>
                    <a:pt x="804" y="1908"/>
                  </a:lnTo>
                  <a:lnTo>
                    <a:pt x="795" y="1843"/>
                  </a:lnTo>
                  <a:lnTo>
                    <a:pt x="811" y="1775"/>
                  </a:lnTo>
                  <a:lnTo>
                    <a:pt x="828" y="1741"/>
                  </a:lnTo>
                  <a:lnTo>
                    <a:pt x="845" y="1713"/>
                  </a:lnTo>
                  <a:lnTo>
                    <a:pt x="887" y="1660"/>
                  </a:lnTo>
                  <a:lnTo>
                    <a:pt x="966" y="1584"/>
                  </a:lnTo>
                  <a:lnTo>
                    <a:pt x="1099" y="1489"/>
                  </a:lnTo>
                  <a:lnTo>
                    <a:pt x="1259" y="1402"/>
                  </a:lnTo>
                  <a:lnTo>
                    <a:pt x="1436" y="1321"/>
                  </a:lnTo>
                  <a:lnTo>
                    <a:pt x="1626" y="1245"/>
                  </a:lnTo>
                  <a:lnTo>
                    <a:pt x="1921" y="1139"/>
                  </a:lnTo>
                  <a:lnTo>
                    <a:pt x="2301" y="1002"/>
                  </a:lnTo>
                  <a:lnTo>
                    <a:pt x="2546" y="897"/>
                  </a:lnTo>
                  <a:lnTo>
                    <a:pt x="2680" y="825"/>
                  </a:lnTo>
                  <a:lnTo>
                    <a:pt x="2761" y="767"/>
                  </a:lnTo>
                  <a:lnTo>
                    <a:pt x="2803" y="728"/>
                  </a:lnTo>
                  <a:lnTo>
                    <a:pt x="2836" y="686"/>
                  </a:lnTo>
                  <a:lnTo>
                    <a:pt x="2857" y="645"/>
                  </a:lnTo>
                  <a:lnTo>
                    <a:pt x="2869" y="602"/>
                  </a:lnTo>
                  <a:lnTo>
                    <a:pt x="2867" y="555"/>
                  </a:lnTo>
                  <a:lnTo>
                    <a:pt x="2854" y="508"/>
                  </a:lnTo>
                  <a:lnTo>
                    <a:pt x="2826" y="458"/>
                  </a:lnTo>
                  <a:lnTo>
                    <a:pt x="2807" y="432"/>
                  </a:lnTo>
                  <a:lnTo>
                    <a:pt x="2777" y="398"/>
                  </a:lnTo>
                  <a:lnTo>
                    <a:pt x="2693" y="337"/>
                  </a:lnTo>
                  <a:lnTo>
                    <a:pt x="2585" y="280"/>
                  </a:lnTo>
                  <a:lnTo>
                    <a:pt x="2455" y="231"/>
                  </a:lnTo>
                  <a:lnTo>
                    <a:pt x="2304" y="188"/>
                  </a:lnTo>
                  <a:lnTo>
                    <a:pt x="2139" y="151"/>
                  </a:lnTo>
                  <a:lnTo>
                    <a:pt x="1862" y="105"/>
                  </a:lnTo>
                  <a:lnTo>
                    <a:pt x="1457" y="59"/>
                  </a:lnTo>
                  <a:lnTo>
                    <a:pt x="1030" y="28"/>
                  </a:lnTo>
                  <a:lnTo>
                    <a:pt x="601" y="11"/>
                  </a:lnTo>
                  <a:lnTo>
                    <a:pt x="19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601" y="7"/>
                  </a:lnTo>
                  <a:lnTo>
                    <a:pt x="1030" y="23"/>
                  </a:lnTo>
                  <a:lnTo>
                    <a:pt x="1460" y="53"/>
                  </a:lnTo>
                  <a:lnTo>
                    <a:pt x="1868" y="99"/>
                  </a:lnTo>
                  <a:lnTo>
                    <a:pt x="2146" y="146"/>
                  </a:lnTo>
                  <a:lnTo>
                    <a:pt x="2314" y="184"/>
                  </a:lnTo>
                  <a:lnTo>
                    <a:pt x="2466" y="227"/>
                  </a:lnTo>
                  <a:lnTo>
                    <a:pt x="2597" y="276"/>
                  </a:lnTo>
                  <a:lnTo>
                    <a:pt x="2706" y="331"/>
                  </a:lnTo>
                  <a:lnTo>
                    <a:pt x="2790" y="394"/>
                  </a:lnTo>
                  <a:lnTo>
                    <a:pt x="2821" y="427"/>
                  </a:lnTo>
                  <a:lnTo>
                    <a:pt x="2841" y="453"/>
                  </a:lnTo>
                  <a:lnTo>
                    <a:pt x="2870" y="504"/>
                  </a:lnTo>
                  <a:lnTo>
                    <a:pt x="2885" y="551"/>
                  </a:lnTo>
                  <a:lnTo>
                    <a:pt x="2886" y="596"/>
                  </a:lnTo>
                  <a:lnTo>
                    <a:pt x="2876" y="640"/>
                  </a:lnTo>
                  <a:lnTo>
                    <a:pt x="2854" y="682"/>
                  </a:lnTo>
                  <a:lnTo>
                    <a:pt x="2823" y="724"/>
                  </a:lnTo>
                  <a:lnTo>
                    <a:pt x="2781" y="763"/>
                  </a:lnTo>
                  <a:lnTo>
                    <a:pt x="2703" y="820"/>
                  </a:lnTo>
                  <a:lnTo>
                    <a:pt x="2571" y="894"/>
                  </a:lnTo>
                  <a:lnTo>
                    <a:pt x="2330" y="997"/>
                  </a:lnTo>
                  <a:lnTo>
                    <a:pt x="1954" y="1136"/>
                  </a:lnTo>
                  <a:lnTo>
                    <a:pt x="1662" y="1244"/>
                  </a:lnTo>
                  <a:lnTo>
                    <a:pt x="1473" y="1319"/>
                  </a:lnTo>
                  <a:lnTo>
                    <a:pt x="1298" y="1399"/>
                  </a:lnTo>
                  <a:lnTo>
                    <a:pt x="1141" y="1486"/>
                  </a:lnTo>
                  <a:lnTo>
                    <a:pt x="1008" y="1579"/>
                  </a:lnTo>
                  <a:lnTo>
                    <a:pt x="930" y="1656"/>
                  </a:lnTo>
                  <a:lnTo>
                    <a:pt x="889" y="1709"/>
                  </a:lnTo>
                  <a:lnTo>
                    <a:pt x="871" y="1736"/>
                  </a:lnTo>
                  <a:lnTo>
                    <a:pt x="854" y="1769"/>
                  </a:lnTo>
                  <a:lnTo>
                    <a:pt x="840" y="1837"/>
                  </a:lnTo>
                  <a:lnTo>
                    <a:pt x="848" y="1900"/>
                  </a:lnTo>
                  <a:lnTo>
                    <a:pt x="880" y="1962"/>
                  </a:lnTo>
                  <a:lnTo>
                    <a:pt x="933" y="2023"/>
                  </a:lnTo>
                  <a:lnTo>
                    <a:pt x="1007" y="2082"/>
                  </a:lnTo>
                  <a:lnTo>
                    <a:pt x="1099" y="2139"/>
                  </a:lnTo>
                  <a:lnTo>
                    <a:pt x="1208" y="2196"/>
                  </a:lnTo>
                  <a:lnTo>
                    <a:pt x="1401" y="2279"/>
                  </a:lnTo>
                  <a:lnTo>
                    <a:pt x="1709" y="2386"/>
                  </a:lnTo>
                  <a:lnTo>
                    <a:pt x="2067" y="2491"/>
                  </a:lnTo>
                  <a:lnTo>
                    <a:pt x="2461" y="2597"/>
                  </a:lnTo>
                  <a:lnTo>
                    <a:pt x="3099" y="2757"/>
                  </a:lnTo>
                  <a:lnTo>
                    <a:pt x="3767" y="2924"/>
                  </a:lnTo>
                  <a:lnTo>
                    <a:pt x="4212" y="3042"/>
                  </a:lnTo>
                  <a:lnTo>
                    <a:pt x="4645" y="3166"/>
                  </a:lnTo>
                  <a:lnTo>
                    <a:pt x="5054" y="3299"/>
                  </a:lnTo>
                  <a:lnTo>
                    <a:pt x="5429" y="3441"/>
                  </a:lnTo>
                  <a:lnTo>
                    <a:pt x="5683" y="3555"/>
                  </a:lnTo>
                  <a:lnTo>
                    <a:pt x="5837" y="3635"/>
                  </a:lnTo>
                  <a:lnTo>
                    <a:pt x="5909" y="3676"/>
                  </a:lnTo>
                  <a:lnTo>
                    <a:pt x="6013" y="3739"/>
                  </a:lnTo>
                  <a:lnTo>
                    <a:pt x="6193" y="3872"/>
                  </a:lnTo>
                  <a:lnTo>
                    <a:pt x="6305" y="3975"/>
                  </a:lnTo>
                  <a:lnTo>
                    <a:pt x="6371" y="4047"/>
                  </a:lnTo>
                  <a:lnTo>
                    <a:pt x="6429" y="4119"/>
                  </a:lnTo>
                  <a:lnTo>
                    <a:pt x="6479" y="4194"/>
                  </a:lnTo>
                  <a:lnTo>
                    <a:pt x="6522" y="4269"/>
                  </a:lnTo>
                  <a:lnTo>
                    <a:pt x="6558" y="4345"/>
                  </a:lnTo>
                  <a:lnTo>
                    <a:pt x="6587" y="4423"/>
                  </a:lnTo>
                  <a:lnTo>
                    <a:pt x="6609" y="4502"/>
                  </a:lnTo>
                  <a:lnTo>
                    <a:pt x="6629" y="4622"/>
                  </a:lnTo>
                  <a:lnTo>
                    <a:pt x="6632" y="4786"/>
                  </a:lnTo>
                  <a:lnTo>
                    <a:pt x="6609" y="4953"/>
                  </a:lnTo>
                  <a:lnTo>
                    <a:pt x="6561" y="5123"/>
                  </a:lnTo>
                  <a:lnTo>
                    <a:pt x="6491" y="5294"/>
                  </a:lnTo>
                  <a:lnTo>
                    <a:pt x="6399" y="5467"/>
                  </a:lnTo>
                  <a:lnTo>
                    <a:pt x="6285" y="5641"/>
                  </a:lnTo>
                  <a:lnTo>
                    <a:pt x="6151" y="5816"/>
                  </a:lnTo>
                  <a:lnTo>
                    <a:pt x="6000" y="5990"/>
                  </a:lnTo>
                  <a:lnTo>
                    <a:pt x="5830" y="6164"/>
                  </a:lnTo>
                  <a:lnTo>
                    <a:pt x="5739" y="6250"/>
                  </a:lnTo>
                  <a:lnTo>
                    <a:pt x="5739" y="62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756025" y="2003426"/>
              <a:ext cx="4195763" cy="3328988"/>
            </a:xfrm>
            <a:custGeom>
              <a:avLst/>
              <a:gdLst>
                <a:gd name="T0" fmla="*/ 7817 w 7930"/>
                <a:gd name="T1" fmla="*/ 5993 h 6292"/>
                <a:gd name="T2" fmla="*/ 7928 w 7930"/>
                <a:gd name="T3" fmla="*/ 5427 h 6292"/>
                <a:gd name="T4" fmla="*/ 7873 w 7930"/>
                <a:gd name="T5" fmla="*/ 4903 h 6292"/>
                <a:gd name="T6" fmla="*/ 7644 w 7930"/>
                <a:gd name="T7" fmla="*/ 4421 h 6292"/>
                <a:gd name="T8" fmla="*/ 7232 w 7930"/>
                <a:gd name="T9" fmla="*/ 3978 h 6292"/>
                <a:gd name="T10" fmla="*/ 6744 w 7930"/>
                <a:gd name="T11" fmla="*/ 3641 h 6292"/>
                <a:gd name="T12" fmla="*/ 6338 w 7930"/>
                <a:gd name="T13" fmla="*/ 3440 h 6292"/>
                <a:gd name="T14" fmla="*/ 5416 w 7930"/>
                <a:gd name="T15" fmla="*/ 3120 h 6292"/>
                <a:gd name="T16" fmla="*/ 3750 w 7930"/>
                <a:gd name="T17" fmla="*/ 2701 h 6292"/>
                <a:gd name="T18" fmla="*/ 1885 w 7930"/>
                <a:gd name="T19" fmla="*/ 2232 h 6292"/>
                <a:gd name="T20" fmla="*/ 1440 w 7930"/>
                <a:gd name="T21" fmla="*/ 2046 h 6292"/>
                <a:gd name="T22" fmla="*/ 1251 w 7930"/>
                <a:gd name="T23" fmla="*/ 1879 h 6292"/>
                <a:gd name="T24" fmla="*/ 1260 w 7930"/>
                <a:gd name="T25" fmla="*/ 1731 h 6292"/>
                <a:gd name="T26" fmla="*/ 1385 w 7930"/>
                <a:gd name="T27" fmla="*/ 1588 h 6292"/>
                <a:gd name="T28" fmla="*/ 1895 w 7930"/>
                <a:gd name="T29" fmla="*/ 1302 h 6292"/>
                <a:gd name="T30" fmla="*/ 2659 w 7930"/>
                <a:gd name="T31" fmla="*/ 976 h 6292"/>
                <a:gd name="T32" fmla="*/ 2972 w 7930"/>
                <a:gd name="T33" fmla="*/ 767 h 6292"/>
                <a:gd name="T34" fmla="*/ 3040 w 7930"/>
                <a:gd name="T35" fmla="*/ 641 h 6292"/>
                <a:gd name="T36" fmla="*/ 3010 w 7930"/>
                <a:gd name="T37" fmla="*/ 502 h 6292"/>
                <a:gd name="T38" fmla="*/ 2915 w 7930"/>
                <a:gd name="T39" fmla="*/ 393 h 6292"/>
                <a:gd name="T40" fmla="*/ 2553 w 7930"/>
                <a:gd name="T41" fmla="*/ 223 h 6292"/>
                <a:gd name="T42" fmla="*/ 1914 w 7930"/>
                <a:gd name="T43" fmla="*/ 95 h 6292"/>
                <a:gd name="T44" fmla="*/ 598 w 7930"/>
                <a:gd name="T45" fmla="*/ 6 h 6292"/>
                <a:gd name="T46" fmla="*/ 0 w 7930"/>
                <a:gd name="T47" fmla="*/ 6 h 6292"/>
                <a:gd name="T48" fmla="*/ 1037 w 7930"/>
                <a:gd name="T49" fmla="*/ 26 h 6292"/>
                <a:gd name="T50" fmla="*/ 2202 w 7930"/>
                <a:gd name="T51" fmla="*/ 147 h 6292"/>
                <a:gd name="T52" fmla="*/ 2686 w 7930"/>
                <a:gd name="T53" fmla="*/ 278 h 6292"/>
                <a:gd name="T54" fmla="*/ 2938 w 7930"/>
                <a:gd name="T55" fmla="*/ 432 h 6292"/>
                <a:gd name="T56" fmla="*/ 3016 w 7930"/>
                <a:gd name="T57" fmla="*/ 556 h 6292"/>
                <a:gd name="T58" fmla="*/ 3008 w 7930"/>
                <a:gd name="T59" fmla="*/ 688 h 6292"/>
                <a:gd name="T60" fmla="*/ 2886 w 7930"/>
                <a:gd name="T61" fmla="*/ 831 h 6292"/>
                <a:gd name="T62" fmla="*/ 2474 w 7930"/>
                <a:gd name="T63" fmla="*/ 1051 h 6292"/>
                <a:gd name="T64" fmla="*/ 1612 w 7930"/>
                <a:gd name="T65" fmla="*/ 1421 h 6292"/>
                <a:gd name="T66" fmla="*/ 1270 w 7930"/>
                <a:gd name="T67" fmla="*/ 1662 h 6292"/>
                <a:gd name="T68" fmla="*/ 1201 w 7930"/>
                <a:gd name="T69" fmla="*/ 1767 h 6292"/>
                <a:gd name="T70" fmla="*/ 1247 w 7930"/>
                <a:gd name="T71" fmla="*/ 1944 h 6292"/>
                <a:gd name="T72" fmla="*/ 1498 w 7930"/>
                <a:gd name="T73" fmla="*/ 2108 h 6292"/>
                <a:gd name="T74" fmla="*/ 2176 w 7930"/>
                <a:gd name="T75" fmla="*/ 2344 h 6292"/>
                <a:gd name="T76" fmla="*/ 4413 w 7930"/>
                <a:gd name="T77" fmla="*/ 2881 h 6292"/>
                <a:gd name="T78" fmla="*/ 5782 w 7930"/>
                <a:gd name="T79" fmla="*/ 3263 h 6292"/>
                <a:gd name="T80" fmla="*/ 6442 w 7930"/>
                <a:gd name="T81" fmla="*/ 3525 h 6292"/>
                <a:gd name="T82" fmla="*/ 6782 w 7930"/>
                <a:gd name="T83" fmla="*/ 3712 h 6292"/>
                <a:gd name="T84" fmla="*/ 7307 w 7930"/>
                <a:gd name="T85" fmla="*/ 4128 h 6292"/>
                <a:gd name="T86" fmla="*/ 7636 w 7930"/>
                <a:gd name="T87" fmla="*/ 4585 h 6292"/>
                <a:gd name="T88" fmla="*/ 7777 w 7930"/>
                <a:gd name="T89" fmla="*/ 5083 h 6292"/>
                <a:gd name="T90" fmla="*/ 7742 w 7930"/>
                <a:gd name="T91" fmla="*/ 5619 h 6292"/>
                <a:gd name="T92" fmla="*/ 7542 w 7930"/>
                <a:gd name="T93" fmla="*/ 6193 h 6292"/>
                <a:gd name="T94" fmla="*/ 7699 w 7930"/>
                <a:gd name="T95" fmla="*/ 6292 h 6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30" h="6292">
                  <a:moveTo>
                    <a:pt x="7699" y="6292"/>
                  </a:moveTo>
                  <a:lnTo>
                    <a:pt x="7744" y="6190"/>
                  </a:lnTo>
                  <a:lnTo>
                    <a:pt x="7817" y="5993"/>
                  </a:lnTo>
                  <a:lnTo>
                    <a:pt x="7872" y="5799"/>
                  </a:lnTo>
                  <a:lnTo>
                    <a:pt x="7909" y="5610"/>
                  </a:lnTo>
                  <a:lnTo>
                    <a:pt x="7928" y="5427"/>
                  </a:lnTo>
                  <a:lnTo>
                    <a:pt x="7930" y="5247"/>
                  </a:lnTo>
                  <a:lnTo>
                    <a:pt x="7911" y="5073"/>
                  </a:lnTo>
                  <a:lnTo>
                    <a:pt x="7873" y="4903"/>
                  </a:lnTo>
                  <a:lnTo>
                    <a:pt x="7817" y="4737"/>
                  </a:lnTo>
                  <a:lnTo>
                    <a:pt x="7741" y="4576"/>
                  </a:lnTo>
                  <a:lnTo>
                    <a:pt x="7644" y="4421"/>
                  </a:lnTo>
                  <a:lnTo>
                    <a:pt x="7528" y="4269"/>
                  </a:lnTo>
                  <a:lnTo>
                    <a:pt x="7391" y="4121"/>
                  </a:lnTo>
                  <a:lnTo>
                    <a:pt x="7232" y="3978"/>
                  </a:lnTo>
                  <a:lnTo>
                    <a:pt x="7054" y="3840"/>
                  </a:lnTo>
                  <a:lnTo>
                    <a:pt x="6854" y="3706"/>
                  </a:lnTo>
                  <a:lnTo>
                    <a:pt x="6744" y="3641"/>
                  </a:lnTo>
                  <a:lnTo>
                    <a:pt x="6672" y="3598"/>
                  </a:lnTo>
                  <a:lnTo>
                    <a:pt x="6512" y="3518"/>
                  </a:lnTo>
                  <a:lnTo>
                    <a:pt x="6338" y="3440"/>
                  </a:lnTo>
                  <a:lnTo>
                    <a:pt x="6151" y="3365"/>
                  </a:lnTo>
                  <a:lnTo>
                    <a:pt x="5851" y="3256"/>
                  </a:lnTo>
                  <a:lnTo>
                    <a:pt x="5416" y="3120"/>
                  </a:lnTo>
                  <a:lnTo>
                    <a:pt x="4954" y="2992"/>
                  </a:lnTo>
                  <a:lnTo>
                    <a:pt x="4476" y="2873"/>
                  </a:lnTo>
                  <a:lnTo>
                    <a:pt x="3750" y="2701"/>
                  </a:lnTo>
                  <a:lnTo>
                    <a:pt x="2830" y="2490"/>
                  </a:lnTo>
                  <a:lnTo>
                    <a:pt x="2228" y="2334"/>
                  </a:lnTo>
                  <a:lnTo>
                    <a:pt x="1885" y="2232"/>
                  </a:lnTo>
                  <a:lnTo>
                    <a:pt x="1669" y="2153"/>
                  </a:lnTo>
                  <a:lnTo>
                    <a:pt x="1545" y="2099"/>
                  </a:lnTo>
                  <a:lnTo>
                    <a:pt x="1440" y="2046"/>
                  </a:lnTo>
                  <a:lnTo>
                    <a:pt x="1355" y="1991"/>
                  </a:lnTo>
                  <a:lnTo>
                    <a:pt x="1292" y="1935"/>
                  </a:lnTo>
                  <a:lnTo>
                    <a:pt x="1251" y="1879"/>
                  </a:lnTo>
                  <a:lnTo>
                    <a:pt x="1234" y="1820"/>
                  </a:lnTo>
                  <a:lnTo>
                    <a:pt x="1244" y="1761"/>
                  </a:lnTo>
                  <a:lnTo>
                    <a:pt x="1260" y="1731"/>
                  </a:lnTo>
                  <a:lnTo>
                    <a:pt x="1275" y="1705"/>
                  </a:lnTo>
                  <a:lnTo>
                    <a:pt x="1313" y="1657"/>
                  </a:lnTo>
                  <a:lnTo>
                    <a:pt x="1385" y="1588"/>
                  </a:lnTo>
                  <a:lnTo>
                    <a:pt x="1506" y="1500"/>
                  </a:lnTo>
                  <a:lnTo>
                    <a:pt x="1650" y="1418"/>
                  </a:lnTo>
                  <a:lnTo>
                    <a:pt x="1895" y="1302"/>
                  </a:lnTo>
                  <a:lnTo>
                    <a:pt x="2248" y="1156"/>
                  </a:lnTo>
                  <a:lnTo>
                    <a:pt x="2503" y="1048"/>
                  </a:lnTo>
                  <a:lnTo>
                    <a:pt x="2659" y="976"/>
                  </a:lnTo>
                  <a:lnTo>
                    <a:pt x="2795" y="903"/>
                  </a:lnTo>
                  <a:lnTo>
                    <a:pt x="2908" y="826"/>
                  </a:lnTo>
                  <a:lnTo>
                    <a:pt x="2972" y="767"/>
                  </a:lnTo>
                  <a:lnTo>
                    <a:pt x="3004" y="727"/>
                  </a:lnTo>
                  <a:lnTo>
                    <a:pt x="3027" y="684"/>
                  </a:lnTo>
                  <a:lnTo>
                    <a:pt x="3040" y="641"/>
                  </a:lnTo>
                  <a:lnTo>
                    <a:pt x="3042" y="596"/>
                  </a:lnTo>
                  <a:lnTo>
                    <a:pt x="3033" y="550"/>
                  </a:lnTo>
                  <a:lnTo>
                    <a:pt x="3010" y="502"/>
                  </a:lnTo>
                  <a:lnTo>
                    <a:pt x="2975" y="453"/>
                  </a:lnTo>
                  <a:lnTo>
                    <a:pt x="2952" y="428"/>
                  </a:lnTo>
                  <a:lnTo>
                    <a:pt x="2915" y="393"/>
                  </a:lnTo>
                  <a:lnTo>
                    <a:pt x="2820" y="330"/>
                  </a:lnTo>
                  <a:lnTo>
                    <a:pt x="2697" y="272"/>
                  </a:lnTo>
                  <a:lnTo>
                    <a:pt x="2553" y="223"/>
                  </a:lnTo>
                  <a:lnTo>
                    <a:pt x="2389" y="178"/>
                  </a:lnTo>
                  <a:lnTo>
                    <a:pt x="2209" y="141"/>
                  </a:lnTo>
                  <a:lnTo>
                    <a:pt x="1914" y="95"/>
                  </a:lnTo>
                  <a:lnTo>
                    <a:pt x="1483" y="49"/>
                  </a:lnTo>
                  <a:lnTo>
                    <a:pt x="1038" y="21"/>
                  </a:lnTo>
                  <a:lnTo>
                    <a:pt x="598" y="6"/>
                  </a:lnTo>
                  <a:lnTo>
                    <a:pt x="186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186" y="6"/>
                  </a:lnTo>
                  <a:lnTo>
                    <a:pt x="598" y="10"/>
                  </a:lnTo>
                  <a:lnTo>
                    <a:pt x="1037" y="26"/>
                  </a:lnTo>
                  <a:lnTo>
                    <a:pt x="1482" y="55"/>
                  </a:lnTo>
                  <a:lnTo>
                    <a:pt x="1908" y="99"/>
                  </a:lnTo>
                  <a:lnTo>
                    <a:pt x="2202" y="147"/>
                  </a:lnTo>
                  <a:lnTo>
                    <a:pt x="2382" y="184"/>
                  </a:lnTo>
                  <a:lnTo>
                    <a:pt x="2543" y="227"/>
                  </a:lnTo>
                  <a:lnTo>
                    <a:pt x="2686" y="278"/>
                  </a:lnTo>
                  <a:lnTo>
                    <a:pt x="2807" y="334"/>
                  </a:lnTo>
                  <a:lnTo>
                    <a:pt x="2902" y="397"/>
                  </a:lnTo>
                  <a:lnTo>
                    <a:pt x="2938" y="432"/>
                  </a:lnTo>
                  <a:lnTo>
                    <a:pt x="2961" y="458"/>
                  </a:lnTo>
                  <a:lnTo>
                    <a:pt x="2994" y="507"/>
                  </a:lnTo>
                  <a:lnTo>
                    <a:pt x="3016" y="556"/>
                  </a:lnTo>
                  <a:lnTo>
                    <a:pt x="3024" y="602"/>
                  </a:lnTo>
                  <a:lnTo>
                    <a:pt x="3021" y="645"/>
                  </a:lnTo>
                  <a:lnTo>
                    <a:pt x="3008" y="688"/>
                  </a:lnTo>
                  <a:lnTo>
                    <a:pt x="2984" y="731"/>
                  </a:lnTo>
                  <a:lnTo>
                    <a:pt x="2951" y="772"/>
                  </a:lnTo>
                  <a:lnTo>
                    <a:pt x="2886" y="831"/>
                  </a:lnTo>
                  <a:lnTo>
                    <a:pt x="2771" y="907"/>
                  </a:lnTo>
                  <a:lnTo>
                    <a:pt x="2631" y="980"/>
                  </a:lnTo>
                  <a:lnTo>
                    <a:pt x="2474" y="1051"/>
                  </a:lnTo>
                  <a:lnTo>
                    <a:pt x="2215" y="1159"/>
                  </a:lnTo>
                  <a:lnTo>
                    <a:pt x="1858" y="1304"/>
                  </a:lnTo>
                  <a:lnTo>
                    <a:pt x="1612" y="1421"/>
                  </a:lnTo>
                  <a:lnTo>
                    <a:pt x="1466" y="1503"/>
                  </a:lnTo>
                  <a:lnTo>
                    <a:pt x="1344" y="1591"/>
                  </a:lnTo>
                  <a:lnTo>
                    <a:pt x="1270" y="1662"/>
                  </a:lnTo>
                  <a:lnTo>
                    <a:pt x="1233" y="1711"/>
                  </a:lnTo>
                  <a:lnTo>
                    <a:pt x="1217" y="1735"/>
                  </a:lnTo>
                  <a:lnTo>
                    <a:pt x="1201" y="1767"/>
                  </a:lnTo>
                  <a:lnTo>
                    <a:pt x="1191" y="1827"/>
                  </a:lnTo>
                  <a:lnTo>
                    <a:pt x="1207" y="1886"/>
                  </a:lnTo>
                  <a:lnTo>
                    <a:pt x="1247" y="1944"/>
                  </a:lnTo>
                  <a:lnTo>
                    <a:pt x="1309" y="2000"/>
                  </a:lnTo>
                  <a:lnTo>
                    <a:pt x="1394" y="2055"/>
                  </a:lnTo>
                  <a:lnTo>
                    <a:pt x="1498" y="2108"/>
                  </a:lnTo>
                  <a:lnTo>
                    <a:pt x="1622" y="2161"/>
                  </a:lnTo>
                  <a:lnTo>
                    <a:pt x="1835" y="2240"/>
                  </a:lnTo>
                  <a:lnTo>
                    <a:pt x="2176" y="2344"/>
                  </a:lnTo>
                  <a:lnTo>
                    <a:pt x="2775" y="2500"/>
                  </a:lnTo>
                  <a:lnTo>
                    <a:pt x="3691" y="2711"/>
                  </a:lnTo>
                  <a:lnTo>
                    <a:pt x="4413" y="2881"/>
                  </a:lnTo>
                  <a:lnTo>
                    <a:pt x="4889" y="3001"/>
                  </a:lnTo>
                  <a:lnTo>
                    <a:pt x="5349" y="3127"/>
                  </a:lnTo>
                  <a:lnTo>
                    <a:pt x="5782" y="3263"/>
                  </a:lnTo>
                  <a:lnTo>
                    <a:pt x="6082" y="3371"/>
                  </a:lnTo>
                  <a:lnTo>
                    <a:pt x="6268" y="3447"/>
                  </a:lnTo>
                  <a:lnTo>
                    <a:pt x="6442" y="3525"/>
                  </a:lnTo>
                  <a:lnTo>
                    <a:pt x="6600" y="3605"/>
                  </a:lnTo>
                  <a:lnTo>
                    <a:pt x="6674" y="3647"/>
                  </a:lnTo>
                  <a:lnTo>
                    <a:pt x="6782" y="3712"/>
                  </a:lnTo>
                  <a:lnTo>
                    <a:pt x="6979" y="3846"/>
                  </a:lnTo>
                  <a:lnTo>
                    <a:pt x="7155" y="3984"/>
                  </a:lnTo>
                  <a:lnTo>
                    <a:pt x="7307" y="4128"/>
                  </a:lnTo>
                  <a:lnTo>
                    <a:pt x="7438" y="4275"/>
                  </a:lnTo>
                  <a:lnTo>
                    <a:pt x="7546" y="4428"/>
                  </a:lnTo>
                  <a:lnTo>
                    <a:pt x="7636" y="4585"/>
                  </a:lnTo>
                  <a:lnTo>
                    <a:pt x="7702" y="4746"/>
                  </a:lnTo>
                  <a:lnTo>
                    <a:pt x="7749" y="4912"/>
                  </a:lnTo>
                  <a:lnTo>
                    <a:pt x="7777" y="5083"/>
                  </a:lnTo>
                  <a:lnTo>
                    <a:pt x="7784" y="5257"/>
                  </a:lnTo>
                  <a:lnTo>
                    <a:pt x="7773" y="5436"/>
                  </a:lnTo>
                  <a:lnTo>
                    <a:pt x="7742" y="5619"/>
                  </a:lnTo>
                  <a:lnTo>
                    <a:pt x="7693" y="5806"/>
                  </a:lnTo>
                  <a:lnTo>
                    <a:pt x="7626" y="5997"/>
                  </a:lnTo>
                  <a:lnTo>
                    <a:pt x="7542" y="6193"/>
                  </a:lnTo>
                  <a:lnTo>
                    <a:pt x="7493" y="6292"/>
                  </a:lnTo>
                  <a:lnTo>
                    <a:pt x="7699" y="6292"/>
                  </a:lnTo>
                  <a:lnTo>
                    <a:pt x="7699" y="62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8127002" y="2283175"/>
            <a:ext cx="521698" cy="711391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34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F39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000" b="1" smtClean="0">
                  <a:solidFill>
                    <a:srgbClr val="F39C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2010</a:t>
              </a:r>
              <a:endParaRPr lang="en-US" sz="1000" b="1">
                <a:solidFill>
                  <a:srgbClr val="F39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6599731" y="3517900"/>
            <a:ext cx="641805" cy="875193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42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7AE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300" b="1" smtClean="0">
                  <a:solidFill>
                    <a:srgbClr val="27AE6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</a:t>
              </a:r>
              <a:endParaRPr lang="en-US" sz="1300" b="1">
                <a:solidFill>
                  <a:srgbClr val="27A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4664952" y="3465821"/>
            <a:ext cx="960200" cy="1309375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46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9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b="1" smtClean="0">
                  <a:solidFill>
                    <a:srgbClr val="297F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2013</a:t>
              </a:r>
              <a:endParaRPr lang="en-US" b="1">
                <a:solidFill>
                  <a:srgbClr val="297F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2517117" y="3376343"/>
            <a:ext cx="1138576" cy="1552606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50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8D4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>
                  <a:solidFill>
                    <a:srgbClr val="8D44A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109147" y="4188746"/>
            <a:ext cx="1500084" cy="2045570"/>
            <a:chOff x="7423151" y="2651124"/>
            <a:chExt cx="2788288" cy="3802211"/>
          </a:xfrm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</p:grpSpPr>
        <p:sp>
          <p:nvSpPr>
            <p:cNvPr id="54" name="Freeform 1004"/>
            <p:cNvSpPr>
              <a:spLocks/>
            </p:cNvSpPr>
            <p:nvPr/>
          </p:nvSpPr>
          <p:spPr bwMode="auto">
            <a:xfrm>
              <a:off x="7423151" y="2651124"/>
              <a:ext cx="2788288" cy="3802211"/>
            </a:xfrm>
            <a:custGeom>
              <a:avLst/>
              <a:gdLst>
                <a:gd name="T0" fmla="*/ 703 w 1407"/>
                <a:gd name="T1" fmla="*/ 1921 h 1921"/>
                <a:gd name="T2" fmla="*/ 680 w 1407"/>
                <a:gd name="T3" fmla="*/ 1909 h 1921"/>
                <a:gd name="T4" fmla="*/ 630 w 1407"/>
                <a:gd name="T5" fmla="*/ 1879 h 1921"/>
                <a:gd name="T6" fmla="*/ 548 w 1407"/>
                <a:gd name="T7" fmla="*/ 1817 h 1921"/>
                <a:gd name="T8" fmla="*/ 431 w 1407"/>
                <a:gd name="T9" fmla="*/ 1703 h 1921"/>
                <a:gd name="T10" fmla="*/ 315 w 1407"/>
                <a:gd name="T11" fmla="*/ 1562 h 1921"/>
                <a:gd name="T12" fmla="*/ 206 w 1407"/>
                <a:gd name="T13" fmla="*/ 1396 h 1921"/>
                <a:gd name="T14" fmla="*/ 134 w 1407"/>
                <a:gd name="T15" fmla="*/ 1260 h 1921"/>
                <a:gd name="T16" fmla="*/ 93 w 1407"/>
                <a:gd name="T17" fmla="*/ 1164 h 1921"/>
                <a:gd name="T18" fmla="*/ 58 w 1407"/>
                <a:gd name="T19" fmla="*/ 1065 h 1921"/>
                <a:gd name="T20" fmla="*/ 31 w 1407"/>
                <a:gd name="T21" fmla="*/ 964 h 1921"/>
                <a:gd name="T22" fmla="*/ 11 w 1407"/>
                <a:gd name="T23" fmla="*/ 860 h 1921"/>
                <a:gd name="T24" fmla="*/ 1 w 1407"/>
                <a:gd name="T25" fmla="*/ 757 h 1921"/>
                <a:gd name="T26" fmla="*/ 0 w 1407"/>
                <a:gd name="T27" fmla="*/ 704 h 1921"/>
                <a:gd name="T28" fmla="*/ 0 w 1407"/>
                <a:gd name="T29" fmla="*/ 667 h 1921"/>
                <a:gd name="T30" fmla="*/ 7 w 1407"/>
                <a:gd name="T31" fmla="*/ 597 h 1921"/>
                <a:gd name="T32" fmla="*/ 22 w 1407"/>
                <a:gd name="T33" fmla="*/ 529 h 1921"/>
                <a:gd name="T34" fmla="*/ 42 w 1407"/>
                <a:gd name="T35" fmla="*/ 461 h 1921"/>
                <a:gd name="T36" fmla="*/ 68 w 1407"/>
                <a:gd name="T37" fmla="*/ 399 h 1921"/>
                <a:gd name="T38" fmla="*/ 101 w 1407"/>
                <a:gd name="T39" fmla="*/ 339 h 1921"/>
                <a:gd name="T40" fmla="*/ 140 w 1407"/>
                <a:gd name="T41" fmla="*/ 282 h 1921"/>
                <a:gd name="T42" fmla="*/ 182 w 1407"/>
                <a:gd name="T43" fmla="*/ 230 h 1921"/>
                <a:gd name="T44" fmla="*/ 230 w 1407"/>
                <a:gd name="T45" fmla="*/ 183 h 1921"/>
                <a:gd name="T46" fmla="*/ 282 w 1407"/>
                <a:gd name="T47" fmla="*/ 140 h 1921"/>
                <a:gd name="T48" fmla="*/ 338 w 1407"/>
                <a:gd name="T49" fmla="*/ 102 h 1921"/>
                <a:gd name="T50" fmla="*/ 399 w 1407"/>
                <a:gd name="T51" fmla="*/ 70 h 1921"/>
                <a:gd name="T52" fmla="*/ 461 w 1407"/>
                <a:gd name="T53" fmla="*/ 43 h 1921"/>
                <a:gd name="T54" fmla="*/ 527 w 1407"/>
                <a:gd name="T55" fmla="*/ 22 h 1921"/>
                <a:gd name="T56" fmla="*/ 596 w 1407"/>
                <a:gd name="T57" fmla="*/ 8 h 1921"/>
                <a:gd name="T58" fmla="*/ 667 w 1407"/>
                <a:gd name="T59" fmla="*/ 1 h 1921"/>
                <a:gd name="T60" fmla="*/ 703 w 1407"/>
                <a:gd name="T61" fmla="*/ 0 h 1921"/>
                <a:gd name="T62" fmla="*/ 740 w 1407"/>
                <a:gd name="T63" fmla="*/ 1 h 1921"/>
                <a:gd name="T64" fmla="*/ 811 w 1407"/>
                <a:gd name="T65" fmla="*/ 8 h 1921"/>
                <a:gd name="T66" fmla="*/ 880 w 1407"/>
                <a:gd name="T67" fmla="*/ 22 h 1921"/>
                <a:gd name="T68" fmla="*/ 946 w 1407"/>
                <a:gd name="T69" fmla="*/ 43 h 1921"/>
                <a:gd name="T70" fmla="*/ 1009 w 1407"/>
                <a:gd name="T71" fmla="*/ 70 h 1921"/>
                <a:gd name="T72" fmla="*/ 1069 w 1407"/>
                <a:gd name="T73" fmla="*/ 102 h 1921"/>
                <a:gd name="T74" fmla="*/ 1125 w 1407"/>
                <a:gd name="T75" fmla="*/ 140 h 1921"/>
                <a:gd name="T76" fmla="*/ 1177 w 1407"/>
                <a:gd name="T77" fmla="*/ 183 h 1921"/>
                <a:gd name="T78" fmla="*/ 1225 w 1407"/>
                <a:gd name="T79" fmla="*/ 230 h 1921"/>
                <a:gd name="T80" fmla="*/ 1267 w 1407"/>
                <a:gd name="T81" fmla="*/ 282 h 1921"/>
                <a:gd name="T82" fmla="*/ 1306 w 1407"/>
                <a:gd name="T83" fmla="*/ 339 h 1921"/>
                <a:gd name="T84" fmla="*/ 1339 w 1407"/>
                <a:gd name="T85" fmla="*/ 399 h 1921"/>
                <a:gd name="T86" fmla="*/ 1365 w 1407"/>
                <a:gd name="T87" fmla="*/ 461 h 1921"/>
                <a:gd name="T88" fmla="*/ 1385 w 1407"/>
                <a:gd name="T89" fmla="*/ 529 h 1921"/>
                <a:gd name="T90" fmla="*/ 1400 w 1407"/>
                <a:gd name="T91" fmla="*/ 597 h 1921"/>
                <a:gd name="T92" fmla="*/ 1407 w 1407"/>
                <a:gd name="T93" fmla="*/ 667 h 1921"/>
                <a:gd name="T94" fmla="*/ 1407 w 1407"/>
                <a:gd name="T95" fmla="*/ 704 h 1921"/>
                <a:gd name="T96" fmla="*/ 1407 w 1407"/>
                <a:gd name="T97" fmla="*/ 757 h 1921"/>
                <a:gd name="T98" fmla="*/ 1397 w 1407"/>
                <a:gd name="T99" fmla="*/ 860 h 1921"/>
                <a:gd name="T100" fmla="*/ 1378 w 1407"/>
                <a:gd name="T101" fmla="*/ 964 h 1921"/>
                <a:gd name="T102" fmla="*/ 1349 w 1407"/>
                <a:gd name="T103" fmla="*/ 1065 h 1921"/>
                <a:gd name="T104" fmla="*/ 1314 w 1407"/>
                <a:gd name="T105" fmla="*/ 1164 h 1921"/>
                <a:gd name="T106" fmla="*/ 1273 w 1407"/>
                <a:gd name="T107" fmla="*/ 1260 h 1921"/>
                <a:gd name="T108" fmla="*/ 1201 w 1407"/>
                <a:gd name="T109" fmla="*/ 1396 h 1921"/>
                <a:gd name="T110" fmla="*/ 1092 w 1407"/>
                <a:gd name="T111" fmla="*/ 1562 h 1921"/>
                <a:gd name="T112" fmla="*/ 976 w 1407"/>
                <a:gd name="T113" fmla="*/ 1703 h 1921"/>
                <a:gd name="T114" fmla="*/ 859 w 1407"/>
                <a:gd name="T115" fmla="*/ 1817 h 1921"/>
                <a:gd name="T116" fmla="*/ 777 w 1407"/>
                <a:gd name="T117" fmla="*/ 1879 h 1921"/>
                <a:gd name="T118" fmla="*/ 727 w 1407"/>
                <a:gd name="T119" fmla="*/ 1909 h 1921"/>
                <a:gd name="T120" fmla="*/ 703 w 1407"/>
                <a:gd name="T121" fmla="*/ 1921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7" h="1921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1005"/>
            <p:cNvSpPr>
              <a:spLocks/>
            </p:cNvSpPr>
            <p:nvPr/>
          </p:nvSpPr>
          <p:spPr bwMode="auto">
            <a:xfrm>
              <a:off x="8817295" y="2651124"/>
              <a:ext cx="1394144" cy="3802211"/>
            </a:xfrm>
            <a:custGeom>
              <a:avLst/>
              <a:gdLst>
                <a:gd name="T0" fmla="*/ 0 w 704"/>
                <a:gd name="T1" fmla="*/ 0 h 1921"/>
                <a:gd name="T2" fmla="*/ 37 w 704"/>
                <a:gd name="T3" fmla="*/ 1 h 1921"/>
                <a:gd name="T4" fmla="*/ 108 w 704"/>
                <a:gd name="T5" fmla="*/ 8 h 1921"/>
                <a:gd name="T6" fmla="*/ 177 w 704"/>
                <a:gd name="T7" fmla="*/ 22 h 1921"/>
                <a:gd name="T8" fmla="*/ 243 w 704"/>
                <a:gd name="T9" fmla="*/ 43 h 1921"/>
                <a:gd name="T10" fmla="*/ 306 w 704"/>
                <a:gd name="T11" fmla="*/ 70 h 1921"/>
                <a:gd name="T12" fmla="*/ 366 w 704"/>
                <a:gd name="T13" fmla="*/ 102 h 1921"/>
                <a:gd name="T14" fmla="*/ 422 w 704"/>
                <a:gd name="T15" fmla="*/ 140 h 1921"/>
                <a:gd name="T16" fmla="*/ 474 w 704"/>
                <a:gd name="T17" fmla="*/ 183 h 1921"/>
                <a:gd name="T18" fmla="*/ 522 w 704"/>
                <a:gd name="T19" fmla="*/ 230 h 1921"/>
                <a:gd name="T20" fmla="*/ 564 w 704"/>
                <a:gd name="T21" fmla="*/ 282 h 1921"/>
                <a:gd name="T22" fmla="*/ 603 w 704"/>
                <a:gd name="T23" fmla="*/ 339 h 1921"/>
                <a:gd name="T24" fmla="*/ 636 w 704"/>
                <a:gd name="T25" fmla="*/ 399 h 1921"/>
                <a:gd name="T26" fmla="*/ 662 w 704"/>
                <a:gd name="T27" fmla="*/ 461 h 1921"/>
                <a:gd name="T28" fmla="*/ 682 w 704"/>
                <a:gd name="T29" fmla="*/ 529 h 1921"/>
                <a:gd name="T30" fmla="*/ 697 w 704"/>
                <a:gd name="T31" fmla="*/ 597 h 1921"/>
                <a:gd name="T32" fmla="*/ 704 w 704"/>
                <a:gd name="T33" fmla="*/ 667 h 1921"/>
                <a:gd name="T34" fmla="*/ 704 w 704"/>
                <a:gd name="T35" fmla="*/ 704 h 1921"/>
                <a:gd name="T36" fmla="*/ 704 w 704"/>
                <a:gd name="T37" fmla="*/ 757 h 1921"/>
                <a:gd name="T38" fmla="*/ 694 w 704"/>
                <a:gd name="T39" fmla="*/ 860 h 1921"/>
                <a:gd name="T40" fmla="*/ 675 w 704"/>
                <a:gd name="T41" fmla="*/ 964 h 1921"/>
                <a:gd name="T42" fmla="*/ 646 w 704"/>
                <a:gd name="T43" fmla="*/ 1065 h 1921"/>
                <a:gd name="T44" fmla="*/ 611 w 704"/>
                <a:gd name="T45" fmla="*/ 1164 h 1921"/>
                <a:gd name="T46" fmla="*/ 570 w 704"/>
                <a:gd name="T47" fmla="*/ 1260 h 1921"/>
                <a:gd name="T48" fmla="*/ 498 w 704"/>
                <a:gd name="T49" fmla="*/ 1396 h 1921"/>
                <a:gd name="T50" fmla="*/ 389 w 704"/>
                <a:gd name="T51" fmla="*/ 1562 h 1921"/>
                <a:gd name="T52" fmla="*/ 273 w 704"/>
                <a:gd name="T53" fmla="*/ 1703 h 1921"/>
                <a:gd name="T54" fmla="*/ 156 w 704"/>
                <a:gd name="T55" fmla="*/ 1817 h 1921"/>
                <a:gd name="T56" fmla="*/ 74 w 704"/>
                <a:gd name="T57" fmla="*/ 1879 h 1921"/>
                <a:gd name="T58" fmla="*/ 24 w 704"/>
                <a:gd name="T59" fmla="*/ 1909 h 1921"/>
                <a:gd name="T60" fmla="*/ 0 w 704"/>
                <a:gd name="T61" fmla="*/ 1921 h 1921"/>
                <a:gd name="T62" fmla="*/ 0 w 704"/>
                <a:gd name="T63" fmla="*/ 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1921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1006"/>
            <p:cNvSpPr>
              <a:spLocks/>
            </p:cNvSpPr>
            <p:nvPr/>
          </p:nvSpPr>
          <p:spPr bwMode="auto">
            <a:xfrm>
              <a:off x="7668708" y="2904605"/>
              <a:ext cx="2289250" cy="2289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000" b="1" smtClean="0">
                  <a:solidFill>
                    <a:srgbClr val="2D3E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en-US" sz="3000" b="1">
                <a:solidFill>
                  <a:srgbClr val="2D3E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5960873" y="1797872"/>
            <a:ext cx="2135873" cy="794316"/>
          </a:xfrm>
          <a:prstGeom prst="wedgeRoundRectCallout">
            <a:avLst>
              <a:gd name="adj1" fmla="val 55106"/>
              <a:gd name="adj2" fmla="val -5975"/>
              <a:gd name="adj3" fmla="val 16667"/>
            </a:avLst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</a:t>
            </a:r>
            <a:r>
              <a:rPr lang="en-US" sz="14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Salaam</a:t>
            </a:r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e-Office</a:t>
            </a:r>
            <a:endParaRPr lang="en-CA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228150" y="4208314"/>
            <a:ext cx="1889593" cy="1872731"/>
          </a:xfrm>
          <a:prstGeom prst="wedgeRoundRectCallout">
            <a:avLst>
              <a:gd name="adj1" fmla="val -49221"/>
              <a:gd name="adj2" fmla="val -57674"/>
              <a:gd name="adj3" fmla="val 16667"/>
            </a:avLst>
          </a:prstGeom>
          <a:solidFill>
            <a:srgbClr val="00B050"/>
          </a:solidFill>
          <a:ln>
            <a:solidFill>
              <a:srgbClr val="DDF1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Ulaaanbaatar: </a:t>
            </a:r>
            <a:r>
              <a:rPr lang="en-US" sz="1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Underground facility Management</a:t>
            </a:r>
          </a:p>
          <a:p>
            <a:r>
              <a:rPr lang="en-US" sz="1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Buenos </a:t>
            </a:r>
            <a:r>
              <a:rPr lang="en-US" sz="1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Aires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en-US" sz="1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</a:t>
            </a:r>
          </a:p>
          <a:p>
            <a:r>
              <a:rPr lang="en-US" sz="1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</a:t>
            </a:r>
            <a:r>
              <a:rPr lang="en-US" sz="13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1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Salaam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e-office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5082978" y="4922358"/>
            <a:ext cx="1927421" cy="1834042"/>
          </a:xfrm>
          <a:prstGeom prst="wedgeRoundRectCallout">
            <a:avLst>
              <a:gd name="adj1" fmla="val -32720"/>
              <a:gd name="adj2" fmla="val -6061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DDF1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Maputo</a:t>
            </a:r>
            <a:r>
              <a:rPr lang="en-US" sz="12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2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and Solid Waste Management</a:t>
            </a:r>
          </a:p>
          <a:p>
            <a:r>
              <a:rPr lang="en-US" sz="12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Addis </a:t>
            </a:r>
            <a:r>
              <a:rPr lang="en-US" sz="12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Ababa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2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2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-office</a:t>
            </a:r>
          </a:p>
          <a:p>
            <a:r>
              <a:rPr lang="en-US" sz="12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Seoul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25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Overseas expansion strategy</a:t>
            </a:r>
          </a:p>
        </p:txBody>
      </p:sp>
      <p:sp>
        <p:nvSpPr>
          <p:cNvPr id="58" name="Rounded Rectangular Callout 57"/>
          <p:cNvSpPr/>
          <p:nvPr/>
        </p:nvSpPr>
        <p:spPr>
          <a:xfrm>
            <a:off x="2663242" y="5105400"/>
            <a:ext cx="2124658" cy="1548535"/>
          </a:xfrm>
          <a:prstGeom prst="wedgeRoundRectCallout">
            <a:avLst>
              <a:gd name="adj1" fmla="val -25467"/>
              <a:gd name="adj2" fmla="val -60414"/>
              <a:gd name="adj3" fmla="val 16667"/>
            </a:avLst>
          </a:prstGeom>
          <a:solidFill>
            <a:srgbClr val="7030A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Hanoi</a:t>
            </a:r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 Participation System</a:t>
            </a:r>
          </a:p>
          <a:p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Fernando, La Union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Government Management System</a:t>
            </a:r>
          </a:p>
        </p:txBody>
      </p:sp>
      <p:sp>
        <p:nvSpPr>
          <p:cNvPr id="59" name="Rounded Rectangular Callout 58"/>
          <p:cNvSpPr/>
          <p:nvPr/>
        </p:nvSpPr>
        <p:spPr>
          <a:xfrm>
            <a:off x="195400" y="2538124"/>
            <a:ext cx="2072343" cy="1409125"/>
          </a:xfrm>
          <a:prstGeom prst="wedgeRoundRectCallout">
            <a:avLst>
              <a:gd name="adj1" fmla="val -28576"/>
              <a:gd name="adj2" fmla="val 6308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solidFill>
              <a:srgbClr val="DDF1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Seberang Perai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Street &amp; Traffic </a:t>
            </a:r>
            <a:r>
              <a:rPr lang="en-US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</a:t>
            </a:r>
            <a:r>
              <a:rPr lang="en-US" sz="1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9536" y="1797872"/>
            <a:ext cx="2725763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A" sz="1400" b="1">
                <a:solidFill>
                  <a:schemeClr val="tx1"/>
                </a:solidFill>
              </a:rPr>
              <a:t>Providing technical assistance based on a focus area decided by WeGO </a:t>
            </a:r>
            <a:r>
              <a:rPr lang="en-CA" sz="1400" b="1" smtClean="0">
                <a:solidFill>
                  <a:schemeClr val="tx1"/>
                </a:solidFill>
              </a:rPr>
              <a:t>Members</a:t>
            </a:r>
            <a:endParaRPr lang="en-CA" sz="1400" b="1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CA" sz="1400" b="1">
                <a:solidFill>
                  <a:schemeClr val="tx1"/>
                </a:solidFill>
              </a:rPr>
              <a:t>Post-F/S Project implementation through partnership with Korea EXIM Bank to acquire </a:t>
            </a:r>
            <a:r>
              <a:rPr lang="en-CA" sz="1400" b="1" smtClean="0">
                <a:solidFill>
                  <a:schemeClr val="tx1"/>
                </a:solidFill>
              </a:rPr>
              <a:t>funding</a:t>
            </a:r>
            <a:endParaRPr lang="en-CA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69719" y="1071883"/>
            <a:ext cx="7374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5282" y="350252"/>
            <a:ext cx="596766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+mj-lt"/>
              </a:rPr>
              <a:t>Knowledge Sharing &amp; Networking</a:t>
            </a:r>
            <a:endParaRPr lang="en-US" sz="2000" b="1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17497"/>
            <a:ext cx="908813" cy="8870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595974" y="576064"/>
            <a:ext cx="938871" cy="8367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2" descr="http://www.inkospor.com/wp-content/uploads/sites/3/2014/06/kooperation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3" y="741590"/>
            <a:ext cx="694540" cy="5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534845" y="165966"/>
            <a:ext cx="6108099" cy="717504"/>
            <a:chOff x="3707944" y="171496"/>
            <a:chExt cx="3336903" cy="72385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707944" y="191410"/>
              <a:ext cx="3336903" cy="0"/>
            </a:xfrm>
            <a:prstGeom prst="line">
              <a:avLst/>
            </a:prstGeom>
            <a:ln w="381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35564" y="171496"/>
              <a:ext cx="0" cy="723854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709353" y="1124744"/>
            <a:ext cx="5712022" cy="5733257"/>
            <a:chOff x="1709353" y="1124744"/>
            <a:chExt cx="5712022" cy="5733257"/>
          </a:xfrm>
        </p:grpSpPr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1719970" y="1124744"/>
              <a:ext cx="5701405" cy="4837435"/>
            </a:xfrm>
            <a:custGeom>
              <a:avLst/>
              <a:gdLst>
                <a:gd name="T0" fmla="*/ 29066 w 30070"/>
                <a:gd name="T1" fmla="*/ 3476 h 25517"/>
                <a:gd name="T2" fmla="*/ 28066 w 30070"/>
                <a:gd name="T3" fmla="*/ 5139 h 25517"/>
                <a:gd name="T4" fmla="*/ 26800 w 30070"/>
                <a:gd name="T5" fmla="*/ 6470 h 25517"/>
                <a:gd name="T6" fmla="*/ 25268 w 30070"/>
                <a:gd name="T7" fmla="*/ 7464 h 25517"/>
                <a:gd name="T8" fmla="*/ 22959 w 30070"/>
                <a:gd name="T9" fmla="*/ 8253 h 25517"/>
                <a:gd name="T10" fmla="*/ 18974 w 30070"/>
                <a:gd name="T11" fmla="*/ 8616 h 25517"/>
                <a:gd name="T12" fmla="*/ 13442 w 30070"/>
                <a:gd name="T13" fmla="*/ 8476 h 25517"/>
                <a:gd name="T14" fmla="*/ 10755 w 30070"/>
                <a:gd name="T15" fmla="*/ 8794 h 25517"/>
                <a:gd name="T16" fmla="*/ 9204 w 30070"/>
                <a:gd name="T17" fmla="*/ 9363 h 25517"/>
                <a:gd name="T18" fmla="*/ 8000 w 30070"/>
                <a:gd name="T19" fmla="*/ 10363 h 25517"/>
                <a:gd name="T20" fmla="*/ 7718 w 30070"/>
                <a:gd name="T21" fmla="*/ 11592 h 25517"/>
                <a:gd name="T22" fmla="*/ 8210 w 30070"/>
                <a:gd name="T23" fmla="*/ 12550 h 25517"/>
                <a:gd name="T24" fmla="*/ 9282 w 30070"/>
                <a:gd name="T25" fmla="*/ 13168 h 25517"/>
                <a:gd name="T26" fmla="*/ 10909 w 30070"/>
                <a:gd name="T27" fmla="*/ 13386 h 25517"/>
                <a:gd name="T28" fmla="*/ 13641 w 30070"/>
                <a:gd name="T29" fmla="*/ 12976 h 25517"/>
                <a:gd name="T30" fmla="*/ 17987 w 30070"/>
                <a:gd name="T31" fmla="*/ 11670 h 25517"/>
                <a:gd name="T32" fmla="*/ 20239 w 30070"/>
                <a:gd name="T33" fmla="*/ 11407 h 25517"/>
                <a:gd name="T34" fmla="*/ 22752 w 30070"/>
                <a:gd name="T35" fmla="*/ 12048 h 25517"/>
                <a:gd name="T36" fmla="*/ 24667 w 30070"/>
                <a:gd name="T37" fmla="*/ 13615 h 25517"/>
                <a:gd name="T38" fmla="*/ 25582 w 30070"/>
                <a:gd name="T39" fmla="*/ 15314 h 25517"/>
                <a:gd name="T40" fmla="*/ 25771 w 30070"/>
                <a:gd name="T41" fmla="*/ 16655 h 25517"/>
                <a:gd name="T42" fmla="*/ 25547 w 30070"/>
                <a:gd name="T43" fmla="*/ 18062 h 25517"/>
                <a:gd name="T44" fmla="*/ 24345 w 30070"/>
                <a:gd name="T45" fmla="*/ 20267 h 25517"/>
                <a:gd name="T46" fmla="*/ 22545 w 30070"/>
                <a:gd name="T47" fmla="*/ 21826 h 25517"/>
                <a:gd name="T48" fmla="*/ 20527 w 30070"/>
                <a:gd name="T49" fmla="*/ 22663 h 25517"/>
                <a:gd name="T50" fmla="*/ 18121 w 30070"/>
                <a:gd name="T51" fmla="*/ 22954 h 25517"/>
                <a:gd name="T52" fmla="*/ 14451 w 30070"/>
                <a:gd name="T53" fmla="*/ 22560 h 25517"/>
                <a:gd name="T54" fmla="*/ 8798 w 30070"/>
                <a:gd name="T55" fmla="*/ 21275 h 25517"/>
                <a:gd name="T56" fmla="*/ 6225 w 30070"/>
                <a:gd name="T57" fmla="*/ 21083 h 25517"/>
                <a:gd name="T58" fmla="*/ 4324 w 30070"/>
                <a:gd name="T59" fmla="*/ 21545 h 25517"/>
                <a:gd name="T60" fmla="*/ 3165 w 30070"/>
                <a:gd name="T61" fmla="*/ 22669 h 25517"/>
                <a:gd name="T62" fmla="*/ 2575 w 30070"/>
                <a:gd name="T63" fmla="*/ 24340 h 25517"/>
                <a:gd name="T64" fmla="*/ 18 w 30070"/>
                <a:gd name="T65" fmla="*/ 24993 h 25517"/>
                <a:gd name="T66" fmla="*/ 546 w 30070"/>
                <a:gd name="T67" fmla="*/ 22604 h 25517"/>
                <a:gd name="T68" fmla="*/ 2082 w 30070"/>
                <a:gd name="T69" fmla="*/ 20445 h 25517"/>
                <a:gd name="T70" fmla="*/ 4559 w 30070"/>
                <a:gd name="T71" fmla="*/ 19278 h 25517"/>
                <a:gd name="T72" fmla="*/ 7765 w 30070"/>
                <a:gd name="T73" fmla="*/ 19097 h 25517"/>
                <a:gd name="T74" fmla="*/ 12609 w 30070"/>
                <a:gd name="T75" fmla="*/ 20050 h 25517"/>
                <a:gd name="T76" fmla="*/ 17389 w 30070"/>
                <a:gd name="T77" fmla="*/ 20918 h 25517"/>
                <a:gd name="T78" fmla="*/ 19470 w 30070"/>
                <a:gd name="T79" fmla="*/ 20799 h 25517"/>
                <a:gd name="T80" fmla="*/ 20879 w 30070"/>
                <a:gd name="T81" fmla="*/ 20309 h 25517"/>
                <a:gd name="T82" fmla="*/ 22060 w 30070"/>
                <a:gd name="T83" fmla="*/ 19407 h 25517"/>
                <a:gd name="T84" fmla="*/ 23078 w 30070"/>
                <a:gd name="T85" fmla="*/ 17790 h 25517"/>
                <a:gd name="T86" fmla="*/ 23233 w 30070"/>
                <a:gd name="T87" fmla="*/ 15966 h 25517"/>
                <a:gd name="T88" fmla="*/ 22584 w 30070"/>
                <a:gd name="T89" fmla="*/ 14708 h 25517"/>
                <a:gd name="T90" fmla="*/ 21438 w 30070"/>
                <a:gd name="T91" fmla="*/ 13761 h 25517"/>
                <a:gd name="T92" fmla="*/ 19886 w 30070"/>
                <a:gd name="T93" fmla="*/ 13424 h 25517"/>
                <a:gd name="T94" fmla="*/ 17425 w 30070"/>
                <a:gd name="T95" fmla="*/ 13964 h 25517"/>
                <a:gd name="T96" fmla="*/ 12814 w 30070"/>
                <a:gd name="T97" fmla="*/ 15242 h 25517"/>
                <a:gd name="T98" fmla="*/ 10450 w 30070"/>
                <a:gd name="T99" fmla="*/ 15396 h 25517"/>
                <a:gd name="T100" fmla="*/ 7847 w 30070"/>
                <a:gd name="T101" fmla="*/ 14851 h 25517"/>
                <a:gd name="T102" fmla="*/ 5965 w 30070"/>
                <a:gd name="T103" fmla="*/ 13451 h 25517"/>
                <a:gd name="T104" fmla="*/ 5231 w 30070"/>
                <a:gd name="T105" fmla="*/ 11431 h 25517"/>
                <a:gd name="T106" fmla="*/ 5424 w 30070"/>
                <a:gd name="T107" fmla="*/ 10189 h 25517"/>
                <a:gd name="T108" fmla="*/ 6070 w 30070"/>
                <a:gd name="T109" fmla="*/ 9077 h 25517"/>
                <a:gd name="T110" fmla="*/ 7318 w 30070"/>
                <a:gd name="T111" fmla="*/ 7986 h 25517"/>
                <a:gd name="T112" fmla="*/ 9827 w 30070"/>
                <a:gd name="T113" fmla="*/ 6914 h 25517"/>
                <a:gd name="T114" fmla="*/ 12889 w 30070"/>
                <a:gd name="T115" fmla="*/ 6476 h 25517"/>
                <a:gd name="T116" fmla="*/ 18534 w 30070"/>
                <a:gd name="T117" fmla="*/ 6591 h 25517"/>
                <a:gd name="T118" fmla="*/ 21917 w 30070"/>
                <a:gd name="T119" fmla="*/ 6384 h 25517"/>
                <a:gd name="T120" fmla="*/ 24474 w 30070"/>
                <a:gd name="T121" fmla="*/ 5468 h 25517"/>
                <a:gd name="T122" fmla="*/ 26398 w 30070"/>
                <a:gd name="T123" fmla="*/ 3461 h 25517"/>
                <a:gd name="T124" fmla="*/ 27570 w 30070"/>
                <a:gd name="T125" fmla="*/ 304 h 2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70" h="25517">
                  <a:moveTo>
                    <a:pt x="27633" y="0"/>
                  </a:moveTo>
                  <a:lnTo>
                    <a:pt x="30070" y="316"/>
                  </a:lnTo>
                  <a:lnTo>
                    <a:pt x="30070" y="316"/>
                  </a:lnTo>
                  <a:lnTo>
                    <a:pt x="30032" y="501"/>
                  </a:lnTo>
                  <a:lnTo>
                    <a:pt x="29994" y="684"/>
                  </a:lnTo>
                  <a:lnTo>
                    <a:pt x="29953" y="865"/>
                  </a:lnTo>
                  <a:lnTo>
                    <a:pt x="29911" y="1044"/>
                  </a:lnTo>
                  <a:lnTo>
                    <a:pt x="29866" y="1220"/>
                  </a:lnTo>
                  <a:lnTo>
                    <a:pt x="29820" y="1395"/>
                  </a:lnTo>
                  <a:lnTo>
                    <a:pt x="29773" y="1568"/>
                  </a:lnTo>
                  <a:lnTo>
                    <a:pt x="29724" y="1738"/>
                  </a:lnTo>
                  <a:lnTo>
                    <a:pt x="29672" y="1907"/>
                  </a:lnTo>
                  <a:lnTo>
                    <a:pt x="29620" y="2073"/>
                  </a:lnTo>
                  <a:lnTo>
                    <a:pt x="29565" y="2237"/>
                  </a:lnTo>
                  <a:lnTo>
                    <a:pt x="29508" y="2400"/>
                  </a:lnTo>
                  <a:lnTo>
                    <a:pt x="29451" y="2560"/>
                  </a:lnTo>
                  <a:lnTo>
                    <a:pt x="29391" y="2718"/>
                  </a:lnTo>
                  <a:lnTo>
                    <a:pt x="29329" y="2874"/>
                  </a:lnTo>
                  <a:lnTo>
                    <a:pt x="29266" y="3027"/>
                  </a:lnTo>
                  <a:lnTo>
                    <a:pt x="29234" y="3103"/>
                  </a:lnTo>
                  <a:lnTo>
                    <a:pt x="29202" y="3179"/>
                  </a:lnTo>
                  <a:lnTo>
                    <a:pt x="29168" y="3254"/>
                  </a:lnTo>
                  <a:lnTo>
                    <a:pt x="29134" y="3329"/>
                  </a:lnTo>
                  <a:lnTo>
                    <a:pt x="29101" y="3402"/>
                  </a:lnTo>
                  <a:lnTo>
                    <a:pt x="29066" y="3476"/>
                  </a:lnTo>
                  <a:lnTo>
                    <a:pt x="29032" y="3549"/>
                  </a:lnTo>
                  <a:lnTo>
                    <a:pt x="28996" y="3621"/>
                  </a:lnTo>
                  <a:lnTo>
                    <a:pt x="28960" y="3693"/>
                  </a:lnTo>
                  <a:lnTo>
                    <a:pt x="28924" y="3764"/>
                  </a:lnTo>
                  <a:lnTo>
                    <a:pt x="28888" y="3835"/>
                  </a:lnTo>
                  <a:lnTo>
                    <a:pt x="28851" y="3905"/>
                  </a:lnTo>
                  <a:lnTo>
                    <a:pt x="28813" y="3976"/>
                  </a:lnTo>
                  <a:lnTo>
                    <a:pt x="28775" y="4044"/>
                  </a:lnTo>
                  <a:lnTo>
                    <a:pt x="28737" y="4113"/>
                  </a:lnTo>
                  <a:lnTo>
                    <a:pt x="28699" y="4181"/>
                  </a:lnTo>
                  <a:lnTo>
                    <a:pt x="28660" y="4249"/>
                  </a:lnTo>
                  <a:lnTo>
                    <a:pt x="28619" y="4316"/>
                  </a:lnTo>
                  <a:lnTo>
                    <a:pt x="28580" y="4382"/>
                  </a:lnTo>
                  <a:lnTo>
                    <a:pt x="28539" y="4448"/>
                  </a:lnTo>
                  <a:lnTo>
                    <a:pt x="28499" y="4514"/>
                  </a:lnTo>
                  <a:lnTo>
                    <a:pt x="28457" y="4579"/>
                  </a:lnTo>
                  <a:lnTo>
                    <a:pt x="28415" y="4643"/>
                  </a:lnTo>
                  <a:lnTo>
                    <a:pt x="28373" y="4707"/>
                  </a:lnTo>
                  <a:lnTo>
                    <a:pt x="28331" y="4770"/>
                  </a:lnTo>
                  <a:lnTo>
                    <a:pt x="28287" y="4834"/>
                  </a:lnTo>
                  <a:lnTo>
                    <a:pt x="28244" y="4896"/>
                  </a:lnTo>
                  <a:lnTo>
                    <a:pt x="28200" y="4957"/>
                  </a:lnTo>
                  <a:lnTo>
                    <a:pt x="28156" y="5019"/>
                  </a:lnTo>
                  <a:lnTo>
                    <a:pt x="28111" y="5079"/>
                  </a:lnTo>
                  <a:lnTo>
                    <a:pt x="28066" y="5139"/>
                  </a:lnTo>
                  <a:lnTo>
                    <a:pt x="28021" y="5199"/>
                  </a:lnTo>
                  <a:lnTo>
                    <a:pt x="27975" y="5258"/>
                  </a:lnTo>
                  <a:lnTo>
                    <a:pt x="27928" y="5316"/>
                  </a:lnTo>
                  <a:lnTo>
                    <a:pt x="27881" y="5375"/>
                  </a:lnTo>
                  <a:lnTo>
                    <a:pt x="27834" y="5432"/>
                  </a:lnTo>
                  <a:lnTo>
                    <a:pt x="27787" y="5489"/>
                  </a:lnTo>
                  <a:lnTo>
                    <a:pt x="27738" y="5546"/>
                  </a:lnTo>
                  <a:lnTo>
                    <a:pt x="27690" y="5602"/>
                  </a:lnTo>
                  <a:lnTo>
                    <a:pt x="27641" y="5657"/>
                  </a:lnTo>
                  <a:lnTo>
                    <a:pt x="27591" y="5712"/>
                  </a:lnTo>
                  <a:lnTo>
                    <a:pt x="27541" y="5766"/>
                  </a:lnTo>
                  <a:lnTo>
                    <a:pt x="27491" y="5820"/>
                  </a:lnTo>
                  <a:lnTo>
                    <a:pt x="27441" y="5873"/>
                  </a:lnTo>
                  <a:lnTo>
                    <a:pt x="27389" y="5926"/>
                  </a:lnTo>
                  <a:lnTo>
                    <a:pt x="27338" y="5978"/>
                  </a:lnTo>
                  <a:lnTo>
                    <a:pt x="27286" y="6030"/>
                  </a:lnTo>
                  <a:lnTo>
                    <a:pt x="27233" y="6081"/>
                  </a:lnTo>
                  <a:lnTo>
                    <a:pt x="27181" y="6131"/>
                  </a:lnTo>
                  <a:lnTo>
                    <a:pt x="27128" y="6182"/>
                  </a:lnTo>
                  <a:lnTo>
                    <a:pt x="27075" y="6231"/>
                  </a:lnTo>
                  <a:lnTo>
                    <a:pt x="27020" y="6280"/>
                  </a:lnTo>
                  <a:lnTo>
                    <a:pt x="26966" y="6328"/>
                  </a:lnTo>
                  <a:lnTo>
                    <a:pt x="26911" y="6376"/>
                  </a:lnTo>
                  <a:lnTo>
                    <a:pt x="26855" y="6423"/>
                  </a:lnTo>
                  <a:lnTo>
                    <a:pt x="26800" y="6470"/>
                  </a:lnTo>
                  <a:lnTo>
                    <a:pt x="26744" y="6517"/>
                  </a:lnTo>
                  <a:lnTo>
                    <a:pt x="26686" y="6562"/>
                  </a:lnTo>
                  <a:lnTo>
                    <a:pt x="26630" y="6607"/>
                  </a:lnTo>
                  <a:lnTo>
                    <a:pt x="26573" y="6651"/>
                  </a:lnTo>
                  <a:lnTo>
                    <a:pt x="26514" y="6696"/>
                  </a:lnTo>
                  <a:lnTo>
                    <a:pt x="26456" y="6740"/>
                  </a:lnTo>
                  <a:lnTo>
                    <a:pt x="26398" y="6782"/>
                  </a:lnTo>
                  <a:lnTo>
                    <a:pt x="26338" y="6824"/>
                  </a:lnTo>
                  <a:lnTo>
                    <a:pt x="26279" y="6867"/>
                  </a:lnTo>
                  <a:lnTo>
                    <a:pt x="26219" y="6908"/>
                  </a:lnTo>
                  <a:lnTo>
                    <a:pt x="26158" y="6949"/>
                  </a:lnTo>
                  <a:lnTo>
                    <a:pt x="26097" y="6989"/>
                  </a:lnTo>
                  <a:lnTo>
                    <a:pt x="26037" y="7030"/>
                  </a:lnTo>
                  <a:lnTo>
                    <a:pt x="25974" y="7069"/>
                  </a:lnTo>
                  <a:lnTo>
                    <a:pt x="25913" y="7107"/>
                  </a:lnTo>
                  <a:lnTo>
                    <a:pt x="25850" y="7145"/>
                  </a:lnTo>
                  <a:lnTo>
                    <a:pt x="25787" y="7183"/>
                  </a:lnTo>
                  <a:lnTo>
                    <a:pt x="25724" y="7220"/>
                  </a:lnTo>
                  <a:lnTo>
                    <a:pt x="25659" y="7256"/>
                  </a:lnTo>
                  <a:lnTo>
                    <a:pt x="25596" y="7292"/>
                  </a:lnTo>
                  <a:lnTo>
                    <a:pt x="25531" y="7327"/>
                  </a:lnTo>
                  <a:lnTo>
                    <a:pt x="25466" y="7363"/>
                  </a:lnTo>
                  <a:lnTo>
                    <a:pt x="25401" y="7397"/>
                  </a:lnTo>
                  <a:lnTo>
                    <a:pt x="25335" y="7431"/>
                  </a:lnTo>
                  <a:lnTo>
                    <a:pt x="25268" y="7464"/>
                  </a:lnTo>
                  <a:lnTo>
                    <a:pt x="25202" y="7496"/>
                  </a:lnTo>
                  <a:lnTo>
                    <a:pt x="25134" y="7529"/>
                  </a:lnTo>
                  <a:lnTo>
                    <a:pt x="25067" y="7561"/>
                  </a:lnTo>
                  <a:lnTo>
                    <a:pt x="24999" y="7592"/>
                  </a:lnTo>
                  <a:lnTo>
                    <a:pt x="24930" y="7622"/>
                  </a:lnTo>
                  <a:lnTo>
                    <a:pt x="24862" y="7652"/>
                  </a:lnTo>
                  <a:lnTo>
                    <a:pt x="24793" y="7681"/>
                  </a:lnTo>
                  <a:lnTo>
                    <a:pt x="24723" y="7711"/>
                  </a:lnTo>
                  <a:lnTo>
                    <a:pt x="24653" y="7739"/>
                  </a:lnTo>
                  <a:lnTo>
                    <a:pt x="24582" y="7767"/>
                  </a:lnTo>
                  <a:lnTo>
                    <a:pt x="24512" y="7794"/>
                  </a:lnTo>
                  <a:lnTo>
                    <a:pt x="24441" y="7821"/>
                  </a:lnTo>
                  <a:lnTo>
                    <a:pt x="24368" y="7847"/>
                  </a:lnTo>
                  <a:lnTo>
                    <a:pt x="24297" y="7873"/>
                  </a:lnTo>
                  <a:lnTo>
                    <a:pt x="24223" y="7898"/>
                  </a:lnTo>
                  <a:lnTo>
                    <a:pt x="24223" y="7898"/>
                  </a:lnTo>
                  <a:lnTo>
                    <a:pt x="24087" y="7944"/>
                  </a:lnTo>
                  <a:lnTo>
                    <a:pt x="23949" y="7987"/>
                  </a:lnTo>
                  <a:lnTo>
                    <a:pt x="23811" y="8031"/>
                  </a:lnTo>
                  <a:lnTo>
                    <a:pt x="23671" y="8072"/>
                  </a:lnTo>
                  <a:lnTo>
                    <a:pt x="23531" y="8111"/>
                  </a:lnTo>
                  <a:lnTo>
                    <a:pt x="23390" y="8148"/>
                  </a:lnTo>
                  <a:lnTo>
                    <a:pt x="23248" y="8184"/>
                  </a:lnTo>
                  <a:lnTo>
                    <a:pt x="23104" y="8220"/>
                  </a:lnTo>
                  <a:lnTo>
                    <a:pt x="22959" y="8253"/>
                  </a:lnTo>
                  <a:lnTo>
                    <a:pt x="22813" y="8284"/>
                  </a:lnTo>
                  <a:lnTo>
                    <a:pt x="22666" y="8314"/>
                  </a:lnTo>
                  <a:lnTo>
                    <a:pt x="22518" y="8343"/>
                  </a:lnTo>
                  <a:lnTo>
                    <a:pt x="22368" y="8371"/>
                  </a:lnTo>
                  <a:lnTo>
                    <a:pt x="22216" y="8397"/>
                  </a:lnTo>
                  <a:lnTo>
                    <a:pt x="22062" y="8421"/>
                  </a:lnTo>
                  <a:lnTo>
                    <a:pt x="21907" y="8443"/>
                  </a:lnTo>
                  <a:lnTo>
                    <a:pt x="21750" y="8464"/>
                  </a:lnTo>
                  <a:lnTo>
                    <a:pt x="21591" y="8484"/>
                  </a:lnTo>
                  <a:lnTo>
                    <a:pt x="21431" y="8502"/>
                  </a:lnTo>
                  <a:lnTo>
                    <a:pt x="21268" y="8519"/>
                  </a:lnTo>
                  <a:lnTo>
                    <a:pt x="21104" y="8536"/>
                  </a:lnTo>
                  <a:lnTo>
                    <a:pt x="20937" y="8550"/>
                  </a:lnTo>
                  <a:lnTo>
                    <a:pt x="20768" y="8563"/>
                  </a:lnTo>
                  <a:lnTo>
                    <a:pt x="20597" y="8574"/>
                  </a:lnTo>
                  <a:lnTo>
                    <a:pt x="20424" y="8584"/>
                  </a:lnTo>
                  <a:lnTo>
                    <a:pt x="20248" y="8593"/>
                  </a:lnTo>
                  <a:lnTo>
                    <a:pt x="20069" y="8600"/>
                  </a:lnTo>
                  <a:lnTo>
                    <a:pt x="19888" y="8606"/>
                  </a:lnTo>
                  <a:lnTo>
                    <a:pt x="19705" y="8610"/>
                  </a:lnTo>
                  <a:lnTo>
                    <a:pt x="19519" y="8614"/>
                  </a:lnTo>
                  <a:lnTo>
                    <a:pt x="19329" y="8615"/>
                  </a:lnTo>
                  <a:lnTo>
                    <a:pt x="19137" y="8616"/>
                  </a:lnTo>
                  <a:lnTo>
                    <a:pt x="19137" y="8616"/>
                  </a:lnTo>
                  <a:lnTo>
                    <a:pt x="18974" y="8616"/>
                  </a:lnTo>
                  <a:lnTo>
                    <a:pt x="18811" y="8614"/>
                  </a:lnTo>
                  <a:lnTo>
                    <a:pt x="18648" y="8612"/>
                  </a:lnTo>
                  <a:lnTo>
                    <a:pt x="18485" y="8610"/>
                  </a:lnTo>
                  <a:lnTo>
                    <a:pt x="18322" y="8606"/>
                  </a:lnTo>
                  <a:lnTo>
                    <a:pt x="18159" y="8602"/>
                  </a:lnTo>
                  <a:lnTo>
                    <a:pt x="17834" y="8592"/>
                  </a:lnTo>
                  <a:lnTo>
                    <a:pt x="17509" y="8581"/>
                  </a:lnTo>
                  <a:lnTo>
                    <a:pt x="17186" y="8568"/>
                  </a:lnTo>
                  <a:lnTo>
                    <a:pt x="16548" y="8541"/>
                  </a:lnTo>
                  <a:lnTo>
                    <a:pt x="16548" y="8541"/>
                  </a:lnTo>
                  <a:lnTo>
                    <a:pt x="15914" y="8513"/>
                  </a:lnTo>
                  <a:lnTo>
                    <a:pt x="15603" y="8500"/>
                  </a:lnTo>
                  <a:lnTo>
                    <a:pt x="15295" y="8489"/>
                  </a:lnTo>
                  <a:lnTo>
                    <a:pt x="14990" y="8480"/>
                  </a:lnTo>
                  <a:lnTo>
                    <a:pt x="14686" y="8473"/>
                  </a:lnTo>
                  <a:lnTo>
                    <a:pt x="14534" y="8471"/>
                  </a:lnTo>
                  <a:lnTo>
                    <a:pt x="14383" y="8469"/>
                  </a:lnTo>
                  <a:lnTo>
                    <a:pt x="14232" y="8468"/>
                  </a:lnTo>
                  <a:lnTo>
                    <a:pt x="14082" y="8467"/>
                  </a:lnTo>
                  <a:lnTo>
                    <a:pt x="14082" y="8467"/>
                  </a:lnTo>
                  <a:lnTo>
                    <a:pt x="13951" y="8467"/>
                  </a:lnTo>
                  <a:lnTo>
                    <a:pt x="13821" y="8468"/>
                  </a:lnTo>
                  <a:lnTo>
                    <a:pt x="13692" y="8470"/>
                  </a:lnTo>
                  <a:lnTo>
                    <a:pt x="13567" y="8473"/>
                  </a:lnTo>
                  <a:lnTo>
                    <a:pt x="13442" y="8476"/>
                  </a:lnTo>
                  <a:lnTo>
                    <a:pt x="13318" y="8480"/>
                  </a:lnTo>
                  <a:lnTo>
                    <a:pt x="13196" y="8484"/>
                  </a:lnTo>
                  <a:lnTo>
                    <a:pt x="13077" y="8489"/>
                  </a:lnTo>
                  <a:lnTo>
                    <a:pt x="12958" y="8495"/>
                  </a:lnTo>
                  <a:lnTo>
                    <a:pt x="12840" y="8502"/>
                  </a:lnTo>
                  <a:lnTo>
                    <a:pt x="12725" y="8510"/>
                  </a:lnTo>
                  <a:lnTo>
                    <a:pt x="12610" y="8518"/>
                  </a:lnTo>
                  <a:lnTo>
                    <a:pt x="12498" y="8527"/>
                  </a:lnTo>
                  <a:lnTo>
                    <a:pt x="12386" y="8537"/>
                  </a:lnTo>
                  <a:lnTo>
                    <a:pt x="12275" y="8547"/>
                  </a:lnTo>
                  <a:lnTo>
                    <a:pt x="12167" y="8559"/>
                  </a:lnTo>
                  <a:lnTo>
                    <a:pt x="12058" y="8570"/>
                  </a:lnTo>
                  <a:lnTo>
                    <a:pt x="11951" y="8583"/>
                  </a:lnTo>
                  <a:lnTo>
                    <a:pt x="11846" y="8596"/>
                  </a:lnTo>
                  <a:lnTo>
                    <a:pt x="11741" y="8610"/>
                  </a:lnTo>
                  <a:lnTo>
                    <a:pt x="11639" y="8625"/>
                  </a:lnTo>
                  <a:lnTo>
                    <a:pt x="11536" y="8641"/>
                  </a:lnTo>
                  <a:lnTo>
                    <a:pt x="11435" y="8657"/>
                  </a:lnTo>
                  <a:lnTo>
                    <a:pt x="11335" y="8674"/>
                  </a:lnTo>
                  <a:lnTo>
                    <a:pt x="11236" y="8692"/>
                  </a:lnTo>
                  <a:lnTo>
                    <a:pt x="11138" y="8712"/>
                  </a:lnTo>
                  <a:lnTo>
                    <a:pt x="11040" y="8731"/>
                  </a:lnTo>
                  <a:lnTo>
                    <a:pt x="10945" y="8751"/>
                  </a:lnTo>
                  <a:lnTo>
                    <a:pt x="10849" y="8772"/>
                  </a:lnTo>
                  <a:lnTo>
                    <a:pt x="10755" y="8794"/>
                  </a:lnTo>
                  <a:lnTo>
                    <a:pt x="10661" y="8816"/>
                  </a:lnTo>
                  <a:lnTo>
                    <a:pt x="10568" y="8840"/>
                  </a:lnTo>
                  <a:lnTo>
                    <a:pt x="10568" y="8840"/>
                  </a:lnTo>
                  <a:lnTo>
                    <a:pt x="10506" y="8856"/>
                  </a:lnTo>
                  <a:lnTo>
                    <a:pt x="10444" y="8874"/>
                  </a:lnTo>
                  <a:lnTo>
                    <a:pt x="10381" y="8891"/>
                  </a:lnTo>
                  <a:lnTo>
                    <a:pt x="10319" y="8910"/>
                  </a:lnTo>
                  <a:lnTo>
                    <a:pt x="10257" y="8929"/>
                  </a:lnTo>
                  <a:lnTo>
                    <a:pt x="10194" y="8948"/>
                  </a:lnTo>
                  <a:lnTo>
                    <a:pt x="10131" y="8969"/>
                  </a:lnTo>
                  <a:lnTo>
                    <a:pt x="10068" y="8990"/>
                  </a:lnTo>
                  <a:lnTo>
                    <a:pt x="10005" y="9012"/>
                  </a:lnTo>
                  <a:lnTo>
                    <a:pt x="9942" y="9035"/>
                  </a:lnTo>
                  <a:lnTo>
                    <a:pt x="9880" y="9059"/>
                  </a:lnTo>
                  <a:lnTo>
                    <a:pt x="9816" y="9083"/>
                  </a:lnTo>
                  <a:lnTo>
                    <a:pt x="9754" y="9108"/>
                  </a:lnTo>
                  <a:lnTo>
                    <a:pt x="9692" y="9133"/>
                  </a:lnTo>
                  <a:lnTo>
                    <a:pt x="9629" y="9159"/>
                  </a:lnTo>
                  <a:lnTo>
                    <a:pt x="9568" y="9186"/>
                  </a:lnTo>
                  <a:lnTo>
                    <a:pt x="9506" y="9215"/>
                  </a:lnTo>
                  <a:lnTo>
                    <a:pt x="9445" y="9243"/>
                  </a:lnTo>
                  <a:lnTo>
                    <a:pt x="9384" y="9272"/>
                  </a:lnTo>
                  <a:lnTo>
                    <a:pt x="9323" y="9302"/>
                  </a:lnTo>
                  <a:lnTo>
                    <a:pt x="9263" y="9332"/>
                  </a:lnTo>
                  <a:lnTo>
                    <a:pt x="9204" y="9363"/>
                  </a:lnTo>
                  <a:lnTo>
                    <a:pt x="9145" y="9396"/>
                  </a:lnTo>
                  <a:lnTo>
                    <a:pt x="9087" y="9428"/>
                  </a:lnTo>
                  <a:lnTo>
                    <a:pt x="9029" y="9461"/>
                  </a:lnTo>
                  <a:lnTo>
                    <a:pt x="8972" y="9495"/>
                  </a:lnTo>
                  <a:lnTo>
                    <a:pt x="8916" y="9530"/>
                  </a:lnTo>
                  <a:lnTo>
                    <a:pt x="8861" y="9566"/>
                  </a:lnTo>
                  <a:lnTo>
                    <a:pt x="8805" y="9601"/>
                  </a:lnTo>
                  <a:lnTo>
                    <a:pt x="8751" y="9638"/>
                  </a:lnTo>
                  <a:lnTo>
                    <a:pt x="8699" y="9675"/>
                  </a:lnTo>
                  <a:lnTo>
                    <a:pt x="8647" y="9713"/>
                  </a:lnTo>
                  <a:lnTo>
                    <a:pt x="8595" y="9752"/>
                  </a:lnTo>
                  <a:lnTo>
                    <a:pt x="8545" y="9792"/>
                  </a:lnTo>
                  <a:lnTo>
                    <a:pt x="8496" y="9831"/>
                  </a:lnTo>
                  <a:lnTo>
                    <a:pt x="8447" y="9872"/>
                  </a:lnTo>
                  <a:lnTo>
                    <a:pt x="8400" y="9914"/>
                  </a:lnTo>
                  <a:lnTo>
                    <a:pt x="8355" y="9956"/>
                  </a:lnTo>
                  <a:lnTo>
                    <a:pt x="8310" y="9998"/>
                  </a:lnTo>
                  <a:lnTo>
                    <a:pt x="8266" y="10041"/>
                  </a:lnTo>
                  <a:lnTo>
                    <a:pt x="8224" y="10086"/>
                  </a:lnTo>
                  <a:lnTo>
                    <a:pt x="8184" y="10130"/>
                  </a:lnTo>
                  <a:lnTo>
                    <a:pt x="8144" y="10175"/>
                  </a:lnTo>
                  <a:lnTo>
                    <a:pt x="8106" y="10222"/>
                  </a:lnTo>
                  <a:lnTo>
                    <a:pt x="8069" y="10269"/>
                  </a:lnTo>
                  <a:lnTo>
                    <a:pt x="8034" y="10315"/>
                  </a:lnTo>
                  <a:lnTo>
                    <a:pt x="8000" y="10363"/>
                  </a:lnTo>
                  <a:lnTo>
                    <a:pt x="7968" y="10412"/>
                  </a:lnTo>
                  <a:lnTo>
                    <a:pt x="7938" y="10461"/>
                  </a:lnTo>
                  <a:lnTo>
                    <a:pt x="7908" y="10511"/>
                  </a:lnTo>
                  <a:lnTo>
                    <a:pt x="7881" y="10562"/>
                  </a:lnTo>
                  <a:lnTo>
                    <a:pt x="7855" y="10613"/>
                  </a:lnTo>
                  <a:lnTo>
                    <a:pt x="7832" y="10664"/>
                  </a:lnTo>
                  <a:lnTo>
                    <a:pt x="7810" y="10716"/>
                  </a:lnTo>
                  <a:lnTo>
                    <a:pt x="7790" y="10770"/>
                  </a:lnTo>
                  <a:lnTo>
                    <a:pt x="7771" y="10823"/>
                  </a:lnTo>
                  <a:lnTo>
                    <a:pt x="7755" y="10877"/>
                  </a:lnTo>
                  <a:lnTo>
                    <a:pt x="7740" y="10932"/>
                  </a:lnTo>
                  <a:lnTo>
                    <a:pt x="7727" y="10988"/>
                  </a:lnTo>
                  <a:lnTo>
                    <a:pt x="7717" y="11043"/>
                  </a:lnTo>
                  <a:lnTo>
                    <a:pt x="7708" y="11101"/>
                  </a:lnTo>
                  <a:lnTo>
                    <a:pt x="7702" y="11158"/>
                  </a:lnTo>
                  <a:lnTo>
                    <a:pt x="7698" y="11215"/>
                  </a:lnTo>
                  <a:lnTo>
                    <a:pt x="7696" y="11274"/>
                  </a:lnTo>
                  <a:lnTo>
                    <a:pt x="7696" y="11274"/>
                  </a:lnTo>
                  <a:lnTo>
                    <a:pt x="7696" y="11321"/>
                  </a:lnTo>
                  <a:lnTo>
                    <a:pt x="7697" y="11367"/>
                  </a:lnTo>
                  <a:lnTo>
                    <a:pt x="7699" y="11413"/>
                  </a:lnTo>
                  <a:lnTo>
                    <a:pt x="7702" y="11458"/>
                  </a:lnTo>
                  <a:lnTo>
                    <a:pt x="7706" y="11503"/>
                  </a:lnTo>
                  <a:lnTo>
                    <a:pt x="7712" y="11547"/>
                  </a:lnTo>
                  <a:lnTo>
                    <a:pt x="7718" y="11592"/>
                  </a:lnTo>
                  <a:lnTo>
                    <a:pt x="7725" y="11636"/>
                  </a:lnTo>
                  <a:lnTo>
                    <a:pt x="7734" y="11679"/>
                  </a:lnTo>
                  <a:lnTo>
                    <a:pt x="7743" y="11722"/>
                  </a:lnTo>
                  <a:lnTo>
                    <a:pt x="7755" y="11765"/>
                  </a:lnTo>
                  <a:lnTo>
                    <a:pt x="7767" y="11807"/>
                  </a:lnTo>
                  <a:lnTo>
                    <a:pt x="7779" y="11848"/>
                  </a:lnTo>
                  <a:lnTo>
                    <a:pt x="7793" y="11889"/>
                  </a:lnTo>
                  <a:lnTo>
                    <a:pt x="7808" y="11931"/>
                  </a:lnTo>
                  <a:lnTo>
                    <a:pt x="7823" y="11971"/>
                  </a:lnTo>
                  <a:lnTo>
                    <a:pt x="7840" y="12010"/>
                  </a:lnTo>
                  <a:lnTo>
                    <a:pt x="7858" y="12050"/>
                  </a:lnTo>
                  <a:lnTo>
                    <a:pt x="7876" y="12089"/>
                  </a:lnTo>
                  <a:lnTo>
                    <a:pt x="7896" y="12128"/>
                  </a:lnTo>
                  <a:lnTo>
                    <a:pt x="7917" y="12165"/>
                  </a:lnTo>
                  <a:lnTo>
                    <a:pt x="7940" y="12203"/>
                  </a:lnTo>
                  <a:lnTo>
                    <a:pt x="7962" y="12239"/>
                  </a:lnTo>
                  <a:lnTo>
                    <a:pt x="7986" y="12277"/>
                  </a:lnTo>
                  <a:lnTo>
                    <a:pt x="8010" y="12313"/>
                  </a:lnTo>
                  <a:lnTo>
                    <a:pt x="8036" y="12348"/>
                  </a:lnTo>
                  <a:lnTo>
                    <a:pt x="8062" y="12383"/>
                  </a:lnTo>
                  <a:lnTo>
                    <a:pt x="8090" y="12418"/>
                  </a:lnTo>
                  <a:lnTo>
                    <a:pt x="8119" y="12452"/>
                  </a:lnTo>
                  <a:lnTo>
                    <a:pt x="8149" y="12485"/>
                  </a:lnTo>
                  <a:lnTo>
                    <a:pt x="8179" y="12518"/>
                  </a:lnTo>
                  <a:lnTo>
                    <a:pt x="8210" y="12550"/>
                  </a:lnTo>
                  <a:lnTo>
                    <a:pt x="8242" y="12582"/>
                  </a:lnTo>
                  <a:lnTo>
                    <a:pt x="8275" y="12614"/>
                  </a:lnTo>
                  <a:lnTo>
                    <a:pt x="8310" y="12644"/>
                  </a:lnTo>
                  <a:lnTo>
                    <a:pt x="8345" y="12674"/>
                  </a:lnTo>
                  <a:lnTo>
                    <a:pt x="8381" y="12704"/>
                  </a:lnTo>
                  <a:lnTo>
                    <a:pt x="8418" y="12733"/>
                  </a:lnTo>
                  <a:lnTo>
                    <a:pt x="8455" y="12762"/>
                  </a:lnTo>
                  <a:lnTo>
                    <a:pt x="8495" y="12790"/>
                  </a:lnTo>
                  <a:lnTo>
                    <a:pt x="8534" y="12817"/>
                  </a:lnTo>
                  <a:lnTo>
                    <a:pt x="8574" y="12843"/>
                  </a:lnTo>
                  <a:lnTo>
                    <a:pt x="8615" y="12869"/>
                  </a:lnTo>
                  <a:lnTo>
                    <a:pt x="8658" y="12895"/>
                  </a:lnTo>
                  <a:lnTo>
                    <a:pt x="8701" y="12919"/>
                  </a:lnTo>
                  <a:lnTo>
                    <a:pt x="8744" y="12944"/>
                  </a:lnTo>
                  <a:lnTo>
                    <a:pt x="8789" y="12968"/>
                  </a:lnTo>
                  <a:lnTo>
                    <a:pt x="8835" y="12991"/>
                  </a:lnTo>
                  <a:lnTo>
                    <a:pt x="8881" y="13013"/>
                  </a:lnTo>
                  <a:lnTo>
                    <a:pt x="8928" y="13035"/>
                  </a:lnTo>
                  <a:lnTo>
                    <a:pt x="8976" y="13055"/>
                  </a:lnTo>
                  <a:lnTo>
                    <a:pt x="9026" y="13076"/>
                  </a:lnTo>
                  <a:lnTo>
                    <a:pt x="9075" y="13096"/>
                  </a:lnTo>
                  <a:lnTo>
                    <a:pt x="9126" y="13115"/>
                  </a:lnTo>
                  <a:lnTo>
                    <a:pt x="9178" y="13134"/>
                  </a:lnTo>
                  <a:lnTo>
                    <a:pt x="9229" y="13151"/>
                  </a:lnTo>
                  <a:lnTo>
                    <a:pt x="9282" y="13168"/>
                  </a:lnTo>
                  <a:lnTo>
                    <a:pt x="9336" y="13185"/>
                  </a:lnTo>
                  <a:lnTo>
                    <a:pt x="9391" y="13200"/>
                  </a:lnTo>
                  <a:lnTo>
                    <a:pt x="9446" y="13215"/>
                  </a:lnTo>
                  <a:lnTo>
                    <a:pt x="9501" y="13229"/>
                  </a:lnTo>
                  <a:lnTo>
                    <a:pt x="9559" y="13243"/>
                  </a:lnTo>
                  <a:lnTo>
                    <a:pt x="9616" y="13256"/>
                  </a:lnTo>
                  <a:lnTo>
                    <a:pt x="9674" y="13269"/>
                  </a:lnTo>
                  <a:lnTo>
                    <a:pt x="9674" y="13269"/>
                  </a:lnTo>
                  <a:lnTo>
                    <a:pt x="9748" y="13283"/>
                  </a:lnTo>
                  <a:lnTo>
                    <a:pt x="9822" y="13296"/>
                  </a:lnTo>
                  <a:lnTo>
                    <a:pt x="9897" y="13309"/>
                  </a:lnTo>
                  <a:lnTo>
                    <a:pt x="9971" y="13320"/>
                  </a:lnTo>
                  <a:lnTo>
                    <a:pt x="10048" y="13331"/>
                  </a:lnTo>
                  <a:lnTo>
                    <a:pt x="10123" y="13340"/>
                  </a:lnTo>
                  <a:lnTo>
                    <a:pt x="10199" y="13349"/>
                  </a:lnTo>
                  <a:lnTo>
                    <a:pt x="10277" y="13357"/>
                  </a:lnTo>
                  <a:lnTo>
                    <a:pt x="10354" y="13364"/>
                  </a:lnTo>
                  <a:lnTo>
                    <a:pt x="10433" y="13370"/>
                  </a:lnTo>
                  <a:lnTo>
                    <a:pt x="10511" y="13375"/>
                  </a:lnTo>
                  <a:lnTo>
                    <a:pt x="10590" y="13379"/>
                  </a:lnTo>
                  <a:lnTo>
                    <a:pt x="10669" y="13382"/>
                  </a:lnTo>
                  <a:lnTo>
                    <a:pt x="10749" y="13384"/>
                  </a:lnTo>
                  <a:lnTo>
                    <a:pt x="10829" y="13386"/>
                  </a:lnTo>
                  <a:lnTo>
                    <a:pt x="10909" y="13386"/>
                  </a:lnTo>
                  <a:lnTo>
                    <a:pt x="10909" y="13386"/>
                  </a:lnTo>
                  <a:lnTo>
                    <a:pt x="10985" y="13386"/>
                  </a:lnTo>
                  <a:lnTo>
                    <a:pt x="11059" y="13384"/>
                  </a:lnTo>
                  <a:lnTo>
                    <a:pt x="11135" y="13383"/>
                  </a:lnTo>
                  <a:lnTo>
                    <a:pt x="11210" y="13380"/>
                  </a:lnTo>
                  <a:lnTo>
                    <a:pt x="11286" y="13377"/>
                  </a:lnTo>
                  <a:lnTo>
                    <a:pt x="11361" y="13372"/>
                  </a:lnTo>
                  <a:lnTo>
                    <a:pt x="11436" y="13368"/>
                  </a:lnTo>
                  <a:lnTo>
                    <a:pt x="11512" y="13362"/>
                  </a:lnTo>
                  <a:lnTo>
                    <a:pt x="11587" y="13356"/>
                  </a:lnTo>
                  <a:lnTo>
                    <a:pt x="11663" y="13349"/>
                  </a:lnTo>
                  <a:lnTo>
                    <a:pt x="11738" y="13342"/>
                  </a:lnTo>
                  <a:lnTo>
                    <a:pt x="11815" y="13333"/>
                  </a:lnTo>
                  <a:lnTo>
                    <a:pt x="11890" y="13325"/>
                  </a:lnTo>
                  <a:lnTo>
                    <a:pt x="11965" y="13315"/>
                  </a:lnTo>
                  <a:lnTo>
                    <a:pt x="12117" y="13295"/>
                  </a:lnTo>
                  <a:lnTo>
                    <a:pt x="12269" y="13272"/>
                  </a:lnTo>
                  <a:lnTo>
                    <a:pt x="12421" y="13246"/>
                  </a:lnTo>
                  <a:lnTo>
                    <a:pt x="12574" y="13218"/>
                  </a:lnTo>
                  <a:lnTo>
                    <a:pt x="12726" y="13189"/>
                  </a:lnTo>
                  <a:lnTo>
                    <a:pt x="12879" y="13158"/>
                  </a:lnTo>
                  <a:lnTo>
                    <a:pt x="13031" y="13125"/>
                  </a:lnTo>
                  <a:lnTo>
                    <a:pt x="13183" y="13089"/>
                  </a:lnTo>
                  <a:lnTo>
                    <a:pt x="13335" y="13053"/>
                  </a:lnTo>
                  <a:lnTo>
                    <a:pt x="13488" y="13015"/>
                  </a:lnTo>
                  <a:lnTo>
                    <a:pt x="13641" y="12976"/>
                  </a:lnTo>
                  <a:lnTo>
                    <a:pt x="13793" y="12935"/>
                  </a:lnTo>
                  <a:lnTo>
                    <a:pt x="13946" y="12892"/>
                  </a:lnTo>
                  <a:lnTo>
                    <a:pt x="14098" y="12849"/>
                  </a:lnTo>
                  <a:lnTo>
                    <a:pt x="14249" y="12806"/>
                  </a:lnTo>
                  <a:lnTo>
                    <a:pt x="14402" y="12761"/>
                  </a:lnTo>
                  <a:lnTo>
                    <a:pt x="14554" y="12714"/>
                  </a:lnTo>
                  <a:lnTo>
                    <a:pt x="14705" y="12668"/>
                  </a:lnTo>
                  <a:lnTo>
                    <a:pt x="14857" y="12621"/>
                  </a:lnTo>
                  <a:lnTo>
                    <a:pt x="15160" y="12525"/>
                  </a:lnTo>
                  <a:lnTo>
                    <a:pt x="15461" y="12428"/>
                  </a:lnTo>
                  <a:lnTo>
                    <a:pt x="15762" y="12330"/>
                  </a:lnTo>
                  <a:lnTo>
                    <a:pt x="15960" y="12266"/>
                  </a:lnTo>
                  <a:lnTo>
                    <a:pt x="15960" y="12266"/>
                  </a:lnTo>
                  <a:lnTo>
                    <a:pt x="16376" y="12131"/>
                  </a:lnTo>
                  <a:lnTo>
                    <a:pt x="16585" y="12064"/>
                  </a:lnTo>
                  <a:lnTo>
                    <a:pt x="16796" y="11998"/>
                  </a:lnTo>
                  <a:lnTo>
                    <a:pt x="17008" y="11934"/>
                  </a:lnTo>
                  <a:lnTo>
                    <a:pt x="17222" y="11871"/>
                  </a:lnTo>
                  <a:lnTo>
                    <a:pt x="17330" y="11840"/>
                  </a:lnTo>
                  <a:lnTo>
                    <a:pt x="17439" y="11810"/>
                  </a:lnTo>
                  <a:lnTo>
                    <a:pt x="17547" y="11781"/>
                  </a:lnTo>
                  <a:lnTo>
                    <a:pt x="17656" y="11753"/>
                  </a:lnTo>
                  <a:lnTo>
                    <a:pt x="17766" y="11724"/>
                  </a:lnTo>
                  <a:lnTo>
                    <a:pt x="17876" y="11697"/>
                  </a:lnTo>
                  <a:lnTo>
                    <a:pt x="17987" y="11670"/>
                  </a:lnTo>
                  <a:lnTo>
                    <a:pt x="18098" y="11645"/>
                  </a:lnTo>
                  <a:lnTo>
                    <a:pt x="18210" y="11621"/>
                  </a:lnTo>
                  <a:lnTo>
                    <a:pt x="18323" y="11597"/>
                  </a:lnTo>
                  <a:lnTo>
                    <a:pt x="18436" y="11575"/>
                  </a:lnTo>
                  <a:lnTo>
                    <a:pt x="18550" y="11552"/>
                  </a:lnTo>
                  <a:lnTo>
                    <a:pt x="18665" y="11532"/>
                  </a:lnTo>
                  <a:lnTo>
                    <a:pt x="18780" y="11513"/>
                  </a:lnTo>
                  <a:lnTo>
                    <a:pt x="18896" y="11495"/>
                  </a:lnTo>
                  <a:lnTo>
                    <a:pt x="19013" y="11479"/>
                  </a:lnTo>
                  <a:lnTo>
                    <a:pt x="19130" y="11464"/>
                  </a:lnTo>
                  <a:lnTo>
                    <a:pt x="19249" y="11450"/>
                  </a:lnTo>
                  <a:lnTo>
                    <a:pt x="19368" y="11437"/>
                  </a:lnTo>
                  <a:lnTo>
                    <a:pt x="19487" y="11427"/>
                  </a:lnTo>
                  <a:lnTo>
                    <a:pt x="19487" y="11427"/>
                  </a:lnTo>
                  <a:lnTo>
                    <a:pt x="19555" y="11421"/>
                  </a:lnTo>
                  <a:lnTo>
                    <a:pt x="19622" y="11417"/>
                  </a:lnTo>
                  <a:lnTo>
                    <a:pt x="19689" y="11413"/>
                  </a:lnTo>
                  <a:lnTo>
                    <a:pt x="19757" y="11409"/>
                  </a:lnTo>
                  <a:lnTo>
                    <a:pt x="19824" y="11407"/>
                  </a:lnTo>
                  <a:lnTo>
                    <a:pt x="19892" y="11405"/>
                  </a:lnTo>
                  <a:lnTo>
                    <a:pt x="19959" y="11404"/>
                  </a:lnTo>
                  <a:lnTo>
                    <a:pt x="20025" y="11404"/>
                  </a:lnTo>
                  <a:lnTo>
                    <a:pt x="20025" y="11404"/>
                  </a:lnTo>
                  <a:lnTo>
                    <a:pt x="20132" y="11405"/>
                  </a:lnTo>
                  <a:lnTo>
                    <a:pt x="20239" y="11407"/>
                  </a:lnTo>
                  <a:lnTo>
                    <a:pt x="20344" y="11412"/>
                  </a:lnTo>
                  <a:lnTo>
                    <a:pt x="20451" y="11418"/>
                  </a:lnTo>
                  <a:lnTo>
                    <a:pt x="20555" y="11426"/>
                  </a:lnTo>
                  <a:lnTo>
                    <a:pt x="20661" y="11436"/>
                  </a:lnTo>
                  <a:lnTo>
                    <a:pt x="20766" y="11448"/>
                  </a:lnTo>
                  <a:lnTo>
                    <a:pt x="20870" y="11461"/>
                  </a:lnTo>
                  <a:lnTo>
                    <a:pt x="20974" y="11476"/>
                  </a:lnTo>
                  <a:lnTo>
                    <a:pt x="21077" y="11493"/>
                  </a:lnTo>
                  <a:lnTo>
                    <a:pt x="21181" y="11512"/>
                  </a:lnTo>
                  <a:lnTo>
                    <a:pt x="21284" y="11532"/>
                  </a:lnTo>
                  <a:lnTo>
                    <a:pt x="21386" y="11554"/>
                  </a:lnTo>
                  <a:lnTo>
                    <a:pt x="21488" y="11579"/>
                  </a:lnTo>
                  <a:lnTo>
                    <a:pt x="21588" y="11605"/>
                  </a:lnTo>
                  <a:lnTo>
                    <a:pt x="21689" y="11632"/>
                  </a:lnTo>
                  <a:lnTo>
                    <a:pt x="21789" y="11661"/>
                  </a:lnTo>
                  <a:lnTo>
                    <a:pt x="21888" y="11692"/>
                  </a:lnTo>
                  <a:lnTo>
                    <a:pt x="21988" y="11725"/>
                  </a:lnTo>
                  <a:lnTo>
                    <a:pt x="22085" y="11760"/>
                  </a:lnTo>
                  <a:lnTo>
                    <a:pt x="22183" y="11796"/>
                  </a:lnTo>
                  <a:lnTo>
                    <a:pt x="22279" y="11833"/>
                  </a:lnTo>
                  <a:lnTo>
                    <a:pt x="22376" y="11873"/>
                  </a:lnTo>
                  <a:lnTo>
                    <a:pt x="22470" y="11915"/>
                  </a:lnTo>
                  <a:lnTo>
                    <a:pt x="22565" y="11957"/>
                  </a:lnTo>
                  <a:lnTo>
                    <a:pt x="22658" y="12002"/>
                  </a:lnTo>
                  <a:lnTo>
                    <a:pt x="22752" y="12048"/>
                  </a:lnTo>
                  <a:lnTo>
                    <a:pt x="22843" y="12096"/>
                  </a:lnTo>
                  <a:lnTo>
                    <a:pt x="22935" y="12146"/>
                  </a:lnTo>
                  <a:lnTo>
                    <a:pt x="23025" y="12196"/>
                  </a:lnTo>
                  <a:lnTo>
                    <a:pt x="23115" y="12250"/>
                  </a:lnTo>
                  <a:lnTo>
                    <a:pt x="23203" y="12304"/>
                  </a:lnTo>
                  <a:lnTo>
                    <a:pt x="23203" y="12304"/>
                  </a:lnTo>
                  <a:lnTo>
                    <a:pt x="23292" y="12361"/>
                  </a:lnTo>
                  <a:lnTo>
                    <a:pt x="23379" y="12420"/>
                  </a:lnTo>
                  <a:lnTo>
                    <a:pt x="23465" y="12479"/>
                  </a:lnTo>
                  <a:lnTo>
                    <a:pt x="23550" y="12540"/>
                  </a:lnTo>
                  <a:lnTo>
                    <a:pt x="23634" y="12603"/>
                  </a:lnTo>
                  <a:lnTo>
                    <a:pt x="23716" y="12666"/>
                  </a:lnTo>
                  <a:lnTo>
                    <a:pt x="23798" y="12731"/>
                  </a:lnTo>
                  <a:lnTo>
                    <a:pt x="23877" y="12798"/>
                  </a:lnTo>
                  <a:lnTo>
                    <a:pt x="23956" y="12866"/>
                  </a:lnTo>
                  <a:lnTo>
                    <a:pt x="24033" y="12935"/>
                  </a:lnTo>
                  <a:lnTo>
                    <a:pt x="24109" y="13006"/>
                  </a:lnTo>
                  <a:lnTo>
                    <a:pt x="24183" y="13077"/>
                  </a:lnTo>
                  <a:lnTo>
                    <a:pt x="24256" y="13150"/>
                  </a:lnTo>
                  <a:lnTo>
                    <a:pt x="24329" y="13224"/>
                  </a:lnTo>
                  <a:lnTo>
                    <a:pt x="24399" y="13300"/>
                  </a:lnTo>
                  <a:lnTo>
                    <a:pt x="24468" y="13377"/>
                  </a:lnTo>
                  <a:lnTo>
                    <a:pt x="24535" y="13455"/>
                  </a:lnTo>
                  <a:lnTo>
                    <a:pt x="24601" y="13534"/>
                  </a:lnTo>
                  <a:lnTo>
                    <a:pt x="24667" y="13615"/>
                  </a:lnTo>
                  <a:lnTo>
                    <a:pt x="24729" y="13695"/>
                  </a:lnTo>
                  <a:lnTo>
                    <a:pt x="24792" y="13779"/>
                  </a:lnTo>
                  <a:lnTo>
                    <a:pt x="24852" y="13862"/>
                  </a:lnTo>
                  <a:lnTo>
                    <a:pt x="24910" y="13947"/>
                  </a:lnTo>
                  <a:lnTo>
                    <a:pt x="24968" y="14032"/>
                  </a:lnTo>
                  <a:lnTo>
                    <a:pt x="25024" y="14120"/>
                  </a:lnTo>
                  <a:lnTo>
                    <a:pt x="25077" y="14207"/>
                  </a:lnTo>
                  <a:lnTo>
                    <a:pt x="25130" y="14296"/>
                  </a:lnTo>
                  <a:lnTo>
                    <a:pt x="25182" y="14386"/>
                  </a:lnTo>
                  <a:lnTo>
                    <a:pt x="25231" y="14477"/>
                  </a:lnTo>
                  <a:lnTo>
                    <a:pt x="25278" y="14569"/>
                  </a:lnTo>
                  <a:lnTo>
                    <a:pt x="25325" y="14662"/>
                  </a:lnTo>
                  <a:lnTo>
                    <a:pt x="25369" y="14755"/>
                  </a:lnTo>
                  <a:lnTo>
                    <a:pt x="25369" y="14755"/>
                  </a:lnTo>
                  <a:lnTo>
                    <a:pt x="25392" y="14806"/>
                  </a:lnTo>
                  <a:lnTo>
                    <a:pt x="25414" y="14855"/>
                  </a:lnTo>
                  <a:lnTo>
                    <a:pt x="25435" y="14905"/>
                  </a:lnTo>
                  <a:lnTo>
                    <a:pt x="25456" y="14956"/>
                  </a:lnTo>
                  <a:lnTo>
                    <a:pt x="25476" y="15006"/>
                  </a:lnTo>
                  <a:lnTo>
                    <a:pt x="25496" y="15057"/>
                  </a:lnTo>
                  <a:lnTo>
                    <a:pt x="25514" y="15107"/>
                  </a:lnTo>
                  <a:lnTo>
                    <a:pt x="25532" y="15159"/>
                  </a:lnTo>
                  <a:lnTo>
                    <a:pt x="25550" y="15210"/>
                  </a:lnTo>
                  <a:lnTo>
                    <a:pt x="25566" y="15261"/>
                  </a:lnTo>
                  <a:lnTo>
                    <a:pt x="25582" y="15314"/>
                  </a:lnTo>
                  <a:lnTo>
                    <a:pt x="25598" y="15365"/>
                  </a:lnTo>
                  <a:lnTo>
                    <a:pt x="25612" y="15417"/>
                  </a:lnTo>
                  <a:lnTo>
                    <a:pt x="25626" y="15470"/>
                  </a:lnTo>
                  <a:lnTo>
                    <a:pt x="25640" y="15522"/>
                  </a:lnTo>
                  <a:lnTo>
                    <a:pt x="25652" y="15574"/>
                  </a:lnTo>
                  <a:lnTo>
                    <a:pt x="25666" y="15626"/>
                  </a:lnTo>
                  <a:lnTo>
                    <a:pt x="25677" y="15680"/>
                  </a:lnTo>
                  <a:lnTo>
                    <a:pt x="25688" y="15732"/>
                  </a:lnTo>
                  <a:lnTo>
                    <a:pt x="25698" y="15785"/>
                  </a:lnTo>
                  <a:lnTo>
                    <a:pt x="25707" y="15839"/>
                  </a:lnTo>
                  <a:lnTo>
                    <a:pt x="25716" y="15892"/>
                  </a:lnTo>
                  <a:lnTo>
                    <a:pt x="25724" y="15946"/>
                  </a:lnTo>
                  <a:lnTo>
                    <a:pt x="25732" y="16000"/>
                  </a:lnTo>
                  <a:lnTo>
                    <a:pt x="25739" y="16054"/>
                  </a:lnTo>
                  <a:lnTo>
                    <a:pt x="25745" y="16107"/>
                  </a:lnTo>
                  <a:lnTo>
                    <a:pt x="25750" y="16162"/>
                  </a:lnTo>
                  <a:lnTo>
                    <a:pt x="25755" y="16216"/>
                  </a:lnTo>
                  <a:lnTo>
                    <a:pt x="25759" y="16270"/>
                  </a:lnTo>
                  <a:lnTo>
                    <a:pt x="25763" y="16325"/>
                  </a:lnTo>
                  <a:lnTo>
                    <a:pt x="25766" y="16380"/>
                  </a:lnTo>
                  <a:lnTo>
                    <a:pt x="25768" y="16434"/>
                  </a:lnTo>
                  <a:lnTo>
                    <a:pt x="25770" y="16490"/>
                  </a:lnTo>
                  <a:lnTo>
                    <a:pt x="25771" y="16545"/>
                  </a:lnTo>
                  <a:lnTo>
                    <a:pt x="25771" y="16599"/>
                  </a:lnTo>
                  <a:lnTo>
                    <a:pt x="25771" y="16655"/>
                  </a:lnTo>
                  <a:lnTo>
                    <a:pt x="25770" y="16710"/>
                  </a:lnTo>
                  <a:lnTo>
                    <a:pt x="25768" y="16765"/>
                  </a:lnTo>
                  <a:lnTo>
                    <a:pt x="25766" y="16822"/>
                  </a:lnTo>
                  <a:lnTo>
                    <a:pt x="25763" y="16877"/>
                  </a:lnTo>
                  <a:lnTo>
                    <a:pt x="25759" y="16932"/>
                  </a:lnTo>
                  <a:lnTo>
                    <a:pt x="25755" y="16989"/>
                  </a:lnTo>
                  <a:lnTo>
                    <a:pt x="25750" y="17044"/>
                  </a:lnTo>
                  <a:lnTo>
                    <a:pt x="25744" y="17100"/>
                  </a:lnTo>
                  <a:lnTo>
                    <a:pt x="25738" y="17157"/>
                  </a:lnTo>
                  <a:lnTo>
                    <a:pt x="25731" y="17212"/>
                  </a:lnTo>
                  <a:lnTo>
                    <a:pt x="25723" y="17268"/>
                  </a:lnTo>
                  <a:lnTo>
                    <a:pt x="25715" y="17325"/>
                  </a:lnTo>
                  <a:lnTo>
                    <a:pt x="25706" y="17381"/>
                  </a:lnTo>
                  <a:lnTo>
                    <a:pt x="25697" y="17437"/>
                  </a:lnTo>
                  <a:lnTo>
                    <a:pt x="25686" y="17495"/>
                  </a:lnTo>
                  <a:lnTo>
                    <a:pt x="25676" y="17551"/>
                  </a:lnTo>
                  <a:lnTo>
                    <a:pt x="25664" y="17607"/>
                  </a:lnTo>
                  <a:lnTo>
                    <a:pt x="25651" y="17664"/>
                  </a:lnTo>
                  <a:lnTo>
                    <a:pt x="25638" y="17721"/>
                  </a:lnTo>
                  <a:lnTo>
                    <a:pt x="25624" y="17777"/>
                  </a:lnTo>
                  <a:lnTo>
                    <a:pt x="25610" y="17835"/>
                  </a:lnTo>
                  <a:lnTo>
                    <a:pt x="25595" y="17891"/>
                  </a:lnTo>
                  <a:lnTo>
                    <a:pt x="25580" y="17948"/>
                  </a:lnTo>
                  <a:lnTo>
                    <a:pt x="25564" y="18005"/>
                  </a:lnTo>
                  <a:lnTo>
                    <a:pt x="25547" y="18062"/>
                  </a:lnTo>
                  <a:lnTo>
                    <a:pt x="25530" y="18118"/>
                  </a:lnTo>
                  <a:lnTo>
                    <a:pt x="25511" y="18176"/>
                  </a:lnTo>
                  <a:lnTo>
                    <a:pt x="25493" y="18233"/>
                  </a:lnTo>
                  <a:lnTo>
                    <a:pt x="25493" y="18233"/>
                  </a:lnTo>
                  <a:lnTo>
                    <a:pt x="25456" y="18336"/>
                  </a:lnTo>
                  <a:lnTo>
                    <a:pt x="25419" y="18437"/>
                  </a:lnTo>
                  <a:lnTo>
                    <a:pt x="25379" y="18539"/>
                  </a:lnTo>
                  <a:lnTo>
                    <a:pt x="25338" y="18640"/>
                  </a:lnTo>
                  <a:lnTo>
                    <a:pt x="25294" y="18741"/>
                  </a:lnTo>
                  <a:lnTo>
                    <a:pt x="25248" y="18842"/>
                  </a:lnTo>
                  <a:lnTo>
                    <a:pt x="25201" y="18941"/>
                  </a:lnTo>
                  <a:lnTo>
                    <a:pt x="25152" y="19041"/>
                  </a:lnTo>
                  <a:lnTo>
                    <a:pt x="25100" y="19139"/>
                  </a:lnTo>
                  <a:lnTo>
                    <a:pt x="25047" y="19238"/>
                  </a:lnTo>
                  <a:lnTo>
                    <a:pt x="24992" y="19335"/>
                  </a:lnTo>
                  <a:lnTo>
                    <a:pt x="24934" y="19432"/>
                  </a:lnTo>
                  <a:lnTo>
                    <a:pt x="24876" y="19528"/>
                  </a:lnTo>
                  <a:lnTo>
                    <a:pt x="24816" y="19623"/>
                  </a:lnTo>
                  <a:lnTo>
                    <a:pt x="24753" y="19718"/>
                  </a:lnTo>
                  <a:lnTo>
                    <a:pt x="24690" y="19811"/>
                  </a:lnTo>
                  <a:lnTo>
                    <a:pt x="24624" y="19905"/>
                  </a:lnTo>
                  <a:lnTo>
                    <a:pt x="24556" y="19996"/>
                  </a:lnTo>
                  <a:lnTo>
                    <a:pt x="24488" y="20088"/>
                  </a:lnTo>
                  <a:lnTo>
                    <a:pt x="24417" y="20177"/>
                  </a:lnTo>
                  <a:lnTo>
                    <a:pt x="24345" y="20267"/>
                  </a:lnTo>
                  <a:lnTo>
                    <a:pt x="24272" y="20354"/>
                  </a:lnTo>
                  <a:lnTo>
                    <a:pt x="24196" y="20442"/>
                  </a:lnTo>
                  <a:lnTo>
                    <a:pt x="24120" y="20528"/>
                  </a:lnTo>
                  <a:lnTo>
                    <a:pt x="24041" y="20613"/>
                  </a:lnTo>
                  <a:lnTo>
                    <a:pt x="23961" y="20697"/>
                  </a:lnTo>
                  <a:lnTo>
                    <a:pt x="23880" y="20779"/>
                  </a:lnTo>
                  <a:lnTo>
                    <a:pt x="23798" y="20859"/>
                  </a:lnTo>
                  <a:lnTo>
                    <a:pt x="23713" y="20940"/>
                  </a:lnTo>
                  <a:lnTo>
                    <a:pt x="23628" y="21018"/>
                  </a:lnTo>
                  <a:lnTo>
                    <a:pt x="23541" y="21096"/>
                  </a:lnTo>
                  <a:lnTo>
                    <a:pt x="23453" y="21171"/>
                  </a:lnTo>
                  <a:lnTo>
                    <a:pt x="23453" y="21171"/>
                  </a:lnTo>
                  <a:lnTo>
                    <a:pt x="23387" y="21227"/>
                  </a:lnTo>
                  <a:lnTo>
                    <a:pt x="23319" y="21282"/>
                  </a:lnTo>
                  <a:lnTo>
                    <a:pt x="23252" y="21336"/>
                  </a:lnTo>
                  <a:lnTo>
                    <a:pt x="23183" y="21389"/>
                  </a:lnTo>
                  <a:lnTo>
                    <a:pt x="23115" y="21441"/>
                  </a:lnTo>
                  <a:lnTo>
                    <a:pt x="23046" y="21492"/>
                  </a:lnTo>
                  <a:lnTo>
                    <a:pt x="22975" y="21543"/>
                  </a:lnTo>
                  <a:lnTo>
                    <a:pt x="22905" y="21592"/>
                  </a:lnTo>
                  <a:lnTo>
                    <a:pt x="22834" y="21641"/>
                  </a:lnTo>
                  <a:lnTo>
                    <a:pt x="22763" y="21688"/>
                  </a:lnTo>
                  <a:lnTo>
                    <a:pt x="22691" y="21735"/>
                  </a:lnTo>
                  <a:lnTo>
                    <a:pt x="22618" y="21781"/>
                  </a:lnTo>
                  <a:lnTo>
                    <a:pt x="22545" y="21826"/>
                  </a:lnTo>
                  <a:lnTo>
                    <a:pt x="22471" y="21870"/>
                  </a:lnTo>
                  <a:lnTo>
                    <a:pt x="22397" y="21914"/>
                  </a:lnTo>
                  <a:lnTo>
                    <a:pt x="22322" y="21956"/>
                  </a:lnTo>
                  <a:lnTo>
                    <a:pt x="22247" y="21997"/>
                  </a:lnTo>
                  <a:lnTo>
                    <a:pt x="22171" y="22037"/>
                  </a:lnTo>
                  <a:lnTo>
                    <a:pt x="22094" y="22078"/>
                  </a:lnTo>
                  <a:lnTo>
                    <a:pt x="22017" y="22116"/>
                  </a:lnTo>
                  <a:lnTo>
                    <a:pt x="21939" y="22154"/>
                  </a:lnTo>
                  <a:lnTo>
                    <a:pt x="21861" y="22190"/>
                  </a:lnTo>
                  <a:lnTo>
                    <a:pt x="21782" y="22227"/>
                  </a:lnTo>
                  <a:lnTo>
                    <a:pt x="21703" y="22262"/>
                  </a:lnTo>
                  <a:lnTo>
                    <a:pt x="21622" y="22297"/>
                  </a:lnTo>
                  <a:lnTo>
                    <a:pt x="21542" y="22330"/>
                  </a:lnTo>
                  <a:lnTo>
                    <a:pt x="21461" y="22362"/>
                  </a:lnTo>
                  <a:lnTo>
                    <a:pt x="21379" y="22395"/>
                  </a:lnTo>
                  <a:lnTo>
                    <a:pt x="21297" y="22425"/>
                  </a:lnTo>
                  <a:lnTo>
                    <a:pt x="21214" y="22455"/>
                  </a:lnTo>
                  <a:lnTo>
                    <a:pt x="21130" y="22484"/>
                  </a:lnTo>
                  <a:lnTo>
                    <a:pt x="21046" y="22512"/>
                  </a:lnTo>
                  <a:lnTo>
                    <a:pt x="20961" y="22539"/>
                  </a:lnTo>
                  <a:lnTo>
                    <a:pt x="20875" y="22566"/>
                  </a:lnTo>
                  <a:lnTo>
                    <a:pt x="20790" y="22592"/>
                  </a:lnTo>
                  <a:lnTo>
                    <a:pt x="20703" y="22616"/>
                  </a:lnTo>
                  <a:lnTo>
                    <a:pt x="20616" y="22640"/>
                  </a:lnTo>
                  <a:lnTo>
                    <a:pt x="20527" y="22663"/>
                  </a:lnTo>
                  <a:lnTo>
                    <a:pt x="20439" y="22685"/>
                  </a:lnTo>
                  <a:lnTo>
                    <a:pt x="20350" y="22706"/>
                  </a:lnTo>
                  <a:lnTo>
                    <a:pt x="20260" y="22727"/>
                  </a:lnTo>
                  <a:lnTo>
                    <a:pt x="20169" y="22746"/>
                  </a:lnTo>
                  <a:lnTo>
                    <a:pt x="20079" y="22764"/>
                  </a:lnTo>
                  <a:lnTo>
                    <a:pt x="19987" y="22782"/>
                  </a:lnTo>
                  <a:lnTo>
                    <a:pt x="19895" y="22799"/>
                  </a:lnTo>
                  <a:lnTo>
                    <a:pt x="19801" y="22815"/>
                  </a:lnTo>
                  <a:lnTo>
                    <a:pt x="19708" y="22830"/>
                  </a:lnTo>
                  <a:lnTo>
                    <a:pt x="19614" y="22844"/>
                  </a:lnTo>
                  <a:lnTo>
                    <a:pt x="19519" y="22857"/>
                  </a:lnTo>
                  <a:lnTo>
                    <a:pt x="19423" y="22869"/>
                  </a:lnTo>
                  <a:lnTo>
                    <a:pt x="19327" y="22881"/>
                  </a:lnTo>
                  <a:lnTo>
                    <a:pt x="19230" y="22893"/>
                  </a:lnTo>
                  <a:lnTo>
                    <a:pt x="19132" y="22902"/>
                  </a:lnTo>
                  <a:lnTo>
                    <a:pt x="19035" y="22911"/>
                  </a:lnTo>
                  <a:lnTo>
                    <a:pt x="18935" y="22920"/>
                  </a:lnTo>
                  <a:lnTo>
                    <a:pt x="18836" y="22927"/>
                  </a:lnTo>
                  <a:lnTo>
                    <a:pt x="18736" y="22933"/>
                  </a:lnTo>
                  <a:lnTo>
                    <a:pt x="18634" y="22939"/>
                  </a:lnTo>
                  <a:lnTo>
                    <a:pt x="18533" y="22943"/>
                  </a:lnTo>
                  <a:lnTo>
                    <a:pt x="18431" y="22947"/>
                  </a:lnTo>
                  <a:lnTo>
                    <a:pt x="18329" y="22950"/>
                  </a:lnTo>
                  <a:lnTo>
                    <a:pt x="18225" y="22952"/>
                  </a:lnTo>
                  <a:lnTo>
                    <a:pt x="18121" y="22954"/>
                  </a:lnTo>
                  <a:lnTo>
                    <a:pt x="18016" y="22954"/>
                  </a:lnTo>
                  <a:lnTo>
                    <a:pt x="18016" y="22954"/>
                  </a:lnTo>
                  <a:lnTo>
                    <a:pt x="17885" y="22953"/>
                  </a:lnTo>
                  <a:lnTo>
                    <a:pt x="17754" y="22951"/>
                  </a:lnTo>
                  <a:lnTo>
                    <a:pt x="17622" y="22948"/>
                  </a:lnTo>
                  <a:lnTo>
                    <a:pt x="17488" y="22944"/>
                  </a:lnTo>
                  <a:lnTo>
                    <a:pt x="17488" y="22944"/>
                  </a:lnTo>
                  <a:lnTo>
                    <a:pt x="17394" y="22940"/>
                  </a:lnTo>
                  <a:lnTo>
                    <a:pt x="17300" y="22935"/>
                  </a:lnTo>
                  <a:lnTo>
                    <a:pt x="17205" y="22930"/>
                  </a:lnTo>
                  <a:lnTo>
                    <a:pt x="17111" y="22924"/>
                  </a:lnTo>
                  <a:lnTo>
                    <a:pt x="16922" y="22911"/>
                  </a:lnTo>
                  <a:lnTo>
                    <a:pt x="16732" y="22895"/>
                  </a:lnTo>
                  <a:lnTo>
                    <a:pt x="16542" y="22876"/>
                  </a:lnTo>
                  <a:lnTo>
                    <a:pt x="16351" y="22857"/>
                  </a:lnTo>
                  <a:lnTo>
                    <a:pt x="16161" y="22835"/>
                  </a:lnTo>
                  <a:lnTo>
                    <a:pt x="15970" y="22811"/>
                  </a:lnTo>
                  <a:lnTo>
                    <a:pt x="15780" y="22785"/>
                  </a:lnTo>
                  <a:lnTo>
                    <a:pt x="15589" y="22758"/>
                  </a:lnTo>
                  <a:lnTo>
                    <a:pt x="15399" y="22729"/>
                  </a:lnTo>
                  <a:lnTo>
                    <a:pt x="15209" y="22697"/>
                  </a:lnTo>
                  <a:lnTo>
                    <a:pt x="15019" y="22665"/>
                  </a:lnTo>
                  <a:lnTo>
                    <a:pt x="14829" y="22631"/>
                  </a:lnTo>
                  <a:lnTo>
                    <a:pt x="14640" y="22596"/>
                  </a:lnTo>
                  <a:lnTo>
                    <a:pt x="14451" y="22560"/>
                  </a:lnTo>
                  <a:lnTo>
                    <a:pt x="14263" y="22522"/>
                  </a:lnTo>
                  <a:lnTo>
                    <a:pt x="14075" y="22484"/>
                  </a:lnTo>
                  <a:lnTo>
                    <a:pt x="13887" y="22445"/>
                  </a:lnTo>
                  <a:lnTo>
                    <a:pt x="13700" y="22405"/>
                  </a:lnTo>
                  <a:lnTo>
                    <a:pt x="13514" y="22364"/>
                  </a:lnTo>
                  <a:lnTo>
                    <a:pt x="13329" y="22323"/>
                  </a:lnTo>
                  <a:lnTo>
                    <a:pt x="13144" y="22281"/>
                  </a:lnTo>
                  <a:lnTo>
                    <a:pt x="12961" y="22239"/>
                  </a:lnTo>
                  <a:lnTo>
                    <a:pt x="12597" y="22152"/>
                  </a:lnTo>
                  <a:lnTo>
                    <a:pt x="12237" y="22066"/>
                  </a:lnTo>
                  <a:lnTo>
                    <a:pt x="11882" y="21978"/>
                  </a:lnTo>
                  <a:lnTo>
                    <a:pt x="11532" y="21893"/>
                  </a:lnTo>
                  <a:lnTo>
                    <a:pt x="11532" y="21893"/>
                  </a:lnTo>
                  <a:lnTo>
                    <a:pt x="11118" y="21790"/>
                  </a:lnTo>
                  <a:lnTo>
                    <a:pt x="10710" y="21691"/>
                  </a:lnTo>
                  <a:lnTo>
                    <a:pt x="10509" y="21643"/>
                  </a:lnTo>
                  <a:lnTo>
                    <a:pt x="10310" y="21596"/>
                  </a:lnTo>
                  <a:lnTo>
                    <a:pt x="10113" y="21550"/>
                  </a:lnTo>
                  <a:lnTo>
                    <a:pt x="9918" y="21505"/>
                  </a:lnTo>
                  <a:lnTo>
                    <a:pt x="9725" y="21462"/>
                  </a:lnTo>
                  <a:lnTo>
                    <a:pt x="9535" y="21421"/>
                  </a:lnTo>
                  <a:lnTo>
                    <a:pt x="9347" y="21382"/>
                  </a:lnTo>
                  <a:lnTo>
                    <a:pt x="9162" y="21343"/>
                  </a:lnTo>
                  <a:lnTo>
                    <a:pt x="8978" y="21308"/>
                  </a:lnTo>
                  <a:lnTo>
                    <a:pt x="8798" y="21275"/>
                  </a:lnTo>
                  <a:lnTo>
                    <a:pt x="8620" y="21245"/>
                  </a:lnTo>
                  <a:lnTo>
                    <a:pt x="8446" y="21217"/>
                  </a:lnTo>
                  <a:lnTo>
                    <a:pt x="8446" y="21217"/>
                  </a:lnTo>
                  <a:lnTo>
                    <a:pt x="8328" y="21199"/>
                  </a:lnTo>
                  <a:lnTo>
                    <a:pt x="8211" y="21182"/>
                  </a:lnTo>
                  <a:lnTo>
                    <a:pt x="8094" y="21167"/>
                  </a:lnTo>
                  <a:lnTo>
                    <a:pt x="7980" y="21153"/>
                  </a:lnTo>
                  <a:lnTo>
                    <a:pt x="7866" y="21140"/>
                  </a:lnTo>
                  <a:lnTo>
                    <a:pt x="7752" y="21128"/>
                  </a:lnTo>
                  <a:lnTo>
                    <a:pt x="7641" y="21117"/>
                  </a:lnTo>
                  <a:lnTo>
                    <a:pt x="7530" y="21107"/>
                  </a:lnTo>
                  <a:lnTo>
                    <a:pt x="7421" y="21098"/>
                  </a:lnTo>
                  <a:lnTo>
                    <a:pt x="7313" y="21091"/>
                  </a:lnTo>
                  <a:lnTo>
                    <a:pt x="7206" y="21085"/>
                  </a:lnTo>
                  <a:lnTo>
                    <a:pt x="7100" y="21079"/>
                  </a:lnTo>
                  <a:lnTo>
                    <a:pt x="6996" y="21075"/>
                  </a:lnTo>
                  <a:lnTo>
                    <a:pt x="6893" y="21072"/>
                  </a:lnTo>
                  <a:lnTo>
                    <a:pt x="6791" y="21071"/>
                  </a:lnTo>
                  <a:lnTo>
                    <a:pt x="6690" y="21070"/>
                  </a:lnTo>
                  <a:lnTo>
                    <a:pt x="6690" y="21070"/>
                  </a:lnTo>
                  <a:lnTo>
                    <a:pt x="6595" y="21071"/>
                  </a:lnTo>
                  <a:lnTo>
                    <a:pt x="6501" y="21072"/>
                  </a:lnTo>
                  <a:lnTo>
                    <a:pt x="6408" y="21075"/>
                  </a:lnTo>
                  <a:lnTo>
                    <a:pt x="6316" y="21079"/>
                  </a:lnTo>
                  <a:lnTo>
                    <a:pt x="6225" y="21083"/>
                  </a:lnTo>
                  <a:lnTo>
                    <a:pt x="6135" y="21089"/>
                  </a:lnTo>
                  <a:lnTo>
                    <a:pt x="6047" y="21096"/>
                  </a:lnTo>
                  <a:lnTo>
                    <a:pt x="5959" y="21104"/>
                  </a:lnTo>
                  <a:lnTo>
                    <a:pt x="5873" y="21113"/>
                  </a:lnTo>
                  <a:lnTo>
                    <a:pt x="5787" y="21123"/>
                  </a:lnTo>
                  <a:lnTo>
                    <a:pt x="5703" y="21134"/>
                  </a:lnTo>
                  <a:lnTo>
                    <a:pt x="5620" y="21146"/>
                  </a:lnTo>
                  <a:lnTo>
                    <a:pt x="5538" y="21159"/>
                  </a:lnTo>
                  <a:lnTo>
                    <a:pt x="5457" y="21173"/>
                  </a:lnTo>
                  <a:lnTo>
                    <a:pt x="5378" y="21188"/>
                  </a:lnTo>
                  <a:lnTo>
                    <a:pt x="5300" y="21206"/>
                  </a:lnTo>
                  <a:lnTo>
                    <a:pt x="5222" y="21223"/>
                  </a:lnTo>
                  <a:lnTo>
                    <a:pt x="5146" y="21241"/>
                  </a:lnTo>
                  <a:lnTo>
                    <a:pt x="5071" y="21261"/>
                  </a:lnTo>
                  <a:lnTo>
                    <a:pt x="4997" y="21281"/>
                  </a:lnTo>
                  <a:lnTo>
                    <a:pt x="4924" y="21303"/>
                  </a:lnTo>
                  <a:lnTo>
                    <a:pt x="4853" y="21325"/>
                  </a:lnTo>
                  <a:lnTo>
                    <a:pt x="4783" y="21349"/>
                  </a:lnTo>
                  <a:lnTo>
                    <a:pt x="4713" y="21374"/>
                  </a:lnTo>
                  <a:lnTo>
                    <a:pt x="4646" y="21400"/>
                  </a:lnTo>
                  <a:lnTo>
                    <a:pt x="4579" y="21427"/>
                  </a:lnTo>
                  <a:lnTo>
                    <a:pt x="4513" y="21454"/>
                  </a:lnTo>
                  <a:lnTo>
                    <a:pt x="4449" y="21483"/>
                  </a:lnTo>
                  <a:lnTo>
                    <a:pt x="4386" y="21513"/>
                  </a:lnTo>
                  <a:lnTo>
                    <a:pt x="4324" y="21545"/>
                  </a:lnTo>
                  <a:lnTo>
                    <a:pt x="4264" y="21576"/>
                  </a:lnTo>
                  <a:lnTo>
                    <a:pt x="4204" y="21609"/>
                  </a:lnTo>
                  <a:lnTo>
                    <a:pt x="4204" y="21609"/>
                  </a:lnTo>
                  <a:lnTo>
                    <a:pt x="4145" y="21644"/>
                  </a:lnTo>
                  <a:lnTo>
                    <a:pt x="4087" y="21680"/>
                  </a:lnTo>
                  <a:lnTo>
                    <a:pt x="4030" y="21718"/>
                  </a:lnTo>
                  <a:lnTo>
                    <a:pt x="3975" y="21757"/>
                  </a:lnTo>
                  <a:lnTo>
                    <a:pt x="3921" y="21798"/>
                  </a:lnTo>
                  <a:lnTo>
                    <a:pt x="3867" y="21839"/>
                  </a:lnTo>
                  <a:lnTo>
                    <a:pt x="3815" y="21883"/>
                  </a:lnTo>
                  <a:lnTo>
                    <a:pt x="3764" y="21927"/>
                  </a:lnTo>
                  <a:lnTo>
                    <a:pt x="3714" y="21973"/>
                  </a:lnTo>
                  <a:lnTo>
                    <a:pt x="3665" y="22020"/>
                  </a:lnTo>
                  <a:lnTo>
                    <a:pt x="3618" y="22069"/>
                  </a:lnTo>
                  <a:lnTo>
                    <a:pt x="3572" y="22118"/>
                  </a:lnTo>
                  <a:lnTo>
                    <a:pt x="3526" y="22168"/>
                  </a:lnTo>
                  <a:lnTo>
                    <a:pt x="3482" y="22220"/>
                  </a:lnTo>
                  <a:lnTo>
                    <a:pt x="3439" y="22273"/>
                  </a:lnTo>
                  <a:lnTo>
                    <a:pt x="3397" y="22326"/>
                  </a:lnTo>
                  <a:lnTo>
                    <a:pt x="3355" y="22381"/>
                  </a:lnTo>
                  <a:lnTo>
                    <a:pt x="3315" y="22437"/>
                  </a:lnTo>
                  <a:lnTo>
                    <a:pt x="3276" y="22494"/>
                  </a:lnTo>
                  <a:lnTo>
                    <a:pt x="3239" y="22551"/>
                  </a:lnTo>
                  <a:lnTo>
                    <a:pt x="3202" y="22610"/>
                  </a:lnTo>
                  <a:lnTo>
                    <a:pt x="3165" y="22669"/>
                  </a:lnTo>
                  <a:lnTo>
                    <a:pt x="3130" y="22730"/>
                  </a:lnTo>
                  <a:lnTo>
                    <a:pt x="3097" y="22791"/>
                  </a:lnTo>
                  <a:lnTo>
                    <a:pt x="3064" y="22852"/>
                  </a:lnTo>
                  <a:lnTo>
                    <a:pt x="3032" y="22915"/>
                  </a:lnTo>
                  <a:lnTo>
                    <a:pt x="3001" y="22978"/>
                  </a:lnTo>
                  <a:lnTo>
                    <a:pt x="2971" y="23042"/>
                  </a:lnTo>
                  <a:lnTo>
                    <a:pt x="2942" y="23107"/>
                  </a:lnTo>
                  <a:lnTo>
                    <a:pt x="2914" y="23171"/>
                  </a:lnTo>
                  <a:lnTo>
                    <a:pt x="2887" y="23238"/>
                  </a:lnTo>
                  <a:lnTo>
                    <a:pt x="2861" y="23304"/>
                  </a:lnTo>
                  <a:lnTo>
                    <a:pt x="2835" y="23370"/>
                  </a:lnTo>
                  <a:lnTo>
                    <a:pt x="2811" y="23438"/>
                  </a:lnTo>
                  <a:lnTo>
                    <a:pt x="2787" y="23505"/>
                  </a:lnTo>
                  <a:lnTo>
                    <a:pt x="2765" y="23574"/>
                  </a:lnTo>
                  <a:lnTo>
                    <a:pt x="2744" y="23642"/>
                  </a:lnTo>
                  <a:lnTo>
                    <a:pt x="2723" y="23710"/>
                  </a:lnTo>
                  <a:lnTo>
                    <a:pt x="2703" y="23780"/>
                  </a:lnTo>
                  <a:lnTo>
                    <a:pt x="2684" y="23849"/>
                  </a:lnTo>
                  <a:lnTo>
                    <a:pt x="2666" y="23919"/>
                  </a:lnTo>
                  <a:lnTo>
                    <a:pt x="2648" y="23988"/>
                  </a:lnTo>
                  <a:lnTo>
                    <a:pt x="2632" y="24058"/>
                  </a:lnTo>
                  <a:lnTo>
                    <a:pt x="2616" y="24129"/>
                  </a:lnTo>
                  <a:lnTo>
                    <a:pt x="2602" y="24199"/>
                  </a:lnTo>
                  <a:lnTo>
                    <a:pt x="2588" y="24270"/>
                  </a:lnTo>
                  <a:lnTo>
                    <a:pt x="2575" y="24340"/>
                  </a:lnTo>
                  <a:lnTo>
                    <a:pt x="2563" y="24410"/>
                  </a:lnTo>
                  <a:lnTo>
                    <a:pt x="2551" y="24481"/>
                  </a:lnTo>
                  <a:lnTo>
                    <a:pt x="2540" y="24551"/>
                  </a:lnTo>
                  <a:lnTo>
                    <a:pt x="2531" y="24622"/>
                  </a:lnTo>
                  <a:lnTo>
                    <a:pt x="2521" y="24692"/>
                  </a:lnTo>
                  <a:lnTo>
                    <a:pt x="2513" y="24763"/>
                  </a:lnTo>
                  <a:lnTo>
                    <a:pt x="2505" y="24832"/>
                  </a:lnTo>
                  <a:lnTo>
                    <a:pt x="2499" y="24902"/>
                  </a:lnTo>
                  <a:lnTo>
                    <a:pt x="2492" y="24972"/>
                  </a:lnTo>
                  <a:lnTo>
                    <a:pt x="2486" y="25041"/>
                  </a:lnTo>
                  <a:lnTo>
                    <a:pt x="2481" y="25111"/>
                  </a:lnTo>
                  <a:lnTo>
                    <a:pt x="2477" y="25179"/>
                  </a:lnTo>
                  <a:lnTo>
                    <a:pt x="2474" y="25247"/>
                  </a:lnTo>
                  <a:lnTo>
                    <a:pt x="2471" y="25316"/>
                  </a:lnTo>
                  <a:lnTo>
                    <a:pt x="2470" y="25383"/>
                  </a:lnTo>
                  <a:lnTo>
                    <a:pt x="2468" y="25451"/>
                  </a:lnTo>
                  <a:lnTo>
                    <a:pt x="2468" y="25517"/>
                  </a:lnTo>
                  <a:lnTo>
                    <a:pt x="0" y="25517"/>
                  </a:lnTo>
                  <a:lnTo>
                    <a:pt x="0" y="25517"/>
                  </a:lnTo>
                  <a:lnTo>
                    <a:pt x="2" y="25377"/>
                  </a:lnTo>
                  <a:lnTo>
                    <a:pt x="4" y="25304"/>
                  </a:lnTo>
                  <a:lnTo>
                    <a:pt x="6" y="25228"/>
                  </a:lnTo>
                  <a:lnTo>
                    <a:pt x="9" y="25152"/>
                  </a:lnTo>
                  <a:lnTo>
                    <a:pt x="13" y="25073"/>
                  </a:lnTo>
                  <a:lnTo>
                    <a:pt x="18" y="24993"/>
                  </a:lnTo>
                  <a:lnTo>
                    <a:pt x="24" y="24910"/>
                  </a:lnTo>
                  <a:lnTo>
                    <a:pt x="31" y="24827"/>
                  </a:lnTo>
                  <a:lnTo>
                    <a:pt x="39" y="24741"/>
                  </a:lnTo>
                  <a:lnTo>
                    <a:pt x="47" y="24655"/>
                  </a:lnTo>
                  <a:lnTo>
                    <a:pt x="57" y="24566"/>
                  </a:lnTo>
                  <a:lnTo>
                    <a:pt x="68" y="24477"/>
                  </a:lnTo>
                  <a:lnTo>
                    <a:pt x="80" y="24386"/>
                  </a:lnTo>
                  <a:lnTo>
                    <a:pt x="93" y="24294"/>
                  </a:lnTo>
                  <a:lnTo>
                    <a:pt x="107" y="24201"/>
                  </a:lnTo>
                  <a:lnTo>
                    <a:pt x="123" y="24107"/>
                  </a:lnTo>
                  <a:lnTo>
                    <a:pt x="140" y="24011"/>
                  </a:lnTo>
                  <a:lnTo>
                    <a:pt x="158" y="23916"/>
                  </a:lnTo>
                  <a:lnTo>
                    <a:pt x="178" y="23818"/>
                  </a:lnTo>
                  <a:lnTo>
                    <a:pt x="199" y="23720"/>
                  </a:lnTo>
                  <a:lnTo>
                    <a:pt x="223" y="23621"/>
                  </a:lnTo>
                  <a:lnTo>
                    <a:pt x="247" y="23521"/>
                  </a:lnTo>
                  <a:lnTo>
                    <a:pt x="273" y="23422"/>
                  </a:lnTo>
                  <a:lnTo>
                    <a:pt x="301" y="23321"/>
                  </a:lnTo>
                  <a:lnTo>
                    <a:pt x="330" y="23219"/>
                  </a:lnTo>
                  <a:lnTo>
                    <a:pt x="361" y="23118"/>
                  </a:lnTo>
                  <a:lnTo>
                    <a:pt x="395" y="23015"/>
                  </a:lnTo>
                  <a:lnTo>
                    <a:pt x="430" y="22913"/>
                  </a:lnTo>
                  <a:lnTo>
                    <a:pt x="466" y="22810"/>
                  </a:lnTo>
                  <a:lnTo>
                    <a:pt x="505" y="22707"/>
                  </a:lnTo>
                  <a:lnTo>
                    <a:pt x="546" y="22604"/>
                  </a:lnTo>
                  <a:lnTo>
                    <a:pt x="546" y="22604"/>
                  </a:lnTo>
                  <a:lnTo>
                    <a:pt x="592" y="22494"/>
                  </a:lnTo>
                  <a:lnTo>
                    <a:pt x="639" y="22386"/>
                  </a:lnTo>
                  <a:lnTo>
                    <a:pt x="688" y="22279"/>
                  </a:lnTo>
                  <a:lnTo>
                    <a:pt x="739" y="22174"/>
                  </a:lnTo>
                  <a:lnTo>
                    <a:pt x="791" y="22072"/>
                  </a:lnTo>
                  <a:lnTo>
                    <a:pt x="844" y="21970"/>
                  </a:lnTo>
                  <a:lnTo>
                    <a:pt x="899" y="21870"/>
                  </a:lnTo>
                  <a:lnTo>
                    <a:pt x="957" y="21773"/>
                  </a:lnTo>
                  <a:lnTo>
                    <a:pt x="1015" y="21676"/>
                  </a:lnTo>
                  <a:lnTo>
                    <a:pt x="1075" y="21582"/>
                  </a:lnTo>
                  <a:lnTo>
                    <a:pt x="1137" y="21489"/>
                  </a:lnTo>
                  <a:lnTo>
                    <a:pt x="1200" y="21398"/>
                  </a:lnTo>
                  <a:lnTo>
                    <a:pt x="1266" y="21309"/>
                  </a:lnTo>
                  <a:lnTo>
                    <a:pt x="1332" y="21222"/>
                  </a:lnTo>
                  <a:lnTo>
                    <a:pt x="1400" y="21136"/>
                  </a:lnTo>
                  <a:lnTo>
                    <a:pt x="1470" y="21052"/>
                  </a:lnTo>
                  <a:lnTo>
                    <a:pt x="1541" y="20970"/>
                  </a:lnTo>
                  <a:lnTo>
                    <a:pt x="1614" y="20890"/>
                  </a:lnTo>
                  <a:lnTo>
                    <a:pt x="1688" y="20811"/>
                  </a:lnTo>
                  <a:lnTo>
                    <a:pt x="1763" y="20734"/>
                  </a:lnTo>
                  <a:lnTo>
                    <a:pt x="1841" y="20659"/>
                  </a:lnTo>
                  <a:lnTo>
                    <a:pt x="1920" y="20586"/>
                  </a:lnTo>
                  <a:lnTo>
                    <a:pt x="2001" y="20514"/>
                  </a:lnTo>
                  <a:lnTo>
                    <a:pt x="2082" y="20445"/>
                  </a:lnTo>
                  <a:lnTo>
                    <a:pt x="2166" y="20377"/>
                  </a:lnTo>
                  <a:lnTo>
                    <a:pt x="2251" y="20311"/>
                  </a:lnTo>
                  <a:lnTo>
                    <a:pt x="2338" y="20247"/>
                  </a:lnTo>
                  <a:lnTo>
                    <a:pt x="2426" y="20184"/>
                  </a:lnTo>
                  <a:lnTo>
                    <a:pt x="2516" y="20124"/>
                  </a:lnTo>
                  <a:lnTo>
                    <a:pt x="2607" y="20065"/>
                  </a:lnTo>
                  <a:lnTo>
                    <a:pt x="2700" y="20008"/>
                  </a:lnTo>
                  <a:lnTo>
                    <a:pt x="2793" y="19953"/>
                  </a:lnTo>
                  <a:lnTo>
                    <a:pt x="2793" y="19953"/>
                  </a:lnTo>
                  <a:lnTo>
                    <a:pt x="2893" y="19898"/>
                  </a:lnTo>
                  <a:lnTo>
                    <a:pt x="2993" y="19844"/>
                  </a:lnTo>
                  <a:lnTo>
                    <a:pt x="3095" y="19793"/>
                  </a:lnTo>
                  <a:lnTo>
                    <a:pt x="3199" y="19743"/>
                  </a:lnTo>
                  <a:lnTo>
                    <a:pt x="3304" y="19695"/>
                  </a:lnTo>
                  <a:lnTo>
                    <a:pt x="3411" y="19648"/>
                  </a:lnTo>
                  <a:lnTo>
                    <a:pt x="3519" y="19603"/>
                  </a:lnTo>
                  <a:lnTo>
                    <a:pt x="3629" y="19560"/>
                  </a:lnTo>
                  <a:lnTo>
                    <a:pt x="3740" y="19519"/>
                  </a:lnTo>
                  <a:lnTo>
                    <a:pt x="3852" y="19479"/>
                  </a:lnTo>
                  <a:lnTo>
                    <a:pt x="3967" y="19441"/>
                  </a:lnTo>
                  <a:lnTo>
                    <a:pt x="4083" y="19405"/>
                  </a:lnTo>
                  <a:lnTo>
                    <a:pt x="4199" y="19371"/>
                  </a:lnTo>
                  <a:lnTo>
                    <a:pt x="4318" y="19338"/>
                  </a:lnTo>
                  <a:lnTo>
                    <a:pt x="4438" y="19307"/>
                  </a:lnTo>
                  <a:lnTo>
                    <a:pt x="4559" y="19278"/>
                  </a:lnTo>
                  <a:lnTo>
                    <a:pt x="4682" y="19251"/>
                  </a:lnTo>
                  <a:lnTo>
                    <a:pt x="4807" y="19226"/>
                  </a:lnTo>
                  <a:lnTo>
                    <a:pt x="4932" y="19202"/>
                  </a:lnTo>
                  <a:lnTo>
                    <a:pt x="5059" y="19180"/>
                  </a:lnTo>
                  <a:lnTo>
                    <a:pt x="5188" y="19159"/>
                  </a:lnTo>
                  <a:lnTo>
                    <a:pt x="5319" y="19140"/>
                  </a:lnTo>
                  <a:lnTo>
                    <a:pt x="5449" y="19124"/>
                  </a:lnTo>
                  <a:lnTo>
                    <a:pt x="5582" y="19109"/>
                  </a:lnTo>
                  <a:lnTo>
                    <a:pt x="5717" y="19096"/>
                  </a:lnTo>
                  <a:lnTo>
                    <a:pt x="5852" y="19084"/>
                  </a:lnTo>
                  <a:lnTo>
                    <a:pt x="5989" y="19074"/>
                  </a:lnTo>
                  <a:lnTo>
                    <a:pt x="6127" y="19066"/>
                  </a:lnTo>
                  <a:lnTo>
                    <a:pt x="6267" y="19060"/>
                  </a:lnTo>
                  <a:lnTo>
                    <a:pt x="6408" y="19056"/>
                  </a:lnTo>
                  <a:lnTo>
                    <a:pt x="6551" y="19053"/>
                  </a:lnTo>
                  <a:lnTo>
                    <a:pt x="6694" y="19052"/>
                  </a:lnTo>
                  <a:lnTo>
                    <a:pt x="6694" y="19052"/>
                  </a:lnTo>
                  <a:lnTo>
                    <a:pt x="6824" y="19053"/>
                  </a:lnTo>
                  <a:lnTo>
                    <a:pt x="6955" y="19055"/>
                  </a:lnTo>
                  <a:lnTo>
                    <a:pt x="7087" y="19059"/>
                  </a:lnTo>
                  <a:lnTo>
                    <a:pt x="7220" y="19064"/>
                  </a:lnTo>
                  <a:lnTo>
                    <a:pt x="7354" y="19070"/>
                  </a:lnTo>
                  <a:lnTo>
                    <a:pt x="7490" y="19078"/>
                  </a:lnTo>
                  <a:lnTo>
                    <a:pt x="7627" y="19087"/>
                  </a:lnTo>
                  <a:lnTo>
                    <a:pt x="7765" y="19097"/>
                  </a:lnTo>
                  <a:lnTo>
                    <a:pt x="7903" y="19109"/>
                  </a:lnTo>
                  <a:lnTo>
                    <a:pt x="8044" y="19123"/>
                  </a:lnTo>
                  <a:lnTo>
                    <a:pt x="8185" y="19138"/>
                  </a:lnTo>
                  <a:lnTo>
                    <a:pt x="8327" y="19154"/>
                  </a:lnTo>
                  <a:lnTo>
                    <a:pt x="8470" y="19171"/>
                  </a:lnTo>
                  <a:lnTo>
                    <a:pt x="8613" y="19191"/>
                  </a:lnTo>
                  <a:lnTo>
                    <a:pt x="8757" y="19211"/>
                  </a:lnTo>
                  <a:lnTo>
                    <a:pt x="8903" y="19233"/>
                  </a:lnTo>
                  <a:lnTo>
                    <a:pt x="8903" y="19233"/>
                  </a:lnTo>
                  <a:lnTo>
                    <a:pt x="9101" y="19265"/>
                  </a:lnTo>
                  <a:lnTo>
                    <a:pt x="9300" y="19298"/>
                  </a:lnTo>
                  <a:lnTo>
                    <a:pt x="9501" y="19335"/>
                  </a:lnTo>
                  <a:lnTo>
                    <a:pt x="9704" y="19374"/>
                  </a:lnTo>
                  <a:lnTo>
                    <a:pt x="9907" y="19415"/>
                  </a:lnTo>
                  <a:lnTo>
                    <a:pt x="10112" y="19457"/>
                  </a:lnTo>
                  <a:lnTo>
                    <a:pt x="10318" y="19501"/>
                  </a:lnTo>
                  <a:lnTo>
                    <a:pt x="10526" y="19548"/>
                  </a:lnTo>
                  <a:lnTo>
                    <a:pt x="10735" y="19596"/>
                  </a:lnTo>
                  <a:lnTo>
                    <a:pt x="10947" y="19644"/>
                  </a:lnTo>
                  <a:lnTo>
                    <a:pt x="11159" y="19695"/>
                  </a:lnTo>
                  <a:lnTo>
                    <a:pt x="11373" y="19746"/>
                  </a:lnTo>
                  <a:lnTo>
                    <a:pt x="11806" y="19852"/>
                  </a:lnTo>
                  <a:lnTo>
                    <a:pt x="12244" y="19959"/>
                  </a:lnTo>
                  <a:lnTo>
                    <a:pt x="12244" y="19959"/>
                  </a:lnTo>
                  <a:lnTo>
                    <a:pt x="12609" y="20050"/>
                  </a:lnTo>
                  <a:lnTo>
                    <a:pt x="12976" y="20139"/>
                  </a:lnTo>
                  <a:lnTo>
                    <a:pt x="13343" y="20228"/>
                  </a:lnTo>
                  <a:lnTo>
                    <a:pt x="13710" y="20314"/>
                  </a:lnTo>
                  <a:lnTo>
                    <a:pt x="13894" y="20356"/>
                  </a:lnTo>
                  <a:lnTo>
                    <a:pt x="14078" y="20399"/>
                  </a:lnTo>
                  <a:lnTo>
                    <a:pt x="14262" y="20439"/>
                  </a:lnTo>
                  <a:lnTo>
                    <a:pt x="14445" y="20479"/>
                  </a:lnTo>
                  <a:lnTo>
                    <a:pt x="14628" y="20517"/>
                  </a:lnTo>
                  <a:lnTo>
                    <a:pt x="14810" y="20556"/>
                  </a:lnTo>
                  <a:lnTo>
                    <a:pt x="14993" y="20592"/>
                  </a:lnTo>
                  <a:lnTo>
                    <a:pt x="15174" y="20627"/>
                  </a:lnTo>
                  <a:lnTo>
                    <a:pt x="15356" y="20661"/>
                  </a:lnTo>
                  <a:lnTo>
                    <a:pt x="15537" y="20693"/>
                  </a:lnTo>
                  <a:lnTo>
                    <a:pt x="15717" y="20724"/>
                  </a:lnTo>
                  <a:lnTo>
                    <a:pt x="15896" y="20753"/>
                  </a:lnTo>
                  <a:lnTo>
                    <a:pt x="16075" y="20780"/>
                  </a:lnTo>
                  <a:lnTo>
                    <a:pt x="16253" y="20805"/>
                  </a:lnTo>
                  <a:lnTo>
                    <a:pt x="16431" y="20829"/>
                  </a:lnTo>
                  <a:lnTo>
                    <a:pt x="16607" y="20850"/>
                  </a:lnTo>
                  <a:lnTo>
                    <a:pt x="16783" y="20870"/>
                  </a:lnTo>
                  <a:lnTo>
                    <a:pt x="16958" y="20887"/>
                  </a:lnTo>
                  <a:lnTo>
                    <a:pt x="17131" y="20901"/>
                  </a:lnTo>
                  <a:lnTo>
                    <a:pt x="17217" y="20907"/>
                  </a:lnTo>
                  <a:lnTo>
                    <a:pt x="17304" y="20913"/>
                  </a:lnTo>
                  <a:lnTo>
                    <a:pt x="17389" y="20918"/>
                  </a:lnTo>
                  <a:lnTo>
                    <a:pt x="17475" y="20923"/>
                  </a:lnTo>
                  <a:lnTo>
                    <a:pt x="17560" y="20926"/>
                  </a:lnTo>
                  <a:lnTo>
                    <a:pt x="17646" y="20930"/>
                  </a:lnTo>
                  <a:lnTo>
                    <a:pt x="17730" y="20932"/>
                  </a:lnTo>
                  <a:lnTo>
                    <a:pt x="17815" y="20934"/>
                  </a:lnTo>
                  <a:lnTo>
                    <a:pt x="17898" y="20935"/>
                  </a:lnTo>
                  <a:lnTo>
                    <a:pt x="17983" y="20935"/>
                  </a:lnTo>
                  <a:lnTo>
                    <a:pt x="17983" y="20935"/>
                  </a:lnTo>
                  <a:lnTo>
                    <a:pt x="18128" y="20934"/>
                  </a:lnTo>
                  <a:lnTo>
                    <a:pt x="18270" y="20931"/>
                  </a:lnTo>
                  <a:lnTo>
                    <a:pt x="18412" y="20925"/>
                  </a:lnTo>
                  <a:lnTo>
                    <a:pt x="18551" y="20917"/>
                  </a:lnTo>
                  <a:lnTo>
                    <a:pt x="18689" y="20907"/>
                  </a:lnTo>
                  <a:lnTo>
                    <a:pt x="18756" y="20901"/>
                  </a:lnTo>
                  <a:lnTo>
                    <a:pt x="18824" y="20895"/>
                  </a:lnTo>
                  <a:lnTo>
                    <a:pt x="18890" y="20888"/>
                  </a:lnTo>
                  <a:lnTo>
                    <a:pt x="18956" y="20881"/>
                  </a:lnTo>
                  <a:lnTo>
                    <a:pt x="19023" y="20872"/>
                  </a:lnTo>
                  <a:lnTo>
                    <a:pt x="19088" y="20863"/>
                  </a:lnTo>
                  <a:lnTo>
                    <a:pt x="19152" y="20854"/>
                  </a:lnTo>
                  <a:lnTo>
                    <a:pt x="19217" y="20844"/>
                  </a:lnTo>
                  <a:lnTo>
                    <a:pt x="19281" y="20833"/>
                  </a:lnTo>
                  <a:lnTo>
                    <a:pt x="19345" y="20822"/>
                  </a:lnTo>
                  <a:lnTo>
                    <a:pt x="19407" y="20811"/>
                  </a:lnTo>
                  <a:lnTo>
                    <a:pt x="19470" y="20799"/>
                  </a:lnTo>
                  <a:lnTo>
                    <a:pt x="19532" y="20786"/>
                  </a:lnTo>
                  <a:lnTo>
                    <a:pt x="19593" y="20773"/>
                  </a:lnTo>
                  <a:lnTo>
                    <a:pt x="19654" y="20759"/>
                  </a:lnTo>
                  <a:lnTo>
                    <a:pt x="19715" y="20745"/>
                  </a:lnTo>
                  <a:lnTo>
                    <a:pt x="19775" y="20730"/>
                  </a:lnTo>
                  <a:lnTo>
                    <a:pt x="19834" y="20715"/>
                  </a:lnTo>
                  <a:lnTo>
                    <a:pt x="19894" y="20699"/>
                  </a:lnTo>
                  <a:lnTo>
                    <a:pt x="19952" y="20681"/>
                  </a:lnTo>
                  <a:lnTo>
                    <a:pt x="20010" y="20664"/>
                  </a:lnTo>
                  <a:lnTo>
                    <a:pt x="20069" y="20646"/>
                  </a:lnTo>
                  <a:lnTo>
                    <a:pt x="20125" y="20628"/>
                  </a:lnTo>
                  <a:lnTo>
                    <a:pt x="20182" y="20609"/>
                  </a:lnTo>
                  <a:lnTo>
                    <a:pt x="20239" y="20589"/>
                  </a:lnTo>
                  <a:lnTo>
                    <a:pt x="20295" y="20569"/>
                  </a:lnTo>
                  <a:lnTo>
                    <a:pt x="20350" y="20549"/>
                  </a:lnTo>
                  <a:lnTo>
                    <a:pt x="20405" y="20528"/>
                  </a:lnTo>
                  <a:lnTo>
                    <a:pt x="20459" y="20505"/>
                  </a:lnTo>
                  <a:lnTo>
                    <a:pt x="20513" y="20482"/>
                  </a:lnTo>
                  <a:lnTo>
                    <a:pt x="20567" y="20460"/>
                  </a:lnTo>
                  <a:lnTo>
                    <a:pt x="20620" y="20436"/>
                  </a:lnTo>
                  <a:lnTo>
                    <a:pt x="20673" y="20412"/>
                  </a:lnTo>
                  <a:lnTo>
                    <a:pt x="20725" y="20387"/>
                  </a:lnTo>
                  <a:lnTo>
                    <a:pt x="20777" y="20362"/>
                  </a:lnTo>
                  <a:lnTo>
                    <a:pt x="20828" y="20335"/>
                  </a:lnTo>
                  <a:lnTo>
                    <a:pt x="20879" y="20309"/>
                  </a:lnTo>
                  <a:lnTo>
                    <a:pt x="20930" y="20282"/>
                  </a:lnTo>
                  <a:lnTo>
                    <a:pt x="20980" y="20254"/>
                  </a:lnTo>
                  <a:lnTo>
                    <a:pt x="21029" y="20226"/>
                  </a:lnTo>
                  <a:lnTo>
                    <a:pt x="21078" y="20198"/>
                  </a:lnTo>
                  <a:lnTo>
                    <a:pt x="21128" y="20167"/>
                  </a:lnTo>
                  <a:lnTo>
                    <a:pt x="21176" y="20138"/>
                  </a:lnTo>
                  <a:lnTo>
                    <a:pt x="21223" y="20107"/>
                  </a:lnTo>
                  <a:lnTo>
                    <a:pt x="21270" y="20076"/>
                  </a:lnTo>
                  <a:lnTo>
                    <a:pt x="21318" y="20045"/>
                  </a:lnTo>
                  <a:lnTo>
                    <a:pt x="21364" y="20011"/>
                  </a:lnTo>
                  <a:lnTo>
                    <a:pt x="21410" y="19979"/>
                  </a:lnTo>
                  <a:lnTo>
                    <a:pt x="21457" y="19945"/>
                  </a:lnTo>
                  <a:lnTo>
                    <a:pt x="21502" y="19911"/>
                  </a:lnTo>
                  <a:lnTo>
                    <a:pt x="21547" y="19877"/>
                  </a:lnTo>
                  <a:lnTo>
                    <a:pt x="21591" y="19841"/>
                  </a:lnTo>
                  <a:lnTo>
                    <a:pt x="21636" y="19805"/>
                  </a:lnTo>
                  <a:lnTo>
                    <a:pt x="21679" y="19769"/>
                  </a:lnTo>
                  <a:lnTo>
                    <a:pt x="21679" y="19769"/>
                  </a:lnTo>
                  <a:lnTo>
                    <a:pt x="21735" y="19721"/>
                  </a:lnTo>
                  <a:lnTo>
                    <a:pt x="21790" y="19670"/>
                  </a:lnTo>
                  <a:lnTo>
                    <a:pt x="21846" y="19620"/>
                  </a:lnTo>
                  <a:lnTo>
                    <a:pt x="21900" y="19569"/>
                  </a:lnTo>
                  <a:lnTo>
                    <a:pt x="21954" y="19516"/>
                  </a:lnTo>
                  <a:lnTo>
                    <a:pt x="22008" y="19462"/>
                  </a:lnTo>
                  <a:lnTo>
                    <a:pt x="22060" y="19407"/>
                  </a:lnTo>
                  <a:lnTo>
                    <a:pt x="22112" y="19352"/>
                  </a:lnTo>
                  <a:lnTo>
                    <a:pt x="22164" y="19295"/>
                  </a:lnTo>
                  <a:lnTo>
                    <a:pt x="22214" y="19238"/>
                  </a:lnTo>
                  <a:lnTo>
                    <a:pt x="22263" y="19179"/>
                  </a:lnTo>
                  <a:lnTo>
                    <a:pt x="22312" y="19119"/>
                  </a:lnTo>
                  <a:lnTo>
                    <a:pt x="22361" y="19060"/>
                  </a:lnTo>
                  <a:lnTo>
                    <a:pt x="22407" y="18998"/>
                  </a:lnTo>
                  <a:lnTo>
                    <a:pt x="22454" y="18937"/>
                  </a:lnTo>
                  <a:lnTo>
                    <a:pt x="22499" y="18874"/>
                  </a:lnTo>
                  <a:lnTo>
                    <a:pt x="22544" y="18810"/>
                  </a:lnTo>
                  <a:lnTo>
                    <a:pt x="22587" y="18747"/>
                  </a:lnTo>
                  <a:lnTo>
                    <a:pt x="22629" y="18683"/>
                  </a:lnTo>
                  <a:lnTo>
                    <a:pt x="22670" y="18617"/>
                  </a:lnTo>
                  <a:lnTo>
                    <a:pt x="22712" y="18551"/>
                  </a:lnTo>
                  <a:lnTo>
                    <a:pt x="22751" y="18484"/>
                  </a:lnTo>
                  <a:lnTo>
                    <a:pt x="22789" y="18417"/>
                  </a:lnTo>
                  <a:lnTo>
                    <a:pt x="22826" y="18350"/>
                  </a:lnTo>
                  <a:lnTo>
                    <a:pt x="22862" y="18281"/>
                  </a:lnTo>
                  <a:lnTo>
                    <a:pt x="22897" y="18212"/>
                  </a:lnTo>
                  <a:lnTo>
                    <a:pt x="22930" y="18143"/>
                  </a:lnTo>
                  <a:lnTo>
                    <a:pt x="22962" y="18073"/>
                  </a:lnTo>
                  <a:lnTo>
                    <a:pt x="22993" y="18003"/>
                  </a:lnTo>
                  <a:lnTo>
                    <a:pt x="23022" y="17932"/>
                  </a:lnTo>
                  <a:lnTo>
                    <a:pt x="23052" y="17862"/>
                  </a:lnTo>
                  <a:lnTo>
                    <a:pt x="23078" y="17790"/>
                  </a:lnTo>
                  <a:lnTo>
                    <a:pt x="23104" y="17719"/>
                  </a:lnTo>
                  <a:lnTo>
                    <a:pt x="23128" y="17646"/>
                  </a:lnTo>
                  <a:lnTo>
                    <a:pt x="23151" y="17574"/>
                  </a:lnTo>
                  <a:lnTo>
                    <a:pt x="23172" y="17502"/>
                  </a:lnTo>
                  <a:lnTo>
                    <a:pt x="23191" y="17429"/>
                  </a:lnTo>
                  <a:lnTo>
                    <a:pt x="23211" y="17356"/>
                  </a:lnTo>
                  <a:lnTo>
                    <a:pt x="23227" y="17283"/>
                  </a:lnTo>
                  <a:lnTo>
                    <a:pt x="23242" y="17210"/>
                  </a:lnTo>
                  <a:lnTo>
                    <a:pt x="23256" y="17136"/>
                  </a:lnTo>
                  <a:lnTo>
                    <a:pt x="23268" y="17063"/>
                  </a:lnTo>
                  <a:lnTo>
                    <a:pt x="23278" y="16990"/>
                  </a:lnTo>
                  <a:lnTo>
                    <a:pt x="23286" y="16916"/>
                  </a:lnTo>
                  <a:lnTo>
                    <a:pt x="23293" y="16842"/>
                  </a:lnTo>
                  <a:lnTo>
                    <a:pt x="23298" y="16768"/>
                  </a:lnTo>
                  <a:lnTo>
                    <a:pt x="23302" y="16695"/>
                  </a:lnTo>
                  <a:lnTo>
                    <a:pt x="23303" y="16621"/>
                  </a:lnTo>
                  <a:lnTo>
                    <a:pt x="23303" y="16548"/>
                  </a:lnTo>
                  <a:lnTo>
                    <a:pt x="23301" y="16475"/>
                  </a:lnTo>
                  <a:lnTo>
                    <a:pt x="23297" y="16401"/>
                  </a:lnTo>
                  <a:lnTo>
                    <a:pt x="23291" y="16328"/>
                  </a:lnTo>
                  <a:lnTo>
                    <a:pt x="23283" y="16255"/>
                  </a:lnTo>
                  <a:lnTo>
                    <a:pt x="23274" y="16182"/>
                  </a:lnTo>
                  <a:lnTo>
                    <a:pt x="23262" y="16109"/>
                  </a:lnTo>
                  <a:lnTo>
                    <a:pt x="23248" y="16037"/>
                  </a:lnTo>
                  <a:lnTo>
                    <a:pt x="23233" y="15966"/>
                  </a:lnTo>
                  <a:lnTo>
                    <a:pt x="23215" y="15894"/>
                  </a:lnTo>
                  <a:lnTo>
                    <a:pt x="23194" y="15823"/>
                  </a:lnTo>
                  <a:lnTo>
                    <a:pt x="23172" y="15751"/>
                  </a:lnTo>
                  <a:lnTo>
                    <a:pt x="23148" y="15681"/>
                  </a:lnTo>
                  <a:lnTo>
                    <a:pt x="23122" y="15610"/>
                  </a:lnTo>
                  <a:lnTo>
                    <a:pt x="23093" y="15541"/>
                  </a:lnTo>
                  <a:lnTo>
                    <a:pt x="23062" y="15472"/>
                  </a:lnTo>
                  <a:lnTo>
                    <a:pt x="23062" y="15472"/>
                  </a:lnTo>
                  <a:lnTo>
                    <a:pt x="23042" y="15427"/>
                  </a:lnTo>
                  <a:lnTo>
                    <a:pt x="23019" y="15382"/>
                  </a:lnTo>
                  <a:lnTo>
                    <a:pt x="22996" y="15338"/>
                  </a:lnTo>
                  <a:lnTo>
                    <a:pt x="22973" y="15293"/>
                  </a:lnTo>
                  <a:lnTo>
                    <a:pt x="22948" y="15247"/>
                  </a:lnTo>
                  <a:lnTo>
                    <a:pt x="22923" y="15202"/>
                  </a:lnTo>
                  <a:lnTo>
                    <a:pt x="22896" y="15157"/>
                  </a:lnTo>
                  <a:lnTo>
                    <a:pt x="22869" y="15111"/>
                  </a:lnTo>
                  <a:lnTo>
                    <a:pt x="22840" y="15066"/>
                  </a:lnTo>
                  <a:lnTo>
                    <a:pt x="22812" y="15022"/>
                  </a:lnTo>
                  <a:lnTo>
                    <a:pt x="22782" y="14977"/>
                  </a:lnTo>
                  <a:lnTo>
                    <a:pt x="22751" y="14931"/>
                  </a:lnTo>
                  <a:lnTo>
                    <a:pt x="22720" y="14886"/>
                  </a:lnTo>
                  <a:lnTo>
                    <a:pt x="22687" y="14842"/>
                  </a:lnTo>
                  <a:lnTo>
                    <a:pt x="22653" y="14797"/>
                  </a:lnTo>
                  <a:lnTo>
                    <a:pt x="22619" y="14752"/>
                  </a:lnTo>
                  <a:lnTo>
                    <a:pt x="22584" y="14708"/>
                  </a:lnTo>
                  <a:lnTo>
                    <a:pt x="22549" y="14664"/>
                  </a:lnTo>
                  <a:lnTo>
                    <a:pt x="22512" y="14621"/>
                  </a:lnTo>
                  <a:lnTo>
                    <a:pt x="22474" y="14577"/>
                  </a:lnTo>
                  <a:lnTo>
                    <a:pt x="22435" y="14534"/>
                  </a:lnTo>
                  <a:lnTo>
                    <a:pt x="22396" y="14492"/>
                  </a:lnTo>
                  <a:lnTo>
                    <a:pt x="22356" y="14450"/>
                  </a:lnTo>
                  <a:lnTo>
                    <a:pt x="22315" y="14407"/>
                  </a:lnTo>
                  <a:lnTo>
                    <a:pt x="22273" y="14366"/>
                  </a:lnTo>
                  <a:lnTo>
                    <a:pt x="22231" y="14326"/>
                  </a:lnTo>
                  <a:lnTo>
                    <a:pt x="22187" y="14285"/>
                  </a:lnTo>
                  <a:lnTo>
                    <a:pt x="22142" y="14245"/>
                  </a:lnTo>
                  <a:lnTo>
                    <a:pt x="22097" y="14206"/>
                  </a:lnTo>
                  <a:lnTo>
                    <a:pt x="22052" y="14168"/>
                  </a:lnTo>
                  <a:lnTo>
                    <a:pt x="22005" y="14130"/>
                  </a:lnTo>
                  <a:lnTo>
                    <a:pt x="21957" y="14092"/>
                  </a:lnTo>
                  <a:lnTo>
                    <a:pt x="21909" y="14055"/>
                  </a:lnTo>
                  <a:lnTo>
                    <a:pt x="21860" y="14020"/>
                  </a:lnTo>
                  <a:lnTo>
                    <a:pt x="21810" y="13985"/>
                  </a:lnTo>
                  <a:lnTo>
                    <a:pt x="21759" y="13951"/>
                  </a:lnTo>
                  <a:lnTo>
                    <a:pt x="21708" y="13916"/>
                  </a:lnTo>
                  <a:lnTo>
                    <a:pt x="21656" y="13884"/>
                  </a:lnTo>
                  <a:lnTo>
                    <a:pt x="21602" y="13852"/>
                  </a:lnTo>
                  <a:lnTo>
                    <a:pt x="21548" y="13821"/>
                  </a:lnTo>
                  <a:lnTo>
                    <a:pt x="21494" y="13791"/>
                  </a:lnTo>
                  <a:lnTo>
                    <a:pt x="21438" y="13761"/>
                  </a:lnTo>
                  <a:lnTo>
                    <a:pt x="21382" y="13734"/>
                  </a:lnTo>
                  <a:lnTo>
                    <a:pt x="21325" y="13707"/>
                  </a:lnTo>
                  <a:lnTo>
                    <a:pt x="21266" y="13681"/>
                  </a:lnTo>
                  <a:lnTo>
                    <a:pt x="21208" y="13656"/>
                  </a:lnTo>
                  <a:lnTo>
                    <a:pt x="21149" y="13632"/>
                  </a:lnTo>
                  <a:lnTo>
                    <a:pt x="21088" y="13610"/>
                  </a:lnTo>
                  <a:lnTo>
                    <a:pt x="21028" y="13587"/>
                  </a:lnTo>
                  <a:lnTo>
                    <a:pt x="20967" y="13567"/>
                  </a:lnTo>
                  <a:lnTo>
                    <a:pt x="20904" y="13548"/>
                  </a:lnTo>
                  <a:lnTo>
                    <a:pt x="20841" y="13530"/>
                  </a:lnTo>
                  <a:lnTo>
                    <a:pt x="20778" y="13513"/>
                  </a:lnTo>
                  <a:lnTo>
                    <a:pt x="20712" y="13498"/>
                  </a:lnTo>
                  <a:lnTo>
                    <a:pt x="20647" y="13484"/>
                  </a:lnTo>
                  <a:lnTo>
                    <a:pt x="20582" y="13471"/>
                  </a:lnTo>
                  <a:lnTo>
                    <a:pt x="20514" y="13460"/>
                  </a:lnTo>
                  <a:lnTo>
                    <a:pt x="20447" y="13450"/>
                  </a:lnTo>
                  <a:lnTo>
                    <a:pt x="20378" y="13442"/>
                  </a:lnTo>
                  <a:lnTo>
                    <a:pt x="20310" y="13435"/>
                  </a:lnTo>
                  <a:lnTo>
                    <a:pt x="20241" y="13428"/>
                  </a:lnTo>
                  <a:lnTo>
                    <a:pt x="20170" y="13425"/>
                  </a:lnTo>
                  <a:lnTo>
                    <a:pt x="20099" y="13422"/>
                  </a:lnTo>
                  <a:lnTo>
                    <a:pt x="20026" y="13421"/>
                  </a:lnTo>
                  <a:lnTo>
                    <a:pt x="20026" y="13421"/>
                  </a:lnTo>
                  <a:lnTo>
                    <a:pt x="19956" y="13422"/>
                  </a:lnTo>
                  <a:lnTo>
                    <a:pt x="19886" y="13424"/>
                  </a:lnTo>
                  <a:lnTo>
                    <a:pt x="19814" y="13428"/>
                  </a:lnTo>
                  <a:lnTo>
                    <a:pt x="19743" y="13435"/>
                  </a:lnTo>
                  <a:lnTo>
                    <a:pt x="19743" y="13435"/>
                  </a:lnTo>
                  <a:lnTo>
                    <a:pt x="19654" y="13443"/>
                  </a:lnTo>
                  <a:lnTo>
                    <a:pt x="19566" y="13452"/>
                  </a:lnTo>
                  <a:lnTo>
                    <a:pt x="19477" y="13463"/>
                  </a:lnTo>
                  <a:lnTo>
                    <a:pt x="19390" y="13475"/>
                  </a:lnTo>
                  <a:lnTo>
                    <a:pt x="19301" y="13488"/>
                  </a:lnTo>
                  <a:lnTo>
                    <a:pt x="19213" y="13502"/>
                  </a:lnTo>
                  <a:lnTo>
                    <a:pt x="19124" y="13517"/>
                  </a:lnTo>
                  <a:lnTo>
                    <a:pt x="19036" y="13533"/>
                  </a:lnTo>
                  <a:lnTo>
                    <a:pt x="18947" y="13550"/>
                  </a:lnTo>
                  <a:lnTo>
                    <a:pt x="18859" y="13569"/>
                  </a:lnTo>
                  <a:lnTo>
                    <a:pt x="18770" y="13588"/>
                  </a:lnTo>
                  <a:lnTo>
                    <a:pt x="18681" y="13609"/>
                  </a:lnTo>
                  <a:lnTo>
                    <a:pt x="18592" y="13630"/>
                  </a:lnTo>
                  <a:lnTo>
                    <a:pt x="18504" y="13651"/>
                  </a:lnTo>
                  <a:lnTo>
                    <a:pt x="18414" y="13674"/>
                  </a:lnTo>
                  <a:lnTo>
                    <a:pt x="18326" y="13697"/>
                  </a:lnTo>
                  <a:lnTo>
                    <a:pt x="18236" y="13721"/>
                  </a:lnTo>
                  <a:lnTo>
                    <a:pt x="18147" y="13746"/>
                  </a:lnTo>
                  <a:lnTo>
                    <a:pt x="17967" y="13798"/>
                  </a:lnTo>
                  <a:lnTo>
                    <a:pt x="17787" y="13851"/>
                  </a:lnTo>
                  <a:lnTo>
                    <a:pt x="17606" y="13906"/>
                  </a:lnTo>
                  <a:lnTo>
                    <a:pt x="17425" y="13964"/>
                  </a:lnTo>
                  <a:lnTo>
                    <a:pt x="17242" y="14022"/>
                  </a:lnTo>
                  <a:lnTo>
                    <a:pt x="16872" y="14142"/>
                  </a:lnTo>
                  <a:lnTo>
                    <a:pt x="16671" y="14207"/>
                  </a:lnTo>
                  <a:lnTo>
                    <a:pt x="16671" y="14207"/>
                  </a:lnTo>
                  <a:lnTo>
                    <a:pt x="16344" y="14314"/>
                  </a:lnTo>
                  <a:lnTo>
                    <a:pt x="16012" y="14420"/>
                  </a:lnTo>
                  <a:lnTo>
                    <a:pt x="15843" y="14474"/>
                  </a:lnTo>
                  <a:lnTo>
                    <a:pt x="15674" y="14527"/>
                  </a:lnTo>
                  <a:lnTo>
                    <a:pt x="15503" y="14579"/>
                  </a:lnTo>
                  <a:lnTo>
                    <a:pt x="15331" y="14632"/>
                  </a:lnTo>
                  <a:lnTo>
                    <a:pt x="15158" y="14684"/>
                  </a:lnTo>
                  <a:lnTo>
                    <a:pt x="14984" y="14734"/>
                  </a:lnTo>
                  <a:lnTo>
                    <a:pt x="14808" y="14785"/>
                  </a:lnTo>
                  <a:lnTo>
                    <a:pt x="14632" y="14834"/>
                  </a:lnTo>
                  <a:lnTo>
                    <a:pt x="14455" y="14882"/>
                  </a:lnTo>
                  <a:lnTo>
                    <a:pt x="14276" y="14929"/>
                  </a:lnTo>
                  <a:lnTo>
                    <a:pt x="14097" y="14975"/>
                  </a:lnTo>
                  <a:lnTo>
                    <a:pt x="13916" y="15018"/>
                  </a:lnTo>
                  <a:lnTo>
                    <a:pt x="13735" y="15060"/>
                  </a:lnTo>
                  <a:lnTo>
                    <a:pt x="13553" y="15101"/>
                  </a:lnTo>
                  <a:lnTo>
                    <a:pt x="13369" y="15140"/>
                  </a:lnTo>
                  <a:lnTo>
                    <a:pt x="13185" y="15176"/>
                  </a:lnTo>
                  <a:lnTo>
                    <a:pt x="13000" y="15210"/>
                  </a:lnTo>
                  <a:lnTo>
                    <a:pt x="12908" y="15227"/>
                  </a:lnTo>
                  <a:lnTo>
                    <a:pt x="12814" y="15242"/>
                  </a:lnTo>
                  <a:lnTo>
                    <a:pt x="12722" y="15257"/>
                  </a:lnTo>
                  <a:lnTo>
                    <a:pt x="12628" y="15272"/>
                  </a:lnTo>
                  <a:lnTo>
                    <a:pt x="12535" y="15285"/>
                  </a:lnTo>
                  <a:lnTo>
                    <a:pt x="12441" y="15300"/>
                  </a:lnTo>
                  <a:lnTo>
                    <a:pt x="12347" y="15312"/>
                  </a:lnTo>
                  <a:lnTo>
                    <a:pt x="12253" y="15324"/>
                  </a:lnTo>
                  <a:lnTo>
                    <a:pt x="12159" y="15335"/>
                  </a:lnTo>
                  <a:lnTo>
                    <a:pt x="12064" y="15345"/>
                  </a:lnTo>
                  <a:lnTo>
                    <a:pt x="11970" y="15355"/>
                  </a:lnTo>
                  <a:lnTo>
                    <a:pt x="11875" y="15364"/>
                  </a:lnTo>
                  <a:lnTo>
                    <a:pt x="11779" y="15372"/>
                  </a:lnTo>
                  <a:lnTo>
                    <a:pt x="11685" y="15379"/>
                  </a:lnTo>
                  <a:lnTo>
                    <a:pt x="11589" y="15386"/>
                  </a:lnTo>
                  <a:lnTo>
                    <a:pt x="11494" y="15391"/>
                  </a:lnTo>
                  <a:lnTo>
                    <a:pt x="11398" y="15396"/>
                  </a:lnTo>
                  <a:lnTo>
                    <a:pt x="11303" y="15400"/>
                  </a:lnTo>
                  <a:lnTo>
                    <a:pt x="11207" y="15403"/>
                  </a:lnTo>
                  <a:lnTo>
                    <a:pt x="11111" y="15406"/>
                  </a:lnTo>
                  <a:lnTo>
                    <a:pt x="11014" y="15407"/>
                  </a:lnTo>
                  <a:lnTo>
                    <a:pt x="10919" y="15407"/>
                  </a:lnTo>
                  <a:lnTo>
                    <a:pt x="10919" y="15407"/>
                  </a:lnTo>
                  <a:lnTo>
                    <a:pt x="10801" y="15407"/>
                  </a:lnTo>
                  <a:lnTo>
                    <a:pt x="10683" y="15405"/>
                  </a:lnTo>
                  <a:lnTo>
                    <a:pt x="10567" y="15401"/>
                  </a:lnTo>
                  <a:lnTo>
                    <a:pt x="10450" y="15396"/>
                  </a:lnTo>
                  <a:lnTo>
                    <a:pt x="10334" y="15390"/>
                  </a:lnTo>
                  <a:lnTo>
                    <a:pt x="10218" y="15382"/>
                  </a:lnTo>
                  <a:lnTo>
                    <a:pt x="10103" y="15373"/>
                  </a:lnTo>
                  <a:lnTo>
                    <a:pt x="9987" y="15363"/>
                  </a:lnTo>
                  <a:lnTo>
                    <a:pt x="9873" y="15351"/>
                  </a:lnTo>
                  <a:lnTo>
                    <a:pt x="9759" y="15338"/>
                  </a:lnTo>
                  <a:lnTo>
                    <a:pt x="9645" y="15323"/>
                  </a:lnTo>
                  <a:lnTo>
                    <a:pt x="9532" y="15307"/>
                  </a:lnTo>
                  <a:lnTo>
                    <a:pt x="9419" y="15290"/>
                  </a:lnTo>
                  <a:lnTo>
                    <a:pt x="9307" y="15270"/>
                  </a:lnTo>
                  <a:lnTo>
                    <a:pt x="9196" y="15250"/>
                  </a:lnTo>
                  <a:lnTo>
                    <a:pt x="9085" y="15228"/>
                  </a:lnTo>
                  <a:lnTo>
                    <a:pt x="9085" y="15228"/>
                  </a:lnTo>
                  <a:lnTo>
                    <a:pt x="8975" y="15205"/>
                  </a:lnTo>
                  <a:lnTo>
                    <a:pt x="8866" y="15181"/>
                  </a:lnTo>
                  <a:lnTo>
                    <a:pt x="8758" y="15155"/>
                  </a:lnTo>
                  <a:lnTo>
                    <a:pt x="8652" y="15127"/>
                  </a:lnTo>
                  <a:lnTo>
                    <a:pt x="8546" y="15097"/>
                  </a:lnTo>
                  <a:lnTo>
                    <a:pt x="8441" y="15066"/>
                  </a:lnTo>
                  <a:lnTo>
                    <a:pt x="8339" y="15034"/>
                  </a:lnTo>
                  <a:lnTo>
                    <a:pt x="8238" y="15000"/>
                  </a:lnTo>
                  <a:lnTo>
                    <a:pt x="8138" y="14965"/>
                  </a:lnTo>
                  <a:lnTo>
                    <a:pt x="8040" y="14928"/>
                  </a:lnTo>
                  <a:lnTo>
                    <a:pt x="7943" y="14890"/>
                  </a:lnTo>
                  <a:lnTo>
                    <a:pt x="7847" y="14851"/>
                  </a:lnTo>
                  <a:lnTo>
                    <a:pt x="7752" y="14810"/>
                  </a:lnTo>
                  <a:lnTo>
                    <a:pt x="7660" y="14767"/>
                  </a:lnTo>
                  <a:lnTo>
                    <a:pt x="7568" y="14723"/>
                  </a:lnTo>
                  <a:lnTo>
                    <a:pt x="7479" y="14679"/>
                  </a:lnTo>
                  <a:lnTo>
                    <a:pt x="7390" y="14633"/>
                  </a:lnTo>
                  <a:lnTo>
                    <a:pt x="7304" y="14584"/>
                  </a:lnTo>
                  <a:lnTo>
                    <a:pt x="7218" y="14535"/>
                  </a:lnTo>
                  <a:lnTo>
                    <a:pt x="7135" y="14485"/>
                  </a:lnTo>
                  <a:lnTo>
                    <a:pt x="7053" y="14433"/>
                  </a:lnTo>
                  <a:lnTo>
                    <a:pt x="6972" y="14381"/>
                  </a:lnTo>
                  <a:lnTo>
                    <a:pt x="6894" y="14327"/>
                  </a:lnTo>
                  <a:lnTo>
                    <a:pt x="6816" y="14271"/>
                  </a:lnTo>
                  <a:lnTo>
                    <a:pt x="6741" y="14215"/>
                  </a:lnTo>
                  <a:lnTo>
                    <a:pt x="6666" y="14158"/>
                  </a:lnTo>
                  <a:lnTo>
                    <a:pt x="6594" y="14098"/>
                  </a:lnTo>
                  <a:lnTo>
                    <a:pt x="6523" y="14039"/>
                  </a:lnTo>
                  <a:lnTo>
                    <a:pt x="6454" y="13978"/>
                  </a:lnTo>
                  <a:lnTo>
                    <a:pt x="6387" y="13915"/>
                  </a:lnTo>
                  <a:lnTo>
                    <a:pt x="6321" y="13852"/>
                  </a:lnTo>
                  <a:lnTo>
                    <a:pt x="6258" y="13788"/>
                  </a:lnTo>
                  <a:lnTo>
                    <a:pt x="6196" y="13722"/>
                  </a:lnTo>
                  <a:lnTo>
                    <a:pt x="6135" y="13656"/>
                  </a:lnTo>
                  <a:lnTo>
                    <a:pt x="6077" y="13588"/>
                  </a:lnTo>
                  <a:lnTo>
                    <a:pt x="6021" y="13520"/>
                  </a:lnTo>
                  <a:lnTo>
                    <a:pt x="5965" y="13451"/>
                  </a:lnTo>
                  <a:lnTo>
                    <a:pt x="5912" y="13380"/>
                  </a:lnTo>
                  <a:lnTo>
                    <a:pt x="5862" y="13308"/>
                  </a:lnTo>
                  <a:lnTo>
                    <a:pt x="5812" y="13235"/>
                  </a:lnTo>
                  <a:lnTo>
                    <a:pt x="5764" y="13162"/>
                  </a:lnTo>
                  <a:lnTo>
                    <a:pt x="5719" y="13087"/>
                  </a:lnTo>
                  <a:lnTo>
                    <a:pt x="5676" y="13013"/>
                  </a:lnTo>
                  <a:lnTo>
                    <a:pt x="5633" y="12937"/>
                  </a:lnTo>
                  <a:lnTo>
                    <a:pt x="5594" y="12859"/>
                  </a:lnTo>
                  <a:lnTo>
                    <a:pt x="5556" y="12782"/>
                  </a:lnTo>
                  <a:lnTo>
                    <a:pt x="5521" y="12703"/>
                  </a:lnTo>
                  <a:lnTo>
                    <a:pt x="5487" y="12623"/>
                  </a:lnTo>
                  <a:lnTo>
                    <a:pt x="5454" y="12542"/>
                  </a:lnTo>
                  <a:lnTo>
                    <a:pt x="5425" y="12462"/>
                  </a:lnTo>
                  <a:lnTo>
                    <a:pt x="5397" y="12379"/>
                  </a:lnTo>
                  <a:lnTo>
                    <a:pt x="5372" y="12297"/>
                  </a:lnTo>
                  <a:lnTo>
                    <a:pt x="5348" y="12213"/>
                  </a:lnTo>
                  <a:lnTo>
                    <a:pt x="5327" y="12129"/>
                  </a:lnTo>
                  <a:lnTo>
                    <a:pt x="5307" y="12044"/>
                  </a:lnTo>
                  <a:lnTo>
                    <a:pt x="5289" y="11959"/>
                  </a:lnTo>
                  <a:lnTo>
                    <a:pt x="5274" y="11872"/>
                  </a:lnTo>
                  <a:lnTo>
                    <a:pt x="5261" y="11786"/>
                  </a:lnTo>
                  <a:lnTo>
                    <a:pt x="5250" y="11697"/>
                  </a:lnTo>
                  <a:lnTo>
                    <a:pt x="5242" y="11610"/>
                  </a:lnTo>
                  <a:lnTo>
                    <a:pt x="5235" y="11520"/>
                  </a:lnTo>
                  <a:lnTo>
                    <a:pt x="5231" y="11431"/>
                  </a:lnTo>
                  <a:lnTo>
                    <a:pt x="5229" y="11341"/>
                  </a:lnTo>
                  <a:lnTo>
                    <a:pt x="5229" y="11251"/>
                  </a:lnTo>
                  <a:lnTo>
                    <a:pt x="5229" y="11251"/>
                  </a:lnTo>
                  <a:lnTo>
                    <a:pt x="5230" y="11200"/>
                  </a:lnTo>
                  <a:lnTo>
                    <a:pt x="5232" y="11151"/>
                  </a:lnTo>
                  <a:lnTo>
                    <a:pt x="5235" y="11102"/>
                  </a:lnTo>
                  <a:lnTo>
                    <a:pt x="5238" y="11052"/>
                  </a:lnTo>
                  <a:lnTo>
                    <a:pt x="5242" y="11004"/>
                  </a:lnTo>
                  <a:lnTo>
                    <a:pt x="5247" y="10955"/>
                  </a:lnTo>
                  <a:lnTo>
                    <a:pt x="5252" y="10906"/>
                  </a:lnTo>
                  <a:lnTo>
                    <a:pt x="5259" y="10857"/>
                  </a:lnTo>
                  <a:lnTo>
                    <a:pt x="5266" y="10809"/>
                  </a:lnTo>
                  <a:lnTo>
                    <a:pt x="5273" y="10760"/>
                  </a:lnTo>
                  <a:lnTo>
                    <a:pt x="5282" y="10711"/>
                  </a:lnTo>
                  <a:lnTo>
                    <a:pt x="5291" y="10663"/>
                  </a:lnTo>
                  <a:lnTo>
                    <a:pt x="5302" y="10616"/>
                  </a:lnTo>
                  <a:lnTo>
                    <a:pt x="5313" y="10568"/>
                  </a:lnTo>
                  <a:lnTo>
                    <a:pt x="5324" y="10519"/>
                  </a:lnTo>
                  <a:lnTo>
                    <a:pt x="5336" y="10472"/>
                  </a:lnTo>
                  <a:lnTo>
                    <a:pt x="5349" y="10425"/>
                  </a:lnTo>
                  <a:lnTo>
                    <a:pt x="5363" y="10377"/>
                  </a:lnTo>
                  <a:lnTo>
                    <a:pt x="5377" y="10330"/>
                  </a:lnTo>
                  <a:lnTo>
                    <a:pt x="5392" y="10283"/>
                  </a:lnTo>
                  <a:lnTo>
                    <a:pt x="5408" y="10236"/>
                  </a:lnTo>
                  <a:lnTo>
                    <a:pt x="5424" y="10189"/>
                  </a:lnTo>
                  <a:lnTo>
                    <a:pt x="5441" y="10142"/>
                  </a:lnTo>
                  <a:lnTo>
                    <a:pt x="5459" y="10096"/>
                  </a:lnTo>
                  <a:lnTo>
                    <a:pt x="5479" y="10049"/>
                  </a:lnTo>
                  <a:lnTo>
                    <a:pt x="5498" y="10003"/>
                  </a:lnTo>
                  <a:lnTo>
                    <a:pt x="5518" y="9958"/>
                  </a:lnTo>
                  <a:lnTo>
                    <a:pt x="5539" y="9912"/>
                  </a:lnTo>
                  <a:lnTo>
                    <a:pt x="5560" y="9866"/>
                  </a:lnTo>
                  <a:lnTo>
                    <a:pt x="5583" y="9821"/>
                  </a:lnTo>
                  <a:lnTo>
                    <a:pt x="5606" y="9776"/>
                  </a:lnTo>
                  <a:lnTo>
                    <a:pt x="5629" y="9731"/>
                  </a:lnTo>
                  <a:lnTo>
                    <a:pt x="5654" y="9685"/>
                  </a:lnTo>
                  <a:lnTo>
                    <a:pt x="5679" y="9641"/>
                  </a:lnTo>
                  <a:lnTo>
                    <a:pt x="5705" y="9596"/>
                  </a:lnTo>
                  <a:lnTo>
                    <a:pt x="5732" y="9552"/>
                  </a:lnTo>
                  <a:lnTo>
                    <a:pt x="5759" y="9507"/>
                  </a:lnTo>
                  <a:lnTo>
                    <a:pt x="5786" y="9464"/>
                  </a:lnTo>
                  <a:lnTo>
                    <a:pt x="5815" y="9420"/>
                  </a:lnTo>
                  <a:lnTo>
                    <a:pt x="5845" y="9377"/>
                  </a:lnTo>
                  <a:lnTo>
                    <a:pt x="5875" y="9333"/>
                  </a:lnTo>
                  <a:lnTo>
                    <a:pt x="5906" y="9290"/>
                  </a:lnTo>
                  <a:lnTo>
                    <a:pt x="5937" y="9247"/>
                  </a:lnTo>
                  <a:lnTo>
                    <a:pt x="5969" y="9204"/>
                  </a:lnTo>
                  <a:lnTo>
                    <a:pt x="6002" y="9161"/>
                  </a:lnTo>
                  <a:lnTo>
                    <a:pt x="6036" y="9119"/>
                  </a:lnTo>
                  <a:lnTo>
                    <a:pt x="6070" y="9077"/>
                  </a:lnTo>
                  <a:lnTo>
                    <a:pt x="6105" y="9035"/>
                  </a:lnTo>
                  <a:lnTo>
                    <a:pt x="6140" y="8993"/>
                  </a:lnTo>
                  <a:lnTo>
                    <a:pt x="6177" y="8952"/>
                  </a:lnTo>
                  <a:lnTo>
                    <a:pt x="6214" y="8911"/>
                  </a:lnTo>
                  <a:lnTo>
                    <a:pt x="6251" y="8870"/>
                  </a:lnTo>
                  <a:lnTo>
                    <a:pt x="6289" y="8829"/>
                  </a:lnTo>
                  <a:lnTo>
                    <a:pt x="6328" y="8789"/>
                  </a:lnTo>
                  <a:lnTo>
                    <a:pt x="6369" y="8749"/>
                  </a:lnTo>
                  <a:lnTo>
                    <a:pt x="6409" y="8709"/>
                  </a:lnTo>
                  <a:lnTo>
                    <a:pt x="6450" y="8668"/>
                  </a:lnTo>
                  <a:lnTo>
                    <a:pt x="6491" y="8629"/>
                  </a:lnTo>
                  <a:lnTo>
                    <a:pt x="6534" y="8590"/>
                  </a:lnTo>
                  <a:lnTo>
                    <a:pt x="6577" y="8551"/>
                  </a:lnTo>
                  <a:lnTo>
                    <a:pt x="6621" y="8511"/>
                  </a:lnTo>
                  <a:lnTo>
                    <a:pt x="6665" y="8473"/>
                  </a:lnTo>
                  <a:lnTo>
                    <a:pt x="6711" y="8435"/>
                  </a:lnTo>
                  <a:lnTo>
                    <a:pt x="6756" y="8397"/>
                  </a:lnTo>
                  <a:lnTo>
                    <a:pt x="6756" y="8397"/>
                  </a:lnTo>
                  <a:lnTo>
                    <a:pt x="6832" y="8335"/>
                  </a:lnTo>
                  <a:lnTo>
                    <a:pt x="6910" y="8275"/>
                  </a:lnTo>
                  <a:lnTo>
                    <a:pt x="6988" y="8216"/>
                  </a:lnTo>
                  <a:lnTo>
                    <a:pt x="7069" y="8156"/>
                  </a:lnTo>
                  <a:lnTo>
                    <a:pt x="7150" y="8099"/>
                  </a:lnTo>
                  <a:lnTo>
                    <a:pt x="7234" y="8042"/>
                  </a:lnTo>
                  <a:lnTo>
                    <a:pt x="7318" y="7986"/>
                  </a:lnTo>
                  <a:lnTo>
                    <a:pt x="7404" y="7931"/>
                  </a:lnTo>
                  <a:lnTo>
                    <a:pt x="7491" y="7877"/>
                  </a:lnTo>
                  <a:lnTo>
                    <a:pt x="7580" y="7823"/>
                  </a:lnTo>
                  <a:lnTo>
                    <a:pt x="7670" y="7772"/>
                  </a:lnTo>
                  <a:lnTo>
                    <a:pt x="7762" y="7721"/>
                  </a:lnTo>
                  <a:lnTo>
                    <a:pt x="7854" y="7670"/>
                  </a:lnTo>
                  <a:lnTo>
                    <a:pt x="7948" y="7621"/>
                  </a:lnTo>
                  <a:lnTo>
                    <a:pt x="8043" y="7573"/>
                  </a:lnTo>
                  <a:lnTo>
                    <a:pt x="8139" y="7526"/>
                  </a:lnTo>
                  <a:lnTo>
                    <a:pt x="8236" y="7479"/>
                  </a:lnTo>
                  <a:lnTo>
                    <a:pt x="8335" y="7434"/>
                  </a:lnTo>
                  <a:lnTo>
                    <a:pt x="8434" y="7390"/>
                  </a:lnTo>
                  <a:lnTo>
                    <a:pt x="8536" y="7346"/>
                  </a:lnTo>
                  <a:lnTo>
                    <a:pt x="8638" y="7304"/>
                  </a:lnTo>
                  <a:lnTo>
                    <a:pt x="8741" y="7263"/>
                  </a:lnTo>
                  <a:lnTo>
                    <a:pt x="8845" y="7224"/>
                  </a:lnTo>
                  <a:lnTo>
                    <a:pt x="8950" y="7185"/>
                  </a:lnTo>
                  <a:lnTo>
                    <a:pt x="9057" y="7147"/>
                  </a:lnTo>
                  <a:lnTo>
                    <a:pt x="9164" y="7110"/>
                  </a:lnTo>
                  <a:lnTo>
                    <a:pt x="9272" y="7075"/>
                  </a:lnTo>
                  <a:lnTo>
                    <a:pt x="9381" y="7041"/>
                  </a:lnTo>
                  <a:lnTo>
                    <a:pt x="9491" y="7007"/>
                  </a:lnTo>
                  <a:lnTo>
                    <a:pt x="9602" y="6975"/>
                  </a:lnTo>
                  <a:lnTo>
                    <a:pt x="9714" y="6944"/>
                  </a:lnTo>
                  <a:lnTo>
                    <a:pt x="9827" y="6914"/>
                  </a:lnTo>
                  <a:lnTo>
                    <a:pt x="9827" y="6914"/>
                  </a:lnTo>
                  <a:lnTo>
                    <a:pt x="9943" y="6885"/>
                  </a:lnTo>
                  <a:lnTo>
                    <a:pt x="10060" y="6857"/>
                  </a:lnTo>
                  <a:lnTo>
                    <a:pt x="10177" y="6829"/>
                  </a:lnTo>
                  <a:lnTo>
                    <a:pt x="10295" y="6803"/>
                  </a:lnTo>
                  <a:lnTo>
                    <a:pt x="10415" y="6778"/>
                  </a:lnTo>
                  <a:lnTo>
                    <a:pt x="10534" y="6753"/>
                  </a:lnTo>
                  <a:lnTo>
                    <a:pt x="10656" y="6730"/>
                  </a:lnTo>
                  <a:lnTo>
                    <a:pt x="10778" y="6708"/>
                  </a:lnTo>
                  <a:lnTo>
                    <a:pt x="10900" y="6687"/>
                  </a:lnTo>
                  <a:lnTo>
                    <a:pt x="11024" y="6665"/>
                  </a:lnTo>
                  <a:lnTo>
                    <a:pt x="11150" y="6646"/>
                  </a:lnTo>
                  <a:lnTo>
                    <a:pt x="11276" y="6627"/>
                  </a:lnTo>
                  <a:lnTo>
                    <a:pt x="11403" y="6610"/>
                  </a:lnTo>
                  <a:lnTo>
                    <a:pt x="11531" y="6593"/>
                  </a:lnTo>
                  <a:lnTo>
                    <a:pt x="11661" y="6577"/>
                  </a:lnTo>
                  <a:lnTo>
                    <a:pt x="11791" y="6563"/>
                  </a:lnTo>
                  <a:lnTo>
                    <a:pt x="11924" y="6549"/>
                  </a:lnTo>
                  <a:lnTo>
                    <a:pt x="12058" y="6536"/>
                  </a:lnTo>
                  <a:lnTo>
                    <a:pt x="12193" y="6524"/>
                  </a:lnTo>
                  <a:lnTo>
                    <a:pt x="12329" y="6513"/>
                  </a:lnTo>
                  <a:lnTo>
                    <a:pt x="12466" y="6501"/>
                  </a:lnTo>
                  <a:lnTo>
                    <a:pt x="12606" y="6492"/>
                  </a:lnTo>
                  <a:lnTo>
                    <a:pt x="12746" y="6484"/>
                  </a:lnTo>
                  <a:lnTo>
                    <a:pt x="12889" y="6476"/>
                  </a:lnTo>
                  <a:lnTo>
                    <a:pt x="13033" y="6470"/>
                  </a:lnTo>
                  <a:lnTo>
                    <a:pt x="13178" y="6464"/>
                  </a:lnTo>
                  <a:lnTo>
                    <a:pt x="13325" y="6459"/>
                  </a:lnTo>
                  <a:lnTo>
                    <a:pt x="13474" y="6455"/>
                  </a:lnTo>
                  <a:lnTo>
                    <a:pt x="13624" y="6452"/>
                  </a:lnTo>
                  <a:lnTo>
                    <a:pt x="13777" y="6450"/>
                  </a:lnTo>
                  <a:lnTo>
                    <a:pt x="13931" y="6449"/>
                  </a:lnTo>
                  <a:lnTo>
                    <a:pt x="14087" y="6448"/>
                  </a:lnTo>
                  <a:lnTo>
                    <a:pt x="14087" y="6448"/>
                  </a:lnTo>
                  <a:lnTo>
                    <a:pt x="14251" y="6449"/>
                  </a:lnTo>
                  <a:lnTo>
                    <a:pt x="14413" y="6450"/>
                  </a:lnTo>
                  <a:lnTo>
                    <a:pt x="14577" y="6452"/>
                  </a:lnTo>
                  <a:lnTo>
                    <a:pt x="14740" y="6455"/>
                  </a:lnTo>
                  <a:lnTo>
                    <a:pt x="14903" y="6458"/>
                  </a:lnTo>
                  <a:lnTo>
                    <a:pt x="15067" y="6463"/>
                  </a:lnTo>
                  <a:lnTo>
                    <a:pt x="15392" y="6472"/>
                  </a:lnTo>
                  <a:lnTo>
                    <a:pt x="15717" y="6484"/>
                  </a:lnTo>
                  <a:lnTo>
                    <a:pt x="16040" y="6496"/>
                  </a:lnTo>
                  <a:lnTo>
                    <a:pt x="16679" y="6525"/>
                  </a:lnTo>
                  <a:lnTo>
                    <a:pt x="16679" y="6525"/>
                  </a:lnTo>
                  <a:lnTo>
                    <a:pt x="17310" y="6552"/>
                  </a:lnTo>
                  <a:lnTo>
                    <a:pt x="17620" y="6564"/>
                  </a:lnTo>
                  <a:lnTo>
                    <a:pt x="17926" y="6575"/>
                  </a:lnTo>
                  <a:lnTo>
                    <a:pt x="18231" y="6584"/>
                  </a:lnTo>
                  <a:lnTo>
                    <a:pt x="18534" y="6591"/>
                  </a:lnTo>
                  <a:lnTo>
                    <a:pt x="18685" y="6594"/>
                  </a:lnTo>
                  <a:lnTo>
                    <a:pt x="18836" y="6595"/>
                  </a:lnTo>
                  <a:lnTo>
                    <a:pt x="18985" y="6597"/>
                  </a:lnTo>
                  <a:lnTo>
                    <a:pt x="19136" y="6597"/>
                  </a:lnTo>
                  <a:lnTo>
                    <a:pt x="19136" y="6597"/>
                  </a:lnTo>
                  <a:lnTo>
                    <a:pt x="19296" y="6597"/>
                  </a:lnTo>
                  <a:lnTo>
                    <a:pt x="19453" y="6595"/>
                  </a:lnTo>
                  <a:lnTo>
                    <a:pt x="19608" y="6592"/>
                  </a:lnTo>
                  <a:lnTo>
                    <a:pt x="19761" y="6589"/>
                  </a:lnTo>
                  <a:lnTo>
                    <a:pt x="19911" y="6584"/>
                  </a:lnTo>
                  <a:lnTo>
                    <a:pt x="20059" y="6579"/>
                  </a:lnTo>
                  <a:lnTo>
                    <a:pt x="20204" y="6572"/>
                  </a:lnTo>
                  <a:lnTo>
                    <a:pt x="20347" y="6564"/>
                  </a:lnTo>
                  <a:lnTo>
                    <a:pt x="20489" y="6555"/>
                  </a:lnTo>
                  <a:lnTo>
                    <a:pt x="20628" y="6545"/>
                  </a:lnTo>
                  <a:lnTo>
                    <a:pt x="20766" y="6534"/>
                  </a:lnTo>
                  <a:lnTo>
                    <a:pt x="20900" y="6522"/>
                  </a:lnTo>
                  <a:lnTo>
                    <a:pt x="21033" y="6509"/>
                  </a:lnTo>
                  <a:lnTo>
                    <a:pt x="21165" y="6493"/>
                  </a:lnTo>
                  <a:lnTo>
                    <a:pt x="21295" y="6478"/>
                  </a:lnTo>
                  <a:lnTo>
                    <a:pt x="21422" y="6461"/>
                  </a:lnTo>
                  <a:lnTo>
                    <a:pt x="21548" y="6444"/>
                  </a:lnTo>
                  <a:lnTo>
                    <a:pt x="21673" y="6425"/>
                  </a:lnTo>
                  <a:lnTo>
                    <a:pt x="21795" y="6405"/>
                  </a:lnTo>
                  <a:lnTo>
                    <a:pt x="21917" y="6384"/>
                  </a:lnTo>
                  <a:lnTo>
                    <a:pt x="22037" y="6361"/>
                  </a:lnTo>
                  <a:lnTo>
                    <a:pt x="22156" y="6338"/>
                  </a:lnTo>
                  <a:lnTo>
                    <a:pt x="22272" y="6312"/>
                  </a:lnTo>
                  <a:lnTo>
                    <a:pt x="22388" y="6286"/>
                  </a:lnTo>
                  <a:lnTo>
                    <a:pt x="22503" y="6259"/>
                  </a:lnTo>
                  <a:lnTo>
                    <a:pt x="22616" y="6231"/>
                  </a:lnTo>
                  <a:lnTo>
                    <a:pt x="22729" y="6201"/>
                  </a:lnTo>
                  <a:lnTo>
                    <a:pt x="22839" y="6171"/>
                  </a:lnTo>
                  <a:lnTo>
                    <a:pt x="22950" y="6138"/>
                  </a:lnTo>
                  <a:lnTo>
                    <a:pt x="23059" y="6105"/>
                  </a:lnTo>
                  <a:lnTo>
                    <a:pt x="23167" y="6070"/>
                  </a:lnTo>
                  <a:lnTo>
                    <a:pt x="23275" y="6035"/>
                  </a:lnTo>
                  <a:lnTo>
                    <a:pt x="23275" y="6035"/>
                  </a:lnTo>
                  <a:lnTo>
                    <a:pt x="23382" y="5996"/>
                  </a:lnTo>
                  <a:lnTo>
                    <a:pt x="23487" y="5957"/>
                  </a:lnTo>
                  <a:lnTo>
                    <a:pt x="23592" y="5916"/>
                  </a:lnTo>
                  <a:lnTo>
                    <a:pt x="23694" y="5874"/>
                  </a:lnTo>
                  <a:lnTo>
                    <a:pt x="23797" y="5830"/>
                  </a:lnTo>
                  <a:lnTo>
                    <a:pt x="23897" y="5783"/>
                  </a:lnTo>
                  <a:lnTo>
                    <a:pt x="23996" y="5735"/>
                  </a:lnTo>
                  <a:lnTo>
                    <a:pt x="24095" y="5685"/>
                  </a:lnTo>
                  <a:lnTo>
                    <a:pt x="24191" y="5633"/>
                  </a:lnTo>
                  <a:lnTo>
                    <a:pt x="24287" y="5580"/>
                  </a:lnTo>
                  <a:lnTo>
                    <a:pt x="24381" y="5525"/>
                  </a:lnTo>
                  <a:lnTo>
                    <a:pt x="24474" y="5468"/>
                  </a:lnTo>
                  <a:lnTo>
                    <a:pt x="24565" y="5409"/>
                  </a:lnTo>
                  <a:lnTo>
                    <a:pt x="24656" y="5349"/>
                  </a:lnTo>
                  <a:lnTo>
                    <a:pt x="24745" y="5286"/>
                  </a:lnTo>
                  <a:lnTo>
                    <a:pt x="24834" y="5223"/>
                  </a:lnTo>
                  <a:lnTo>
                    <a:pt x="24920" y="5157"/>
                  </a:lnTo>
                  <a:lnTo>
                    <a:pt x="25006" y="5089"/>
                  </a:lnTo>
                  <a:lnTo>
                    <a:pt x="25090" y="5020"/>
                  </a:lnTo>
                  <a:lnTo>
                    <a:pt x="25173" y="4948"/>
                  </a:lnTo>
                  <a:lnTo>
                    <a:pt x="25255" y="4876"/>
                  </a:lnTo>
                  <a:lnTo>
                    <a:pt x="25336" y="4800"/>
                  </a:lnTo>
                  <a:lnTo>
                    <a:pt x="25415" y="4724"/>
                  </a:lnTo>
                  <a:lnTo>
                    <a:pt x="25493" y="4645"/>
                  </a:lnTo>
                  <a:lnTo>
                    <a:pt x="25570" y="4565"/>
                  </a:lnTo>
                  <a:lnTo>
                    <a:pt x="25645" y="4484"/>
                  </a:lnTo>
                  <a:lnTo>
                    <a:pt x="25720" y="4400"/>
                  </a:lnTo>
                  <a:lnTo>
                    <a:pt x="25793" y="4314"/>
                  </a:lnTo>
                  <a:lnTo>
                    <a:pt x="25866" y="4226"/>
                  </a:lnTo>
                  <a:lnTo>
                    <a:pt x="25936" y="4137"/>
                  </a:lnTo>
                  <a:lnTo>
                    <a:pt x="26005" y="4046"/>
                  </a:lnTo>
                  <a:lnTo>
                    <a:pt x="26074" y="3953"/>
                  </a:lnTo>
                  <a:lnTo>
                    <a:pt x="26141" y="3859"/>
                  </a:lnTo>
                  <a:lnTo>
                    <a:pt x="26208" y="3762"/>
                  </a:lnTo>
                  <a:lnTo>
                    <a:pt x="26272" y="3664"/>
                  </a:lnTo>
                  <a:lnTo>
                    <a:pt x="26335" y="3563"/>
                  </a:lnTo>
                  <a:lnTo>
                    <a:pt x="26398" y="3461"/>
                  </a:lnTo>
                  <a:lnTo>
                    <a:pt x="26459" y="3357"/>
                  </a:lnTo>
                  <a:lnTo>
                    <a:pt x="26518" y="3251"/>
                  </a:lnTo>
                  <a:lnTo>
                    <a:pt x="26578" y="3144"/>
                  </a:lnTo>
                  <a:lnTo>
                    <a:pt x="26635" y="3034"/>
                  </a:lnTo>
                  <a:lnTo>
                    <a:pt x="26691" y="2923"/>
                  </a:lnTo>
                  <a:lnTo>
                    <a:pt x="26747" y="2810"/>
                  </a:lnTo>
                  <a:lnTo>
                    <a:pt x="26801" y="2695"/>
                  </a:lnTo>
                  <a:lnTo>
                    <a:pt x="26853" y="2578"/>
                  </a:lnTo>
                  <a:lnTo>
                    <a:pt x="26905" y="2460"/>
                  </a:lnTo>
                  <a:lnTo>
                    <a:pt x="26955" y="2339"/>
                  </a:lnTo>
                  <a:lnTo>
                    <a:pt x="27004" y="2216"/>
                  </a:lnTo>
                  <a:lnTo>
                    <a:pt x="27052" y="2091"/>
                  </a:lnTo>
                  <a:lnTo>
                    <a:pt x="27100" y="1966"/>
                  </a:lnTo>
                  <a:lnTo>
                    <a:pt x="27145" y="1837"/>
                  </a:lnTo>
                  <a:lnTo>
                    <a:pt x="27189" y="1707"/>
                  </a:lnTo>
                  <a:lnTo>
                    <a:pt x="27233" y="1575"/>
                  </a:lnTo>
                  <a:lnTo>
                    <a:pt x="27275" y="1442"/>
                  </a:lnTo>
                  <a:lnTo>
                    <a:pt x="27316" y="1306"/>
                  </a:lnTo>
                  <a:lnTo>
                    <a:pt x="27356" y="1169"/>
                  </a:lnTo>
                  <a:lnTo>
                    <a:pt x="27394" y="1029"/>
                  </a:lnTo>
                  <a:lnTo>
                    <a:pt x="27433" y="888"/>
                  </a:lnTo>
                  <a:lnTo>
                    <a:pt x="27469" y="744"/>
                  </a:lnTo>
                  <a:lnTo>
                    <a:pt x="27504" y="600"/>
                  </a:lnTo>
                  <a:lnTo>
                    <a:pt x="27537" y="453"/>
                  </a:lnTo>
                  <a:lnTo>
                    <a:pt x="27570" y="304"/>
                  </a:lnTo>
                  <a:lnTo>
                    <a:pt x="27603" y="153"/>
                  </a:lnTo>
                  <a:lnTo>
                    <a:pt x="27633" y="0"/>
                  </a:lnTo>
                  <a:lnTo>
                    <a:pt x="2763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2938287" y="2531515"/>
              <a:ext cx="2613144" cy="1333779"/>
            </a:xfrm>
            <a:custGeom>
              <a:avLst/>
              <a:gdLst>
                <a:gd name="T0" fmla="*/ 12557 w 13782"/>
                <a:gd name="T1" fmla="*/ 5095 h 7036"/>
                <a:gd name="T2" fmla="*/ 11743 w 13782"/>
                <a:gd name="T3" fmla="*/ 5262 h 7036"/>
                <a:gd name="T4" fmla="*/ 10750 w 13782"/>
                <a:gd name="T5" fmla="*/ 5541 h 7036"/>
                <a:gd name="T6" fmla="*/ 8947 w 13782"/>
                <a:gd name="T7" fmla="*/ 6118 h 7036"/>
                <a:gd name="T8" fmla="*/ 7375 w 13782"/>
                <a:gd name="T9" fmla="*/ 6571 h 7036"/>
                <a:gd name="T10" fmla="*/ 6527 w 13782"/>
                <a:gd name="T11" fmla="*/ 6762 h 7036"/>
                <a:gd name="T12" fmla="*/ 5671 w 13782"/>
                <a:gd name="T13" fmla="*/ 6900 h 7036"/>
                <a:gd name="T14" fmla="*/ 4809 w 13782"/>
                <a:gd name="T15" fmla="*/ 6970 h 7036"/>
                <a:gd name="T16" fmla="*/ 3940 w 13782"/>
                <a:gd name="T17" fmla="*/ 6957 h 7036"/>
                <a:gd name="T18" fmla="*/ 3063 w 13782"/>
                <a:gd name="T19" fmla="*/ 6848 h 7036"/>
                <a:gd name="T20" fmla="*/ 2464 w 13782"/>
                <a:gd name="T21" fmla="*/ 6706 h 7036"/>
                <a:gd name="T22" fmla="*/ 1873 w 13782"/>
                <a:gd name="T23" fmla="*/ 6484 h 7036"/>
                <a:gd name="T24" fmla="*/ 1356 w 13782"/>
                <a:gd name="T25" fmla="*/ 6201 h 7036"/>
                <a:gd name="T26" fmla="*/ 918 w 13782"/>
                <a:gd name="T27" fmla="*/ 5859 h 7036"/>
                <a:gd name="T28" fmla="*/ 565 w 13782"/>
                <a:gd name="T29" fmla="*/ 5465 h 7036"/>
                <a:gd name="T30" fmla="*/ 301 w 13782"/>
                <a:gd name="T31" fmla="*/ 5024 h 7036"/>
                <a:gd name="T32" fmla="*/ 132 w 13782"/>
                <a:gd name="T33" fmla="*/ 4541 h 7036"/>
                <a:gd name="T34" fmla="*/ 61 w 13782"/>
                <a:gd name="T35" fmla="*/ 4020 h 7036"/>
                <a:gd name="T36" fmla="*/ 93 w 13782"/>
                <a:gd name="T37" fmla="*/ 3524 h 7036"/>
                <a:gd name="T38" fmla="*/ 263 w 13782"/>
                <a:gd name="T39" fmla="*/ 2965 h 7036"/>
                <a:gd name="T40" fmla="*/ 572 w 13782"/>
                <a:gd name="T41" fmla="*/ 2434 h 7036"/>
                <a:gd name="T42" fmla="*/ 1017 w 13782"/>
                <a:gd name="T43" fmla="*/ 1939 h 7036"/>
                <a:gd name="T44" fmla="*/ 1471 w 13782"/>
                <a:gd name="T45" fmla="*/ 1570 h 7036"/>
                <a:gd name="T46" fmla="*/ 2047 w 13782"/>
                <a:gd name="T47" fmla="*/ 1213 h 7036"/>
                <a:gd name="T48" fmla="*/ 2695 w 13782"/>
                <a:gd name="T49" fmla="*/ 903 h 7036"/>
                <a:gd name="T50" fmla="*/ 3401 w 13782"/>
                <a:gd name="T51" fmla="*/ 649 h 7036"/>
                <a:gd name="T52" fmla="*/ 4022 w 13782"/>
                <a:gd name="T53" fmla="*/ 484 h 7036"/>
                <a:gd name="T54" fmla="*/ 4945 w 13782"/>
                <a:gd name="T55" fmla="*/ 310 h 7036"/>
                <a:gd name="T56" fmla="*/ 4770 w 13782"/>
                <a:gd name="T57" fmla="*/ 277 h 7036"/>
                <a:gd name="T58" fmla="*/ 4009 w 13782"/>
                <a:gd name="T59" fmla="*/ 425 h 7036"/>
                <a:gd name="T60" fmla="*/ 3384 w 13782"/>
                <a:gd name="T61" fmla="*/ 591 h 7036"/>
                <a:gd name="T62" fmla="*/ 2671 w 13782"/>
                <a:gd name="T63" fmla="*/ 849 h 7036"/>
                <a:gd name="T64" fmla="*/ 2016 w 13782"/>
                <a:gd name="T65" fmla="*/ 1162 h 7036"/>
                <a:gd name="T66" fmla="*/ 1436 w 13782"/>
                <a:gd name="T67" fmla="*/ 1522 h 7036"/>
                <a:gd name="T68" fmla="*/ 974 w 13782"/>
                <a:gd name="T69" fmla="*/ 1896 h 7036"/>
                <a:gd name="T70" fmla="*/ 522 w 13782"/>
                <a:gd name="T71" fmla="*/ 2401 h 7036"/>
                <a:gd name="T72" fmla="*/ 207 w 13782"/>
                <a:gd name="T73" fmla="*/ 2943 h 7036"/>
                <a:gd name="T74" fmla="*/ 34 w 13782"/>
                <a:gd name="T75" fmla="*/ 3515 h 7036"/>
                <a:gd name="T76" fmla="*/ 1 w 13782"/>
                <a:gd name="T77" fmla="*/ 4022 h 7036"/>
                <a:gd name="T78" fmla="*/ 72 w 13782"/>
                <a:gd name="T79" fmla="*/ 4554 h 7036"/>
                <a:gd name="T80" fmla="*/ 244 w 13782"/>
                <a:gd name="T81" fmla="*/ 5047 h 7036"/>
                <a:gd name="T82" fmla="*/ 513 w 13782"/>
                <a:gd name="T83" fmla="*/ 5497 h 7036"/>
                <a:gd name="T84" fmla="*/ 872 w 13782"/>
                <a:gd name="T85" fmla="*/ 5899 h 7036"/>
                <a:gd name="T86" fmla="*/ 1317 w 13782"/>
                <a:gd name="T87" fmla="*/ 6248 h 7036"/>
                <a:gd name="T88" fmla="*/ 1843 w 13782"/>
                <a:gd name="T89" fmla="*/ 6537 h 7036"/>
                <a:gd name="T90" fmla="*/ 2444 w 13782"/>
                <a:gd name="T91" fmla="*/ 6762 h 7036"/>
                <a:gd name="T92" fmla="*/ 3052 w 13782"/>
                <a:gd name="T93" fmla="*/ 6907 h 7036"/>
                <a:gd name="T94" fmla="*/ 3934 w 13782"/>
                <a:gd name="T95" fmla="*/ 7017 h 7036"/>
                <a:gd name="T96" fmla="*/ 4808 w 13782"/>
                <a:gd name="T97" fmla="*/ 7031 h 7036"/>
                <a:gd name="T98" fmla="*/ 5674 w 13782"/>
                <a:gd name="T99" fmla="*/ 6960 h 7036"/>
                <a:gd name="T100" fmla="*/ 6533 w 13782"/>
                <a:gd name="T101" fmla="*/ 6822 h 7036"/>
                <a:gd name="T102" fmla="*/ 7385 w 13782"/>
                <a:gd name="T103" fmla="*/ 6630 h 7036"/>
                <a:gd name="T104" fmla="*/ 8962 w 13782"/>
                <a:gd name="T105" fmla="*/ 6175 h 7036"/>
                <a:gd name="T106" fmla="*/ 10766 w 13782"/>
                <a:gd name="T107" fmla="*/ 5599 h 7036"/>
                <a:gd name="T108" fmla="*/ 11756 w 13782"/>
                <a:gd name="T109" fmla="*/ 5321 h 7036"/>
                <a:gd name="T110" fmla="*/ 12565 w 13782"/>
                <a:gd name="T111" fmla="*/ 5154 h 7036"/>
                <a:gd name="T112" fmla="*/ 13261 w 13782"/>
                <a:gd name="T113" fmla="*/ 5071 h 7036"/>
                <a:gd name="T114" fmla="*/ 13782 w 13782"/>
                <a:gd name="T115" fmla="*/ 5004 h 7036"/>
                <a:gd name="T116" fmla="*/ 13255 w 13782"/>
                <a:gd name="T117" fmla="*/ 5011 h 7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82" h="7036">
                  <a:moveTo>
                    <a:pt x="13180" y="5017"/>
                  </a:moveTo>
                  <a:lnTo>
                    <a:pt x="13180" y="5017"/>
                  </a:lnTo>
                  <a:lnTo>
                    <a:pt x="13075" y="5027"/>
                  </a:lnTo>
                  <a:lnTo>
                    <a:pt x="12971" y="5038"/>
                  </a:lnTo>
                  <a:lnTo>
                    <a:pt x="12867" y="5050"/>
                  </a:lnTo>
                  <a:lnTo>
                    <a:pt x="12764" y="5064"/>
                  </a:lnTo>
                  <a:lnTo>
                    <a:pt x="12660" y="5078"/>
                  </a:lnTo>
                  <a:lnTo>
                    <a:pt x="12557" y="5095"/>
                  </a:lnTo>
                  <a:lnTo>
                    <a:pt x="12454" y="5112"/>
                  </a:lnTo>
                  <a:lnTo>
                    <a:pt x="12352" y="5130"/>
                  </a:lnTo>
                  <a:lnTo>
                    <a:pt x="12250" y="5150"/>
                  </a:lnTo>
                  <a:lnTo>
                    <a:pt x="12148" y="5171"/>
                  </a:lnTo>
                  <a:lnTo>
                    <a:pt x="12047" y="5193"/>
                  </a:lnTo>
                  <a:lnTo>
                    <a:pt x="11945" y="5215"/>
                  </a:lnTo>
                  <a:lnTo>
                    <a:pt x="11844" y="5238"/>
                  </a:lnTo>
                  <a:lnTo>
                    <a:pt x="11743" y="5262"/>
                  </a:lnTo>
                  <a:lnTo>
                    <a:pt x="11643" y="5287"/>
                  </a:lnTo>
                  <a:lnTo>
                    <a:pt x="11543" y="5313"/>
                  </a:lnTo>
                  <a:lnTo>
                    <a:pt x="11443" y="5340"/>
                  </a:lnTo>
                  <a:lnTo>
                    <a:pt x="11343" y="5367"/>
                  </a:lnTo>
                  <a:lnTo>
                    <a:pt x="11244" y="5395"/>
                  </a:lnTo>
                  <a:lnTo>
                    <a:pt x="11144" y="5423"/>
                  </a:lnTo>
                  <a:lnTo>
                    <a:pt x="10947" y="5481"/>
                  </a:lnTo>
                  <a:lnTo>
                    <a:pt x="10750" y="5541"/>
                  </a:lnTo>
                  <a:lnTo>
                    <a:pt x="10555" y="5602"/>
                  </a:lnTo>
                  <a:lnTo>
                    <a:pt x="10360" y="5663"/>
                  </a:lnTo>
                  <a:lnTo>
                    <a:pt x="9973" y="5788"/>
                  </a:lnTo>
                  <a:lnTo>
                    <a:pt x="9775" y="5853"/>
                  </a:lnTo>
                  <a:lnTo>
                    <a:pt x="9775" y="5853"/>
                  </a:lnTo>
                  <a:lnTo>
                    <a:pt x="9361" y="5985"/>
                  </a:lnTo>
                  <a:lnTo>
                    <a:pt x="9154" y="6052"/>
                  </a:lnTo>
                  <a:lnTo>
                    <a:pt x="8947" y="6118"/>
                  </a:lnTo>
                  <a:lnTo>
                    <a:pt x="8739" y="6183"/>
                  </a:lnTo>
                  <a:lnTo>
                    <a:pt x="8530" y="6247"/>
                  </a:lnTo>
                  <a:lnTo>
                    <a:pt x="8321" y="6309"/>
                  </a:lnTo>
                  <a:lnTo>
                    <a:pt x="8111" y="6371"/>
                  </a:lnTo>
                  <a:lnTo>
                    <a:pt x="7902" y="6430"/>
                  </a:lnTo>
                  <a:lnTo>
                    <a:pt x="7692" y="6488"/>
                  </a:lnTo>
                  <a:lnTo>
                    <a:pt x="7481" y="6544"/>
                  </a:lnTo>
                  <a:lnTo>
                    <a:pt x="7375" y="6571"/>
                  </a:lnTo>
                  <a:lnTo>
                    <a:pt x="7269" y="6597"/>
                  </a:lnTo>
                  <a:lnTo>
                    <a:pt x="7164" y="6623"/>
                  </a:lnTo>
                  <a:lnTo>
                    <a:pt x="7058" y="6648"/>
                  </a:lnTo>
                  <a:lnTo>
                    <a:pt x="6952" y="6672"/>
                  </a:lnTo>
                  <a:lnTo>
                    <a:pt x="6846" y="6696"/>
                  </a:lnTo>
                  <a:lnTo>
                    <a:pt x="6739" y="6719"/>
                  </a:lnTo>
                  <a:lnTo>
                    <a:pt x="6634" y="6741"/>
                  </a:lnTo>
                  <a:lnTo>
                    <a:pt x="6527" y="6762"/>
                  </a:lnTo>
                  <a:lnTo>
                    <a:pt x="6420" y="6783"/>
                  </a:lnTo>
                  <a:lnTo>
                    <a:pt x="6314" y="6802"/>
                  </a:lnTo>
                  <a:lnTo>
                    <a:pt x="6207" y="6821"/>
                  </a:lnTo>
                  <a:lnTo>
                    <a:pt x="6100" y="6838"/>
                  </a:lnTo>
                  <a:lnTo>
                    <a:pt x="5993" y="6856"/>
                  </a:lnTo>
                  <a:lnTo>
                    <a:pt x="5886" y="6872"/>
                  </a:lnTo>
                  <a:lnTo>
                    <a:pt x="5779" y="6887"/>
                  </a:lnTo>
                  <a:lnTo>
                    <a:pt x="5671" y="6900"/>
                  </a:lnTo>
                  <a:lnTo>
                    <a:pt x="5565" y="6913"/>
                  </a:lnTo>
                  <a:lnTo>
                    <a:pt x="5457" y="6925"/>
                  </a:lnTo>
                  <a:lnTo>
                    <a:pt x="5349" y="6935"/>
                  </a:lnTo>
                  <a:lnTo>
                    <a:pt x="5242" y="6944"/>
                  </a:lnTo>
                  <a:lnTo>
                    <a:pt x="5133" y="6953"/>
                  </a:lnTo>
                  <a:lnTo>
                    <a:pt x="5026" y="6960"/>
                  </a:lnTo>
                  <a:lnTo>
                    <a:pt x="4918" y="6965"/>
                  </a:lnTo>
                  <a:lnTo>
                    <a:pt x="4809" y="6970"/>
                  </a:lnTo>
                  <a:lnTo>
                    <a:pt x="4701" y="6973"/>
                  </a:lnTo>
                  <a:lnTo>
                    <a:pt x="4593" y="6975"/>
                  </a:lnTo>
                  <a:lnTo>
                    <a:pt x="4484" y="6975"/>
                  </a:lnTo>
                  <a:lnTo>
                    <a:pt x="4376" y="6975"/>
                  </a:lnTo>
                  <a:lnTo>
                    <a:pt x="4267" y="6972"/>
                  </a:lnTo>
                  <a:lnTo>
                    <a:pt x="4158" y="6969"/>
                  </a:lnTo>
                  <a:lnTo>
                    <a:pt x="4049" y="6964"/>
                  </a:lnTo>
                  <a:lnTo>
                    <a:pt x="3940" y="6957"/>
                  </a:lnTo>
                  <a:lnTo>
                    <a:pt x="3831" y="6949"/>
                  </a:lnTo>
                  <a:lnTo>
                    <a:pt x="3721" y="6940"/>
                  </a:lnTo>
                  <a:lnTo>
                    <a:pt x="3612" y="6929"/>
                  </a:lnTo>
                  <a:lnTo>
                    <a:pt x="3503" y="6916"/>
                  </a:lnTo>
                  <a:lnTo>
                    <a:pt x="3393" y="6902"/>
                  </a:lnTo>
                  <a:lnTo>
                    <a:pt x="3284" y="6886"/>
                  </a:lnTo>
                  <a:lnTo>
                    <a:pt x="3173" y="6868"/>
                  </a:lnTo>
                  <a:lnTo>
                    <a:pt x="3063" y="6848"/>
                  </a:lnTo>
                  <a:lnTo>
                    <a:pt x="2954" y="6827"/>
                  </a:lnTo>
                  <a:lnTo>
                    <a:pt x="2954" y="6827"/>
                  </a:lnTo>
                  <a:lnTo>
                    <a:pt x="2869" y="6809"/>
                  </a:lnTo>
                  <a:lnTo>
                    <a:pt x="2786" y="6791"/>
                  </a:lnTo>
                  <a:lnTo>
                    <a:pt x="2704" y="6771"/>
                  </a:lnTo>
                  <a:lnTo>
                    <a:pt x="2623" y="6750"/>
                  </a:lnTo>
                  <a:lnTo>
                    <a:pt x="2543" y="6729"/>
                  </a:lnTo>
                  <a:lnTo>
                    <a:pt x="2464" y="6706"/>
                  </a:lnTo>
                  <a:lnTo>
                    <a:pt x="2387" y="6681"/>
                  </a:lnTo>
                  <a:lnTo>
                    <a:pt x="2310" y="6656"/>
                  </a:lnTo>
                  <a:lnTo>
                    <a:pt x="2235" y="6630"/>
                  </a:lnTo>
                  <a:lnTo>
                    <a:pt x="2159" y="6603"/>
                  </a:lnTo>
                  <a:lnTo>
                    <a:pt x="2086" y="6575"/>
                  </a:lnTo>
                  <a:lnTo>
                    <a:pt x="2014" y="6546"/>
                  </a:lnTo>
                  <a:lnTo>
                    <a:pt x="1943" y="6516"/>
                  </a:lnTo>
                  <a:lnTo>
                    <a:pt x="1873" y="6484"/>
                  </a:lnTo>
                  <a:lnTo>
                    <a:pt x="1804" y="6452"/>
                  </a:lnTo>
                  <a:lnTo>
                    <a:pt x="1737" y="6419"/>
                  </a:lnTo>
                  <a:lnTo>
                    <a:pt x="1670" y="6385"/>
                  </a:lnTo>
                  <a:lnTo>
                    <a:pt x="1605" y="6350"/>
                  </a:lnTo>
                  <a:lnTo>
                    <a:pt x="1541" y="6314"/>
                  </a:lnTo>
                  <a:lnTo>
                    <a:pt x="1478" y="6277"/>
                  </a:lnTo>
                  <a:lnTo>
                    <a:pt x="1416" y="6239"/>
                  </a:lnTo>
                  <a:lnTo>
                    <a:pt x="1356" y="6201"/>
                  </a:lnTo>
                  <a:lnTo>
                    <a:pt x="1296" y="6160"/>
                  </a:lnTo>
                  <a:lnTo>
                    <a:pt x="1239" y="6120"/>
                  </a:lnTo>
                  <a:lnTo>
                    <a:pt x="1183" y="6079"/>
                  </a:lnTo>
                  <a:lnTo>
                    <a:pt x="1127" y="6037"/>
                  </a:lnTo>
                  <a:lnTo>
                    <a:pt x="1073" y="5993"/>
                  </a:lnTo>
                  <a:lnTo>
                    <a:pt x="1020" y="5949"/>
                  </a:lnTo>
                  <a:lnTo>
                    <a:pt x="968" y="5905"/>
                  </a:lnTo>
                  <a:lnTo>
                    <a:pt x="918" y="5859"/>
                  </a:lnTo>
                  <a:lnTo>
                    <a:pt x="869" y="5812"/>
                  </a:lnTo>
                  <a:lnTo>
                    <a:pt x="822" y="5765"/>
                  </a:lnTo>
                  <a:lnTo>
                    <a:pt x="775" y="5717"/>
                  </a:lnTo>
                  <a:lnTo>
                    <a:pt x="731" y="5668"/>
                  </a:lnTo>
                  <a:lnTo>
                    <a:pt x="687" y="5618"/>
                  </a:lnTo>
                  <a:lnTo>
                    <a:pt x="645" y="5568"/>
                  </a:lnTo>
                  <a:lnTo>
                    <a:pt x="604" y="5517"/>
                  </a:lnTo>
                  <a:lnTo>
                    <a:pt x="565" y="5465"/>
                  </a:lnTo>
                  <a:lnTo>
                    <a:pt x="527" y="5412"/>
                  </a:lnTo>
                  <a:lnTo>
                    <a:pt x="491" y="5359"/>
                  </a:lnTo>
                  <a:lnTo>
                    <a:pt x="456" y="5305"/>
                  </a:lnTo>
                  <a:lnTo>
                    <a:pt x="421" y="5250"/>
                  </a:lnTo>
                  <a:lnTo>
                    <a:pt x="389" y="5195"/>
                  </a:lnTo>
                  <a:lnTo>
                    <a:pt x="358" y="5138"/>
                  </a:lnTo>
                  <a:lnTo>
                    <a:pt x="329" y="5081"/>
                  </a:lnTo>
                  <a:lnTo>
                    <a:pt x="301" y="5024"/>
                  </a:lnTo>
                  <a:lnTo>
                    <a:pt x="274" y="4965"/>
                  </a:lnTo>
                  <a:lnTo>
                    <a:pt x="249" y="4907"/>
                  </a:lnTo>
                  <a:lnTo>
                    <a:pt x="226" y="4848"/>
                  </a:lnTo>
                  <a:lnTo>
                    <a:pt x="204" y="4787"/>
                  </a:lnTo>
                  <a:lnTo>
                    <a:pt x="184" y="4726"/>
                  </a:lnTo>
                  <a:lnTo>
                    <a:pt x="165" y="4665"/>
                  </a:lnTo>
                  <a:lnTo>
                    <a:pt x="147" y="4603"/>
                  </a:lnTo>
                  <a:lnTo>
                    <a:pt x="132" y="4541"/>
                  </a:lnTo>
                  <a:lnTo>
                    <a:pt x="117" y="4477"/>
                  </a:lnTo>
                  <a:lnTo>
                    <a:pt x="105" y="4414"/>
                  </a:lnTo>
                  <a:lnTo>
                    <a:pt x="93" y="4350"/>
                  </a:lnTo>
                  <a:lnTo>
                    <a:pt x="83" y="4284"/>
                  </a:lnTo>
                  <a:lnTo>
                    <a:pt x="75" y="4219"/>
                  </a:lnTo>
                  <a:lnTo>
                    <a:pt x="69" y="4154"/>
                  </a:lnTo>
                  <a:lnTo>
                    <a:pt x="64" y="4087"/>
                  </a:lnTo>
                  <a:lnTo>
                    <a:pt x="61" y="4020"/>
                  </a:lnTo>
                  <a:lnTo>
                    <a:pt x="60" y="3952"/>
                  </a:lnTo>
                  <a:lnTo>
                    <a:pt x="60" y="3885"/>
                  </a:lnTo>
                  <a:lnTo>
                    <a:pt x="60" y="3885"/>
                  </a:lnTo>
                  <a:lnTo>
                    <a:pt x="62" y="3813"/>
                  </a:lnTo>
                  <a:lnTo>
                    <a:pt x="66" y="3740"/>
                  </a:lnTo>
                  <a:lnTo>
                    <a:pt x="73" y="3668"/>
                  </a:lnTo>
                  <a:lnTo>
                    <a:pt x="82" y="3596"/>
                  </a:lnTo>
                  <a:lnTo>
                    <a:pt x="93" y="3524"/>
                  </a:lnTo>
                  <a:lnTo>
                    <a:pt x="108" y="3453"/>
                  </a:lnTo>
                  <a:lnTo>
                    <a:pt x="123" y="3382"/>
                  </a:lnTo>
                  <a:lnTo>
                    <a:pt x="141" y="3312"/>
                  </a:lnTo>
                  <a:lnTo>
                    <a:pt x="161" y="3241"/>
                  </a:lnTo>
                  <a:lnTo>
                    <a:pt x="183" y="3172"/>
                  </a:lnTo>
                  <a:lnTo>
                    <a:pt x="208" y="3102"/>
                  </a:lnTo>
                  <a:lnTo>
                    <a:pt x="234" y="3034"/>
                  </a:lnTo>
                  <a:lnTo>
                    <a:pt x="263" y="2965"/>
                  </a:lnTo>
                  <a:lnTo>
                    <a:pt x="295" y="2897"/>
                  </a:lnTo>
                  <a:lnTo>
                    <a:pt x="328" y="2830"/>
                  </a:lnTo>
                  <a:lnTo>
                    <a:pt x="363" y="2762"/>
                  </a:lnTo>
                  <a:lnTo>
                    <a:pt x="401" y="2696"/>
                  </a:lnTo>
                  <a:lnTo>
                    <a:pt x="440" y="2629"/>
                  </a:lnTo>
                  <a:lnTo>
                    <a:pt x="483" y="2564"/>
                  </a:lnTo>
                  <a:lnTo>
                    <a:pt x="526" y="2499"/>
                  </a:lnTo>
                  <a:lnTo>
                    <a:pt x="572" y="2434"/>
                  </a:lnTo>
                  <a:lnTo>
                    <a:pt x="620" y="2370"/>
                  </a:lnTo>
                  <a:lnTo>
                    <a:pt x="671" y="2307"/>
                  </a:lnTo>
                  <a:lnTo>
                    <a:pt x="723" y="2244"/>
                  </a:lnTo>
                  <a:lnTo>
                    <a:pt x="777" y="2182"/>
                  </a:lnTo>
                  <a:lnTo>
                    <a:pt x="835" y="2120"/>
                  </a:lnTo>
                  <a:lnTo>
                    <a:pt x="893" y="2059"/>
                  </a:lnTo>
                  <a:lnTo>
                    <a:pt x="953" y="1999"/>
                  </a:lnTo>
                  <a:lnTo>
                    <a:pt x="1017" y="1939"/>
                  </a:lnTo>
                  <a:lnTo>
                    <a:pt x="1081" y="1881"/>
                  </a:lnTo>
                  <a:lnTo>
                    <a:pt x="1148" y="1823"/>
                  </a:lnTo>
                  <a:lnTo>
                    <a:pt x="1217" y="1764"/>
                  </a:lnTo>
                  <a:lnTo>
                    <a:pt x="1217" y="1764"/>
                  </a:lnTo>
                  <a:lnTo>
                    <a:pt x="1278" y="1715"/>
                  </a:lnTo>
                  <a:lnTo>
                    <a:pt x="1342" y="1667"/>
                  </a:lnTo>
                  <a:lnTo>
                    <a:pt x="1406" y="1619"/>
                  </a:lnTo>
                  <a:lnTo>
                    <a:pt x="1471" y="1570"/>
                  </a:lnTo>
                  <a:lnTo>
                    <a:pt x="1539" y="1524"/>
                  </a:lnTo>
                  <a:lnTo>
                    <a:pt x="1608" y="1478"/>
                  </a:lnTo>
                  <a:lnTo>
                    <a:pt x="1677" y="1431"/>
                  </a:lnTo>
                  <a:lnTo>
                    <a:pt x="1749" y="1386"/>
                  </a:lnTo>
                  <a:lnTo>
                    <a:pt x="1821" y="1342"/>
                  </a:lnTo>
                  <a:lnTo>
                    <a:pt x="1896" y="1299"/>
                  </a:lnTo>
                  <a:lnTo>
                    <a:pt x="1970" y="1255"/>
                  </a:lnTo>
                  <a:lnTo>
                    <a:pt x="2047" y="1213"/>
                  </a:lnTo>
                  <a:lnTo>
                    <a:pt x="2124" y="1172"/>
                  </a:lnTo>
                  <a:lnTo>
                    <a:pt x="2202" y="1132"/>
                  </a:lnTo>
                  <a:lnTo>
                    <a:pt x="2282" y="1091"/>
                  </a:lnTo>
                  <a:lnTo>
                    <a:pt x="2362" y="1052"/>
                  </a:lnTo>
                  <a:lnTo>
                    <a:pt x="2444" y="1014"/>
                  </a:lnTo>
                  <a:lnTo>
                    <a:pt x="2527" y="977"/>
                  </a:lnTo>
                  <a:lnTo>
                    <a:pt x="2611" y="939"/>
                  </a:lnTo>
                  <a:lnTo>
                    <a:pt x="2695" y="903"/>
                  </a:lnTo>
                  <a:lnTo>
                    <a:pt x="2781" y="869"/>
                  </a:lnTo>
                  <a:lnTo>
                    <a:pt x="2867" y="835"/>
                  </a:lnTo>
                  <a:lnTo>
                    <a:pt x="2954" y="802"/>
                  </a:lnTo>
                  <a:lnTo>
                    <a:pt x="3042" y="769"/>
                  </a:lnTo>
                  <a:lnTo>
                    <a:pt x="3131" y="737"/>
                  </a:lnTo>
                  <a:lnTo>
                    <a:pt x="3220" y="707"/>
                  </a:lnTo>
                  <a:lnTo>
                    <a:pt x="3311" y="678"/>
                  </a:lnTo>
                  <a:lnTo>
                    <a:pt x="3401" y="649"/>
                  </a:lnTo>
                  <a:lnTo>
                    <a:pt x="3494" y="622"/>
                  </a:lnTo>
                  <a:lnTo>
                    <a:pt x="3585" y="595"/>
                  </a:lnTo>
                  <a:lnTo>
                    <a:pt x="3679" y="569"/>
                  </a:lnTo>
                  <a:lnTo>
                    <a:pt x="3772" y="545"/>
                  </a:lnTo>
                  <a:lnTo>
                    <a:pt x="3772" y="545"/>
                  </a:lnTo>
                  <a:lnTo>
                    <a:pt x="3855" y="524"/>
                  </a:lnTo>
                  <a:lnTo>
                    <a:pt x="3938" y="504"/>
                  </a:lnTo>
                  <a:lnTo>
                    <a:pt x="4022" y="484"/>
                  </a:lnTo>
                  <a:lnTo>
                    <a:pt x="4104" y="466"/>
                  </a:lnTo>
                  <a:lnTo>
                    <a:pt x="4189" y="447"/>
                  </a:lnTo>
                  <a:lnTo>
                    <a:pt x="4272" y="429"/>
                  </a:lnTo>
                  <a:lnTo>
                    <a:pt x="4356" y="412"/>
                  </a:lnTo>
                  <a:lnTo>
                    <a:pt x="4439" y="396"/>
                  </a:lnTo>
                  <a:lnTo>
                    <a:pt x="4608" y="365"/>
                  </a:lnTo>
                  <a:lnTo>
                    <a:pt x="4776" y="337"/>
                  </a:lnTo>
                  <a:lnTo>
                    <a:pt x="4945" y="310"/>
                  </a:lnTo>
                  <a:lnTo>
                    <a:pt x="5114" y="286"/>
                  </a:lnTo>
                  <a:lnTo>
                    <a:pt x="4939" y="551"/>
                  </a:lnTo>
                  <a:lnTo>
                    <a:pt x="5502" y="212"/>
                  </a:lnTo>
                  <a:lnTo>
                    <a:pt x="4880" y="0"/>
                  </a:lnTo>
                  <a:lnTo>
                    <a:pt x="5111" y="225"/>
                  </a:lnTo>
                  <a:lnTo>
                    <a:pt x="5111" y="225"/>
                  </a:lnTo>
                  <a:lnTo>
                    <a:pt x="4940" y="249"/>
                  </a:lnTo>
                  <a:lnTo>
                    <a:pt x="4770" y="277"/>
                  </a:lnTo>
                  <a:lnTo>
                    <a:pt x="4600" y="306"/>
                  </a:lnTo>
                  <a:lnTo>
                    <a:pt x="4515" y="321"/>
                  </a:lnTo>
                  <a:lnTo>
                    <a:pt x="4430" y="337"/>
                  </a:lnTo>
                  <a:lnTo>
                    <a:pt x="4346" y="353"/>
                  </a:lnTo>
                  <a:lnTo>
                    <a:pt x="4261" y="370"/>
                  </a:lnTo>
                  <a:lnTo>
                    <a:pt x="4177" y="388"/>
                  </a:lnTo>
                  <a:lnTo>
                    <a:pt x="4093" y="406"/>
                  </a:lnTo>
                  <a:lnTo>
                    <a:pt x="4009" y="425"/>
                  </a:lnTo>
                  <a:lnTo>
                    <a:pt x="3924" y="446"/>
                  </a:lnTo>
                  <a:lnTo>
                    <a:pt x="3841" y="466"/>
                  </a:lnTo>
                  <a:lnTo>
                    <a:pt x="3757" y="487"/>
                  </a:lnTo>
                  <a:lnTo>
                    <a:pt x="3757" y="487"/>
                  </a:lnTo>
                  <a:lnTo>
                    <a:pt x="3663" y="511"/>
                  </a:lnTo>
                  <a:lnTo>
                    <a:pt x="3569" y="537"/>
                  </a:lnTo>
                  <a:lnTo>
                    <a:pt x="3476" y="564"/>
                  </a:lnTo>
                  <a:lnTo>
                    <a:pt x="3384" y="591"/>
                  </a:lnTo>
                  <a:lnTo>
                    <a:pt x="3292" y="621"/>
                  </a:lnTo>
                  <a:lnTo>
                    <a:pt x="3201" y="651"/>
                  </a:lnTo>
                  <a:lnTo>
                    <a:pt x="3111" y="681"/>
                  </a:lnTo>
                  <a:lnTo>
                    <a:pt x="3021" y="713"/>
                  </a:lnTo>
                  <a:lnTo>
                    <a:pt x="2933" y="745"/>
                  </a:lnTo>
                  <a:lnTo>
                    <a:pt x="2844" y="779"/>
                  </a:lnTo>
                  <a:lnTo>
                    <a:pt x="2758" y="814"/>
                  </a:lnTo>
                  <a:lnTo>
                    <a:pt x="2671" y="849"/>
                  </a:lnTo>
                  <a:lnTo>
                    <a:pt x="2586" y="885"/>
                  </a:lnTo>
                  <a:lnTo>
                    <a:pt x="2501" y="922"/>
                  </a:lnTo>
                  <a:lnTo>
                    <a:pt x="2418" y="960"/>
                  </a:lnTo>
                  <a:lnTo>
                    <a:pt x="2335" y="999"/>
                  </a:lnTo>
                  <a:lnTo>
                    <a:pt x="2254" y="1038"/>
                  </a:lnTo>
                  <a:lnTo>
                    <a:pt x="2173" y="1078"/>
                  </a:lnTo>
                  <a:lnTo>
                    <a:pt x="2095" y="1120"/>
                  </a:lnTo>
                  <a:lnTo>
                    <a:pt x="2016" y="1162"/>
                  </a:lnTo>
                  <a:lnTo>
                    <a:pt x="1940" y="1204"/>
                  </a:lnTo>
                  <a:lnTo>
                    <a:pt x="1864" y="1247"/>
                  </a:lnTo>
                  <a:lnTo>
                    <a:pt x="1789" y="1292"/>
                  </a:lnTo>
                  <a:lnTo>
                    <a:pt x="1716" y="1336"/>
                  </a:lnTo>
                  <a:lnTo>
                    <a:pt x="1644" y="1382"/>
                  </a:lnTo>
                  <a:lnTo>
                    <a:pt x="1574" y="1427"/>
                  </a:lnTo>
                  <a:lnTo>
                    <a:pt x="1504" y="1475"/>
                  </a:lnTo>
                  <a:lnTo>
                    <a:pt x="1436" y="1522"/>
                  </a:lnTo>
                  <a:lnTo>
                    <a:pt x="1370" y="1570"/>
                  </a:lnTo>
                  <a:lnTo>
                    <a:pt x="1304" y="1620"/>
                  </a:lnTo>
                  <a:lnTo>
                    <a:pt x="1241" y="1669"/>
                  </a:lnTo>
                  <a:lnTo>
                    <a:pt x="1179" y="1718"/>
                  </a:lnTo>
                  <a:lnTo>
                    <a:pt x="1179" y="1718"/>
                  </a:lnTo>
                  <a:lnTo>
                    <a:pt x="1108" y="1777"/>
                  </a:lnTo>
                  <a:lnTo>
                    <a:pt x="1041" y="1837"/>
                  </a:lnTo>
                  <a:lnTo>
                    <a:pt x="974" y="1896"/>
                  </a:lnTo>
                  <a:lnTo>
                    <a:pt x="910" y="1958"/>
                  </a:lnTo>
                  <a:lnTo>
                    <a:pt x="849" y="2019"/>
                  </a:lnTo>
                  <a:lnTo>
                    <a:pt x="788" y="2081"/>
                  </a:lnTo>
                  <a:lnTo>
                    <a:pt x="731" y="2144"/>
                  </a:lnTo>
                  <a:lnTo>
                    <a:pt x="676" y="2207"/>
                  </a:lnTo>
                  <a:lnTo>
                    <a:pt x="622" y="2271"/>
                  </a:lnTo>
                  <a:lnTo>
                    <a:pt x="571" y="2336"/>
                  </a:lnTo>
                  <a:lnTo>
                    <a:pt x="522" y="2401"/>
                  </a:lnTo>
                  <a:lnTo>
                    <a:pt x="475" y="2468"/>
                  </a:lnTo>
                  <a:lnTo>
                    <a:pt x="430" y="2534"/>
                  </a:lnTo>
                  <a:lnTo>
                    <a:pt x="387" y="2600"/>
                  </a:lnTo>
                  <a:lnTo>
                    <a:pt x="347" y="2668"/>
                  </a:lnTo>
                  <a:lnTo>
                    <a:pt x="309" y="2736"/>
                  </a:lnTo>
                  <a:lnTo>
                    <a:pt x="272" y="2805"/>
                  </a:lnTo>
                  <a:lnTo>
                    <a:pt x="239" y="2874"/>
                  </a:lnTo>
                  <a:lnTo>
                    <a:pt x="207" y="2943"/>
                  </a:lnTo>
                  <a:lnTo>
                    <a:pt x="178" y="3013"/>
                  </a:lnTo>
                  <a:lnTo>
                    <a:pt x="151" y="3084"/>
                  </a:lnTo>
                  <a:lnTo>
                    <a:pt x="126" y="3155"/>
                  </a:lnTo>
                  <a:lnTo>
                    <a:pt x="103" y="3226"/>
                  </a:lnTo>
                  <a:lnTo>
                    <a:pt x="82" y="3297"/>
                  </a:lnTo>
                  <a:lnTo>
                    <a:pt x="64" y="3370"/>
                  </a:lnTo>
                  <a:lnTo>
                    <a:pt x="48" y="3442"/>
                  </a:lnTo>
                  <a:lnTo>
                    <a:pt x="34" y="3515"/>
                  </a:lnTo>
                  <a:lnTo>
                    <a:pt x="23" y="3588"/>
                  </a:lnTo>
                  <a:lnTo>
                    <a:pt x="14" y="3662"/>
                  </a:lnTo>
                  <a:lnTo>
                    <a:pt x="7" y="3736"/>
                  </a:lnTo>
                  <a:lnTo>
                    <a:pt x="2" y="3809"/>
                  </a:lnTo>
                  <a:lnTo>
                    <a:pt x="0" y="3884"/>
                  </a:lnTo>
                  <a:lnTo>
                    <a:pt x="0" y="3884"/>
                  </a:lnTo>
                  <a:lnTo>
                    <a:pt x="0" y="3953"/>
                  </a:lnTo>
                  <a:lnTo>
                    <a:pt x="1" y="4022"/>
                  </a:lnTo>
                  <a:lnTo>
                    <a:pt x="5" y="4090"/>
                  </a:lnTo>
                  <a:lnTo>
                    <a:pt x="9" y="4159"/>
                  </a:lnTo>
                  <a:lnTo>
                    <a:pt x="16" y="4226"/>
                  </a:lnTo>
                  <a:lnTo>
                    <a:pt x="24" y="4292"/>
                  </a:lnTo>
                  <a:lnTo>
                    <a:pt x="33" y="4359"/>
                  </a:lnTo>
                  <a:lnTo>
                    <a:pt x="45" y="4424"/>
                  </a:lnTo>
                  <a:lnTo>
                    <a:pt x="58" y="4490"/>
                  </a:lnTo>
                  <a:lnTo>
                    <a:pt x="72" y="4554"/>
                  </a:lnTo>
                  <a:lnTo>
                    <a:pt x="88" y="4617"/>
                  </a:lnTo>
                  <a:lnTo>
                    <a:pt x="107" y="4681"/>
                  </a:lnTo>
                  <a:lnTo>
                    <a:pt x="126" y="4743"/>
                  </a:lnTo>
                  <a:lnTo>
                    <a:pt x="146" y="4805"/>
                  </a:lnTo>
                  <a:lnTo>
                    <a:pt x="169" y="4867"/>
                  </a:lnTo>
                  <a:lnTo>
                    <a:pt x="192" y="4927"/>
                  </a:lnTo>
                  <a:lnTo>
                    <a:pt x="218" y="4987"/>
                  </a:lnTo>
                  <a:lnTo>
                    <a:pt x="244" y="5047"/>
                  </a:lnTo>
                  <a:lnTo>
                    <a:pt x="273" y="5106"/>
                  </a:lnTo>
                  <a:lnTo>
                    <a:pt x="303" y="5163"/>
                  </a:lnTo>
                  <a:lnTo>
                    <a:pt x="334" y="5221"/>
                  </a:lnTo>
                  <a:lnTo>
                    <a:pt x="367" y="5278"/>
                  </a:lnTo>
                  <a:lnTo>
                    <a:pt x="401" y="5334"/>
                  </a:lnTo>
                  <a:lnTo>
                    <a:pt x="437" y="5389"/>
                  </a:lnTo>
                  <a:lnTo>
                    <a:pt x="475" y="5443"/>
                  </a:lnTo>
                  <a:lnTo>
                    <a:pt x="513" y="5497"/>
                  </a:lnTo>
                  <a:lnTo>
                    <a:pt x="553" y="5550"/>
                  </a:lnTo>
                  <a:lnTo>
                    <a:pt x="594" y="5602"/>
                  </a:lnTo>
                  <a:lnTo>
                    <a:pt x="638" y="5654"/>
                  </a:lnTo>
                  <a:lnTo>
                    <a:pt x="682" y="5705"/>
                  </a:lnTo>
                  <a:lnTo>
                    <a:pt x="727" y="5755"/>
                  </a:lnTo>
                  <a:lnTo>
                    <a:pt x="774" y="5803"/>
                  </a:lnTo>
                  <a:lnTo>
                    <a:pt x="823" y="5852"/>
                  </a:lnTo>
                  <a:lnTo>
                    <a:pt x="872" y="5899"/>
                  </a:lnTo>
                  <a:lnTo>
                    <a:pt x="923" y="5946"/>
                  </a:lnTo>
                  <a:lnTo>
                    <a:pt x="975" y="5991"/>
                  </a:lnTo>
                  <a:lnTo>
                    <a:pt x="1030" y="6037"/>
                  </a:lnTo>
                  <a:lnTo>
                    <a:pt x="1084" y="6081"/>
                  </a:lnTo>
                  <a:lnTo>
                    <a:pt x="1140" y="6123"/>
                  </a:lnTo>
                  <a:lnTo>
                    <a:pt x="1199" y="6165"/>
                  </a:lnTo>
                  <a:lnTo>
                    <a:pt x="1257" y="6207"/>
                  </a:lnTo>
                  <a:lnTo>
                    <a:pt x="1317" y="6248"/>
                  </a:lnTo>
                  <a:lnTo>
                    <a:pt x="1379" y="6287"/>
                  </a:lnTo>
                  <a:lnTo>
                    <a:pt x="1441" y="6325"/>
                  </a:lnTo>
                  <a:lnTo>
                    <a:pt x="1505" y="6364"/>
                  </a:lnTo>
                  <a:lnTo>
                    <a:pt x="1571" y="6400"/>
                  </a:lnTo>
                  <a:lnTo>
                    <a:pt x="1637" y="6436"/>
                  </a:lnTo>
                  <a:lnTo>
                    <a:pt x="1705" y="6470"/>
                  </a:lnTo>
                  <a:lnTo>
                    <a:pt x="1773" y="6504"/>
                  </a:lnTo>
                  <a:lnTo>
                    <a:pt x="1843" y="6537"/>
                  </a:lnTo>
                  <a:lnTo>
                    <a:pt x="1914" y="6569"/>
                  </a:lnTo>
                  <a:lnTo>
                    <a:pt x="1986" y="6600"/>
                  </a:lnTo>
                  <a:lnTo>
                    <a:pt x="2060" y="6629"/>
                  </a:lnTo>
                  <a:lnTo>
                    <a:pt x="2134" y="6658"/>
                  </a:lnTo>
                  <a:lnTo>
                    <a:pt x="2211" y="6686"/>
                  </a:lnTo>
                  <a:lnTo>
                    <a:pt x="2287" y="6713"/>
                  </a:lnTo>
                  <a:lnTo>
                    <a:pt x="2365" y="6738"/>
                  </a:lnTo>
                  <a:lnTo>
                    <a:pt x="2444" y="6762"/>
                  </a:lnTo>
                  <a:lnTo>
                    <a:pt x="2524" y="6786"/>
                  </a:lnTo>
                  <a:lnTo>
                    <a:pt x="2606" y="6808"/>
                  </a:lnTo>
                  <a:lnTo>
                    <a:pt x="2688" y="6829"/>
                  </a:lnTo>
                  <a:lnTo>
                    <a:pt x="2772" y="6849"/>
                  </a:lnTo>
                  <a:lnTo>
                    <a:pt x="2856" y="6869"/>
                  </a:lnTo>
                  <a:lnTo>
                    <a:pt x="2942" y="6886"/>
                  </a:lnTo>
                  <a:lnTo>
                    <a:pt x="2942" y="6886"/>
                  </a:lnTo>
                  <a:lnTo>
                    <a:pt x="3052" y="6907"/>
                  </a:lnTo>
                  <a:lnTo>
                    <a:pt x="3163" y="6927"/>
                  </a:lnTo>
                  <a:lnTo>
                    <a:pt x="3274" y="6945"/>
                  </a:lnTo>
                  <a:lnTo>
                    <a:pt x="3384" y="6961"/>
                  </a:lnTo>
                  <a:lnTo>
                    <a:pt x="3494" y="6975"/>
                  </a:lnTo>
                  <a:lnTo>
                    <a:pt x="3604" y="6988"/>
                  </a:lnTo>
                  <a:lnTo>
                    <a:pt x="3714" y="6999"/>
                  </a:lnTo>
                  <a:lnTo>
                    <a:pt x="3825" y="7009"/>
                  </a:lnTo>
                  <a:lnTo>
                    <a:pt x="3934" y="7017"/>
                  </a:lnTo>
                  <a:lnTo>
                    <a:pt x="4044" y="7025"/>
                  </a:lnTo>
                  <a:lnTo>
                    <a:pt x="4154" y="7030"/>
                  </a:lnTo>
                  <a:lnTo>
                    <a:pt x="4263" y="7033"/>
                  </a:lnTo>
                  <a:lnTo>
                    <a:pt x="4372" y="7036"/>
                  </a:lnTo>
                  <a:lnTo>
                    <a:pt x="4481" y="7036"/>
                  </a:lnTo>
                  <a:lnTo>
                    <a:pt x="4590" y="7036"/>
                  </a:lnTo>
                  <a:lnTo>
                    <a:pt x="4700" y="7034"/>
                  </a:lnTo>
                  <a:lnTo>
                    <a:pt x="4808" y="7031"/>
                  </a:lnTo>
                  <a:lnTo>
                    <a:pt x="4917" y="7026"/>
                  </a:lnTo>
                  <a:lnTo>
                    <a:pt x="5026" y="7020"/>
                  </a:lnTo>
                  <a:lnTo>
                    <a:pt x="5134" y="7013"/>
                  </a:lnTo>
                  <a:lnTo>
                    <a:pt x="5243" y="7004"/>
                  </a:lnTo>
                  <a:lnTo>
                    <a:pt x="5350" y="6995"/>
                  </a:lnTo>
                  <a:lnTo>
                    <a:pt x="5459" y="6985"/>
                  </a:lnTo>
                  <a:lnTo>
                    <a:pt x="5567" y="6973"/>
                  </a:lnTo>
                  <a:lnTo>
                    <a:pt x="5674" y="6960"/>
                  </a:lnTo>
                  <a:lnTo>
                    <a:pt x="5783" y="6947"/>
                  </a:lnTo>
                  <a:lnTo>
                    <a:pt x="5890" y="6932"/>
                  </a:lnTo>
                  <a:lnTo>
                    <a:pt x="5997" y="6916"/>
                  </a:lnTo>
                  <a:lnTo>
                    <a:pt x="6105" y="6899"/>
                  </a:lnTo>
                  <a:lnTo>
                    <a:pt x="6212" y="6882"/>
                  </a:lnTo>
                  <a:lnTo>
                    <a:pt x="6320" y="6863"/>
                  </a:lnTo>
                  <a:lnTo>
                    <a:pt x="6427" y="6842"/>
                  </a:lnTo>
                  <a:lnTo>
                    <a:pt x="6533" y="6822"/>
                  </a:lnTo>
                  <a:lnTo>
                    <a:pt x="6641" y="6801"/>
                  </a:lnTo>
                  <a:lnTo>
                    <a:pt x="6747" y="6779"/>
                  </a:lnTo>
                  <a:lnTo>
                    <a:pt x="6854" y="6756"/>
                  </a:lnTo>
                  <a:lnTo>
                    <a:pt x="6961" y="6732"/>
                  </a:lnTo>
                  <a:lnTo>
                    <a:pt x="7066" y="6708"/>
                  </a:lnTo>
                  <a:lnTo>
                    <a:pt x="7173" y="6682"/>
                  </a:lnTo>
                  <a:lnTo>
                    <a:pt x="7279" y="6657"/>
                  </a:lnTo>
                  <a:lnTo>
                    <a:pt x="7385" y="6630"/>
                  </a:lnTo>
                  <a:lnTo>
                    <a:pt x="7491" y="6603"/>
                  </a:lnTo>
                  <a:lnTo>
                    <a:pt x="7703" y="6548"/>
                  </a:lnTo>
                  <a:lnTo>
                    <a:pt x="7914" y="6489"/>
                  </a:lnTo>
                  <a:lnTo>
                    <a:pt x="8124" y="6430"/>
                  </a:lnTo>
                  <a:lnTo>
                    <a:pt x="8334" y="6369"/>
                  </a:lnTo>
                  <a:lnTo>
                    <a:pt x="8545" y="6305"/>
                  </a:lnTo>
                  <a:lnTo>
                    <a:pt x="8754" y="6241"/>
                  </a:lnTo>
                  <a:lnTo>
                    <a:pt x="8962" y="6175"/>
                  </a:lnTo>
                  <a:lnTo>
                    <a:pt x="9170" y="6110"/>
                  </a:lnTo>
                  <a:lnTo>
                    <a:pt x="9378" y="6044"/>
                  </a:lnTo>
                  <a:lnTo>
                    <a:pt x="9793" y="5910"/>
                  </a:lnTo>
                  <a:lnTo>
                    <a:pt x="9992" y="5846"/>
                  </a:lnTo>
                  <a:lnTo>
                    <a:pt x="9992" y="5846"/>
                  </a:lnTo>
                  <a:lnTo>
                    <a:pt x="10377" y="5721"/>
                  </a:lnTo>
                  <a:lnTo>
                    <a:pt x="10571" y="5659"/>
                  </a:lnTo>
                  <a:lnTo>
                    <a:pt x="10766" y="5599"/>
                  </a:lnTo>
                  <a:lnTo>
                    <a:pt x="10962" y="5540"/>
                  </a:lnTo>
                  <a:lnTo>
                    <a:pt x="11159" y="5481"/>
                  </a:lnTo>
                  <a:lnTo>
                    <a:pt x="11258" y="5453"/>
                  </a:lnTo>
                  <a:lnTo>
                    <a:pt x="11357" y="5425"/>
                  </a:lnTo>
                  <a:lnTo>
                    <a:pt x="11456" y="5399"/>
                  </a:lnTo>
                  <a:lnTo>
                    <a:pt x="11556" y="5372"/>
                  </a:lnTo>
                  <a:lnTo>
                    <a:pt x="11655" y="5347"/>
                  </a:lnTo>
                  <a:lnTo>
                    <a:pt x="11756" y="5321"/>
                  </a:lnTo>
                  <a:lnTo>
                    <a:pt x="11856" y="5297"/>
                  </a:lnTo>
                  <a:lnTo>
                    <a:pt x="11957" y="5274"/>
                  </a:lnTo>
                  <a:lnTo>
                    <a:pt x="12058" y="5251"/>
                  </a:lnTo>
                  <a:lnTo>
                    <a:pt x="12158" y="5230"/>
                  </a:lnTo>
                  <a:lnTo>
                    <a:pt x="12260" y="5210"/>
                  </a:lnTo>
                  <a:lnTo>
                    <a:pt x="12361" y="5190"/>
                  </a:lnTo>
                  <a:lnTo>
                    <a:pt x="12464" y="5172"/>
                  </a:lnTo>
                  <a:lnTo>
                    <a:pt x="12565" y="5154"/>
                  </a:lnTo>
                  <a:lnTo>
                    <a:pt x="12668" y="5138"/>
                  </a:lnTo>
                  <a:lnTo>
                    <a:pt x="12771" y="5123"/>
                  </a:lnTo>
                  <a:lnTo>
                    <a:pt x="12874" y="5109"/>
                  </a:lnTo>
                  <a:lnTo>
                    <a:pt x="12977" y="5097"/>
                  </a:lnTo>
                  <a:lnTo>
                    <a:pt x="13081" y="5086"/>
                  </a:lnTo>
                  <a:lnTo>
                    <a:pt x="13185" y="5077"/>
                  </a:lnTo>
                  <a:lnTo>
                    <a:pt x="13185" y="5077"/>
                  </a:lnTo>
                  <a:lnTo>
                    <a:pt x="13261" y="5071"/>
                  </a:lnTo>
                  <a:lnTo>
                    <a:pt x="13338" y="5066"/>
                  </a:lnTo>
                  <a:lnTo>
                    <a:pt x="13413" y="5063"/>
                  </a:lnTo>
                  <a:lnTo>
                    <a:pt x="13488" y="5061"/>
                  </a:lnTo>
                  <a:lnTo>
                    <a:pt x="13562" y="5059"/>
                  </a:lnTo>
                  <a:lnTo>
                    <a:pt x="13637" y="5059"/>
                  </a:lnTo>
                  <a:lnTo>
                    <a:pt x="13710" y="5061"/>
                  </a:lnTo>
                  <a:lnTo>
                    <a:pt x="13782" y="5063"/>
                  </a:lnTo>
                  <a:lnTo>
                    <a:pt x="13782" y="5004"/>
                  </a:lnTo>
                  <a:lnTo>
                    <a:pt x="13782" y="5004"/>
                  </a:lnTo>
                  <a:lnTo>
                    <a:pt x="13708" y="5002"/>
                  </a:lnTo>
                  <a:lnTo>
                    <a:pt x="13633" y="5001"/>
                  </a:lnTo>
                  <a:lnTo>
                    <a:pt x="13558" y="5000"/>
                  </a:lnTo>
                  <a:lnTo>
                    <a:pt x="13483" y="5001"/>
                  </a:lnTo>
                  <a:lnTo>
                    <a:pt x="13407" y="5003"/>
                  </a:lnTo>
                  <a:lnTo>
                    <a:pt x="13332" y="5007"/>
                  </a:lnTo>
                  <a:lnTo>
                    <a:pt x="13255" y="5011"/>
                  </a:lnTo>
                  <a:lnTo>
                    <a:pt x="13180" y="5017"/>
                  </a:lnTo>
                  <a:lnTo>
                    <a:pt x="13180" y="50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1946912" y="5059722"/>
              <a:ext cx="452556" cy="902457"/>
            </a:xfrm>
            <a:custGeom>
              <a:avLst/>
              <a:gdLst>
                <a:gd name="T0" fmla="*/ 2039 w 2390"/>
                <a:gd name="T1" fmla="*/ 148 h 4760"/>
                <a:gd name="T2" fmla="*/ 1951 w 2390"/>
                <a:gd name="T3" fmla="*/ 208 h 4760"/>
                <a:gd name="T4" fmla="*/ 1826 w 2390"/>
                <a:gd name="T5" fmla="*/ 302 h 4760"/>
                <a:gd name="T6" fmla="*/ 1705 w 2390"/>
                <a:gd name="T7" fmla="*/ 399 h 4760"/>
                <a:gd name="T8" fmla="*/ 1590 w 2390"/>
                <a:gd name="T9" fmla="*/ 501 h 4760"/>
                <a:gd name="T10" fmla="*/ 1480 w 2390"/>
                <a:gd name="T11" fmla="*/ 605 h 4760"/>
                <a:gd name="T12" fmla="*/ 1375 w 2390"/>
                <a:gd name="T13" fmla="*/ 713 h 4760"/>
                <a:gd name="T14" fmla="*/ 1275 w 2390"/>
                <a:gd name="T15" fmla="*/ 824 h 4760"/>
                <a:gd name="T16" fmla="*/ 1091 w 2390"/>
                <a:gd name="T17" fmla="*/ 1054 h 4760"/>
                <a:gd name="T18" fmla="*/ 924 w 2390"/>
                <a:gd name="T19" fmla="*/ 1293 h 4760"/>
                <a:gd name="T20" fmla="*/ 777 w 2390"/>
                <a:gd name="T21" fmla="*/ 1538 h 4760"/>
                <a:gd name="T22" fmla="*/ 644 w 2390"/>
                <a:gd name="T23" fmla="*/ 1788 h 4760"/>
                <a:gd name="T24" fmla="*/ 528 w 2390"/>
                <a:gd name="T25" fmla="*/ 2042 h 4760"/>
                <a:gd name="T26" fmla="*/ 427 w 2390"/>
                <a:gd name="T27" fmla="*/ 2296 h 4760"/>
                <a:gd name="T28" fmla="*/ 339 w 2390"/>
                <a:gd name="T29" fmla="*/ 2551 h 4760"/>
                <a:gd name="T30" fmla="*/ 264 w 2390"/>
                <a:gd name="T31" fmla="*/ 2802 h 4760"/>
                <a:gd name="T32" fmla="*/ 200 w 2390"/>
                <a:gd name="T33" fmla="*/ 3050 h 4760"/>
                <a:gd name="T34" fmla="*/ 148 w 2390"/>
                <a:gd name="T35" fmla="*/ 3290 h 4760"/>
                <a:gd name="T36" fmla="*/ 106 w 2390"/>
                <a:gd name="T37" fmla="*/ 3524 h 4760"/>
                <a:gd name="T38" fmla="*/ 72 w 2390"/>
                <a:gd name="T39" fmla="*/ 3746 h 4760"/>
                <a:gd name="T40" fmla="*/ 45 w 2390"/>
                <a:gd name="T41" fmla="*/ 3956 h 4760"/>
                <a:gd name="T42" fmla="*/ 17 w 2390"/>
                <a:gd name="T43" fmla="*/ 4275 h 4760"/>
                <a:gd name="T44" fmla="*/ 2 w 2390"/>
                <a:gd name="T45" fmla="*/ 4593 h 4760"/>
                <a:gd name="T46" fmla="*/ 60 w 2390"/>
                <a:gd name="T47" fmla="*/ 4760 h 4760"/>
                <a:gd name="T48" fmla="*/ 62 w 2390"/>
                <a:gd name="T49" fmla="*/ 4596 h 4760"/>
                <a:gd name="T50" fmla="*/ 78 w 2390"/>
                <a:gd name="T51" fmla="*/ 4283 h 4760"/>
                <a:gd name="T52" fmla="*/ 113 w 2390"/>
                <a:gd name="T53" fmla="*/ 3903 h 4760"/>
                <a:gd name="T54" fmla="*/ 140 w 2390"/>
                <a:gd name="T55" fmla="*/ 3693 h 4760"/>
                <a:gd name="T56" fmla="*/ 176 w 2390"/>
                <a:gd name="T57" fmla="*/ 3470 h 4760"/>
                <a:gd name="T58" fmla="*/ 220 w 2390"/>
                <a:gd name="T59" fmla="*/ 3239 h 4760"/>
                <a:gd name="T60" fmla="*/ 275 w 2390"/>
                <a:gd name="T61" fmla="*/ 3001 h 4760"/>
                <a:gd name="T62" fmla="*/ 340 w 2390"/>
                <a:gd name="T63" fmla="*/ 2755 h 4760"/>
                <a:gd name="T64" fmla="*/ 417 w 2390"/>
                <a:gd name="T65" fmla="*/ 2507 h 4760"/>
                <a:gd name="T66" fmla="*/ 506 w 2390"/>
                <a:gd name="T67" fmla="*/ 2257 h 4760"/>
                <a:gd name="T68" fmla="*/ 610 w 2390"/>
                <a:gd name="T69" fmla="*/ 2007 h 4760"/>
                <a:gd name="T70" fmla="*/ 727 w 2390"/>
                <a:gd name="T71" fmla="*/ 1757 h 4760"/>
                <a:gd name="T72" fmla="*/ 860 w 2390"/>
                <a:gd name="T73" fmla="*/ 1513 h 4760"/>
                <a:gd name="T74" fmla="*/ 1010 w 2390"/>
                <a:gd name="T75" fmla="*/ 1272 h 4760"/>
                <a:gd name="T76" fmla="*/ 1178 w 2390"/>
                <a:gd name="T77" fmla="*/ 1040 h 4760"/>
                <a:gd name="T78" fmla="*/ 1363 w 2390"/>
                <a:gd name="T79" fmla="*/ 817 h 4760"/>
                <a:gd name="T80" fmla="*/ 1463 w 2390"/>
                <a:gd name="T81" fmla="*/ 709 h 4760"/>
                <a:gd name="T82" fmla="*/ 1568 w 2390"/>
                <a:gd name="T83" fmla="*/ 604 h 4760"/>
                <a:gd name="T84" fmla="*/ 1678 w 2390"/>
                <a:gd name="T85" fmla="*/ 503 h 4760"/>
                <a:gd name="T86" fmla="*/ 1793 w 2390"/>
                <a:gd name="T87" fmla="*/ 405 h 4760"/>
                <a:gd name="T88" fmla="*/ 1914 w 2390"/>
                <a:gd name="T89" fmla="*/ 311 h 4760"/>
                <a:gd name="T90" fmla="*/ 2040 w 2390"/>
                <a:gd name="T91" fmla="*/ 220 h 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90" h="4760">
                  <a:moveTo>
                    <a:pt x="2390" y="3"/>
                  </a:moveTo>
                  <a:lnTo>
                    <a:pt x="1732" y="0"/>
                  </a:lnTo>
                  <a:lnTo>
                    <a:pt x="2039" y="148"/>
                  </a:lnTo>
                  <a:lnTo>
                    <a:pt x="2039" y="148"/>
                  </a:lnTo>
                  <a:lnTo>
                    <a:pt x="1994" y="177"/>
                  </a:lnTo>
                  <a:lnTo>
                    <a:pt x="1951" y="208"/>
                  </a:lnTo>
                  <a:lnTo>
                    <a:pt x="1909" y="238"/>
                  </a:lnTo>
                  <a:lnTo>
                    <a:pt x="1867" y="269"/>
                  </a:lnTo>
                  <a:lnTo>
                    <a:pt x="1826" y="302"/>
                  </a:lnTo>
                  <a:lnTo>
                    <a:pt x="1784" y="334"/>
                  </a:lnTo>
                  <a:lnTo>
                    <a:pt x="1744" y="366"/>
                  </a:lnTo>
                  <a:lnTo>
                    <a:pt x="1705" y="399"/>
                  </a:lnTo>
                  <a:lnTo>
                    <a:pt x="1666" y="432"/>
                  </a:lnTo>
                  <a:lnTo>
                    <a:pt x="1627" y="467"/>
                  </a:lnTo>
                  <a:lnTo>
                    <a:pt x="1590" y="501"/>
                  </a:lnTo>
                  <a:lnTo>
                    <a:pt x="1553" y="535"/>
                  </a:lnTo>
                  <a:lnTo>
                    <a:pt x="1516" y="570"/>
                  </a:lnTo>
                  <a:lnTo>
                    <a:pt x="1480" y="605"/>
                  </a:lnTo>
                  <a:lnTo>
                    <a:pt x="1444" y="641"/>
                  </a:lnTo>
                  <a:lnTo>
                    <a:pt x="1410" y="677"/>
                  </a:lnTo>
                  <a:lnTo>
                    <a:pt x="1375" y="713"/>
                  </a:lnTo>
                  <a:lnTo>
                    <a:pt x="1342" y="750"/>
                  </a:lnTo>
                  <a:lnTo>
                    <a:pt x="1309" y="787"/>
                  </a:lnTo>
                  <a:lnTo>
                    <a:pt x="1275" y="824"/>
                  </a:lnTo>
                  <a:lnTo>
                    <a:pt x="1212" y="899"/>
                  </a:lnTo>
                  <a:lnTo>
                    <a:pt x="1151" y="977"/>
                  </a:lnTo>
                  <a:lnTo>
                    <a:pt x="1091" y="1054"/>
                  </a:lnTo>
                  <a:lnTo>
                    <a:pt x="1033" y="1133"/>
                  </a:lnTo>
                  <a:lnTo>
                    <a:pt x="978" y="1212"/>
                  </a:lnTo>
                  <a:lnTo>
                    <a:pt x="924" y="1293"/>
                  </a:lnTo>
                  <a:lnTo>
                    <a:pt x="873" y="1373"/>
                  </a:lnTo>
                  <a:lnTo>
                    <a:pt x="824" y="1455"/>
                  </a:lnTo>
                  <a:lnTo>
                    <a:pt x="777" y="1538"/>
                  </a:lnTo>
                  <a:lnTo>
                    <a:pt x="730" y="1620"/>
                  </a:lnTo>
                  <a:lnTo>
                    <a:pt x="686" y="1704"/>
                  </a:lnTo>
                  <a:lnTo>
                    <a:pt x="644" y="1788"/>
                  </a:lnTo>
                  <a:lnTo>
                    <a:pt x="604" y="1873"/>
                  </a:lnTo>
                  <a:lnTo>
                    <a:pt x="565" y="1957"/>
                  </a:lnTo>
                  <a:lnTo>
                    <a:pt x="528" y="2042"/>
                  </a:lnTo>
                  <a:lnTo>
                    <a:pt x="493" y="2126"/>
                  </a:lnTo>
                  <a:lnTo>
                    <a:pt x="459" y="2212"/>
                  </a:lnTo>
                  <a:lnTo>
                    <a:pt x="427" y="2296"/>
                  </a:lnTo>
                  <a:lnTo>
                    <a:pt x="395" y="2382"/>
                  </a:lnTo>
                  <a:lnTo>
                    <a:pt x="366" y="2466"/>
                  </a:lnTo>
                  <a:lnTo>
                    <a:pt x="339" y="2551"/>
                  </a:lnTo>
                  <a:lnTo>
                    <a:pt x="312" y="2635"/>
                  </a:lnTo>
                  <a:lnTo>
                    <a:pt x="288" y="2719"/>
                  </a:lnTo>
                  <a:lnTo>
                    <a:pt x="264" y="2802"/>
                  </a:lnTo>
                  <a:lnTo>
                    <a:pt x="242" y="2886"/>
                  </a:lnTo>
                  <a:lnTo>
                    <a:pt x="220" y="2968"/>
                  </a:lnTo>
                  <a:lnTo>
                    <a:pt x="200" y="3050"/>
                  </a:lnTo>
                  <a:lnTo>
                    <a:pt x="182" y="3131"/>
                  </a:lnTo>
                  <a:lnTo>
                    <a:pt x="164" y="3211"/>
                  </a:lnTo>
                  <a:lnTo>
                    <a:pt x="148" y="3290"/>
                  </a:lnTo>
                  <a:lnTo>
                    <a:pt x="133" y="3370"/>
                  </a:lnTo>
                  <a:lnTo>
                    <a:pt x="119" y="3447"/>
                  </a:lnTo>
                  <a:lnTo>
                    <a:pt x="106" y="3524"/>
                  </a:lnTo>
                  <a:lnTo>
                    <a:pt x="94" y="3599"/>
                  </a:lnTo>
                  <a:lnTo>
                    <a:pt x="82" y="3673"/>
                  </a:lnTo>
                  <a:lnTo>
                    <a:pt x="72" y="3746"/>
                  </a:lnTo>
                  <a:lnTo>
                    <a:pt x="62" y="3817"/>
                  </a:lnTo>
                  <a:lnTo>
                    <a:pt x="53" y="3888"/>
                  </a:lnTo>
                  <a:lnTo>
                    <a:pt x="45" y="3956"/>
                  </a:lnTo>
                  <a:lnTo>
                    <a:pt x="38" y="4024"/>
                  </a:lnTo>
                  <a:lnTo>
                    <a:pt x="27" y="4152"/>
                  </a:lnTo>
                  <a:lnTo>
                    <a:pt x="17" y="4275"/>
                  </a:lnTo>
                  <a:lnTo>
                    <a:pt x="10" y="4389"/>
                  </a:lnTo>
                  <a:lnTo>
                    <a:pt x="5" y="4495"/>
                  </a:lnTo>
                  <a:lnTo>
                    <a:pt x="2" y="4593"/>
                  </a:lnTo>
                  <a:lnTo>
                    <a:pt x="1" y="4682"/>
                  </a:lnTo>
                  <a:lnTo>
                    <a:pt x="0" y="4760"/>
                  </a:lnTo>
                  <a:lnTo>
                    <a:pt x="60" y="4760"/>
                  </a:lnTo>
                  <a:lnTo>
                    <a:pt x="60" y="4760"/>
                  </a:lnTo>
                  <a:lnTo>
                    <a:pt x="61" y="4683"/>
                  </a:lnTo>
                  <a:lnTo>
                    <a:pt x="62" y="4596"/>
                  </a:lnTo>
                  <a:lnTo>
                    <a:pt x="66" y="4501"/>
                  </a:lnTo>
                  <a:lnTo>
                    <a:pt x="71" y="4396"/>
                  </a:lnTo>
                  <a:lnTo>
                    <a:pt x="78" y="4283"/>
                  </a:lnTo>
                  <a:lnTo>
                    <a:pt x="87" y="4164"/>
                  </a:lnTo>
                  <a:lnTo>
                    <a:pt x="98" y="4036"/>
                  </a:lnTo>
                  <a:lnTo>
                    <a:pt x="113" y="3903"/>
                  </a:lnTo>
                  <a:lnTo>
                    <a:pt x="121" y="3835"/>
                  </a:lnTo>
                  <a:lnTo>
                    <a:pt x="130" y="3764"/>
                  </a:lnTo>
                  <a:lnTo>
                    <a:pt x="140" y="3693"/>
                  </a:lnTo>
                  <a:lnTo>
                    <a:pt x="151" y="3619"/>
                  </a:lnTo>
                  <a:lnTo>
                    <a:pt x="163" y="3546"/>
                  </a:lnTo>
                  <a:lnTo>
                    <a:pt x="176" y="3470"/>
                  </a:lnTo>
                  <a:lnTo>
                    <a:pt x="189" y="3394"/>
                  </a:lnTo>
                  <a:lnTo>
                    <a:pt x="204" y="3318"/>
                  </a:lnTo>
                  <a:lnTo>
                    <a:pt x="220" y="3239"/>
                  </a:lnTo>
                  <a:lnTo>
                    <a:pt x="237" y="3161"/>
                  </a:lnTo>
                  <a:lnTo>
                    <a:pt x="256" y="3080"/>
                  </a:lnTo>
                  <a:lnTo>
                    <a:pt x="275" y="3001"/>
                  </a:lnTo>
                  <a:lnTo>
                    <a:pt x="295" y="2919"/>
                  </a:lnTo>
                  <a:lnTo>
                    <a:pt x="317" y="2838"/>
                  </a:lnTo>
                  <a:lnTo>
                    <a:pt x="340" y="2755"/>
                  </a:lnTo>
                  <a:lnTo>
                    <a:pt x="364" y="2673"/>
                  </a:lnTo>
                  <a:lnTo>
                    <a:pt x="389" y="2590"/>
                  </a:lnTo>
                  <a:lnTo>
                    <a:pt x="417" y="2507"/>
                  </a:lnTo>
                  <a:lnTo>
                    <a:pt x="445" y="2424"/>
                  </a:lnTo>
                  <a:lnTo>
                    <a:pt x="475" y="2341"/>
                  </a:lnTo>
                  <a:lnTo>
                    <a:pt x="506" y="2257"/>
                  </a:lnTo>
                  <a:lnTo>
                    <a:pt x="539" y="2174"/>
                  </a:lnTo>
                  <a:lnTo>
                    <a:pt x="573" y="2089"/>
                  </a:lnTo>
                  <a:lnTo>
                    <a:pt x="610" y="2007"/>
                  </a:lnTo>
                  <a:lnTo>
                    <a:pt x="647" y="1923"/>
                  </a:lnTo>
                  <a:lnTo>
                    <a:pt x="686" y="1840"/>
                  </a:lnTo>
                  <a:lnTo>
                    <a:pt x="727" y="1757"/>
                  </a:lnTo>
                  <a:lnTo>
                    <a:pt x="770" y="1676"/>
                  </a:lnTo>
                  <a:lnTo>
                    <a:pt x="814" y="1593"/>
                  </a:lnTo>
                  <a:lnTo>
                    <a:pt x="860" y="1513"/>
                  </a:lnTo>
                  <a:lnTo>
                    <a:pt x="908" y="1431"/>
                  </a:lnTo>
                  <a:lnTo>
                    <a:pt x="959" y="1352"/>
                  </a:lnTo>
                  <a:lnTo>
                    <a:pt x="1010" y="1272"/>
                  </a:lnTo>
                  <a:lnTo>
                    <a:pt x="1064" y="1194"/>
                  </a:lnTo>
                  <a:lnTo>
                    <a:pt x="1120" y="1116"/>
                  </a:lnTo>
                  <a:lnTo>
                    <a:pt x="1178" y="1040"/>
                  </a:lnTo>
                  <a:lnTo>
                    <a:pt x="1237" y="965"/>
                  </a:lnTo>
                  <a:lnTo>
                    <a:pt x="1300" y="890"/>
                  </a:lnTo>
                  <a:lnTo>
                    <a:pt x="1363" y="817"/>
                  </a:lnTo>
                  <a:lnTo>
                    <a:pt x="1396" y="780"/>
                  </a:lnTo>
                  <a:lnTo>
                    <a:pt x="1429" y="745"/>
                  </a:lnTo>
                  <a:lnTo>
                    <a:pt x="1463" y="709"/>
                  </a:lnTo>
                  <a:lnTo>
                    <a:pt x="1498" y="674"/>
                  </a:lnTo>
                  <a:lnTo>
                    <a:pt x="1533" y="639"/>
                  </a:lnTo>
                  <a:lnTo>
                    <a:pt x="1568" y="604"/>
                  </a:lnTo>
                  <a:lnTo>
                    <a:pt x="1604" y="570"/>
                  </a:lnTo>
                  <a:lnTo>
                    <a:pt x="1640" y="537"/>
                  </a:lnTo>
                  <a:lnTo>
                    <a:pt x="1678" y="503"/>
                  </a:lnTo>
                  <a:lnTo>
                    <a:pt x="1716" y="470"/>
                  </a:lnTo>
                  <a:lnTo>
                    <a:pt x="1754" y="437"/>
                  </a:lnTo>
                  <a:lnTo>
                    <a:pt x="1793" y="405"/>
                  </a:lnTo>
                  <a:lnTo>
                    <a:pt x="1833" y="373"/>
                  </a:lnTo>
                  <a:lnTo>
                    <a:pt x="1873" y="342"/>
                  </a:lnTo>
                  <a:lnTo>
                    <a:pt x="1914" y="311"/>
                  </a:lnTo>
                  <a:lnTo>
                    <a:pt x="1955" y="281"/>
                  </a:lnTo>
                  <a:lnTo>
                    <a:pt x="1997" y="250"/>
                  </a:lnTo>
                  <a:lnTo>
                    <a:pt x="2040" y="220"/>
                  </a:lnTo>
                  <a:lnTo>
                    <a:pt x="1964" y="504"/>
                  </a:lnTo>
                  <a:lnTo>
                    <a:pt x="239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3611149" y="4149302"/>
              <a:ext cx="2812216" cy="1140016"/>
            </a:xfrm>
            <a:custGeom>
              <a:avLst/>
              <a:gdLst>
                <a:gd name="T0" fmla="*/ 14520 w 14832"/>
                <a:gd name="T1" fmla="*/ 465 h 6014"/>
                <a:gd name="T2" fmla="*/ 14517 w 14832"/>
                <a:gd name="T3" fmla="*/ 908 h 6014"/>
                <a:gd name="T4" fmla="*/ 14464 w 14832"/>
                <a:gd name="T5" fmla="*/ 1346 h 6014"/>
                <a:gd name="T6" fmla="*/ 14364 w 14832"/>
                <a:gd name="T7" fmla="*/ 1778 h 6014"/>
                <a:gd name="T8" fmla="*/ 14222 w 14832"/>
                <a:gd name="T9" fmla="*/ 2199 h 6014"/>
                <a:gd name="T10" fmla="*/ 14041 w 14832"/>
                <a:gd name="T11" fmla="*/ 2609 h 6014"/>
                <a:gd name="T12" fmla="*/ 13828 w 14832"/>
                <a:gd name="T13" fmla="*/ 3001 h 6014"/>
                <a:gd name="T14" fmla="*/ 13584 w 14832"/>
                <a:gd name="T15" fmla="*/ 3375 h 6014"/>
                <a:gd name="T16" fmla="*/ 13315 w 14832"/>
                <a:gd name="T17" fmla="*/ 3728 h 6014"/>
                <a:gd name="T18" fmla="*/ 13026 w 14832"/>
                <a:gd name="T19" fmla="*/ 4055 h 6014"/>
                <a:gd name="T20" fmla="*/ 12720 w 14832"/>
                <a:gd name="T21" fmla="*/ 4354 h 6014"/>
                <a:gd name="T22" fmla="*/ 12429 w 14832"/>
                <a:gd name="T23" fmla="*/ 4602 h 6014"/>
                <a:gd name="T24" fmla="*/ 12019 w 14832"/>
                <a:gd name="T25" fmla="*/ 4898 h 6014"/>
                <a:gd name="T26" fmla="*/ 11592 w 14832"/>
                <a:gd name="T27" fmla="*/ 5154 h 6014"/>
                <a:gd name="T28" fmla="*/ 11151 w 14832"/>
                <a:gd name="T29" fmla="*/ 5369 h 6014"/>
                <a:gd name="T30" fmla="*/ 10696 w 14832"/>
                <a:gd name="T31" fmla="*/ 5547 h 6014"/>
                <a:gd name="T32" fmla="*/ 10227 w 14832"/>
                <a:gd name="T33" fmla="*/ 5690 h 6014"/>
                <a:gd name="T34" fmla="*/ 9747 w 14832"/>
                <a:gd name="T35" fmla="*/ 5800 h 6014"/>
                <a:gd name="T36" fmla="*/ 9257 w 14832"/>
                <a:gd name="T37" fmla="*/ 5878 h 6014"/>
                <a:gd name="T38" fmla="*/ 8756 w 14832"/>
                <a:gd name="T39" fmla="*/ 5928 h 6014"/>
                <a:gd name="T40" fmla="*/ 8248 w 14832"/>
                <a:gd name="T41" fmla="*/ 5951 h 6014"/>
                <a:gd name="T42" fmla="*/ 7732 w 14832"/>
                <a:gd name="T43" fmla="*/ 5950 h 6014"/>
                <a:gd name="T44" fmla="*/ 6860 w 14832"/>
                <a:gd name="T45" fmla="*/ 5898 h 6014"/>
                <a:gd name="T46" fmla="*/ 5798 w 14832"/>
                <a:gd name="T47" fmla="*/ 5771 h 6014"/>
                <a:gd name="T48" fmla="*/ 4729 w 14832"/>
                <a:gd name="T49" fmla="*/ 5584 h 6014"/>
                <a:gd name="T50" fmla="*/ 3662 w 14832"/>
                <a:gd name="T51" fmla="*/ 5358 h 6014"/>
                <a:gd name="T52" fmla="*/ 1911 w 14832"/>
                <a:gd name="T53" fmla="*/ 4941 h 6014"/>
                <a:gd name="T54" fmla="*/ 464 w 14832"/>
                <a:gd name="T55" fmla="*/ 4594 h 6014"/>
                <a:gd name="T56" fmla="*/ 461 w 14832"/>
                <a:gd name="T57" fmla="*/ 4654 h 6014"/>
                <a:gd name="T58" fmla="*/ 1896 w 14832"/>
                <a:gd name="T59" fmla="*/ 4999 h 6014"/>
                <a:gd name="T60" fmla="*/ 3608 w 14832"/>
                <a:gd name="T61" fmla="*/ 5408 h 6014"/>
                <a:gd name="T62" fmla="*/ 4767 w 14832"/>
                <a:gd name="T63" fmla="*/ 5653 h 6014"/>
                <a:gd name="T64" fmla="*/ 5929 w 14832"/>
                <a:gd name="T65" fmla="*/ 5850 h 6014"/>
                <a:gd name="T66" fmla="*/ 6985 w 14832"/>
                <a:gd name="T67" fmla="*/ 5970 h 6014"/>
                <a:gd name="T68" fmla="*/ 7554 w 14832"/>
                <a:gd name="T69" fmla="*/ 6004 h 6014"/>
                <a:gd name="T70" fmla="*/ 8024 w 14832"/>
                <a:gd name="T71" fmla="*/ 6014 h 6014"/>
                <a:gd name="T72" fmla="*/ 8730 w 14832"/>
                <a:gd name="T73" fmla="*/ 5990 h 6014"/>
                <a:gd name="T74" fmla="*/ 9193 w 14832"/>
                <a:gd name="T75" fmla="*/ 5947 h 6014"/>
                <a:gd name="T76" fmla="*/ 9647 w 14832"/>
                <a:gd name="T77" fmla="*/ 5879 h 6014"/>
                <a:gd name="T78" fmla="*/ 10094 w 14832"/>
                <a:gd name="T79" fmla="*/ 5787 h 6014"/>
                <a:gd name="T80" fmla="*/ 10530 w 14832"/>
                <a:gd name="T81" fmla="*/ 5666 h 6014"/>
                <a:gd name="T82" fmla="*/ 10957 w 14832"/>
                <a:gd name="T83" fmla="*/ 5515 h 6014"/>
                <a:gd name="T84" fmla="*/ 11371 w 14832"/>
                <a:gd name="T85" fmla="*/ 5335 h 6014"/>
                <a:gd name="T86" fmla="*/ 11774 w 14832"/>
                <a:gd name="T87" fmla="*/ 5121 h 6014"/>
                <a:gd name="T88" fmla="*/ 12163 w 14832"/>
                <a:gd name="T89" fmla="*/ 4873 h 6014"/>
                <a:gd name="T90" fmla="*/ 12540 w 14832"/>
                <a:gd name="T91" fmla="*/ 4590 h 6014"/>
                <a:gd name="T92" fmla="*/ 12847 w 14832"/>
                <a:gd name="T93" fmla="*/ 4319 h 6014"/>
                <a:gd name="T94" fmla="*/ 13189 w 14832"/>
                <a:gd name="T95" fmla="*/ 3973 h 6014"/>
                <a:gd name="T96" fmla="*/ 13496 w 14832"/>
                <a:gd name="T97" fmla="*/ 3609 h 6014"/>
                <a:gd name="T98" fmla="*/ 13766 w 14832"/>
                <a:gd name="T99" fmla="*/ 3229 h 6014"/>
                <a:gd name="T100" fmla="*/ 13999 w 14832"/>
                <a:gd name="T101" fmla="*/ 2837 h 6014"/>
                <a:gd name="T102" fmla="*/ 14193 w 14832"/>
                <a:gd name="T103" fmla="*/ 2436 h 6014"/>
                <a:gd name="T104" fmla="*/ 14350 w 14832"/>
                <a:gd name="T105" fmla="*/ 2027 h 6014"/>
                <a:gd name="T106" fmla="*/ 14466 w 14832"/>
                <a:gd name="T107" fmla="*/ 1615 h 6014"/>
                <a:gd name="T108" fmla="*/ 14542 w 14832"/>
                <a:gd name="T109" fmla="*/ 1203 h 6014"/>
                <a:gd name="T110" fmla="*/ 14576 w 14832"/>
                <a:gd name="T111" fmla="*/ 792 h 6014"/>
                <a:gd name="T112" fmla="*/ 14568 w 14832"/>
                <a:gd name="T113" fmla="*/ 386 h 6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32" h="6014">
                  <a:moveTo>
                    <a:pt x="14832" y="581"/>
                  </a:moveTo>
                  <a:lnTo>
                    <a:pt x="14522" y="0"/>
                  </a:lnTo>
                  <a:lnTo>
                    <a:pt x="14277" y="611"/>
                  </a:lnTo>
                  <a:lnTo>
                    <a:pt x="14515" y="392"/>
                  </a:lnTo>
                  <a:lnTo>
                    <a:pt x="14515" y="392"/>
                  </a:lnTo>
                  <a:lnTo>
                    <a:pt x="14520" y="465"/>
                  </a:lnTo>
                  <a:lnTo>
                    <a:pt x="14523" y="540"/>
                  </a:lnTo>
                  <a:lnTo>
                    <a:pt x="14525" y="613"/>
                  </a:lnTo>
                  <a:lnTo>
                    <a:pt x="14525" y="687"/>
                  </a:lnTo>
                  <a:lnTo>
                    <a:pt x="14524" y="761"/>
                  </a:lnTo>
                  <a:lnTo>
                    <a:pt x="14521" y="834"/>
                  </a:lnTo>
                  <a:lnTo>
                    <a:pt x="14517" y="908"/>
                  </a:lnTo>
                  <a:lnTo>
                    <a:pt x="14512" y="981"/>
                  </a:lnTo>
                  <a:lnTo>
                    <a:pt x="14505" y="1055"/>
                  </a:lnTo>
                  <a:lnTo>
                    <a:pt x="14497" y="1127"/>
                  </a:lnTo>
                  <a:lnTo>
                    <a:pt x="14487" y="1201"/>
                  </a:lnTo>
                  <a:lnTo>
                    <a:pt x="14477" y="1273"/>
                  </a:lnTo>
                  <a:lnTo>
                    <a:pt x="14464" y="1346"/>
                  </a:lnTo>
                  <a:lnTo>
                    <a:pt x="14450" y="1419"/>
                  </a:lnTo>
                  <a:lnTo>
                    <a:pt x="14435" y="1491"/>
                  </a:lnTo>
                  <a:lnTo>
                    <a:pt x="14419" y="1563"/>
                  </a:lnTo>
                  <a:lnTo>
                    <a:pt x="14402" y="1635"/>
                  </a:lnTo>
                  <a:lnTo>
                    <a:pt x="14384" y="1707"/>
                  </a:lnTo>
                  <a:lnTo>
                    <a:pt x="14364" y="1778"/>
                  </a:lnTo>
                  <a:lnTo>
                    <a:pt x="14343" y="1848"/>
                  </a:lnTo>
                  <a:lnTo>
                    <a:pt x="14321" y="1920"/>
                  </a:lnTo>
                  <a:lnTo>
                    <a:pt x="14298" y="1990"/>
                  </a:lnTo>
                  <a:lnTo>
                    <a:pt x="14273" y="2061"/>
                  </a:lnTo>
                  <a:lnTo>
                    <a:pt x="14248" y="2130"/>
                  </a:lnTo>
                  <a:lnTo>
                    <a:pt x="14222" y="2199"/>
                  </a:lnTo>
                  <a:lnTo>
                    <a:pt x="14194" y="2269"/>
                  </a:lnTo>
                  <a:lnTo>
                    <a:pt x="14166" y="2337"/>
                  </a:lnTo>
                  <a:lnTo>
                    <a:pt x="14136" y="2406"/>
                  </a:lnTo>
                  <a:lnTo>
                    <a:pt x="14105" y="2474"/>
                  </a:lnTo>
                  <a:lnTo>
                    <a:pt x="14074" y="2541"/>
                  </a:lnTo>
                  <a:lnTo>
                    <a:pt x="14041" y="2609"/>
                  </a:lnTo>
                  <a:lnTo>
                    <a:pt x="14008" y="2675"/>
                  </a:lnTo>
                  <a:lnTo>
                    <a:pt x="13974" y="2742"/>
                  </a:lnTo>
                  <a:lnTo>
                    <a:pt x="13939" y="2807"/>
                  </a:lnTo>
                  <a:lnTo>
                    <a:pt x="13902" y="2872"/>
                  </a:lnTo>
                  <a:lnTo>
                    <a:pt x="13865" y="2937"/>
                  </a:lnTo>
                  <a:lnTo>
                    <a:pt x="13828" y="3001"/>
                  </a:lnTo>
                  <a:lnTo>
                    <a:pt x="13789" y="3066"/>
                  </a:lnTo>
                  <a:lnTo>
                    <a:pt x="13749" y="3129"/>
                  </a:lnTo>
                  <a:lnTo>
                    <a:pt x="13709" y="3191"/>
                  </a:lnTo>
                  <a:lnTo>
                    <a:pt x="13668" y="3254"/>
                  </a:lnTo>
                  <a:lnTo>
                    <a:pt x="13627" y="3315"/>
                  </a:lnTo>
                  <a:lnTo>
                    <a:pt x="13584" y="3375"/>
                  </a:lnTo>
                  <a:lnTo>
                    <a:pt x="13541" y="3436"/>
                  </a:lnTo>
                  <a:lnTo>
                    <a:pt x="13497" y="3496"/>
                  </a:lnTo>
                  <a:lnTo>
                    <a:pt x="13453" y="3554"/>
                  </a:lnTo>
                  <a:lnTo>
                    <a:pt x="13408" y="3613"/>
                  </a:lnTo>
                  <a:lnTo>
                    <a:pt x="13361" y="3671"/>
                  </a:lnTo>
                  <a:lnTo>
                    <a:pt x="13315" y="3728"/>
                  </a:lnTo>
                  <a:lnTo>
                    <a:pt x="13269" y="3785"/>
                  </a:lnTo>
                  <a:lnTo>
                    <a:pt x="13221" y="3840"/>
                  </a:lnTo>
                  <a:lnTo>
                    <a:pt x="13173" y="3894"/>
                  </a:lnTo>
                  <a:lnTo>
                    <a:pt x="13125" y="3949"/>
                  </a:lnTo>
                  <a:lnTo>
                    <a:pt x="13076" y="4002"/>
                  </a:lnTo>
                  <a:lnTo>
                    <a:pt x="13026" y="4055"/>
                  </a:lnTo>
                  <a:lnTo>
                    <a:pt x="12976" y="4107"/>
                  </a:lnTo>
                  <a:lnTo>
                    <a:pt x="12926" y="4158"/>
                  </a:lnTo>
                  <a:lnTo>
                    <a:pt x="12874" y="4208"/>
                  </a:lnTo>
                  <a:lnTo>
                    <a:pt x="12823" y="4258"/>
                  </a:lnTo>
                  <a:lnTo>
                    <a:pt x="12772" y="4307"/>
                  </a:lnTo>
                  <a:lnTo>
                    <a:pt x="12720" y="4354"/>
                  </a:lnTo>
                  <a:lnTo>
                    <a:pt x="12667" y="4401"/>
                  </a:lnTo>
                  <a:lnTo>
                    <a:pt x="12615" y="4448"/>
                  </a:lnTo>
                  <a:lnTo>
                    <a:pt x="12562" y="4493"/>
                  </a:lnTo>
                  <a:lnTo>
                    <a:pt x="12562" y="4493"/>
                  </a:lnTo>
                  <a:lnTo>
                    <a:pt x="12495" y="4547"/>
                  </a:lnTo>
                  <a:lnTo>
                    <a:pt x="12429" y="4602"/>
                  </a:lnTo>
                  <a:lnTo>
                    <a:pt x="12362" y="4654"/>
                  </a:lnTo>
                  <a:lnTo>
                    <a:pt x="12294" y="4705"/>
                  </a:lnTo>
                  <a:lnTo>
                    <a:pt x="12226" y="4756"/>
                  </a:lnTo>
                  <a:lnTo>
                    <a:pt x="12157" y="4804"/>
                  </a:lnTo>
                  <a:lnTo>
                    <a:pt x="12088" y="4852"/>
                  </a:lnTo>
                  <a:lnTo>
                    <a:pt x="12019" y="4898"/>
                  </a:lnTo>
                  <a:lnTo>
                    <a:pt x="11949" y="4944"/>
                  </a:lnTo>
                  <a:lnTo>
                    <a:pt x="11879" y="4988"/>
                  </a:lnTo>
                  <a:lnTo>
                    <a:pt x="11807" y="5031"/>
                  </a:lnTo>
                  <a:lnTo>
                    <a:pt x="11736" y="5073"/>
                  </a:lnTo>
                  <a:lnTo>
                    <a:pt x="11665" y="5114"/>
                  </a:lnTo>
                  <a:lnTo>
                    <a:pt x="11592" y="5154"/>
                  </a:lnTo>
                  <a:lnTo>
                    <a:pt x="11520" y="5192"/>
                  </a:lnTo>
                  <a:lnTo>
                    <a:pt x="11447" y="5229"/>
                  </a:lnTo>
                  <a:lnTo>
                    <a:pt x="11374" y="5267"/>
                  </a:lnTo>
                  <a:lnTo>
                    <a:pt x="11300" y="5302"/>
                  </a:lnTo>
                  <a:lnTo>
                    <a:pt x="11226" y="5336"/>
                  </a:lnTo>
                  <a:lnTo>
                    <a:pt x="11151" y="5369"/>
                  </a:lnTo>
                  <a:lnTo>
                    <a:pt x="11076" y="5401"/>
                  </a:lnTo>
                  <a:lnTo>
                    <a:pt x="11001" y="5433"/>
                  </a:lnTo>
                  <a:lnTo>
                    <a:pt x="10925" y="5463"/>
                  </a:lnTo>
                  <a:lnTo>
                    <a:pt x="10849" y="5492"/>
                  </a:lnTo>
                  <a:lnTo>
                    <a:pt x="10773" y="5520"/>
                  </a:lnTo>
                  <a:lnTo>
                    <a:pt x="10696" y="5547"/>
                  </a:lnTo>
                  <a:lnTo>
                    <a:pt x="10619" y="5573"/>
                  </a:lnTo>
                  <a:lnTo>
                    <a:pt x="10541" y="5599"/>
                  </a:lnTo>
                  <a:lnTo>
                    <a:pt x="10463" y="5623"/>
                  </a:lnTo>
                  <a:lnTo>
                    <a:pt x="10384" y="5646"/>
                  </a:lnTo>
                  <a:lnTo>
                    <a:pt x="10306" y="5668"/>
                  </a:lnTo>
                  <a:lnTo>
                    <a:pt x="10227" y="5690"/>
                  </a:lnTo>
                  <a:lnTo>
                    <a:pt x="10148" y="5710"/>
                  </a:lnTo>
                  <a:lnTo>
                    <a:pt x="10068" y="5730"/>
                  </a:lnTo>
                  <a:lnTo>
                    <a:pt x="9989" y="5748"/>
                  </a:lnTo>
                  <a:lnTo>
                    <a:pt x="9909" y="5767"/>
                  </a:lnTo>
                  <a:lnTo>
                    <a:pt x="9828" y="5784"/>
                  </a:lnTo>
                  <a:lnTo>
                    <a:pt x="9747" y="5800"/>
                  </a:lnTo>
                  <a:lnTo>
                    <a:pt x="9666" y="5815"/>
                  </a:lnTo>
                  <a:lnTo>
                    <a:pt x="9585" y="5829"/>
                  </a:lnTo>
                  <a:lnTo>
                    <a:pt x="9503" y="5842"/>
                  </a:lnTo>
                  <a:lnTo>
                    <a:pt x="9421" y="5855"/>
                  </a:lnTo>
                  <a:lnTo>
                    <a:pt x="9339" y="5867"/>
                  </a:lnTo>
                  <a:lnTo>
                    <a:pt x="9257" y="5878"/>
                  </a:lnTo>
                  <a:lnTo>
                    <a:pt x="9173" y="5888"/>
                  </a:lnTo>
                  <a:lnTo>
                    <a:pt x="9091" y="5897"/>
                  </a:lnTo>
                  <a:lnTo>
                    <a:pt x="9007" y="5906"/>
                  </a:lnTo>
                  <a:lnTo>
                    <a:pt x="8924" y="5914"/>
                  </a:lnTo>
                  <a:lnTo>
                    <a:pt x="8841" y="5921"/>
                  </a:lnTo>
                  <a:lnTo>
                    <a:pt x="8756" y="5928"/>
                  </a:lnTo>
                  <a:lnTo>
                    <a:pt x="8673" y="5934"/>
                  </a:lnTo>
                  <a:lnTo>
                    <a:pt x="8588" y="5939"/>
                  </a:lnTo>
                  <a:lnTo>
                    <a:pt x="8503" y="5943"/>
                  </a:lnTo>
                  <a:lnTo>
                    <a:pt x="8418" y="5946"/>
                  </a:lnTo>
                  <a:lnTo>
                    <a:pt x="8333" y="5949"/>
                  </a:lnTo>
                  <a:lnTo>
                    <a:pt x="8248" y="5951"/>
                  </a:lnTo>
                  <a:lnTo>
                    <a:pt x="8163" y="5953"/>
                  </a:lnTo>
                  <a:lnTo>
                    <a:pt x="8076" y="5953"/>
                  </a:lnTo>
                  <a:lnTo>
                    <a:pt x="7991" y="5953"/>
                  </a:lnTo>
                  <a:lnTo>
                    <a:pt x="7905" y="5953"/>
                  </a:lnTo>
                  <a:lnTo>
                    <a:pt x="7819" y="5952"/>
                  </a:lnTo>
                  <a:lnTo>
                    <a:pt x="7732" y="5950"/>
                  </a:lnTo>
                  <a:lnTo>
                    <a:pt x="7646" y="5947"/>
                  </a:lnTo>
                  <a:lnTo>
                    <a:pt x="7559" y="5944"/>
                  </a:lnTo>
                  <a:lnTo>
                    <a:pt x="7385" y="5936"/>
                  </a:lnTo>
                  <a:lnTo>
                    <a:pt x="7210" y="5926"/>
                  </a:lnTo>
                  <a:lnTo>
                    <a:pt x="7035" y="5913"/>
                  </a:lnTo>
                  <a:lnTo>
                    <a:pt x="6860" y="5898"/>
                  </a:lnTo>
                  <a:lnTo>
                    <a:pt x="6684" y="5882"/>
                  </a:lnTo>
                  <a:lnTo>
                    <a:pt x="6507" y="5863"/>
                  </a:lnTo>
                  <a:lnTo>
                    <a:pt x="6330" y="5843"/>
                  </a:lnTo>
                  <a:lnTo>
                    <a:pt x="6153" y="5820"/>
                  </a:lnTo>
                  <a:lnTo>
                    <a:pt x="5976" y="5796"/>
                  </a:lnTo>
                  <a:lnTo>
                    <a:pt x="5798" y="5771"/>
                  </a:lnTo>
                  <a:lnTo>
                    <a:pt x="5620" y="5742"/>
                  </a:lnTo>
                  <a:lnTo>
                    <a:pt x="5442" y="5713"/>
                  </a:lnTo>
                  <a:lnTo>
                    <a:pt x="5264" y="5683"/>
                  </a:lnTo>
                  <a:lnTo>
                    <a:pt x="5086" y="5652"/>
                  </a:lnTo>
                  <a:lnTo>
                    <a:pt x="4907" y="5619"/>
                  </a:lnTo>
                  <a:lnTo>
                    <a:pt x="4729" y="5584"/>
                  </a:lnTo>
                  <a:lnTo>
                    <a:pt x="4551" y="5549"/>
                  </a:lnTo>
                  <a:lnTo>
                    <a:pt x="4373" y="5513"/>
                  </a:lnTo>
                  <a:lnTo>
                    <a:pt x="4195" y="5476"/>
                  </a:lnTo>
                  <a:lnTo>
                    <a:pt x="4017" y="5438"/>
                  </a:lnTo>
                  <a:lnTo>
                    <a:pt x="3839" y="5398"/>
                  </a:lnTo>
                  <a:lnTo>
                    <a:pt x="3662" y="5358"/>
                  </a:lnTo>
                  <a:lnTo>
                    <a:pt x="3484" y="5318"/>
                  </a:lnTo>
                  <a:lnTo>
                    <a:pt x="3308" y="5278"/>
                  </a:lnTo>
                  <a:lnTo>
                    <a:pt x="2955" y="5194"/>
                  </a:lnTo>
                  <a:lnTo>
                    <a:pt x="2605" y="5110"/>
                  </a:lnTo>
                  <a:lnTo>
                    <a:pt x="2256" y="5025"/>
                  </a:lnTo>
                  <a:lnTo>
                    <a:pt x="1911" y="4941"/>
                  </a:lnTo>
                  <a:lnTo>
                    <a:pt x="1911" y="4941"/>
                  </a:lnTo>
                  <a:lnTo>
                    <a:pt x="1419" y="4820"/>
                  </a:lnTo>
                  <a:lnTo>
                    <a:pt x="1178" y="4762"/>
                  </a:lnTo>
                  <a:lnTo>
                    <a:pt x="937" y="4704"/>
                  </a:lnTo>
                  <a:lnTo>
                    <a:pt x="700" y="4648"/>
                  </a:lnTo>
                  <a:lnTo>
                    <a:pt x="464" y="4594"/>
                  </a:lnTo>
                  <a:lnTo>
                    <a:pt x="231" y="4540"/>
                  </a:lnTo>
                  <a:lnTo>
                    <a:pt x="0" y="4490"/>
                  </a:lnTo>
                  <a:lnTo>
                    <a:pt x="0" y="4551"/>
                  </a:lnTo>
                  <a:lnTo>
                    <a:pt x="0" y="4551"/>
                  </a:lnTo>
                  <a:lnTo>
                    <a:pt x="229" y="4602"/>
                  </a:lnTo>
                  <a:lnTo>
                    <a:pt x="461" y="4654"/>
                  </a:lnTo>
                  <a:lnTo>
                    <a:pt x="694" y="4708"/>
                  </a:lnTo>
                  <a:lnTo>
                    <a:pt x="930" y="4765"/>
                  </a:lnTo>
                  <a:lnTo>
                    <a:pt x="1169" y="4822"/>
                  </a:lnTo>
                  <a:lnTo>
                    <a:pt x="1409" y="4879"/>
                  </a:lnTo>
                  <a:lnTo>
                    <a:pt x="1896" y="4999"/>
                  </a:lnTo>
                  <a:lnTo>
                    <a:pt x="1896" y="4999"/>
                  </a:lnTo>
                  <a:lnTo>
                    <a:pt x="2272" y="5091"/>
                  </a:lnTo>
                  <a:lnTo>
                    <a:pt x="2651" y="5183"/>
                  </a:lnTo>
                  <a:lnTo>
                    <a:pt x="3032" y="5275"/>
                  </a:lnTo>
                  <a:lnTo>
                    <a:pt x="3224" y="5320"/>
                  </a:lnTo>
                  <a:lnTo>
                    <a:pt x="3416" y="5364"/>
                  </a:lnTo>
                  <a:lnTo>
                    <a:pt x="3608" y="5408"/>
                  </a:lnTo>
                  <a:lnTo>
                    <a:pt x="3801" y="5452"/>
                  </a:lnTo>
                  <a:lnTo>
                    <a:pt x="3993" y="5494"/>
                  </a:lnTo>
                  <a:lnTo>
                    <a:pt x="4187" y="5535"/>
                  </a:lnTo>
                  <a:lnTo>
                    <a:pt x="4380" y="5575"/>
                  </a:lnTo>
                  <a:lnTo>
                    <a:pt x="4573" y="5615"/>
                  </a:lnTo>
                  <a:lnTo>
                    <a:pt x="4767" y="5653"/>
                  </a:lnTo>
                  <a:lnTo>
                    <a:pt x="4961" y="5690"/>
                  </a:lnTo>
                  <a:lnTo>
                    <a:pt x="5155" y="5725"/>
                  </a:lnTo>
                  <a:lnTo>
                    <a:pt x="5349" y="5760"/>
                  </a:lnTo>
                  <a:lnTo>
                    <a:pt x="5542" y="5792"/>
                  </a:lnTo>
                  <a:lnTo>
                    <a:pt x="5736" y="5822"/>
                  </a:lnTo>
                  <a:lnTo>
                    <a:pt x="5929" y="5850"/>
                  </a:lnTo>
                  <a:lnTo>
                    <a:pt x="6122" y="5877"/>
                  </a:lnTo>
                  <a:lnTo>
                    <a:pt x="6314" y="5901"/>
                  </a:lnTo>
                  <a:lnTo>
                    <a:pt x="6506" y="5925"/>
                  </a:lnTo>
                  <a:lnTo>
                    <a:pt x="6698" y="5945"/>
                  </a:lnTo>
                  <a:lnTo>
                    <a:pt x="6889" y="5962"/>
                  </a:lnTo>
                  <a:lnTo>
                    <a:pt x="6985" y="5970"/>
                  </a:lnTo>
                  <a:lnTo>
                    <a:pt x="7080" y="5978"/>
                  </a:lnTo>
                  <a:lnTo>
                    <a:pt x="7175" y="5984"/>
                  </a:lnTo>
                  <a:lnTo>
                    <a:pt x="7271" y="5990"/>
                  </a:lnTo>
                  <a:lnTo>
                    <a:pt x="7365" y="5996"/>
                  </a:lnTo>
                  <a:lnTo>
                    <a:pt x="7460" y="6000"/>
                  </a:lnTo>
                  <a:lnTo>
                    <a:pt x="7554" y="6004"/>
                  </a:lnTo>
                  <a:lnTo>
                    <a:pt x="7649" y="6008"/>
                  </a:lnTo>
                  <a:lnTo>
                    <a:pt x="7742" y="6010"/>
                  </a:lnTo>
                  <a:lnTo>
                    <a:pt x="7837" y="6012"/>
                  </a:lnTo>
                  <a:lnTo>
                    <a:pt x="7930" y="6013"/>
                  </a:lnTo>
                  <a:lnTo>
                    <a:pt x="8024" y="6014"/>
                  </a:lnTo>
                  <a:lnTo>
                    <a:pt x="8024" y="6014"/>
                  </a:lnTo>
                  <a:lnTo>
                    <a:pt x="8182" y="6013"/>
                  </a:lnTo>
                  <a:lnTo>
                    <a:pt x="8340" y="6009"/>
                  </a:lnTo>
                  <a:lnTo>
                    <a:pt x="8497" y="6003"/>
                  </a:lnTo>
                  <a:lnTo>
                    <a:pt x="8574" y="6000"/>
                  </a:lnTo>
                  <a:lnTo>
                    <a:pt x="8652" y="5995"/>
                  </a:lnTo>
                  <a:lnTo>
                    <a:pt x="8730" y="5990"/>
                  </a:lnTo>
                  <a:lnTo>
                    <a:pt x="8807" y="5985"/>
                  </a:lnTo>
                  <a:lnTo>
                    <a:pt x="8885" y="5979"/>
                  </a:lnTo>
                  <a:lnTo>
                    <a:pt x="8962" y="5972"/>
                  </a:lnTo>
                  <a:lnTo>
                    <a:pt x="9040" y="5964"/>
                  </a:lnTo>
                  <a:lnTo>
                    <a:pt x="9116" y="5956"/>
                  </a:lnTo>
                  <a:lnTo>
                    <a:pt x="9193" y="5947"/>
                  </a:lnTo>
                  <a:lnTo>
                    <a:pt x="9269" y="5938"/>
                  </a:lnTo>
                  <a:lnTo>
                    <a:pt x="9345" y="5928"/>
                  </a:lnTo>
                  <a:lnTo>
                    <a:pt x="9421" y="5916"/>
                  </a:lnTo>
                  <a:lnTo>
                    <a:pt x="9496" y="5904"/>
                  </a:lnTo>
                  <a:lnTo>
                    <a:pt x="9572" y="5892"/>
                  </a:lnTo>
                  <a:lnTo>
                    <a:pt x="9647" y="5879"/>
                  </a:lnTo>
                  <a:lnTo>
                    <a:pt x="9723" y="5866"/>
                  </a:lnTo>
                  <a:lnTo>
                    <a:pt x="9797" y="5851"/>
                  </a:lnTo>
                  <a:lnTo>
                    <a:pt x="9871" y="5836"/>
                  </a:lnTo>
                  <a:lnTo>
                    <a:pt x="9946" y="5820"/>
                  </a:lnTo>
                  <a:lnTo>
                    <a:pt x="10019" y="5804"/>
                  </a:lnTo>
                  <a:lnTo>
                    <a:pt x="10094" y="5787"/>
                  </a:lnTo>
                  <a:lnTo>
                    <a:pt x="10167" y="5769"/>
                  </a:lnTo>
                  <a:lnTo>
                    <a:pt x="10239" y="5749"/>
                  </a:lnTo>
                  <a:lnTo>
                    <a:pt x="10313" y="5729"/>
                  </a:lnTo>
                  <a:lnTo>
                    <a:pt x="10385" y="5709"/>
                  </a:lnTo>
                  <a:lnTo>
                    <a:pt x="10458" y="5688"/>
                  </a:lnTo>
                  <a:lnTo>
                    <a:pt x="10530" y="5666"/>
                  </a:lnTo>
                  <a:lnTo>
                    <a:pt x="10602" y="5643"/>
                  </a:lnTo>
                  <a:lnTo>
                    <a:pt x="10673" y="5619"/>
                  </a:lnTo>
                  <a:lnTo>
                    <a:pt x="10744" y="5595"/>
                  </a:lnTo>
                  <a:lnTo>
                    <a:pt x="10816" y="5568"/>
                  </a:lnTo>
                  <a:lnTo>
                    <a:pt x="10886" y="5542"/>
                  </a:lnTo>
                  <a:lnTo>
                    <a:pt x="10957" y="5515"/>
                  </a:lnTo>
                  <a:lnTo>
                    <a:pt x="11026" y="5488"/>
                  </a:lnTo>
                  <a:lnTo>
                    <a:pt x="11095" y="5459"/>
                  </a:lnTo>
                  <a:lnTo>
                    <a:pt x="11165" y="5429"/>
                  </a:lnTo>
                  <a:lnTo>
                    <a:pt x="11234" y="5398"/>
                  </a:lnTo>
                  <a:lnTo>
                    <a:pt x="11303" y="5367"/>
                  </a:lnTo>
                  <a:lnTo>
                    <a:pt x="11371" y="5335"/>
                  </a:lnTo>
                  <a:lnTo>
                    <a:pt x="11439" y="5302"/>
                  </a:lnTo>
                  <a:lnTo>
                    <a:pt x="11507" y="5268"/>
                  </a:lnTo>
                  <a:lnTo>
                    <a:pt x="11574" y="5232"/>
                  </a:lnTo>
                  <a:lnTo>
                    <a:pt x="11641" y="5196"/>
                  </a:lnTo>
                  <a:lnTo>
                    <a:pt x="11708" y="5159"/>
                  </a:lnTo>
                  <a:lnTo>
                    <a:pt x="11774" y="5121"/>
                  </a:lnTo>
                  <a:lnTo>
                    <a:pt x="11840" y="5083"/>
                  </a:lnTo>
                  <a:lnTo>
                    <a:pt x="11905" y="5042"/>
                  </a:lnTo>
                  <a:lnTo>
                    <a:pt x="11970" y="5002"/>
                  </a:lnTo>
                  <a:lnTo>
                    <a:pt x="12035" y="4960"/>
                  </a:lnTo>
                  <a:lnTo>
                    <a:pt x="12099" y="4918"/>
                  </a:lnTo>
                  <a:lnTo>
                    <a:pt x="12163" y="4873"/>
                  </a:lnTo>
                  <a:lnTo>
                    <a:pt x="12227" y="4829"/>
                  </a:lnTo>
                  <a:lnTo>
                    <a:pt x="12290" y="4783"/>
                  </a:lnTo>
                  <a:lnTo>
                    <a:pt x="12354" y="4736"/>
                  </a:lnTo>
                  <a:lnTo>
                    <a:pt x="12416" y="4688"/>
                  </a:lnTo>
                  <a:lnTo>
                    <a:pt x="12478" y="4640"/>
                  </a:lnTo>
                  <a:lnTo>
                    <a:pt x="12540" y="4590"/>
                  </a:lnTo>
                  <a:lnTo>
                    <a:pt x="12601" y="4539"/>
                  </a:lnTo>
                  <a:lnTo>
                    <a:pt x="12601" y="4539"/>
                  </a:lnTo>
                  <a:lnTo>
                    <a:pt x="12664" y="4485"/>
                  </a:lnTo>
                  <a:lnTo>
                    <a:pt x="12726" y="4431"/>
                  </a:lnTo>
                  <a:lnTo>
                    <a:pt x="12787" y="4375"/>
                  </a:lnTo>
                  <a:lnTo>
                    <a:pt x="12847" y="4319"/>
                  </a:lnTo>
                  <a:lnTo>
                    <a:pt x="12907" y="4263"/>
                  </a:lnTo>
                  <a:lnTo>
                    <a:pt x="12965" y="4206"/>
                  </a:lnTo>
                  <a:lnTo>
                    <a:pt x="13023" y="4149"/>
                  </a:lnTo>
                  <a:lnTo>
                    <a:pt x="13080" y="4091"/>
                  </a:lnTo>
                  <a:lnTo>
                    <a:pt x="13135" y="4032"/>
                  </a:lnTo>
                  <a:lnTo>
                    <a:pt x="13189" y="3973"/>
                  </a:lnTo>
                  <a:lnTo>
                    <a:pt x="13243" y="3914"/>
                  </a:lnTo>
                  <a:lnTo>
                    <a:pt x="13295" y="3853"/>
                  </a:lnTo>
                  <a:lnTo>
                    <a:pt x="13347" y="3793"/>
                  </a:lnTo>
                  <a:lnTo>
                    <a:pt x="13397" y="3732"/>
                  </a:lnTo>
                  <a:lnTo>
                    <a:pt x="13447" y="3670"/>
                  </a:lnTo>
                  <a:lnTo>
                    <a:pt x="13496" y="3609"/>
                  </a:lnTo>
                  <a:lnTo>
                    <a:pt x="13543" y="3546"/>
                  </a:lnTo>
                  <a:lnTo>
                    <a:pt x="13590" y="3484"/>
                  </a:lnTo>
                  <a:lnTo>
                    <a:pt x="13635" y="3421"/>
                  </a:lnTo>
                  <a:lnTo>
                    <a:pt x="13680" y="3357"/>
                  </a:lnTo>
                  <a:lnTo>
                    <a:pt x="13723" y="3293"/>
                  </a:lnTo>
                  <a:lnTo>
                    <a:pt x="13766" y="3229"/>
                  </a:lnTo>
                  <a:lnTo>
                    <a:pt x="13807" y="3164"/>
                  </a:lnTo>
                  <a:lnTo>
                    <a:pt x="13847" y="3100"/>
                  </a:lnTo>
                  <a:lnTo>
                    <a:pt x="13886" y="3034"/>
                  </a:lnTo>
                  <a:lnTo>
                    <a:pt x="13925" y="2969"/>
                  </a:lnTo>
                  <a:lnTo>
                    <a:pt x="13963" y="2903"/>
                  </a:lnTo>
                  <a:lnTo>
                    <a:pt x="13999" y="2837"/>
                  </a:lnTo>
                  <a:lnTo>
                    <a:pt x="14034" y="2771"/>
                  </a:lnTo>
                  <a:lnTo>
                    <a:pt x="14067" y="2704"/>
                  </a:lnTo>
                  <a:lnTo>
                    <a:pt x="14100" y="2637"/>
                  </a:lnTo>
                  <a:lnTo>
                    <a:pt x="14133" y="2571"/>
                  </a:lnTo>
                  <a:lnTo>
                    <a:pt x="14164" y="2503"/>
                  </a:lnTo>
                  <a:lnTo>
                    <a:pt x="14193" y="2436"/>
                  </a:lnTo>
                  <a:lnTo>
                    <a:pt x="14222" y="2367"/>
                  </a:lnTo>
                  <a:lnTo>
                    <a:pt x="14250" y="2300"/>
                  </a:lnTo>
                  <a:lnTo>
                    <a:pt x="14276" y="2232"/>
                  </a:lnTo>
                  <a:lnTo>
                    <a:pt x="14302" y="2164"/>
                  </a:lnTo>
                  <a:lnTo>
                    <a:pt x="14326" y="2096"/>
                  </a:lnTo>
                  <a:lnTo>
                    <a:pt x="14350" y="2027"/>
                  </a:lnTo>
                  <a:lnTo>
                    <a:pt x="14372" y="1959"/>
                  </a:lnTo>
                  <a:lnTo>
                    <a:pt x="14393" y="1891"/>
                  </a:lnTo>
                  <a:lnTo>
                    <a:pt x="14412" y="1822"/>
                  </a:lnTo>
                  <a:lnTo>
                    <a:pt x="14431" y="1753"/>
                  </a:lnTo>
                  <a:lnTo>
                    <a:pt x="14449" y="1684"/>
                  </a:lnTo>
                  <a:lnTo>
                    <a:pt x="14466" y="1615"/>
                  </a:lnTo>
                  <a:lnTo>
                    <a:pt x="14482" y="1547"/>
                  </a:lnTo>
                  <a:lnTo>
                    <a:pt x="14496" y="1478"/>
                  </a:lnTo>
                  <a:lnTo>
                    <a:pt x="14509" y="1409"/>
                  </a:lnTo>
                  <a:lnTo>
                    <a:pt x="14521" y="1340"/>
                  </a:lnTo>
                  <a:lnTo>
                    <a:pt x="14532" y="1271"/>
                  </a:lnTo>
                  <a:lnTo>
                    <a:pt x="14542" y="1203"/>
                  </a:lnTo>
                  <a:lnTo>
                    <a:pt x="14550" y="1134"/>
                  </a:lnTo>
                  <a:lnTo>
                    <a:pt x="14558" y="1066"/>
                  </a:lnTo>
                  <a:lnTo>
                    <a:pt x="14564" y="996"/>
                  </a:lnTo>
                  <a:lnTo>
                    <a:pt x="14569" y="928"/>
                  </a:lnTo>
                  <a:lnTo>
                    <a:pt x="14573" y="860"/>
                  </a:lnTo>
                  <a:lnTo>
                    <a:pt x="14576" y="792"/>
                  </a:lnTo>
                  <a:lnTo>
                    <a:pt x="14577" y="724"/>
                  </a:lnTo>
                  <a:lnTo>
                    <a:pt x="14578" y="655"/>
                  </a:lnTo>
                  <a:lnTo>
                    <a:pt x="14577" y="588"/>
                  </a:lnTo>
                  <a:lnTo>
                    <a:pt x="14575" y="521"/>
                  </a:lnTo>
                  <a:lnTo>
                    <a:pt x="14572" y="453"/>
                  </a:lnTo>
                  <a:lnTo>
                    <a:pt x="14568" y="386"/>
                  </a:lnTo>
                  <a:lnTo>
                    <a:pt x="14832" y="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5080295" y="1254804"/>
              <a:ext cx="2115465" cy="1329797"/>
            </a:xfrm>
            <a:custGeom>
              <a:avLst/>
              <a:gdLst>
                <a:gd name="T0" fmla="*/ 10920 w 11158"/>
                <a:gd name="T1" fmla="*/ 367 h 7009"/>
                <a:gd name="T2" fmla="*/ 10734 w 11158"/>
                <a:gd name="T3" fmla="*/ 1089 h 7009"/>
                <a:gd name="T4" fmla="*/ 10513 w 11158"/>
                <a:gd name="T5" fmla="*/ 1768 h 7009"/>
                <a:gd name="T6" fmla="*/ 10258 w 11158"/>
                <a:gd name="T7" fmla="*/ 2403 h 7009"/>
                <a:gd name="T8" fmla="*/ 9967 w 11158"/>
                <a:gd name="T9" fmla="*/ 2998 h 7009"/>
                <a:gd name="T10" fmla="*/ 9642 w 11158"/>
                <a:gd name="T11" fmla="*/ 3549 h 7009"/>
                <a:gd name="T12" fmla="*/ 9283 w 11158"/>
                <a:gd name="T13" fmla="*/ 4057 h 7009"/>
                <a:gd name="T14" fmla="*/ 8891 w 11158"/>
                <a:gd name="T15" fmla="*/ 4523 h 7009"/>
                <a:gd name="T16" fmla="*/ 8463 w 11158"/>
                <a:gd name="T17" fmla="*/ 4945 h 7009"/>
                <a:gd name="T18" fmla="*/ 8003 w 11158"/>
                <a:gd name="T19" fmla="*/ 5325 h 7009"/>
                <a:gd name="T20" fmla="*/ 7508 w 11158"/>
                <a:gd name="T21" fmla="*/ 5661 h 7009"/>
                <a:gd name="T22" fmla="*/ 6980 w 11158"/>
                <a:gd name="T23" fmla="*/ 5952 h 7009"/>
                <a:gd name="T24" fmla="*/ 6418 w 11158"/>
                <a:gd name="T25" fmla="*/ 6201 h 7009"/>
                <a:gd name="T26" fmla="*/ 5944 w 11158"/>
                <a:gd name="T27" fmla="*/ 6368 h 7009"/>
                <a:gd name="T28" fmla="*/ 5496 w 11158"/>
                <a:gd name="T29" fmla="*/ 6499 h 7009"/>
                <a:gd name="T30" fmla="*/ 5042 w 11158"/>
                <a:gd name="T31" fmla="*/ 6610 h 7009"/>
                <a:gd name="T32" fmla="*/ 4585 w 11158"/>
                <a:gd name="T33" fmla="*/ 6703 h 7009"/>
                <a:gd name="T34" fmla="*/ 4125 w 11158"/>
                <a:gd name="T35" fmla="*/ 6778 h 7009"/>
                <a:gd name="T36" fmla="*/ 3383 w 11158"/>
                <a:gd name="T37" fmla="*/ 6867 h 7009"/>
                <a:gd name="T38" fmla="*/ 2447 w 11158"/>
                <a:gd name="T39" fmla="*/ 6931 h 7009"/>
                <a:gd name="T40" fmla="*/ 1507 w 11158"/>
                <a:gd name="T41" fmla="*/ 6952 h 7009"/>
                <a:gd name="T42" fmla="*/ 564 w 11158"/>
                <a:gd name="T43" fmla="*/ 6943 h 7009"/>
                <a:gd name="T44" fmla="*/ 0 w 11158"/>
                <a:gd name="T45" fmla="*/ 6983 h 7009"/>
                <a:gd name="T46" fmla="*/ 944 w 11158"/>
                <a:gd name="T47" fmla="*/ 7006 h 7009"/>
                <a:gd name="T48" fmla="*/ 1888 w 11158"/>
                <a:gd name="T49" fmla="*/ 7004 h 7009"/>
                <a:gd name="T50" fmla="*/ 2829 w 11158"/>
                <a:gd name="T51" fmla="*/ 6966 h 7009"/>
                <a:gd name="T52" fmla="*/ 3765 w 11158"/>
                <a:gd name="T53" fmla="*/ 6882 h 7009"/>
                <a:gd name="T54" fmla="*/ 4229 w 11158"/>
                <a:gd name="T55" fmla="*/ 6818 h 7009"/>
                <a:gd name="T56" fmla="*/ 4690 w 11158"/>
                <a:gd name="T57" fmla="*/ 6739 h 7009"/>
                <a:gd name="T58" fmla="*/ 5149 w 11158"/>
                <a:gd name="T59" fmla="*/ 6642 h 7009"/>
                <a:gd name="T60" fmla="*/ 5603 w 11158"/>
                <a:gd name="T61" fmla="*/ 6528 h 7009"/>
                <a:gd name="T62" fmla="*/ 5963 w 11158"/>
                <a:gd name="T63" fmla="*/ 6421 h 7009"/>
                <a:gd name="T64" fmla="*/ 6309 w 11158"/>
                <a:gd name="T65" fmla="*/ 6302 h 7009"/>
                <a:gd name="T66" fmla="*/ 6645 w 11158"/>
                <a:gd name="T67" fmla="*/ 6169 h 7009"/>
                <a:gd name="T68" fmla="*/ 6969 w 11158"/>
                <a:gd name="T69" fmla="*/ 6021 h 7009"/>
                <a:gd name="T70" fmla="*/ 7283 w 11158"/>
                <a:gd name="T71" fmla="*/ 5859 h 7009"/>
                <a:gd name="T72" fmla="*/ 7584 w 11158"/>
                <a:gd name="T73" fmla="*/ 5682 h 7009"/>
                <a:gd name="T74" fmla="*/ 7875 w 11158"/>
                <a:gd name="T75" fmla="*/ 5491 h 7009"/>
                <a:gd name="T76" fmla="*/ 8155 w 11158"/>
                <a:gd name="T77" fmla="*/ 5284 h 7009"/>
                <a:gd name="T78" fmla="*/ 8422 w 11158"/>
                <a:gd name="T79" fmla="*/ 5065 h 7009"/>
                <a:gd name="T80" fmla="*/ 8679 w 11158"/>
                <a:gd name="T81" fmla="*/ 4831 h 7009"/>
                <a:gd name="T82" fmla="*/ 8923 w 11158"/>
                <a:gd name="T83" fmla="*/ 4582 h 7009"/>
                <a:gd name="T84" fmla="*/ 9156 w 11158"/>
                <a:gd name="T85" fmla="*/ 4321 h 7009"/>
                <a:gd name="T86" fmla="*/ 9377 w 11158"/>
                <a:gd name="T87" fmla="*/ 4044 h 7009"/>
                <a:gd name="T88" fmla="*/ 9545 w 11158"/>
                <a:gd name="T89" fmla="*/ 3813 h 7009"/>
                <a:gd name="T90" fmla="*/ 9837 w 11158"/>
                <a:gd name="T91" fmla="*/ 3361 h 7009"/>
                <a:gd name="T92" fmla="*/ 10103 w 11158"/>
                <a:gd name="T93" fmla="*/ 2881 h 7009"/>
                <a:gd name="T94" fmla="*/ 10343 w 11158"/>
                <a:gd name="T95" fmla="*/ 2370 h 7009"/>
                <a:gd name="T96" fmla="*/ 10558 w 11158"/>
                <a:gd name="T97" fmla="*/ 1828 h 7009"/>
                <a:gd name="T98" fmla="*/ 10749 w 11158"/>
                <a:gd name="T99" fmla="*/ 1253 h 7009"/>
                <a:gd name="T100" fmla="*/ 10916 w 11158"/>
                <a:gd name="T101" fmla="*/ 645 h 7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58" h="7009">
                  <a:moveTo>
                    <a:pt x="11158" y="648"/>
                  </a:moveTo>
                  <a:lnTo>
                    <a:pt x="11045" y="0"/>
                  </a:lnTo>
                  <a:lnTo>
                    <a:pt x="10622" y="503"/>
                  </a:lnTo>
                  <a:lnTo>
                    <a:pt x="10920" y="367"/>
                  </a:lnTo>
                  <a:lnTo>
                    <a:pt x="10920" y="367"/>
                  </a:lnTo>
                  <a:lnTo>
                    <a:pt x="10885" y="515"/>
                  </a:lnTo>
                  <a:lnTo>
                    <a:pt x="10850" y="661"/>
                  </a:lnTo>
                  <a:lnTo>
                    <a:pt x="10813" y="805"/>
                  </a:lnTo>
                  <a:lnTo>
                    <a:pt x="10774" y="948"/>
                  </a:lnTo>
                  <a:lnTo>
                    <a:pt x="10734" y="1089"/>
                  </a:lnTo>
                  <a:lnTo>
                    <a:pt x="10692" y="1227"/>
                  </a:lnTo>
                  <a:lnTo>
                    <a:pt x="10650" y="1365"/>
                  </a:lnTo>
                  <a:lnTo>
                    <a:pt x="10606" y="1501"/>
                  </a:lnTo>
                  <a:lnTo>
                    <a:pt x="10559" y="1635"/>
                  </a:lnTo>
                  <a:lnTo>
                    <a:pt x="10513" y="1768"/>
                  </a:lnTo>
                  <a:lnTo>
                    <a:pt x="10465" y="1897"/>
                  </a:lnTo>
                  <a:lnTo>
                    <a:pt x="10415" y="2027"/>
                  </a:lnTo>
                  <a:lnTo>
                    <a:pt x="10363" y="2154"/>
                  </a:lnTo>
                  <a:lnTo>
                    <a:pt x="10311" y="2280"/>
                  </a:lnTo>
                  <a:lnTo>
                    <a:pt x="10258" y="2403"/>
                  </a:lnTo>
                  <a:lnTo>
                    <a:pt x="10202" y="2526"/>
                  </a:lnTo>
                  <a:lnTo>
                    <a:pt x="10145" y="2646"/>
                  </a:lnTo>
                  <a:lnTo>
                    <a:pt x="10088" y="2765"/>
                  </a:lnTo>
                  <a:lnTo>
                    <a:pt x="10027" y="2882"/>
                  </a:lnTo>
                  <a:lnTo>
                    <a:pt x="9967" y="2998"/>
                  </a:lnTo>
                  <a:lnTo>
                    <a:pt x="9905" y="3111"/>
                  </a:lnTo>
                  <a:lnTo>
                    <a:pt x="9841" y="3223"/>
                  </a:lnTo>
                  <a:lnTo>
                    <a:pt x="9776" y="3334"/>
                  </a:lnTo>
                  <a:lnTo>
                    <a:pt x="9711" y="3442"/>
                  </a:lnTo>
                  <a:lnTo>
                    <a:pt x="9642" y="3549"/>
                  </a:lnTo>
                  <a:lnTo>
                    <a:pt x="9574" y="3654"/>
                  </a:lnTo>
                  <a:lnTo>
                    <a:pt x="9503" y="3757"/>
                  </a:lnTo>
                  <a:lnTo>
                    <a:pt x="9431" y="3859"/>
                  </a:lnTo>
                  <a:lnTo>
                    <a:pt x="9359" y="3960"/>
                  </a:lnTo>
                  <a:lnTo>
                    <a:pt x="9283" y="4057"/>
                  </a:lnTo>
                  <a:lnTo>
                    <a:pt x="9208" y="4154"/>
                  </a:lnTo>
                  <a:lnTo>
                    <a:pt x="9130" y="4249"/>
                  </a:lnTo>
                  <a:lnTo>
                    <a:pt x="9052" y="4342"/>
                  </a:lnTo>
                  <a:lnTo>
                    <a:pt x="8972" y="4433"/>
                  </a:lnTo>
                  <a:lnTo>
                    <a:pt x="8891" y="4523"/>
                  </a:lnTo>
                  <a:lnTo>
                    <a:pt x="8807" y="4611"/>
                  </a:lnTo>
                  <a:lnTo>
                    <a:pt x="8724" y="4697"/>
                  </a:lnTo>
                  <a:lnTo>
                    <a:pt x="8638" y="4781"/>
                  </a:lnTo>
                  <a:lnTo>
                    <a:pt x="8552" y="4865"/>
                  </a:lnTo>
                  <a:lnTo>
                    <a:pt x="8463" y="4945"/>
                  </a:lnTo>
                  <a:lnTo>
                    <a:pt x="8374" y="5025"/>
                  </a:lnTo>
                  <a:lnTo>
                    <a:pt x="8283" y="5102"/>
                  </a:lnTo>
                  <a:lnTo>
                    <a:pt x="8191" y="5178"/>
                  </a:lnTo>
                  <a:lnTo>
                    <a:pt x="8097" y="5252"/>
                  </a:lnTo>
                  <a:lnTo>
                    <a:pt x="8003" y="5325"/>
                  </a:lnTo>
                  <a:lnTo>
                    <a:pt x="7906" y="5395"/>
                  </a:lnTo>
                  <a:lnTo>
                    <a:pt x="7809" y="5464"/>
                  </a:lnTo>
                  <a:lnTo>
                    <a:pt x="7710" y="5532"/>
                  </a:lnTo>
                  <a:lnTo>
                    <a:pt x="7610" y="5597"/>
                  </a:lnTo>
                  <a:lnTo>
                    <a:pt x="7508" y="5661"/>
                  </a:lnTo>
                  <a:lnTo>
                    <a:pt x="7404" y="5722"/>
                  </a:lnTo>
                  <a:lnTo>
                    <a:pt x="7301" y="5782"/>
                  </a:lnTo>
                  <a:lnTo>
                    <a:pt x="7195" y="5841"/>
                  </a:lnTo>
                  <a:lnTo>
                    <a:pt x="7088" y="5898"/>
                  </a:lnTo>
                  <a:lnTo>
                    <a:pt x="6980" y="5952"/>
                  </a:lnTo>
                  <a:lnTo>
                    <a:pt x="6869" y="6006"/>
                  </a:lnTo>
                  <a:lnTo>
                    <a:pt x="6759" y="6057"/>
                  </a:lnTo>
                  <a:lnTo>
                    <a:pt x="6646" y="6107"/>
                  </a:lnTo>
                  <a:lnTo>
                    <a:pt x="6532" y="6155"/>
                  </a:lnTo>
                  <a:lnTo>
                    <a:pt x="6418" y="6201"/>
                  </a:lnTo>
                  <a:lnTo>
                    <a:pt x="6301" y="6245"/>
                  </a:lnTo>
                  <a:lnTo>
                    <a:pt x="6183" y="6288"/>
                  </a:lnTo>
                  <a:lnTo>
                    <a:pt x="6065" y="6330"/>
                  </a:lnTo>
                  <a:lnTo>
                    <a:pt x="5944" y="6368"/>
                  </a:lnTo>
                  <a:lnTo>
                    <a:pt x="5944" y="6368"/>
                  </a:lnTo>
                  <a:lnTo>
                    <a:pt x="5855" y="6396"/>
                  </a:lnTo>
                  <a:lnTo>
                    <a:pt x="5765" y="6423"/>
                  </a:lnTo>
                  <a:lnTo>
                    <a:pt x="5676" y="6449"/>
                  </a:lnTo>
                  <a:lnTo>
                    <a:pt x="5585" y="6474"/>
                  </a:lnTo>
                  <a:lnTo>
                    <a:pt x="5496" y="6499"/>
                  </a:lnTo>
                  <a:lnTo>
                    <a:pt x="5405" y="6523"/>
                  </a:lnTo>
                  <a:lnTo>
                    <a:pt x="5315" y="6546"/>
                  </a:lnTo>
                  <a:lnTo>
                    <a:pt x="5224" y="6568"/>
                  </a:lnTo>
                  <a:lnTo>
                    <a:pt x="5132" y="6589"/>
                  </a:lnTo>
                  <a:lnTo>
                    <a:pt x="5042" y="6610"/>
                  </a:lnTo>
                  <a:lnTo>
                    <a:pt x="4950" y="6630"/>
                  </a:lnTo>
                  <a:lnTo>
                    <a:pt x="4860" y="6649"/>
                  </a:lnTo>
                  <a:lnTo>
                    <a:pt x="4768" y="6668"/>
                  </a:lnTo>
                  <a:lnTo>
                    <a:pt x="4677" y="6686"/>
                  </a:lnTo>
                  <a:lnTo>
                    <a:pt x="4585" y="6703"/>
                  </a:lnTo>
                  <a:lnTo>
                    <a:pt x="4493" y="6719"/>
                  </a:lnTo>
                  <a:lnTo>
                    <a:pt x="4401" y="6735"/>
                  </a:lnTo>
                  <a:lnTo>
                    <a:pt x="4309" y="6750"/>
                  </a:lnTo>
                  <a:lnTo>
                    <a:pt x="4217" y="6764"/>
                  </a:lnTo>
                  <a:lnTo>
                    <a:pt x="4125" y="6778"/>
                  </a:lnTo>
                  <a:lnTo>
                    <a:pt x="4032" y="6791"/>
                  </a:lnTo>
                  <a:lnTo>
                    <a:pt x="3940" y="6804"/>
                  </a:lnTo>
                  <a:lnTo>
                    <a:pt x="3755" y="6827"/>
                  </a:lnTo>
                  <a:lnTo>
                    <a:pt x="3569" y="6849"/>
                  </a:lnTo>
                  <a:lnTo>
                    <a:pt x="3383" y="6867"/>
                  </a:lnTo>
                  <a:lnTo>
                    <a:pt x="3196" y="6884"/>
                  </a:lnTo>
                  <a:lnTo>
                    <a:pt x="3009" y="6899"/>
                  </a:lnTo>
                  <a:lnTo>
                    <a:pt x="2822" y="6911"/>
                  </a:lnTo>
                  <a:lnTo>
                    <a:pt x="2634" y="6922"/>
                  </a:lnTo>
                  <a:lnTo>
                    <a:pt x="2447" y="6931"/>
                  </a:lnTo>
                  <a:lnTo>
                    <a:pt x="2259" y="6938"/>
                  </a:lnTo>
                  <a:lnTo>
                    <a:pt x="2071" y="6944"/>
                  </a:lnTo>
                  <a:lnTo>
                    <a:pt x="1883" y="6948"/>
                  </a:lnTo>
                  <a:lnTo>
                    <a:pt x="1695" y="6951"/>
                  </a:lnTo>
                  <a:lnTo>
                    <a:pt x="1507" y="6952"/>
                  </a:lnTo>
                  <a:lnTo>
                    <a:pt x="1318" y="6953"/>
                  </a:lnTo>
                  <a:lnTo>
                    <a:pt x="1130" y="6952"/>
                  </a:lnTo>
                  <a:lnTo>
                    <a:pt x="942" y="6950"/>
                  </a:lnTo>
                  <a:lnTo>
                    <a:pt x="753" y="6947"/>
                  </a:lnTo>
                  <a:lnTo>
                    <a:pt x="564" y="6943"/>
                  </a:lnTo>
                  <a:lnTo>
                    <a:pt x="376" y="6939"/>
                  </a:lnTo>
                  <a:lnTo>
                    <a:pt x="188" y="6934"/>
                  </a:lnTo>
                  <a:lnTo>
                    <a:pt x="0" y="6928"/>
                  </a:lnTo>
                  <a:lnTo>
                    <a:pt x="0" y="6983"/>
                  </a:lnTo>
                  <a:lnTo>
                    <a:pt x="0" y="6983"/>
                  </a:lnTo>
                  <a:lnTo>
                    <a:pt x="188" y="6989"/>
                  </a:lnTo>
                  <a:lnTo>
                    <a:pt x="377" y="6994"/>
                  </a:lnTo>
                  <a:lnTo>
                    <a:pt x="565" y="6999"/>
                  </a:lnTo>
                  <a:lnTo>
                    <a:pt x="755" y="7003"/>
                  </a:lnTo>
                  <a:lnTo>
                    <a:pt x="944" y="7006"/>
                  </a:lnTo>
                  <a:lnTo>
                    <a:pt x="1133" y="7008"/>
                  </a:lnTo>
                  <a:lnTo>
                    <a:pt x="1322" y="7009"/>
                  </a:lnTo>
                  <a:lnTo>
                    <a:pt x="1510" y="7009"/>
                  </a:lnTo>
                  <a:lnTo>
                    <a:pt x="1699" y="7007"/>
                  </a:lnTo>
                  <a:lnTo>
                    <a:pt x="1888" y="7004"/>
                  </a:lnTo>
                  <a:lnTo>
                    <a:pt x="2076" y="7000"/>
                  </a:lnTo>
                  <a:lnTo>
                    <a:pt x="2265" y="6993"/>
                  </a:lnTo>
                  <a:lnTo>
                    <a:pt x="2453" y="6986"/>
                  </a:lnTo>
                  <a:lnTo>
                    <a:pt x="2641" y="6977"/>
                  </a:lnTo>
                  <a:lnTo>
                    <a:pt x="2829" y="6966"/>
                  </a:lnTo>
                  <a:lnTo>
                    <a:pt x="3017" y="6953"/>
                  </a:lnTo>
                  <a:lnTo>
                    <a:pt x="3205" y="6939"/>
                  </a:lnTo>
                  <a:lnTo>
                    <a:pt x="3392" y="6922"/>
                  </a:lnTo>
                  <a:lnTo>
                    <a:pt x="3579" y="6903"/>
                  </a:lnTo>
                  <a:lnTo>
                    <a:pt x="3765" y="6882"/>
                  </a:lnTo>
                  <a:lnTo>
                    <a:pt x="3858" y="6871"/>
                  </a:lnTo>
                  <a:lnTo>
                    <a:pt x="3951" y="6859"/>
                  </a:lnTo>
                  <a:lnTo>
                    <a:pt x="4043" y="6846"/>
                  </a:lnTo>
                  <a:lnTo>
                    <a:pt x="4137" y="6833"/>
                  </a:lnTo>
                  <a:lnTo>
                    <a:pt x="4229" y="6818"/>
                  </a:lnTo>
                  <a:lnTo>
                    <a:pt x="4322" y="6804"/>
                  </a:lnTo>
                  <a:lnTo>
                    <a:pt x="4414" y="6789"/>
                  </a:lnTo>
                  <a:lnTo>
                    <a:pt x="4506" y="6773"/>
                  </a:lnTo>
                  <a:lnTo>
                    <a:pt x="4598" y="6757"/>
                  </a:lnTo>
                  <a:lnTo>
                    <a:pt x="4690" y="6739"/>
                  </a:lnTo>
                  <a:lnTo>
                    <a:pt x="4782" y="6722"/>
                  </a:lnTo>
                  <a:lnTo>
                    <a:pt x="4874" y="6703"/>
                  </a:lnTo>
                  <a:lnTo>
                    <a:pt x="4966" y="6684"/>
                  </a:lnTo>
                  <a:lnTo>
                    <a:pt x="5057" y="6664"/>
                  </a:lnTo>
                  <a:lnTo>
                    <a:pt x="5149" y="6642"/>
                  </a:lnTo>
                  <a:lnTo>
                    <a:pt x="5239" y="6621"/>
                  </a:lnTo>
                  <a:lnTo>
                    <a:pt x="5331" y="6599"/>
                  </a:lnTo>
                  <a:lnTo>
                    <a:pt x="5421" y="6576"/>
                  </a:lnTo>
                  <a:lnTo>
                    <a:pt x="5513" y="6552"/>
                  </a:lnTo>
                  <a:lnTo>
                    <a:pt x="5603" y="6528"/>
                  </a:lnTo>
                  <a:lnTo>
                    <a:pt x="5693" y="6502"/>
                  </a:lnTo>
                  <a:lnTo>
                    <a:pt x="5783" y="6475"/>
                  </a:lnTo>
                  <a:lnTo>
                    <a:pt x="5874" y="6448"/>
                  </a:lnTo>
                  <a:lnTo>
                    <a:pt x="5963" y="6421"/>
                  </a:lnTo>
                  <a:lnTo>
                    <a:pt x="5963" y="6421"/>
                  </a:lnTo>
                  <a:lnTo>
                    <a:pt x="6034" y="6398"/>
                  </a:lnTo>
                  <a:lnTo>
                    <a:pt x="6103" y="6375"/>
                  </a:lnTo>
                  <a:lnTo>
                    <a:pt x="6172" y="6352"/>
                  </a:lnTo>
                  <a:lnTo>
                    <a:pt x="6241" y="6328"/>
                  </a:lnTo>
                  <a:lnTo>
                    <a:pt x="6309" y="6302"/>
                  </a:lnTo>
                  <a:lnTo>
                    <a:pt x="6378" y="6276"/>
                  </a:lnTo>
                  <a:lnTo>
                    <a:pt x="6445" y="6251"/>
                  </a:lnTo>
                  <a:lnTo>
                    <a:pt x="6512" y="6224"/>
                  </a:lnTo>
                  <a:lnTo>
                    <a:pt x="6579" y="6197"/>
                  </a:lnTo>
                  <a:lnTo>
                    <a:pt x="6645" y="6169"/>
                  </a:lnTo>
                  <a:lnTo>
                    <a:pt x="6710" y="6140"/>
                  </a:lnTo>
                  <a:lnTo>
                    <a:pt x="6776" y="6111"/>
                  </a:lnTo>
                  <a:lnTo>
                    <a:pt x="6840" y="6082"/>
                  </a:lnTo>
                  <a:lnTo>
                    <a:pt x="6906" y="6052"/>
                  </a:lnTo>
                  <a:lnTo>
                    <a:pt x="6969" y="6021"/>
                  </a:lnTo>
                  <a:lnTo>
                    <a:pt x="7032" y="5990"/>
                  </a:lnTo>
                  <a:lnTo>
                    <a:pt x="7096" y="5958"/>
                  </a:lnTo>
                  <a:lnTo>
                    <a:pt x="7158" y="5925"/>
                  </a:lnTo>
                  <a:lnTo>
                    <a:pt x="7220" y="5892"/>
                  </a:lnTo>
                  <a:lnTo>
                    <a:pt x="7283" y="5859"/>
                  </a:lnTo>
                  <a:lnTo>
                    <a:pt x="7344" y="5825"/>
                  </a:lnTo>
                  <a:lnTo>
                    <a:pt x="7404" y="5789"/>
                  </a:lnTo>
                  <a:lnTo>
                    <a:pt x="7465" y="5754"/>
                  </a:lnTo>
                  <a:lnTo>
                    <a:pt x="7525" y="5718"/>
                  </a:lnTo>
                  <a:lnTo>
                    <a:pt x="7584" y="5682"/>
                  </a:lnTo>
                  <a:lnTo>
                    <a:pt x="7644" y="5644"/>
                  </a:lnTo>
                  <a:lnTo>
                    <a:pt x="7702" y="5607"/>
                  </a:lnTo>
                  <a:lnTo>
                    <a:pt x="7760" y="5569"/>
                  </a:lnTo>
                  <a:lnTo>
                    <a:pt x="7818" y="5530"/>
                  </a:lnTo>
                  <a:lnTo>
                    <a:pt x="7875" y="5491"/>
                  </a:lnTo>
                  <a:lnTo>
                    <a:pt x="7932" y="5450"/>
                  </a:lnTo>
                  <a:lnTo>
                    <a:pt x="7989" y="5410"/>
                  </a:lnTo>
                  <a:lnTo>
                    <a:pt x="8044" y="5369"/>
                  </a:lnTo>
                  <a:lnTo>
                    <a:pt x="8099" y="5327"/>
                  </a:lnTo>
                  <a:lnTo>
                    <a:pt x="8155" y="5284"/>
                  </a:lnTo>
                  <a:lnTo>
                    <a:pt x="8209" y="5242"/>
                  </a:lnTo>
                  <a:lnTo>
                    <a:pt x="8263" y="5199"/>
                  </a:lnTo>
                  <a:lnTo>
                    <a:pt x="8317" y="5155"/>
                  </a:lnTo>
                  <a:lnTo>
                    <a:pt x="8370" y="5110"/>
                  </a:lnTo>
                  <a:lnTo>
                    <a:pt x="8422" y="5065"/>
                  </a:lnTo>
                  <a:lnTo>
                    <a:pt x="8475" y="5019"/>
                  </a:lnTo>
                  <a:lnTo>
                    <a:pt x="8526" y="4973"/>
                  </a:lnTo>
                  <a:lnTo>
                    <a:pt x="8577" y="4926"/>
                  </a:lnTo>
                  <a:lnTo>
                    <a:pt x="8628" y="4879"/>
                  </a:lnTo>
                  <a:lnTo>
                    <a:pt x="8679" y="4831"/>
                  </a:lnTo>
                  <a:lnTo>
                    <a:pt x="8729" y="4782"/>
                  </a:lnTo>
                  <a:lnTo>
                    <a:pt x="8778" y="4733"/>
                  </a:lnTo>
                  <a:lnTo>
                    <a:pt x="8827" y="4684"/>
                  </a:lnTo>
                  <a:lnTo>
                    <a:pt x="8875" y="4634"/>
                  </a:lnTo>
                  <a:lnTo>
                    <a:pt x="8923" y="4582"/>
                  </a:lnTo>
                  <a:lnTo>
                    <a:pt x="8970" y="4531"/>
                  </a:lnTo>
                  <a:lnTo>
                    <a:pt x="9018" y="4480"/>
                  </a:lnTo>
                  <a:lnTo>
                    <a:pt x="9064" y="4427"/>
                  </a:lnTo>
                  <a:lnTo>
                    <a:pt x="9110" y="4374"/>
                  </a:lnTo>
                  <a:lnTo>
                    <a:pt x="9156" y="4321"/>
                  </a:lnTo>
                  <a:lnTo>
                    <a:pt x="9201" y="4266"/>
                  </a:lnTo>
                  <a:lnTo>
                    <a:pt x="9246" y="4211"/>
                  </a:lnTo>
                  <a:lnTo>
                    <a:pt x="9290" y="4156"/>
                  </a:lnTo>
                  <a:lnTo>
                    <a:pt x="9333" y="4100"/>
                  </a:lnTo>
                  <a:lnTo>
                    <a:pt x="9377" y="4044"/>
                  </a:lnTo>
                  <a:lnTo>
                    <a:pt x="9420" y="3987"/>
                  </a:lnTo>
                  <a:lnTo>
                    <a:pt x="9462" y="3929"/>
                  </a:lnTo>
                  <a:lnTo>
                    <a:pt x="9503" y="3871"/>
                  </a:lnTo>
                  <a:lnTo>
                    <a:pt x="9545" y="3813"/>
                  </a:lnTo>
                  <a:lnTo>
                    <a:pt x="9545" y="3813"/>
                  </a:lnTo>
                  <a:lnTo>
                    <a:pt x="9606" y="3725"/>
                  </a:lnTo>
                  <a:lnTo>
                    <a:pt x="9665" y="3636"/>
                  </a:lnTo>
                  <a:lnTo>
                    <a:pt x="9724" y="3545"/>
                  </a:lnTo>
                  <a:lnTo>
                    <a:pt x="9781" y="3454"/>
                  </a:lnTo>
                  <a:lnTo>
                    <a:pt x="9837" y="3361"/>
                  </a:lnTo>
                  <a:lnTo>
                    <a:pt x="9893" y="3267"/>
                  </a:lnTo>
                  <a:lnTo>
                    <a:pt x="9947" y="3173"/>
                  </a:lnTo>
                  <a:lnTo>
                    <a:pt x="9999" y="3076"/>
                  </a:lnTo>
                  <a:lnTo>
                    <a:pt x="10052" y="2980"/>
                  </a:lnTo>
                  <a:lnTo>
                    <a:pt x="10103" y="2881"/>
                  </a:lnTo>
                  <a:lnTo>
                    <a:pt x="10153" y="2782"/>
                  </a:lnTo>
                  <a:lnTo>
                    <a:pt x="10202" y="2680"/>
                  </a:lnTo>
                  <a:lnTo>
                    <a:pt x="10250" y="2578"/>
                  </a:lnTo>
                  <a:lnTo>
                    <a:pt x="10297" y="2475"/>
                  </a:lnTo>
                  <a:lnTo>
                    <a:pt x="10343" y="2370"/>
                  </a:lnTo>
                  <a:lnTo>
                    <a:pt x="10388" y="2264"/>
                  </a:lnTo>
                  <a:lnTo>
                    <a:pt x="10433" y="2158"/>
                  </a:lnTo>
                  <a:lnTo>
                    <a:pt x="10475" y="2049"/>
                  </a:lnTo>
                  <a:lnTo>
                    <a:pt x="10517" y="1940"/>
                  </a:lnTo>
                  <a:lnTo>
                    <a:pt x="10558" y="1828"/>
                  </a:lnTo>
                  <a:lnTo>
                    <a:pt x="10599" y="1716"/>
                  </a:lnTo>
                  <a:lnTo>
                    <a:pt x="10638" y="1603"/>
                  </a:lnTo>
                  <a:lnTo>
                    <a:pt x="10676" y="1488"/>
                  </a:lnTo>
                  <a:lnTo>
                    <a:pt x="10713" y="1371"/>
                  </a:lnTo>
                  <a:lnTo>
                    <a:pt x="10749" y="1253"/>
                  </a:lnTo>
                  <a:lnTo>
                    <a:pt x="10785" y="1135"/>
                  </a:lnTo>
                  <a:lnTo>
                    <a:pt x="10819" y="1014"/>
                  </a:lnTo>
                  <a:lnTo>
                    <a:pt x="10852" y="892"/>
                  </a:lnTo>
                  <a:lnTo>
                    <a:pt x="10884" y="770"/>
                  </a:lnTo>
                  <a:lnTo>
                    <a:pt x="10916" y="645"/>
                  </a:lnTo>
                  <a:lnTo>
                    <a:pt x="10947" y="519"/>
                  </a:lnTo>
                  <a:lnTo>
                    <a:pt x="10976" y="391"/>
                  </a:lnTo>
                  <a:lnTo>
                    <a:pt x="11158" y="6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1709353" y="5967488"/>
              <a:ext cx="491043" cy="890513"/>
            </a:xfrm>
            <a:custGeom>
              <a:avLst/>
              <a:gdLst>
                <a:gd name="T0" fmla="*/ 2588 w 2588"/>
                <a:gd name="T1" fmla="*/ 0 h 4699"/>
                <a:gd name="T2" fmla="*/ 2588 w 2588"/>
                <a:gd name="T3" fmla="*/ 4674 h 4699"/>
                <a:gd name="T4" fmla="*/ 0 w 2588"/>
                <a:gd name="T5" fmla="*/ 4699 h 4699"/>
                <a:gd name="T6" fmla="*/ 0 w 2588"/>
                <a:gd name="T7" fmla="*/ 25 h 4699"/>
                <a:gd name="T8" fmla="*/ 2588 w 2588"/>
                <a:gd name="T9" fmla="*/ 0 h 4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8" h="4699">
                  <a:moveTo>
                    <a:pt x="2588" y="0"/>
                  </a:moveTo>
                  <a:lnTo>
                    <a:pt x="2588" y="4674"/>
                  </a:lnTo>
                  <a:lnTo>
                    <a:pt x="0" y="4699"/>
                  </a:lnTo>
                  <a:lnTo>
                    <a:pt x="0" y="25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6603855" y="3257463"/>
              <a:ext cx="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730948" y="3982220"/>
            <a:ext cx="552010" cy="906818"/>
            <a:chOff x="2574569" y="3841002"/>
            <a:chExt cx="700674" cy="1151037"/>
          </a:xfrm>
        </p:grpSpPr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2798937" y="4916391"/>
              <a:ext cx="347711" cy="75648"/>
            </a:xfrm>
            <a:custGeom>
              <a:avLst/>
              <a:gdLst>
                <a:gd name="T0" fmla="*/ 1835 w 1835"/>
                <a:gd name="T1" fmla="*/ 198 h 394"/>
                <a:gd name="T2" fmla="*/ 1830 w 1835"/>
                <a:gd name="T3" fmla="*/ 218 h 394"/>
                <a:gd name="T4" fmla="*/ 1816 w 1835"/>
                <a:gd name="T5" fmla="*/ 237 h 394"/>
                <a:gd name="T6" fmla="*/ 1794 w 1835"/>
                <a:gd name="T7" fmla="*/ 256 h 394"/>
                <a:gd name="T8" fmla="*/ 1763 w 1835"/>
                <a:gd name="T9" fmla="*/ 274 h 394"/>
                <a:gd name="T10" fmla="*/ 1725 w 1835"/>
                <a:gd name="T11" fmla="*/ 291 h 394"/>
                <a:gd name="T12" fmla="*/ 1678 w 1835"/>
                <a:gd name="T13" fmla="*/ 307 h 394"/>
                <a:gd name="T14" fmla="*/ 1625 w 1835"/>
                <a:gd name="T15" fmla="*/ 322 h 394"/>
                <a:gd name="T16" fmla="*/ 1567 w 1835"/>
                <a:gd name="T17" fmla="*/ 336 h 394"/>
                <a:gd name="T18" fmla="*/ 1431 w 1835"/>
                <a:gd name="T19" fmla="*/ 361 h 394"/>
                <a:gd name="T20" fmla="*/ 1275 w 1835"/>
                <a:gd name="T21" fmla="*/ 379 h 394"/>
                <a:gd name="T22" fmla="*/ 1102 w 1835"/>
                <a:gd name="T23" fmla="*/ 390 h 394"/>
                <a:gd name="T24" fmla="*/ 917 w 1835"/>
                <a:gd name="T25" fmla="*/ 394 h 394"/>
                <a:gd name="T26" fmla="*/ 823 w 1835"/>
                <a:gd name="T27" fmla="*/ 393 h 394"/>
                <a:gd name="T28" fmla="*/ 644 w 1835"/>
                <a:gd name="T29" fmla="*/ 386 h 394"/>
                <a:gd name="T30" fmla="*/ 479 w 1835"/>
                <a:gd name="T31" fmla="*/ 371 h 394"/>
                <a:gd name="T32" fmla="*/ 334 w 1835"/>
                <a:gd name="T33" fmla="*/ 349 h 394"/>
                <a:gd name="T34" fmla="*/ 238 w 1835"/>
                <a:gd name="T35" fmla="*/ 329 h 394"/>
                <a:gd name="T36" fmla="*/ 182 w 1835"/>
                <a:gd name="T37" fmla="*/ 315 h 394"/>
                <a:gd name="T38" fmla="*/ 132 w 1835"/>
                <a:gd name="T39" fmla="*/ 299 h 394"/>
                <a:gd name="T40" fmla="*/ 90 w 1835"/>
                <a:gd name="T41" fmla="*/ 283 h 394"/>
                <a:gd name="T42" fmla="*/ 55 w 1835"/>
                <a:gd name="T43" fmla="*/ 265 h 394"/>
                <a:gd name="T44" fmla="*/ 29 w 1835"/>
                <a:gd name="T45" fmla="*/ 247 h 394"/>
                <a:gd name="T46" fmla="*/ 10 w 1835"/>
                <a:gd name="T47" fmla="*/ 228 h 394"/>
                <a:gd name="T48" fmla="*/ 1 w 1835"/>
                <a:gd name="T49" fmla="*/ 208 h 394"/>
                <a:gd name="T50" fmla="*/ 0 w 1835"/>
                <a:gd name="T51" fmla="*/ 198 h 394"/>
                <a:gd name="T52" fmla="*/ 5 w 1835"/>
                <a:gd name="T53" fmla="*/ 177 h 394"/>
                <a:gd name="T54" fmla="*/ 18 w 1835"/>
                <a:gd name="T55" fmla="*/ 157 h 394"/>
                <a:gd name="T56" fmla="*/ 41 w 1835"/>
                <a:gd name="T57" fmla="*/ 139 h 394"/>
                <a:gd name="T58" fmla="*/ 72 w 1835"/>
                <a:gd name="T59" fmla="*/ 121 h 394"/>
                <a:gd name="T60" fmla="*/ 110 w 1835"/>
                <a:gd name="T61" fmla="*/ 104 h 394"/>
                <a:gd name="T62" fmla="*/ 157 w 1835"/>
                <a:gd name="T63" fmla="*/ 87 h 394"/>
                <a:gd name="T64" fmla="*/ 209 w 1835"/>
                <a:gd name="T65" fmla="*/ 72 h 394"/>
                <a:gd name="T66" fmla="*/ 268 w 1835"/>
                <a:gd name="T67" fmla="*/ 58 h 394"/>
                <a:gd name="T68" fmla="*/ 404 w 1835"/>
                <a:gd name="T69" fmla="*/ 35 h 394"/>
                <a:gd name="T70" fmla="*/ 560 w 1835"/>
                <a:gd name="T71" fmla="*/ 16 h 394"/>
                <a:gd name="T72" fmla="*/ 732 w 1835"/>
                <a:gd name="T73" fmla="*/ 4 h 394"/>
                <a:gd name="T74" fmla="*/ 917 w 1835"/>
                <a:gd name="T75" fmla="*/ 0 h 394"/>
                <a:gd name="T76" fmla="*/ 1011 w 1835"/>
                <a:gd name="T77" fmla="*/ 1 h 394"/>
                <a:gd name="T78" fmla="*/ 1191 w 1835"/>
                <a:gd name="T79" fmla="*/ 9 h 394"/>
                <a:gd name="T80" fmla="*/ 1354 w 1835"/>
                <a:gd name="T81" fmla="*/ 25 h 394"/>
                <a:gd name="T82" fmla="*/ 1501 w 1835"/>
                <a:gd name="T83" fmla="*/ 46 h 394"/>
                <a:gd name="T84" fmla="*/ 1597 w 1835"/>
                <a:gd name="T85" fmla="*/ 65 h 394"/>
                <a:gd name="T86" fmla="*/ 1653 w 1835"/>
                <a:gd name="T87" fmla="*/ 80 h 394"/>
                <a:gd name="T88" fmla="*/ 1702 w 1835"/>
                <a:gd name="T89" fmla="*/ 95 h 394"/>
                <a:gd name="T90" fmla="*/ 1745 w 1835"/>
                <a:gd name="T91" fmla="*/ 112 h 394"/>
                <a:gd name="T92" fmla="*/ 1779 w 1835"/>
                <a:gd name="T93" fmla="*/ 130 h 394"/>
                <a:gd name="T94" fmla="*/ 1806 w 1835"/>
                <a:gd name="T95" fmla="*/ 148 h 394"/>
                <a:gd name="T96" fmla="*/ 1824 w 1835"/>
                <a:gd name="T97" fmla="*/ 167 h 394"/>
                <a:gd name="T98" fmla="*/ 1834 w 1835"/>
                <a:gd name="T99" fmla="*/ 188 h 394"/>
                <a:gd name="T100" fmla="*/ 1835 w 1835"/>
                <a:gd name="T101" fmla="*/ 19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5" h="394">
                  <a:moveTo>
                    <a:pt x="1835" y="198"/>
                  </a:moveTo>
                  <a:lnTo>
                    <a:pt x="1835" y="198"/>
                  </a:lnTo>
                  <a:lnTo>
                    <a:pt x="1834" y="208"/>
                  </a:lnTo>
                  <a:lnTo>
                    <a:pt x="1830" y="218"/>
                  </a:lnTo>
                  <a:lnTo>
                    <a:pt x="1824" y="228"/>
                  </a:lnTo>
                  <a:lnTo>
                    <a:pt x="1816" y="237"/>
                  </a:lnTo>
                  <a:lnTo>
                    <a:pt x="1806" y="247"/>
                  </a:lnTo>
                  <a:lnTo>
                    <a:pt x="1794" y="256"/>
                  </a:lnTo>
                  <a:lnTo>
                    <a:pt x="1779" y="265"/>
                  </a:lnTo>
                  <a:lnTo>
                    <a:pt x="1763" y="274"/>
                  </a:lnTo>
                  <a:lnTo>
                    <a:pt x="1745" y="283"/>
                  </a:lnTo>
                  <a:lnTo>
                    <a:pt x="1725" y="291"/>
                  </a:lnTo>
                  <a:lnTo>
                    <a:pt x="1702" y="299"/>
                  </a:lnTo>
                  <a:lnTo>
                    <a:pt x="1678" y="307"/>
                  </a:lnTo>
                  <a:lnTo>
                    <a:pt x="1653" y="315"/>
                  </a:lnTo>
                  <a:lnTo>
                    <a:pt x="1625" y="322"/>
                  </a:lnTo>
                  <a:lnTo>
                    <a:pt x="1597" y="329"/>
                  </a:lnTo>
                  <a:lnTo>
                    <a:pt x="1567" y="336"/>
                  </a:lnTo>
                  <a:lnTo>
                    <a:pt x="1501" y="349"/>
                  </a:lnTo>
                  <a:lnTo>
                    <a:pt x="1431" y="361"/>
                  </a:lnTo>
                  <a:lnTo>
                    <a:pt x="1354" y="371"/>
                  </a:lnTo>
                  <a:lnTo>
                    <a:pt x="1275" y="379"/>
                  </a:lnTo>
                  <a:lnTo>
                    <a:pt x="1191" y="386"/>
                  </a:lnTo>
                  <a:lnTo>
                    <a:pt x="1102" y="390"/>
                  </a:lnTo>
                  <a:lnTo>
                    <a:pt x="1011" y="393"/>
                  </a:lnTo>
                  <a:lnTo>
                    <a:pt x="917" y="394"/>
                  </a:lnTo>
                  <a:lnTo>
                    <a:pt x="917" y="394"/>
                  </a:lnTo>
                  <a:lnTo>
                    <a:pt x="823" y="393"/>
                  </a:lnTo>
                  <a:lnTo>
                    <a:pt x="732" y="390"/>
                  </a:lnTo>
                  <a:lnTo>
                    <a:pt x="644" y="386"/>
                  </a:lnTo>
                  <a:lnTo>
                    <a:pt x="560" y="379"/>
                  </a:lnTo>
                  <a:lnTo>
                    <a:pt x="479" y="371"/>
                  </a:lnTo>
                  <a:lnTo>
                    <a:pt x="404" y="361"/>
                  </a:lnTo>
                  <a:lnTo>
                    <a:pt x="334" y="349"/>
                  </a:lnTo>
                  <a:lnTo>
                    <a:pt x="268" y="336"/>
                  </a:lnTo>
                  <a:lnTo>
                    <a:pt x="238" y="329"/>
                  </a:lnTo>
                  <a:lnTo>
                    <a:pt x="209" y="322"/>
                  </a:lnTo>
                  <a:lnTo>
                    <a:pt x="182" y="315"/>
                  </a:lnTo>
                  <a:lnTo>
                    <a:pt x="157" y="307"/>
                  </a:lnTo>
                  <a:lnTo>
                    <a:pt x="132" y="299"/>
                  </a:lnTo>
                  <a:lnTo>
                    <a:pt x="110" y="291"/>
                  </a:lnTo>
                  <a:lnTo>
                    <a:pt x="90" y="283"/>
                  </a:lnTo>
                  <a:lnTo>
                    <a:pt x="72" y="274"/>
                  </a:lnTo>
                  <a:lnTo>
                    <a:pt x="55" y="265"/>
                  </a:lnTo>
                  <a:lnTo>
                    <a:pt x="41" y="256"/>
                  </a:lnTo>
                  <a:lnTo>
                    <a:pt x="29" y="247"/>
                  </a:lnTo>
                  <a:lnTo>
                    <a:pt x="18" y="237"/>
                  </a:lnTo>
                  <a:lnTo>
                    <a:pt x="10" y="228"/>
                  </a:lnTo>
                  <a:lnTo>
                    <a:pt x="5" y="218"/>
                  </a:lnTo>
                  <a:lnTo>
                    <a:pt x="1" y="20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" y="188"/>
                  </a:lnTo>
                  <a:lnTo>
                    <a:pt x="5" y="177"/>
                  </a:lnTo>
                  <a:lnTo>
                    <a:pt x="10" y="167"/>
                  </a:lnTo>
                  <a:lnTo>
                    <a:pt x="18" y="157"/>
                  </a:lnTo>
                  <a:lnTo>
                    <a:pt x="29" y="148"/>
                  </a:lnTo>
                  <a:lnTo>
                    <a:pt x="41" y="139"/>
                  </a:lnTo>
                  <a:lnTo>
                    <a:pt x="55" y="130"/>
                  </a:lnTo>
                  <a:lnTo>
                    <a:pt x="72" y="121"/>
                  </a:lnTo>
                  <a:lnTo>
                    <a:pt x="90" y="112"/>
                  </a:lnTo>
                  <a:lnTo>
                    <a:pt x="110" y="104"/>
                  </a:lnTo>
                  <a:lnTo>
                    <a:pt x="132" y="95"/>
                  </a:lnTo>
                  <a:lnTo>
                    <a:pt x="157" y="87"/>
                  </a:lnTo>
                  <a:lnTo>
                    <a:pt x="182" y="80"/>
                  </a:lnTo>
                  <a:lnTo>
                    <a:pt x="209" y="72"/>
                  </a:lnTo>
                  <a:lnTo>
                    <a:pt x="238" y="65"/>
                  </a:lnTo>
                  <a:lnTo>
                    <a:pt x="268" y="58"/>
                  </a:lnTo>
                  <a:lnTo>
                    <a:pt x="334" y="46"/>
                  </a:lnTo>
                  <a:lnTo>
                    <a:pt x="404" y="35"/>
                  </a:lnTo>
                  <a:lnTo>
                    <a:pt x="479" y="25"/>
                  </a:lnTo>
                  <a:lnTo>
                    <a:pt x="560" y="16"/>
                  </a:lnTo>
                  <a:lnTo>
                    <a:pt x="644" y="9"/>
                  </a:lnTo>
                  <a:lnTo>
                    <a:pt x="732" y="4"/>
                  </a:lnTo>
                  <a:lnTo>
                    <a:pt x="823" y="1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1011" y="1"/>
                  </a:lnTo>
                  <a:lnTo>
                    <a:pt x="1102" y="4"/>
                  </a:lnTo>
                  <a:lnTo>
                    <a:pt x="1191" y="9"/>
                  </a:lnTo>
                  <a:lnTo>
                    <a:pt x="1275" y="16"/>
                  </a:lnTo>
                  <a:lnTo>
                    <a:pt x="1354" y="25"/>
                  </a:lnTo>
                  <a:lnTo>
                    <a:pt x="1431" y="35"/>
                  </a:lnTo>
                  <a:lnTo>
                    <a:pt x="1501" y="46"/>
                  </a:lnTo>
                  <a:lnTo>
                    <a:pt x="1567" y="58"/>
                  </a:lnTo>
                  <a:lnTo>
                    <a:pt x="1597" y="65"/>
                  </a:lnTo>
                  <a:lnTo>
                    <a:pt x="1625" y="72"/>
                  </a:lnTo>
                  <a:lnTo>
                    <a:pt x="1653" y="80"/>
                  </a:lnTo>
                  <a:lnTo>
                    <a:pt x="1678" y="87"/>
                  </a:lnTo>
                  <a:lnTo>
                    <a:pt x="1702" y="95"/>
                  </a:lnTo>
                  <a:lnTo>
                    <a:pt x="1725" y="104"/>
                  </a:lnTo>
                  <a:lnTo>
                    <a:pt x="1745" y="112"/>
                  </a:lnTo>
                  <a:lnTo>
                    <a:pt x="1763" y="121"/>
                  </a:lnTo>
                  <a:lnTo>
                    <a:pt x="1779" y="130"/>
                  </a:lnTo>
                  <a:lnTo>
                    <a:pt x="1794" y="139"/>
                  </a:lnTo>
                  <a:lnTo>
                    <a:pt x="1806" y="148"/>
                  </a:lnTo>
                  <a:lnTo>
                    <a:pt x="1816" y="157"/>
                  </a:lnTo>
                  <a:lnTo>
                    <a:pt x="1824" y="167"/>
                  </a:lnTo>
                  <a:lnTo>
                    <a:pt x="1830" y="177"/>
                  </a:lnTo>
                  <a:lnTo>
                    <a:pt x="1834" y="188"/>
                  </a:lnTo>
                  <a:lnTo>
                    <a:pt x="1835" y="198"/>
                  </a:lnTo>
                  <a:lnTo>
                    <a:pt x="1835" y="19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574569" y="3841002"/>
              <a:ext cx="700674" cy="1070474"/>
              <a:chOff x="1137055" y="2692534"/>
              <a:chExt cx="700674" cy="1070474"/>
            </a:xfrm>
            <a:solidFill>
              <a:srgbClr val="BF7400"/>
            </a:solidFill>
          </p:grpSpPr>
          <p:sp>
            <p:nvSpPr>
              <p:cNvPr id="45" name="Freeform 20"/>
              <p:cNvSpPr>
                <a:spLocks noEditPoints="1"/>
              </p:cNvSpPr>
              <p:nvPr/>
            </p:nvSpPr>
            <p:spPr bwMode="auto">
              <a:xfrm>
                <a:off x="1137055" y="2692534"/>
                <a:ext cx="700674" cy="1070474"/>
              </a:xfrm>
              <a:custGeom>
                <a:avLst/>
                <a:gdLst>
                  <a:gd name="T0" fmla="*/ 3490 w 3526"/>
                  <a:gd name="T1" fmla="*/ 1408 h 5386"/>
                  <a:gd name="T2" fmla="*/ 3352 w 3526"/>
                  <a:gd name="T3" fmla="*/ 999 h 5386"/>
                  <a:gd name="T4" fmla="*/ 3123 w 3526"/>
                  <a:gd name="T5" fmla="*/ 642 h 5386"/>
                  <a:gd name="T6" fmla="*/ 2818 w 3526"/>
                  <a:gd name="T7" fmla="*/ 351 h 5386"/>
                  <a:gd name="T8" fmla="*/ 2449 w 3526"/>
                  <a:gd name="T9" fmla="*/ 139 h 5386"/>
                  <a:gd name="T10" fmla="*/ 2032 w 3526"/>
                  <a:gd name="T11" fmla="*/ 21 h 5386"/>
                  <a:gd name="T12" fmla="*/ 1627 w 3526"/>
                  <a:gd name="T13" fmla="*/ 6 h 5386"/>
                  <a:gd name="T14" fmla="*/ 1198 w 3526"/>
                  <a:gd name="T15" fmla="*/ 93 h 5386"/>
                  <a:gd name="T16" fmla="*/ 813 w 3526"/>
                  <a:gd name="T17" fmla="*/ 278 h 5386"/>
                  <a:gd name="T18" fmla="*/ 487 w 3526"/>
                  <a:gd name="T19" fmla="*/ 547 h 5386"/>
                  <a:gd name="T20" fmla="*/ 234 w 3526"/>
                  <a:gd name="T21" fmla="*/ 886 h 5386"/>
                  <a:gd name="T22" fmla="*/ 68 w 3526"/>
                  <a:gd name="T23" fmla="*/ 1280 h 5386"/>
                  <a:gd name="T24" fmla="*/ 1 w 3526"/>
                  <a:gd name="T25" fmla="*/ 1718 h 5386"/>
                  <a:gd name="T26" fmla="*/ 5 w 3526"/>
                  <a:gd name="T27" fmla="*/ 1997 h 5386"/>
                  <a:gd name="T28" fmla="*/ 163 w 3526"/>
                  <a:gd name="T29" fmla="*/ 2772 h 5386"/>
                  <a:gd name="T30" fmla="*/ 482 w 3526"/>
                  <a:gd name="T31" fmla="*/ 3531 h 5386"/>
                  <a:gd name="T32" fmla="*/ 882 w 3526"/>
                  <a:gd name="T33" fmla="*/ 4222 h 5386"/>
                  <a:gd name="T34" fmla="*/ 1547 w 3526"/>
                  <a:gd name="T35" fmla="*/ 5133 h 5386"/>
                  <a:gd name="T36" fmla="*/ 1926 w 3526"/>
                  <a:gd name="T37" fmla="*/ 5198 h 5386"/>
                  <a:gd name="T38" fmla="*/ 2603 w 3526"/>
                  <a:gd name="T39" fmla="*/ 4285 h 5386"/>
                  <a:gd name="T40" fmla="*/ 3006 w 3526"/>
                  <a:gd name="T41" fmla="*/ 3604 h 5386"/>
                  <a:gd name="T42" fmla="*/ 3337 w 3526"/>
                  <a:gd name="T43" fmla="*/ 2850 h 5386"/>
                  <a:gd name="T44" fmla="*/ 3514 w 3526"/>
                  <a:gd name="T45" fmla="*/ 2073 h 5386"/>
                  <a:gd name="T46" fmla="*/ 3526 w 3526"/>
                  <a:gd name="T47" fmla="*/ 1763 h 5386"/>
                  <a:gd name="T48" fmla="*/ 1327 w 3526"/>
                  <a:gd name="T49" fmla="*/ 3800 h 5386"/>
                  <a:gd name="T50" fmla="*/ 861 w 3526"/>
                  <a:gd name="T51" fmla="*/ 3547 h 5386"/>
                  <a:gd name="T52" fmla="*/ 522 w 3526"/>
                  <a:gd name="T53" fmla="*/ 3144 h 5386"/>
                  <a:gd name="T54" fmla="*/ 585 w 3526"/>
                  <a:gd name="T55" fmla="*/ 3133 h 5386"/>
                  <a:gd name="T56" fmla="*/ 962 w 3526"/>
                  <a:gd name="T57" fmla="*/ 3422 h 5386"/>
                  <a:gd name="T58" fmla="*/ 1414 w 3526"/>
                  <a:gd name="T59" fmla="*/ 3593 h 5386"/>
                  <a:gd name="T60" fmla="*/ 1865 w 3526"/>
                  <a:gd name="T61" fmla="*/ 3627 h 5386"/>
                  <a:gd name="T62" fmla="*/ 2347 w 3526"/>
                  <a:gd name="T63" fmla="*/ 3524 h 5386"/>
                  <a:gd name="T64" fmla="*/ 2764 w 3526"/>
                  <a:gd name="T65" fmla="*/ 3291 h 5386"/>
                  <a:gd name="T66" fmla="*/ 3096 w 3526"/>
                  <a:gd name="T67" fmla="*/ 2951 h 5386"/>
                  <a:gd name="T68" fmla="*/ 2853 w 3526"/>
                  <a:gd name="T69" fmla="*/ 3362 h 5386"/>
                  <a:gd name="T70" fmla="*/ 2445 w 3526"/>
                  <a:gd name="T71" fmla="*/ 3695 h 5386"/>
                  <a:gd name="T72" fmla="*/ 1932 w 3526"/>
                  <a:gd name="T73" fmla="*/ 3859 h 5386"/>
                  <a:gd name="T74" fmla="*/ 1617 w 3526"/>
                  <a:gd name="T75" fmla="*/ 3183 h 5386"/>
                  <a:gd name="T76" fmla="*/ 1272 w 3526"/>
                  <a:gd name="T77" fmla="*/ 3103 h 5386"/>
                  <a:gd name="T78" fmla="*/ 966 w 3526"/>
                  <a:gd name="T79" fmla="*/ 2946 h 5386"/>
                  <a:gd name="T80" fmla="*/ 707 w 3526"/>
                  <a:gd name="T81" fmla="*/ 2723 h 5386"/>
                  <a:gd name="T82" fmla="*/ 509 w 3526"/>
                  <a:gd name="T83" fmla="*/ 2443 h 5386"/>
                  <a:gd name="T84" fmla="*/ 382 w 3526"/>
                  <a:gd name="T85" fmla="*/ 2120 h 5386"/>
                  <a:gd name="T86" fmla="*/ 337 w 3526"/>
                  <a:gd name="T87" fmla="*/ 1763 h 5386"/>
                  <a:gd name="T88" fmla="*/ 373 w 3526"/>
                  <a:gd name="T89" fmla="*/ 1441 h 5386"/>
                  <a:gd name="T90" fmla="*/ 493 w 3526"/>
                  <a:gd name="T91" fmla="*/ 1114 h 5386"/>
                  <a:gd name="T92" fmla="*/ 685 w 3526"/>
                  <a:gd name="T93" fmla="*/ 830 h 5386"/>
                  <a:gd name="T94" fmla="*/ 938 w 3526"/>
                  <a:gd name="T95" fmla="*/ 600 h 5386"/>
                  <a:gd name="T96" fmla="*/ 1240 w 3526"/>
                  <a:gd name="T97" fmla="*/ 435 h 5386"/>
                  <a:gd name="T98" fmla="*/ 1581 w 3526"/>
                  <a:gd name="T99" fmla="*/ 348 h 5386"/>
                  <a:gd name="T100" fmla="*/ 1909 w 3526"/>
                  <a:gd name="T101" fmla="*/ 344 h 5386"/>
                  <a:gd name="T102" fmla="*/ 2254 w 3526"/>
                  <a:gd name="T103" fmla="*/ 423 h 5386"/>
                  <a:gd name="T104" fmla="*/ 2561 w 3526"/>
                  <a:gd name="T105" fmla="*/ 580 h 5386"/>
                  <a:gd name="T106" fmla="*/ 2819 w 3526"/>
                  <a:gd name="T107" fmla="*/ 805 h 5386"/>
                  <a:gd name="T108" fmla="*/ 3017 w 3526"/>
                  <a:gd name="T109" fmla="*/ 1083 h 5386"/>
                  <a:gd name="T110" fmla="*/ 3144 w 3526"/>
                  <a:gd name="T111" fmla="*/ 1407 h 5386"/>
                  <a:gd name="T112" fmla="*/ 3189 w 3526"/>
                  <a:gd name="T113" fmla="*/ 1763 h 5386"/>
                  <a:gd name="T114" fmla="*/ 3153 w 3526"/>
                  <a:gd name="T115" fmla="*/ 2085 h 5386"/>
                  <a:gd name="T116" fmla="*/ 3033 w 3526"/>
                  <a:gd name="T117" fmla="*/ 2413 h 5386"/>
                  <a:gd name="T118" fmla="*/ 2841 w 3526"/>
                  <a:gd name="T119" fmla="*/ 2697 h 5386"/>
                  <a:gd name="T120" fmla="*/ 2589 w 3526"/>
                  <a:gd name="T121" fmla="*/ 2927 h 5386"/>
                  <a:gd name="T122" fmla="*/ 2286 w 3526"/>
                  <a:gd name="T123" fmla="*/ 3091 h 5386"/>
                  <a:gd name="T124" fmla="*/ 1945 w 3526"/>
                  <a:gd name="T125" fmla="*/ 3179 h 5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6" h="5386">
                    <a:moveTo>
                      <a:pt x="3526" y="1763"/>
                    </a:moveTo>
                    <a:lnTo>
                      <a:pt x="3526" y="1763"/>
                    </a:lnTo>
                    <a:lnTo>
                      <a:pt x="3525" y="1718"/>
                    </a:lnTo>
                    <a:lnTo>
                      <a:pt x="3523" y="1673"/>
                    </a:lnTo>
                    <a:lnTo>
                      <a:pt x="3521" y="1627"/>
                    </a:lnTo>
                    <a:lnTo>
                      <a:pt x="3517" y="1583"/>
                    </a:lnTo>
                    <a:lnTo>
                      <a:pt x="3512" y="1539"/>
                    </a:lnTo>
                    <a:lnTo>
                      <a:pt x="3505" y="1495"/>
                    </a:lnTo>
                    <a:lnTo>
                      <a:pt x="3498" y="1451"/>
                    </a:lnTo>
                    <a:lnTo>
                      <a:pt x="3490" y="1408"/>
                    </a:lnTo>
                    <a:lnTo>
                      <a:pt x="3481" y="1365"/>
                    </a:lnTo>
                    <a:lnTo>
                      <a:pt x="3470" y="1323"/>
                    </a:lnTo>
                    <a:lnTo>
                      <a:pt x="3459" y="1280"/>
                    </a:lnTo>
                    <a:lnTo>
                      <a:pt x="3447" y="1239"/>
                    </a:lnTo>
                    <a:lnTo>
                      <a:pt x="3434" y="1198"/>
                    </a:lnTo>
                    <a:lnTo>
                      <a:pt x="3419" y="1158"/>
                    </a:lnTo>
                    <a:lnTo>
                      <a:pt x="3404" y="1116"/>
                    </a:lnTo>
                    <a:lnTo>
                      <a:pt x="3387" y="1077"/>
                    </a:lnTo>
                    <a:lnTo>
                      <a:pt x="3370" y="1038"/>
                    </a:lnTo>
                    <a:lnTo>
                      <a:pt x="3352" y="999"/>
                    </a:lnTo>
                    <a:lnTo>
                      <a:pt x="3333" y="960"/>
                    </a:lnTo>
                    <a:lnTo>
                      <a:pt x="3313" y="923"/>
                    </a:lnTo>
                    <a:lnTo>
                      <a:pt x="3292" y="886"/>
                    </a:lnTo>
                    <a:lnTo>
                      <a:pt x="3271" y="849"/>
                    </a:lnTo>
                    <a:lnTo>
                      <a:pt x="3249" y="813"/>
                    </a:lnTo>
                    <a:lnTo>
                      <a:pt x="3225" y="777"/>
                    </a:lnTo>
                    <a:lnTo>
                      <a:pt x="3200" y="743"/>
                    </a:lnTo>
                    <a:lnTo>
                      <a:pt x="3175" y="708"/>
                    </a:lnTo>
                    <a:lnTo>
                      <a:pt x="3150" y="675"/>
                    </a:lnTo>
                    <a:lnTo>
                      <a:pt x="3123" y="642"/>
                    </a:lnTo>
                    <a:lnTo>
                      <a:pt x="3096" y="609"/>
                    </a:lnTo>
                    <a:lnTo>
                      <a:pt x="3068" y="578"/>
                    </a:lnTo>
                    <a:lnTo>
                      <a:pt x="3040" y="547"/>
                    </a:lnTo>
                    <a:lnTo>
                      <a:pt x="3009" y="517"/>
                    </a:lnTo>
                    <a:lnTo>
                      <a:pt x="2979" y="487"/>
                    </a:lnTo>
                    <a:lnTo>
                      <a:pt x="2948" y="458"/>
                    </a:lnTo>
                    <a:lnTo>
                      <a:pt x="2917" y="430"/>
                    </a:lnTo>
                    <a:lnTo>
                      <a:pt x="2885" y="403"/>
                    </a:lnTo>
                    <a:lnTo>
                      <a:pt x="2851" y="376"/>
                    </a:lnTo>
                    <a:lnTo>
                      <a:pt x="2818" y="351"/>
                    </a:lnTo>
                    <a:lnTo>
                      <a:pt x="2784" y="326"/>
                    </a:lnTo>
                    <a:lnTo>
                      <a:pt x="2749" y="302"/>
                    </a:lnTo>
                    <a:lnTo>
                      <a:pt x="2714" y="278"/>
                    </a:lnTo>
                    <a:lnTo>
                      <a:pt x="2677" y="255"/>
                    </a:lnTo>
                    <a:lnTo>
                      <a:pt x="2640" y="234"/>
                    </a:lnTo>
                    <a:lnTo>
                      <a:pt x="2603" y="213"/>
                    </a:lnTo>
                    <a:lnTo>
                      <a:pt x="2566" y="193"/>
                    </a:lnTo>
                    <a:lnTo>
                      <a:pt x="2528" y="174"/>
                    </a:lnTo>
                    <a:lnTo>
                      <a:pt x="2488" y="156"/>
                    </a:lnTo>
                    <a:lnTo>
                      <a:pt x="2449" y="139"/>
                    </a:lnTo>
                    <a:lnTo>
                      <a:pt x="2410" y="122"/>
                    </a:lnTo>
                    <a:lnTo>
                      <a:pt x="2370" y="107"/>
                    </a:lnTo>
                    <a:lnTo>
                      <a:pt x="2328" y="93"/>
                    </a:lnTo>
                    <a:lnTo>
                      <a:pt x="2287" y="79"/>
                    </a:lnTo>
                    <a:lnTo>
                      <a:pt x="2246" y="67"/>
                    </a:lnTo>
                    <a:lnTo>
                      <a:pt x="2204" y="56"/>
                    </a:lnTo>
                    <a:lnTo>
                      <a:pt x="2162" y="45"/>
                    </a:lnTo>
                    <a:lnTo>
                      <a:pt x="2118" y="36"/>
                    </a:lnTo>
                    <a:lnTo>
                      <a:pt x="2075" y="28"/>
                    </a:lnTo>
                    <a:lnTo>
                      <a:pt x="2032" y="21"/>
                    </a:lnTo>
                    <a:lnTo>
                      <a:pt x="1988" y="15"/>
                    </a:lnTo>
                    <a:lnTo>
                      <a:pt x="1943" y="9"/>
                    </a:lnTo>
                    <a:lnTo>
                      <a:pt x="1899" y="6"/>
                    </a:lnTo>
                    <a:lnTo>
                      <a:pt x="1854" y="3"/>
                    </a:lnTo>
                    <a:lnTo>
                      <a:pt x="1809" y="1"/>
                    </a:lnTo>
                    <a:lnTo>
                      <a:pt x="1763" y="0"/>
                    </a:lnTo>
                    <a:lnTo>
                      <a:pt x="1763" y="0"/>
                    </a:lnTo>
                    <a:lnTo>
                      <a:pt x="1718" y="1"/>
                    </a:lnTo>
                    <a:lnTo>
                      <a:pt x="1673" y="3"/>
                    </a:lnTo>
                    <a:lnTo>
                      <a:pt x="1627" y="6"/>
                    </a:lnTo>
                    <a:lnTo>
                      <a:pt x="1583" y="9"/>
                    </a:lnTo>
                    <a:lnTo>
                      <a:pt x="1539" y="15"/>
                    </a:lnTo>
                    <a:lnTo>
                      <a:pt x="1495" y="21"/>
                    </a:lnTo>
                    <a:lnTo>
                      <a:pt x="1451" y="28"/>
                    </a:lnTo>
                    <a:lnTo>
                      <a:pt x="1408" y="36"/>
                    </a:lnTo>
                    <a:lnTo>
                      <a:pt x="1365" y="45"/>
                    </a:lnTo>
                    <a:lnTo>
                      <a:pt x="1323" y="56"/>
                    </a:lnTo>
                    <a:lnTo>
                      <a:pt x="1280" y="67"/>
                    </a:lnTo>
                    <a:lnTo>
                      <a:pt x="1239" y="79"/>
                    </a:lnTo>
                    <a:lnTo>
                      <a:pt x="1198" y="93"/>
                    </a:lnTo>
                    <a:lnTo>
                      <a:pt x="1157" y="107"/>
                    </a:lnTo>
                    <a:lnTo>
                      <a:pt x="1117" y="122"/>
                    </a:lnTo>
                    <a:lnTo>
                      <a:pt x="1077" y="139"/>
                    </a:lnTo>
                    <a:lnTo>
                      <a:pt x="1038" y="156"/>
                    </a:lnTo>
                    <a:lnTo>
                      <a:pt x="999" y="174"/>
                    </a:lnTo>
                    <a:lnTo>
                      <a:pt x="961" y="193"/>
                    </a:lnTo>
                    <a:lnTo>
                      <a:pt x="923" y="213"/>
                    </a:lnTo>
                    <a:lnTo>
                      <a:pt x="886" y="234"/>
                    </a:lnTo>
                    <a:lnTo>
                      <a:pt x="849" y="255"/>
                    </a:lnTo>
                    <a:lnTo>
                      <a:pt x="813" y="278"/>
                    </a:lnTo>
                    <a:lnTo>
                      <a:pt x="778" y="302"/>
                    </a:lnTo>
                    <a:lnTo>
                      <a:pt x="742" y="326"/>
                    </a:lnTo>
                    <a:lnTo>
                      <a:pt x="708" y="351"/>
                    </a:lnTo>
                    <a:lnTo>
                      <a:pt x="675" y="376"/>
                    </a:lnTo>
                    <a:lnTo>
                      <a:pt x="642" y="403"/>
                    </a:lnTo>
                    <a:lnTo>
                      <a:pt x="610" y="430"/>
                    </a:lnTo>
                    <a:lnTo>
                      <a:pt x="577" y="458"/>
                    </a:lnTo>
                    <a:lnTo>
                      <a:pt x="547" y="487"/>
                    </a:lnTo>
                    <a:lnTo>
                      <a:pt x="517" y="517"/>
                    </a:lnTo>
                    <a:lnTo>
                      <a:pt x="487" y="547"/>
                    </a:lnTo>
                    <a:lnTo>
                      <a:pt x="459" y="578"/>
                    </a:lnTo>
                    <a:lnTo>
                      <a:pt x="431" y="609"/>
                    </a:lnTo>
                    <a:lnTo>
                      <a:pt x="402" y="642"/>
                    </a:lnTo>
                    <a:lnTo>
                      <a:pt x="376" y="675"/>
                    </a:lnTo>
                    <a:lnTo>
                      <a:pt x="350" y="708"/>
                    </a:lnTo>
                    <a:lnTo>
                      <a:pt x="326" y="743"/>
                    </a:lnTo>
                    <a:lnTo>
                      <a:pt x="302" y="777"/>
                    </a:lnTo>
                    <a:lnTo>
                      <a:pt x="278" y="813"/>
                    </a:lnTo>
                    <a:lnTo>
                      <a:pt x="256" y="849"/>
                    </a:lnTo>
                    <a:lnTo>
                      <a:pt x="234" y="886"/>
                    </a:lnTo>
                    <a:lnTo>
                      <a:pt x="213" y="923"/>
                    </a:lnTo>
                    <a:lnTo>
                      <a:pt x="193" y="960"/>
                    </a:lnTo>
                    <a:lnTo>
                      <a:pt x="174" y="999"/>
                    </a:lnTo>
                    <a:lnTo>
                      <a:pt x="156" y="1038"/>
                    </a:lnTo>
                    <a:lnTo>
                      <a:pt x="139" y="1077"/>
                    </a:lnTo>
                    <a:lnTo>
                      <a:pt x="123" y="1116"/>
                    </a:lnTo>
                    <a:lnTo>
                      <a:pt x="108" y="1158"/>
                    </a:lnTo>
                    <a:lnTo>
                      <a:pt x="93" y="1198"/>
                    </a:lnTo>
                    <a:lnTo>
                      <a:pt x="80" y="1239"/>
                    </a:lnTo>
                    <a:lnTo>
                      <a:pt x="68" y="1280"/>
                    </a:lnTo>
                    <a:lnTo>
                      <a:pt x="56" y="1323"/>
                    </a:lnTo>
                    <a:lnTo>
                      <a:pt x="45" y="1365"/>
                    </a:lnTo>
                    <a:lnTo>
                      <a:pt x="36" y="1408"/>
                    </a:lnTo>
                    <a:lnTo>
                      <a:pt x="28" y="1451"/>
                    </a:lnTo>
                    <a:lnTo>
                      <a:pt x="20" y="1495"/>
                    </a:lnTo>
                    <a:lnTo>
                      <a:pt x="14" y="1539"/>
                    </a:lnTo>
                    <a:lnTo>
                      <a:pt x="9" y="1583"/>
                    </a:lnTo>
                    <a:lnTo>
                      <a:pt x="5" y="1627"/>
                    </a:lnTo>
                    <a:lnTo>
                      <a:pt x="3" y="1673"/>
                    </a:lnTo>
                    <a:lnTo>
                      <a:pt x="1" y="1718"/>
                    </a:lnTo>
                    <a:lnTo>
                      <a:pt x="0" y="1763"/>
                    </a:lnTo>
                    <a:lnTo>
                      <a:pt x="0" y="1763"/>
                    </a:lnTo>
                    <a:lnTo>
                      <a:pt x="1" y="1805"/>
                    </a:lnTo>
                    <a:lnTo>
                      <a:pt x="1" y="1805"/>
                    </a:lnTo>
                    <a:lnTo>
                      <a:pt x="0" y="1844"/>
                    </a:lnTo>
                    <a:lnTo>
                      <a:pt x="0" y="1844"/>
                    </a:lnTo>
                    <a:lnTo>
                      <a:pt x="1" y="1882"/>
                    </a:lnTo>
                    <a:lnTo>
                      <a:pt x="2" y="1920"/>
                    </a:lnTo>
                    <a:lnTo>
                      <a:pt x="3" y="1958"/>
                    </a:lnTo>
                    <a:lnTo>
                      <a:pt x="5" y="1997"/>
                    </a:lnTo>
                    <a:lnTo>
                      <a:pt x="11" y="2073"/>
                    </a:lnTo>
                    <a:lnTo>
                      <a:pt x="20" y="2150"/>
                    </a:lnTo>
                    <a:lnTo>
                      <a:pt x="31" y="2228"/>
                    </a:lnTo>
                    <a:lnTo>
                      <a:pt x="44" y="2305"/>
                    </a:lnTo>
                    <a:lnTo>
                      <a:pt x="60" y="2383"/>
                    </a:lnTo>
                    <a:lnTo>
                      <a:pt x="77" y="2460"/>
                    </a:lnTo>
                    <a:lnTo>
                      <a:pt x="96" y="2539"/>
                    </a:lnTo>
                    <a:lnTo>
                      <a:pt x="116" y="2616"/>
                    </a:lnTo>
                    <a:lnTo>
                      <a:pt x="139" y="2694"/>
                    </a:lnTo>
                    <a:lnTo>
                      <a:pt x="163" y="2772"/>
                    </a:lnTo>
                    <a:lnTo>
                      <a:pt x="189" y="2850"/>
                    </a:lnTo>
                    <a:lnTo>
                      <a:pt x="216" y="2926"/>
                    </a:lnTo>
                    <a:lnTo>
                      <a:pt x="246" y="3004"/>
                    </a:lnTo>
                    <a:lnTo>
                      <a:pt x="276" y="3080"/>
                    </a:lnTo>
                    <a:lnTo>
                      <a:pt x="308" y="3156"/>
                    </a:lnTo>
                    <a:lnTo>
                      <a:pt x="340" y="3233"/>
                    </a:lnTo>
                    <a:lnTo>
                      <a:pt x="374" y="3307"/>
                    </a:lnTo>
                    <a:lnTo>
                      <a:pt x="410" y="3383"/>
                    </a:lnTo>
                    <a:lnTo>
                      <a:pt x="446" y="3457"/>
                    </a:lnTo>
                    <a:lnTo>
                      <a:pt x="482" y="3531"/>
                    </a:lnTo>
                    <a:lnTo>
                      <a:pt x="520" y="3604"/>
                    </a:lnTo>
                    <a:lnTo>
                      <a:pt x="558" y="3675"/>
                    </a:lnTo>
                    <a:lnTo>
                      <a:pt x="598" y="3748"/>
                    </a:lnTo>
                    <a:lnTo>
                      <a:pt x="637" y="3818"/>
                    </a:lnTo>
                    <a:lnTo>
                      <a:pt x="677" y="3888"/>
                    </a:lnTo>
                    <a:lnTo>
                      <a:pt x="717" y="3957"/>
                    </a:lnTo>
                    <a:lnTo>
                      <a:pt x="759" y="4025"/>
                    </a:lnTo>
                    <a:lnTo>
                      <a:pt x="800" y="4092"/>
                    </a:lnTo>
                    <a:lnTo>
                      <a:pt x="841" y="4157"/>
                    </a:lnTo>
                    <a:lnTo>
                      <a:pt x="882" y="4222"/>
                    </a:lnTo>
                    <a:lnTo>
                      <a:pt x="923" y="4285"/>
                    </a:lnTo>
                    <a:lnTo>
                      <a:pt x="965" y="4347"/>
                    </a:lnTo>
                    <a:lnTo>
                      <a:pt x="1046" y="4468"/>
                    </a:lnTo>
                    <a:lnTo>
                      <a:pt x="1127" y="4583"/>
                    </a:lnTo>
                    <a:lnTo>
                      <a:pt x="1205" y="4693"/>
                    </a:lnTo>
                    <a:lnTo>
                      <a:pt x="1281" y="4795"/>
                    </a:lnTo>
                    <a:lnTo>
                      <a:pt x="1354" y="4891"/>
                    </a:lnTo>
                    <a:lnTo>
                      <a:pt x="1423" y="4979"/>
                    </a:lnTo>
                    <a:lnTo>
                      <a:pt x="1488" y="5061"/>
                    </a:lnTo>
                    <a:lnTo>
                      <a:pt x="1547" y="5133"/>
                    </a:lnTo>
                    <a:lnTo>
                      <a:pt x="1600" y="5198"/>
                    </a:lnTo>
                    <a:lnTo>
                      <a:pt x="1648" y="5254"/>
                    </a:lnTo>
                    <a:lnTo>
                      <a:pt x="1688" y="5300"/>
                    </a:lnTo>
                    <a:lnTo>
                      <a:pt x="1743" y="5364"/>
                    </a:lnTo>
                    <a:lnTo>
                      <a:pt x="1763" y="5386"/>
                    </a:lnTo>
                    <a:lnTo>
                      <a:pt x="1763" y="5386"/>
                    </a:lnTo>
                    <a:lnTo>
                      <a:pt x="1783" y="5364"/>
                    </a:lnTo>
                    <a:lnTo>
                      <a:pt x="1839" y="5300"/>
                    </a:lnTo>
                    <a:lnTo>
                      <a:pt x="1879" y="5254"/>
                    </a:lnTo>
                    <a:lnTo>
                      <a:pt x="1926" y="5198"/>
                    </a:lnTo>
                    <a:lnTo>
                      <a:pt x="1979" y="5133"/>
                    </a:lnTo>
                    <a:lnTo>
                      <a:pt x="2039" y="5061"/>
                    </a:lnTo>
                    <a:lnTo>
                      <a:pt x="2103" y="4979"/>
                    </a:lnTo>
                    <a:lnTo>
                      <a:pt x="2172" y="4891"/>
                    </a:lnTo>
                    <a:lnTo>
                      <a:pt x="2245" y="4795"/>
                    </a:lnTo>
                    <a:lnTo>
                      <a:pt x="2321" y="4693"/>
                    </a:lnTo>
                    <a:lnTo>
                      <a:pt x="2400" y="4583"/>
                    </a:lnTo>
                    <a:lnTo>
                      <a:pt x="2480" y="4468"/>
                    </a:lnTo>
                    <a:lnTo>
                      <a:pt x="2562" y="4347"/>
                    </a:lnTo>
                    <a:lnTo>
                      <a:pt x="2603" y="4285"/>
                    </a:lnTo>
                    <a:lnTo>
                      <a:pt x="2644" y="4222"/>
                    </a:lnTo>
                    <a:lnTo>
                      <a:pt x="2685" y="4157"/>
                    </a:lnTo>
                    <a:lnTo>
                      <a:pt x="2727" y="4092"/>
                    </a:lnTo>
                    <a:lnTo>
                      <a:pt x="2768" y="4025"/>
                    </a:lnTo>
                    <a:lnTo>
                      <a:pt x="2809" y="3957"/>
                    </a:lnTo>
                    <a:lnTo>
                      <a:pt x="2849" y="3888"/>
                    </a:lnTo>
                    <a:lnTo>
                      <a:pt x="2890" y="3818"/>
                    </a:lnTo>
                    <a:lnTo>
                      <a:pt x="2929" y="3748"/>
                    </a:lnTo>
                    <a:lnTo>
                      <a:pt x="2968" y="3675"/>
                    </a:lnTo>
                    <a:lnTo>
                      <a:pt x="3006" y="3604"/>
                    </a:lnTo>
                    <a:lnTo>
                      <a:pt x="3045" y="3531"/>
                    </a:lnTo>
                    <a:lnTo>
                      <a:pt x="3081" y="3457"/>
                    </a:lnTo>
                    <a:lnTo>
                      <a:pt x="3117" y="3383"/>
                    </a:lnTo>
                    <a:lnTo>
                      <a:pt x="3152" y="3307"/>
                    </a:lnTo>
                    <a:lnTo>
                      <a:pt x="3186" y="3233"/>
                    </a:lnTo>
                    <a:lnTo>
                      <a:pt x="3219" y="3156"/>
                    </a:lnTo>
                    <a:lnTo>
                      <a:pt x="3251" y="3080"/>
                    </a:lnTo>
                    <a:lnTo>
                      <a:pt x="3281" y="3004"/>
                    </a:lnTo>
                    <a:lnTo>
                      <a:pt x="3310" y="2926"/>
                    </a:lnTo>
                    <a:lnTo>
                      <a:pt x="3337" y="2850"/>
                    </a:lnTo>
                    <a:lnTo>
                      <a:pt x="3363" y="2772"/>
                    </a:lnTo>
                    <a:lnTo>
                      <a:pt x="3387" y="2694"/>
                    </a:lnTo>
                    <a:lnTo>
                      <a:pt x="3411" y="2616"/>
                    </a:lnTo>
                    <a:lnTo>
                      <a:pt x="3431" y="2539"/>
                    </a:lnTo>
                    <a:lnTo>
                      <a:pt x="3450" y="2460"/>
                    </a:lnTo>
                    <a:lnTo>
                      <a:pt x="3467" y="2383"/>
                    </a:lnTo>
                    <a:lnTo>
                      <a:pt x="3482" y="2305"/>
                    </a:lnTo>
                    <a:lnTo>
                      <a:pt x="3495" y="2228"/>
                    </a:lnTo>
                    <a:lnTo>
                      <a:pt x="3506" y="2150"/>
                    </a:lnTo>
                    <a:lnTo>
                      <a:pt x="3514" y="2073"/>
                    </a:lnTo>
                    <a:lnTo>
                      <a:pt x="3521" y="1997"/>
                    </a:lnTo>
                    <a:lnTo>
                      <a:pt x="3523" y="1958"/>
                    </a:lnTo>
                    <a:lnTo>
                      <a:pt x="3524" y="1920"/>
                    </a:lnTo>
                    <a:lnTo>
                      <a:pt x="3525" y="1882"/>
                    </a:lnTo>
                    <a:lnTo>
                      <a:pt x="3526" y="1844"/>
                    </a:lnTo>
                    <a:lnTo>
                      <a:pt x="3526" y="1844"/>
                    </a:lnTo>
                    <a:lnTo>
                      <a:pt x="3525" y="1805"/>
                    </a:lnTo>
                    <a:lnTo>
                      <a:pt x="3525" y="1805"/>
                    </a:lnTo>
                    <a:lnTo>
                      <a:pt x="3526" y="1763"/>
                    </a:lnTo>
                    <a:lnTo>
                      <a:pt x="3526" y="1763"/>
                    </a:lnTo>
                    <a:close/>
                    <a:moveTo>
                      <a:pt x="1763" y="3869"/>
                    </a:moveTo>
                    <a:lnTo>
                      <a:pt x="1763" y="3869"/>
                    </a:lnTo>
                    <a:lnTo>
                      <a:pt x="1707" y="3868"/>
                    </a:lnTo>
                    <a:lnTo>
                      <a:pt x="1651" y="3864"/>
                    </a:lnTo>
                    <a:lnTo>
                      <a:pt x="1594" y="3859"/>
                    </a:lnTo>
                    <a:lnTo>
                      <a:pt x="1540" y="3851"/>
                    </a:lnTo>
                    <a:lnTo>
                      <a:pt x="1486" y="3841"/>
                    </a:lnTo>
                    <a:lnTo>
                      <a:pt x="1432" y="3829"/>
                    </a:lnTo>
                    <a:lnTo>
                      <a:pt x="1379" y="3816"/>
                    </a:lnTo>
                    <a:lnTo>
                      <a:pt x="1327" y="3800"/>
                    </a:lnTo>
                    <a:lnTo>
                      <a:pt x="1276" y="3783"/>
                    </a:lnTo>
                    <a:lnTo>
                      <a:pt x="1226" y="3764"/>
                    </a:lnTo>
                    <a:lnTo>
                      <a:pt x="1177" y="3742"/>
                    </a:lnTo>
                    <a:lnTo>
                      <a:pt x="1129" y="3720"/>
                    </a:lnTo>
                    <a:lnTo>
                      <a:pt x="1081" y="3695"/>
                    </a:lnTo>
                    <a:lnTo>
                      <a:pt x="1035" y="3668"/>
                    </a:lnTo>
                    <a:lnTo>
                      <a:pt x="990" y="3640"/>
                    </a:lnTo>
                    <a:lnTo>
                      <a:pt x="946" y="3611"/>
                    </a:lnTo>
                    <a:lnTo>
                      <a:pt x="903" y="3580"/>
                    </a:lnTo>
                    <a:lnTo>
                      <a:pt x="861" y="3547"/>
                    </a:lnTo>
                    <a:lnTo>
                      <a:pt x="821" y="3513"/>
                    </a:lnTo>
                    <a:lnTo>
                      <a:pt x="782" y="3476"/>
                    </a:lnTo>
                    <a:lnTo>
                      <a:pt x="744" y="3440"/>
                    </a:lnTo>
                    <a:lnTo>
                      <a:pt x="708" y="3401"/>
                    </a:lnTo>
                    <a:lnTo>
                      <a:pt x="673" y="3362"/>
                    </a:lnTo>
                    <a:lnTo>
                      <a:pt x="640" y="3320"/>
                    </a:lnTo>
                    <a:lnTo>
                      <a:pt x="608" y="3278"/>
                    </a:lnTo>
                    <a:lnTo>
                      <a:pt x="577" y="3235"/>
                    </a:lnTo>
                    <a:lnTo>
                      <a:pt x="549" y="3190"/>
                    </a:lnTo>
                    <a:lnTo>
                      <a:pt x="522" y="3144"/>
                    </a:lnTo>
                    <a:lnTo>
                      <a:pt x="497" y="3097"/>
                    </a:lnTo>
                    <a:lnTo>
                      <a:pt x="473" y="3050"/>
                    </a:lnTo>
                    <a:lnTo>
                      <a:pt x="451" y="3001"/>
                    </a:lnTo>
                    <a:lnTo>
                      <a:pt x="431" y="2951"/>
                    </a:lnTo>
                    <a:lnTo>
                      <a:pt x="431" y="2951"/>
                    </a:lnTo>
                    <a:lnTo>
                      <a:pt x="460" y="2989"/>
                    </a:lnTo>
                    <a:lnTo>
                      <a:pt x="489" y="3027"/>
                    </a:lnTo>
                    <a:lnTo>
                      <a:pt x="520" y="3063"/>
                    </a:lnTo>
                    <a:lnTo>
                      <a:pt x="551" y="3098"/>
                    </a:lnTo>
                    <a:lnTo>
                      <a:pt x="585" y="3133"/>
                    </a:lnTo>
                    <a:lnTo>
                      <a:pt x="618" y="3166"/>
                    </a:lnTo>
                    <a:lnTo>
                      <a:pt x="653" y="3199"/>
                    </a:lnTo>
                    <a:lnTo>
                      <a:pt x="688" y="3231"/>
                    </a:lnTo>
                    <a:lnTo>
                      <a:pt x="724" y="3261"/>
                    </a:lnTo>
                    <a:lnTo>
                      <a:pt x="763" y="3291"/>
                    </a:lnTo>
                    <a:lnTo>
                      <a:pt x="801" y="3319"/>
                    </a:lnTo>
                    <a:lnTo>
                      <a:pt x="840" y="3347"/>
                    </a:lnTo>
                    <a:lnTo>
                      <a:pt x="879" y="3373"/>
                    </a:lnTo>
                    <a:lnTo>
                      <a:pt x="920" y="3398"/>
                    </a:lnTo>
                    <a:lnTo>
                      <a:pt x="962" y="3422"/>
                    </a:lnTo>
                    <a:lnTo>
                      <a:pt x="1004" y="3445"/>
                    </a:lnTo>
                    <a:lnTo>
                      <a:pt x="1047" y="3466"/>
                    </a:lnTo>
                    <a:lnTo>
                      <a:pt x="1090" y="3487"/>
                    </a:lnTo>
                    <a:lnTo>
                      <a:pt x="1135" y="3506"/>
                    </a:lnTo>
                    <a:lnTo>
                      <a:pt x="1180" y="3524"/>
                    </a:lnTo>
                    <a:lnTo>
                      <a:pt x="1225" y="3541"/>
                    </a:lnTo>
                    <a:lnTo>
                      <a:pt x="1271" y="3556"/>
                    </a:lnTo>
                    <a:lnTo>
                      <a:pt x="1319" y="3570"/>
                    </a:lnTo>
                    <a:lnTo>
                      <a:pt x="1366" y="3582"/>
                    </a:lnTo>
                    <a:lnTo>
                      <a:pt x="1414" y="3593"/>
                    </a:lnTo>
                    <a:lnTo>
                      <a:pt x="1463" y="3603"/>
                    </a:lnTo>
                    <a:lnTo>
                      <a:pt x="1512" y="3611"/>
                    </a:lnTo>
                    <a:lnTo>
                      <a:pt x="1561" y="3618"/>
                    </a:lnTo>
                    <a:lnTo>
                      <a:pt x="1610" y="3623"/>
                    </a:lnTo>
                    <a:lnTo>
                      <a:pt x="1662" y="3627"/>
                    </a:lnTo>
                    <a:lnTo>
                      <a:pt x="1712" y="3630"/>
                    </a:lnTo>
                    <a:lnTo>
                      <a:pt x="1763" y="3630"/>
                    </a:lnTo>
                    <a:lnTo>
                      <a:pt x="1763" y="3630"/>
                    </a:lnTo>
                    <a:lnTo>
                      <a:pt x="1815" y="3630"/>
                    </a:lnTo>
                    <a:lnTo>
                      <a:pt x="1865" y="3627"/>
                    </a:lnTo>
                    <a:lnTo>
                      <a:pt x="1915" y="3623"/>
                    </a:lnTo>
                    <a:lnTo>
                      <a:pt x="1965" y="3618"/>
                    </a:lnTo>
                    <a:lnTo>
                      <a:pt x="2015" y="3611"/>
                    </a:lnTo>
                    <a:lnTo>
                      <a:pt x="2064" y="3603"/>
                    </a:lnTo>
                    <a:lnTo>
                      <a:pt x="2112" y="3593"/>
                    </a:lnTo>
                    <a:lnTo>
                      <a:pt x="2161" y="3582"/>
                    </a:lnTo>
                    <a:lnTo>
                      <a:pt x="2208" y="3570"/>
                    </a:lnTo>
                    <a:lnTo>
                      <a:pt x="2255" y="3556"/>
                    </a:lnTo>
                    <a:lnTo>
                      <a:pt x="2301" y="3541"/>
                    </a:lnTo>
                    <a:lnTo>
                      <a:pt x="2347" y="3524"/>
                    </a:lnTo>
                    <a:lnTo>
                      <a:pt x="2392" y="3506"/>
                    </a:lnTo>
                    <a:lnTo>
                      <a:pt x="2436" y="3487"/>
                    </a:lnTo>
                    <a:lnTo>
                      <a:pt x="2479" y="3466"/>
                    </a:lnTo>
                    <a:lnTo>
                      <a:pt x="2523" y="3445"/>
                    </a:lnTo>
                    <a:lnTo>
                      <a:pt x="2565" y="3422"/>
                    </a:lnTo>
                    <a:lnTo>
                      <a:pt x="2606" y="3398"/>
                    </a:lnTo>
                    <a:lnTo>
                      <a:pt x="2647" y="3373"/>
                    </a:lnTo>
                    <a:lnTo>
                      <a:pt x="2687" y="3347"/>
                    </a:lnTo>
                    <a:lnTo>
                      <a:pt x="2726" y="3319"/>
                    </a:lnTo>
                    <a:lnTo>
                      <a:pt x="2764" y="3291"/>
                    </a:lnTo>
                    <a:lnTo>
                      <a:pt x="2801" y="3261"/>
                    </a:lnTo>
                    <a:lnTo>
                      <a:pt x="2838" y="3231"/>
                    </a:lnTo>
                    <a:lnTo>
                      <a:pt x="2874" y="3199"/>
                    </a:lnTo>
                    <a:lnTo>
                      <a:pt x="2909" y="3166"/>
                    </a:lnTo>
                    <a:lnTo>
                      <a:pt x="2942" y="3133"/>
                    </a:lnTo>
                    <a:lnTo>
                      <a:pt x="2975" y="3098"/>
                    </a:lnTo>
                    <a:lnTo>
                      <a:pt x="3006" y="3063"/>
                    </a:lnTo>
                    <a:lnTo>
                      <a:pt x="3038" y="3027"/>
                    </a:lnTo>
                    <a:lnTo>
                      <a:pt x="3067" y="2989"/>
                    </a:lnTo>
                    <a:lnTo>
                      <a:pt x="3096" y="2951"/>
                    </a:lnTo>
                    <a:lnTo>
                      <a:pt x="3096" y="2951"/>
                    </a:lnTo>
                    <a:lnTo>
                      <a:pt x="3076" y="3001"/>
                    </a:lnTo>
                    <a:lnTo>
                      <a:pt x="3054" y="3050"/>
                    </a:lnTo>
                    <a:lnTo>
                      <a:pt x="3029" y="3097"/>
                    </a:lnTo>
                    <a:lnTo>
                      <a:pt x="3004" y="3144"/>
                    </a:lnTo>
                    <a:lnTo>
                      <a:pt x="2977" y="3190"/>
                    </a:lnTo>
                    <a:lnTo>
                      <a:pt x="2949" y="3235"/>
                    </a:lnTo>
                    <a:lnTo>
                      <a:pt x="2918" y="3278"/>
                    </a:lnTo>
                    <a:lnTo>
                      <a:pt x="2887" y="3320"/>
                    </a:lnTo>
                    <a:lnTo>
                      <a:pt x="2853" y="3362"/>
                    </a:lnTo>
                    <a:lnTo>
                      <a:pt x="2818" y="3401"/>
                    </a:lnTo>
                    <a:lnTo>
                      <a:pt x="2782" y="3440"/>
                    </a:lnTo>
                    <a:lnTo>
                      <a:pt x="2744" y="3476"/>
                    </a:lnTo>
                    <a:lnTo>
                      <a:pt x="2706" y="3513"/>
                    </a:lnTo>
                    <a:lnTo>
                      <a:pt x="2665" y="3547"/>
                    </a:lnTo>
                    <a:lnTo>
                      <a:pt x="2623" y="3580"/>
                    </a:lnTo>
                    <a:lnTo>
                      <a:pt x="2581" y="3611"/>
                    </a:lnTo>
                    <a:lnTo>
                      <a:pt x="2537" y="3640"/>
                    </a:lnTo>
                    <a:lnTo>
                      <a:pt x="2491" y="3668"/>
                    </a:lnTo>
                    <a:lnTo>
                      <a:pt x="2445" y="3695"/>
                    </a:lnTo>
                    <a:lnTo>
                      <a:pt x="2398" y="3720"/>
                    </a:lnTo>
                    <a:lnTo>
                      <a:pt x="2350" y="3742"/>
                    </a:lnTo>
                    <a:lnTo>
                      <a:pt x="2300" y="3764"/>
                    </a:lnTo>
                    <a:lnTo>
                      <a:pt x="2250" y="3783"/>
                    </a:lnTo>
                    <a:lnTo>
                      <a:pt x="2199" y="3800"/>
                    </a:lnTo>
                    <a:lnTo>
                      <a:pt x="2147" y="3816"/>
                    </a:lnTo>
                    <a:lnTo>
                      <a:pt x="2094" y="3829"/>
                    </a:lnTo>
                    <a:lnTo>
                      <a:pt x="2041" y="3841"/>
                    </a:lnTo>
                    <a:lnTo>
                      <a:pt x="1987" y="3851"/>
                    </a:lnTo>
                    <a:lnTo>
                      <a:pt x="1932" y="3859"/>
                    </a:lnTo>
                    <a:lnTo>
                      <a:pt x="1876" y="3864"/>
                    </a:lnTo>
                    <a:lnTo>
                      <a:pt x="1820" y="3868"/>
                    </a:lnTo>
                    <a:lnTo>
                      <a:pt x="1763" y="3869"/>
                    </a:lnTo>
                    <a:lnTo>
                      <a:pt x="1763" y="3869"/>
                    </a:lnTo>
                    <a:close/>
                    <a:moveTo>
                      <a:pt x="1763" y="3190"/>
                    </a:moveTo>
                    <a:lnTo>
                      <a:pt x="1763" y="3190"/>
                    </a:lnTo>
                    <a:lnTo>
                      <a:pt x="1726" y="3190"/>
                    </a:lnTo>
                    <a:lnTo>
                      <a:pt x="1690" y="3188"/>
                    </a:lnTo>
                    <a:lnTo>
                      <a:pt x="1654" y="3186"/>
                    </a:lnTo>
                    <a:lnTo>
                      <a:pt x="1617" y="3183"/>
                    </a:lnTo>
                    <a:lnTo>
                      <a:pt x="1581" y="3179"/>
                    </a:lnTo>
                    <a:lnTo>
                      <a:pt x="1546" y="3174"/>
                    </a:lnTo>
                    <a:lnTo>
                      <a:pt x="1511" y="3167"/>
                    </a:lnTo>
                    <a:lnTo>
                      <a:pt x="1476" y="3160"/>
                    </a:lnTo>
                    <a:lnTo>
                      <a:pt x="1441" y="3153"/>
                    </a:lnTo>
                    <a:lnTo>
                      <a:pt x="1407" y="3145"/>
                    </a:lnTo>
                    <a:lnTo>
                      <a:pt x="1373" y="3135"/>
                    </a:lnTo>
                    <a:lnTo>
                      <a:pt x="1339" y="3126"/>
                    </a:lnTo>
                    <a:lnTo>
                      <a:pt x="1306" y="3115"/>
                    </a:lnTo>
                    <a:lnTo>
                      <a:pt x="1272" y="3103"/>
                    </a:lnTo>
                    <a:lnTo>
                      <a:pt x="1240" y="3091"/>
                    </a:lnTo>
                    <a:lnTo>
                      <a:pt x="1208" y="3078"/>
                    </a:lnTo>
                    <a:lnTo>
                      <a:pt x="1176" y="3064"/>
                    </a:lnTo>
                    <a:lnTo>
                      <a:pt x="1145" y="3049"/>
                    </a:lnTo>
                    <a:lnTo>
                      <a:pt x="1114" y="3034"/>
                    </a:lnTo>
                    <a:lnTo>
                      <a:pt x="1083" y="3018"/>
                    </a:lnTo>
                    <a:lnTo>
                      <a:pt x="1053" y="3001"/>
                    </a:lnTo>
                    <a:lnTo>
                      <a:pt x="1024" y="2983"/>
                    </a:lnTo>
                    <a:lnTo>
                      <a:pt x="995" y="2965"/>
                    </a:lnTo>
                    <a:lnTo>
                      <a:pt x="966" y="2946"/>
                    </a:lnTo>
                    <a:lnTo>
                      <a:pt x="938" y="2927"/>
                    </a:lnTo>
                    <a:lnTo>
                      <a:pt x="909" y="2907"/>
                    </a:lnTo>
                    <a:lnTo>
                      <a:pt x="882" y="2886"/>
                    </a:lnTo>
                    <a:lnTo>
                      <a:pt x="856" y="2864"/>
                    </a:lnTo>
                    <a:lnTo>
                      <a:pt x="830" y="2842"/>
                    </a:lnTo>
                    <a:lnTo>
                      <a:pt x="804" y="2819"/>
                    </a:lnTo>
                    <a:lnTo>
                      <a:pt x="780" y="2796"/>
                    </a:lnTo>
                    <a:lnTo>
                      <a:pt x="754" y="2772"/>
                    </a:lnTo>
                    <a:lnTo>
                      <a:pt x="730" y="2748"/>
                    </a:lnTo>
                    <a:lnTo>
                      <a:pt x="707" y="2723"/>
                    </a:lnTo>
                    <a:lnTo>
                      <a:pt x="685" y="2697"/>
                    </a:lnTo>
                    <a:lnTo>
                      <a:pt x="663" y="2671"/>
                    </a:lnTo>
                    <a:lnTo>
                      <a:pt x="641" y="2644"/>
                    </a:lnTo>
                    <a:lnTo>
                      <a:pt x="621" y="2617"/>
                    </a:lnTo>
                    <a:lnTo>
                      <a:pt x="601" y="2589"/>
                    </a:lnTo>
                    <a:lnTo>
                      <a:pt x="581" y="2561"/>
                    </a:lnTo>
                    <a:lnTo>
                      <a:pt x="561" y="2533"/>
                    </a:lnTo>
                    <a:lnTo>
                      <a:pt x="543" y="2504"/>
                    </a:lnTo>
                    <a:lnTo>
                      <a:pt x="526" y="2473"/>
                    </a:lnTo>
                    <a:lnTo>
                      <a:pt x="509" y="2443"/>
                    </a:lnTo>
                    <a:lnTo>
                      <a:pt x="493" y="2413"/>
                    </a:lnTo>
                    <a:lnTo>
                      <a:pt x="478" y="2382"/>
                    </a:lnTo>
                    <a:lnTo>
                      <a:pt x="463" y="2351"/>
                    </a:lnTo>
                    <a:lnTo>
                      <a:pt x="449" y="2318"/>
                    </a:lnTo>
                    <a:lnTo>
                      <a:pt x="436" y="2286"/>
                    </a:lnTo>
                    <a:lnTo>
                      <a:pt x="424" y="2254"/>
                    </a:lnTo>
                    <a:lnTo>
                      <a:pt x="412" y="2221"/>
                    </a:lnTo>
                    <a:lnTo>
                      <a:pt x="401" y="2188"/>
                    </a:lnTo>
                    <a:lnTo>
                      <a:pt x="391" y="2153"/>
                    </a:lnTo>
                    <a:lnTo>
                      <a:pt x="382" y="2120"/>
                    </a:lnTo>
                    <a:lnTo>
                      <a:pt x="373" y="2085"/>
                    </a:lnTo>
                    <a:lnTo>
                      <a:pt x="366" y="2051"/>
                    </a:lnTo>
                    <a:lnTo>
                      <a:pt x="359" y="2016"/>
                    </a:lnTo>
                    <a:lnTo>
                      <a:pt x="353" y="1980"/>
                    </a:lnTo>
                    <a:lnTo>
                      <a:pt x="348" y="1945"/>
                    </a:lnTo>
                    <a:lnTo>
                      <a:pt x="344" y="1909"/>
                    </a:lnTo>
                    <a:lnTo>
                      <a:pt x="341" y="1873"/>
                    </a:lnTo>
                    <a:lnTo>
                      <a:pt x="339" y="1837"/>
                    </a:lnTo>
                    <a:lnTo>
                      <a:pt x="337" y="1800"/>
                    </a:lnTo>
                    <a:lnTo>
                      <a:pt x="337" y="1763"/>
                    </a:lnTo>
                    <a:lnTo>
                      <a:pt x="337" y="1763"/>
                    </a:lnTo>
                    <a:lnTo>
                      <a:pt x="337" y="1727"/>
                    </a:lnTo>
                    <a:lnTo>
                      <a:pt x="339" y="1690"/>
                    </a:lnTo>
                    <a:lnTo>
                      <a:pt x="341" y="1654"/>
                    </a:lnTo>
                    <a:lnTo>
                      <a:pt x="344" y="1617"/>
                    </a:lnTo>
                    <a:lnTo>
                      <a:pt x="348" y="1582"/>
                    </a:lnTo>
                    <a:lnTo>
                      <a:pt x="353" y="1546"/>
                    </a:lnTo>
                    <a:lnTo>
                      <a:pt x="359" y="1511"/>
                    </a:lnTo>
                    <a:lnTo>
                      <a:pt x="366" y="1475"/>
                    </a:lnTo>
                    <a:lnTo>
                      <a:pt x="373" y="1441"/>
                    </a:lnTo>
                    <a:lnTo>
                      <a:pt x="382" y="1407"/>
                    </a:lnTo>
                    <a:lnTo>
                      <a:pt x="391" y="1373"/>
                    </a:lnTo>
                    <a:lnTo>
                      <a:pt x="401" y="1339"/>
                    </a:lnTo>
                    <a:lnTo>
                      <a:pt x="412" y="1305"/>
                    </a:lnTo>
                    <a:lnTo>
                      <a:pt x="424" y="1273"/>
                    </a:lnTo>
                    <a:lnTo>
                      <a:pt x="436" y="1240"/>
                    </a:lnTo>
                    <a:lnTo>
                      <a:pt x="449" y="1208"/>
                    </a:lnTo>
                    <a:lnTo>
                      <a:pt x="463" y="1177"/>
                    </a:lnTo>
                    <a:lnTo>
                      <a:pt x="478" y="1145"/>
                    </a:lnTo>
                    <a:lnTo>
                      <a:pt x="493" y="1114"/>
                    </a:lnTo>
                    <a:lnTo>
                      <a:pt x="509" y="1083"/>
                    </a:lnTo>
                    <a:lnTo>
                      <a:pt x="526" y="1053"/>
                    </a:lnTo>
                    <a:lnTo>
                      <a:pt x="543" y="1024"/>
                    </a:lnTo>
                    <a:lnTo>
                      <a:pt x="561" y="995"/>
                    </a:lnTo>
                    <a:lnTo>
                      <a:pt x="581" y="965"/>
                    </a:lnTo>
                    <a:lnTo>
                      <a:pt x="601" y="937"/>
                    </a:lnTo>
                    <a:lnTo>
                      <a:pt x="621" y="910"/>
                    </a:lnTo>
                    <a:lnTo>
                      <a:pt x="641" y="883"/>
                    </a:lnTo>
                    <a:lnTo>
                      <a:pt x="663" y="856"/>
                    </a:lnTo>
                    <a:lnTo>
                      <a:pt x="685" y="830"/>
                    </a:lnTo>
                    <a:lnTo>
                      <a:pt x="707" y="805"/>
                    </a:lnTo>
                    <a:lnTo>
                      <a:pt x="730" y="779"/>
                    </a:lnTo>
                    <a:lnTo>
                      <a:pt x="754" y="754"/>
                    </a:lnTo>
                    <a:lnTo>
                      <a:pt x="780" y="731"/>
                    </a:lnTo>
                    <a:lnTo>
                      <a:pt x="804" y="707"/>
                    </a:lnTo>
                    <a:lnTo>
                      <a:pt x="830" y="685"/>
                    </a:lnTo>
                    <a:lnTo>
                      <a:pt x="856" y="663"/>
                    </a:lnTo>
                    <a:lnTo>
                      <a:pt x="882" y="642"/>
                    </a:lnTo>
                    <a:lnTo>
                      <a:pt x="909" y="620"/>
                    </a:lnTo>
                    <a:lnTo>
                      <a:pt x="938" y="600"/>
                    </a:lnTo>
                    <a:lnTo>
                      <a:pt x="966" y="580"/>
                    </a:lnTo>
                    <a:lnTo>
                      <a:pt x="995" y="561"/>
                    </a:lnTo>
                    <a:lnTo>
                      <a:pt x="1024" y="543"/>
                    </a:lnTo>
                    <a:lnTo>
                      <a:pt x="1053" y="526"/>
                    </a:lnTo>
                    <a:lnTo>
                      <a:pt x="1083" y="509"/>
                    </a:lnTo>
                    <a:lnTo>
                      <a:pt x="1114" y="493"/>
                    </a:lnTo>
                    <a:lnTo>
                      <a:pt x="1145" y="478"/>
                    </a:lnTo>
                    <a:lnTo>
                      <a:pt x="1176" y="462"/>
                    </a:lnTo>
                    <a:lnTo>
                      <a:pt x="1208" y="449"/>
                    </a:lnTo>
                    <a:lnTo>
                      <a:pt x="1240" y="435"/>
                    </a:lnTo>
                    <a:lnTo>
                      <a:pt x="1272" y="423"/>
                    </a:lnTo>
                    <a:lnTo>
                      <a:pt x="1306" y="412"/>
                    </a:lnTo>
                    <a:lnTo>
                      <a:pt x="1339" y="401"/>
                    </a:lnTo>
                    <a:lnTo>
                      <a:pt x="1373" y="391"/>
                    </a:lnTo>
                    <a:lnTo>
                      <a:pt x="1407" y="382"/>
                    </a:lnTo>
                    <a:lnTo>
                      <a:pt x="1441" y="373"/>
                    </a:lnTo>
                    <a:lnTo>
                      <a:pt x="1476" y="366"/>
                    </a:lnTo>
                    <a:lnTo>
                      <a:pt x="1511" y="359"/>
                    </a:lnTo>
                    <a:lnTo>
                      <a:pt x="1546" y="353"/>
                    </a:lnTo>
                    <a:lnTo>
                      <a:pt x="1581" y="348"/>
                    </a:lnTo>
                    <a:lnTo>
                      <a:pt x="1617" y="344"/>
                    </a:lnTo>
                    <a:lnTo>
                      <a:pt x="1654" y="341"/>
                    </a:lnTo>
                    <a:lnTo>
                      <a:pt x="1690" y="339"/>
                    </a:lnTo>
                    <a:lnTo>
                      <a:pt x="1726" y="338"/>
                    </a:lnTo>
                    <a:lnTo>
                      <a:pt x="1763" y="337"/>
                    </a:lnTo>
                    <a:lnTo>
                      <a:pt x="1763" y="337"/>
                    </a:lnTo>
                    <a:lnTo>
                      <a:pt x="1800" y="338"/>
                    </a:lnTo>
                    <a:lnTo>
                      <a:pt x="1837" y="339"/>
                    </a:lnTo>
                    <a:lnTo>
                      <a:pt x="1873" y="341"/>
                    </a:lnTo>
                    <a:lnTo>
                      <a:pt x="1909" y="344"/>
                    </a:lnTo>
                    <a:lnTo>
                      <a:pt x="1945" y="348"/>
                    </a:lnTo>
                    <a:lnTo>
                      <a:pt x="1980" y="353"/>
                    </a:lnTo>
                    <a:lnTo>
                      <a:pt x="2016" y="359"/>
                    </a:lnTo>
                    <a:lnTo>
                      <a:pt x="2051" y="366"/>
                    </a:lnTo>
                    <a:lnTo>
                      <a:pt x="2085" y="373"/>
                    </a:lnTo>
                    <a:lnTo>
                      <a:pt x="2119" y="382"/>
                    </a:lnTo>
                    <a:lnTo>
                      <a:pt x="2153" y="391"/>
                    </a:lnTo>
                    <a:lnTo>
                      <a:pt x="2188" y="401"/>
                    </a:lnTo>
                    <a:lnTo>
                      <a:pt x="2221" y="412"/>
                    </a:lnTo>
                    <a:lnTo>
                      <a:pt x="2254" y="423"/>
                    </a:lnTo>
                    <a:lnTo>
                      <a:pt x="2286" y="435"/>
                    </a:lnTo>
                    <a:lnTo>
                      <a:pt x="2318" y="449"/>
                    </a:lnTo>
                    <a:lnTo>
                      <a:pt x="2351" y="462"/>
                    </a:lnTo>
                    <a:lnTo>
                      <a:pt x="2382" y="478"/>
                    </a:lnTo>
                    <a:lnTo>
                      <a:pt x="2413" y="493"/>
                    </a:lnTo>
                    <a:lnTo>
                      <a:pt x="2443" y="509"/>
                    </a:lnTo>
                    <a:lnTo>
                      <a:pt x="2473" y="526"/>
                    </a:lnTo>
                    <a:lnTo>
                      <a:pt x="2502" y="543"/>
                    </a:lnTo>
                    <a:lnTo>
                      <a:pt x="2532" y="561"/>
                    </a:lnTo>
                    <a:lnTo>
                      <a:pt x="2561" y="580"/>
                    </a:lnTo>
                    <a:lnTo>
                      <a:pt x="2589" y="600"/>
                    </a:lnTo>
                    <a:lnTo>
                      <a:pt x="2616" y="620"/>
                    </a:lnTo>
                    <a:lnTo>
                      <a:pt x="2643" y="642"/>
                    </a:lnTo>
                    <a:lnTo>
                      <a:pt x="2670" y="663"/>
                    </a:lnTo>
                    <a:lnTo>
                      <a:pt x="2697" y="685"/>
                    </a:lnTo>
                    <a:lnTo>
                      <a:pt x="2722" y="707"/>
                    </a:lnTo>
                    <a:lnTo>
                      <a:pt x="2747" y="731"/>
                    </a:lnTo>
                    <a:lnTo>
                      <a:pt x="2772" y="754"/>
                    </a:lnTo>
                    <a:lnTo>
                      <a:pt x="2795" y="779"/>
                    </a:lnTo>
                    <a:lnTo>
                      <a:pt x="2819" y="805"/>
                    </a:lnTo>
                    <a:lnTo>
                      <a:pt x="2841" y="830"/>
                    </a:lnTo>
                    <a:lnTo>
                      <a:pt x="2864" y="856"/>
                    </a:lnTo>
                    <a:lnTo>
                      <a:pt x="2886" y="883"/>
                    </a:lnTo>
                    <a:lnTo>
                      <a:pt x="2906" y="910"/>
                    </a:lnTo>
                    <a:lnTo>
                      <a:pt x="2926" y="937"/>
                    </a:lnTo>
                    <a:lnTo>
                      <a:pt x="2946" y="965"/>
                    </a:lnTo>
                    <a:lnTo>
                      <a:pt x="2965" y="995"/>
                    </a:lnTo>
                    <a:lnTo>
                      <a:pt x="2983" y="1024"/>
                    </a:lnTo>
                    <a:lnTo>
                      <a:pt x="3000" y="1053"/>
                    </a:lnTo>
                    <a:lnTo>
                      <a:pt x="3017" y="1083"/>
                    </a:lnTo>
                    <a:lnTo>
                      <a:pt x="3033" y="1114"/>
                    </a:lnTo>
                    <a:lnTo>
                      <a:pt x="3049" y="1145"/>
                    </a:lnTo>
                    <a:lnTo>
                      <a:pt x="3064" y="1177"/>
                    </a:lnTo>
                    <a:lnTo>
                      <a:pt x="3078" y="1208"/>
                    </a:lnTo>
                    <a:lnTo>
                      <a:pt x="3091" y="1240"/>
                    </a:lnTo>
                    <a:lnTo>
                      <a:pt x="3103" y="1273"/>
                    </a:lnTo>
                    <a:lnTo>
                      <a:pt x="3115" y="1305"/>
                    </a:lnTo>
                    <a:lnTo>
                      <a:pt x="3125" y="1339"/>
                    </a:lnTo>
                    <a:lnTo>
                      <a:pt x="3135" y="1373"/>
                    </a:lnTo>
                    <a:lnTo>
                      <a:pt x="3144" y="1407"/>
                    </a:lnTo>
                    <a:lnTo>
                      <a:pt x="3153" y="1441"/>
                    </a:lnTo>
                    <a:lnTo>
                      <a:pt x="3160" y="1475"/>
                    </a:lnTo>
                    <a:lnTo>
                      <a:pt x="3167" y="1511"/>
                    </a:lnTo>
                    <a:lnTo>
                      <a:pt x="3173" y="1546"/>
                    </a:lnTo>
                    <a:lnTo>
                      <a:pt x="3178" y="1582"/>
                    </a:lnTo>
                    <a:lnTo>
                      <a:pt x="3182" y="1617"/>
                    </a:lnTo>
                    <a:lnTo>
                      <a:pt x="3185" y="1654"/>
                    </a:lnTo>
                    <a:lnTo>
                      <a:pt x="3187" y="1690"/>
                    </a:lnTo>
                    <a:lnTo>
                      <a:pt x="3189" y="1727"/>
                    </a:lnTo>
                    <a:lnTo>
                      <a:pt x="3189" y="1763"/>
                    </a:lnTo>
                    <a:lnTo>
                      <a:pt x="3189" y="1763"/>
                    </a:lnTo>
                    <a:lnTo>
                      <a:pt x="3189" y="1800"/>
                    </a:lnTo>
                    <a:lnTo>
                      <a:pt x="3187" y="1837"/>
                    </a:lnTo>
                    <a:lnTo>
                      <a:pt x="3185" y="1873"/>
                    </a:lnTo>
                    <a:lnTo>
                      <a:pt x="3182" y="1909"/>
                    </a:lnTo>
                    <a:lnTo>
                      <a:pt x="3178" y="1945"/>
                    </a:lnTo>
                    <a:lnTo>
                      <a:pt x="3173" y="1980"/>
                    </a:lnTo>
                    <a:lnTo>
                      <a:pt x="3167" y="2016"/>
                    </a:lnTo>
                    <a:lnTo>
                      <a:pt x="3160" y="2051"/>
                    </a:lnTo>
                    <a:lnTo>
                      <a:pt x="3153" y="2085"/>
                    </a:lnTo>
                    <a:lnTo>
                      <a:pt x="3144" y="2120"/>
                    </a:lnTo>
                    <a:lnTo>
                      <a:pt x="3135" y="2153"/>
                    </a:lnTo>
                    <a:lnTo>
                      <a:pt x="3125" y="2188"/>
                    </a:lnTo>
                    <a:lnTo>
                      <a:pt x="3115" y="2221"/>
                    </a:lnTo>
                    <a:lnTo>
                      <a:pt x="3103" y="2254"/>
                    </a:lnTo>
                    <a:lnTo>
                      <a:pt x="3091" y="2286"/>
                    </a:lnTo>
                    <a:lnTo>
                      <a:pt x="3078" y="2318"/>
                    </a:lnTo>
                    <a:lnTo>
                      <a:pt x="3064" y="2351"/>
                    </a:lnTo>
                    <a:lnTo>
                      <a:pt x="3049" y="2382"/>
                    </a:lnTo>
                    <a:lnTo>
                      <a:pt x="3033" y="2413"/>
                    </a:lnTo>
                    <a:lnTo>
                      <a:pt x="3017" y="2443"/>
                    </a:lnTo>
                    <a:lnTo>
                      <a:pt x="3000" y="2473"/>
                    </a:lnTo>
                    <a:lnTo>
                      <a:pt x="2983" y="2504"/>
                    </a:lnTo>
                    <a:lnTo>
                      <a:pt x="2965" y="2533"/>
                    </a:lnTo>
                    <a:lnTo>
                      <a:pt x="2946" y="2561"/>
                    </a:lnTo>
                    <a:lnTo>
                      <a:pt x="2926" y="2589"/>
                    </a:lnTo>
                    <a:lnTo>
                      <a:pt x="2906" y="2617"/>
                    </a:lnTo>
                    <a:lnTo>
                      <a:pt x="2886" y="2644"/>
                    </a:lnTo>
                    <a:lnTo>
                      <a:pt x="2864" y="2671"/>
                    </a:lnTo>
                    <a:lnTo>
                      <a:pt x="2841" y="2697"/>
                    </a:lnTo>
                    <a:lnTo>
                      <a:pt x="2819" y="2723"/>
                    </a:lnTo>
                    <a:lnTo>
                      <a:pt x="2795" y="2748"/>
                    </a:lnTo>
                    <a:lnTo>
                      <a:pt x="2772" y="2772"/>
                    </a:lnTo>
                    <a:lnTo>
                      <a:pt x="2747" y="2796"/>
                    </a:lnTo>
                    <a:lnTo>
                      <a:pt x="2722" y="2819"/>
                    </a:lnTo>
                    <a:lnTo>
                      <a:pt x="2697" y="2842"/>
                    </a:lnTo>
                    <a:lnTo>
                      <a:pt x="2670" y="2864"/>
                    </a:lnTo>
                    <a:lnTo>
                      <a:pt x="2643" y="2886"/>
                    </a:lnTo>
                    <a:lnTo>
                      <a:pt x="2616" y="2907"/>
                    </a:lnTo>
                    <a:lnTo>
                      <a:pt x="2589" y="2927"/>
                    </a:lnTo>
                    <a:lnTo>
                      <a:pt x="2561" y="2946"/>
                    </a:lnTo>
                    <a:lnTo>
                      <a:pt x="2532" y="2965"/>
                    </a:lnTo>
                    <a:lnTo>
                      <a:pt x="2502" y="2983"/>
                    </a:lnTo>
                    <a:lnTo>
                      <a:pt x="2473" y="3001"/>
                    </a:lnTo>
                    <a:lnTo>
                      <a:pt x="2443" y="3018"/>
                    </a:lnTo>
                    <a:lnTo>
                      <a:pt x="2413" y="3034"/>
                    </a:lnTo>
                    <a:lnTo>
                      <a:pt x="2382" y="3049"/>
                    </a:lnTo>
                    <a:lnTo>
                      <a:pt x="2351" y="3064"/>
                    </a:lnTo>
                    <a:lnTo>
                      <a:pt x="2318" y="3078"/>
                    </a:lnTo>
                    <a:lnTo>
                      <a:pt x="2286" y="3091"/>
                    </a:lnTo>
                    <a:lnTo>
                      <a:pt x="2254" y="3103"/>
                    </a:lnTo>
                    <a:lnTo>
                      <a:pt x="2221" y="3115"/>
                    </a:lnTo>
                    <a:lnTo>
                      <a:pt x="2188" y="3126"/>
                    </a:lnTo>
                    <a:lnTo>
                      <a:pt x="2153" y="3135"/>
                    </a:lnTo>
                    <a:lnTo>
                      <a:pt x="2119" y="3145"/>
                    </a:lnTo>
                    <a:lnTo>
                      <a:pt x="2085" y="3153"/>
                    </a:lnTo>
                    <a:lnTo>
                      <a:pt x="2051" y="3160"/>
                    </a:lnTo>
                    <a:lnTo>
                      <a:pt x="2016" y="3167"/>
                    </a:lnTo>
                    <a:lnTo>
                      <a:pt x="1980" y="3174"/>
                    </a:lnTo>
                    <a:lnTo>
                      <a:pt x="1945" y="3179"/>
                    </a:lnTo>
                    <a:lnTo>
                      <a:pt x="1909" y="3183"/>
                    </a:lnTo>
                    <a:lnTo>
                      <a:pt x="1873" y="3186"/>
                    </a:lnTo>
                    <a:lnTo>
                      <a:pt x="1837" y="3188"/>
                    </a:lnTo>
                    <a:lnTo>
                      <a:pt x="1800" y="3190"/>
                    </a:lnTo>
                    <a:lnTo>
                      <a:pt x="1763" y="3190"/>
                    </a:lnTo>
                    <a:lnTo>
                      <a:pt x="1763" y="319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199359" y="2749129"/>
                <a:ext cx="576064" cy="5760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mtClean="0">
                    <a:solidFill>
                      <a:srgbClr val="0070C0"/>
                    </a:solidFill>
                  </a:rPr>
                  <a:t>3</a:t>
                </a:r>
                <a:endParaRPr lang="en-US" sz="4400" b="1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4032511" y="1635891"/>
            <a:ext cx="552010" cy="883426"/>
            <a:chOff x="2625138" y="3870694"/>
            <a:chExt cx="700674" cy="1121345"/>
          </a:xfrm>
        </p:grpSpPr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2798937" y="4916391"/>
              <a:ext cx="347711" cy="75648"/>
            </a:xfrm>
            <a:custGeom>
              <a:avLst/>
              <a:gdLst>
                <a:gd name="T0" fmla="*/ 1835 w 1835"/>
                <a:gd name="T1" fmla="*/ 198 h 394"/>
                <a:gd name="T2" fmla="*/ 1830 w 1835"/>
                <a:gd name="T3" fmla="*/ 218 h 394"/>
                <a:gd name="T4" fmla="*/ 1816 w 1835"/>
                <a:gd name="T5" fmla="*/ 237 h 394"/>
                <a:gd name="T6" fmla="*/ 1794 w 1835"/>
                <a:gd name="T7" fmla="*/ 256 h 394"/>
                <a:gd name="T8" fmla="*/ 1763 w 1835"/>
                <a:gd name="T9" fmla="*/ 274 h 394"/>
                <a:gd name="T10" fmla="*/ 1725 w 1835"/>
                <a:gd name="T11" fmla="*/ 291 h 394"/>
                <a:gd name="T12" fmla="*/ 1678 w 1835"/>
                <a:gd name="T13" fmla="*/ 307 h 394"/>
                <a:gd name="T14" fmla="*/ 1625 w 1835"/>
                <a:gd name="T15" fmla="*/ 322 h 394"/>
                <a:gd name="T16" fmla="*/ 1567 w 1835"/>
                <a:gd name="T17" fmla="*/ 336 h 394"/>
                <a:gd name="T18" fmla="*/ 1431 w 1835"/>
                <a:gd name="T19" fmla="*/ 361 h 394"/>
                <a:gd name="T20" fmla="*/ 1275 w 1835"/>
                <a:gd name="T21" fmla="*/ 379 h 394"/>
                <a:gd name="T22" fmla="*/ 1102 w 1835"/>
                <a:gd name="T23" fmla="*/ 390 h 394"/>
                <a:gd name="T24" fmla="*/ 917 w 1835"/>
                <a:gd name="T25" fmla="*/ 394 h 394"/>
                <a:gd name="T26" fmla="*/ 823 w 1835"/>
                <a:gd name="T27" fmla="*/ 393 h 394"/>
                <a:gd name="T28" fmla="*/ 644 w 1835"/>
                <a:gd name="T29" fmla="*/ 386 h 394"/>
                <a:gd name="T30" fmla="*/ 479 w 1835"/>
                <a:gd name="T31" fmla="*/ 371 h 394"/>
                <a:gd name="T32" fmla="*/ 334 w 1835"/>
                <a:gd name="T33" fmla="*/ 349 h 394"/>
                <a:gd name="T34" fmla="*/ 238 w 1835"/>
                <a:gd name="T35" fmla="*/ 329 h 394"/>
                <a:gd name="T36" fmla="*/ 182 w 1835"/>
                <a:gd name="T37" fmla="*/ 315 h 394"/>
                <a:gd name="T38" fmla="*/ 132 w 1835"/>
                <a:gd name="T39" fmla="*/ 299 h 394"/>
                <a:gd name="T40" fmla="*/ 90 w 1835"/>
                <a:gd name="T41" fmla="*/ 283 h 394"/>
                <a:gd name="T42" fmla="*/ 55 w 1835"/>
                <a:gd name="T43" fmla="*/ 265 h 394"/>
                <a:gd name="T44" fmla="*/ 29 w 1835"/>
                <a:gd name="T45" fmla="*/ 247 h 394"/>
                <a:gd name="T46" fmla="*/ 10 w 1835"/>
                <a:gd name="T47" fmla="*/ 228 h 394"/>
                <a:gd name="T48" fmla="*/ 1 w 1835"/>
                <a:gd name="T49" fmla="*/ 208 h 394"/>
                <a:gd name="T50" fmla="*/ 0 w 1835"/>
                <a:gd name="T51" fmla="*/ 198 h 394"/>
                <a:gd name="T52" fmla="*/ 5 w 1835"/>
                <a:gd name="T53" fmla="*/ 177 h 394"/>
                <a:gd name="T54" fmla="*/ 18 w 1835"/>
                <a:gd name="T55" fmla="*/ 157 h 394"/>
                <a:gd name="T56" fmla="*/ 41 w 1835"/>
                <a:gd name="T57" fmla="*/ 139 h 394"/>
                <a:gd name="T58" fmla="*/ 72 w 1835"/>
                <a:gd name="T59" fmla="*/ 121 h 394"/>
                <a:gd name="T60" fmla="*/ 110 w 1835"/>
                <a:gd name="T61" fmla="*/ 104 h 394"/>
                <a:gd name="T62" fmla="*/ 157 w 1835"/>
                <a:gd name="T63" fmla="*/ 87 h 394"/>
                <a:gd name="T64" fmla="*/ 209 w 1835"/>
                <a:gd name="T65" fmla="*/ 72 h 394"/>
                <a:gd name="T66" fmla="*/ 268 w 1835"/>
                <a:gd name="T67" fmla="*/ 58 h 394"/>
                <a:gd name="T68" fmla="*/ 404 w 1835"/>
                <a:gd name="T69" fmla="*/ 35 h 394"/>
                <a:gd name="T70" fmla="*/ 560 w 1835"/>
                <a:gd name="T71" fmla="*/ 16 h 394"/>
                <a:gd name="T72" fmla="*/ 732 w 1835"/>
                <a:gd name="T73" fmla="*/ 4 h 394"/>
                <a:gd name="T74" fmla="*/ 917 w 1835"/>
                <a:gd name="T75" fmla="*/ 0 h 394"/>
                <a:gd name="T76" fmla="*/ 1011 w 1835"/>
                <a:gd name="T77" fmla="*/ 1 h 394"/>
                <a:gd name="T78" fmla="*/ 1191 w 1835"/>
                <a:gd name="T79" fmla="*/ 9 h 394"/>
                <a:gd name="T80" fmla="*/ 1354 w 1835"/>
                <a:gd name="T81" fmla="*/ 25 h 394"/>
                <a:gd name="T82" fmla="*/ 1501 w 1835"/>
                <a:gd name="T83" fmla="*/ 46 h 394"/>
                <a:gd name="T84" fmla="*/ 1597 w 1835"/>
                <a:gd name="T85" fmla="*/ 65 h 394"/>
                <a:gd name="T86" fmla="*/ 1653 w 1835"/>
                <a:gd name="T87" fmla="*/ 80 h 394"/>
                <a:gd name="T88" fmla="*/ 1702 w 1835"/>
                <a:gd name="T89" fmla="*/ 95 h 394"/>
                <a:gd name="T90" fmla="*/ 1745 w 1835"/>
                <a:gd name="T91" fmla="*/ 112 h 394"/>
                <a:gd name="T92" fmla="*/ 1779 w 1835"/>
                <a:gd name="T93" fmla="*/ 130 h 394"/>
                <a:gd name="T94" fmla="*/ 1806 w 1835"/>
                <a:gd name="T95" fmla="*/ 148 h 394"/>
                <a:gd name="T96" fmla="*/ 1824 w 1835"/>
                <a:gd name="T97" fmla="*/ 167 h 394"/>
                <a:gd name="T98" fmla="*/ 1834 w 1835"/>
                <a:gd name="T99" fmla="*/ 188 h 394"/>
                <a:gd name="T100" fmla="*/ 1835 w 1835"/>
                <a:gd name="T101" fmla="*/ 19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5" h="394">
                  <a:moveTo>
                    <a:pt x="1835" y="198"/>
                  </a:moveTo>
                  <a:lnTo>
                    <a:pt x="1835" y="198"/>
                  </a:lnTo>
                  <a:lnTo>
                    <a:pt x="1834" y="208"/>
                  </a:lnTo>
                  <a:lnTo>
                    <a:pt x="1830" y="218"/>
                  </a:lnTo>
                  <a:lnTo>
                    <a:pt x="1824" y="228"/>
                  </a:lnTo>
                  <a:lnTo>
                    <a:pt x="1816" y="237"/>
                  </a:lnTo>
                  <a:lnTo>
                    <a:pt x="1806" y="247"/>
                  </a:lnTo>
                  <a:lnTo>
                    <a:pt x="1794" y="256"/>
                  </a:lnTo>
                  <a:lnTo>
                    <a:pt x="1779" y="265"/>
                  </a:lnTo>
                  <a:lnTo>
                    <a:pt x="1763" y="274"/>
                  </a:lnTo>
                  <a:lnTo>
                    <a:pt x="1745" y="283"/>
                  </a:lnTo>
                  <a:lnTo>
                    <a:pt x="1725" y="291"/>
                  </a:lnTo>
                  <a:lnTo>
                    <a:pt x="1702" y="299"/>
                  </a:lnTo>
                  <a:lnTo>
                    <a:pt x="1678" y="307"/>
                  </a:lnTo>
                  <a:lnTo>
                    <a:pt x="1653" y="315"/>
                  </a:lnTo>
                  <a:lnTo>
                    <a:pt x="1625" y="322"/>
                  </a:lnTo>
                  <a:lnTo>
                    <a:pt x="1597" y="329"/>
                  </a:lnTo>
                  <a:lnTo>
                    <a:pt x="1567" y="336"/>
                  </a:lnTo>
                  <a:lnTo>
                    <a:pt x="1501" y="349"/>
                  </a:lnTo>
                  <a:lnTo>
                    <a:pt x="1431" y="361"/>
                  </a:lnTo>
                  <a:lnTo>
                    <a:pt x="1354" y="371"/>
                  </a:lnTo>
                  <a:lnTo>
                    <a:pt x="1275" y="379"/>
                  </a:lnTo>
                  <a:lnTo>
                    <a:pt x="1191" y="386"/>
                  </a:lnTo>
                  <a:lnTo>
                    <a:pt x="1102" y="390"/>
                  </a:lnTo>
                  <a:lnTo>
                    <a:pt x="1011" y="393"/>
                  </a:lnTo>
                  <a:lnTo>
                    <a:pt x="917" y="394"/>
                  </a:lnTo>
                  <a:lnTo>
                    <a:pt x="917" y="394"/>
                  </a:lnTo>
                  <a:lnTo>
                    <a:pt x="823" y="393"/>
                  </a:lnTo>
                  <a:lnTo>
                    <a:pt x="732" y="390"/>
                  </a:lnTo>
                  <a:lnTo>
                    <a:pt x="644" y="386"/>
                  </a:lnTo>
                  <a:lnTo>
                    <a:pt x="560" y="379"/>
                  </a:lnTo>
                  <a:lnTo>
                    <a:pt x="479" y="371"/>
                  </a:lnTo>
                  <a:lnTo>
                    <a:pt x="404" y="361"/>
                  </a:lnTo>
                  <a:lnTo>
                    <a:pt x="334" y="349"/>
                  </a:lnTo>
                  <a:lnTo>
                    <a:pt x="268" y="336"/>
                  </a:lnTo>
                  <a:lnTo>
                    <a:pt x="238" y="329"/>
                  </a:lnTo>
                  <a:lnTo>
                    <a:pt x="209" y="322"/>
                  </a:lnTo>
                  <a:lnTo>
                    <a:pt x="182" y="315"/>
                  </a:lnTo>
                  <a:lnTo>
                    <a:pt x="157" y="307"/>
                  </a:lnTo>
                  <a:lnTo>
                    <a:pt x="132" y="299"/>
                  </a:lnTo>
                  <a:lnTo>
                    <a:pt x="110" y="291"/>
                  </a:lnTo>
                  <a:lnTo>
                    <a:pt x="90" y="283"/>
                  </a:lnTo>
                  <a:lnTo>
                    <a:pt x="72" y="274"/>
                  </a:lnTo>
                  <a:lnTo>
                    <a:pt x="55" y="265"/>
                  </a:lnTo>
                  <a:lnTo>
                    <a:pt x="41" y="256"/>
                  </a:lnTo>
                  <a:lnTo>
                    <a:pt x="29" y="247"/>
                  </a:lnTo>
                  <a:lnTo>
                    <a:pt x="18" y="237"/>
                  </a:lnTo>
                  <a:lnTo>
                    <a:pt x="10" y="228"/>
                  </a:lnTo>
                  <a:lnTo>
                    <a:pt x="5" y="218"/>
                  </a:lnTo>
                  <a:lnTo>
                    <a:pt x="1" y="20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" y="188"/>
                  </a:lnTo>
                  <a:lnTo>
                    <a:pt x="5" y="177"/>
                  </a:lnTo>
                  <a:lnTo>
                    <a:pt x="10" y="167"/>
                  </a:lnTo>
                  <a:lnTo>
                    <a:pt x="18" y="157"/>
                  </a:lnTo>
                  <a:lnTo>
                    <a:pt x="29" y="148"/>
                  </a:lnTo>
                  <a:lnTo>
                    <a:pt x="41" y="139"/>
                  </a:lnTo>
                  <a:lnTo>
                    <a:pt x="55" y="130"/>
                  </a:lnTo>
                  <a:lnTo>
                    <a:pt x="72" y="121"/>
                  </a:lnTo>
                  <a:lnTo>
                    <a:pt x="90" y="112"/>
                  </a:lnTo>
                  <a:lnTo>
                    <a:pt x="110" y="104"/>
                  </a:lnTo>
                  <a:lnTo>
                    <a:pt x="132" y="95"/>
                  </a:lnTo>
                  <a:lnTo>
                    <a:pt x="157" y="87"/>
                  </a:lnTo>
                  <a:lnTo>
                    <a:pt x="182" y="80"/>
                  </a:lnTo>
                  <a:lnTo>
                    <a:pt x="209" y="72"/>
                  </a:lnTo>
                  <a:lnTo>
                    <a:pt x="238" y="65"/>
                  </a:lnTo>
                  <a:lnTo>
                    <a:pt x="268" y="58"/>
                  </a:lnTo>
                  <a:lnTo>
                    <a:pt x="334" y="46"/>
                  </a:lnTo>
                  <a:lnTo>
                    <a:pt x="404" y="35"/>
                  </a:lnTo>
                  <a:lnTo>
                    <a:pt x="479" y="25"/>
                  </a:lnTo>
                  <a:lnTo>
                    <a:pt x="560" y="16"/>
                  </a:lnTo>
                  <a:lnTo>
                    <a:pt x="644" y="9"/>
                  </a:lnTo>
                  <a:lnTo>
                    <a:pt x="732" y="4"/>
                  </a:lnTo>
                  <a:lnTo>
                    <a:pt x="823" y="1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1011" y="1"/>
                  </a:lnTo>
                  <a:lnTo>
                    <a:pt x="1102" y="4"/>
                  </a:lnTo>
                  <a:lnTo>
                    <a:pt x="1191" y="9"/>
                  </a:lnTo>
                  <a:lnTo>
                    <a:pt x="1275" y="16"/>
                  </a:lnTo>
                  <a:lnTo>
                    <a:pt x="1354" y="25"/>
                  </a:lnTo>
                  <a:lnTo>
                    <a:pt x="1431" y="35"/>
                  </a:lnTo>
                  <a:lnTo>
                    <a:pt x="1501" y="46"/>
                  </a:lnTo>
                  <a:lnTo>
                    <a:pt x="1567" y="58"/>
                  </a:lnTo>
                  <a:lnTo>
                    <a:pt x="1597" y="65"/>
                  </a:lnTo>
                  <a:lnTo>
                    <a:pt x="1625" y="72"/>
                  </a:lnTo>
                  <a:lnTo>
                    <a:pt x="1653" y="80"/>
                  </a:lnTo>
                  <a:lnTo>
                    <a:pt x="1678" y="87"/>
                  </a:lnTo>
                  <a:lnTo>
                    <a:pt x="1702" y="95"/>
                  </a:lnTo>
                  <a:lnTo>
                    <a:pt x="1725" y="104"/>
                  </a:lnTo>
                  <a:lnTo>
                    <a:pt x="1745" y="112"/>
                  </a:lnTo>
                  <a:lnTo>
                    <a:pt x="1763" y="121"/>
                  </a:lnTo>
                  <a:lnTo>
                    <a:pt x="1779" y="130"/>
                  </a:lnTo>
                  <a:lnTo>
                    <a:pt x="1794" y="139"/>
                  </a:lnTo>
                  <a:lnTo>
                    <a:pt x="1806" y="148"/>
                  </a:lnTo>
                  <a:lnTo>
                    <a:pt x="1816" y="157"/>
                  </a:lnTo>
                  <a:lnTo>
                    <a:pt x="1824" y="167"/>
                  </a:lnTo>
                  <a:lnTo>
                    <a:pt x="1830" y="177"/>
                  </a:lnTo>
                  <a:lnTo>
                    <a:pt x="1834" y="188"/>
                  </a:lnTo>
                  <a:lnTo>
                    <a:pt x="1835" y="198"/>
                  </a:lnTo>
                  <a:lnTo>
                    <a:pt x="1835" y="19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625138" y="3870694"/>
              <a:ext cx="700674" cy="1070474"/>
              <a:chOff x="1187624" y="2722226"/>
              <a:chExt cx="700674" cy="1070474"/>
            </a:xfrm>
            <a:solidFill>
              <a:srgbClr val="BF7400"/>
            </a:solidFill>
          </p:grpSpPr>
          <p:sp>
            <p:nvSpPr>
              <p:cNvPr id="50" name="Freeform 20"/>
              <p:cNvSpPr>
                <a:spLocks noEditPoints="1"/>
              </p:cNvSpPr>
              <p:nvPr/>
            </p:nvSpPr>
            <p:spPr bwMode="auto">
              <a:xfrm>
                <a:off x="1187624" y="2722226"/>
                <a:ext cx="700674" cy="1070474"/>
              </a:xfrm>
              <a:custGeom>
                <a:avLst/>
                <a:gdLst>
                  <a:gd name="T0" fmla="*/ 3490 w 3526"/>
                  <a:gd name="T1" fmla="*/ 1408 h 5386"/>
                  <a:gd name="T2" fmla="*/ 3352 w 3526"/>
                  <a:gd name="T3" fmla="*/ 999 h 5386"/>
                  <a:gd name="T4" fmla="*/ 3123 w 3526"/>
                  <a:gd name="T5" fmla="*/ 642 h 5386"/>
                  <a:gd name="T6" fmla="*/ 2818 w 3526"/>
                  <a:gd name="T7" fmla="*/ 351 h 5386"/>
                  <a:gd name="T8" fmla="*/ 2449 w 3526"/>
                  <a:gd name="T9" fmla="*/ 139 h 5386"/>
                  <a:gd name="T10" fmla="*/ 2032 w 3526"/>
                  <a:gd name="T11" fmla="*/ 21 h 5386"/>
                  <a:gd name="T12" fmla="*/ 1627 w 3526"/>
                  <a:gd name="T13" fmla="*/ 6 h 5386"/>
                  <a:gd name="T14" fmla="*/ 1198 w 3526"/>
                  <a:gd name="T15" fmla="*/ 93 h 5386"/>
                  <a:gd name="T16" fmla="*/ 813 w 3526"/>
                  <a:gd name="T17" fmla="*/ 278 h 5386"/>
                  <a:gd name="T18" fmla="*/ 487 w 3526"/>
                  <a:gd name="T19" fmla="*/ 547 h 5386"/>
                  <a:gd name="T20" fmla="*/ 234 w 3526"/>
                  <a:gd name="T21" fmla="*/ 886 h 5386"/>
                  <a:gd name="T22" fmla="*/ 68 w 3526"/>
                  <a:gd name="T23" fmla="*/ 1280 h 5386"/>
                  <a:gd name="T24" fmla="*/ 1 w 3526"/>
                  <a:gd name="T25" fmla="*/ 1718 h 5386"/>
                  <a:gd name="T26" fmla="*/ 5 w 3526"/>
                  <a:gd name="T27" fmla="*/ 1997 h 5386"/>
                  <a:gd name="T28" fmla="*/ 163 w 3526"/>
                  <a:gd name="T29" fmla="*/ 2772 h 5386"/>
                  <a:gd name="T30" fmla="*/ 482 w 3526"/>
                  <a:gd name="T31" fmla="*/ 3531 h 5386"/>
                  <a:gd name="T32" fmla="*/ 882 w 3526"/>
                  <a:gd name="T33" fmla="*/ 4222 h 5386"/>
                  <a:gd name="T34" fmla="*/ 1547 w 3526"/>
                  <a:gd name="T35" fmla="*/ 5133 h 5386"/>
                  <a:gd name="T36" fmla="*/ 1926 w 3526"/>
                  <a:gd name="T37" fmla="*/ 5198 h 5386"/>
                  <a:gd name="T38" fmla="*/ 2603 w 3526"/>
                  <a:gd name="T39" fmla="*/ 4285 h 5386"/>
                  <a:gd name="T40" fmla="*/ 3006 w 3526"/>
                  <a:gd name="T41" fmla="*/ 3604 h 5386"/>
                  <a:gd name="T42" fmla="*/ 3337 w 3526"/>
                  <a:gd name="T43" fmla="*/ 2850 h 5386"/>
                  <a:gd name="T44" fmla="*/ 3514 w 3526"/>
                  <a:gd name="T45" fmla="*/ 2073 h 5386"/>
                  <a:gd name="T46" fmla="*/ 3526 w 3526"/>
                  <a:gd name="T47" fmla="*/ 1763 h 5386"/>
                  <a:gd name="T48" fmla="*/ 1327 w 3526"/>
                  <a:gd name="T49" fmla="*/ 3800 h 5386"/>
                  <a:gd name="T50" fmla="*/ 861 w 3526"/>
                  <a:gd name="T51" fmla="*/ 3547 h 5386"/>
                  <a:gd name="T52" fmla="*/ 522 w 3526"/>
                  <a:gd name="T53" fmla="*/ 3144 h 5386"/>
                  <a:gd name="T54" fmla="*/ 585 w 3526"/>
                  <a:gd name="T55" fmla="*/ 3133 h 5386"/>
                  <a:gd name="T56" fmla="*/ 962 w 3526"/>
                  <a:gd name="T57" fmla="*/ 3422 h 5386"/>
                  <a:gd name="T58" fmla="*/ 1414 w 3526"/>
                  <a:gd name="T59" fmla="*/ 3593 h 5386"/>
                  <a:gd name="T60" fmla="*/ 1865 w 3526"/>
                  <a:gd name="T61" fmla="*/ 3627 h 5386"/>
                  <a:gd name="T62" fmla="*/ 2347 w 3526"/>
                  <a:gd name="T63" fmla="*/ 3524 h 5386"/>
                  <a:gd name="T64" fmla="*/ 2764 w 3526"/>
                  <a:gd name="T65" fmla="*/ 3291 h 5386"/>
                  <a:gd name="T66" fmla="*/ 3096 w 3526"/>
                  <a:gd name="T67" fmla="*/ 2951 h 5386"/>
                  <a:gd name="T68" fmla="*/ 2853 w 3526"/>
                  <a:gd name="T69" fmla="*/ 3362 h 5386"/>
                  <a:gd name="T70" fmla="*/ 2445 w 3526"/>
                  <a:gd name="T71" fmla="*/ 3695 h 5386"/>
                  <a:gd name="T72" fmla="*/ 1932 w 3526"/>
                  <a:gd name="T73" fmla="*/ 3859 h 5386"/>
                  <a:gd name="T74" fmla="*/ 1617 w 3526"/>
                  <a:gd name="T75" fmla="*/ 3183 h 5386"/>
                  <a:gd name="T76" fmla="*/ 1272 w 3526"/>
                  <a:gd name="T77" fmla="*/ 3103 h 5386"/>
                  <a:gd name="T78" fmla="*/ 966 w 3526"/>
                  <a:gd name="T79" fmla="*/ 2946 h 5386"/>
                  <a:gd name="T80" fmla="*/ 707 w 3526"/>
                  <a:gd name="T81" fmla="*/ 2723 h 5386"/>
                  <a:gd name="T82" fmla="*/ 509 w 3526"/>
                  <a:gd name="T83" fmla="*/ 2443 h 5386"/>
                  <a:gd name="T84" fmla="*/ 382 w 3526"/>
                  <a:gd name="T85" fmla="*/ 2120 h 5386"/>
                  <a:gd name="T86" fmla="*/ 337 w 3526"/>
                  <a:gd name="T87" fmla="*/ 1763 h 5386"/>
                  <a:gd name="T88" fmla="*/ 373 w 3526"/>
                  <a:gd name="T89" fmla="*/ 1441 h 5386"/>
                  <a:gd name="T90" fmla="*/ 493 w 3526"/>
                  <a:gd name="T91" fmla="*/ 1114 h 5386"/>
                  <a:gd name="T92" fmla="*/ 685 w 3526"/>
                  <a:gd name="T93" fmla="*/ 830 h 5386"/>
                  <a:gd name="T94" fmla="*/ 938 w 3526"/>
                  <a:gd name="T95" fmla="*/ 600 h 5386"/>
                  <a:gd name="T96" fmla="*/ 1240 w 3526"/>
                  <a:gd name="T97" fmla="*/ 435 h 5386"/>
                  <a:gd name="T98" fmla="*/ 1581 w 3526"/>
                  <a:gd name="T99" fmla="*/ 348 h 5386"/>
                  <a:gd name="T100" fmla="*/ 1909 w 3526"/>
                  <a:gd name="T101" fmla="*/ 344 h 5386"/>
                  <a:gd name="T102" fmla="*/ 2254 w 3526"/>
                  <a:gd name="T103" fmla="*/ 423 h 5386"/>
                  <a:gd name="T104" fmla="*/ 2561 w 3526"/>
                  <a:gd name="T105" fmla="*/ 580 h 5386"/>
                  <a:gd name="T106" fmla="*/ 2819 w 3526"/>
                  <a:gd name="T107" fmla="*/ 805 h 5386"/>
                  <a:gd name="T108" fmla="*/ 3017 w 3526"/>
                  <a:gd name="T109" fmla="*/ 1083 h 5386"/>
                  <a:gd name="T110" fmla="*/ 3144 w 3526"/>
                  <a:gd name="T111" fmla="*/ 1407 h 5386"/>
                  <a:gd name="T112" fmla="*/ 3189 w 3526"/>
                  <a:gd name="T113" fmla="*/ 1763 h 5386"/>
                  <a:gd name="T114" fmla="*/ 3153 w 3526"/>
                  <a:gd name="T115" fmla="*/ 2085 h 5386"/>
                  <a:gd name="T116" fmla="*/ 3033 w 3526"/>
                  <a:gd name="T117" fmla="*/ 2413 h 5386"/>
                  <a:gd name="T118" fmla="*/ 2841 w 3526"/>
                  <a:gd name="T119" fmla="*/ 2697 h 5386"/>
                  <a:gd name="T120" fmla="*/ 2589 w 3526"/>
                  <a:gd name="T121" fmla="*/ 2927 h 5386"/>
                  <a:gd name="T122" fmla="*/ 2286 w 3526"/>
                  <a:gd name="T123" fmla="*/ 3091 h 5386"/>
                  <a:gd name="T124" fmla="*/ 1945 w 3526"/>
                  <a:gd name="T125" fmla="*/ 3179 h 5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6" h="5386">
                    <a:moveTo>
                      <a:pt x="3526" y="1763"/>
                    </a:moveTo>
                    <a:lnTo>
                      <a:pt x="3526" y="1763"/>
                    </a:lnTo>
                    <a:lnTo>
                      <a:pt x="3525" y="1718"/>
                    </a:lnTo>
                    <a:lnTo>
                      <a:pt x="3523" y="1673"/>
                    </a:lnTo>
                    <a:lnTo>
                      <a:pt x="3521" y="1627"/>
                    </a:lnTo>
                    <a:lnTo>
                      <a:pt x="3517" y="1583"/>
                    </a:lnTo>
                    <a:lnTo>
                      <a:pt x="3512" y="1539"/>
                    </a:lnTo>
                    <a:lnTo>
                      <a:pt x="3505" y="1495"/>
                    </a:lnTo>
                    <a:lnTo>
                      <a:pt x="3498" y="1451"/>
                    </a:lnTo>
                    <a:lnTo>
                      <a:pt x="3490" y="1408"/>
                    </a:lnTo>
                    <a:lnTo>
                      <a:pt x="3481" y="1365"/>
                    </a:lnTo>
                    <a:lnTo>
                      <a:pt x="3470" y="1323"/>
                    </a:lnTo>
                    <a:lnTo>
                      <a:pt x="3459" y="1280"/>
                    </a:lnTo>
                    <a:lnTo>
                      <a:pt x="3447" y="1239"/>
                    </a:lnTo>
                    <a:lnTo>
                      <a:pt x="3434" y="1198"/>
                    </a:lnTo>
                    <a:lnTo>
                      <a:pt x="3419" y="1158"/>
                    </a:lnTo>
                    <a:lnTo>
                      <a:pt x="3404" y="1116"/>
                    </a:lnTo>
                    <a:lnTo>
                      <a:pt x="3387" y="1077"/>
                    </a:lnTo>
                    <a:lnTo>
                      <a:pt x="3370" y="1038"/>
                    </a:lnTo>
                    <a:lnTo>
                      <a:pt x="3352" y="999"/>
                    </a:lnTo>
                    <a:lnTo>
                      <a:pt x="3333" y="960"/>
                    </a:lnTo>
                    <a:lnTo>
                      <a:pt x="3313" y="923"/>
                    </a:lnTo>
                    <a:lnTo>
                      <a:pt x="3292" y="886"/>
                    </a:lnTo>
                    <a:lnTo>
                      <a:pt x="3271" y="849"/>
                    </a:lnTo>
                    <a:lnTo>
                      <a:pt x="3249" y="813"/>
                    </a:lnTo>
                    <a:lnTo>
                      <a:pt x="3225" y="777"/>
                    </a:lnTo>
                    <a:lnTo>
                      <a:pt x="3200" y="743"/>
                    </a:lnTo>
                    <a:lnTo>
                      <a:pt x="3175" y="708"/>
                    </a:lnTo>
                    <a:lnTo>
                      <a:pt x="3150" y="675"/>
                    </a:lnTo>
                    <a:lnTo>
                      <a:pt x="3123" y="642"/>
                    </a:lnTo>
                    <a:lnTo>
                      <a:pt x="3096" y="609"/>
                    </a:lnTo>
                    <a:lnTo>
                      <a:pt x="3068" y="578"/>
                    </a:lnTo>
                    <a:lnTo>
                      <a:pt x="3040" y="547"/>
                    </a:lnTo>
                    <a:lnTo>
                      <a:pt x="3009" y="517"/>
                    </a:lnTo>
                    <a:lnTo>
                      <a:pt x="2979" y="487"/>
                    </a:lnTo>
                    <a:lnTo>
                      <a:pt x="2948" y="458"/>
                    </a:lnTo>
                    <a:lnTo>
                      <a:pt x="2917" y="430"/>
                    </a:lnTo>
                    <a:lnTo>
                      <a:pt x="2885" y="403"/>
                    </a:lnTo>
                    <a:lnTo>
                      <a:pt x="2851" y="376"/>
                    </a:lnTo>
                    <a:lnTo>
                      <a:pt x="2818" y="351"/>
                    </a:lnTo>
                    <a:lnTo>
                      <a:pt x="2784" y="326"/>
                    </a:lnTo>
                    <a:lnTo>
                      <a:pt x="2749" y="302"/>
                    </a:lnTo>
                    <a:lnTo>
                      <a:pt x="2714" y="278"/>
                    </a:lnTo>
                    <a:lnTo>
                      <a:pt x="2677" y="255"/>
                    </a:lnTo>
                    <a:lnTo>
                      <a:pt x="2640" y="234"/>
                    </a:lnTo>
                    <a:lnTo>
                      <a:pt x="2603" y="213"/>
                    </a:lnTo>
                    <a:lnTo>
                      <a:pt x="2566" y="193"/>
                    </a:lnTo>
                    <a:lnTo>
                      <a:pt x="2528" y="174"/>
                    </a:lnTo>
                    <a:lnTo>
                      <a:pt x="2488" y="156"/>
                    </a:lnTo>
                    <a:lnTo>
                      <a:pt x="2449" y="139"/>
                    </a:lnTo>
                    <a:lnTo>
                      <a:pt x="2410" y="122"/>
                    </a:lnTo>
                    <a:lnTo>
                      <a:pt x="2370" y="107"/>
                    </a:lnTo>
                    <a:lnTo>
                      <a:pt x="2328" y="93"/>
                    </a:lnTo>
                    <a:lnTo>
                      <a:pt x="2287" y="79"/>
                    </a:lnTo>
                    <a:lnTo>
                      <a:pt x="2246" y="67"/>
                    </a:lnTo>
                    <a:lnTo>
                      <a:pt x="2204" y="56"/>
                    </a:lnTo>
                    <a:lnTo>
                      <a:pt x="2162" y="45"/>
                    </a:lnTo>
                    <a:lnTo>
                      <a:pt x="2118" y="36"/>
                    </a:lnTo>
                    <a:lnTo>
                      <a:pt x="2075" y="28"/>
                    </a:lnTo>
                    <a:lnTo>
                      <a:pt x="2032" y="21"/>
                    </a:lnTo>
                    <a:lnTo>
                      <a:pt x="1988" y="15"/>
                    </a:lnTo>
                    <a:lnTo>
                      <a:pt x="1943" y="9"/>
                    </a:lnTo>
                    <a:lnTo>
                      <a:pt x="1899" y="6"/>
                    </a:lnTo>
                    <a:lnTo>
                      <a:pt x="1854" y="3"/>
                    </a:lnTo>
                    <a:lnTo>
                      <a:pt x="1809" y="1"/>
                    </a:lnTo>
                    <a:lnTo>
                      <a:pt x="1763" y="0"/>
                    </a:lnTo>
                    <a:lnTo>
                      <a:pt x="1763" y="0"/>
                    </a:lnTo>
                    <a:lnTo>
                      <a:pt x="1718" y="1"/>
                    </a:lnTo>
                    <a:lnTo>
                      <a:pt x="1673" y="3"/>
                    </a:lnTo>
                    <a:lnTo>
                      <a:pt x="1627" y="6"/>
                    </a:lnTo>
                    <a:lnTo>
                      <a:pt x="1583" y="9"/>
                    </a:lnTo>
                    <a:lnTo>
                      <a:pt x="1539" y="15"/>
                    </a:lnTo>
                    <a:lnTo>
                      <a:pt x="1495" y="21"/>
                    </a:lnTo>
                    <a:lnTo>
                      <a:pt x="1451" y="28"/>
                    </a:lnTo>
                    <a:lnTo>
                      <a:pt x="1408" y="36"/>
                    </a:lnTo>
                    <a:lnTo>
                      <a:pt x="1365" y="45"/>
                    </a:lnTo>
                    <a:lnTo>
                      <a:pt x="1323" y="56"/>
                    </a:lnTo>
                    <a:lnTo>
                      <a:pt x="1280" y="67"/>
                    </a:lnTo>
                    <a:lnTo>
                      <a:pt x="1239" y="79"/>
                    </a:lnTo>
                    <a:lnTo>
                      <a:pt x="1198" y="93"/>
                    </a:lnTo>
                    <a:lnTo>
                      <a:pt x="1157" y="107"/>
                    </a:lnTo>
                    <a:lnTo>
                      <a:pt x="1117" y="122"/>
                    </a:lnTo>
                    <a:lnTo>
                      <a:pt x="1077" y="139"/>
                    </a:lnTo>
                    <a:lnTo>
                      <a:pt x="1038" y="156"/>
                    </a:lnTo>
                    <a:lnTo>
                      <a:pt x="999" y="174"/>
                    </a:lnTo>
                    <a:lnTo>
                      <a:pt x="961" y="193"/>
                    </a:lnTo>
                    <a:lnTo>
                      <a:pt x="923" y="213"/>
                    </a:lnTo>
                    <a:lnTo>
                      <a:pt x="886" y="234"/>
                    </a:lnTo>
                    <a:lnTo>
                      <a:pt x="849" y="255"/>
                    </a:lnTo>
                    <a:lnTo>
                      <a:pt x="813" y="278"/>
                    </a:lnTo>
                    <a:lnTo>
                      <a:pt x="778" y="302"/>
                    </a:lnTo>
                    <a:lnTo>
                      <a:pt x="742" y="326"/>
                    </a:lnTo>
                    <a:lnTo>
                      <a:pt x="708" y="351"/>
                    </a:lnTo>
                    <a:lnTo>
                      <a:pt x="675" y="376"/>
                    </a:lnTo>
                    <a:lnTo>
                      <a:pt x="642" y="403"/>
                    </a:lnTo>
                    <a:lnTo>
                      <a:pt x="610" y="430"/>
                    </a:lnTo>
                    <a:lnTo>
                      <a:pt x="577" y="458"/>
                    </a:lnTo>
                    <a:lnTo>
                      <a:pt x="547" y="487"/>
                    </a:lnTo>
                    <a:lnTo>
                      <a:pt x="517" y="517"/>
                    </a:lnTo>
                    <a:lnTo>
                      <a:pt x="487" y="547"/>
                    </a:lnTo>
                    <a:lnTo>
                      <a:pt x="459" y="578"/>
                    </a:lnTo>
                    <a:lnTo>
                      <a:pt x="431" y="609"/>
                    </a:lnTo>
                    <a:lnTo>
                      <a:pt x="402" y="642"/>
                    </a:lnTo>
                    <a:lnTo>
                      <a:pt x="376" y="675"/>
                    </a:lnTo>
                    <a:lnTo>
                      <a:pt x="350" y="708"/>
                    </a:lnTo>
                    <a:lnTo>
                      <a:pt x="326" y="743"/>
                    </a:lnTo>
                    <a:lnTo>
                      <a:pt x="302" y="777"/>
                    </a:lnTo>
                    <a:lnTo>
                      <a:pt x="278" y="813"/>
                    </a:lnTo>
                    <a:lnTo>
                      <a:pt x="256" y="849"/>
                    </a:lnTo>
                    <a:lnTo>
                      <a:pt x="234" y="886"/>
                    </a:lnTo>
                    <a:lnTo>
                      <a:pt x="213" y="923"/>
                    </a:lnTo>
                    <a:lnTo>
                      <a:pt x="193" y="960"/>
                    </a:lnTo>
                    <a:lnTo>
                      <a:pt x="174" y="999"/>
                    </a:lnTo>
                    <a:lnTo>
                      <a:pt x="156" y="1038"/>
                    </a:lnTo>
                    <a:lnTo>
                      <a:pt x="139" y="1077"/>
                    </a:lnTo>
                    <a:lnTo>
                      <a:pt x="123" y="1116"/>
                    </a:lnTo>
                    <a:lnTo>
                      <a:pt x="108" y="1158"/>
                    </a:lnTo>
                    <a:lnTo>
                      <a:pt x="93" y="1198"/>
                    </a:lnTo>
                    <a:lnTo>
                      <a:pt x="80" y="1239"/>
                    </a:lnTo>
                    <a:lnTo>
                      <a:pt x="68" y="1280"/>
                    </a:lnTo>
                    <a:lnTo>
                      <a:pt x="56" y="1323"/>
                    </a:lnTo>
                    <a:lnTo>
                      <a:pt x="45" y="1365"/>
                    </a:lnTo>
                    <a:lnTo>
                      <a:pt x="36" y="1408"/>
                    </a:lnTo>
                    <a:lnTo>
                      <a:pt x="28" y="1451"/>
                    </a:lnTo>
                    <a:lnTo>
                      <a:pt x="20" y="1495"/>
                    </a:lnTo>
                    <a:lnTo>
                      <a:pt x="14" y="1539"/>
                    </a:lnTo>
                    <a:lnTo>
                      <a:pt x="9" y="1583"/>
                    </a:lnTo>
                    <a:lnTo>
                      <a:pt x="5" y="1627"/>
                    </a:lnTo>
                    <a:lnTo>
                      <a:pt x="3" y="1673"/>
                    </a:lnTo>
                    <a:lnTo>
                      <a:pt x="1" y="1718"/>
                    </a:lnTo>
                    <a:lnTo>
                      <a:pt x="0" y="1763"/>
                    </a:lnTo>
                    <a:lnTo>
                      <a:pt x="0" y="1763"/>
                    </a:lnTo>
                    <a:lnTo>
                      <a:pt x="1" y="1805"/>
                    </a:lnTo>
                    <a:lnTo>
                      <a:pt x="1" y="1805"/>
                    </a:lnTo>
                    <a:lnTo>
                      <a:pt x="0" y="1844"/>
                    </a:lnTo>
                    <a:lnTo>
                      <a:pt x="0" y="1844"/>
                    </a:lnTo>
                    <a:lnTo>
                      <a:pt x="1" y="1882"/>
                    </a:lnTo>
                    <a:lnTo>
                      <a:pt x="2" y="1920"/>
                    </a:lnTo>
                    <a:lnTo>
                      <a:pt x="3" y="1958"/>
                    </a:lnTo>
                    <a:lnTo>
                      <a:pt x="5" y="1997"/>
                    </a:lnTo>
                    <a:lnTo>
                      <a:pt x="11" y="2073"/>
                    </a:lnTo>
                    <a:lnTo>
                      <a:pt x="20" y="2150"/>
                    </a:lnTo>
                    <a:lnTo>
                      <a:pt x="31" y="2228"/>
                    </a:lnTo>
                    <a:lnTo>
                      <a:pt x="44" y="2305"/>
                    </a:lnTo>
                    <a:lnTo>
                      <a:pt x="60" y="2383"/>
                    </a:lnTo>
                    <a:lnTo>
                      <a:pt x="77" y="2460"/>
                    </a:lnTo>
                    <a:lnTo>
                      <a:pt x="96" y="2539"/>
                    </a:lnTo>
                    <a:lnTo>
                      <a:pt x="116" y="2616"/>
                    </a:lnTo>
                    <a:lnTo>
                      <a:pt x="139" y="2694"/>
                    </a:lnTo>
                    <a:lnTo>
                      <a:pt x="163" y="2772"/>
                    </a:lnTo>
                    <a:lnTo>
                      <a:pt x="189" y="2850"/>
                    </a:lnTo>
                    <a:lnTo>
                      <a:pt x="216" y="2926"/>
                    </a:lnTo>
                    <a:lnTo>
                      <a:pt x="246" y="3004"/>
                    </a:lnTo>
                    <a:lnTo>
                      <a:pt x="276" y="3080"/>
                    </a:lnTo>
                    <a:lnTo>
                      <a:pt x="308" y="3156"/>
                    </a:lnTo>
                    <a:lnTo>
                      <a:pt x="340" y="3233"/>
                    </a:lnTo>
                    <a:lnTo>
                      <a:pt x="374" y="3307"/>
                    </a:lnTo>
                    <a:lnTo>
                      <a:pt x="410" y="3383"/>
                    </a:lnTo>
                    <a:lnTo>
                      <a:pt x="446" y="3457"/>
                    </a:lnTo>
                    <a:lnTo>
                      <a:pt x="482" y="3531"/>
                    </a:lnTo>
                    <a:lnTo>
                      <a:pt x="520" y="3604"/>
                    </a:lnTo>
                    <a:lnTo>
                      <a:pt x="558" y="3675"/>
                    </a:lnTo>
                    <a:lnTo>
                      <a:pt x="598" y="3748"/>
                    </a:lnTo>
                    <a:lnTo>
                      <a:pt x="637" y="3818"/>
                    </a:lnTo>
                    <a:lnTo>
                      <a:pt x="677" y="3888"/>
                    </a:lnTo>
                    <a:lnTo>
                      <a:pt x="717" y="3957"/>
                    </a:lnTo>
                    <a:lnTo>
                      <a:pt x="759" y="4025"/>
                    </a:lnTo>
                    <a:lnTo>
                      <a:pt x="800" y="4092"/>
                    </a:lnTo>
                    <a:lnTo>
                      <a:pt x="841" y="4157"/>
                    </a:lnTo>
                    <a:lnTo>
                      <a:pt x="882" y="4222"/>
                    </a:lnTo>
                    <a:lnTo>
                      <a:pt x="923" y="4285"/>
                    </a:lnTo>
                    <a:lnTo>
                      <a:pt x="965" y="4347"/>
                    </a:lnTo>
                    <a:lnTo>
                      <a:pt x="1046" y="4468"/>
                    </a:lnTo>
                    <a:lnTo>
                      <a:pt x="1127" y="4583"/>
                    </a:lnTo>
                    <a:lnTo>
                      <a:pt x="1205" y="4693"/>
                    </a:lnTo>
                    <a:lnTo>
                      <a:pt x="1281" y="4795"/>
                    </a:lnTo>
                    <a:lnTo>
                      <a:pt x="1354" y="4891"/>
                    </a:lnTo>
                    <a:lnTo>
                      <a:pt x="1423" y="4979"/>
                    </a:lnTo>
                    <a:lnTo>
                      <a:pt x="1488" y="5061"/>
                    </a:lnTo>
                    <a:lnTo>
                      <a:pt x="1547" y="5133"/>
                    </a:lnTo>
                    <a:lnTo>
                      <a:pt x="1600" y="5198"/>
                    </a:lnTo>
                    <a:lnTo>
                      <a:pt x="1648" y="5254"/>
                    </a:lnTo>
                    <a:lnTo>
                      <a:pt x="1688" y="5300"/>
                    </a:lnTo>
                    <a:lnTo>
                      <a:pt x="1743" y="5364"/>
                    </a:lnTo>
                    <a:lnTo>
                      <a:pt x="1763" y="5386"/>
                    </a:lnTo>
                    <a:lnTo>
                      <a:pt x="1763" y="5386"/>
                    </a:lnTo>
                    <a:lnTo>
                      <a:pt x="1783" y="5364"/>
                    </a:lnTo>
                    <a:lnTo>
                      <a:pt x="1839" y="5300"/>
                    </a:lnTo>
                    <a:lnTo>
                      <a:pt x="1879" y="5254"/>
                    </a:lnTo>
                    <a:lnTo>
                      <a:pt x="1926" y="5198"/>
                    </a:lnTo>
                    <a:lnTo>
                      <a:pt x="1979" y="5133"/>
                    </a:lnTo>
                    <a:lnTo>
                      <a:pt x="2039" y="5061"/>
                    </a:lnTo>
                    <a:lnTo>
                      <a:pt x="2103" y="4979"/>
                    </a:lnTo>
                    <a:lnTo>
                      <a:pt x="2172" y="4891"/>
                    </a:lnTo>
                    <a:lnTo>
                      <a:pt x="2245" y="4795"/>
                    </a:lnTo>
                    <a:lnTo>
                      <a:pt x="2321" y="4693"/>
                    </a:lnTo>
                    <a:lnTo>
                      <a:pt x="2400" y="4583"/>
                    </a:lnTo>
                    <a:lnTo>
                      <a:pt x="2480" y="4468"/>
                    </a:lnTo>
                    <a:lnTo>
                      <a:pt x="2562" y="4347"/>
                    </a:lnTo>
                    <a:lnTo>
                      <a:pt x="2603" y="4285"/>
                    </a:lnTo>
                    <a:lnTo>
                      <a:pt x="2644" y="4222"/>
                    </a:lnTo>
                    <a:lnTo>
                      <a:pt x="2685" y="4157"/>
                    </a:lnTo>
                    <a:lnTo>
                      <a:pt x="2727" y="4092"/>
                    </a:lnTo>
                    <a:lnTo>
                      <a:pt x="2768" y="4025"/>
                    </a:lnTo>
                    <a:lnTo>
                      <a:pt x="2809" y="3957"/>
                    </a:lnTo>
                    <a:lnTo>
                      <a:pt x="2849" y="3888"/>
                    </a:lnTo>
                    <a:lnTo>
                      <a:pt x="2890" y="3818"/>
                    </a:lnTo>
                    <a:lnTo>
                      <a:pt x="2929" y="3748"/>
                    </a:lnTo>
                    <a:lnTo>
                      <a:pt x="2968" y="3675"/>
                    </a:lnTo>
                    <a:lnTo>
                      <a:pt x="3006" y="3604"/>
                    </a:lnTo>
                    <a:lnTo>
                      <a:pt x="3045" y="3531"/>
                    </a:lnTo>
                    <a:lnTo>
                      <a:pt x="3081" y="3457"/>
                    </a:lnTo>
                    <a:lnTo>
                      <a:pt x="3117" y="3383"/>
                    </a:lnTo>
                    <a:lnTo>
                      <a:pt x="3152" y="3307"/>
                    </a:lnTo>
                    <a:lnTo>
                      <a:pt x="3186" y="3233"/>
                    </a:lnTo>
                    <a:lnTo>
                      <a:pt x="3219" y="3156"/>
                    </a:lnTo>
                    <a:lnTo>
                      <a:pt x="3251" y="3080"/>
                    </a:lnTo>
                    <a:lnTo>
                      <a:pt x="3281" y="3004"/>
                    </a:lnTo>
                    <a:lnTo>
                      <a:pt x="3310" y="2926"/>
                    </a:lnTo>
                    <a:lnTo>
                      <a:pt x="3337" y="2850"/>
                    </a:lnTo>
                    <a:lnTo>
                      <a:pt x="3363" y="2772"/>
                    </a:lnTo>
                    <a:lnTo>
                      <a:pt x="3387" y="2694"/>
                    </a:lnTo>
                    <a:lnTo>
                      <a:pt x="3411" y="2616"/>
                    </a:lnTo>
                    <a:lnTo>
                      <a:pt x="3431" y="2539"/>
                    </a:lnTo>
                    <a:lnTo>
                      <a:pt x="3450" y="2460"/>
                    </a:lnTo>
                    <a:lnTo>
                      <a:pt x="3467" y="2383"/>
                    </a:lnTo>
                    <a:lnTo>
                      <a:pt x="3482" y="2305"/>
                    </a:lnTo>
                    <a:lnTo>
                      <a:pt x="3495" y="2228"/>
                    </a:lnTo>
                    <a:lnTo>
                      <a:pt x="3506" y="2150"/>
                    </a:lnTo>
                    <a:lnTo>
                      <a:pt x="3514" y="2073"/>
                    </a:lnTo>
                    <a:lnTo>
                      <a:pt x="3521" y="1997"/>
                    </a:lnTo>
                    <a:lnTo>
                      <a:pt x="3523" y="1958"/>
                    </a:lnTo>
                    <a:lnTo>
                      <a:pt x="3524" y="1920"/>
                    </a:lnTo>
                    <a:lnTo>
                      <a:pt x="3525" y="1882"/>
                    </a:lnTo>
                    <a:lnTo>
                      <a:pt x="3526" y="1844"/>
                    </a:lnTo>
                    <a:lnTo>
                      <a:pt x="3526" y="1844"/>
                    </a:lnTo>
                    <a:lnTo>
                      <a:pt x="3525" y="1805"/>
                    </a:lnTo>
                    <a:lnTo>
                      <a:pt x="3525" y="1805"/>
                    </a:lnTo>
                    <a:lnTo>
                      <a:pt x="3526" y="1763"/>
                    </a:lnTo>
                    <a:lnTo>
                      <a:pt x="3526" y="1763"/>
                    </a:lnTo>
                    <a:close/>
                    <a:moveTo>
                      <a:pt x="1763" y="3869"/>
                    </a:moveTo>
                    <a:lnTo>
                      <a:pt x="1763" y="3869"/>
                    </a:lnTo>
                    <a:lnTo>
                      <a:pt x="1707" y="3868"/>
                    </a:lnTo>
                    <a:lnTo>
                      <a:pt x="1651" y="3864"/>
                    </a:lnTo>
                    <a:lnTo>
                      <a:pt x="1594" y="3859"/>
                    </a:lnTo>
                    <a:lnTo>
                      <a:pt x="1540" y="3851"/>
                    </a:lnTo>
                    <a:lnTo>
                      <a:pt x="1486" y="3841"/>
                    </a:lnTo>
                    <a:lnTo>
                      <a:pt x="1432" y="3829"/>
                    </a:lnTo>
                    <a:lnTo>
                      <a:pt x="1379" y="3816"/>
                    </a:lnTo>
                    <a:lnTo>
                      <a:pt x="1327" y="3800"/>
                    </a:lnTo>
                    <a:lnTo>
                      <a:pt x="1276" y="3783"/>
                    </a:lnTo>
                    <a:lnTo>
                      <a:pt x="1226" y="3764"/>
                    </a:lnTo>
                    <a:lnTo>
                      <a:pt x="1177" y="3742"/>
                    </a:lnTo>
                    <a:lnTo>
                      <a:pt x="1129" y="3720"/>
                    </a:lnTo>
                    <a:lnTo>
                      <a:pt x="1081" y="3695"/>
                    </a:lnTo>
                    <a:lnTo>
                      <a:pt x="1035" y="3668"/>
                    </a:lnTo>
                    <a:lnTo>
                      <a:pt x="990" y="3640"/>
                    </a:lnTo>
                    <a:lnTo>
                      <a:pt x="946" y="3611"/>
                    </a:lnTo>
                    <a:lnTo>
                      <a:pt x="903" y="3580"/>
                    </a:lnTo>
                    <a:lnTo>
                      <a:pt x="861" y="3547"/>
                    </a:lnTo>
                    <a:lnTo>
                      <a:pt x="821" y="3513"/>
                    </a:lnTo>
                    <a:lnTo>
                      <a:pt x="782" y="3476"/>
                    </a:lnTo>
                    <a:lnTo>
                      <a:pt x="744" y="3440"/>
                    </a:lnTo>
                    <a:lnTo>
                      <a:pt x="708" y="3401"/>
                    </a:lnTo>
                    <a:lnTo>
                      <a:pt x="673" y="3362"/>
                    </a:lnTo>
                    <a:lnTo>
                      <a:pt x="640" y="3320"/>
                    </a:lnTo>
                    <a:lnTo>
                      <a:pt x="608" y="3278"/>
                    </a:lnTo>
                    <a:lnTo>
                      <a:pt x="577" y="3235"/>
                    </a:lnTo>
                    <a:lnTo>
                      <a:pt x="549" y="3190"/>
                    </a:lnTo>
                    <a:lnTo>
                      <a:pt x="522" y="3144"/>
                    </a:lnTo>
                    <a:lnTo>
                      <a:pt x="497" y="3097"/>
                    </a:lnTo>
                    <a:lnTo>
                      <a:pt x="473" y="3050"/>
                    </a:lnTo>
                    <a:lnTo>
                      <a:pt x="451" y="3001"/>
                    </a:lnTo>
                    <a:lnTo>
                      <a:pt x="431" y="2951"/>
                    </a:lnTo>
                    <a:lnTo>
                      <a:pt x="431" y="2951"/>
                    </a:lnTo>
                    <a:lnTo>
                      <a:pt x="460" y="2989"/>
                    </a:lnTo>
                    <a:lnTo>
                      <a:pt x="489" y="3027"/>
                    </a:lnTo>
                    <a:lnTo>
                      <a:pt x="520" y="3063"/>
                    </a:lnTo>
                    <a:lnTo>
                      <a:pt x="551" y="3098"/>
                    </a:lnTo>
                    <a:lnTo>
                      <a:pt x="585" y="3133"/>
                    </a:lnTo>
                    <a:lnTo>
                      <a:pt x="618" y="3166"/>
                    </a:lnTo>
                    <a:lnTo>
                      <a:pt x="653" y="3199"/>
                    </a:lnTo>
                    <a:lnTo>
                      <a:pt x="688" y="3231"/>
                    </a:lnTo>
                    <a:lnTo>
                      <a:pt x="724" y="3261"/>
                    </a:lnTo>
                    <a:lnTo>
                      <a:pt x="763" y="3291"/>
                    </a:lnTo>
                    <a:lnTo>
                      <a:pt x="801" y="3319"/>
                    </a:lnTo>
                    <a:lnTo>
                      <a:pt x="840" y="3347"/>
                    </a:lnTo>
                    <a:lnTo>
                      <a:pt x="879" y="3373"/>
                    </a:lnTo>
                    <a:lnTo>
                      <a:pt x="920" y="3398"/>
                    </a:lnTo>
                    <a:lnTo>
                      <a:pt x="962" y="3422"/>
                    </a:lnTo>
                    <a:lnTo>
                      <a:pt x="1004" y="3445"/>
                    </a:lnTo>
                    <a:lnTo>
                      <a:pt x="1047" y="3466"/>
                    </a:lnTo>
                    <a:lnTo>
                      <a:pt x="1090" y="3487"/>
                    </a:lnTo>
                    <a:lnTo>
                      <a:pt x="1135" y="3506"/>
                    </a:lnTo>
                    <a:lnTo>
                      <a:pt x="1180" y="3524"/>
                    </a:lnTo>
                    <a:lnTo>
                      <a:pt x="1225" y="3541"/>
                    </a:lnTo>
                    <a:lnTo>
                      <a:pt x="1271" y="3556"/>
                    </a:lnTo>
                    <a:lnTo>
                      <a:pt x="1319" y="3570"/>
                    </a:lnTo>
                    <a:lnTo>
                      <a:pt x="1366" y="3582"/>
                    </a:lnTo>
                    <a:lnTo>
                      <a:pt x="1414" y="3593"/>
                    </a:lnTo>
                    <a:lnTo>
                      <a:pt x="1463" y="3603"/>
                    </a:lnTo>
                    <a:lnTo>
                      <a:pt x="1512" y="3611"/>
                    </a:lnTo>
                    <a:lnTo>
                      <a:pt x="1561" y="3618"/>
                    </a:lnTo>
                    <a:lnTo>
                      <a:pt x="1610" y="3623"/>
                    </a:lnTo>
                    <a:lnTo>
                      <a:pt x="1662" y="3627"/>
                    </a:lnTo>
                    <a:lnTo>
                      <a:pt x="1712" y="3630"/>
                    </a:lnTo>
                    <a:lnTo>
                      <a:pt x="1763" y="3630"/>
                    </a:lnTo>
                    <a:lnTo>
                      <a:pt x="1763" y="3630"/>
                    </a:lnTo>
                    <a:lnTo>
                      <a:pt x="1815" y="3630"/>
                    </a:lnTo>
                    <a:lnTo>
                      <a:pt x="1865" y="3627"/>
                    </a:lnTo>
                    <a:lnTo>
                      <a:pt x="1915" y="3623"/>
                    </a:lnTo>
                    <a:lnTo>
                      <a:pt x="1965" y="3618"/>
                    </a:lnTo>
                    <a:lnTo>
                      <a:pt x="2015" y="3611"/>
                    </a:lnTo>
                    <a:lnTo>
                      <a:pt x="2064" y="3603"/>
                    </a:lnTo>
                    <a:lnTo>
                      <a:pt x="2112" y="3593"/>
                    </a:lnTo>
                    <a:lnTo>
                      <a:pt x="2161" y="3582"/>
                    </a:lnTo>
                    <a:lnTo>
                      <a:pt x="2208" y="3570"/>
                    </a:lnTo>
                    <a:lnTo>
                      <a:pt x="2255" y="3556"/>
                    </a:lnTo>
                    <a:lnTo>
                      <a:pt x="2301" y="3541"/>
                    </a:lnTo>
                    <a:lnTo>
                      <a:pt x="2347" y="3524"/>
                    </a:lnTo>
                    <a:lnTo>
                      <a:pt x="2392" y="3506"/>
                    </a:lnTo>
                    <a:lnTo>
                      <a:pt x="2436" y="3487"/>
                    </a:lnTo>
                    <a:lnTo>
                      <a:pt x="2479" y="3466"/>
                    </a:lnTo>
                    <a:lnTo>
                      <a:pt x="2523" y="3445"/>
                    </a:lnTo>
                    <a:lnTo>
                      <a:pt x="2565" y="3422"/>
                    </a:lnTo>
                    <a:lnTo>
                      <a:pt x="2606" y="3398"/>
                    </a:lnTo>
                    <a:lnTo>
                      <a:pt x="2647" y="3373"/>
                    </a:lnTo>
                    <a:lnTo>
                      <a:pt x="2687" y="3347"/>
                    </a:lnTo>
                    <a:lnTo>
                      <a:pt x="2726" y="3319"/>
                    </a:lnTo>
                    <a:lnTo>
                      <a:pt x="2764" y="3291"/>
                    </a:lnTo>
                    <a:lnTo>
                      <a:pt x="2801" y="3261"/>
                    </a:lnTo>
                    <a:lnTo>
                      <a:pt x="2838" y="3231"/>
                    </a:lnTo>
                    <a:lnTo>
                      <a:pt x="2874" y="3199"/>
                    </a:lnTo>
                    <a:lnTo>
                      <a:pt x="2909" y="3166"/>
                    </a:lnTo>
                    <a:lnTo>
                      <a:pt x="2942" y="3133"/>
                    </a:lnTo>
                    <a:lnTo>
                      <a:pt x="2975" y="3098"/>
                    </a:lnTo>
                    <a:lnTo>
                      <a:pt x="3006" y="3063"/>
                    </a:lnTo>
                    <a:lnTo>
                      <a:pt x="3038" y="3027"/>
                    </a:lnTo>
                    <a:lnTo>
                      <a:pt x="3067" y="2989"/>
                    </a:lnTo>
                    <a:lnTo>
                      <a:pt x="3096" y="2951"/>
                    </a:lnTo>
                    <a:lnTo>
                      <a:pt x="3096" y="2951"/>
                    </a:lnTo>
                    <a:lnTo>
                      <a:pt x="3076" y="3001"/>
                    </a:lnTo>
                    <a:lnTo>
                      <a:pt x="3054" y="3050"/>
                    </a:lnTo>
                    <a:lnTo>
                      <a:pt x="3029" y="3097"/>
                    </a:lnTo>
                    <a:lnTo>
                      <a:pt x="3004" y="3144"/>
                    </a:lnTo>
                    <a:lnTo>
                      <a:pt x="2977" y="3190"/>
                    </a:lnTo>
                    <a:lnTo>
                      <a:pt x="2949" y="3235"/>
                    </a:lnTo>
                    <a:lnTo>
                      <a:pt x="2918" y="3278"/>
                    </a:lnTo>
                    <a:lnTo>
                      <a:pt x="2887" y="3320"/>
                    </a:lnTo>
                    <a:lnTo>
                      <a:pt x="2853" y="3362"/>
                    </a:lnTo>
                    <a:lnTo>
                      <a:pt x="2818" y="3401"/>
                    </a:lnTo>
                    <a:lnTo>
                      <a:pt x="2782" y="3440"/>
                    </a:lnTo>
                    <a:lnTo>
                      <a:pt x="2744" y="3476"/>
                    </a:lnTo>
                    <a:lnTo>
                      <a:pt x="2706" y="3513"/>
                    </a:lnTo>
                    <a:lnTo>
                      <a:pt x="2665" y="3547"/>
                    </a:lnTo>
                    <a:lnTo>
                      <a:pt x="2623" y="3580"/>
                    </a:lnTo>
                    <a:lnTo>
                      <a:pt x="2581" y="3611"/>
                    </a:lnTo>
                    <a:lnTo>
                      <a:pt x="2537" y="3640"/>
                    </a:lnTo>
                    <a:lnTo>
                      <a:pt x="2491" y="3668"/>
                    </a:lnTo>
                    <a:lnTo>
                      <a:pt x="2445" y="3695"/>
                    </a:lnTo>
                    <a:lnTo>
                      <a:pt x="2398" y="3720"/>
                    </a:lnTo>
                    <a:lnTo>
                      <a:pt x="2350" y="3742"/>
                    </a:lnTo>
                    <a:lnTo>
                      <a:pt x="2300" y="3764"/>
                    </a:lnTo>
                    <a:lnTo>
                      <a:pt x="2250" y="3783"/>
                    </a:lnTo>
                    <a:lnTo>
                      <a:pt x="2199" y="3800"/>
                    </a:lnTo>
                    <a:lnTo>
                      <a:pt x="2147" y="3816"/>
                    </a:lnTo>
                    <a:lnTo>
                      <a:pt x="2094" y="3829"/>
                    </a:lnTo>
                    <a:lnTo>
                      <a:pt x="2041" y="3841"/>
                    </a:lnTo>
                    <a:lnTo>
                      <a:pt x="1987" y="3851"/>
                    </a:lnTo>
                    <a:lnTo>
                      <a:pt x="1932" y="3859"/>
                    </a:lnTo>
                    <a:lnTo>
                      <a:pt x="1876" y="3864"/>
                    </a:lnTo>
                    <a:lnTo>
                      <a:pt x="1820" y="3868"/>
                    </a:lnTo>
                    <a:lnTo>
                      <a:pt x="1763" y="3869"/>
                    </a:lnTo>
                    <a:lnTo>
                      <a:pt x="1763" y="3869"/>
                    </a:lnTo>
                    <a:close/>
                    <a:moveTo>
                      <a:pt x="1763" y="3190"/>
                    </a:moveTo>
                    <a:lnTo>
                      <a:pt x="1763" y="3190"/>
                    </a:lnTo>
                    <a:lnTo>
                      <a:pt x="1726" y="3190"/>
                    </a:lnTo>
                    <a:lnTo>
                      <a:pt x="1690" y="3188"/>
                    </a:lnTo>
                    <a:lnTo>
                      <a:pt x="1654" y="3186"/>
                    </a:lnTo>
                    <a:lnTo>
                      <a:pt x="1617" y="3183"/>
                    </a:lnTo>
                    <a:lnTo>
                      <a:pt x="1581" y="3179"/>
                    </a:lnTo>
                    <a:lnTo>
                      <a:pt x="1546" y="3174"/>
                    </a:lnTo>
                    <a:lnTo>
                      <a:pt x="1511" y="3167"/>
                    </a:lnTo>
                    <a:lnTo>
                      <a:pt x="1476" y="3160"/>
                    </a:lnTo>
                    <a:lnTo>
                      <a:pt x="1441" y="3153"/>
                    </a:lnTo>
                    <a:lnTo>
                      <a:pt x="1407" y="3145"/>
                    </a:lnTo>
                    <a:lnTo>
                      <a:pt x="1373" y="3135"/>
                    </a:lnTo>
                    <a:lnTo>
                      <a:pt x="1339" y="3126"/>
                    </a:lnTo>
                    <a:lnTo>
                      <a:pt x="1306" y="3115"/>
                    </a:lnTo>
                    <a:lnTo>
                      <a:pt x="1272" y="3103"/>
                    </a:lnTo>
                    <a:lnTo>
                      <a:pt x="1240" y="3091"/>
                    </a:lnTo>
                    <a:lnTo>
                      <a:pt x="1208" y="3078"/>
                    </a:lnTo>
                    <a:lnTo>
                      <a:pt x="1176" y="3064"/>
                    </a:lnTo>
                    <a:lnTo>
                      <a:pt x="1145" y="3049"/>
                    </a:lnTo>
                    <a:lnTo>
                      <a:pt x="1114" y="3034"/>
                    </a:lnTo>
                    <a:lnTo>
                      <a:pt x="1083" y="3018"/>
                    </a:lnTo>
                    <a:lnTo>
                      <a:pt x="1053" y="3001"/>
                    </a:lnTo>
                    <a:lnTo>
                      <a:pt x="1024" y="2983"/>
                    </a:lnTo>
                    <a:lnTo>
                      <a:pt x="995" y="2965"/>
                    </a:lnTo>
                    <a:lnTo>
                      <a:pt x="966" y="2946"/>
                    </a:lnTo>
                    <a:lnTo>
                      <a:pt x="938" y="2927"/>
                    </a:lnTo>
                    <a:lnTo>
                      <a:pt x="909" y="2907"/>
                    </a:lnTo>
                    <a:lnTo>
                      <a:pt x="882" y="2886"/>
                    </a:lnTo>
                    <a:lnTo>
                      <a:pt x="856" y="2864"/>
                    </a:lnTo>
                    <a:lnTo>
                      <a:pt x="830" y="2842"/>
                    </a:lnTo>
                    <a:lnTo>
                      <a:pt x="804" y="2819"/>
                    </a:lnTo>
                    <a:lnTo>
                      <a:pt x="780" y="2796"/>
                    </a:lnTo>
                    <a:lnTo>
                      <a:pt x="754" y="2772"/>
                    </a:lnTo>
                    <a:lnTo>
                      <a:pt x="730" y="2748"/>
                    </a:lnTo>
                    <a:lnTo>
                      <a:pt x="707" y="2723"/>
                    </a:lnTo>
                    <a:lnTo>
                      <a:pt x="685" y="2697"/>
                    </a:lnTo>
                    <a:lnTo>
                      <a:pt x="663" y="2671"/>
                    </a:lnTo>
                    <a:lnTo>
                      <a:pt x="641" y="2644"/>
                    </a:lnTo>
                    <a:lnTo>
                      <a:pt x="621" y="2617"/>
                    </a:lnTo>
                    <a:lnTo>
                      <a:pt x="601" y="2589"/>
                    </a:lnTo>
                    <a:lnTo>
                      <a:pt x="581" y="2561"/>
                    </a:lnTo>
                    <a:lnTo>
                      <a:pt x="561" y="2533"/>
                    </a:lnTo>
                    <a:lnTo>
                      <a:pt x="543" y="2504"/>
                    </a:lnTo>
                    <a:lnTo>
                      <a:pt x="526" y="2473"/>
                    </a:lnTo>
                    <a:lnTo>
                      <a:pt x="509" y="2443"/>
                    </a:lnTo>
                    <a:lnTo>
                      <a:pt x="493" y="2413"/>
                    </a:lnTo>
                    <a:lnTo>
                      <a:pt x="478" y="2382"/>
                    </a:lnTo>
                    <a:lnTo>
                      <a:pt x="463" y="2351"/>
                    </a:lnTo>
                    <a:lnTo>
                      <a:pt x="449" y="2318"/>
                    </a:lnTo>
                    <a:lnTo>
                      <a:pt x="436" y="2286"/>
                    </a:lnTo>
                    <a:lnTo>
                      <a:pt x="424" y="2254"/>
                    </a:lnTo>
                    <a:lnTo>
                      <a:pt x="412" y="2221"/>
                    </a:lnTo>
                    <a:lnTo>
                      <a:pt x="401" y="2188"/>
                    </a:lnTo>
                    <a:lnTo>
                      <a:pt x="391" y="2153"/>
                    </a:lnTo>
                    <a:lnTo>
                      <a:pt x="382" y="2120"/>
                    </a:lnTo>
                    <a:lnTo>
                      <a:pt x="373" y="2085"/>
                    </a:lnTo>
                    <a:lnTo>
                      <a:pt x="366" y="2051"/>
                    </a:lnTo>
                    <a:lnTo>
                      <a:pt x="359" y="2016"/>
                    </a:lnTo>
                    <a:lnTo>
                      <a:pt x="353" y="1980"/>
                    </a:lnTo>
                    <a:lnTo>
                      <a:pt x="348" y="1945"/>
                    </a:lnTo>
                    <a:lnTo>
                      <a:pt x="344" y="1909"/>
                    </a:lnTo>
                    <a:lnTo>
                      <a:pt x="341" y="1873"/>
                    </a:lnTo>
                    <a:lnTo>
                      <a:pt x="339" y="1837"/>
                    </a:lnTo>
                    <a:lnTo>
                      <a:pt x="337" y="1800"/>
                    </a:lnTo>
                    <a:lnTo>
                      <a:pt x="337" y="1763"/>
                    </a:lnTo>
                    <a:lnTo>
                      <a:pt x="337" y="1763"/>
                    </a:lnTo>
                    <a:lnTo>
                      <a:pt x="337" y="1727"/>
                    </a:lnTo>
                    <a:lnTo>
                      <a:pt x="339" y="1690"/>
                    </a:lnTo>
                    <a:lnTo>
                      <a:pt x="341" y="1654"/>
                    </a:lnTo>
                    <a:lnTo>
                      <a:pt x="344" y="1617"/>
                    </a:lnTo>
                    <a:lnTo>
                      <a:pt x="348" y="1582"/>
                    </a:lnTo>
                    <a:lnTo>
                      <a:pt x="353" y="1546"/>
                    </a:lnTo>
                    <a:lnTo>
                      <a:pt x="359" y="1511"/>
                    </a:lnTo>
                    <a:lnTo>
                      <a:pt x="366" y="1475"/>
                    </a:lnTo>
                    <a:lnTo>
                      <a:pt x="373" y="1441"/>
                    </a:lnTo>
                    <a:lnTo>
                      <a:pt x="382" y="1407"/>
                    </a:lnTo>
                    <a:lnTo>
                      <a:pt x="391" y="1373"/>
                    </a:lnTo>
                    <a:lnTo>
                      <a:pt x="401" y="1339"/>
                    </a:lnTo>
                    <a:lnTo>
                      <a:pt x="412" y="1305"/>
                    </a:lnTo>
                    <a:lnTo>
                      <a:pt x="424" y="1273"/>
                    </a:lnTo>
                    <a:lnTo>
                      <a:pt x="436" y="1240"/>
                    </a:lnTo>
                    <a:lnTo>
                      <a:pt x="449" y="1208"/>
                    </a:lnTo>
                    <a:lnTo>
                      <a:pt x="463" y="1177"/>
                    </a:lnTo>
                    <a:lnTo>
                      <a:pt x="478" y="1145"/>
                    </a:lnTo>
                    <a:lnTo>
                      <a:pt x="493" y="1114"/>
                    </a:lnTo>
                    <a:lnTo>
                      <a:pt x="509" y="1083"/>
                    </a:lnTo>
                    <a:lnTo>
                      <a:pt x="526" y="1053"/>
                    </a:lnTo>
                    <a:lnTo>
                      <a:pt x="543" y="1024"/>
                    </a:lnTo>
                    <a:lnTo>
                      <a:pt x="561" y="995"/>
                    </a:lnTo>
                    <a:lnTo>
                      <a:pt x="581" y="965"/>
                    </a:lnTo>
                    <a:lnTo>
                      <a:pt x="601" y="937"/>
                    </a:lnTo>
                    <a:lnTo>
                      <a:pt x="621" y="910"/>
                    </a:lnTo>
                    <a:lnTo>
                      <a:pt x="641" y="883"/>
                    </a:lnTo>
                    <a:lnTo>
                      <a:pt x="663" y="856"/>
                    </a:lnTo>
                    <a:lnTo>
                      <a:pt x="685" y="830"/>
                    </a:lnTo>
                    <a:lnTo>
                      <a:pt x="707" y="805"/>
                    </a:lnTo>
                    <a:lnTo>
                      <a:pt x="730" y="779"/>
                    </a:lnTo>
                    <a:lnTo>
                      <a:pt x="754" y="754"/>
                    </a:lnTo>
                    <a:lnTo>
                      <a:pt x="780" y="731"/>
                    </a:lnTo>
                    <a:lnTo>
                      <a:pt x="804" y="707"/>
                    </a:lnTo>
                    <a:lnTo>
                      <a:pt x="830" y="685"/>
                    </a:lnTo>
                    <a:lnTo>
                      <a:pt x="856" y="663"/>
                    </a:lnTo>
                    <a:lnTo>
                      <a:pt x="882" y="642"/>
                    </a:lnTo>
                    <a:lnTo>
                      <a:pt x="909" y="620"/>
                    </a:lnTo>
                    <a:lnTo>
                      <a:pt x="938" y="600"/>
                    </a:lnTo>
                    <a:lnTo>
                      <a:pt x="966" y="580"/>
                    </a:lnTo>
                    <a:lnTo>
                      <a:pt x="995" y="561"/>
                    </a:lnTo>
                    <a:lnTo>
                      <a:pt x="1024" y="543"/>
                    </a:lnTo>
                    <a:lnTo>
                      <a:pt x="1053" y="526"/>
                    </a:lnTo>
                    <a:lnTo>
                      <a:pt x="1083" y="509"/>
                    </a:lnTo>
                    <a:lnTo>
                      <a:pt x="1114" y="493"/>
                    </a:lnTo>
                    <a:lnTo>
                      <a:pt x="1145" y="478"/>
                    </a:lnTo>
                    <a:lnTo>
                      <a:pt x="1176" y="462"/>
                    </a:lnTo>
                    <a:lnTo>
                      <a:pt x="1208" y="449"/>
                    </a:lnTo>
                    <a:lnTo>
                      <a:pt x="1240" y="435"/>
                    </a:lnTo>
                    <a:lnTo>
                      <a:pt x="1272" y="423"/>
                    </a:lnTo>
                    <a:lnTo>
                      <a:pt x="1306" y="412"/>
                    </a:lnTo>
                    <a:lnTo>
                      <a:pt x="1339" y="401"/>
                    </a:lnTo>
                    <a:lnTo>
                      <a:pt x="1373" y="391"/>
                    </a:lnTo>
                    <a:lnTo>
                      <a:pt x="1407" y="382"/>
                    </a:lnTo>
                    <a:lnTo>
                      <a:pt x="1441" y="373"/>
                    </a:lnTo>
                    <a:lnTo>
                      <a:pt x="1476" y="366"/>
                    </a:lnTo>
                    <a:lnTo>
                      <a:pt x="1511" y="359"/>
                    </a:lnTo>
                    <a:lnTo>
                      <a:pt x="1546" y="353"/>
                    </a:lnTo>
                    <a:lnTo>
                      <a:pt x="1581" y="348"/>
                    </a:lnTo>
                    <a:lnTo>
                      <a:pt x="1617" y="344"/>
                    </a:lnTo>
                    <a:lnTo>
                      <a:pt x="1654" y="341"/>
                    </a:lnTo>
                    <a:lnTo>
                      <a:pt x="1690" y="339"/>
                    </a:lnTo>
                    <a:lnTo>
                      <a:pt x="1726" y="338"/>
                    </a:lnTo>
                    <a:lnTo>
                      <a:pt x="1763" y="337"/>
                    </a:lnTo>
                    <a:lnTo>
                      <a:pt x="1763" y="337"/>
                    </a:lnTo>
                    <a:lnTo>
                      <a:pt x="1800" y="338"/>
                    </a:lnTo>
                    <a:lnTo>
                      <a:pt x="1837" y="339"/>
                    </a:lnTo>
                    <a:lnTo>
                      <a:pt x="1873" y="341"/>
                    </a:lnTo>
                    <a:lnTo>
                      <a:pt x="1909" y="344"/>
                    </a:lnTo>
                    <a:lnTo>
                      <a:pt x="1945" y="348"/>
                    </a:lnTo>
                    <a:lnTo>
                      <a:pt x="1980" y="353"/>
                    </a:lnTo>
                    <a:lnTo>
                      <a:pt x="2016" y="359"/>
                    </a:lnTo>
                    <a:lnTo>
                      <a:pt x="2051" y="366"/>
                    </a:lnTo>
                    <a:lnTo>
                      <a:pt x="2085" y="373"/>
                    </a:lnTo>
                    <a:lnTo>
                      <a:pt x="2119" y="382"/>
                    </a:lnTo>
                    <a:lnTo>
                      <a:pt x="2153" y="391"/>
                    </a:lnTo>
                    <a:lnTo>
                      <a:pt x="2188" y="401"/>
                    </a:lnTo>
                    <a:lnTo>
                      <a:pt x="2221" y="412"/>
                    </a:lnTo>
                    <a:lnTo>
                      <a:pt x="2254" y="423"/>
                    </a:lnTo>
                    <a:lnTo>
                      <a:pt x="2286" y="435"/>
                    </a:lnTo>
                    <a:lnTo>
                      <a:pt x="2318" y="449"/>
                    </a:lnTo>
                    <a:lnTo>
                      <a:pt x="2351" y="462"/>
                    </a:lnTo>
                    <a:lnTo>
                      <a:pt x="2382" y="478"/>
                    </a:lnTo>
                    <a:lnTo>
                      <a:pt x="2413" y="493"/>
                    </a:lnTo>
                    <a:lnTo>
                      <a:pt x="2443" y="509"/>
                    </a:lnTo>
                    <a:lnTo>
                      <a:pt x="2473" y="526"/>
                    </a:lnTo>
                    <a:lnTo>
                      <a:pt x="2502" y="543"/>
                    </a:lnTo>
                    <a:lnTo>
                      <a:pt x="2532" y="561"/>
                    </a:lnTo>
                    <a:lnTo>
                      <a:pt x="2561" y="580"/>
                    </a:lnTo>
                    <a:lnTo>
                      <a:pt x="2589" y="600"/>
                    </a:lnTo>
                    <a:lnTo>
                      <a:pt x="2616" y="620"/>
                    </a:lnTo>
                    <a:lnTo>
                      <a:pt x="2643" y="642"/>
                    </a:lnTo>
                    <a:lnTo>
                      <a:pt x="2670" y="663"/>
                    </a:lnTo>
                    <a:lnTo>
                      <a:pt x="2697" y="685"/>
                    </a:lnTo>
                    <a:lnTo>
                      <a:pt x="2722" y="707"/>
                    </a:lnTo>
                    <a:lnTo>
                      <a:pt x="2747" y="731"/>
                    </a:lnTo>
                    <a:lnTo>
                      <a:pt x="2772" y="754"/>
                    </a:lnTo>
                    <a:lnTo>
                      <a:pt x="2795" y="779"/>
                    </a:lnTo>
                    <a:lnTo>
                      <a:pt x="2819" y="805"/>
                    </a:lnTo>
                    <a:lnTo>
                      <a:pt x="2841" y="830"/>
                    </a:lnTo>
                    <a:lnTo>
                      <a:pt x="2864" y="856"/>
                    </a:lnTo>
                    <a:lnTo>
                      <a:pt x="2886" y="883"/>
                    </a:lnTo>
                    <a:lnTo>
                      <a:pt x="2906" y="910"/>
                    </a:lnTo>
                    <a:lnTo>
                      <a:pt x="2926" y="937"/>
                    </a:lnTo>
                    <a:lnTo>
                      <a:pt x="2946" y="965"/>
                    </a:lnTo>
                    <a:lnTo>
                      <a:pt x="2965" y="995"/>
                    </a:lnTo>
                    <a:lnTo>
                      <a:pt x="2983" y="1024"/>
                    </a:lnTo>
                    <a:lnTo>
                      <a:pt x="3000" y="1053"/>
                    </a:lnTo>
                    <a:lnTo>
                      <a:pt x="3017" y="1083"/>
                    </a:lnTo>
                    <a:lnTo>
                      <a:pt x="3033" y="1114"/>
                    </a:lnTo>
                    <a:lnTo>
                      <a:pt x="3049" y="1145"/>
                    </a:lnTo>
                    <a:lnTo>
                      <a:pt x="3064" y="1177"/>
                    </a:lnTo>
                    <a:lnTo>
                      <a:pt x="3078" y="1208"/>
                    </a:lnTo>
                    <a:lnTo>
                      <a:pt x="3091" y="1240"/>
                    </a:lnTo>
                    <a:lnTo>
                      <a:pt x="3103" y="1273"/>
                    </a:lnTo>
                    <a:lnTo>
                      <a:pt x="3115" y="1305"/>
                    </a:lnTo>
                    <a:lnTo>
                      <a:pt x="3125" y="1339"/>
                    </a:lnTo>
                    <a:lnTo>
                      <a:pt x="3135" y="1373"/>
                    </a:lnTo>
                    <a:lnTo>
                      <a:pt x="3144" y="1407"/>
                    </a:lnTo>
                    <a:lnTo>
                      <a:pt x="3153" y="1441"/>
                    </a:lnTo>
                    <a:lnTo>
                      <a:pt x="3160" y="1475"/>
                    </a:lnTo>
                    <a:lnTo>
                      <a:pt x="3167" y="1511"/>
                    </a:lnTo>
                    <a:lnTo>
                      <a:pt x="3173" y="1546"/>
                    </a:lnTo>
                    <a:lnTo>
                      <a:pt x="3178" y="1582"/>
                    </a:lnTo>
                    <a:lnTo>
                      <a:pt x="3182" y="1617"/>
                    </a:lnTo>
                    <a:lnTo>
                      <a:pt x="3185" y="1654"/>
                    </a:lnTo>
                    <a:lnTo>
                      <a:pt x="3187" y="1690"/>
                    </a:lnTo>
                    <a:lnTo>
                      <a:pt x="3189" y="1727"/>
                    </a:lnTo>
                    <a:lnTo>
                      <a:pt x="3189" y="1763"/>
                    </a:lnTo>
                    <a:lnTo>
                      <a:pt x="3189" y="1763"/>
                    </a:lnTo>
                    <a:lnTo>
                      <a:pt x="3189" y="1800"/>
                    </a:lnTo>
                    <a:lnTo>
                      <a:pt x="3187" y="1837"/>
                    </a:lnTo>
                    <a:lnTo>
                      <a:pt x="3185" y="1873"/>
                    </a:lnTo>
                    <a:lnTo>
                      <a:pt x="3182" y="1909"/>
                    </a:lnTo>
                    <a:lnTo>
                      <a:pt x="3178" y="1945"/>
                    </a:lnTo>
                    <a:lnTo>
                      <a:pt x="3173" y="1980"/>
                    </a:lnTo>
                    <a:lnTo>
                      <a:pt x="3167" y="2016"/>
                    </a:lnTo>
                    <a:lnTo>
                      <a:pt x="3160" y="2051"/>
                    </a:lnTo>
                    <a:lnTo>
                      <a:pt x="3153" y="2085"/>
                    </a:lnTo>
                    <a:lnTo>
                      <a:pt x="3144" y="2120"/>
                    </a:lnTo>
                    <a:lnTo>
                      <a:pt x="3135" y="2153"/>
                    </a:lnTo>
                    <a:lnTo>
                      <a:pt x="3125" y="2188"/>
                    </a:lnTo>
                    <a:lnTo>
                      <a:pt x="3115" y="2221"/>
                    </a:lnTo>
                    <a:lnTo>
                      <a:pt x="3103" y="2254"/>
                    </a:lnTo>
                    <a:lnTo>
                      <a:pt x="3091" y="2286"/>
                    </a:lnTo>
                    <a:lnTo>
                      <a:pt x="3078" y="2318"/>
                    </a:lnTo>
                    <a:lnTo>
                      <a:pt x="3064" y="2351"/>
                    </a:lnTo>
                    <a:lnTo>
                      <a:pt x="3049" y="2382"/>
                    </a:lnTo>
                    <a:lnTo>
                      <a:pt x="3033" y="2413"/>
                    </a:lnTo>
                    <a:lnTo>
                      <a:pt x="3017" y="2443"/>
                    </a:lnTo>
                    <a:lnTo>
                      <a:pt x="3000" y="2473"/>
                    </a:lnTo>
                    <a:lnTo>
                      <a:pt x="2983" y="2504"/>
                    </a:lnTo>
                    <a:lnTo>
                      <a:pt x="2965" y="2533"/>
                    </a:lnTo>
                    <a:lnTo>
                      <a:pt x="2946" y="2561"/>
                    </a:lnTo>
                    <a:lnTo>
                      <a:pt x="2926" y="2589"/>
                    </a:lnTo>
                    <a:lnTo>
                      <a:pt x="2906" y="2617"/>
                    </a:lnTo>
                    <a:lnTo>
                      <a:pt x="2886" y="2644"/>
                    </a:lnTo>
                    <a:lnTo>
                      <a:pt x="2864" y="2671"/>
                    </a:lnTo>
                    <a:lnTo>
                      <a:pt x="2841" y="2697"/>
                    </a:lnTo>
                    <a:lnTo>
                      <a:pt x="2819" y="2723"/>
                    </a:lnTo>
                    <a:lnTo>
                      <a:pt x="2795" y="2748"/>
                    </a:lnTo>
                    <a:lnTo>
                      <a:pt x="2772" y="2772"/>
                    </a:lnTo>
                    <a:lnTo>
                      <a:pt x="2747" y="2796"/>
                    </a:lnTo>
                    <a:lnTo>
                      <a:pt x="2722" y="2819"/>
                    </a:lnTo>
                    <a:lnTo>
                      <a:pt x="2697" y="2842"/>
                    </a:lnTo>
                    <a:lnTo>
                      <a:pt x="2670" y="2864"/>
                    </a:lnTo>
                    <a:lnTo>
                      <a:pt x="2643" y="2886"/>
                    </a:lnTo>
                    <a:lnTo>
                      <a:pt x="2616" y="2907"/>
                    </a:lnTo>
                    <a:lnTo>
                      <a:pt x="2589" y="2927"/>
                    </a:lnTo>
                    <a:lnTo>
                      <a:pt x="2561" y="2946"/>
                    </a:lnTo>
                    <a:lnTo>
                      <a:pt x="2532" y="2965"/>
                    </a:lnTo>
                    <a:lnTo>
                      <a:pt x="2502" y="2983"/>
                    </a:lnTo>
                    <a:lnTo>
                      <a:pt x="2473" y="3001"/>
                    </a:lnTo>
                    <a:lnTo>
                      <a:pt x="2443" y="3018"/>
                    </a:lnTo>
                    <a:lnTo>
                      <a:pt x="2413" y="3034"/>
                    </a:lnTo>
                    <a:lnTo>
                      <a:pt x="2382" y="3049"/>
                    </a:lnTo>
                    <a:lnTo>
                      <a:pt x="2351" y="3064"/>
                    </a:lnTo>
                    <a:lnTo>
                      <a:pt x="2318" y="3078"/>
                    </a:lnTo>
                    <a:lnTo>
                      <a:pt x="2286" y="3091"/>
                    </a:lnTo>
                    <a:lnTo>
                      <a:pt x="2254" y="3103"/>
                    </a:lnTo>
                    <a:lnTo>
                      <a:pt x="2221" y="3115"/>
                    </a:lnTo>
                    <a:lnTo>
                      <a:pt x="2188" y="3126"/>
                    </a:lnTo>
                    <a:lnTo>
                      <a:pt x="2153" y="3135"/>
                    </a:lnTo>
                    <a:lnTo>
                      <a:pt x="2119" y="3145"/>
                    </a:lnTo>
                    <a:lnTo>
                      <a:pt x="2085" y="3153"/>
                    </a:lnTo>
                    <a:lnTo>
                      <a:pt x="2051" y="3160"/>
                    </a:lnTo>
                    <a:lnTo>
                      <a:pt x="2016" y="3167"/>
                    </a:lnTo>
                    <a:lnTo>
                      <a:pt x="1980" y="3174"/>
                    </a:lnTo>
                    <a:lnTo>
                      <a:pt x="1945" y="3179"/>
                    </a:lnTo>
                    <a:lnTo>
                      <a:pt x="1909" y="3183"/>
                    </a:lnTo>
                    <a:lnTo>
                      <a:pt x="1873" y="3186"/>
                    </a:lnTo>
                    <a:lnTo>
                      <a:pt x="1837" y="3188"/>
                    </a:lnTo>
                    <a:lnTo>
                      <a:pt x="1800" y="3190"/>
                    </a:lnTo>
                    <a:lnTo>
                      <a:pt x="1763" y="3190"/>
                    </a:lnTo>
                    <a:lnTo>
                      <a:pt x="1763" y="319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53438" y="278092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mtClean="0">
                    <a:solidFill>
                      <a:srgbClr val="00B050"/>
                    </a:solidFill>
                  </a:rPr>
                  <a:t>1</a:t>
                </a:r>
                <a:endParaRPr lang="en-US" sz="4400" b="1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6051360" y="3491343"/>
            <a:ext cx="552010" cy="883426"/>
            <a:chOff x="2625138" y="3870694"/>
            <a:chExt cx="700674" cy="1121345"/>
          </a:xfrm>
        </p:grpSpPr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2798937" y="4916391"/>
              <a:ext cx="347711" cy="75648"/>
            </a:xfrm>
            <a:custGeom>
              <a:avLst/>
              <a:gdLst>
                <a:gd name="T0" fmla="*/ 1835 w 1835"/>
                <a:gd name="T1" fmla="*/ 198 h 394"/>
                <a:gd name="T2" fmla="*/ 1830 w 1835"/>
                <a:gd name="T3" fmla="*/ 218 h 394"/>
                <a:gd name="T4" fmla="*/ 1816 w 1835"/>
                <a:gd name="T5" fmla="*/ 237 h 394"/>
                <a:gd name="T6" fmla="*/ 1794 w 1835"/>
                <a:gd name="T7" fmla="*/ 256 h 394"/>
                <a:gd name="T8" fmla="*/ 1763 w 1835"/>
                <a:gd name="T9" fmla="*/ 274 h 394"/>
                <a:gd name="T10" fmla="*/ 1725 w 1835"/>
                <a:gd name="T11" fmla="*/ 291 h 394"/>
                <a:gd name="T12" fmla="*/ 1678 w 1835"/>
                <a:gd name="T13" fmla="*/ 307 h 394"/>
                <a:gd name="T14" fmla="*/ 1625 w 1835"/>
                <a:gd name="T15" fmla="*/ 322 h 394"/>
                <a:gd name="T16" fmla="*/ 1567 w 1835"/>
                <a:gd name="T17" fmla="*/ 336 h 394"/>
                <a:gd name="T18" fmla="*/ 1431 w 1835"/>
                <a:gd name="T19" fmla="*/ 361 h 394"/>
                <a:gd name="T20" fmla="*/ 1275 w 1835"/>
                <a:gd name="T21" fmla="*/ 379 h 394"/>
                <a:gd name="T22" fmla="*/ 1102 w 1835"/>
                <a:gd name="T23" fmla="*/ 390 h 394"/>
                <a:gd name="T24" fmla="*/ 917 w 1835"/>
                <a:gd name="T25" fmla="*/ 394 h 394"/>
                <a:gd name="T26" fmla="*/ 823 w 1835"/>
                <a:gd name="T27" fmla="*/ 393 h 394"/>
                <a:gd name="T28" fmla="*/ 644 w 1835"/>
                <a:gd name="T29" fmla="*/ 386 h 394"/>
                <a:gd name="T30" fmla="*/ 479 w 1835"/>
                <a:gd name="T31" fmla="*/ 371 h 394"/>
                <a:gd name="T32" fmla="*/ 334 w 1835"/>
                <a:gd name="T33" fmla="*/ 349 h 394"/>
                <a:gd name="T34" fmla="*/ 238 w 1835"/>
                <a:gd name="T35" fmla="*/ 329 h 394"/>
                <a:gd name="T36" fmla="*/ 182 w 1835"/>
                <a:gd name="T37" fmla="*/ 315 h 394"/>
                <a:gd name="T38" fmla="*/ 132 w 1835"/>
                <a:gd name="T39" fmla="*/ 299 h 394"/>
                <a:gd name="T40" fmla="*/ 90 w 1835"/>
                <a:gd name="T41" fmla="*/ 283 h 394"/>
                <a:gd name="T42" fmla="*/ 55 w 1835"/>
                <a:gd name="T43" fmla="*/ 265 h 394"/>
                <a:gd name="T44" fmla="*/ 29 w 1835"/>
                <a:gd name="T45" fmla="*/ 247 h 394"/>
                <a:gd name="T46" fmla="*/ 10 w 1835"/>
                <a:gd name="T47" fmla="*/ 228 h 394"/>
                <a:gd name="T48" fmla="*/ 1 w 1835"/>
                <a:gd name="T49" fmla="*/ 208 h 394"/>
                <a:gd name="T50" fmla="*/ 0 w 1835"/>
                <a:gd name="T51" fmla="*/ 198 h 394"/>
                <a:gd name="T52" fmla="*/ 5 w 1835"/>
                <a:gd name="T53" fmla="*/ 177 h 394"/>
                <a:gd name="T54" fmla="*/ 18 w 1835"/>
                <a:gd name="T55" fmla="*/ 157 h 394"/>
                <a:gd name="T56" fmla="*/ 41 w 1835"/>
                <a:gd name="T57" fmla="*/ 139 h 394"/>
                <a:gd name="T58" fmla="*/ 72 w 1835"/>
                <a:gd name="T59" fmla="*/ 121 h 394"/>
                <a:gd name="T60" fmla="*/ 110 w 1835"/>
                <a:gd name="T61" fmla="*/ 104 h 394"/>
                <a:gd name="T62" fmla="*/ 157 w 1835"/>
                <a:gd name="T63" fmla="*/ 87 h 394"/>
                <a:gd name="T64" fmla="*/ 209 w 1835"/>
                <a:gd name="T65" fmla="*/ 72 h 394"/>
                <a:gd name="T66" fmla="*/ 268 w 1835"/>
                <a:gd name="T67" fmla="*/ 58 h 394"/>
                <a:gd name="T68" fmla="*/ 404 w 1835"/>
                <a:gd name="T69" fmla="*/ 35 h 394"/>
                <a:gd name="T70" fmla="*/ 560 w 1835"/>
                <a:gd name="T71" fmla="*/ 16 h 394"/>
                <a:gd name="T72" fmla="*/ 732 w 1835"/>
                <a:gd name="T73" fmla="*/ 4 h 394"/>
                <a:gd name="T74" fmla="*/ 917 w 1835"/>
                <a:gd name="T75" fmla="*/ 0 h 394"/>
                <a:gd name="T76" fmla="*/ 1011 w 1835"/>
                <a:gd name="T77" fmla="*/ 1 h 394"/>
                <a:gd name="T78" fmla="*/ 1191 w 1835"/>
                <a:gd name="T79" fmla="*/ 9 h 394"/>
                <a:gd name="T80" fmla="*/ 1354 w 1835"/>
                <a:gd name="T81" fmla="*/ 25 h 394"/>
                <a:gd name="T82" fmla="*/ 1501 w 1835"/>
                <a:gd name="T83" fmla="*/ 46 h 394"/>
                <a:gd name="T84" fmla="*/ 1597 w 1835"/>
                <a:gd name="T85" fmla="*/ 65 h 394"/>
                <a:gd name="T86" fmla="*/ 1653 w 1835"/>
                <a:gd name="T87" fmla="*/ 80 h 394"/>
                <a:gd name="T88" fmla="*/ 1702 w 1835"/>
                <a:gd name="T89" fmla="*/ 95 h 394"/>
                <a:gd name="T90" fmla="*/ 1745 w 1835"/>
                <a:gd name="T91" fmla="*/ 112 h 394"/>
                <a:gd name="T92" fmla="*/ 1779 w 1835"/>
                <a:gd name="T93" fmla="*/ 130 h 394"/>
                <a:gd name="T94" fmla="*/ 1806 w 1835"/>
                <a:gd name="T95" fmla="*/ 148 h 394"/>
                <a:gd name="T96" fmla="*/ 1824 w 1835"/>
                <a:gd name="T97" fmla="*/ 167 h 394"/>
                <a:gd name="T98" fmla="*/ 1834 w 1835"/>
                <a:gd name="T99" fmla="*/ 188 h 394"/>
                <a:gd name="T100" fmla="*/ 1835 w 1835"/>
                <a:gd name="T101" fmla="*/ 19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5" h="394">
                  <a:moveTo>
                    <a:pt x="1835" y="198"/>
                  </a:moveTo>
                  <a:lnTo>
                    <a:pt x="1835" y="198"/>
                  </a:lnTo>
                  <a:lnTo>
                    <a:pt x="1834" y="208"/>
                  </a:lnTo>
                  <a:lnTo>
                    <a:pt x="1830" y="218"/>
                  </a:lnTo>
                  <a:lnTo>
                    <a:pt x="1824" y="228"/>
                  </a:lnTo>
                  <a:lnTo>
                    <a:pt x="1816" y="237"/>
                  </a:lnTo>
                  <a:lnTo>
                    <a:pt x="1806" y="247"/>
                  </a:lnTo>
                  <a:lnTo>
                    <a:pt x="1794" y="256"/>
                  </a:lnTo>
                  <a:lnTo>
                    <a:pt x="1779" y="265"/>
                  </a:lnTo>
                  <a:lnTo>
                    <a:pt x="1763" y="274"/>
                  </a:lnTo>
                  <a:lnTo>
                    <a:pt x="1745" y="283"/>
                  </a:lnTo>
                  <a:lnTo>
                    <a:pt x="1725" y="291"/>
                  </a:lnTo>
                  <a:lnTo>
                    <a:pt x="1702" y="299"/>
                  </a:lnTo>
                  <a:lnTo>
                    <a:pt x="1678" y="307"/>
                  </a:lnTo>
                  <a:lnTo>
                    <a:pt x="1653" y="315"/>
                  </a:lnTo>
                  <a:lnTo>
                    <a:pt x="1625" y="322"/>
                  </a:lnTo>
                  <a:lnTo>
                    <a:pt x="1597" y="329"/>
                  </a:lnTo>
                  <a:lnTo>
                    <a:pt x="1567" y="336"/>
                  </a:lnTo>
                  <a:lnTo>
                    <a:pt x="1501" y="349"/>
                  </a:lnTo>
                  <a:lnTo>
                    <a:pt x="1431" y="361"/>
                  </a:lnTo>
                  <a:lnTo>
                    <a:pt x="1354" y="371"/>
                  </a:lnTo>
                  <a:lnTo>
                    <a:pt x="1275" y="379"/>
                  </a:lnTo>
                  <a:lnTo>
                    <a:pt x="1191" y="386"/>
                  </a:lnTo>
                  <a:lnTo>
                    <a:pt x="1102" y="390"/>
                  </a:lnTo>
                  <a:lnTo>
                    <a:pt x="1011" y="393"/>
                  </a:lnTo>
                  <a:lnTo>
                    <a:pt x="917" y="394"/>
                  </a:lnTo>
                  <a:lnTo>
                    <a:pt x="917" y="394"/>
                  </a:lnTo>
                  <a:lnTo>
                    <a:pt x="823" y="393"/>
                  </a:lnTo>
                  <a:lnTo>
                    <a:pt x="732" y="390"/>
                  </a:lnTo>
                  <a:lnTo>
                    <a:pt x="644" y="386"/>
                  </a:lnTo>
                  <a:lnTo>
                    <a:pt x="560" y="379"/>
                  </a:lnTo>
                  <a:lnTo>
                    <a:pt x="479" y="371"/>
                  </a:lnTo>
                  <a:lnTo>
                    <a:pt x="404" y="361"/>
                  </a:lnTo>
                  <a:lnTo>
                    <a:pt x="334" y="349"/>
                  </a:lnTo>
                  <a:lnTo>
                    <a:pt x="268" y="336"/>
                  </a:lnTo>
                  <a:lnTo>
                    <a:pt x="238" y="329"/>
                  </a:lnTo>
                  <a:lnTo>
                    <a:pt x="209" y="322"/>
                  </a:lnTo>
                  <a:lnTo>
                    <a:pt x="182" y="315"/>
                  </a:lnTo>
                  <a:lnTo>
                    <a:pt x="157" y="307"/>
                  </a:lnTo>
                  <a:lnTo>
                    <a:pt x="132" y="299"/>
                  </a:lnTo>
                  <a:lnTo>
                    <a:pt x="110" y="291"/>
                  </a:lnTo>
                  <a:lnTo>
                    <a:pt x="90" y="283"/>
                  </a:lnTo>
                  <a:lnTo>
                    <a:pt x="72" y="274"/>
                  </a:lnTo>
                  <a:lnTo>
                    <a:pt x="55" y="265"/>
                  </a:lnTo>
                  <a:lnTo>
                    <a:pt x="41" y="256"/>
                  </a:lnTo>
                  <a:lnTo>
                    <a:pt x="29" y="247"/>
                  </a:lnTo>
                  <a:lnTo>
                    <a:pt x="18" y="237"/>
                  </a:lnTo>
                  <a:lnTo>
                    <a:pt x="10" y="228"/>
                  </a:lnTo>
                  <a:lnTo>
                    <a:pt x="5" y="218"/>
                  </a:lnTo>
                  <a:lnTo>
                    <a:pt x="1" y="20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" y="188"/>
                  </a:lnTo>
                  <a:lnTo>
                    <a:pt x="5" y="177"/>
                  </a:lnTo>
                  <a:lnTo>
                    <a:pt x="10" y="167"/>
                  </a:lnTo>
                  <a:lnTo>
                    <a:pt x="18" y="157"/>
                  </a:lnTo>
                  <a:lnTo>
                    <a:pt x="29" y="148"/>
                  </a:lnTo>
                  <a:lnTo>
                    <a:pt x="41" y="139"/>
                  </a:lnTo>
                  <a:lnTo>
                    <a:pt x="55" y="130"/>
                  </a:lnTo>
                  <a:lnTo>
                    <a:pt x="72" y="121"/>
                  </a:lnTo>
                  <a:lnTo>
                    <a:pt x="90" y="112"/>
                  </a:lnTo>
                  <a:lnTo>
                    <a:pt x="110" y="104"/>
                  </a:lnTo>
                  <a:lnTo>
                    <a:pt x="132" y="95"/>
                  </a:lnTo>
                  <a:lnTo>
                    <a:pt x="157" y="87"/>
                  </a:lnTo>
                  <a:lnTo>
                    <a:pt x="182" y="80"/>
                  </a:lnTo>
                  <a:lnTo>
                    <a:pt x="209" y="72"/>
                  </a:lnTo>
                  <a:lnTo>
                    <a:pt x="238" y="65"/>
                  </a:lnTo>
                  <a:lnTo>
                    <a:pt x="268" y="58"/>
                  </a:lnTo>
                  <a:lnTo>
                    <a:pt x="334" y="46"/>
                  </a:lnTo>
                  <a:lnTo>
                    <a:pt x="404" y="35"/>
                  </a:lnTo>
                  <a:lnTo>
                    <a:pt x="479" y="25"/>
                  </a:lnTo>
                  <a:lnTo>
                    <a:pt x="560" y="16"/>
                  </a:lnTo>
                  <a:lnTo>
                    <a:pt x="644" y="9"/>
                  </a:lnTo>
                  <a:lnTo>
                    <a:pt x="732" y="4"/>
                  </a:lnTo>
                  <a:lnTo>
                    <a:pt x="823" y="1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1011" y="1"/>
                  </a:lnTo>
                  <a:lnTo>
                    <a:pt x="1102" y="4"/>
                  </a:lnTo>
                  <a:lnTo>
                    <a:pt x="1191" y="9"/>
                  </a:lnTo>
                  <a:lnTo>
                    <a:pt x="1275" y="16"/>
                  </a:lnTo>
                  <a:lnTo>
                    <a:pt x="1354" y="25"/>
                  </a:lnTo>
                  <a:lnTo>
                    <a:pt x="1431" y="35"/>
                  </a:lnTo>
                  <a:lnTo>
                    <a:pt x="1501" y="46"/>
                  </a:lnTo>
                  <a:lnTo>
                    <a:pt x="1567" y="58"/>
                  </a:lnTo>
                  <a:lnTo>
                    <a:pt x="1597" y="65"/>
                  </a:lnTo>
                  <a:lnTo>
                    <a:pt x="1625" y="72"/>
                  </a:lnTo>
                  <a:lnTo>
                    <a:pt x="1653" y="80"/>
                  </a:lnTo>
                  <a:lnTo>
                    <a:pt x="1678" y="87"/>
                  </a:lnTo>
                  <a:lnTo>
                    <a:pt x="1702" y="95"/>
                  </a:lnTo>
                  <a:lnTo>
                    <a:pt x="1725" y="104"/>
                  </a:lnTo>
                  <a:lnTo>
                    <a:pt x="1745" y="112"/>
                  </a:lnTo>
                  <a:lnTo>
                    <a:pt x="1763" y="121"/>
                  </a:lnTo>
                  <a:lnTo>
                    <a:pt x="1779" y="130"/>
                  </a:lnTo>
                  <a:lnTo>
                    <a:pt x="1794" y="139"/>
                  </a:lnTo>
                  <a:lnTo>
                    <a:pt x="1806" y="148"/>
                  </a:lnTo>
                  <a:lnTo>
                    <a:pt x="1816" y="157"/>
                  </a:lnTo>
                  <a:lnTo>
                    <a:pt x="1824" y="167"/>
                  </a:lnTo>
                  <a:lnTo>
                    <a:pt x="1830" y="177"/>
                  </a:lnTo>
                  <a:lnTo>
                    <a:pt x="1834" y="188"/>
                  </a:lnTo>
                  <a:lnTo>
                    <a:pt x="1835" y="198"/>
                  </a:lnTo>
                  <a:lnTo>
                    <a:pt x="1835" y="19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625138" y="3870694"/>
              <a:ext cx="700674" cy="1070474"/>
              <a:chOff x="1187624" y="2722226"/>
              <a:chExt cx="700674" cy="1070474"/>
            </a:xfrm>
            <a:solidFill>
              <a:srgbClr val="BF7400"/>
            </a:solidFill>
          </p:grpSpPr>
          <p:sp>
            <p:nvSpPr>
              <p:cNvPr id="55" name="Freeform 20"/>
              <p:cNvSpPr>
                <a:spLocks noEditPoints="1"/>
              </p:cNvSpPr>
              <p:nvPr/>
            </p:nvSpPr>
            <p:spPr bwMode="auto">
              <a:xfrm>
                <a:off x="1187624" y="2722226"/>
                <a:ext cx="700674" cy="1070474"/>
              </a:xfrm>
              <a:custGeom>
                <a:avLst/>
                <a:gdLst>
                  <a:gd name="T0" fmla="*/ 3490 w 3526"/>
                  <a:gd name="T1" fmla="*/ 1408 h 5386"/>
                  <a:gd name="T2" fmla="*/ 3352 w 3526"/>
                  <a:gd name="T3" fmla="*/ 999 h 5386"/>
                  <a:gd name="T4" fmla="*/ 3123 w 3526"/>
                  <a:gd name="T5" fmla="*/ 642 h 5386"/>
                  <a:gd name="T6" fmla="*/ 2818 w 3526"/>
                  <a:gd name="T7" fmla="*/ 351 h 5386"/>
                  <a:gd name="T8" fmla="*/ 2449 w 3526"/>
                  <a:gd name="T9" fmla="*/ 139 h 5386"/>
                  <a:gd name="T10" fmla="*/ 2032 w 3526"/>
                  <a:gd name="T11" fmla="*/ 21 h 5386"/>
                  <a:gd name="T12" fmla="*/ 1627 w 3526"/>
                  <a:gd name="T13" fmla="*/ 6 h 5386"/>
                  <a:gd name="T14" fmla="*/ 1198 w 3526"/>
                  <a:gd name="T15" fmla="*/ 93 h 5386"/>
                  <a:gd name="T16" fmla="*/ 813 w 3526"/>
                  <a:gd name="T17" fmla="*/ 278 h 5386"/>
                  <a:gd name="T18" fmla="*/ 487 w 3526"/>
                  <a:gd name="T19" fmla="*/ 547 h 5386"/>
                  <a:gd name="T20" fmla="*/ 234 w 3526"/>
                  <a:gd name="T21" fmla="*/ 886 h 5386"/>
                  <a:gd name="T22" fmla="*/ 68 w 3526"/>
                  <a:gd name="T23" fmla="*/ 1280 h 5386"/>
                  <a:gd name="T24" fmla="*/ 1 w 3526"/>
                  <a:gd name="T25" fmla="*/ 1718 h 5386"/>
                  <a:gd name="T26" fmla="*/ 5 w 3526"/>
                  <a:gd name="T27" fmla="*/ 1997 h 5386"/>
                  <a:gd name="T28" fmla="*/ 163 w 3526"/>
                  <a:gd name="T29" fmla="*/ 2772 h 5386"/>
                  <a:gd name="T30" fmla="*/ 482 w 3526"/>
                  <a:gd name="T31" fmla="*/ 3531 h 5386"/>
                  <a:gd name="T32" fmla="*/ 882 w 3526"/>
                  <a:gd name="T33" fmla="*/ 4222 h 5386"/>
                  <a:gd name="T34" fmla="*/ 1547 w 3526"/>
                  <a:gd name="T35" fmla="*/ 5133 h 5386"/>
                  <a:gd name="T36" fmla="*/ 1926 w 3526"/>
                  <a:gd name="T37" fmla="*/ 5198 h 5386"/>
                  <a:gd name="T38" fmla="*/ 2603 w 3526"/>
                  <a:gd name="T39" fmla="*/ 4285 h 5386"/>
                  <a:gd name="T40" fmla="*/ 3006 w 3526"/>
                  <a:gd name="T41" fmla="*/ 3604 h 5386"/>
                  <a:gd name="T42" fmla="*/ 3337 w 3526"/>
                  <a:gd name="T43" fmla="*/ 2850 h 5386"/>
                  <a:gd name="T44" fmla="*/ 3514 w 3526"/>
                  <a:gd name="T45" fmla="*/ 2073 h 5386"/>
                  <a:gd name="T46" fmla="*/ 3526 w 3526"/>
                  <a:gd name="T47" fmla="*/ 1763 h 5386"/>
                  <a:gd name="T48" fmla="*/ 1327 w 3526"/>
                  <a:gd name="T49" fmla="*/ 3800 h 5386"/>
                  <a:gd name="T50" fmla="*/ 861 w 3526"/>
                  <a:gd name="T51" fmla="*/ 3547 h 5386"/>
                  <a:gd name="T52" fmla="*/ 522 w 3526"/>
                  <a:gd name="T53" fmla="*/ 3144 h 5386"/>
                  <a:gd name="T54" fmla="*/ 585 w 3526"/>
                  <a:gd name="T55" fmla="*/ 3133 h 5386"/>
                  <a:gd name="T56" fmla="*/ 962 w 3526"/>
                  <a:gd name="T57" fmla="*/ 3422 h 5386"/>
                  <a:gd name="T58" fmla="*/ 1414 w 3526"/>
                  <a:gd name="T59" fmla="*/ 3593 h 5386"/>
                  <a:gd name="T60" fmla="*/ 1865 w 3526"/>
                  <a:gd name="T61" fmla="*/ 3627 h 5386"/>
                  <a:gd name="T62" fmla="*/ 2347 w 3526"/>
                  <a:gd name="T63" fmla="*/ 3524 h 5386"/>
                  <a:gd name="T64" fmla="*/ 2764 w 3526"/>
                  <a:gd name="T65" fmla="*/ 3291 h 5386"/>
                  <a:gd name="T66" fmla="*/ 3096 w 3526"/>
                  <a:gd name="T67" fmla="*/ 2951 h 5386"/>
                  <a:gd name="T68" fmla="*/ 2853 w 3526"/>
                  <a:gd name="T69" fmla="*/ 3362 h 5386"/>
                  <a:gd name="T70" fmla="*/ 2445 w 3526"/>
                  <a:gd name="T71" fmla="*/ 3695 h 5386"/>
                  <a:gd name="T72" fmla="*/ 1932 w 3526"/>
                  <a:gd name="T73" fmla="*/ 3859 h 5386"/>
                  <a:gd name="T74" fmla="*/ 1617 w 3526"/>
                  <a:gd name="T75" fmla="*/ 3183 h 5386"/>
                  <a:gd name="T76" fmla="*/ 1272 w 3526"/>
                  <a:gd name="T77" fmla="*/ 3103 h 5386"/>
                  <a:gd name="T78" fmla="*/ 966 w 3526"/>
                  <a:gd name="T79" fmla="*/ 2946 h 5386"/>
                  <a:gd name="T80" fmla="*/ 707 w 3526"/>
                  <a:gd name="T81" fmla="*/ 2723 h 5386"/>
                  <a:gd name="T82" fmla="*/ 509 w 3526"/>
                  <a:gd name="T83" fmla="*/ 2443 h 5386"/>
                  <a:gd name="T84" fmla="*/ 382 w 3526"/>
                  <a:gd name="T85" fmla="*/ 2120 h 5386"/>
                  <a:gd name="T86" fmla="*/ 337 w 3526"/>
                  <a:gd name="T87" fmla="*/ 1763 h 5386"/>
                  <a:gd name="T88" fmla="*/ 373 w 3526"/>
                  <a:gd name="T89" fmla="*/ 1441 h 5386"/>
                  <a:gd name="T90" fmla="*/ 493 w 3526"/>
                  <a:gd name="T91" fmla="*/ 1114 h 5386"/>
                  <a:gd name="T92" fmla="*/ 685 w 3526"/>
                  <a:gd name="T93" fmla="*/ 830 h 5386"/>
                  <a:gd name="T94" fmla="*/ 938 w 3526"/>
                  <a:gd name="T95" fmla="*/ 600 h 5386"/>
                  <a:gd name="T96" fmla="*/ 1240 w 3526"/>
                  <a:gd name="T97" fmla="*/ 435 h 5386"/>
                  <a:gd name="T98" fmla="*/ 1581 w 3526"/>
                  <a:gd name="T99" fmla="*/ 348 h 5386"/>
                  <a:gd name="T100" fmla="*/ 1909 w 3526"/>
                  <a:gd name="T101" fmla="*/ 344 h 5386"/>
                  <a:gd name="T102" fmla="*/ 2254 w 3526"/>
                  <a:gd name="T103" fmla="*/ 423 h 5386"/>
                  <a:gd name="T104" fmla="*/ 2561 w 3526"/>
                  <a:gd name="T105" fmla="*/ 580 h 5386"/>
                  <a:gd name="T106" fmla="*/ 2819 w 3526"/>
                  <a:gd name="T107" fmla="*/ 805 h 5386"/>
                  <a:gd name="T108" fmla="*/ 3017 w 3526"/>
                  <a:gd name="T109" fmla="*/ 1083 h 5386"/>
                  <a:gd name="T110" fmla="*/ 3144 w 3526"/>
                  <a:gd name="T111" fmla="*/ 1407 h 5386"/>
                  <a:gd name="T112" fmla="*/ 3189 w 3526"/>
                  <a:gd name="T113" fmla="*/ 1763 h 5386"/>
                  <a:gd name="T114" fmla="*/ 3153 w 3526"/>
                  <a:gd name="T115" fmla="*/ 2085 h 5386"/>
                  <a:gd name="T116" fmla="*/ 3033 w 3526"/>
                  <a:gd name="T117" fmla="*/ 2413 h 5386"/>
                  <a:gd name="T118" fmla="*/ 2841 w 3526"/>
                  <a:gd name="T119" fmla="*/ 2697 h 5386"/>
                  <a:gd name="T120" fmla="*/ 2589 w 3526"/>
                  <a:gd name="T121" fmla="*/ 2927 h 5386"/>
                  <a:gd name="T122" fmla="*/ 2286 w 3526"/>
                  <a:gd name="T123" fmla="*/ 3091 h 5386"/>
                  <a:gd name="T124" fmla="*/ 1945 w 3526"/>
                  <a:gd name="T125" fmla="*/ 3179 h 5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6" h="5386">
                    <a:moveTo>
                      <a:pt x="3526" y="1763"/>
                    </a:moveTo>
                    <a:lnTo>
                      <a:pt x="3526" y="1763"/>
                    </a:lnTo>
                    <a:lnTo>
                      <a:pt x="3525" y="1718"/>
                    </a:lnTo>
                    <a:lnTo>
                      <a:pt x="3523" y="1673"/>
                    </a:lnTo>
                    <a:lnTo>
                      <a:pt x="3521" y="1627"/>
                    </a:lnTo>
                    <a:lnTo>
                      <a:pt x="3517" y="1583"/>
                    </a:lnTo>
                    <a:lnTo>
                      <a:pt x="3512" y="1539"/>
                    </a:lnTo>
                    <a:lnTo>
                      <a:pt x="3505" y="1495"/>
                    </a:lnTo>
                    <a:lnTo>
                      <a:pt x="3498" y="1451"/>
                    </a:lnTo>
                    <a:lnTo>
                      <a:pt x="3490" y="1408"/>
                    </a:lnTo>
                    <a:lnTo>
                      <a:pt x="3481" y="1365"/>
                    </a:lnTo>
                    <a:lnTo>
                      <a:pt x="3470" y="1323"/>
                    </a:lnTo>
                    <a:lnTo>
                      <a:pt x="3459" y="1280"/>
                    </a:lnTo>
                    <a:lnTo>
                      <a:pt x="3447" y="1239"/>
                    </a:lnTo>
                    <a:lnTo>
                      <a:pt x="3434" y="1198"/>
                    </a:lnTo>
                    <a:lnTo>
                      <a:pt x="3419" y="1158"/>
                    </a:lnTo>
                    <a:lnTo>
                      <a:pt x="3404" y="1116"/>
                    </a:lnTo>
                    <a:lnTo>
                      <a:pt x="3387" y="1077"/>
                    </a:lnTo>
                    <a:lnTo>
                      <a:pt x="3370" y="1038"/>
                    </a:lnTo>
                    <a:lnTo>
                      <a:pt x="3352" y="999"/>
                    </a:lnTo>
                    <a:lnTo>
                      <a:pt x="3333" y="960"/>
                    </a:lnTo>
                    <a:lnTo>
                      <a:pt x="3313" y="923"/>
                    </a:lnTo>
                    <a:lnTo>
                      <a:pt x="3292" y="886"/>
                    </a:lnTo>
                    <a:lnTo>
                      <a:pt x="3271" y="849"/>
                    </a:lnTo>
                    <a:lnTo>
                      <a:pt x="3249" y="813"/>
                    </a:lnTo>
                    <a:lnTo>
                      <a:pt x="3225" y="777"/>
                    </a:lnTo>
                    <a:lnTo>
                      <a:pt x="3200" y="743"/>
                    </a:lnTo>
                    <a:lnTo>
                      <a:pt x="3175" y="708"/>
                    </a:lnTo>
                    <a:lnTo>
                      <a:pt x="3150" y="675"/>
                    </a:lnTo>
                    <a:lnTo>
                      <a:pt x="3123" y="642"/>
                    </a:lnTo>
                    <a:lnTo>
                      <a:pt x="3096" y="609"/>
                    </a:lnTo>
                    <a:lnTo>
                      <a:pt x="3068" y="578"/>
                    </a:lnTo>
                    <a:lnTo>
                      <a:pt x="3040" y="547"/>
                    </a:lnTo>
                    <a:lnTo>
                      <a:pt x="3009" y="517"/>
                    </a:lnTo>
                    <a:lnTo>
                      <a:pt x="2979" y="487"/>
                    </a:lnTo>
                    <a:lnTo>
                      <a:pt x="2948" y="458"/>
                    </a:lnTo>
                    <a:lnTo>
                      <a:pt x="2917" y="430"/>
                    </a:lnTo>
                    <a:lnTo>
                      <a:pt x="2885" y="403"/>
                    </a:lnTo>
                    <a:lnTo>
                      <a:pt x="2851" y="376"/>
                    </a:lnTo>
                    <a:lnTo>
                      <a:pt x="2818" y="351"/>
                    </a:lnTo>
                    <a:lnTo>
                      <a:pt x="2784" y="326"/>
                    </a:lnTo>
                    <a:lnTo>
                      <a:pt x="2749" y="302"/>
                    </a:lnTo>
                    <a:lnTo>
                      <a:pt x="2714" y="278"/>
                    </a:lnTo>
                    <a:lnTo>
                      <a:pt x="2677" y="255"/>
                    </a:lnTo>
                    <a:lnTo>
                      <a:pt x="2640" y="234"/>
                    </a:lnTo>
                    <a:lnTo>
                      <a:pt x="2603" y="213"/>
                    </a:lnTo>
                    <a:lnTo>
                      <a:pt x="2566" y="193"/>
                    </a:lnTo>
                    <a:lnTo>
                      <a:pt x="2528" y="174"/>
                    </a:lnTo>
                    <a:lnTo>
                      <a:pt x="2488" y="156"/>
                    </a:lnTo>
                    <a:lnTo>
                      <a:pt x="2449" y="139"/>
                    </a:lnTo>
                    <a:lnTo>
                      <a:pt x="2410" y="122"/>
                    </a:lnTo>
                    <a:lnTo>
                      <a:pt x="2370" y="107"/>
                    </a:lnTo>
                    <a:lnTo>
                      <a:pt x="2328" y="93"/>
                    </a:lnTo>
                    <a:lnTo>
                      <a:pt x="2287" y="79"/>
                    </a:lnTo>
                    <a:lnTo>
                      <a:pt x="2246" y="67"/>
                    </a:lnTo>
                    <a:lnTo>
                      <a:pt x="2204" y="56"/>
                    </a:lnTo>
                    <a:lnTo>
                      <a:pt x="2162" y="45"/>
                    </a:lnTo>
                    <a:lnTo>
                      <a:pt x="2118" y="36"/>
                    </a:lnTo>
                    <a:lnTo>
                      <a:pt x="2075" y="28"/>
                    </a:lnTo>
                    <a:lnTo>
                      <a:pt x="2032" y="21"/>
                    </a:lnTo>
                    <a:lnTo>
                      <a:pt x="1988" y="15"/>
                    </a:lnTo>
                    <a:lnTo>
                      <a:pt x="1943" y="9"/>
                    </a:lnTo>
                    <a:lnTo>
                      <a:pt x="1899" y="6"/>
                    </a:lnTo>
                    <a:lnTo>
                      <a:pt x="1854" y="3"/>
                    </a:lnTo>
                    <a:lnTo>
                      <a:pt x="1809" y="1"/>
                    </a:lnTo>
                    <a:lnTo>
                      <a:pt x="1763" y="0"/>
                    </a:lnTo>
                    <a:lnTo>
                      <a:pt x="1763" y="0"/>
                    </a:lnTo>
                    <a:lnTo>
                      <a:pt x="1718" y="1"/>
                    </a:lnTo>
                    <a:lnTo>
                      <a:pt x="1673" y="3"/>
                    </a:lnTo>
                    <a:lnTo>
                      <a:pt x="1627" y="6"/>
                    </a:lnTo>
                    <a:lnTo>
                      <a:pt x="1583" y="9"/>
                    </a:lnTo>
                    <a:lnTo>
                      <a:pt x="1539" y="15"/>
                    </a:lnTo>
                    <a:lnTo>
                      <a:pt x="1495" y="21"/>
                    </a:lnTo>
                    <a:lnTo>
                      <a:pt x="1451" y="28"/>
                    </a:lnTo>
                    <a:lnTo>
                      <a:pt x="1408" y="36"/>
                    </a:lnTo>
                    <a:lnTo>
                      <a:pt x="1365" y="45"/>
                    </a:lnTo>
                    <a:lnTo>
                      <a:pt x="1323" y="56"/>
                    </a:lnTo>
                    <a:lnTo>
                      <a:pt x="1280" y="67"/>
                    </a:lnTo>
                    <a:lnTo>
                      <a:pt x="1239" y="79"/>
                    </a:lnTo>
                    <a:lnTo>
                      <a:pt x="1198" y="93"/>
                    </a:lnTo>
                    <a:lnTo>
                      <a:pt x="1157" y="107"/>
                    </a:lnTo>
                    <a:lnTo>
                      <a:pt x="1117" y="122"/>
                    </a:lnTo>
                    <a:lnTo>
                      <a:pt x="1077" y="139"/>
                    </a:lnTo>
                    <a:lnTo>
                      <a:pt x="1038" y="156"/>
                    </a:lnTo>
                    <a:lnTo>
                      <a:pt x="999" y="174"/>
                    </a:lnTo>
                    <a:lnTo>
                      <a:pt x="961" y="193"/>
                    </a:lnTo>
                    <a:lnTo>
                      <a:pt x="923" y="213"/>
                    </a:lnTo>
                    <a:lnTo>
                      <a:pt x="886" y="234"/>
                    </a:lnTo>
                    <a:lnTo>
                      <a:pt x="849" y="255"/>
                    </a:lnTo>
                    <a:lnTo>
                      <a:pt x="813" y="278"/>
                    </a:lnTo>
                    <a:lnTo>
                      <a:pt x="778" y="302"/>
                    </a:lnTo>
                    <a:lnTo>
                      <a:pt x="742" y="326"/>
                    </a:lnTo>
                    <a:lnTo>
                      <a:pt x="708" y="351"/>
                    </a:lnTo>
                    <a:lnTo>
                      <a:pt x="675" y="376"/>
                    </a:lnTo>
                    <a:lnTo>
                      <a:pt x="642" y="403"/>
                    </a:lnTo>
                    <a:lnTo>
                      <a:pt x="610" y="430"/>
                    </a:lnTo>
                    <a:lnTo>
                      <a:pt x="577" y="458"/>
                    </a:lnTo>
                    <a:lnTo>
                      <a:pt x="547" y="487"/>
                    </a:lnTo>
                    <a:lnTo>
                      <a:pt x="517" y="517"/>
                    </a:lnTo>
                    <a:lnTo>
                      <a:pt x="487" y="547"/>
                    </a:lnTo>
                    <a:lnTo>
                      <a:pt x="459" y="578"/>
                    </a:lnTo>
                    <a:lnTo>
                      <a:pt x="431" y="609"/>
                    </a:lnTo>
                    <a:lnTo>
                      <a:pt x="402" y="642"/>
                    </a:lnTo>
                    <a:lnTo>
                      <a:pt x="376" y="675"/>
                    </a:lnTo>
                    <a:lnTo>
                      <a:pt x="350" y="708"/>
                    </a:lnTo>
                    <a:lnTo>
                      <a:pt x="326" y="743"/>
                    </a:lnTo>
                    <a:lnTo>
                      <a:pt x="302" y="777"/>
                    </a:lnTo>
                    <a:lnTo>
                      <a:pt x="278" y="813"/>
                    </a:lnTo>
                    <a:lnTo>
                      <a:pt x="256" y="849"/>
                    </a:lnTo>
                    <a:lnTo>
                      <a:pt x="234" y="886"/>
                    </a:lnTo>
                    <a:lnTo>
                      <a:pt x="213" y="923"/>
                    </a:lnTo>
                    <a:lnTo>
                      <a:pt x="193" y="960"/>
                    </a:lnTo>
                    <a:lnTo>
                      <a:pt x="174" y="999"/>
                    </a:lnTo>
                    <a:lnTo>
                      <a:pt x="156" y="1038"/>
                    </a:lnTo>
                    <a:lnTo>
                      <a:pt x="139" y="1077"/>
                    </a:lnTo>
                    <a:lnTo>
                      <a:pt x="123" y="1116"/>
                    </a:lnTo>
                    <a:lnTo>
                      <a:pt x="108" y="1158"/>
                    </a:lnTo>
                    <a:lnTo>
                      <a:pt x="93" y="1198"/>
                    </a:lnTo>
                    <a:lnTo>
                      <a:pt x="80" y="1239"/>
                    </a:lnTo>
                    <a:lnTo>
                      <a:pt x="68" y="1280"/>
                    </a:lnTo>
                    <a:lnTo>
                      <a:pt x="56" y="1323"/>
                    </a:lnTo>
                    <a:lnTo>
                      <a:pt x="45" y="1365"/>
                    </a:lnTo>
                    <a:lnTo>
                      <a:pt x="36" y="1408"/>
                    </a:lnTo>
                    <a:lnTo>
                      <a:pt x="28" y="1451"/>
                    </a:lnTo>
                    <a:lnTo>
                      <a:pt x="20" y="1495"/>
                    </a:lnTo>
                    <a:lnTo>
                      <a:pt x="14" y="1539"/>
                    </a:lnTo>
                    <a:lnTo>
                      <a:pt x="9" y="1583"/>
                    </a:lnTo>
                    <a:lnTo>
                      <a:pt x="5" y="1627"/>
                    </a:lnTo>
                    <a:lnTo>
                      <a:pt x="3" y="1673"/>
                    </a:lnTo>
                    <a:lnTo>
                      <a:pt x="1" y="1718"/>
                    </a:lnTo>
                    <a:lnTo>
                      <a:pt x="0" y="1763"/>
                    </a:lnTo>
                    <a:lnTo>
                      <a:pt x="0" y="1763"/>
                    </a:lnTo>
                    <a:lnTo>
                      <a:pt x="1" y="1805"/>
                    </a:lnTo>
                    <a:lnTo>
                      <a:pt x="1" y="1805"/>
                    </a:lnTo>
                    <a:lnTo>
                      <a:pt x="0" y="1844"/>
                    </a:lnTo>
                    <a:lnTo>
                      <a:pt x="0" y="1844"/>
                    </a:lnTo>
                    <a:lnTo>
                      <a:pt x="1" y="1882"/>
                    </a:lnTo>
                    <a:lnTo>
                      <a:pt x="2" y="1920"/>
                    </a:lnTo>
                    <a:lnTo>
                      <a:pt x="3" y="1958"/>
                    </a:lnTo>
                    <a:lnTo>
                      <a:pt x="5" y="1997"/>
                    </a:lnTo>
                    <a:lnTo>
                      <a:pt x="11" y="2073"/>
                    </a:lnTo>
                    <a:lnTo>
                      <a:pt x="20" y="2150"/>
                    </a:lnTo>
                    <a:lnTo>
                      <a:pt x="31" y="2228"/>
                    </a:lnTo>
                    <a:lnTo>
                      <a:pt x="44" y="2305"/>
                    </a:lnTo>
                    <a:lnTo>
                      <a:pt x="60" y="2383"/>
                    </a:lnTo>
                    <a:lnTo>
                      <a:pt x="77" y="2460"/>
                    </a:lnTo>
                    <a:lnTo>
                      <a:pt x="96" y="2539"/>
                    </a:lnTo>
                    <a:lnTo>
                      <a:pt x="116" y="2616"/>
                    </a:lnTo>
                    <a:lnTo>
                      <a:pt x="139" y="2694"/>
                    </a:lnTo>
                    <a:lnTo>
                      <a:pt x="163" y="2772"/>
                    </a:lnTo>
                    <a:lnTo>
                      <a:pt x="189" y="2850"/>
                    </a:lnTo>
                    <a:lnTo>
                      <a:pt x="216" y="2926"/>
                    </a:lnTo>
                    <a:lnTo>
                      <a:pt x="246" y="3004"/>
                    </a:lnTo>
                    <a:lnTo>
                      <a:pt x="276" y="3080"/>
                    </a:lnTo>
                    <a:lnTo>
                      <a:pt x="308" y="3156"/>
                    </a:lnTo>
                    <a:lnTo>
                      <a:pt x="340" y="3233"/>
                    </a:lnTo>
                    <a:lnTo>
                      <a:pt x="374" y="3307"/>
                    </a:lnTo>
                    <a:lnTo>
                      <a:pt x="410" y="3383"/>
                    </a:lnTo>
                    <a:lnTo>
                      <a:pt x="446" y="3457"/>
                    </a:lnTo>
                    <a:lnTo>
                      <a:pt x="482" y="3531"/>
                    </a:lnTo>
                    <a:lnTo>
                      <a:pt x="520" y="3604"/>
                    </a:lnTo>
                    <a:lnTo>
                      <a:pt x="558" y="3675"/>
                    </a:lnTo>
                    <a:lnTo>
                      <a:pt x="598" y="3748"/>
                    </a:lnTo>
                    <a:lnTo>
                      <a:pt x="637" y="3818"/>
                    </a:lnTo>
                    <a:lnTo>
                      <a:pt x="677" y="3888"/>
                    </a:lnTo>
                    <a:lnTo>
                      <a:pt x="717" y="3957"/>
                    </a:lnTo>
                    <a:lnTo>
                      <a:pt x="759" y="4025"/>
                    </a:lnTo>
                    <a:lnTo>
                      <a:pt x="800" y="4092"/>
                    </a:lnTo>
                    <a:lnTo>
                      <a:pt x="841" y="4157"/>
                    </a:lnTo>
                    <a:lnTo>
                      <a:pt x="882" y="4222"/>
                    </a:lnTo>
                    <a:lnTo>
                      <a:pt x="923" y="4285"/>
                    </a:lnTo>
                    <a:lnTo>
                      <a:pt x="965" y="4347"/>
                    </a:lnTo>
                    <a:lnTo>
                      <a:pt x="1046" y="4468"/>
                    </a:lnTo>
                    <a:lnTo>
                      <a:pt x="1127" y="4583"/>
                    </a:lnTo>
                    <a:lnTo>
                      <a:pt x="1205" y="4693"/>
                    </a:lnTo>
                    <a:lnTo>
                      <a:pt x="1281" y="4795"/>
                    </a:lnTo>
                    <a:lnTo>
                      <a:pt x="1354" y="4891"/>
                    </a:lnTo>
                    <a:lnTo>
                      <a:pt x="1423" y="4979"/>
                    </a:lnTo>
                    <a:lnTo>
                      <a:pt x="1488" y="5061"/>
                    </a:lnTo>
                    <a:lnTo>
                      <a:pt x="1547" y="5133"/>
                    </a:lnTo>
                    <a:lnTo>
                      <a:pt x="1600" y="5198"/>
                    </a:lnTo>
                    <a:lnTo>
                      <a:pt x="1648" y="5254"/>
                    </a:lnTo>
                    <a:lnTo>
                      <a:pt x="1688" y="5300"/>
                    </a:lnTo>
                    <a:lnTo>
                      <a:pt x="1743" y="5364"/>
                    </a:lnTo>
                    <a:lnTo>
                      <a:pt x="1763" y="5386"/>
                    </a:lnTo>
                    <a:lnTo>
                      <a:pt x="1763" y="5386"/>
                    </a:lnTo>
                    <a:lnTo>
                      <a:pt x="1783" y="5364"/>
                    </a:lnTo>
                    <a:lnTo>
                      <a:pt x="1839" y="5300"/>
                    </a:lnTo>
                    <a:lnTo>
                      <a:pt x="1879" y="5254"/>
                    </a:lnTo>
                    <a:lnTo>
                      <a:pt x="1926" y="5198"/>
                    </a:lnTo>
                    <a:lnTo>
                      <a:pt x="1979" y="5133"/>
                    </a:lnTo>
                    <a:lnTo>
                      <a:pt x="2039" y="5061"/>
                    </a:lnTo>
                    <a:lnTo>
                      <a:pt x="2103" y="4979"/>
                    </a:lnTo>
                    <a:lnTo>
                      <a:pt x="2172" y="4891"/>
                    </a:lnTo>
                    <a:lnTo>
                      <a:pt x="2245" y="4795"/>
                    </a:lnTo>
                    <a:lnTo>
                      <a:pt x="2321" y="4693"/>
                    </a:lnTo>
                    <a:lnTo>
                      <a:pt x="2400" y="4583"/>
                    </a:lnTo>
                    <a:lnTo>
                      <a:pt x="2480" y="4468"/>
                    </a:lnTo>
                    <a:lnTo>
                      <a:pt x="2562" y="4347"/>
                    </a:lnTo>
                    <a:lnTo>
                      <a:pt x="2603" y="4285"/>
                    </a:lnTo>
                    <a:lnTo>
                      <a:pt x="2644" y="4222"/>
                    </a:lnTo>
                    <a:lnTo>
                      <a:pt x="2685" y="4157"/>
                    </a:lnTo>
                    <a:lnTo>
                      <a:pt x="2727" y="4092"/>
                    </a:lnTo>
                    <a:lnTo>
                      <a:pt x="2768" y="4025"/>
                    </a:lnTo>
                    <a:lnTo>
                      <a:pt x="2809" y="3957"/>
                    </a:lnTo>
                    <a:lnTo>
                      <a:pt x="2849" y="3888"/>
                    </a:lnTo>
                    <a:lnTo>
                      <a:pt x="2890" y="3818"/>
                    </a:lnTo>
                    <a:lnTo>
                      <a:pt x="2929" y="3748"/>
                    </a:lnTo>
                    <a:lnTo>
                      <a:pt x="2968" y="3675"/>
                    </a:lnTo>
                    <a:lnTo>
                      <a:pt x="3006" y="3604"/>
                    </a:lnTo>
                    <a:lnTo>
                      <a:pt x="3045" y="3531"/>
                    </a:lnTo>
                    <a:lnTo>
                      <a:pt x="3081" y="3457"/>
                    </a:lnTo>
                    <a:lnTo>
                      <a:pt x="3117" y="3383"/>
                    </a:lnTo>
                    <a:lnTo>
                      <a:pt x="3152" y="3307"/>
                    </a:lnTo>
                    <a:lnTo>
                      <a:pt x="3186" y="3233"/>
                    </a:lnTo>
                    <a:lnTo>
                      <a:pt x="3219" y="3156"/>
                    </a:lnTo>
                    <a:lnTo>
                      <a:pt x="3251" y="3080"/>
                    </a:lnTo>
                    <a:lnTo>
                      <a:pt x="3281" y="3004"/>
                    </a:lnTo>
                    <a:lnTo>
                      <a:pt x="3310" y="2926"/>
                    </a:lnTo>
                    <a:lnTo>
                      <a:pt x="3337" y="2850"/>
                    </a:lnTo>
                    <a:lnTo>
                      <a:pt x="3363" y="2772"/>
                    </a:lnTo>
                    <a:lnTo>
                      <a:pt x="3387" y="2694"/>
                    </a:lnTo>
                    <a:lnTo>
                      <a:pt x="3411" y="2616"/>
                    </a:lnTo>
                    <a:lnTo>
                      <a:pt x="3431" y="2539"/>
                    </a:lnTo>
                    <a:lnTo>
                      <a:pt x="3450" y="2460"/>
                    </a:lnTo>
                    <a:lnTo>
                      <a:pt x="3467" y="2383"/>
                    </a:lnTo>
                    <a:lnTo>
                      <a:pt x="3482" y="2305"/>
                    </a:lnTo>
                    <a:lnTo>
                      <a:pt x="3495" y="2228"/>
                    </a:lnTo>
                    <a:lnTo>
                      <a:pt x="3506" y="2150"/>
                    </a:lnTo>
                    <a:lnTo>
                      <a:pt x="3514" y="2073"/>
                    </a:lnTo>
                    <a:lnTo>
                      <a:pt x="3521" y="1997"/>
                    </a:lnTo>
                    <a:lnTo>
                      <a:pt x="3523" y="1958"/>
                    </a:lnTo>
                    <a:lnTo>
                      <a:pt x="3524" y="1920"/>
                    </a:lnTo>
                    <a:lnTo>
                      <a:pt x="3525" y="1882"/>
                    </a:lnTo>
                    <a:lnTo>
                      <a:pt x="3526" y="1844"/>
                    </a:lnTo>
                    <a:lnTo>
                      <a:pt x="3526" y="1844"/>
                    </a:lnTo>
                    <a:lnTo>
                      <a:pt x="3525" y="1805"/>
                    </a:lnTo>
                    <a:lnTo>
                      <a:pt x="3525" y="1805"/>
                    </a:lnTo>
                    <a:lnTo>
                      <a:pt x="3526" y="1763"/>
                    </a:lnTo>
                    <a:lnTo>
                      <a:pt x="3526" y="1763"/>
                    </a:lnTo>
                    <a:close/>
                    <a:moveTo>
                      <a:pt x="1763" y="3869"/>
                    </a:moveTo>
                    <a:lnTo>
                      <a:pt x="1763" y="3869"/>
                    </a:lnTo>
                    <a:lnTo>
                      <a:pt x="1707" y="3868"/>
                    </a:lnTo>
                    <a:lnTo>
                      <a:pt x="1651" y="3864"/>
                    </a:lnTo>
                    <a:lnTo>
                      <a:pt x="1594" y="3859"/>
                    </a:lnTo>
                    <a:lnTo>
                      <a:pt x="1540" y="3851"/>
                    </a:lnTo>
                    <a:lnTo>
                      <a:pt x="1486" y="3841"/>
                    </a:lnTo>
                    <a:lnTo>
                      <a:pt x="1432" y="3829"/>
                    </a:lnTo>
                    <a:lnTo>
                      <a:pt x="1379" y="3816"/>
                    </a:lnTo>
                    <a:lnTo>
                      <a:pt x="1327" y="3800"/>
                    </a:lnTo>
                    <a:lnTo>
                      <a:pt x="1276" y="3783"/>
                    </a:lnTo>
                    <a:lnTo>
                      <a:pt x="1226" y="3764"/>
                    </a:lnTo>
                    <a:lnTo>
                      <a:pt x="1177" y="3742"/>
                    </a:lnTo>
                    <a:lnTo>
                      <a:pt x="1129" y="3720"/>
                    </a:lnTo>
                    <a:lnTo>
                      <a:pt x="1081" y="3695"/>
                    </a:lnTo>
                    <a:lnTo>
                      <a:pt x="1035" y="3668"/>
                    </a:lnTo>
                    <a:lnTo>
                      <a:pt x="990" y="3640"/>
                    </a:lnTo>
                    <a:lnTo>
                      <a:pt x="946" y="3611"/>
                    </a:lnTo>
                    <a:lnTo>
                      <a:pt x="903" y="3580"/>
                    </a:lnTo>
                    <a:lnTo>
                      <a:pt x="861" y="3547"/>
                    </a:lnTo>
                    <a:lnTo>
                      <a:pt x="821" y="3513"/>
                    </a:lnTo>
                    <a:lnTo>
                      <a:pt x="782" y="3476"/>
                    </a:lnTo>
                    <a:lnTo>
                      <a:pt x="744" y="3440"/>
                    </a:lnTo>
                    <a:lnTo>
                      <a:pt x="708" y="3401"/>
                    </a:lnTo>
                    <a:lnTo>
                      <a:pt x="673" y="3362"/>
                    </a:lnTo>
                    <a:lnTo>
                      <a:pt x="640" y="3320"/>
                    </a:lnTo>
                    <a:lnTo>
                      <a:pt x="608" y="3278"/>
                    </a:lnTo>
                    <a:lnTo>
                      <a:pt x="577" y="3235"/>
                    </a:lnTo>
                    <a:lnTo>
                      <a:pt x="549" y="3190"/>
                    </a:lnTo>
                    <a:lnTo>
                      <a:pt x="522" y="3144"/>
                    </a:lnTo>
                    <a:lnTo>
                      <a:pt x="497" y="3097"/>
                    </a:lnTo>
                    <a:lnTo>
                      <a:pt x="473" y="3050"/>
                    </a:lnTo>
                    <a:lnTo>
                      <a:pt x="451" y="3001"/>
                    </a:lnTo>
                    <a:lnTo>
                      <a:pt x="431" y="2951"/>
                    </a:lnTo>
                    <a:lnTo>
                      <a:pt x="431" y="2951"/>
                    </a:lnTo>
                    <a:lnTo>
                      <a:pt x="460" y="2989"/>
                    </a:lnTo>
                    <a:lnTo>
                      <a:pt x="489" y="3027"/>
                    </a:lnTo>
                    <a:lnTo>
                      <a:pt x="520" y="3063"/>
                    </a:lnTo>
                    <a:lnTo>
                      <a:pt x="551" y="3098"/>
                    </a:lnTo>
                    <a:lnTo>
                      <a:pt x="585" y="3133"/>
                    </a:lnTo>
                    <a:lnTo>
                      <a:pt x="618" y="3166"/>
                    </a:lnTo>
                    <a:lnTo>
                      <a:pt x="653" y="3199"/>
                    </a:lnTo>
                    <a:lnTo>
                      <a:pt x="688" y="3231"/>
                    </a:lnTo>
                    <a:lnTo>
                      <a:pt x="724" y="3261"/>
                    </a:lnTo>
                    <a:lnTo>
                      <a:pt x="763" y="3291"/>
                    </a:lnTo>
                    <a:lnTo>
                      <a:pt x="801" y="3319"/>
                    </a:lnTo>
                    <a:lnTo>
                      <a:pt x="840" y="3347"/>
                    </a:lnTo>
                    <a:lnTo>
                      <a:pt x="879" y="3373"/>
                    </a:lnTo>
                    <a:lnTo>
                      <a:pt x="920" y="3398"/>
                    </a:lnTo>
                    <a:lnTo>
                      <a:pt x="962" y="3422"/>
                    </a:lnTo>
                    <a:lnTo>
                      <a:pt x="1004" y="3445"/>
                    </a:lnTo>
                    <a:lnTo>
                      <a:pt x="1047" y="3466"/>
                    </a:lnTo>
                    <a:lnTo>
                      <a:pt x="1090" y="3487"/>
                    </a:lnTo>
                    <a:lnTo>
                      <a:pt x="1135" y="3506"/>
                    </a:lnTo>
                    <a:lnTo>
                      <a:pt x="1180" y="3524"/>
                    </a:lnTo>
                    <a:lnTo>
                      <a:pt x="1225" y="3541"/>
                    </a:lnTo>
                    <a:lnTo>
                      <a:pt x="1271" y="3556"/>
                    </a:lnTo>
                    <a:lnTo>
                      <a:pt x="1319" y="3570"/>
                    </a:lnTo>
                    <a:lnTo>
                      <a:pt x="1366" y="3582"/>
                    </a:lnTo>
                    <a:lnTo>
                      <a:pt x="1414" y="3593"/>
                    </a:lnTo>
                    <a:lnTo>
                      <a:pt x="1463" y="3603"/>
                    </a:lnTo>
                    <a:lnTo>
                      <a:pt x="1512" y="3611"/>
                    </a:lnTo>
                    <a:lnTo>
                      <a:pt x="1561" y="3618"/>
                    </a:lnTo>
                    <a:lnTo>
                      <a:pt x="1610" y="3623"/>
                    </a:lnTo>
                    <a:lnTo>
                      <a:pt x="1662" y="3627"/>
                    </a:lnTo>
                    <a:lnTo>
                      <a:pt x="1712" y="3630"/>
                    </a:lnTo>
                    <a:lnTo>
                      <a:pt x="1763" y="3630"/>
                    </a:lnTo>
                    <a:lnTo>
                      <a:pt x="1763" y="3630"/>
                    </a:lnTo>
                    <a:lnTo>
                      <a:pt x="1815" y="3630"/>
                    </a:lnTo>
                    <a:lnTo>
                      <a:pt x="1865" y="3627"/>
                    </a:lnTo>
                    <a:lnTo>
                      <a:pt x="1915" y="3623"/>
                    </a:lnTo>
                    <a:lnTo>
                      <a:pt x="1965" y="3618"/>
                    </a:lnTo>
                    <a:lnTo>
                      <a:pt x="2015" y="3611"/>
                    </a:lnTo>
                    <a:lnTo>
                      <a:pt x="2064" y="3603"/>
                    </a:lnTo>
                    <a:lnTo>
                      <a:pt x="2112" y="3593"/>
                    </a:lnTo>
                    <a:lnTo>
                      <a:pt x="2161" y="3582"/>
                    </a:lnTo>
                    <a:lnTo>
                      <a:pt x="2208" y="3570"/>
                    </a:lnTo>
                    <a:lnTo>
                      <a:pt x="2255" y="3556"/>
                    </a:lnTo>
                    <a:lnTo>
                      <a:pt x="2301" y="3541"/>
                    </a:lnTo>
                    <a:lnTo>
                      <a:pt x="2347" y="3524"/>
                    </a:lnTo>
                    <a:lnTo>
                      <a:pt x="2392" y="3506"/>
                    </a:lnTo>
                    <a:lnTo>
                      <a:pt x="2436" y="3487"/>
                    </a:lnTo>
                    <a:lnTo>
                      <a:pt x="2479" y="3466"/>
                    </a:lnTo>
                    <a:lnTo>
                      <a:pt x="2523" y="3445"/>
                    </a:lnTo>
                    <a:lnTo>
                      <a:pt x="2565" y="3422"/>
                    </a:lnTo>
                    <a:lnTo>
                      <a:pt x="2606" y="3398"/>
                    </a:lnTo>
                    <a:lnTo>
                      <a:pt x="2647" y="3373"/>
                    </a:lnTo>
                    <a:lnTo>
                      <a:pt x="2687" y="3347"/>
                    </a:lnTo>
                    <a:lnTo>
                      <a:pt x="2726" y="3319"/>
                    </a:lnTo>
                    <a:lnTo>
                      <a:pt x="2764" y="3291"/>
                    </a:lnTo>
                    <a:lnTo>
                      <a:pt x="2801" y="3261"/>
                    </a:lnTo>
                    <a:lnTo>
                      <a:pt x="2838" y="3231"/>
                    </a:lnTo>
                    <a:lnTo>
                      <a:pt x="2874" y="3199"/>
                    </a:lnTo>
                    <a:lnTo>
                      <a:pt x="2909" y="3166"/>
                    </a:lnTo>
                    <a:lnTo>
                      <a:pt x="2942" y="3133"/>
                    </a:lnTo>
                    <a:lnTo>
                      <a:pt x="2975" y="3098"/>
                    </a:lnTo>
                    <a:lnTo>
                      <a:pt x="3006" y="3063"/>
                    </a:lnTo>
                    <a:lnTo>
                      <a:pt x="3038" y="3027"/>
                    </a:lnTo>
                    <a:lnTo>
                      <a:pt x="3067" y="2989"/>
                    </a:lnTo>
                    <a:lnTo>
                      <a:pt x="3096" y="2951"/>
                    </a:lnTo>
                    <a:lnTo>
                      <a:pt x="3096" y="2951"/>
                    </a:lnTo>
                    <a:lnTo>
                      <a:pt x="3076" y="3001"/>
                    </a:lnTo>
                    <a:lnTo>
                      <a:pt x="3054" y="3050"/>
                    </a:lnTo>
                    <a:lnTo>
                      <a:pt x="3029" y="3097"/>
                    </a:lnTo>
                    <a:lnTo>
                      <a:pt x="3004" y="3144"/>
                    </a:lnTo>
                    <a:lnTo>
                      <a:pt x="2977" y="3190"/>
                    </a:lnTo>
                    <a:lnTo>
                      <a:pt x="2949" y="3235"/>
                    </a:lnTo>
                    <a:lnTo>
                      <a:pt x="2918" y="3278"/>
                    </a:lnTo>
                    <a:lnTo>
                      <a:pt x="2887" y="3320"/>
                    </a:lnTo>
                    <a:lnTo>
                      <a:pt x="2853" y="3362"/>
                    </a:lnTo>
                    <a:lnTo>
                      <a:pt x="2818" y="3401"/>
                    </a:lnTo>
                    <a:lnTo>
                      <a:pt x="2782" y="3440"/>
                    </a:lnTo>
                    <a:lnTo>
                      <a:pt x="2744" y="3476"/>
                    </a:lnTo>
                    <a:lnTo>
                      <a:pt x="2706" y="3513"/>
                    </a:lnTo>
                    <a:lnTo>
                      <a:pt x="2665" y="3547"/>
                    </a:lnTo>
                    <a:lnTo>
                      <a:pt x="2623" y="3580"/>
                    </a:lnTo>
                    <a:lnTo>
                      <a:pt x="2581" y="3611"/>
                    </a:lnTo>
                    <a:lnTo>
                      <a:pt x="2537" y="3640"/>
                    </a:lnTo>
                    <a:lnTo>
                      <a:pt x="2491" y="3668"/>
                    </a:lnTo>
                    <a:lnTo>
                      <a:pt x="2445" y="3695"/>
                    </a:lnTo>
                    <a:lnTo>
                      <a:pt x="2398" y="3720"/>
                    </a:lnTo>
                    <a:lnTo>
                      <a:pt x="2350" y="3742"/>
                    </a:lnTo>
                    <a:lnTo>
                      <a:pt x="2300" y="3764"/>
                    </a:lnTo>
                    <a:lnTo>
                      <a:pt x="2250" y="3783"/>
                    </a:lnTo>
                    <a:lnTo>
                      <a:pt x="2199" y="3800"/>
                    </a:lnTo>
                    <a:lnTo>
                      <a:pt x="2147" y="3816"/>
                    </a:lnTo>
                    <a:lnTo>
                      <a:pt x="2094" y="3829"/>
                    </a:lnTo>
                    <a:lnTo>
                      <a:pt x="2041" y="3841"/>
                    </a:lnTo>
                    <a:lnTo>
                      <a:pt x="1987" y="3851"/>
                    </a:lnTo>
                    <a:lnTo>
                      <a:pt x="1932" y="3859"/>
                    </a:lnTo>
                    <a:lnTo>
                      <a:pt x="1876" y="3864"/>
                    </a:lnTo>
                    <a:lnTo>
                      <a:pt x="1820" y="3868"/>
                    </a:lnTo>
                    <a:lnTo>
                      <a:pt x="1763" y="3869"/>
                    </a:lnTo>
                    <a:lnTo>
                      <a:pt x="1763" y="3869"/>
                    </a:lnTo>
                    <a:close/>
                    <a:moveTo>
                      <a:pt x="1763" y="3190"/>
                    </a:moveTo>
                    <a:lnTo>
                      <a:pt x="1763" y="3190"/>
                    </a:lnTo>
                    <a:lnTo>
                      <a:pt x="1726" y="3190"/>
                    </a:lnTo>
                    <a:lnTo>
                      <a:pt x="1690" y="3188"/>
                    </a:lnTo>
                    <a:lnTo>
                      <a:pt x="1654" y="3186"/>
                    </a:lnTo>
                    <a:lnTo>
                      <a:pt x="1617" y="3183"/>
                    </a:lnTo>
                    <a:lnTo>
                      <a:pt x="1581" y="3179"/>
                    </a:lnTo>
                    <a:lnTo>
                      <a:pt x="1546" y="3174"/>
                    </a:lnTo>
                    <a:lnTo>
                      <a:pt x="1511" y="3167"/>
                    </a:lnTo>
                    <a:lnTo>
                      <a:pt x="1476" y="3160"/>
                    </a:lnTo>
                    <a:lnTo>
                      <a:pt x="1441" y="3153"/>
                    </a:lnTo>
                    <a:lnTo>
                      <a:pt x="1407" y="3145"/>
                    </a:lnTo>
                    <a:lnTo>
                      <a:pt x="1373" y="3135"/>
                    </a:lnTo>
                    <a:lnTo>
                      <a:pt x="1339" y="3126"/>
                    </a:lnTo>
                    <a:lnTo>
                      <a:pt x="1306" y="3115"/>
                    </a:lnTo>
                    <a:lnTo>
                      <a:pt x="1272" y="3103"/>
                    </a:lnTo>
                    <a:lnTo>
                      <a:pt x="1240" y="3091"/>
                    </a:lnTo>
                    <a:lnTo>
                      <a:pt x="1208" y="3078"/>
                    </a:lnTo>
                    <a:lnTo>
                      <a:pt x="1176" y="3064"/>
                    </a:lnTo>
                    <a:lnTo>
                      <a:pt x="1145" y="3049"/>
                    </a:lnTo>
                    <a:lnTo>
                      <a:pt x="1114" y="3034"/>
                    </a:lnTo>
                    <a:lnTo>
                      <a:pt x="1083" y="3018"/>
                    </a:lnTo>
                    <a:lnTo>
                      <a:pt x="1053" y="3001"/>
                    </a:lnTo>
                    <a:lnTo>
                      <a:pt x="1024" y="2983"/>
                    </a:lnTo>
                    <a:lnTo>
                      <a:pt x="995" y="2965"/>
                    </a:lnTo>
                    <a:lnTo>
                      <a:pt x="966" y="2946"/>
                    </a:lnTo>
                    <a:lnTo>
                      <a:pt x="938" y="2927"/>
                    </a:lnTo>
                    <a:lnTo>
                      <a:pt x="909" y="2907"/>
                    </a:lnTo>
                    <a:lnTo>
                      <a:pt x="882" y="2886"/>
                    </a:lnTo>
                    <a:lnTo>
                      <a:pt x="856" y="2864"/>
                    </a:lnTo>
                    <a:lnTo>
                      <a:pt x="830" y="2842"/>
                    </a:lnTo>
                    <a:lnTo>
                      <a:pt x="804" y="2819"/>
                    </a:lnTo>
                    <a:lnTo>
                      <a:pt x="780" y="2796"/>
                    </a:lnTo>
                    <a:lnTo>
                      <a:pt x="754" y="2772"/>
                    </a:lnTo>
                    <a:lnTo>
                      <a:pt x="730" y="2748"/>
                    </a:lnTo>
                    <a:lnTo>
                      <a:pt x="707" y="2723"/>
                    </a:lnTo>
                    <a:lnTo>
                      <a:pt x="685" y="2697"/>
                    </a:lnTo>
                    <a:lnTo>
                      <a:pt x="663" y="2671"/>
                    </a:lnTo>
                    <a:lnTo>
                      <a:pt x="641" y="2644"/>
                    </a:lnTo>
                    <a:lnTo>
                      <a:pt x="621" y="2617"/>
                    </a:lnTo>
                    <a:lnTo>
                      <a:pt x="601" y="2589"/>
                    </a:lnTo>
                    <a:lnTo>
                      <a:pt x="581" y="2561"/>
                    </a:lnTo>
                    <a:lnTo>
                      <a:pt x="561" y="2533"/>
                    </a:lnTo>
                    <a:lnTo>
                      <a:pt x="543" y="2504"/>
                    </a:lnTo>
                    <a:lnTo>
                      <a:pt x="526" y="2473"/>
                    </a:lnTo>
                    <a:lnTo>
                      <a:pt x="509" y="2443"/>
                    </a:lnTo>
                    <a:lnTo>
                      <a:pt x="493" y="2413"/>
                    </a:lnTo>
                    <a:lnTo>
                      <a:pt x="478" y="2382"/>
                    </a:lnTo>
                    <a:lnTo>
                      <a:pt x="463" y="2351"/>
                    </a:lnTo>
                    <a:lnTo>
                      <a:pt x="449" y="2318"/>
                    </a:lnTo>
                    <a:lnTo>
                      <a:pt x="436" y="2286"/>
                    </a:lnTo>
                    <a:lnTo>
                      <a:pt x="424" y="2254"/>
                    </a:lnTo>
                    <a:lnTo>
                      <a:pt x="412" y="2221"/>
                    </a:lnTo>
                    <a:lnTo>
                      <a:pt x="401" y="2188"/>
                    </a:lnTo>
                    <a:lnTo>
                      <a:pt x="391" y="2153"/>
                    </a:lnTo>
                    <a:lnTo>
                      <a:pt x="382" y="2120"/>
                    </a:lnTo>
                    <a:lnTo>
                      <a:pt x="373" y="2085"/>
                    </a:lnTo>
                    <a:lnTo>
                      <a:pt x="366" y="2051"/>
                    </a:lnTo>
                    <a:lnTo>
                      <a:pt x="359" y="2016"/>
                    </a:lnTo>
                    <a:lnTo>
                      <a:pt x="353" y="1980"/>
                    </a:lnTo>
                    <a:lnTo>
                      <a:pt x="348" y="1945"/>
                    </a:lnTo>
                    <a:lnTo>
                      <a:pt x="344" y="1909"/>
                    </a:lnTo>
                    <a:lnTo>
                      <a:pt x="341" y="1873"/>
                    </a:lnTo>
                    <a:lnTo>
                      <a:pt x="339" y="1837"/>
                    </a:lnTo>
                    <a:lnTo>
                      <a:pt x="337" y="1800"/>
                    </a:lnTo>
                    <a:lnTo>
                      <a:pt x="337" y="1763"/>
                    </a:lnTo>
                    <a:lnTo>
                      <a:pt x="337" y="1763"/>
                    </a:lnTo>
                    <a:lnTo>
                      <a:pt x="337" y="1727"/>
                    </a:lnTo>
                    <a:lnTo>
                      <a:pt x="339" y="1690"/>
                    </a:lnTo>
                    <a:lnTo>
                      <a:pt x="341" y="1654"/>
                    </a:lnTo>
                    <a:lnTo>
                      <a:pt x="344" y="1617"/>
                    </a:lnTo>
                    <a:lnTo>
                      <a:pt x="348" y="1582"/>
                    </a:lnTo>
                    <a:lnTo>
                      <a:pt x="353" y="1546"/>
                    </a:lnTo>
                    <a:lnTo>
                      <a:pt x="359" y="1511"/>
                    </a:lnTo>
                    <a:lnTo>
                      <a:pt x="366" y="1475"/>
                    </a:lnTo>
                    <a:lnTo>
                      <a:pt x="373" y="1441"/>
                    </a:lnTo>
                    <a:lnTo>
                      <a:pt x="382" y="1407"/>
                    </a:lnTo>
                    <a:lnTo>
                      <a:pt x="391" y="1373"/>
                    </a:lnTo>
                    <a:lnTo>
                      <a:pt x="401" y="1339"/>
                    </a:lnTo>
                    <a:lnTo>
                      <a:pt x="412" y="1305"/>
                    </a:lnTo>
                    <a:lnTo>
                      <a:pt x="424" y="1273"/>
                    </a:lnTo>
                    <a:lnTo>
                      <a:pt x="436" y="1240"/>
                    </a:lnTo>
                    <a:lnTo>
                      <a:pt x="449" y="1208"/>
                    </a:lnTo>
                    <a:lnTo>
                      <a:pt x="463" y="1177"/>
                    </a:lnTo>
                    <a:lnTo>
                      <a:pt x="478" y="1145"/>
                    </a:lnTo>
                    <a:lnTo>
                      <a:pt x="493" y="1114"/>
                    </a:lnTo>
                    <a:lnTo>
                      <a:pt x="509" y="1083"/>
                    </a:lnTo>
                    <a:lnTo>
                      <a:pt x="526" y="1053"/>
                    </a:lnTo>
                    <a:lnTo>
                      <a:pt x="543" y="1024"/>
                    </a:lnTo>
                    <a:lnTo>
                      <a:pt x="561" y="995"/>
                    </a:lnTo>
                    <a:lnTo>
                      <a:pt x="581" y="965"/>
                    </a:lnTo>
                    <a:lnTo>
                      <a:pt x="601" y="937"/>
                    </a:lnTo>
                    <a:lnTo>
                      <a:pt x="621" y="910"/>
                    </a:lnTo>
                    <a:lnTo>
                      <a:pt x="641" y="883"/>
                    </a:lnTo>
                    <a:lnTo>
                      <a:pt x="663" y="856"/>
                    </a:lnTo>
                    <a:lnTo>
                      <a:pt x="685" y="830"/>
                    </a:lnTo>
                    <a:lnTo>
                      <a:pt x="707" y="805"/>
                    </a:lnTo>
                    <a:lnTo>
                      <a:pt x="730" y="779"/>
                    </a:lnTo>
                    <a:lnTo>
                      <a:pt x="754" y="754"/>
                    </a:lnTo>
                    <a:lnTo>
                      <a:pt x="780" y="731"/>
                    </a:lnTo>
                    <a:lnTo>
                      <a:pt x="804" y="707"/>
                    </a:lnTo>
                    <a:lnTo>
                      <a:pt x="830" y="685"/>
                    </a:lnTo>
                    <a:lnTo>
                      <a:pt x="856" y="663"/>
                    </a:lnTo>
                    <a:lnTo>
                      <a:pt x="882" y="642"/>
                    </a:lnTo>
                    <a:lnTo>
                      <a:pt x="909" y="620"/>
                    </a:lnTo>
                    <a:lnTo>
                      <a:pt x="938" y="600"/>
                    </a:lnTo>
                    <a:lnTo>
                      <a:pt x="966" y="580"/>
                    </a:lnTo>
                    <a:lnTo>
                      <a:pt x="995" y="561"/>
                    </a:lnTo>
                    <a:lnTo>
                      <a:pt x="1024" y="543"/>
                    </a:lnTo>
                    <a:lnTo>
                      <a:pt x="1053" y="526"/>
                    </a:lnTo>
                    <a:lnTo>
                      <a:pt x="1083" y="509"/>
                    </a:lnTo>
                    <a:lnTo>
                      <a:pt x="1114" y="493"/>
                    </a:lnTo>
                    <a:lnTo>
                      <a:pt x="1145" y="478"/>
                    </a:lnTo>
                    <a:lnTo>
                      <a:pt x="1176" y="462"/>
                    </a:lnTo>
                    <a:lnTo>
                      <a:pt x="1208" y="449"/>
                    </a:lnTo>
                    <a:lnTo>
                      <a:pt x="1240" y="435"/>
                    </a:lnTo>
                    <a:lnTo>
                      <a:pt x="1272" y="423"/>
                    </a:lnTo>
                    <a:lnTo>
                      <a:pt x="1306" y="412"/>
                    </a:lnTo>
                    <a:lnTo>
                      <a:pt x="1339" y="401"/>
                    </a:lnTo>
                    <a:lnTo>
                      <a:pt x="1373" y="391"/>
                    </a:lnTo>
                    <a:lnTo>
                      <a:pt x="1407" y="382"/>
                    </a:lnTo>
                    <a:lnTo>
                      <a:pt x="1441" y="373"/>
                    </a:lnTo>
                    <a:lnTo>
                      <a:pt x="1476" y="366"/>
                    </a:lnTo>
                    <a:lnTo>
                      <a:pt x="1511" y="359"/>
                    </a:lnTo>
                    <a:lnTo>
                      <a:pt x="1546" y="353"/>
                    </a:lnTo>
                    <a:lnTo>
                      <a:pt x="1581" y="348"/>
                    </a:lnTo>
                    <a:lnTo>
                      <a:pt x="1617" y="344"/>
                    </a:lnTo>
                    <a:lnTo>
                      <a:pt x="1654" y="341"/>
                    </a:lnTo>
                    <a:lnTo>
                      <a:pt x="1690" y="339"/>
                    </a:lnTo>
                    <a:lnTo>
                      <a:pt x="1726" y="338"/>
                    </a:lnTo>
                    <a:lnTo>
                      <a:pt x="1763" y="337"/>
                    </a:lnTo>
                    <a:lnTo>
                      <a:pt x="1763" y="337"/>
                    </a:lnTo>
                    <a:lnTo>
                      <a:pt x="1800" y="338"/>
                    </a:lnTo>
                    <a:lnTo>
                      <a:pt x="1837" y="339"/>
                    </a:lnTo>
                    <a:lnTo>
                      <a:pt x="1873" y="341"/>
                    </a:lnTo>
                    <a:lnTo>
                      <a:pt x="1909" y="344"/>
                    </a:lnTo>
                    <a:lnTo>
                      <a:pt x="1945" y="348"/>
                    </a:lnTo>
                    <a:lnTo>
                      <a:pt x="1980" y="353"/>
                    </a:lnTo>
                    <a:lnTo>
                      <a:pt x="2016" y="359"/>
                    </a:lnTo>
                    <a:lnTo>
                      <a:pt x="2051" y="366"/>
                    </a:lnTo>
                    <a:lnTo>
                      <a:pt x="2085" y="373"/>
                    </a:lnTo>
                    <a:lnTo>
                      <a:pt x="2119" y="382"/>
                    </a:lnTo>
                    <a:lnTo>
                      <a:pt x="2153" y="391"/>
                    </a:lnTo>
                    <a:lnTo>
                      <a:pt x="2188" y="401"/>
                    </a:lnTo>
                    <a:lnTo>
                      <a:pt x="2221" y="412"/>
                    </a:lnTo>
                    <a:lnTo>
                      <a:pt x="2254" y="423"/>
                    </a:lnTo>
                    <a:lnTo>
                      <a:pt x="2286" y="435"/>
                    </a:lnTo>
                    <a:lnTo>
                      <a:pt x="2318" y="449"/>
                    </a:lnTo>
                    <a:lnTo>
                      <a:pt x="2351" y="462"/>
                    </a:lnTo>
                    <a:lnTo>
                      <a:pt x="2382" y="478"/>
                    </a:lnTo>
                    <a:lnTo>
                      <a:pt x="2413" y="493"/>
                    </a:lnTo>
                    <a:lnTo>
                      <a:pt x="2443" y="509"/>
                    </a:lnTo>
                    <a:lnTo>
                      <a:pt x="2473" y="526"/>
                    </a:lnTo>
                    <a:lnTo>
                      <a:pt x="2502" y="543"/>
                    </a:lnTo>
                    <a:lnTo>
                      <a:pt x="2532" y="561"/>
                    </a:lnTo>
                    <a:lnTo>
                      <a:pt x="2561" y="580"/>
                    </a:lnTo>
                    <a:lnTo>
                      <a:pt x="2589" y="600"/>
                    </a:lnTo>
                    <a:lnTo>
                      <a:pt x="2616" y="620"/>
                    </a:lnTo>
                    <a:lnTo>
                      <a:pt x="2643" y="642"/>
                    </a:lnTo>
                    <a:lnTo>
                      <a:pt x="2670" y="663"/>
                    </a:lnTo>
                    <a:lnTo>
                      <a:pt x="2697" y="685"/>
                    </a:lnTo>
                    <a:lnTo>
                      <a:pt x="2722" y="707"/>
                    </a:lnTo>
                    <a:lnTo>
                      <a:pt x="2747" y="731"/>
                    </a:lnTo>
                    <a:lnTo>
                      <a:pt x="2772" y="754"/>
                    </a:lnTo>
                    <a:lnTo>
                      <a:pt x="2795" y="779"/>
                    </a:lnTo>
                    <a:lnTo>
                      <a:pt x="2819" y="805"/>
                    </a:lnTo>
                    <a:lnTo>
                      <a:pt x="2841" y="830"/>
                    </a:lnTo>
                    <a:lnTo>
                      <a:pt x="2864" y="856"/>
                    </a:lnTo>
                    <a:lnTo>
                      <a:pt x="2886" y="883"/>
                    </a:lnTo>
                    <a:lnTo>
                      <a:pt x="2906" y="910"/>
                    </a:lnTo>
                    <a:lnTo>
                      <a:pt x="2926" y="937"/>
                    </a:lnTo>
                    <a:lnTo>
                      <a:pt x="2946" y="965"/>
                    </a:lnTo>
                    <a:lnTo>
                      <a:pt x="2965" y="995"/>
                    </a:lnTo>
                    <a:lnTo>
                      <a:pt x="2983" y="1024"/>
                    </a:lnTo>
                    <a:lnTo>
                      <a:pt x="3000" y="1053"/>
                    </a:lnTo>
                    <a:lnTo>
                      <a:pt x="3017" y="1083"/>
                    </a:lnTo>
                    <a:lnTo>
                      <a:pt x="3033" y="1114"/>
                    </a:lnTo>
                    <a:lnTo>
                      <a:pt x="3049" y="1145"/>
                    </a:lnTo>
                    <a:lnTo>
                      <a:pt x="3064" y="1177"/>
                    </a:lnTo>
                    <a:lnTo>
                      <a:pt x="3078" y="1208"/>
                    </a:lnTo>
                    <a:lnTo>
                      <a:pt x="3091" y="1240"/>
                    </a:lnTo>
                    <a:lnTo>
                      <a:pt x="3103" y="1273"/>
                    </a:lnTo>
                    <a:lnTo>
                      <a:pt x="3115" y="1305"/>
                    </a:lnTo>
                    <a:lnTo>
                      <a:pt x="3125" y="1339"/>
                    </a:lnTo>
                    <a:lnTo>
                      <a:pt x="3135" y="1373"/>
                    </a:lnTo>
                    <a:lnTo>
                      <a:pt x="3144" y="1407"/>
                    </a:lnTo>
                    <a:lnTo>
                      <a:pt x="3153" y="1441"/>
                    </a:lnTo>
                    <a:lnTo>
                      <a:pt x="3160" y="1475"/>
                    </a:lnTo>
                    <a:lnTo>
                      <a:pt x="3167" y="1511"/>
                    </a:lnTo>
                    <a:lnTo>
                      <a:pt x="3173" y="1546"/>
                    </a:lnTo>
                    <a:lnTo>
                      <a:pt x="3178" y="1582"/>
                    </a:lnTo>
                    <a:lnTo>
                      <a:pt x="3182" y="1617"/>
                    </a:lnTo>
                    <a:lnTo>
                      <a:pt x="3185" y="1654"/>
                    </a:lnTo>
                    <a:lnTo>
                      <a:pt x="3187" y="1690"/>
                    </a:lnTo>
                    <a:lnTo>
                      <a:pt x="3189" y="1727"/>
                    </a:lnTo>
                    <a:lnTo>
                      <a:pt x="3189" y="1763"/>
                    </a:lnTo>
                    <a:lnTo>
                      <a:pt x="3189" y="1763"/>
                    </a:lnTo>
                    <a:lnTo>
                      <a:pt x="3189" y="1800"/>
                    </a:lnTo>
                    <a:lnTo>
                      <a:pt x="3187" y="1837"/>
                    </a:lnTo>
                    <a:lnTo>
                      <a:pt x="3185" y="1873"/>
                    </a:lnTo>
                    <a:lnTo>
                      <a:pt x="3182" y="1909"/>
                    </a:lnTo>
                    <a:lnTo>
                      <a:pt x="3178" y="1945"/>
                    </a:lnTo>
                    <a:lnTo>
                      <a:pt x="3173" y="1980"/>
                    </a:lnTo>
                    <a:lnTo>
                      <a:pt x="3167" y="2016"/>
                    </a:lnTo>
                    <a:lnTo>
                      <a:pt x="3160" y="2051"/>
                    </a:lnTo>
                    <a:lnTo>
                      <a:pt x="3153" y="2085"/>
                    </a:lnTo>
                    <a:lnTo>
                      <a:pt x="3144" y="2120"/>
                    </a:lnTo>
                    <a:lnTo>
                      <a:pt x="3135" y="2153"/>
                    </a:lnTo>
                    <a:lnTo>
                      <a:pt x="3125" y="2188"/>
                    </a:lnTo>
                    <a:lnTo>
                      <a:pt x="3115" y="2221"/>
                    </a:lnTo>
                    <a:lnTo>
                      <a:pt x="3103" y="2254"/>
                    </a:lnTo>
                    <a:lnTo>
                      <a:pt x="3091" y="2286"/>
                    </a:lnTo>
                    <a:lnTo>
                      <a:pt x="3078" y="2318"/>
                    </a:lnTo>
                    <a:lnTo>
                      <a:pt x="3064" y="2351"/>
                    </a:lnTo>
                    <a:lnTo>
                      <a:pt x="3049" y="2382"/>
                    </a:lnTo>
                    <a:lnTo>
                      <a:pt x="3033" y="2413"/>
                    </a:lnTo>
                    <a:lnTo>
                      <a:pt x="3017" y="2443"/>
                    </a:lnTo>
                    <a:lnTo>
                      <a:pt x="3000" y="2473"/>
                    </a:lnTo>
                    <a:lnTo>
                      <a:pt x="2983" y="2504"/>
                    </a:lnTo>
                    <a:lnTo>
                      <a:pt x="2965" y="2533"/>
                    </a:lnTo>
                    <a:lnTo>
                      <a:pt x="2946" y="2561"/>
                    </a:lnTo>
                    <a:lnTo>
                      <a:pt x="2926" y="2589"/>
                    </a:lnTo>
                    <a:lnTo>
                      <a:pt x="2906" y="2617"/>
                    </a:lnTo>
                    <a:lnTo>
                      <a:pt x="2886" y="2644"/>
                    </a:lnTo>
                    <a:lnTo>
                      <a:pt x="2864" y="2671"/>
                    </a:lnTo>
                    <a:lnTo>
                      <a:pt x="2841" y="2697"/>
                    </a:lnTo>
                    <a:lnTo>
                      <a:pt x="2819" y="2723"/>
                    </a:lnTo>
                    <a:lnTo>
                      <a:pt x="2795" y="2748"/>
                    </a:lnTo>
                    <a:lnTo>
                      <a:pt x="2772" y="2772"/>
                    </a:lnTo>
                    <a:lnTo>
                      <a:pt x="2747" y="2796"/>
                    </a:lnTo>
                    <a:lnTo>
                      <a:pt x="2722" y="2819"/>
                    </a:lnTo>
                    <a:lnTo>
                      <a:pt x="2697" y="2842"/>
                    </a:lnTo>
                    <a:lnTo>
                      <a:pt x="2670" y="2864"/>
                    </a:lnTo>
                    <a:lnTo>
                      <a:pt x="2643" y="2886"/>
                    </a:lnTo>
                    <a:lnTo>
                      <a:pt x="2616" y="2907"/>
                    </a:lnTo>
                    <a:lnTo>
                      <a:pt x="2589" y="2927"/>
                    </a:lnTo>
                    <a:lnTo>
                      <a:pt x="2561" y="2946"/>
                    </a:lnTo>
                    <a:lnTo>
                      <a:pt x="2532" y="2965"/>
                    </a:lnTo>
                    <a:lnTo>
                      <a:pt x="2502" y="2983"/>
                    </a:lnTo>
                    <a:lnTo>
                      <a:pt x="2473" y="3001"/>
                    </a:lnTo>
                    <a:lnTo>
                      <a:pt x="2443" y="3018"/>
                    </a:lnTo>
                    <a:lnTo>
                      <a:pt x="2413" y="3034"/>
                    </a:lnTo>
                    <a:lnTo>
                      <a:pt x="2382" y="3049"/>
                    </a:lnTo>
                    <a:lnTo>
                      <a:pt x="2351" y="3064"/>
                    </a:lnTo>
                    <a:lnTo>
                      <a:pt x="2318" y="3078"/>
                    </a:lnTo>
                    <a:lnTo>
                      <a:pt x="2286" y="3091"/>
                    </a:lnTo>
                    <a:lnTo>
                      <a:pt x="2254" y="3103"/>
                    </a:lnTo>
                    <a:lnTo>
                      <a:pt x="2221" y="3115"/>
                    </a:lnTo>
                    <a:lnTo>
                      <a:pt x="2188" y="3126"/>
                    </a:lnTo>
                    <a:lnTo>
                      <a:pt x="2153" y="3135"/>
                    </a:lnTo>
                    <a:lnTo>
                      <a:pt x="2119" y="3145"/>
                    </a:lnTo>
                    <a:lnTo>
                      <a:pt x="2085" y="3153"/>
                    </a:lnTo>
                    <a:lnTo>
                      <a:pt x="2051" y="3160"/>
                    </a:lnTo>
                    <a:lnTo>
                      <a:pt x="2016" y="3167"/>
                    </a:lnTo>
                    <a:lnTo>
                      <a:pt x="1980" y="3174"/>
                    </a:lnTo>
                    <a:lnTo>
                      <a:pt x="1945" y="3179"/>
                    </a:lnTo>
                    <a:lnTo>
                      <a:pt x="1909" y="3183"/>
                    </a:lnTo>
                    <a:lnTo>
                      <a:pt x="1873" y="3186"/>
                    </a:lnTo>
                    <a:lnTo>
                      <a:pt x="1837" y="3188"/>
                    </a:lnTo>
                    <a:lnTo>
                      <a:pt x="1800" y="3190"/>
                    </a:lnTo>
                    <a:lnTo>
                      <a:pt x="1763" y="3190"/>
                    </a:lnTo>
                    <a:lnTo>
                      <a:pt x="1763" y="319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53438" y="278092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mtClean="0">
                    <a:solidFill>
                      <a:srgbClr val="7030A0"/>
                    </a:solidFill>
                  </a:rPr>
                  <a:t>2</a:t>
                </a:r>
                <a:endParaRPr lang="en-US" sz="4400" b="1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>
            <a:off x="1628807" y="1162855"/>
            <a:ext cx="7515193" cy="394831"/>
          </a:xfrm>
          <a:prstGeom prst="rect">
            <a:avLst/>
          </a:prstGeom>
          <a:solidFill>
            <a:srgbClr val="103E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696565" y="1160008"/>
            <a:ext cx="6024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Conferences &amp; Events</a:t>
            </a:r>
          </a:p>
        </p:txBody>
      </p:sp>
      <p:pic>
        <p:nvPicPr>
          <p:cNvPr id="67" name="Picture 2" descr="F:\DCIM\100PHOTO\SAM_35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24281" r="2438" b="15063"/>
          <a:stretch/>
        </p:blipFill>
        <p:spPr bwMode="auto">
          <a:xfrm>
            <a:off x="5080295" y="1772816"/>
            <a:ext cx="3272189" cy="1607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/>
          <a:stretch/>
        </p:blipFill>
        <p:spPr>
          <a:xfrm>
            <a:off x="4167001" y="4878276"/>
            <a:ext cx="2112644" cy="174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9" name="Group 68"/>
          <p:cNvGrpSpPr/>
          <p:nvPr/>
        </p:nvGrpSpPr>
        <p:grpSpPr>
          <a:xfrm>
            <a:off x="488077" y="3406356"/>
            <a:ext cx="6567368" cy="1407101"/>
            <a:chOff x="1736180" y="5824600"/>
            <a:chExt cx="10493921" cy="2205710"/>
          </a:xfrm>
        </p:grpSpPr>
        <p:sp>
          <p:nvSpPr>
            <p:cNvPr id="70" name="Rectangle 69"/>
            <p:cNvSpPr/>
            <p:nvPr/>
          </p:nvSpPr>
          <p:spPr>
            <a:xfrm>
              <a:off x="5359315" y="5824600"/>
              <a:ext cx="68707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l" defTabSz="455675">
                <a:buFont typeface="Wingdings" panose="05000000000000000000" pitchFamily="2" charset="2"/>
                <a:buChar char="ü"/>
                <a:defRPr sz="4212">
                  <a:solidFill>
                    <a:srgbClr val="FFFFFF"/>
                  </a:solidFill>
                  <a:effectLst>
                    <a:outerShdw blurRad="39624" dist="19812" dir="5400000" rotWithShape="0">
                      <a:srgbClr val="000000"/>
                    </a:outerShdw>
                  </a:effectLst>
                  <a:latin typeface="Futura"/>
                  <a:ea typeface="Futura"/>
                  <a:cs typeface="Futura"/>
                  <a:sym typeface="Futura"/>
                </a:defRPr>
              </a:pPr>
              <a:endPara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180" y="5846659"/>
              <a:ext cx="3275477" cy="21836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" name="TextBox 2"/>
          <p:cNvSpPr txBox="1"/>
          <p:nvPr/>
        </p:nvSpPr>
        <p:spPr>
          <a:xfrm>
            <a:off x="6603855" y="3740789"/>
            <a:ext cx="2360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7030A0"/>
                </a:solidFill>
              </a:rPr>
              <a:t>Seoul Program with</a:t>
            </a:r>
          </a:p>
          <a:p>
            <a:r>
              <a:rPr lang="en-US" sz="1400" b="1">
                <a:solidFill>
                  <a:srgbClr val="7030A0"/>
                </a:solidFill>
              </a:rPr>
              <a:t>Seoul Human Resource Development Center (SHRDC)</a:t>
            </a:r>
          </a:p>
          <a:p>
            <a:r>
              <a:rPr lang="en-US" sz="1400">
                <a:solidFill>
                  <a:srgbClr val="7030A0"/>
                </a:solidFill>
              </a:rPr>
              <a:t>(May 22-29, Seoul, </a:t>
            </a:r>
            <a:r>
              <a:rPr lang="en-US" sz="1400">
                <a:solidFill>
                  <a:srgbClr val="7030A0"/>
                </a:solidFill>
              </a:rPr>
              <a:t>Korea</a:t>
            </a:r>
            <a:r>
              <a:rPr lang="en-US" sz="1400" smtClean="0">
                <a:solidFill>
                  <a:srgbClr val="7030A0"/>
                </a:solidFill>
              </a:rPr>
              <a:t>)</a:t>
            </a:r>
          </a:p>
          <a:p>
            <a:endParaRPr lang="en-US" sz="140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rgbClr val="7030A0"/>
                </a:solidFill>
              </a:rPr>
              <a:t>Discussing emerging        e-Government </a:t>
            </a:r>
            <a:r>
              <a:rPr lang="en-US" sz="1400">
                <a:solidFill>
                  <a:srgbClr val="7030A0"/>
                </a:solidFill>
              </a:rPr>
              <a:t>trends and Seoul’s best IT policies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228" y="1686829"/>
            <a:ext cx="40340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</a:rPr>
              <a:t>Joint Workshop for e-Government and </a:t>
            </a:r>
          </a:p>
          <a:p>
            <a:pPr algn="ctr"/>
            <a:r>
              <a:rPr lang="en-US" sz="1400" b="1">
                <a:solidFill>
                  <a:srgbClr val="00B050"/>
                </a:solidFill>
              </a:rPr>
              <a:t>Smart City with ADB &amp; NIA Global Academy </a:t>
            </a:r>
          </a:p>
          <a:p>
            <a:pPr algn="ctr"/>
            <a:r>
              <a:rPr lang="en-US" sz="1400">
                <a:solidFill>
                  <a:srgbClr val="00B050"/>
                </a:solidFill>
              </a:rPr>
              <a:t>(23-27 May, Jeju Island, Korea)</a:t>
            </a:r>
          </a:p>
          <a:p>
            <a:pPr algn="ctr"/>
            <a:endParaRPr lang="en-US" sz="140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B050"/>
                </a:solidFill>
              </a:rPr>
              <a:t> Joint workshop focusing on smart city and e-Government for local and national government officials to explore development opportunities</a:t>
            </a:r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413" y="4889038"/>
            <a:ext cx="4032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70C0"/>
                </a:solidFill>
              </a:rPr>
              <a:t>Smart City Expo World Congress (SCEWC)</a:t>
            </a:r>
          </a:p>
          <a:p>
            <a:r>
              <a:rPr lang="en-US" sz="1400">
                <a:solidFill>
                  <a:srgbClr val="0070C0"/>
                </a:solidFill>
              </a:rPr>
              <a:t>(November 15-17, Barcelona, Spain)</a:t>
            </a:r>
          </a:p>
          <a:p>
            <a:endParaRPr lang="en-US" sz="140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70C0"/>
                </a:solidFill>
              </a:rPr>
              <a:t>Promoting WeGO and members at the premier global summit for smart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70C0"/>
                </a:solidFill>
              </a:rPr>
              <a:t>A 60-120 m² exclusively tailored WeGO Pavilion with excellent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70C0"/>
                </a:solidFill>
              </a:rPr>
              <a:t>Speakership opportunities at the World </a:t>
            </a:r>
            <a:r>
              <a:rPr lang="en-US" sz="1400">
                <a:solidFill>
                  <a:srgbClr val="0070C0"/>
                </a:solidFill>
              </a:rPr>
              <a:t>Congress </a:t>
            </a:r>
            <a:endParaRPr lang="en-US" sz="1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69719" y="1071883"/>
            <a:ext cx="7374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5282" y="350252"/>
            <a:ext cx="596766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+mj-lt"/>
              </a:rPr>
              <a:t>Knowledge Sharing &amp; Networking</a:t>
            </a:r>
            <a:endParaRPr lang="en-US" sz="2000" b="1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17497"/>
            <a:ext cx="908813" cy="8870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595974" y="576064"/>
            <a:ext cx="938871" cy="8367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2" descr="http://www.inkospor.com/wp-content/uploads/sites/3/2014/06/kooperation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3" y="741590"/>
            <a:ext cx="694540" cy="5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534845" y="165966"/>
            <a:ext cx="6108099" cy="717504"/>
            <a:chOff x="3707944" y="171496"/>
            <a:chExt cx="3336903" cy="72385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707944" y="191410"/>
              <a:ext cx="3336903" cy="0"/>
            </a:xfrm>
            <a:prstGeom prst="line">
              <a:avLst/>
            </a:prstGeom>
            <a:ln w="381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35564" y="171496"/>
              <a:ext cx="0" cy="723854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709353" y="1124744"/>
            <a:ext cx="5712022" cy="5733257"/>
            <a:chOff x="1709353" y="1124744"/>
            <a:chExt cx="5712022" cy="5733257"/>
          </a:xfrm>
        </p:grpSpPr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1719970" y="1124744"/>
              <a:ext cx="5701405" cy="4837435"/>
            </a:xfrm>
            <a:custGeom>
              <a:avLst/>
              <a:gdLst>
                <a:gd name="T0" fmla="*/ 29066 w 30070"/>
                <a:gd name="T1" fmla="*/ 3476 h 25517"/>
                <a:gd name="T2" fmla="*/ 28066 w 30070"/>
                <a:gd name="T3" fmla="*/ 5139 h 25517"/>
                <a:gd name="T4" fmla="*/ 26800 w 30070"/>
                <a:gd name="T5" fmla="*/ 6470 h 25517"/>
                <a:gd name="T6" fmla="*/ 25268 w 30070"/>
                <a:gd name="T7" fmla="*/ 7464 h 25517"/>
                <a:gd name="T8" fmla="*/ 22959 w 30070"/>
                <a:gd name="T9" fmla="*/ 8253 h 25517"/>
                <a:gd name="T10" fmla="*/ 18974 w 30070"/>
                <a:gd name="T11" fmla="*/ 8616 h 25517"/>
                <a:gd name="T12" fmla="*/ 13442 w 30070"/>
                <a:gd name="T13" fmla="*/ 8476 h 25517"/>
                <a:gd name="T14" fmla="*/ 10755 w 30070"/>
                <a:gd name="T15" fmla="*/ 8794 h 25517"/>
                <a:gd name="T16" fmla="*/ 9204 w 30070"/>
                <a:gd name="T17" fmla="*/ 9363 h 25517"/>
                <a:gd name="T18" fmla="*/ 8000 w 30070"/>
                <a:gd name="T19" fmla="*/ 10363 h 25517"/>
                <a:gd name="T20" fmla="*/ 7718 w 30070"/>
                <a:gd name="T21" fmla="*/ 11592 h 25517"/>
                <a:gd name="T22" fmla="*/ 8210 w 30070"/>
                <a:gd name="T23" fmla="*/ 12550 h 25517"/>
                <a:gd name="T24" fmla="*/ 9282 w 30070"/>
                <a:gd name="T25" fmla="*/ 13168 h 25517"/>
                <a:gd name="T26" fmla="*/ 10909 w 30070"/>
                <a:gd name="T27" fmla="*/ 13386 h 25517"/>
                <a:gd name="T28" fmla="*/ 13641 w 30070"/>
                <a:gd name="T29" fmla="*/ 12976 h 25517"/>
                <a:gd name="T30" fmla="*/ 17987 w 30070"/>
                <a:gd name="T31" fmla="*/ 11670 h 25517"/>
                <a:gd name="T32" fmla="*/ 20239 w 30070"/>
                <a:gd name="T33" fmla="*/ 11407 h 25517"/>
                <a:gd name="T34" fmla="*/ 22752 w 30070"/>
                <a:gd name="T35" fmla="*/ 12048 h 25517"/>
                <a:gd name="T36" fmla="*/ 24667 w 30070"/>
                <a:gd name="T37" fmla="*/ 13615 h 25517"/>
                <a:gd name="T38" fmla="*/ 25582 w 30070"/>
                <a:gd name="T39" fmla="*/ 15314 h 25517"/>
                <a:gd name="T40" fmla="*/ 25771 w 30070"/>
                <a:gd name="T41" fmla="*/ 16655 h 25517"/>
                <a:gd name="T42" fmla="*/ 25547 w 30070"/>
                <a:gd name="T43" fmla="*/ 18062 h 25517"/>
                <a:gd name="T44" fmla="*/ 24345 w 30070"/>
                <a:gd name="T45" fmla="*/ 20267 h 25517"/>
                <a:gd name="T46" fmla="*/ 22545 w 30070"/>
                <a:gd name="T47" fmla="*/ 21826 h 25517"/>
                <a:gd name="T48" fmla="*/ 20527 w 30070"/>
                <a:gd name="T49" fmla="*/ 22663 h 25517"/>
                <a:gd name="T50" fmla="*/ 18121 w 30070"/>
                <a:gd name="T51" fmla="*/ 22954 h 25517"/>
                <a:gd name="T52" fmla="*/ 14451 w 30070"/>
                <a:gd name="T53" fmla="*/ 22560 h 25517"/>
                <a:gd name="T54" fmla="*/ 8798 w 30070"/>
                <a:gd name="T55" fmla="*/ 21275 h 25517"/>
                <a:gd name="T56" fmla="*/ 6225 w 30070"/>
                <a:gd name="T57" fmla="*/ 21083 h 25517"/>
                <a:gd name="T58" fmla="*/ 4324 w 30070"/>
                <a:gd name="T59" fmla="*/ 21545 h 25517"/>
                <a:gd name="T60" fmla="*/ 3165 w 30070"/>
                <a:gd name="T61" fmla="*/ 22669 h 25517"/>
                <a:gd name="T62" fmla="*/ 2575 w 30070"/>
                <a:gd name="T63" fmla="*/ 24340 h 25517"/>
                <a:gd name="T64" fmla="*/ 18 w 30070"/>
                <a:gd name="T65" fmla="*/ 24993 h 25517"/>
                <a:gd name="T66" fmla="*/ 546 w 30070"/>
                <a:gd name="T67" fmla="*/ 22604 h 25517"/>
                <a:gd name="T68" fmla="*/ 2082 w 30070"/>
                <a:gd name="T69" fmla="*/ 20445 h 25517"/>
                <a:gd name="T70" fmla="*/ 4559 w 30070"/>
                <a:gd name="T71" fmla="*/ 19278 h 25517"/>
                <a:gd name="T72" fmla="*/ 7765 w 30070"/>
                <a:gd name="T73" fmla="*/ 19097 h 25517"/>
                <a:gd name="T74" fmla="*/ 12609 w 30070"/>
                <a:gd name="T75" fmla="*/ 20050 h 25517"/>
                <a:gd name="T76" fmla="*/ 17389 w 30070"/>
                <a:gd name="T77" fmla="*/ 20918 h 25517"/>
                <a:gd name="T78" fmla="*/ 19470 w 30070"/>
                <a:gd name="T79" fmla="*/ 20799 h 25517"/>
                <a:gd name="T80" fmla="*/ 20879 w 30070"/>
                <a:gd name="T81" fmla="*/ 20309 h 25517"/>
                <a:gd name="T82" fmla="*/ 22060 w 30070"/>
                <a:gd name="T83" fmla="*/ 19407 h 25517"/>
                <a:gd name="T84" fmla="*/ 23078 w 30070"/>
                <a:gd name="T85" fmla="*/ 17790 h 25517"/>
                <a:gd name="T86" fmla="*/ 23233 w 30070"/>
                <a:gd name="T87" fmla="*/ 15966 h 25517"/>
                <a:gd name="T88" fmla="*/ 22584 w 30070"/>
                <a:gd name="T89" fmla="*/ 14708 h 25517"/>
                <a:gd name="T90" fmla="*/ 21438 w 30070"/>
                <a:gd name="T91" fmla="*/ 13761 h 25517"/>
                <a:gd name="T92" fmla="*/ 19886 w 30070"/>
                <a:gd name="T93" fmla="*/ 13424 h 25517"/>
                <a:gd name="T94" fmla="*/ 17425 w 30070"/>
                <a:gd name="T95" fmla="*/ 13964 h 25517"/>
                <a:gd name="T96" fmla="*/ 12814 w 30070"/>
                <a:gd name="T97" fmla="*/ 15242 h 25517"/>
                <a:gd name="T98" fmla="*/ 10450 w 30070"/>
                <a:gd name="T99" fmla="*/ 15396 h 25517"/>
                <a:gd name="T100" fmla="*/ 7847 w 30070"/>
                <a:gd name="T101" fmla="*/ 14851 h 25517"/>
                <a:gd name="T102" fmla="*/ 5965 w 30070"/>
                <a:gd name="T103" fmla="*/ 13451 h 25517"/>
                <a:gd name="T104" fmla="*/ 5231 w 30070"/>
                <a:gd name="T105" fmla="*/ 11431 h 25517"/>
                <a:gd name="T106" fmla="*/ 5424 w 30070"/>
                <a:gd name="T107" fmla="*/ 10189 h 25517"/>
                <a:gd name="T108" fmla="*/ 6070 w 30070"/>
                <a:gd name="T109" fmla="*/ 9077 h 25517"/>
                <a:gd name="T110" fmla="*/ 7318 w 30070"/>
                <a:gd name="T111" fmla="*/ 7986 h 25517"/>
                <a:gd name="T112" fmla="*/ 9827 w 30070"/>
                <a:gd name="T113" fmla="*/ 6914 h 25517"/>
                <a:gd name="T114" fmla="*/ 12889 w 30070"/>
                <a:gd name="T115" fmla="*/ 6476 h 25517"/>
                <a:gd name="T116" fmla="*/ 18534 w 30070"/>
                <a:gd name="T117" fmla="*/ 6591 h 25517"/>
                <a:gd name="T118" fmla="*/ 21917 w 30070"/>
                <a:gd name="T119" fmla="*/ 6384 h 25517"/>
                <a:gd name="T120" fmla="*/ 24474 w 30070"/>
                <a:gd name="T121" fmla="*/ 5468 h 25517"/>
                <a:gd name="T122" fmla="*/ 26398 w 30070"/>
                <a:gd name="T123" fmla="*/ 3461 h 25517"/>
                <a:gd name="T124" fmla="*/ 27570 w 30070"/>
                <a:gd name="T125" fmla="*/ 304 h 25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070" h="25517">
                  <a:moveTo>
                    <a:pt x="27633" y="0"/>
                  </a:moveTo>
                  <a:lnTo>
                    <a:pt x="30070" y="316"/>
                  </a:lnTo>
                  <a:lnTo>
                    <a:pt x="30070" y="316"/>
                  </a:lnTo>
                  <a:lnTo>
                    <a:pt x="30032" y="501"/>
                  </a:lnTo>
                  <a:lnTo>
                    <a:pt x="29994" y="684"/>
                  </a:lnTo>
                  <a:lnTo>
                    <a:pt x="29953" y="865"/>
                  </a:lnTo>
                  <a:lnTo>
                    <a:pt x="29911" y="1044"/>
                  </a:lnTo>
                  <a:lnTo>
                    <a:pt x="29866" y="1220"/>
                  </a:lnTo>
                  <a:lnTo>
                    <a:pt x="29820" y="1395"/>
                  </a:lnTo>
                  <a:lnTo>
                    <a:pt x="29773" y="1568"/>
                  </a:lnTo>
                  <a:lnTo>
                    <a:pt x="29724" y="1738"/>
                  </a:lnTo>
                  <a:lnTo>
                    <a:pt x="29672" y="1907"/>
                  </a:lnTo>
                  <a:lnTo>
                    <a:pt x="29620" y="2073"/>
                  </a:lnTo>
                  <a:lnTo>
                    <a:pt x="29565" y="2237"/>
                  </a:lnTo>
                  <a:lnTo>
                    <a:pt x="29508" y="2400"/>
                  </a:lnTo>
                  <a:lnTo>
                    <a:pt x="29451" y="2560"/>
                  </a:lnTo>
                  <a:lnTo>
                    <a:pt x="29391" y="2718"/>
                  </a:lnTo>
                  <a:lnTo>
                    <a:pt x="29329" y="2874"/>
                  </a:lnTo>
                  <a:lnTo>
                    <a:pt x="29266" y="3027"/>
                  </a:lnTo>
                  <a:lnTo>
                    <a:pt x="29234" y="3103"/>
                  </a:lnTo>
                  <a:lnTo>
                    <a:pt x="29202" y="3179"/>
                  </a:lnTo>
                  <a:lnTo>
                    <a:pt x="29168" y="3254"/>
                  </a:lnTo>
                  <a:lnTo>
                    <a:pt x="29134" y="3329"/>
                  </a:lnTo>
                  <a:lnTo>
                    <a:pt x="29101" y="3402"/>
                  </a:lnTo>
                  <a:lnTo>
                    <a:pt x="29066" y="3476"/>
                  </a:lnTo>
                  <a:lnTo>
                    <a:pt x="29032" y="3549"/>
                  </a:lnTo>
                  <a:lnTo>
                    <a:pt x="28996" y="3621"/>
                  </a:lnTo>
                  <a:lnTo>
                    <a:pt x="28960" y="3693"/>
                  </a:lnTo>
                  <a:lnTo>
                    <a:pt x="28924" y="3764"/>
                  </a:lnTo>
                  <a:lnTo>
                    <a:pt x="28888" y="3835"/>
                  </a:lnTo>
                  <a:lnTo>
                    <a:pt x="28851" y="3905"/>
                  </a:lnTo>
                  <a:lnTo>
                    <a:pt x="28813" y="3976"/>
                  </a:lnTo>
                  <a:lnTo>
                    <a:pt x="28775" y="4044"/>
                  </a:lnTo>
                  <a:lnTo>
                    <a:pt x="28737" y="4113"/>
                  </a:lnTo>
                  <a:lnTo>
                    <a:pt x="28699" y="4181"/>
                  </a:lnTo>
                  <a:lnTo>
                    <a:pt x="28660" y="4249"/>
                  </a:lnTo>
                  <a:lnTo>
                    <a:pt x="28619" y="4316"/>
                  </a:lnTo>
                  <a:lnTo>
                    <a:pt x="28580" y="4382"/>
                  </a:lnTo>
                  <a:lnTo>
                    <a:pt x="28539" y="4448"/>
                  </a:lnTo>
                  <a:lnTo>
                    <a:pt x="28499" y="4514"/>
                  </a:lnTo>
                  <a:lnTo>
                    <a:pt x="28457" y="4579"/>
                  </a:lnTo>
                  <a:lnTo>
                    <a:pt x="28415" y="4643"/>
                  </a:lnTo>
                  <a:lnTo>
                    <a:pt x="28373" y="4707"/>
                  </a:lnTo>
                  <a:lnTo>
                    <a:pt x="28331" y="4770"/>
                  </a:lnTo>
                  <a:lnTo>
                    <a:pt x="28287" y="4834"/>
                  </a:lnTo>
                  <a:lnTo>
                    <a:pt x="28244" y="4896"/>
                  </a:lnTo>
                  <a:lnTo>
                    <a:pt x="28200" y="4957"/>
                  </a:lnTo>
                  <a:lnTo>
                    <a:pt x="28156" y="5019"/>
                  </a:lnTo>
                  <a:lnTo>
                    <a:pt x="28111" y="5079"/>
                  </a:lnTo>
                  <a:lnTo>
                    <a:pt x="28066" y="5139"/>
                  </a:lnTo>
                  <a:lnTo>
                    <a:pt x="28021" y="5199"/>
                  </a:lnTo>
                  <a:lnTo>
                    <a:pt x="27975" y="5258"/>
                  </a:lnTo>
                  <a:lnTo>
                    <a:pt x="27928" y="5316"/>
                  </a:lnTo>
                  <a:lnTo>
                    <a:pt x="27881" y="5375"/>
                  </a:lnTo>
                  <a:lnTo>
                    <a:pt x="27834" y="5432"/>
                  </a:lnTo>
                  <a:lnTo>
                    <a:pt x="27787" y="5489"/>
                  </a:lnTo>
                  <a:lnTo>
                    <a:pt x="27738" y="5546"/>
                  </a:lnTo>
                  <a:lnTo>
                    <a:pt x="27690" y="5602"/>
                  </a:lnTo>
                  <a:lnTo>
                    <a:pt x="27641" y="5657"/>
                  </a:lnTo>
                  <a:lnTo>
                    <a:pt x="27591" y="5712"/>
                  </a:lnTo>
                  <a:lnTo>
                    <a:pt x="27541" y="5766"/>
                  </a:lnTo>
                  <a:lnTo>
                    <a:pt x="27491" y="5820"/>
                  </a:lnTo>
                  <a:lnTo>
                    <a:pt x="27441" y="5873"/>
                  </a:lnTo>
                  <a:lnTo>
                    <a:pt x="27389" y="5926"/>
                  </a:lnTo>
                  <a:lnTo>
                    <a:pt x="27338" y="5978"/>
                  </a:lnTo>
                  <a:lnTo>
                    <a:pt x="27286" y="6030"/>
                  </a:lnTo>
                  <a:lnTo>
                    <a:pt x="27233" y="6081"/>
                  </a:lnTo>
                  <a:lnTo>
                    <a:pt x="27181" y="6131"/>
                  </a:lnTo>
                  <a:lnTo>
                    <a:pt x="27128" y="6182"/>
                  </a:lnTo>
                  <a:lnTo>
                    <a:pt x="27075" y="6231"/>
                  </a:lnTo>
                  <a:lnTo>
                    <a:pt x="27020" y="6280"/>
                  </a:lnTo>
                  <a:lnTo>
                    <a:pt x="26966" y="6328"/>
                  </a:lnTo>
                  <a:lnTo>
                    <a:pt x="26911" y="6376"/>
                  </a:lnTo>
                  <a:lnTo>
                    <a:pt x="26855" y="6423"/>
                  </a:lnTo>
                  <a:lnTo>
                    <a:pt x="26800" y="6470"/>
                  </a:lnTo>
                  <a:lnTo>
                    <a:pt x="26744" y="6517"/>
                  </a:lnTo>
                  <a:lnTo>
                    <a:pt x="26686" y="6562"/>
                  </a:lnTo>
                  <a:lnTo>
                    <a:pt x="26630" y="6607"/>
                  </a:lnTo>
                  <a:lnTo>
                    <a:pt x="26573" y="6651"/>
                  </a:lnTo>
                  <a:lnTo>
                    <a:pt x="26514" y="6696"/>
                  </a:lnTo>
                  <a:lnTo>
                    <a:pt x="26456" y="6740"/>
                  </a:lnTo>
                  <a:lnTo>
                    <a:pt x="26398" y="6782"/>
                  </a:lnTo>
                  <a:lnTo>
                    <a:pt x="26338" y="6824"/>
                  </a:lnTo>
                  <a:lnTo>
                    <a:pt x="26279" y="6867"/>
                  </a:lnTo>
                  <a:lnTo>
                    <a:pt x="26219" y="6908"/>
                  </a:lnTo>
                  <a:lnTo>
                    <a:pt x="26158" y="6949"/>
                  </a:lnTo>
                  <a:lnTo>
                    <a:pt x="26097" y="6989"/>
                  </a:lnTo>
                  <a:lnTo>
                    <a:pt x="26037" y="7030"/>
                  </a:lnTo>
                  <a:lnTo>
                    <a:pt x="25974" y="7069"/>
                  </a:lnTo>
                  <a:lnTo>
                    <a:pt x="25913" y="7107"/>
                  </a:lnTo>
                  <a:lnTo>
                    <a:pt x="25850" y="7145"/>
                  </a:lnTo>
                  <a:lnTo>
                    <a:pt x="25787" y="7183"/>
                  </a:lnTo>
                  <a:lnTo>
                    <a:pt x="25724" y="7220"/>
                  </a:lnTo>
                  <a:lnTo>
                    <a:pt x="25659" y="7256"/>
                  </a:lnTo>
                  <a:lnTo>
                    <a:pt x="25596" y="7292"/>
                  </a:lnTo>
                  <a:lnTo>
                    <a:pt x="25531" y="7327"/>
                  </a:lnTo>
                  <a:lnTo>
                    <a:pt x="25466" y="7363"/>
                  </a:lnTo>
                  <a:lnTo>
                    <a:pt x="25401" y="7397"/>
                  </a:lnTo>
                  <a:lnTo>
                    <a:pt x="25335" y="7431"/>
                  </a:lnTo>
                  <a:lnTo>
                    <a:pt x="25268" y="7464"/>
                  </a:lnTo>
                  <a:lnTo>
                    <a:pt x="25202" y="7496"/>
                  </a:lnTo>
                  <a:lnTo>
                    <a:pt x="25134" y="7529"/>
                  </a:lnTo>
                  <a:lnTo>
                    <a:pt x="25067" y="7561"/>
                  </a:lnTo>
                  <a:lnTo>
                    <a:pt x="24999" y="7592"/>
                  </a:lnTo>
                  <a:lnTo>
                    <a:pt x="24930" y="7622"/>
                  </a:lnTo>
                  <a:lnTo>
                    <a:pt x="24862" y="7652"/>
                  </a:lnTo>
                  <a:lnTo>
                    <a:pt x="24793" y="7681"/>
                  </a:lnTo>
                  <a:lnTo>
                    <a:pt x="24723" y="7711"/>
                  </a:lnTo>
                  <a:lnTo>
                    <a:pt x="24653" y="7739"/>
                  </a:lnTo>
                  <a:lnTo>
                    <a:pt x="24582" y="7767"/>
                  </a:lnTo>
                  <a:lnTo>
                    <a:pt x="24512" y="7794"/>
                  </a:lnTo>
                  <a:lnTo>
                    <a:pt x="24441" y="7821"/>
                  </a:lnTo>
                  <a:lnTo>
                    <a:pt x="24368" y="7847"/>
                  </a:lnTo>
                  <a:lnTo>
                    <a:pt x="24297" y="7873"/>
                  </a:lnTo>
                  <a:lnTo>
                    <a:pt x="24223" y="7898"/>
                  </a:lnTo>
                  <a:lnTo>
                    <a:pt x="24223" y="7898"/>
                  </a:lnTo>
                  <a:lnTo>
                    <a:pt x="24087" y="7944"/>
                  </a:lnTo>
                  <a:lnTo>
                    <a:pt x="23949" y="7987"/>
                  </a:lnTo>
                  <a:lnTo>
                    <a:pt x="23811" y="8031"/>
                  </a:lnTo>
                  <a:lnTo>
                    <a:pt x="23671" y="8072"/>
                  </a:lnTo>
                  <a:lnTo>
                    <a:pt x="23531" y="8111"/>
                  </a:lnTo>
                  <a:lnTo>
                    <a:pt x="23390" y="8148"/>
                  </a:lnTo>
                  <a:lnTo>
                    <a:pt x="23248" y="8184"/>
                  </a:lnTo>
                  <a:lnTo>
                    <a:pt x="23104" y="8220"/>
                  </a:lnTo>
                  <a:lnTo>
                    <a:pt x="22959" y="8253"/>
                  </a:lnTo>
                  <a:lnTo>
                    <a:pt x="22813" y="8284"/>
                  </a:lnTo>
                  <a:lnTo>
                    <a:pt x="22666" y="8314"/>
                  </a:lnTo>
                  <a:lnTo>
                    <a:pt x="22518" y="8343"/>
                  </a:lnTo>
                  <a:lnTo>
                    <a:pt x="22368" y="8371"/>
                  </a:lnTo>
                  <a:lnTo>
                    <a:pt x="22216" y="8397"/>
                  </a:lnTo>
                  <a:lnTo>
                    <a:pt x="22062" y="8421"/>
                  </a:lnTo>
                  <a:lnTo>
                    <a:pt x="21907" y="8443"/>
                  </a:lnTo>
                  <a:lnTo>
                    <a:pt x="21750" y="8464"/>
                  </a:lnTo>
                  <a:lnTo>
                    <a:pt x="21591" y="8484"/>
                  </a:lnTo>
                  <a:lnTo>
                    <a:pt x="21431" y="8502"/>
                  </a:lnTo>
                  <a:lnTo>
                    <a:pt x="21268" y="8519"/>
                  </a:lnTo>
                  <a:lnTo>
                    <a:pt x="21104" y="8536"/>
                  </a:lnTo>
                  <a:lnTo>
                    <a:pt x="20937" y="8550"/>
                  </a:lnTo>
                  <a:lnTo>
                    <a:pt x="20768" y="8563"/>
                  </a:lnTo>
                  <a:lnTo>
                    <a:pt x="20597" y="8574"/>
                  </a:lnTo>
                  <a:lnTo>
                    <a:pt x="20424" y="8584"/>
                  </a:lnTo>
                  <a:lnTo>
                    <a:pt x="20248" y="8593"/>
                  </a:lnTo>
                  <a:lnTo>
                    <a:pt x="20069" y="8600"/>
                  </a:lnTo>
                  <a:lnTo>
                    <a:pt x="19888" y="8606"/>
                  </a:lnTo>
                  <a:lnTo>
                    <a:pt x="19705" y="8610"/>
                  </a:lnTo>
                  <a:lnTo>
                    <a:pt x="19519" y="8614"/>
                  </a:lnTo>
                  <a:lnTo>
                    <a:pt x="19329" y="8615"/>
                  </a:lnTo>
                  <a:lnTo>
                    <a:pt x="19137" y="8616"/>
                  </a:lnTo>
                  <a:lnTo>
                    <a:pt x="19137" y="8616"/>
                  </a:lnTo>
                  <a:lnTo>
                    <a:pt x="18974" y="8616"/>
                  </a:lnTo>
                  <a:lnTo>
                    <a:pt x="18811" y="8614"/>
                  </a:lnTo>
                  <a:lnTo>
                    <a:pt x="18648" y="8612"/>
                  </a:lnTo>
                  <a:lnTo>
                    <a:pt x="18485" y="8610"/>
                  </a:lnTo>
                  <a:lnTo>
                    <a:pt x="18322" y="8606"/>
                  </a:lnTo>
                  <a:lnTo>
                    <a:pt x="18159" y="8602"/>
                  </a:lnTo>
                  <a:lnTo>
                    <a:pt x="17834" y="8592"/>
                  </a:lnTo>
                  <a:lnTo>
                    <a:pt x="17509" y="8581"/>
                  </a:lnTo>
                  <a:lnTo>
                    <a:pt x="17186" y="8568"/>
                  </a:lnTo>
                  <a:lnTo>
                    <a:pt x="16548" y="8541"/>
                  </a:lnTo>
                  <a:lnTo>
                    <a:pt x="16548" y="8541"/>
                  </a:lnTo>
                  <a:lnTo>
                    <a:pt x="15914" y="8513"/>
                  </a:lnTo>
                  <a:lnTo>
                    <a:pt x="15603" y="8500"/>
                  </a:lnTo>
                  <a:lnTo>
                    <a:pt x="15295" y="8489"/>
                  </a:lnTo>
                  <a:lnTo>
                    <a:pt x="14990" y="8480"/>
                  </a:lnTo>
                  <a:lnTo>
                    <a:pt x="14686" y="8473"/>
                  </a:lnTo>
                  <a:lnTo>
                    <a:pt x="14534" y="8471"/>
                  </a:lnTo>
                  <a:lnTo>
                    <a:pt x="14383" y="8469"/>
                  </a:lnTo>
                  <a:lnTo>
                    <a:pt x="14232" y="8468"/>
                  </a:lnTo>
                  <a:lnTo>
                    <a:pt x="14082" y="8467"/>
                  </a:lnTo>
                  <a:lnTo>
                    <a:pt x="14082" y="8467"/>
                  </a:lnTo>
                  <a:lnTo>
                    <a:pt x="13951" y="8467"/>
                  </a:lnTo>
                  <a:lnTo>
                    <a:pt x="13821" y="8468"/>
                  </a:lnTo>
                  <a:lnTo>
                    <a:pt x="13692" y="8470"/>
                  </a:lnTo>
                  <a:lnTo>
                    <a:pt x="13567" y="8473"/>
                  </a:lnTo>
                  <a:lnTo>
                    <a:pt x="13442" y="8476"/>
                  </a:lnTo>
                  <a:lnTo>
                    <a:pt x="13318" y="8480"/>
                  </a:lnTo>
                  <a:lnTo>
                    <a:pt x="13196" y="8484"/>
                  </a:lnTo>
                  <a:lnTo>
                    <a:pt x="13077" y="8489"/>
                  </a:lnTo>
                  <a:lnTo>
                    <a:pt x="12958" y="8495"/>
                  </a:lnTo>
                  <a:lnTo>
                    <a:pt x="12840" y="8502"/>
                  </a:lnTo>
                  <a:lnTo>
                    <a:pt x="12725" y="8510"/>
                  </a:lnTo>
                  <a:lnTo>
                    <a:pt x="12610" y="8518"/>
                  </a:lnTo>
                  <a:lnTo>
                    <a:pt x="12498" y="8527"/>
                  </a:lnTo>
                  <a:lnTo>
                    <a:pt x="12386" y="8537"/>
                  </a:lnTo>
                  <a:lnTo>
                    <a:pt x="12275" y="8547"/>
                  </a:lnTo>
                  <a:lnTo>
                    <a:pt x="12167" y="8559"/>
                  </a:lnTo>
                  <a:lnTo>
                    <a:pt x="12058" y="8570"/>
                  </a:lnTo>
                  <a:lnTo>
                    <a:pt x="11951" y="8583"/>
                  </a:lnTo>
                  <a:lnTo>
                    <a:pt x="11846" y="8596"/>
                  </a:lnTo>
                  <a:lnTo>
                    <a:pt x="11741" y="8610"/>
                  </a:lnTo>
                  <a:lnTo>
                    <a:pt x="11639" y="8625"/>
                  </a:lnTo>
                  <a:lnTo>
                    <a:pt x="11536" y="8641"/>
                  </a:lnTo>
                  <a:lnTo>
                    <a:pt x="11435" y="8657"/>
                  </a:lnTo>
                  <a:lnTo>
                    <a:pt x="11335" y="8674"/>
                  </a:lnTo>
                  <a:lnTo>
                    <a:pt x="11236" y="8692"/>
                  </a:lnTo>
                  <a:lnTo>
                    <a:pt x="11138" y="8712"/>
                  </a:lnTo>
                  <a:lnTo>
                    <a:pt x="11040" y="8731"/>
                  </a:lnTo>
                  <a:lnTo>
                    <a:pt x="10945" y="8751"/>
                  </a:lnTo>
                  <a:lnTo>
                    <a:pt x="10849" y="8772"/>
                  </a:lnTo>
                  <a:lnTo>
                    <a:pt x="10755" y="8794"/>
                  </a:lnTo>
                  <a:lnTo>
                    <a:pt x="10661" y="8816"/>
                  </a:lnTo>
                  <a:lnTo>
                    <a:pt x="10568" y="8840"/>
                  </a:lnTo>
                  <a:lnTo>
                    <a:pt x="10568" y="8840"/>
                  </a:lnTo>
                  <a:lnTo>
                    <a:pt x="10506" y="8856"/>
                  </a:lnTo>
                  <a:lnTo>
                    <a:pt x="10444" y="8874"/>
                  </a:lnTo>
                  <a:lnTo>
                    <a:pt x="10381" y="8891"/>
                  </a:lnTo>
                  <a:lnTo>
                    <a:pt x="10319" y="8910"/>
                  </a:lnTo>
                  <a:lnTo>
                    <a:pt x="10257" y="8929"/>
                  </a:lnTo>
                  <a:lnTo>
                    <a:pt x="10194" y="8948"/>
                  </a:lnTo>
                  <a:lnTo>
                    <a:pt x="10131" y="8969"/>
                  </a:lnTo>
                  <a:lnTo>
                    <a:pt x="10068" y="8990"/>
                  </a:lnTo>
                  <a:lnTo>
                    <a:pt x="10005" y="9012"/>
                  </a:lnTo>
                  <a:lnTo>
                    <a:pt x="9942" y="9035"/>
                  </a:lnTo>
                  <a:lnTo>
                    <a:pt x="9880" y="9059"/>
                  </a:lnTo>
                  <a:lnTo>
                    <a:pt x="9816" y="9083"/>
                  </a:lnTo>
                  <a:lnTo>
                    <a:pt x="9754" y="9108"/>
                  </a:lnTo>
                  <a:lnTo>
                    <a:pt x="9692" y="9133"/>
                  </a:lnTo>
                  <a:lnTo>
                    <a:pt x="9629" y="9159"/>
                  </a:lnTo>
                  <a:lnTo>
                    <a:pt x="9568" y="9186"/>
                  </a:lnTo>
                  <a:lnTo>
                    <a:pt x="9506" y="9215"/>
                  </a:lnTo>
                  <a:lnTo>
                    <a:pt x="9445" y="9243"/>
                  </a:lnTo>
                  <a:lnTo>
                    <a:pt x="9384" y="9272"/>
                  </a:lnTo>
                  <a:lnTo>
                    <a:pt x="9323" y="9302"/>
                  </a:lnTo>
                  <a:lnTo>
                    <a:pt x="9263" y="9332"/>
                  </a:lnTo>
                  <a:lnTo>
                    <a:pt x="9204" y="9363"/>
                  </a:lnTo>
                  <a:lnTo>
                    <a:pt x="9145" y="9396"/>
                  </a:lnTo>
                  <a:lnTo>
                    <a:pt x="9087" y="9428"/>
                  </a:lnTo>
                  <a:lnTo>
                    <a:pt x="9029" y="9461"/>
                  </a:lnTo>
                  <a:lnTo>
                    <a:pt x="8972" y="9495"/>
                  </a:lnTo>
                  <a:lnTo>
                    <a:pt x="8916" y="9530"/>
                  </a:lnTo>
                  <a:lnTo>
                    <a:pt x="8861" y="9566"/>
                  </a:lnTo>
                  <a:lnTo>
                    <a:pt x="8805" y="9601"/>
                  </a:lnTo>
                  <a:lnTo>
                    <a:pt x="8751" y="9638"/>
                  </a:lnTo>
                  <a:lnTo>
                    <a:pt x="8699" y="9675"/>
                  </a:lnTo>
                  <a:lnTo>
                    <a:pt x="8647" y="9713"/>
                  </a:lnTo>
                  <a:lnTo>
                    <a:pt x="8595" y="9752"/>
                  </a:lnTo>
                  <a:lnTo>
                    <a:pt x="8545" y="9792"/>
                  </a:lnTo>
                  <a:lnTo>
                    <a:pt x="8496" y="9831"/>
                  </a:lnTo>
                  <a:lnTo>
                    <a:pt x="8447" y="9872"/>
                  </a:lnTo>
                  <a:lnTo>
                    <a:pt x="8400" y="9914"/>
                  </a:lnTo>
                  <a:lnTo>
                    <a:pt x="8355" y="9956"/>
                  </a:lnTo>
                  <a:lnTo>
                    <a:pt x="8310" y="9998"/>
                  </a:lnTo>
                  <a:lnTo>
                    <a:pt x="8266" y="10041"/>
                  </a:lnTo>
                  <a:lnTo>
                    <a:pt x="8224" y="10086"/>
                  </a:lnTo>
                  <a:lnTo>
                    <a:pt x="8184" y="10130"/>
                  </a:lnTo>
                  <a:lnTo>
                    <a:pt x="8144" y="10175"/>
                  </a:lnTo>
                  <a:lnTo>
                    <a:pt x="8106" y="10222"/>
                  </a:lnTo>
                  <a:lnTo>
                    <a:pt x="8069" y="10269"/>
                  </a:lnTo>
                  <a:lnTo>
                    <a:pt x="8034" y="10315"/>
                  </a:lnTo>
                  <a:lnTo>
                    <a:pt x="8000" y="10363"/>
                  </a:lnTo>
                  <a:lnTo>
                    <a:pt x="7968" y="10412"/>
                  </a:lnTo>
                  <a:lnTo>
                    <a:pt x="7938" y="10461"/>
                  </a:lnTo>
                  <a:lnTo>
                    <a:pt x="7908" y="10511"/>
                  </a:lnTo>
                  <a:lnTo>
                    <a:pt x="7881" y="10562"/>
                  </a:lnTo>
                  <a:lnTo>
                    <a:pt x="7855" y="10613"/>
                  </a:lnTo>
                  <a:lnTo>
                    <a:pt x="7832" y="10664"/>
                  </a:lnTo>
                  <a:lnTo>
                    <a:pt x="7810" y="10716"/>
                  </a:lnTo>
                  <a:lnTo>
                    <a:pt x="7790" y="10770"/>
                  </a:lnTo>
                  <a:lnTo>
                    <a:pt x="7771" y="10823"/>
                  </a:lnTo>
                  <a:lnTo>
                    <a:pt x="7755" y="10877"/>
                  </a:lnTo>
                  <a:lnTo>
                    <a:pt x="7740" y="10932"/>
                  </a:lnTo>
                  <a:lnTo>
                    <a:pt x="7727" y="10988"/>
                  </a:lnTo>
                  <a:lnTo>
                    <a:pt x="7717" y="11043"/>
                  </a:lnTo>
                  <a:lnTo>
                    <a:pt x="7708" y="11101"/>
                  </a:lnTo>
                  <a:lnTo>
                    <a:pt x="7702" y="11158"/>
                  </a:lnTo>
                  <a:lnTo>
                    <a:pt x="7698" y="11215"/>
                  </a:lnTo>
                  <a:lnTo>
                    <a:pt x="7696" y="11274"/>
                  </a:lnTo>
                  <a:lnTo>
                    <a:pt x="7696" y="11274"/>
                  </a:lnTo>
                  <a:lnTo>
                    <a:pt x="7696" y="11321"/>
                  </a:lnTo>
                  <a:lnTo>
                    <a:pt x="7697" y="11367"/>
                  </a:lnTo>
                  <a:lnTo>
                    <a:pt x="7699" y="11413"/>
                  </a:lnTo>
                  <a:lnTo>
                    <a:pt x="7702" y="11458"/>
                  </a:lnTo>
                  <a:lnTo>
                    <a:pt x="7706" y="11503"/>
                  </a:lnTo>
                  <a:lnTo>
                    <a:pt x="7712" y="11547"/>
                  </a:lnTo>
                  <a:lnTo>
                    <a:pt x="7718" y="11592"/>
                  </a:lnTo>
                  <a:lnTo>
                    <a:pt x="7725" y="11636"/>
                  </a:lnTo>
                  <a:lnTo>
                    <a:pt x="7734" y="11679"/>
                  </a:lnTo>
                  <a:lnTo>
                    <a:pt x="7743" y="11722"/>
                  </a:lnTo>
                  <a:lnTo>
                    <a:pt x="7755" y="11765"/>
                  </a:lnTo>
                  <a:lnTo>
                    <a:pt x="7767" y="11807"/>
                  </a:lnTo>
                  <a:lnTo>
                    <a:pt x="7779" y="11848"/>
                  </a:lnTo>
                  <a:lnTo>
                    <a:pt x="7793" y="11889"/>
                  </a:lnTo>
                  <a:lnTo>
                    <a:pt x="7808" y="11931"/>
                  </a:lnTo>
                  <a:lnTo>
                    <a:pt x="7823" y="11971"/>
                  </a:lnTo>
                  <a:lnTo>
                    <a:pt x="7840" y="12010"/>
                  </a:lnTo>
                  <a:lnTo>
                    <a:pt x="7858" y="12050"/>
                  </a:lnTo>
                  <a:lnTo>
                    <a:pt x="7876" y="12089"/>
                  </a:lnTo>
                  <a:lnTo>
                    <a:pt x="7896" y="12128"/>
                  </a:lnTo>
                  <a:lnTo>
                    <a:pt x="7917" y="12165"/>
                  </a:lnTo>
                  <a:lnTo>
                    <a:pt x="7940" y="12203"/>
                  </a:lnTo>
                  <a:lnTo>
                    <a:pt x="7962" y="12239"/>
                  </a:lnTo>
                  <a:lnTo>
                    <a:pt x="7986" y="12277"/>
                  </a:lnTo>
                  <a:lnTo>
                    <a:pt x="8010" y="12313"/>
                  </a:lnTo>
                  <a:lnTo>
                    <a:pt x="8036" y="12348"/>
                  </a:lnTo>
                  <a:lnTo>
                    <a:pt x="8062" y="12383"/>
                  </a:lnTo>
                  <a:lnTo>
                    <a:pt x="8090" y="12418"/>
                  </a:lnTo>
                  <a:lnTo>
                    <a:pt x="8119" y="12452"/>
                  </a:lnTo>
                  <a:lnTo>
                    <a:pt x="8149" y="12485"/>
                  </a:lnTo>
                  <a:lnTo>
                    <a:pt x="8179" y="12518"/>
                  </a:lnTo>
                  <a:lnTo>
                    <a:pt x="8210" y="12550"/>
                  </a:lnTo>
                  <a:lnTo>
                    <a:pt x="8242" y="12582"/>
                  </a:lnTo>
                  <a:lnTo>
                    <a:pt x="8275" y="12614"/>
                  </a:lnTo>
                  <a:lnTo>
                    <a:pt x="8310" y="12644"/>
                  </a:lnTo>
                  <a:lnTo>
                    <a:pt x="8345" y="12674"/>
                  </a:lnTo>
                  <a:lnTo>
                    <a:pt x="8381" y="12704"/>
                  </a:lnTo>
                  <a:lnTo>
                    <a:pt x="8418" y="12733"/>
                  </a:lnTo>
                  <a:lnTo>
                    <a:pt x="8455" y="12762"/>
                  </a:lnTo>
                  <a:lnTo>
                    <a:pt x="8495" y="12790"/>
                  </a:lnTo>
                  <a:lnTo>
                    <a:pt x="8534" y="12817"/>
                  </a:lnTo>
                  <a:lnTo>
                    <a:pt x="8574" y="12843"/>
                  </a:lnTo>
                  <a:lnTo>
                    <a:pt x="8615" y="12869"/>
                  </a:lnTo>
                  <a:lnTo>
                    <a:pt x="8658" y="12895"/>
                  </a:lnTo>
                  <a:lnTo>
                    <a:pt x="8701" y="12919"/>
                  </a:lnTo>
                  <a:lnTo>
                    <a:pt x="8744" y="12944"/>
                  </a:lnTo>
                  <a:lnTo>
                    <a:pt x="8789" y="12968"/>
                  </a:lnTo>
                  <a:lnTo>
                    <a:pt x="8835" y="12991"/>
                  </a:lnTo>
                  <a:lnTo>
                    <a:pt x="8881" y="13013"/>
                  </a:lnTo>
                  <a:lnTo>
                    <a:pt x="8928" y="13035"/>
                  </a:lnTo>
                  <a:lnTo>
                    <a:pt x="8976" y="13055"/>
                  </a:lnTo>
                  <a:lnTo>
                    <a:pt x="9026" y="13076"/>
                  </a:lnTo>
                  <a:lnTo>
                    <a:pt x="9075" y="13096"/>
                  </a:lnTo>
                  <a:lnTo>
                    <a:pt x="9126" y="13115"/>
                  </a:lnTo>
                  <a:lnTo>
                    <a:pt x="9178" y="13134"/>
                  </a:lnTo>
                  <a:lnTo>
                    <a:pt x="9229" y="13151"/>
                  </a:lnTo>
                  <a:lnTo>
                    <a:pt x="9282" y="13168"/>
                  </a:lnTo>
                  <a:lnTo>
                    <a:pt x="9336" y="13185"/>
                  </a:lnTo>
                  <a:lnTo>
                    <a:pt x="9391" y="13200"/>
                  </a:lnTo>
                  <a:lnTo>
                    <a:pt x="9446" y="13215"/>
                  </a:lnTo>
                  <a:lnTo>
                    <a:pt x="9501" y="13229"/>
                  </a:lnTo>
                  <a:lnTo>
                    <a:pt x="9559" y="13243"/>
                  </a:lnTo>
                  <a:lnTo>
                    <a:pt x="9616" y="13256"/>
                  </a:lnTo>
                  <a:lnTo>
                    <a:pt x="9674" y="13269"/>
                  </a:lnTo>
                  <a:lnTo>
                    <a:pt x="9674" y="13269"/>
                  </a:lnTo>
                  <a:lnTo>
                    <a:pt x="9748" y="13283"/>
                  </a:lnTo>
                  <a:lnTo>
                    <a:pt x="9822" y="13296"/>
                  </a:lnTo>
                  <a:lnTo>
                    <a:pt x="9897" y="13309"/>
                  </a:lnTo>
                  <a:lnTo>
                    <a:pt x="9971" y="13320"/>
                  </a:lnTo>
                  <a:lnTo>
                    <a:pt x="10048" y="13331"/>
                  </a:lnTo>
                  <a:lnTo>
                    <a:pt x="10123" y="13340"/>
                  </a:lnTo>
                  <a:lnTo>
                    <a:pt x="10199" y="13349"/>
                  </a:lnTo>
                  <a:lnTo>
                    <a:pt x="10277" y="13357"/>
                  </a:lnTo>
                  <a:lnTo>
                    <a:pt x="10354" y="13364"/>
                  </a:lnTo>
                  <a:lnTo>
                    <a:pt x="10433" y="13370"/>
                  </a:lnTo>
                  <a:lnTo>
                    <a:pt x="10511" y="13375"/>
                  </a:lnTo>
                  <a:lnTo>
                    <a:pt x="10590" y="13379"/>
                  </a:lnTo>
                  <a:lnTo>
                    <a:pt x="10669" y="13382"/>
                  </a:lnTo>
                  <a:lnTo>
                    <a:pt x="10749" y="13384"/>
                  </a:lnTo>
                  <a:lnTo>
                    <a:pt x="10829" y="13386"/>
                  </a:lnTo>
                  <a:lnTo>
                    <a:pt x="10909" y="13386"/>
                  </a:lnTo>
                  <a:lnTo>
                    <a:pt x="10909" y="13386"/>
                  </a:lnTo>
                  <a:lnTo>
                    <a:pt x="10985" y="13386"/>
                  </a:lnTo>
                  <a:lnTo>
                    <a:pt x="11059" y="13384"/>
                  </a:lnTo>
                  <a:lnTo>
                    <a:pt x="11135" y="13383"/>
                  </a:lnTo>
                  <a:lnTo>
                    <a:pt x="11210" y="13380"/>
                  </a:lnTo>
                  <a:lnTo>
                    <a:pt x="11286" y="13377"/>
                  </a:lnTo>
                  <a:lnTo>
                    <a:pt x="11361" y="13372"/>
                  </a:lnTo>
                  <a:lnTo>
                    <a:pt x="11436" y="13368"/>
                  </a:lnTo>
                  <a:lnTo>
                    <a:pt x="11512" y="13362"/>
                  </a:lnTo>
                  <a:lnTo>
                    <a:pt x="11587" y="13356"/>
                  </a:lnTo>
                  <a:lnTo>
                    <a:pt x="11663" y="13349"/>
                  </a:lnTo>
                  <a:lnTo>
                    <a:pt x="11738" y="13342"/>
                  </a:lnTo>
                  <a:lnTo>
                    <a:pt x="11815" y="13333"/>
                  </a:lnTo>
                  <a:lnTo>
                    <a:pt x="11890" y="13325"/>
                  </a:lnTo>
                  <a:lnTo>
                    <a:pt x="11965" y="13315"/>
                  </a:lnTo>
                  <a:lnTo>
                    <a:pt x="12117" y="13295"/>
                  </a:lnTo>
                  <a:lnTo>
                    <a:pt x="12269" y="13272"/>
                  </a:lnTo>
                  <a:lnTo>
                    <a:pt x="12421" y="13246"/>
                  </a:lnTo>
                  <a:lnTo>
                    <a:pt x="12574" y="13218"/>
                  </a:lnTo>
                  <a:lnTo>
                    <a:pt x="12726" y="13189"/>
                  </a:lnTo>
                  <a:lnTo>
                    <a:pt x="12879" y="13158"/>
                  </a:lnTo>
                  <a:lnTo>
                    <a:pt x="13031" y="13125"/>
                  </a:lnTo>
                  <a:lnTo>
                    <a:pt x="13183" y="13089"/>
                  </a:lnTo>
                  <a:lnTo>
                    <a:pt x="13335" y="13053"/>
                  </a:lnTo>
                  <a:lnTo>
                    <a:pt x="13488" y="13015"/>
                  </a:lnTo>
                  <a:lnTo>
                    <a:pt x="13641" y="12976"/>
                  </a:lnTo>
                  <a:lnTo>
                    <a:pt x="13793" y="12935"/>
                  </a:lnTo>
                  <a:lnTo>
                    <a:pt x="13946" y="12892"/>
                  </a:lnTo>
                  <a:lnTo>
                    <a:pt x="14098" y="12849"/>
                  </a:lnTo>
                  <a:lnTo>
                    <a:pt x="14249" y="12806"/>
                  </a:lnTo>
                  <a:lnTo>
                    <a:pt x="14402" y="12761"/>
                  </a:lnTo>
                  <a:lnTo>
                    <a:pt x="14554" y="12714"/>
                  </a:lnTo>
                  <a:lnTo>
                    <a:pt x="14705" y="12668"/>
                  </a:lnTo>
                  <a:lnTo>
                    <a:pt x="14857" y="12621"/>
                  </a:lnTo>
                  <a:lnTo>
                    <a:pt x="15160" y="12525"/>
                  </a:lnTo>
                  <a:lnTo>
                    <a:pt x="15461" y="12428"/>
                  </a:lnTo>
                  <a:lnTo>
                    <a:pt x="15762" y="12330"/>
                  </a:lnTo>
                  <a:lnTo>
                    <a:pt x="15960" y="12266"/>
                  </a:lnTo>
                  <a:lnTo>
                    <a:pt x="15960" y="12266"/>
                  </a:lnTo>
                  <a:lnTo>
                    <a:pt x="16376" y="12131"/>
                  </a:lnTo>
                  <a:lnTo>
                    <a:pt x="16585" y="12064"/>
                  </a:lnTo>
                  <a:lnTo>
                    <a:pt x="16796" y="11998"/>
                  </a:lnTo>
                  <a:lnTo>
                    <a:pt x="17008" y="11934"/>
                  </a:lnTo>
                  <a:lnTo>
                    <a:pt x="17222" y="11871"/>
                  </a:lnTo>
                  <a:lnTo>
                    <a:pt x="17330" y="11840"/>
                  </a:lnTo>
                  <a:lnTo>
                    <a:pt x="17439" y="11810"/>
                  </a:lnTo>
                  <a:lnTo>
                    <a:pt x="17547" y="11781"/>
                  </a:lnTo>
                  <a:lnTo>
                    <a:pt x="17656" y="11753"/>
                  </a:lnTo>
                  <a:lnTo>
                    <a:pt x="17766" y="11724"/>
                  </a:lnTo>
                  <a:lnTo>
                    <a:pt x="17876" y="11697"/>
                  </a:lnTo>
                  <a:lnTo>
                    <a:pt x="17987" y="11670"/>
                  </a:lnTo>
                  <a:lnTo>
                    <a:pt x="18098" y="11645"/>
                  </a:lnTo>
                  <a:lnTo>
                    <a:pt x="18210" y="11621"/>
                  </a:lnTo>
                  <a:lnTo>
                    <a:pt x="18323" y="11597"/>
                  </a:lnTo>
                  <a:lnTo>
                    <a:pt x="18436" y="11575"/>
                  </a:lnTo>
                  <a:lnTo>
                    <a:pt x="18550" y="11552"/>
                  </a:lnTo>
                  <a:lnTo>
                    <a:pt x="18665" y="11532"/>
                  </a:lnTo>
                  <a:lnTo>
                    <a:pt x="18780" y="11513"/>
                  </a:lnTo>
                  <a:lnTo>
                    <a:pt x="18896" y="11495"/>
                  </a:lnTo>
                  <a:lnTo>
                    <a:pt x="19013" y="11479"/>
                  </a:lnTo>
                  <a:lnTo>
                    <a:pt x="19130" y="11464"/>
                  </a:lnTo>
                  <a:lnTo>
                    <a:pt x="19249" y="11450"/>
                  </a:lnTo>
                  <a:lnTo>
                    <a:pt x="19368" y="11437"/>
                  </a:lnTo>
                  <a:lnTo>
                    <a:pt x="19487" y="11427"/>
                  </a:lnTo>
                  <a:lnTo>
                    <a:pt x="19487" y="11427"/>
                  </a:lnTo>
                  <a:lnTo>
                    <a:pt x="19555" y="11421"/>
                  </a:lnTo>
                  <a:lnTo>
                    <a:pt x="19622" y="11417"/>
                  </a:lnTo>
                  <a:lnTo>
                    <a:pt x="19689" y="11413"/>
                  </a:lnTo>
                  <a:lnTo>
                    <a:pt x="19757" y="11409"/>
                  </a:lnTo>
                  <a:lnTo>
                    <a:pt x="19824" y="11407"/>
                  </a:lnTo>
                  <a:lnTo>
                    <a:pt x="19892" y="11405"/>
                  </a:lnTo>
                  <a:lnTo>
                    <a:pt x="19959" y="11404"/>
                  </a:lnTo>
                  <a:lnTo>
                    <a:pt x="20025" y="11404"/>
                  </a:lnTo>
                  <a:lnTo>
                    <a:pt x="20025" y="11404"/>
                  </a:lnTo>
                  <a:lnTo>
                    <a:pt x="20132" y="11405"/>
                  </a:lnTo>
                  <a:lnTo>
                    <a:pt x="20239" y="11407"/>
                  </a:lnTo>
                  <a:lnTo>
                    <a:pt x="20344" y="11412"/>
                  </a:lnTo>
                  <a:lnTo>
                    <a:pt x="20451" y="11418"/>
                  </a:lnTo>
                  <a:lnTo>
                    <a:pt x="20555" y="11426"/>
                  </a:lnTo>
                  <a:lnTo>
                    <a:pt x="20661" y="11436"/>
                  </a:lnTo>
                  <a:lnTo>
                    <a:pt x="20766" y="11448"/>
                  </a:lnTo>
                  <a:lnTo>
                    <a:pt x="20870" y="11461"/>
                  </a:lnTo>
                  <a:lnTo>
                    <a:pt x="20974" y="11476"/>
                  </a:lnTo>
                  <a:lnTo>
                    <a:pt x="21077" y="11493"/>
                  </a:lnTo>
                  <a:lnTo>
                    <a:pt x="21181" y="11512"/>
                  </a:lnTo>
                  <a:lnTo>
                    <a:pt x="21284" y="11532"/>
                  </a:lnTo>
                  <a:lnTo>
                    <a:pt x="21386" y="11554"/>
                  </a:lnTo>
                  <a:lnTo>
                    <a:pt x="21488" y="11579"/>
                  </a:lnTo>
                  <a:lnTo>
                    <a:pt x="21588" y="11605"/>
                  </a:lnTo>
                  <a:lnTo>
                    <a:pt x="21689" y="11632"/>
                  </a:lnTo>
                  <a:lnTo>
                    <a:pt x="21789" y="11661"/>
                  </a:lnTo>
                  <a:lnTo>
                    <a:pt x="21888" y="11692"/>
                  </a:lnTo>
                  <a:lnTo>
                    <a:pt x="21988" y="11725"/>
                  </a:lnTo>
                  <a:lnTo>
                    <a:pt x="22085" y="11760"/>
                  </a:lnTo>
                  <a:lnTo>
                    <a:pt x="22183" y="11796"/>
                  </a:lnTo>
                  <a:lnTo>
                    <a:pt x="22279" y="11833"/>
                  </a:lnTo>
                  <a:lnTo>
                    <a:pt x="22376" y="11873"/>
                  </a:lnTo>
                  <a:lnTo>
                    <a:pt x="22470" y="11915"/>
                  </a:lnTo>
                  <a:lnTo>
                    <a:pt x="22565" y="11957"/>
                  </a:lnTo>
                  <a:lnTo>
                    <a:pt x="22658" y="12002"/>
                  </a:lnTo>
                  <a:lnTo>
                    <a:pt x="22752" y="12048"/>
                  </a:lnTo>
                  <a:lnTo>
                    <a:pt x="22843" y="12096"/>
                  </a:lnTo>
                  <a:lnTo>
                    <a:pt x="22935" y="12146"/>
                  </a:lnTo>
                  <a:lnTo>
                    <a:pt x="23025" y="12196"/>
                  </a:lnTo>
                  <a:lnTo>
                    <a:pt x="23115" y="12250"/>
                  </a:lnTo>
                  <a:lnTo>
                    <a:pt x="23203" y="12304"/>
                  </a:lnTo>
                  <a:lnTo>
                    <a:pt x="23203" y="12304"/>
                  </a:lnTo>
                  <a:lnTo>
                    <a:pt x="23292" y="12361"/>
                  </a:lnTo>
                  <a:lnTo>
                    <a:pt x="23379" y="12420"/>
                  </a:lnTo>
                  <a:lnTo>
                    <a:pt x="23465" y="12479"/>
                  </a:lnTo>
                  <a:lnTo>
                    <a:pt x="23550" y="12540"/>
                  </a:lnTo>
                  <a:lnTo>
                    <a:pt x="23634" y="12603"/>
                  </a:lnTo>
                  <a:lnTo>
                    <a:pt x="23716" y="12666"/>
                  </a:lnTo>
                  <a:lnTo>
                    <a:pt x="23798" y="12731"/>
                  </a:lnTo>
                  <a:lnTo>
                    <a:pt x="23877" y="12798"/>
                  </a:lnTo>
                  <a:lnTo>
                    <a:pt x="23956" y="12866"/>
                  </a:lnTo>
                  <a:lnTo>
                    <a:pt x="24033" y="12935"/>
                  </a:lnTo>
                  <a:lnTo>
                    <a:pt x="24109" y="13006"/>
                  </a:lnTo>
                  <a:lnTo>
                    <a:pt x="24183" y="13077"/>
                  </a:lnTo>
                  <a:lnTo>
                    <a:pt x="24256" y="13150"/>
                  </a:lnTo>
                  <a:lnTo>
                    <a:pt x="24329" y="13224"/>
                  </a:lnTo>
                  <a:lnTo>
                    <a:pt x="24399" y="13300"/>
                  </a:lnTo>
                  <a:lnTo>
                    <a:pt x="24468" y="13377"/>
                  </a:lnTo>
                  <a:lnTo>
                    <a:pt x="24535" y="13455"/>
                  </a:lnTo>
                  <a:lnTo>
                    <a:pt x="24601" y="13534"/>
                  </a:lnTo>
                  <a:lnTo>
                    <a:pt x="24667" y="13615"/>
                  </a:lnTo>
                  <a:lnTo>
                    <a:pt x="24729" y="13695"/>
                  </a:lnTo>
                  <a:lnTo>
                    <a:pt x="24792" y="13779"/>
                  </a:lnTo>
                  <a:lnTo>
                    <a:pt x="24852" y="13862"/>
                  </a:lnTo>
                  <a:lnTo>
                    <a:pt x="24910" y="13947"/>
                  </a:lnTo>
                  <a:lnTo>
                    <a:pt x="24968" y="14032"/>
                  </a:lnTo>
                  <a:lnTo>
                    <a:pt x="25024" y="14120"/>
                  </a:lnTo>
                  <a:lnTo>
                    <a:pt x="25077" y="14207"/>
                  </a:lnTo>
                  <a:lnTo>
                    <a:pt x="25130" y="14296"/>
                  </a:lnTo>
                  <a:lnTo>
                    <a:pt x="25182" y="14386"/>
                  </a:lnTo>
                  <a:lnTo>
                    <a:pt x="25231" y="14477"/>
                  </a:lnTo>
                  <a:lnTo>
                    <a:pt x="25278" y="14569"/>
                  </a:lnTo>
                  <a:lnTo>
                    <a:pt x="25325" y="14662"/>
                  </a:lnTo>
                  <a:lnTo>
                    <a:pt x="25369" y="14755"/>
                  </a:lnTo>
                  <a:lnTo>
                    <a:pt x="25369" y="14755"/>
                  </a:lnTo>
                  <a:lnTo>
                    <a:pt x="25392" y="14806"/>
                  </a:lnTo>
                  <a:lnTo>
                    <a:pt x="25414" y="14855"/>
                  </a:lnTo>
                  <a:lnTo>
                    <a:pt x="25435" y="14905"/>
                  </a:lnTo>
                  <a:lnTo>
                    <a:pt x="25456" y="14956"/>
                  </a:lnTo>
                  <a:lnTo>
                    <a:pt x="25476" y="15006"/>
                  </a:lnTo>
                  <a:lnTo>
                    <a:pt x="25496" y="15057"/>
                  </a:lnTo>
                  <a:lnTo>
                    <a:pt x="25514" y="15107"/>
                  </a:lnTo>
                  <a:lnTo>
                    <a:pt x="25532" y="15159"/>
                  </a:lnTo>
                  <a:lnTo>
                    <a:pt x="25550" y="15210"/>
                  </a:lnTo>
                  <a:lnTo>
                    <a:pt x="25566" y="15261"/>
                  </a:lnTo>
                  <a:lnTo>
                    <a:pt x="25582" y="15314"/>
                  </a:lnTo>
                  <a:lnTo>
                    <a:pt x="25598" y="15365"/>
                  </a:lnTo>
                  <a:lnTo>
                    <a:pt x="25612" y="15417"/>
                  </a:lnTo>
                  <a:lnTo>
                    <a:pt x="25626" y="15470"/>
                  </a:lnTo>
                  <a:lnTo>
                    <a:pt x="25640" y="15522"/>
                  </a:lnTo>
                  <a:lnTo>
                    <a:pt x="25652" y="15574"/>
                  </a:lnTo>
                  <a:lnTo>
                    <a:pt x="25666" y="15626"/>
                  </a:lnTo>
                  <a:lnTo>
                    <a:pt x="25677" y="15680"/>
                  </a:lnTo>
                  <a:lnTo>
                    <a:pt x="25688" y="15732"/>
                  </a:lnTo>
                  <a:lnTo>
                    <a:pt x="25698" y="15785"/>
                  </a:lnTo>
                  <a:lnTo>
                    <a:pt x="25707" y="15839"/>
                  </a:lnTo>
                  <a:lnTo>
                    <a:pt x="25716" y="15892"/>
                  </a:lnTo>
                  <a:lnTo>
                    <a:pt x="25724" y="15946"/>
                  </a:lnTo>
                  <a:lnTo>
                    <a:pt x="25732" y="16000"/>
                  </a:lnTo>
                  <a:lnTo>
                    <a:pt x="25739" y="16054"/>
                  </a:lnTo>
                  <a:lnTo>
                    <a:pt x="25745" y="16107"/>
                  </a:lnTo>
                  <a:lnTo>
                    <a:pt x="25750" y="16162"/>
                  </a:lnTo>
                  <a:lnTo>
                    <a:pt x="25755" y="16216"/>
                  </a:lnTo>
                  <a:lnTo>
                    <a:pt x="25759" y="16270"/>
                  </a:lnTo>
                  <a:lnTo>
                    <a:pt x="25763" y="16325"/>
                  </a:lnTo>
                  <a:lnTo>
                    <a:pt x="25766" y="16380"/>
                  </a:lnTo>
                  <a:lnTo>
                    <a:pt x="25768" y="16434"/>
                  </a:lnTo>
                  <a:lnTo>
                    <a:pt x="25770" y="16490"/>
                  </a:lnTo>
                  <a:lnTo>
                    <a:pt x="25771" y="16545"/>
                  </a:lnTo>
                  <a:lnTo>
                    <a:pt x="25771" y="16599"/>
                  </a:lnTo>
                  <a:lnTo>
                    <a:pt x="25771" y="16655"/>
                  </a:lnTo>
                  <a:lnTo>
                    <a:pt x="25770" y="16710"/>
                  </a:lnTo>
                  <a:lnTo>
                    <a:pt x="25768" y="16765"/>
                  </a:lnTo>
                  <a:lnTo>
                    <a:pt x="25766" y="16822"/>
                  </a:lnTo>
                  <a:lnTo>
                    <a:pt x="25763" y="16877"/>
                  </a:lnTo>
                  <a:lnTo>
                    <a:pt x="25759" y="16932"/>
                  </a:lnTo>
                  <a:lnTo>
                    <a:pt x="25755" y="16989"/>
                  </a:lnTo>
                  <a:lnTo>
                    <a:pt x="25750" y="17044"/>
                  </a:lnTo>
                  <a:lnTo>
                    <a:pt x="25744" y="17100"/>
                  </a:lnTo>
                  <a:lnTo>
                    <a:pt x="25738" y="17157"/>
                  </a:lnTo>
                  <a:lnTo>
                    <a:pt x="25731" y="17212"/>
                  </a:lnTo>
                  <a:lnTo>
                    <a:pt x="25723" y="17268"/>
                  </a:lnTo>
                  <a:lnTo>
                    <a:pt x="25715" y="17325"/>
                  </a:lnTo>
                  <a:lnTo>
                    <a:pt x="25706" y="17381"/>
                  </a:lnTo>
                  <a:lnTo>
                    <a:pt x="25697" y="17437"/>
                  </a:lnTo>
                  <a:lnTo>
                    <a:pt x="25686" y="17495"/>
                  </a:lnTo>
                  <a:lnTo>
                    <a:pt x="25676" y="17551"/>
                  </a:lnTo>
                  <a:lnTo>
                    <a:pt x="25664" y="17607"/>
                  </a:lnTo>
                  <a:lnTo>
                    <a:pt x="25651" y="17664"/>
                  </a:lnTo>
                  <a:lnTo>
                    <a:pt x="25638" y="17721"/>
                  </a:lnTo>
                  <a:lnTo>
                    <a:pt x="25624" y="17777"/>
                  </a:lnTo>
                  <a:lnTo>
                    <a:pt x="25610" y="17835"/>
                  </a:lnTo>
                  <a:lnTo>
                    <a:pt x="25595" y="17891"/>
                  </a:lnTo>
                  <a:lnTo>
                    <a:pt x="25580" y="17948"/>
                  </a:lnTo>
                  <a:lnTo>
                    <a:pt x="25564" y="18005"/>
                  </a:lnTo>
                  <a:lnTo>
                    <a:pt x="25547" y="18062"/>
                  </a:lnTo>
                  <a:lnTo>
                    <a:pt x="25530" y="18118"/>
                  </a:lnTo>
                  <a:lnTo>
                    <a:pt x="25511" y="18176"/>
                  </a:lnTo>
                  <a:lnTo>
                    <a:pt x="25493" y="18233"/>
                  </a:lnTo>
                  <a:lnTo>
                    <a:pt x="25493" y="18233"/>
                  </a:lnTo>
                  <a:lnTo>
                    <a:pt x="25456" y="18336"/>
                  </a:lnTo>
                  <a:lnTo>
                    <a:pt x="25419" y="18437"/>
                  </a:lnTo>
                  <a:lnTo>
                    <a:pt x="25379" y="18539"/>
                  </a:lnTo>
                  <a:lnTo>
                    <a:pt x="25338" y="18640"/>
                  </a:lnTo>
                  <a:lnTo>
                    <a:pt x="25294" y="18741"/>
                  </a:lnTo>
                  <a:lnTo>
                    <a:pt x="25248" y="18842"/>
                  </a:lnTo>
                  <a:lnTo>
                    <a:pt x="25201" y="18941"/>
                  </a:lnTo>
                  <a:lnTo>
                    <a:pt x="25152" y="19041"/>
                  </a:lnTo>
                  <a:lnTo>
                    <a:pt x="25100" y="19139"/>
                  </a:lnTo>
                  <a:lnTo>
                    <a:pt x="25047" y="19238"/>
                  </a:lnTo>
                  <a:lnTo>
                    <a:pt x="24992" y="19335"/>
                  </a:lnTo>
                  <a:lnTo>
                    <a:pt x="24934" y="19432"/>
                  </a:lnTo>
                  <a:lnTo>
                    <a:pt x="24876" y="19528"/>
                  </a:lnTo>
                  <a:lnTo>
                    <a:pt x="24816" y="19623"/>
                  </a:lnTo>
                  <a:lnTo>
                    <a:pt x="24753" y="19718"/>
                  </a:lnTo>
                  <a:lnTo>
                    <a:pt x="24690" y="19811"/>
                  </a:lnTo>
                  <a:lnTo>
                    <a:pt x="24624" y="19905"/>
                  </a:lnTo>
                  <a:lnTo>
                    <a:pt x="24556" y="19996"/>
                  </a:lnTo>
                  <a:lnTo>
                    <a:pt x="24488" y="20088"/>
                  </a:lnTo>
                  <a:lnTo>
                    <a:pt x="24417" y="20177"/>
                  </a:lnTo>
                  <a:lnTo>
                    <a:pt x="24345" y="20267"/>
                  </a:lnTo>
                  <a:lnTo>
                    <a:pt x="24272" y="20354"/>
                  </a:lnTo>
                  <a:lnTo>
                    <a:pt x="24196" y="20442"/>
                  </a:lnTo>
                  <a:lnTo>
                    <a:pt x="24120" y="20528"/>
                  </a:lnTo>
                  <a:lnTo>
                    <a:pt x="24041" y="20613"/>
                  </a:lnTo>
                  <a:lnTo>
                    <a:pt x="23961" y="20697"/>
                  </a:lnTo>
                  <a:lnTo>
                    <a:pt x="23880" y="20779"/>
                  </a:lnTo>
                  <a:lnTo>
                    <a:pt x="23798" y="20859"/>
                  </a:lnTo>
                  <a:lnTo>
                    <a:pt x="23713" y="20940"/>
                  </a:lnTo>
                  <a:lnTo>
                    <a:pt x="23628" y="21018"/>
                  </a:lnTo>
                  <a:lnTo>
                    <a:pt x="23541" y="21096"/>
                  </a:lnTo>
                  <a:lnTo>
                    <a:pt x="23453" y="21171"/>
                  </a:lnTo>
                  <a:lnTo>
                    <a:pt x="23453" y="21171"/>
                  </a:lnTo>
                  <a:lnTo>
                    <a:pt x="23387" y="21227"/>
                  </a:lnTo>
                  <a:lnTo>
                    <a:pt x="23319" y="21282"/>
                  </a:lnTo>
                  <a:lnTo>
                    <a:pt x="23252" y="21336"/>
                  </a:lnTo>
                  <a:lnTo>
                    <a:pt x="23183" y="21389"/>
                  </a:lnTo>
                  <a:lnTo>
                    <a:pt x="23115" y="21441"/>
                  </a:lnTo>
                  <a:lnTo>
                    <a:pt x="23046" y="21492"/>
                  </a:lnTo>
                  <a:lnTo>
                    <a:pt x="22975" y="21543"/>
                  </a:lnTo>
                  <a:lnTo>
                    <a:pt x="22905" y="21592"/>
                  </a:lnTo>
                  <a:lnTo>
                    <a:pt x="22834" y="21641"/>
                  </a:lnTo>
                  <a:lnTo>
                    <a:pt x="22763" y="21688"/>
                  </a:lnTo>
                  <a:lnTo>
                    <a:pt x="22691" y="21735"/>
                  </a:lnTo>
                  <a:lnTo>
                    <a:pt x="22618" y="21781"/>
                  </a:lnTo>
                  <a:lnTo>
                    <a:pt x="22545" y="21826"/>
                  </a:lnTo>
                  <a:lnTo>
                    <a:pt x="22471" y="21870"/>
                  </a:lnTo>
                  <a:lnTo>
                    <a:pt x="22397" y="21914"/>
                  </a:lnTo>
                  <a:lnTo>
                    <a:pt x="22322" y="21956"/>
                  </a:lnTo>
                  <a:lnTo>
                    <a:pt x="22247" y="21997"/>
                  </a:lnTo>
                  <a:lnTo>
                    <a:pt x="22171" y="22037"/>
                  </a:lnTo>
                  <a:lnTo>
                    <a:pt x="22094" y="22078"/>
                  </a:lnTo>
                  <a:lnTo>
                    <a:pt x="22017" y="22116"/>
                  </a:lnTo>
                  <a:lnTo>
                    <a:pt x="21939" y="22154"/>
                  </a:lnTo>
                  <a:lnTo>
                    <a:pt x="21861" y="22190"/>
                  </a:lnTo>
                  <a:lnTo>
                    <a:pt x="21782" y="22227"/>
                  </a:lnTo>
                  <a:lnTo>
                    <a:pt x="21703" y="22262"/>
                  </a:lnTo>
                  <a:lnTo>
                    <a:pt x="21622" y="22297"/>
                  </a:lnTo>
                  <a:lnTo>
                    <a:pt x="21542" y="22330"/>
                  </a:lnTo>
                  <a:lnTo>
                    <a:pt x="21461" y="22362"/>
                  </a:lnTo>
                  <a:lnTo>
                    <a:pt x="21379" y="22395"/>
                  </a:lnTo>
                  <a:lnTo>
                    <a:pt x="21297" y="22425"/>
                  </a:lnTo>
                  <a:lnTo>
                    <a:pt x="21214" y="22455"/>
                  </a:lnTo>
                  <a:lnTo>
                    <a:pt x="21130" y="22484"/>
                  </a:lnTo>
                  <a:lnTo>
                    <a:pt x="21046" y="22512"/>
                  </a:lnTo>
                  <a:lnTo>
                    <a:pt x="20961" y="22539"/>
                  </a:lnTo>
                  <a:lnTo>
                    <a:pt x="20875" y="22566"/>
                  </a:lnTo>
                  <a:lnTo>
                    <a:pt x="20790" y="22592"/>
                  </a:lnTo>
                  <a:lnTo>
                    <a:pt x="20703" y="22616"/>
                  </a:lnTo>
                  <a:lnTo>
                    <a:pt x="20616" y="22640"/>
                  </a:lnTo>
                  <a:lnTo>
                    <a:pt x="20527" y="22663"/>
                  </a:lnTo>
                  <a:lnTo>
                    <a:pt x="20439" y="22685"/>
                  </a:lnTo>
                  <a:lnTo>
                    <a:pt x="20350" y="22706"/>
                  </a:lnTo>
                  <a:lnTo>
                    <a:pt x="20260" y="22727"/>
                  </a:lnTo>
                  <a:lnTo>
                    <a:pt x="20169" y="22746"/>
                  </a:lnTo>
                  <a:lnTo>
                    <a:pt x="20079" y="22764"/>
                  </a:lnTo>
                  <a:lnTo>
                    <a:pt x="19987" y="22782"/>
                  </a:lnTo>
                  <a:lnTo>
                    <a:pt x="19895" y="22799"/>
                  </a:lnTo>
                  <a:lnTo>
                    <a:pt x="19801" y="22815"/>
                  </a:lnTo>
                  <a:lnTo>
                    <a:pt x="19708" y="22830"/>
                  </a:lnTo>
                  <a:lnTo>
                    <a:pt x="19614" y="22844"/>
                  </a:lnTo>
                  <a:lnTo>
                    <a:pt x="19519" y="22857"/>
                  </a:lnTo>
                  <a:lnTo>
                    <a:pt x="19423" y="22869"/>
                  </a:lnTo>
                  <a:lnTo>
                    <a:pt x="19327" y="22881"/>
                  </a:lnTo>
                  <a:lnTo>
                    <a:pt x="19230" y="22893"/>
                  </a:lnTo>
                  <a:lnTo>
                    <a:pt x="19132" y="22902"/>
                  </a:lnTo>
                  <a:lnTo>
                    <a:pt x="19035" y="22911"/>
                  </a:lnTo>
                  <a:lnTo>
                    <a:pt x="18935" y="22920"/>
                  </a:lnTo>
                  <a:lnTo>
                    <a:pt x="18836" y="22927"/>
                  </a:lnTo>
                  <a:lnTo>
                    <a:pt x="18736" y="22933"/>
                  </a:lnTo>
                  <a:lnTo>
                    <a:pt x="18634" y="22939"/>
                  </a:lnTo>
                  <a:lnTo>
                    <a:pt x="18533" y="22943"/>
                  </a:lnTo>
                  <a:lnTo>
                    <a:pt x="18431" y="22947"/>
                  </a:lnTo>
                  <a:lnTo>
                    <a:pt x="18329" y="22950"/>
                  </a:lnTo>
                  <a:lnTo>
                    <a:pt x="18225" y="22952"/>
                  </a:lnTo>
                  <a:lnTo>
                    <a:pt x="18121" y="22954"/>
                  </a:lnTo>
                  <a:lnTo>
                    <a:pt x="18016" y="22954"/>
                  </a:lnTo>
                  <a:lnTo>
                    <a:pt x="18016" y="22954"/>
                  </a:lnTo>
                  <a:lnTo>
                    <a:pt x="17885" y="22953"/>
                  </a:lnTo>
                  <a:lnTo>
                    <a:pt x="17754" y="22951"/>
                  </a:lnTo>
                  <a:lnTo>
                    <a:pt x="17622" y="22948"/>
                  </a:lnTo>
                  <a:lnTo>
                    <a:pt x="17488" y="22944"/>
                  </a:lnTo>
                  <a:lnTo>
                    <a:pt x="17488" y="22944"/>
                  </a:lnTo>
                  <a:lnTo>
                    <a:pt x="17394" y="22940"/>
                  </a:lnTo>
                  <a:lnTo>
                    <a:pt x="17300" y="22935"/>
                  </a:lnTo>
                  <a:lnTo>
                    <a:pt x="17205" y="22930"/>
                  </a:lnTo>
                  <a:lnTo>
                    <a:pt x="17111" y="22924"/>
                  </a:lnTo>
                  <a:lnTo>
                    <a:pt x="16922" y="22911"/>
                  </a:lnTo>
                  <a:lnTo>
                    <a:pt x="16732" y="22895"/>
                  </a:lnTo>
                  <a:lnTo>
                    <a:pt x="16542" y="22876"/>
                  </a:lnTo>
                  <a:lnTo>
                    <a:pt x="16351" y="22857"/>
                  </a:lnTo>
                  <a:lnTo>
                    <a:pt x="16161" y="22835"/>
                  </a:lnTo>
                  <a:lnTo>
                    <a:pt x="15970" y="22811"/>
                  </a:lnTo>
                  <a:lnTo>
                    <a:pt x="15780" y="22785"/>
                  </a:lnTo>
                  <a:lnTo>
                    <a:pt x="15589" y="22758"/>
                  </a:lnTo>
                  <a:lnTo>
                    <a:pt x="15399" y="22729"/>
                  </a:lnTo>
                  <a:lnTo>
                    <a:pt x="15209" y="22697"/>
                  </a:lnTo>
                  <a:lnTo>
                    <a:pt x="15019" y="22665"/>
                  </a:lnTo>
                  <a:lnTo>
                    <a:pt x="14829" y="22631"/>
                  </a:lnTo>
                  <a:lnTo>
                    <a:pt x="14640" y="22596"/>
                  </a:lnTo>
                  <a:lnTo>
                    <a:pt x="14451" y="22560"/>
                  </a:lnTo>
                  <a:lnTo>
                    <a:pt x="14263" y="22522"/>
                  </a:lnTo>
                  <a:lnTo>
                    <a:pt x="14075" y="22484"/>
                  </a:lnTo>
                  <a:lnTo>
                    <a:pt x="13887" y="22445"/>
                  </a:lnTo>
                  <a:lnTo>
                    <a:pt x="13700" y="22405"/>
                  </a:lnTo>
                  <a:lnTo>
                    <a:pt x="13514" y="22364"/>
                  </a:lnTo>
                  <a:lnTo>
                    <a:pt x="13329" y="22323"/>
                  </a:lnTo>
                  <a:lnTo>
                    <a:pt x="13144" y="22281"/>
                  </a:lnTo>
                  <a:lnTo>
                    <a:pt x="12961" y="22239"/>
                  </a:lnTo>
                  <a:lnTo>
                    <a:pt x="12597" y="22152"/>
                  </a:lnTo>
                  <a:lnTo>
                    <a:pt x="12237" y="22066"/>
                  </a:lnTo>
                  <a:lnTo>
                    <a:pt x="11882" y="21978"/>
                  </a:lnTo>
                  <a:lnTo>
                    <a:pt x="11532" y="21893"/>
                  </a:lnTo>
                  <a:lnTo>
                    <a:pt x="11532" y="21893"/>
                  </a:lnTo>
                  <a:lnTo>
                    <a:pt x="11118" y="21790"/>
                  </a:lnTo>
                  <a:lnTo>
                    <a:pt x="10710" y="21691"/>
                  </a:lnTo>
                  <a:lnTo>
                    <a:pt x="10509" y="21643"/>
                  </a:lnTo>
                  <a:lnTo>
                    <a:pt x="10310" y="21596"/>
                  </a:lnTo>
                  <a:lnTo>
                    <a:pt x="10113" y="21550"/>
                  </a:lnTo>
                  <a:lnTo>
                    <a:pt x="9918" y="21505"/>
                  </a:lnTo>
                  <a:lnTo>
                    <a:pt x="9725" y="21462"/>
                  </a:lnTo>
                  <a:lnTo>
                    <a:pt x="9535" y="21421"/>
                  </a:lnTo>
                  <a:lnTo>
                    <a:pt x="9347" y="21382"/>
                  </a:lnTo>
                  <a:lnTo>
                    <a:pt x="9162" y="21343"/>
                  </a:lnTo>
                  <a:lnTo>
                    <a:pt x="8978" y="21308"/>
                  </a:lnTo>
                  <a:lnTo>
                    <a:pt x="8798" y="21275"/>
                  </a:lnTo>
                  <a:lnTo>
                    <a:pt x="8620" y="21245"/>
                  </a:lnTo>
                  <a:lnTo>
                    <a:pt x="8446" y="21217"/>
                  </a:lnTo>
                  <a:lnTo>
                    <a:pt x="8446" y="21217"/>
                  </a:lnTo>
                  <a:lnTo>
                    <a:pt x="8328" y="21199"/>
                  </a:lnTo>
                  <a:lnTo>
                    <a:pt x="8211" y="21182"/>
                  </a:lnTo>
                  <a:lnTo>
                    <a:pt x="8094" y="21167"/>
                  </a:lnTo>
                  <a:lnTo>
                    <a:pt x="7980" y="21153"/>
                  </a:lnTo>
                  <a:lnTo>
                    <a:pt x="7866" y="21140"/>
                  </a:lnTo>
                  <a:lnTo>
                    <a:pt x="7752" y="21128"/>
                  </a:lnTo>
                  <a:lnTo>
                    <a:pt x="7641" y="21117"/>
                  </a:lnTo>
                  <a:lnTo>
                    <a:pt x="7530" y="21107"/>
                  </a:lnTo>
                  <a:lnTo>
                    <a:pt x="7421" y="21098"/>
                  </a:lnTo>
                  <a:lnTo>
                    <a:pt x="7313" y="21091"/>
                  </a:lnTo>
                  <a:lnTo>
                    <a:pt x="7206" y="21085"/>
                  </a:lnTo>
                  <a:lnTo>
                    <a:pt x="7100" y="21079"/>
                  </a:lnTo>
                  <a:lnTo>
                    <a:pt x="6996" y="21075"/>
                  </a:lnTo>
                  <a:lnTo>
                    <a:pt x="6893" y="21072"/>
                  </a:lnTo>
                  <a:lnTo>
                    <a:pt x="6791" y="21071"/>
                  </a:lnTo>
                  <a:lnTo>
                    <a:pt x="6690" y="21070"/>
                  </a:lnTo>
                  <a:lnTo>
                    <a:pt x="6690" y="21070"/>
                  </a:lnTo>
                  <a:lnTo>
                    <a:pt x="6595" y="21071"/>
                  </a:lnTo>
                  <a:lnTo>
                    <a:pt x="6501" y="21072"/>
                  </a:lnTo>
                  <a:lnTo>
                    <a:pt x="6408" y="21075"/>
                  </a:lnTo>
                  <a:lnTo>
                    <a:pt x="6316" y="21079"/>
                  </a:lnTo>
                  <a:lnTo>
                    <a:pt x="6225" y="21083"/>
                  </a:lnTo>
                  <a:lnTo>
                    <a:pt x="6135" y="21089"/>
                  </a:lnTo>
                  <a:lnTo>
                    <a:pt x="6047" y="21096"/>
                  </a:lnTo>
                  <a:lnTo>
                    <a:pt x="5959" y="21104"/>
                  </a:lnTo>
                  <a:lnTo>
                    <a:pt x="5873" y="21113"/>
                  </a:lnTo>
                  <a:lnTo>
                    <a:pt x="5787" y="21123"/>
                  </a:lnTo>
                  <a:lnTo>
                    <a:pt x="5703" y="21134"/>
                  </a:lnTo>
                  <a:lnTo>
                    <a:pt x="5620" y="21146"/>
                  </a:lnTo>
                  <a:lnTo>
                    <a:pt x="5538" y="21159"/>
                  </a:lnTo>
                  <a:lnTo>
                    <a:pt x="5457" y="21173"/>
                  </a:lnTo>
                  <a:lnTo>
                    <a:pt x="5378" y="21188"/>
                  </a:lnTo>
                  <a:lnTo>
                    <a:pt x="5300" y="21206"/>
                  </a:lnTo>
                  <a:lnTo>
                    <a:pt x="5222" y="21223"/>
                  </a:lnTo>
                  <a:lnTo>
                    <a:pt x="5146" y="21241"/>
                  </a:lnTo>
                  <a:lnTo>
                    <a:pt x="5071" y="21261"/>
                  </a:lnTo>
                  <a:lnTo>
                    <a:pt x="4997" y="21281"/>
                  </a:lnTo>
                  <a:lnTo>
                    <a:pt x="4924" y="21303"/>
                  </a:lnTo>
                  <a:lnTo>
                    <a:pt x="4853" y="21325"/>
                  </a:lnTo>
                  <a:lnTo>
                    <a:pt x="4783" y="21349"/>
                  </a:lnTo>
                  <a:lnTo>
                    <a:pt x="4713" y="21374"/>
                  </a:lnTo>
                  <a:lnTo>
                    <a:pt x="4646" y="21400"/>
                  </a:lnTo>
                  <a:lnTo>
                    <a:pt x="4579" y="21427"/>
                  </a:lnTo>
                  <a:lnTo>
                    <a:pt x="4513" y="21454"/>
                  </a:lnTo>
                  <a:lnTo>
                    <a:pt x="4449" y="21483"/>
                  </a:lnTo>
                  <a:lnTo>
                    <a:pt x="4386" y="21513"/>
                  </a:lnTo>
                  <a:lnTo>
                    <a:pt x="4324" y="21545"/>
                  </a:lnTo>
                  <a:lnTo>
                    <a:pt x="4264" y="21576"/>
                  </a:lnTo>
                  <a:lnTo>
                    <a:pt x="4204" y="21609"/>
                  </a:lnTo>
                  <a:lnTo>
                    <a:pt x="4204" y="21609"/>
                  </a:lnTo>
                  <a:lnTo>
                    <a:pt x="4145" y="21644"/>
                  </a:lnTo>
                  <a:lnTo>
                    <a:pt x="4087" y="21680"/>
                  </a:lnTo>
                  <a:lnTo>
                    <a:pt x="4030" y="21718"/>
                  </a:lnTo>
                  <a:lnTo>
                    <a:pt x="3975" y="21757"/>
                  </a:lnTo>
                  <a:lnTo>
                    <a:pt x="3921" y="21798"/>
                  </a:lnTo>
                  <a:lnTo>
                    <a:pt x="3867" y="21839"/>
                  </a:lnTo>
                  <a:lnTo>
                    <a:pt x="3815" y="21883"/>
                  </a:lnTo>
                  <a:lnTo>
                    <a:pt x="3764" y="21927"/>
                  </a:lnTo>
                  <a:lnTo>
                    <a:pt x="3714" y="21973"/>
                  </a:lnTo>
                  <a:lnTo>
                    <a:pt x="3665" y="22020"/>
                  </a:lnTo>
                  <a:lnTo>
                    <a:pt x="3618" y="22069"/>
                  </a:lnTo>
                  <a:lnTo>
                    <a:pt x="3572" y="22118"/>
                  </a:lnTo>
                  <a:lnTo>
                    <a:pt x="3526" y="22168"/>
                  </a:lnTo>
                  <a:lnTo>
                    <a:pt x="3482" y="22220"/>
                  </a:lnTo>
                  <a:lnTo>
                    <a:pt x="3439" y="22273"/>
                  </a:lnTo>
                  <a:lnTo>
                    <a:pt x="3397" y="22326"/>
                  </a:lnTo>
                  <a:lnTo>
                    <a:pt x="3355" y="22381"/>
                  </a:lnTo>
                  <a:lnTo>
                    <a:pt x="3315" y="22437"/>
                  </a:lnTo>
                  <a:lnTo>
                    <a:pt x="3276" y="22494"/>
                  </a:lnTo>
                  <a:lnTo>
                    <a:pt x="3239" y="22551"/>
                  </a:lnTo>
                  <a:lnTo>
                    <a:pt x="3202" y="22610"/>
                  </a:lnTo>
                  <a:lnTo>
                    <a:pt x="3165" y="22669"/>
                  </a:lnTo>
                  <a:lnTo>
                    <a:pt x="3130" y="22730"/>
                  </a:lnTo>
                  <a:lnTo>
                    <a:pt x="3097" y="22791"/>
                  </a:lnTo>
                  <a:lnTo>
                    <a:pt x="3064" y="22852"/>
                  </a:lnTo>
                  <a:lnTo>
                    <a:pt x="3032" y="22915"/>
                  </a:lnTo>
                  <a:lnTo>
                    <a:pt x="3001" y="22978"/>
                  </a:lnTo>
                  <a:lnTo>
                    <a:pt x="2971" y="23042"/>
                  </a:lnTo>
                  <a:lnTo>
                    <a:pt x="2942" y="23107"/>
                  </a:lnTo>
                  <a:lnTo>
                    <a:pt x="2914" y="23171"/>
                  </a:lnTo>
                  <a:lnTo>
                    <a:pt x="2887" y="23238"/>
                  </a:lnTo>
                  <a:lnTo>
                    <a:pt x="2861" y="23304"/>
                  </a:lnTo>
                  <a:lnTo>
                    <a:pt x="2835" y="23370"/>
                  </a:lnTo>
                  <a:lnTo>
                    <a:pt x="2811" y="23438"/>
                  </a:lnTo>
                  <a:lnTo>
                    <a:pt x="2787" y="23505"/>
                  </a:lnTo>
                  <a:lnTo>
                    <a:pt x="2765" y="23574"/>
                  </a:lnTo>
                  <a:lnTo>
                    <a:pt x="2744" y="23642"/>
                  </a:lnTo>
                  <a:lnTo>
                    <a:pt x="2723" y="23710"/>
                  </a:lnTo>
                  <a:lnTo>
                    <a:pt x="2703" y="23780"/>
                  </a:lnTo>
                  <a:lnTo>
                    <a:pt x="2684" y="23849"/>
                  </a:lnTo>
                  <a:lnTo>
                    <a:pt x="2666" y="23919"/>
                  </a:lnTo>
                  <a:lnTo>
                    <a:pt x="2648" y="23988"/>
                  </a:lnTo>
                  <a:lnTo>
                    <a:pt x="2632" y="24058"/>
                  </a:lnTo>
                  <a:lnTo>
                    <a:pt x="2616" y="24129"/>
                  </a:lnTo>
                  <a:lnTo>
                    <a:pt x="2602" y="24199"/>
                  </a:lnTo>
                  <a:lnTo>
                    <a:pt x="2588" y="24270"/>
                  </a:lnTo>
                  <a:lnTo>
                    <a:pt x="2575" y="24340"/>
                  </a:lnTo>
                  <a:lnTo>
                    <a:pt x="2563" y="24410"/>
                  </a:lnTo>
                  <a:lnTo>
                    <a:pt x="2551" y="24481"/>
                  </a:lnTo>
                  <a:lnTo>
                    <a:pt x="2540" y="24551"/>
                  </a:lnTo>
                  <a:lnTo>
                    <a:pt x="2531" y="24622"/>
                  </a:lnTo>
                  <a:lnTo>
                    <a:pt x="2521" y="24692"/>
                  </a:lnTo>
                  <a:lnTo>
                    <a:pt x="2513" y="24763"/>
                  </a:lnTo>
                  <a:lnTo>
                    <a:pt x="2505" y="24832"/>
                  </a:lnTo>
                  <a:lnTo>
                    <a:pt x="2499" y="24902"/>
                  </a:lnTo>
                  <a:lnTo>
                    <a:pt x="2492" y="24972"/>
                  </a:lnTo>
                  <a:lnTo>
                    <a:pt x="2486" y="25041"/>
                  </a:lnTo>
                  <a:lnTo>
                    <a:pt x="2481" y="25111"/>
                  </a:lnTo>
                  <a:lnTo>
                    <a:pt x="2477" y="25179"/>
                  </a:lnTo>
                  <a:lnTo>
                    <a:pt x="2474" y="25247"/>
                  </a:lnTo>
                  <a:lnTo>
                    <a:pt x="2471" y="25316"/>
                  </a:lnTo>
                  <a:lnTo>
                    <a:pt x="2470" y="25383"/>
                  </a:lnTo>
                  <a:lnTo>
                    <a:pt x="2468" y="25451"/>
                  </a:lnTo>
                  <a:lnTo>
                    <a:pt x="2468" y="25517"/>
                  </a:lnTo>
                  <a:lnTo>
                    <a:pt x="0" y="25517"/>
                  </a:lnTo>
                  <a:lnTo>
                    <a:pt x="0" y="25517"/>
                  </a:lnTo>
                  <a:lnTo>
                    <a:pt x="2" y="25377"/>
                  </a:lnTo>
                  <a:lnTo>
                    <a:pt x="4" y="25304"/>
                  </a:lnTo>
                  <a:lnTo>
                    <a:pt x="6" y="25228"/>
                  </a:lnTo>
                  <a:lnTo>
                    <a:pt x="9" y="25152"/>
                  </a:lnTo>
                  <a:lnTo>
                    <a:pt x="13" y="25073"/>
                  </a:lnTo>
                  <a:lnTo>
                    <a:pt x="18" y="24993"/>
                  </a:lnTo>
                  <a:lnTo>
                    <a:pt x="24" y="24910"/>
                  </a:lnTo>
                  <a:lnTo>
                    <a:pt x="31" y="24827"/>
                  </a:lnTo>
                  <a:lnTo>
                    <a:pt x="39" y="24741"/>
                  </a:lnTo>
                  <a:lnTo>
                    <a:pt x="47" y="24655"/>
                  </a:lnTo>
                  <a:lnTo>
                    <a:pt x="57" y="24566"/>
                  </a:lnTo>
                  <a:lnTo>
                    <a:pt x="68" y="24477"/>
                  </a:lnTo>
                  <a:lnTo>
                    <a:pt x="80" y="24386"/>
                  </a:lnTo>
                  <a:lnTo>
                    <a:pt x="93" y="24294"/>
                  </a:lnTo>
                  <a:lnTo>
                    <a:pt x="107" y="24201"/>
                  </a:lnTo>
                  <a:lnTo>
                    <a:pt x="123" y="24107"/>
                  </a:lnTo>
                  <a:lnTo>
                    <a:pt x="140" y="24011"/>
                  </a:lnTo>
                  <a:lnTo>
                    <a:pt x="158" y="23916"/>
                  </a:lnTo>
                  <a:lnTo>
                    <a:pt x="178" y="23818"/>
                  </a:lnTo>
                  <a:lnTo>
                    <a:pt x="199" y="23720"/>
                  </a:lnTo>
                  <a:lnTo>
                    <a:pt x="223" y="23621"/>
                  </a:lnTo>
                  <a:lnTo>
                    <a:pt x="247" y="23521"/>
                  </a:lnTo>
                  <a:lnTo>
                    <a:pt x="273" y="23422"/>
                  </a:lnTo>
                  <a:lnTo>
                    <a:pt x="301" y="23321"/>
                  </a:lnTo>
                  <a:lnTo>
                    <a:pt x="330" y="23219"/>
                  </a:lnTo>
                  <a:lnTo>
                    <a:pt x="361" y="23118"/>
                  </a:lnTo>
                  <a:lnTo>
                    <a:pt x="395" y="23015"/>
                  </a:lnTo>
                  <a:lnTo>
                    <a:pt x="430" y="22913"/>
                  </a:lnTo>
                  <a:lnTo>
                    <a:pt x="466" y="22810"/>
                  </a:lnTo>
                  <a:lnTo>
                    <a:pt x="505" y="22707"/>
                  </a:lnTo>
                  <a:lnTo>
                    <a:pt x="546" y="22604"/>
                  </a:lnTo>
                  <a:lnTo>
                    <a:pt x="546" y="22604"/>
                  </a:lnTo>
                  <a:lnTo>
                    <a:pt x="592" y="22494"/>
                  </a:lnTo>
                  <a:lnTo>
                    <a:pt x="639" y="22386"/>
                  </a:lnTo>
                  <a:lnTo>
                    <a:pt x="688" y="22279"/>
                  </a:lnTo>
                  <a:lnTo>
                    <a:pt x="739" y="22174"/>
                  </a:lnTo>
                  <a:lnTo>
                    <a:pt x="791" y="22072"/>
                  </a:lnTo>
                  <a:lnTo>
                    <a:pt x="844" y="21970"/>
                  </a:lnTo>
                  <a:lnTo>
                    <a:pt x="899" y="21870"/>
                  </a:lnTo>
                  <a:lnTo>
                    <a:pt x="957" y="21773"/>
                  </a:lnTo>
                  <a:lnTo>
                    <a:pt x="1015" y="21676"/>
                  </a:lnTo>
                  <a:lnTo>
                    <a:pt x="1075" y="21582"/>
                  </a:lnTo>
                  <a:lnTo>
                    <a:pt x="1137" y="21489"/>
                  </a:lnTo>
                  <a:lnTo>
                    <a:pt x="1200" y="21398"/>
                  </a:lnTo>
                  <a:lnTo>
                    <a:pt x="1266" y="21309"/>
                  </a:lnTo>
                  <a:lnTo>
                    <a:pt x="1332" y="21222"/>
                  </a:lnTo>
                  <a:lnTo>
                    <a:pt x="1400" y="21136"/>
                  </a:lnTo>
                  <a:lnTo>
                    <a:pt x="1470" y="21052"/>
                  </a:lnTo>
                  <a:lnTo>
                    <a:pt x="1541" y="20970"/>
                  </a:lnTo>
                  <a:lnTo>
                    <a:pt x="1614" y="20890"/>
                  </a:lnTo>
                  <a:lnTo>
                    <a:pt x="1688" y="20811"/>
                  </a:lnTo>
                  <a:lnTo>
                    <a:pt x="1763" y="20734"/>
                  </a:lnTo>
                  <a:lnTo>
                    <a:pt x="1841" y="20659"/>
                  </a:lnTo>
                  <a:lnTo>
                    <a:pt x="1920" y="20586"/>
                  </a:lnTo>
                  <a:lnTo>
                    <a:pt x="2001" y="20514"/>
                  </a:lnTo>
                  <a:lnTo>
                    <a:pt x="2082" y="20445"/>
                  </a:lnTo>
                  <a:lnTo>
                    <a:pt x="2166" y="20377"/>
                  </a:lnTo>
                  <a:lnTo>
                    <a:pt x="2251" y="20311"/>
                  </a:lnTo>
                  <a:lnTo>
                    <a:pt x="2338" y="20247"/>
                  </a:lnTo>
                  <a:lnTo>
                    <a:pt x="2426" y="20184"/>
                  </a:lnTo>
                  <a:lnTo>
                    <a:pt x="2516" y="20124"/>
                  </a:lnTo>
                  <a:lnTo>
                    <a:pt x="2607" y="20065"/>
                  </a:lnTo>
                  <a:lnTo>
                    <a:pt x="2700" y="20008"/>
                  </a:lnTo>
                  <a:lnTo>
                    <a:pt x="2793" y="19953"/>
                  </a:lnTo>
                  <a:lnTo>
                    <a:pt x="2793" y="19953"/>
                  </a:lnTo>
                  <a:lnTo>
                    <a:pt x="2893" y="19898"/>
                  </a:lnTo>
                  <a:lnTo>
                    <a:pt x="2993" y="19844"/>
                  </a:lnTo>
                  <a:lnTo>
                    <a:pt x="3095" y="19793"/>
                  </a:lnTo>
                  <a:lnTo>
                    <a:pt x="3199" y="19743"/>
                  </a:lnTo>
                  <a:lnTo>
                    <a:pt x="3304" y="19695"/>
                  </a:lnTo>
                  <a:lnTo>
                    <a:pt x="3411" y="19648"/>
                  </a:lnTo>
                  <a:lnTo>
                    <a:pt x="3519" y="19603"/>
                  </a:lnTo>
                  <a:lnTo>
                    <a:pt x="3629" y="19560"/>
                  </a:lnTo>
                  <a:lnTo>
                    <a:pt x="3740" y="19519"/>
                  </a:lnTo>
                  <a:lnTo>
                    <a:pt x="3852" y="19479"/>
                  </a:lnTo>
                  <a:lnTo>
                    <a:pt x="3967" y="19441"/>
                  </a:lnTo>
                  <a:lnTo>
                    <a:pt x="4083" y="19405"/>
                  </a:lnTo>
                  <a:lnTo>
                    <a:pt x="4199" y="19371"/>
                  </a:lnTo>
                  <a:lnTo>
                    <a:pt x="4318" y="19338"/>
                  </a:lnTo>
                  <a:lnTo>
                    <a:pt x="4438" y="19307"/>
                  </a:lnTo>
                  <a:lnTo>
                    <a:pt x="4559" y="19278"/>
                  </a:lnTo>
                  <a:lnTo>
                    <a:pt x="4682" y="19251"/>
                  </a:lnTo>
                  <a:lnTo>
                    <a:pt x="4807" y="19226"/>
                  </a:lnTo>
                  <a:lnTo>
                    <a:pt x="4932" y="19202"/>
                  </a:lnTo>
                  <a:lnTo>
                    <a:pt x="5059" y="19180"/>
                  </a:lnTo>
                  <a:lnTo>
                    <a:pt x="5188" y="19159"/>
                  </a:lnTo>
                  <a:lnTo>
                    <a:pt x="5319" y="19140"/>
                  </a:lnTo>
                  <a:lnTo>
                    <a:pt x="5449" y="19124"/>
                  </a:lnTo>
                  <a:lnTo>
                    <a:pt x="5582" y="19109"/>
                  </a:lnTo>
                  <a:lnTo>
                    <a:pt x="5717" y="19096"/>
                  </a:lnTo>
                  <a:lnTo>
                    <a:pt x="5852" y="19084"/>
                  </a:lnTo>
                  <a:lnTo>
                    <a:pt x="5989" y="19074"/>
                  </a:lnTo>
                  <a:lnTo>
                    <a:pt x="6127" y="19066"/>
                  </a:lnTo>
                  <a:lnTo>
                    <a:pt x="6267" y="19060"/>
                  </a:lnTo>
                  <a:lnTo>
                    <a:pt x="6408" y="19056"/>
                  </a:lnTo>
                  <a:lnTo>
                    <a:pt x="6551" y="19053"/>
                  </a:lnTo>
                  <a:lnTo>
                    <a:pt x="6694" y="19052"/>
                  </a:lnTo>
                  <a:lnTo>
                    <a:pt x="6694" y="19052"/>
                  </a:lnTo>
                  <a:lnTo>
                    <a:pt x="6824" y="19053"/>
                  </a:lnTo>
                  <a:lnTo>
                    <a:pt x="6955" y="19055"/>
                  </a:lnTo>
                  <a:lnTo>
                    <a:pt x="7087" y="19059"/>
                  </a:lnTo>
                  <a:lnTo>
                    <a:pt x="7220" y="19064"/>
                  </a:lnTo>
                  <a:lnTo>
                    <a:pt x="7354" y="19070"/>
                  </a:lnTo>
                  <a:lnTo>
                    <a:pt x="7490" y="19078"/>
                  </a:lnTo>
                  <a:lnTo>
                    <a:pt x="7627" y="19087"/>
                  </a:lnTo>
                  <a:lnTo>
                    <a:pt x="7765" y="19097"/>
                  </a:lnTo>
                  <a:lnTo>
                    <a:pt x="7903" y="19109"/>
                  </a:lnTo>
                  <a:lnTo>
                    <a:pt x="8044" y="19123"/>
                  </a:lnTo>
                  <a:lnTo>
                    <a:pt x="8185" y="19138"/>
                  </a:lnTo>
                  <a:lnTo>
                    <a:pt x="8327" y="19154"/>
                  </a:lnTo>
                  <a:lnTo>
                    <a:pt x="8470" y="19171"/>
                  </a:lnTo>
                  <a:lnTo>
                    <a:pt x="8613" y="19191"/>
                  </a:lnTo>
                  <a:lnTo>
                    <a:pt x="8757" y="19211"/>
                  </a:lnTo>
                  <a:lnTo>
                    <a:pt x="8903" y="19233"/>
                  </a:lnTo>
                  <a:lnTo>
                    <a:pt x="8903" y="19233"/>
                  </a:lnTo>
                  <a:lnTo>
                    <a:pt x="9101" y="19265"/>
                  </a:lnTo>
                  <a:lnTo>
                    <a:pt x="9300" y="19298"/>
                  </a:lnTo>
                  <a:lnTo>
                    <a:pt x="9501" y="19335"/>
                  </a:lnTo>
                  <a:lnTo>
                    <a:pt x="9704" y="19374"/>
                  </a:lnTo>
                  <a:lnTo>
                    <a:pt x="9907" y="19415"/>
                  </a:lnTo>
                  <a:lnTo>
                    <a:pt x="10112" y="19457"/>
                  </a:lnTo>
                  <a:lnTo>
                    <a:pt x="10318" y="19501"/>
                  </a:lnTo>
                  <a:lnTo>
                    <a:pt x="10526" y="19548"/>
                  </a:lnTo>
                  <a:lnTo>
                    <a:pt x="10735" y="19596"/>
                  </a:lnTo>
                  <a:lnTo>
                    <a:pt x="10947" y="19644"/>
                  </a:lnTo>
                  <a:lnTo>
                    <a:pt x="11159" y="19695"/>
                  </a:lnTo>
                  <a:lnTo>
                    <a:pt x="11373" y="19746"/>
                  </a:lnTo>
                  <a:lnTo>
                    <a:pt x="11806" y="19852"/>
                  </a:lnTo>
                  <a:lnTo>
                    <a:pt x="12244" y="19959"/>
                  </a:lnTo>
                  <a:lnTo>
                    <a:pt x="12244" y="19959"/>
                  </a:lnTo>
                  <a:lnTo>
                    <a:pt x="12609" y="20050"/>
                  </a:lnTo>
                  <a:lnTo>
                    <a:pt x="12976" y="20139"/>
                  </a:lnTo>
                  <a:lnTo>
                    <a:pt x="13343" y="20228"/>
                  </a:lnTo>
                  <a:lnTo>
                    <a:pt x="13710" y="20314"/>
                  </a:lnTo>
                  <a:lnTo>
                    <a:pt x="13894" y="20356"/>
                  </a:lnTo>
                  <a:lnTo>
                    <a:pt x="14078" y="20399"/>
                  </a:lnTo>
                  <a:lnTo>
                    <a:pt x="14262" y="20439"/>
                  </a:lnTo>
                  <a:lnTo>
                    <a:pt x="14445" y="20479"/>
                  </a:lnTo>
                  <a:lnTo>
                    <a:pt x="14628" y="20517"/>
                  </a:lnTo>
                  <a:lnTo>
                    <a:pt x="14810" y="20556"/>
                  </a:lnTo>
                  <a:lnTo>
                    <a:pt x="14993" y="20592"/>
                  </a:lnTo>
                  <a:lnTo>
                    <a:pt x="15174" y="20627"/>
                  </a:lnTo>
                  <a:lnTo>
                    <a:pt x="15356" y="20661"/>
                  </a:lnTo>
                  <a:lnTo>
                    <a:pt x="15537" y="20693"/>
                  </a:lnTo>
                  <a:lnTo>
                    <a:pt x="15717" y="20724"/>
                  </a:lnTo>
                  <a:lnTo>
                    <a:pt x="15896" y="20753"/>
                  </a:lnTo>
                  <a:lnTo>
                    <a:pt x="16075" y="20780"/>
                  </a:lnTo>
                  <a:lnTo>
                    <a:pt x="16253" y="20805"/>
                  </a:lnTo>
                  <a:lnTo>
                    <a:pt x="16431" y="20829"/>
                  </a:lnTo>
                  <a:lnTo>
                    <a:pt x="16607" y="20850"/>
                  </a:lnTo>
                  <a:lnTo>
                    <a:pt x="16783" y="20870"/>
                  </a:lnTo>
                  <a:lnTo>
                    <a:pt x="16958" y="20887"/>
                  </a:lnTo>
                  <a:lnTo>
                    <a:pt x="17131" y="20901"/>
                  </a:lnTo>
                  <a:lnTo>
                    <a:pt x="17217" y="20907"/>
                  </a:lnTo>
                  <a:lnTo>
                    <a:pt x="17304" y="20913"/>
                  </a:lnTo>
                  <a:lnTo>
                    <a:pt x="17389" y="20918"/>
                  </a:lnTo>
                  <a:lnTo>
                    <a:pt x="17475" y="20923"/>
                  </a:lnTo>
                  <a:lnTo>
                    <a:pt x="17560" y="20926"/>
                  </a:lnTo>
                  <a:lnTo>
                    <a:pt x="17646" y="20930"/>
                  </a:lnTo>
                  <a:lnTo>
                    <a:pt x="17730" y="20932"/>
                  </a:lnTo>
                  <a:lnTo>
                    <a:pt x="17815" y="20934"/>
                  </a:lnTo>
                  <a:lnTo>
                    <a:pt x="17898" y="20935"/>
                  </a:lnTo>
                  <a:lnTo>
                    <a:pt x="17983" y="20935"/>
                  </a:lnTo>
                  <a:lnTo>
                    <a:pt x="17983" y="20935"/>
                  </a:lnTo>
                  <a:lnTo>
                    <a:pt x="18128" y="20934"/>
                  </a:lnTo>
                  <a:lnTo>
                    <a:pt x="18270" y="20931"/>
                  </a:lnTo>
                  <a:lnTo>
                    <a:pt x="18412" y="20925"/>
                  </a:lnTo>
                  <a:lnTo>
                    <a:pt x="18551" y="20917"/>
                  </a:lnTo>
                  <a:lnTo>
                    <a:pt x="18689" y="20907"/>
                  </a:lnTo>
                  <a:lnTo>
                    <a:pt x="18756" y="20901"/>
                  </a:lnTo>
                  <a:lnTo>
                    <a:pt x="18824" y="20895"/>
                  </a:lnTo>
                  <a:lnTo>
                    <a:pt x="18890" y="20888"/>
                  </a:lnTo>
                  <a:lnTo>
                    <a:pt x="18956" y="20881"/>
                  </a:lnTo>
                  <a:lnTo>
                    <a:pt x="19023" y="20872"/>
                  </a:lnTo>
                  <a:lnTo>
                    <a:pt x="19088" y="20863"/>
                  </a:lnTo>
                  <a:lnTo>
                    <a:pt x="19152" y="20854"/>
                  </a:lnTo>
                  <a:lnTo>
                    <a:pt x="19217" y="20844"/>
                  </a:lnTo>
                  <a:lnTo>
                    <a:pt x="19281" y="20833"/>
                  </a:lnTo>
                  <a:lnTo>
                    <a:pt x="19345" y="20822"/>
                  </a:lnTo>
                  <a:lnTo>
                    <a:pt x="19407" y="20811"/>
                  </a:lnTo>
                  <a:lnTo>
                    <a:pt x="19470" y="20799"/>
                  </a:lnTo>
                  <a:lnTo>
                    <a:pt x="19532" y="20786"/>
                  </a:lnTo>
                  <a:lnTo>
                    <a:pt x="19593" y="20773"/>
                  </a:lnTo>
                  <a:lnTo>
                    <a:pt x="19654" y="20759"/>
                  </a:lnTo>
                  <a:lnTo>
                    <a:pt x="19715" y="20745"/>
                  </a:lnTo>
                  <a:lnTo>
                    <a:pt x="19775" y="20730"/>
                  </a:lnTo>
                  <a:lnTo>
                    <a:pt x="19834" y="20715"/>
                  </a:lnTo>
                  <a:lnTo>
                    <a:pt x="19894" y="20699"/>
                  </a:lnTo>
                  <a:lnTo>
                    <a:pt x="19952" y="20681"/>
                  </a:lnTo>
                  <a:lnTo>
                    <a:pt x="20010" y="20664"/>
                  </a:lnTo>
                  <a:lnTo>
                    <a:pt x="20069" y="20646"/>
                  </a:lnTo>
                  <a:lnTo>
                    <a:pt x="20125" y="20628"/>
                  </a:lnTo>
                  <a:lnTo>
                    <a:pt x="20182" y="20609"/>
                  </a:lnTo>
                  <a:lnTo>
                    <a:pt x="20239" y="20589"/>
                  </a:lnTo>
                  <a:lnTo>
                    <a:pt x="20295" y="20569"/>
                  </a:lnTo>
                  <a:lnTo>
                    <a:pt x="20350" y="20549"/>
                  </a:lnTo>
                  <a:lnTo>
                    <a:pt x="20405" y="20528"/>
                  </a:lnTo>
                  <a:lnTo>
                    <a:pt x="20459" y="20505"/>
                  </a:lnTo>
                  <a:lnTo>
                    <a:pt x="20513" y="20482"/>
                  </a:lnTo>
                  <a:lnTo>
                    <a:pt x="20567" y="20460"/>
                  </a:lnTo>
                  <a:lnTo>
                    <a:pt x="20620" y="20436"/>
                  </a:lnTo>
                  <a:lnTo>
                    <a:pt x="20673" y="20412"/>
                  </a:lnTo>
                  <a:lnTo>
                    <a:pt x="20725" y="20387"/>
                  </a:lnTo>
                  <a:lnTo>
                    <a:pt x="20777" y="20362"/>
                  </a:lnTo>
                  <a:lnTo>
                    <a:pt x="20828" y="20335"/>
                  </a:lnTo>
                  <a:lnTo>
                    <a:pt x="20879" y="20309"/>
                  </a:lnTo>
                  <a:lnTo>
                    <a:pt x="20930" y="20282"/>
                  </a:lnTo>
                  <a:lnTo>
                    <a:pt x="20980" y="20254"/>
                  </a:lnTo>
                  <a:lnTo>
                    <a:pt x="21029" y="20226"/>
                  </a:lnTo>
                  <a:lnTo>
                    <a:pt x="21078" y="20198"/>
                  </a:lnTo>
                  <a:lnTo>
                    <a:pt x="21128" y="20167"/>
                  </a:lnTo>
                  <a:lnTo>
                    <a:pt x="21176" y="20138"/>
                  </a:lnTo>
                  <a:lnTo>
                    <a:pt x="21223" y="20107"/>
                  </a:lnTo>
                  <a:lnTo>
                    <a:pt x="21270" y="20076"/>
                  </a:lnTo>
                  <a:lnTo>
                    <a:pt x="21318" y="20045"/>
                  </a:lnTo>
                  <a:lnTo>
                    <a:pt x="21364" y="20011"/>
                  </a:lnTo>
                  <a:lnTo>
                    <a:pt x="21410" y="19979"/>
                  </a:lnTo>
                  <a:lnTo>
                    <a:pt x="21457" y="19945"/>
                  </a:lnTo>
                  <a:lnTo>
                    <a:pt x="21502" y="19911"/>
                  </a:lnTo>
                  <a:lnTo>
                    <a:pt x="21547" y="19877"/>
                  </a:lnTo>
                  <a:lnTo>
                    <a:pt x="21591" y="19841"/>
                  </a:lnTo>
                  <a:lnTo>
                    <a:pt x="21636" y="19805"/>
                  </a:lnTo>
                  <a:lnTo>
                    <a:pt x="21679" y="19769"/>
                  </a:lnTo>
                  <a:lnTo>
                    <a:pt x="21679" y="19769"/>
                  </a:lnTo>
                  <a:lnTo>
                    <a:pt x="21735" y="19721"/>
                  </a:lnTo>
                  <a:lnTo>
                    <a:pt x="21790" y="19670"/>
                  </a:lnTo>
                  <a:lnTo>
                    <a:pt x="21846" y="19620"/>
                  </a:lnTo>
                  <a:lnTo>
                    <a:pt x="21900" y="19569"/>
                  </a:lnTo>
                  <a:lnTo>
                    <a:pt x="21954" y="19516"/>
                  </a:lnTo>
                  <a:lnTo>
                    <a:pt x="22008" y="19462"/>
                  </a:lnTo>
                  <a:lnTo>
                    <a:pt x="22060" y="19407"/>
                  </a:lnTo>
                  <a:lnTo>
                    <a:pt x="22112" y="19352"/>
                  </a:lnTo>
                  <a:lnTo>
                    <a:pt x="22164" y="19295"/>
                  </a:lnTo>
                  <a:lnTo>
                    <a:pt x="22214" y="19238"/>
                  </a:lnTo>
                  <a:lnTo>
                    <a:pt x="22263" y="19179"/>
                  </a:lnTo>
                  <a:lnTo>
                    <a:pt x="22312" y="19119"/>
                  </a:lnTo>
                  <a:lnTo>
                    <a:pt x="22361" y="19060"/>
                  </a:lnTo>
                  <a:lnTo>
                    <a:pt x="22407" y="18998"/>
                  </a:lnTo>
                  <a:lnTo>
                    <a:pt x="22454" y="18937"/>
                  </a:lnTo>
                  <a:lnTo>
                    <a:pt x="22499" y="18874"/>
                  </a:lnTo>
                  <a:lnTo>
                    <a:pt x="22544" y="18810"/>
                  </a:lnTo>
                  <a:lnTo>
                    <a:pt x="22587" y="18747"/>
                  </a:lnTo>
                  <a:lnTo>
                    <a:pt x="22629" y="18683"/>
                  </a:lnTo>
                  <a:lnTo>
                    <a:pt x="22670" y="18617"/>
                  </a:lnTo>
                  <a:lnTo>
                    <a:pt x="22712" y="18551"/>
                  </a:lnTo>
                  <a:lnTo>
                    <a:pt x="22751" y="18484"/>
                  </a:lnTo>
                  <a:lnTo>
                    <a:pt x="22789" y="18417"/>
                  </a:lnTo>
                  <a:lnTo>
                    <a:pt x="22826" y="18350"/>
                  </a:lnTo>
                  <a:lnTo>
                    <a:pt x="22862" y="18281"/>
                  </a:lnTo>
                  <a:lnTo>
                    <a:pt x="22897" y="18212"/>
                  </a:lnTo>
                  <a:lnTo>
                    <a:pt x="22930" y="18143"/>
                  </a:lnTo>
                  <a:lnTo>
                    <a:pt x="22962" y="18073"/>
                  </a:lnTo>
                  <a:lnTo>
                    <a:pt x="22993" y="18003"/>
                  </a:lnTo>
                  <a:lnTo>
                    <a:pt x="23022" y="17932"/>
                  </a:lnTo>
                  <a:lnTo>
                    <a:pt x="23052" y="17862"/>
                  </a:lnTo>
                  <a:lnTo>
                    <a:pt x="23078" y="17790"/>
                  </a:lnTo>
                  <a:lnTo>
                    <a:pt x="23104" y="17719"/>
                  </a:lnTo>
                  <a:lnTo>
                    <a:pt x="23128" y="17646"/>
                  </a:lnTo>
                  <a:lnTo>
                    <a:pt x="23151" y="17574"/>
                  </a:lnTo>
                  <a:lnTo>
                    <a:pt x="23172" y="17502"/>
                  </a:lnTo>
                  <a:lnTo>
                    <a:pt x="23191" y="17429"/>
                  </a:lnTo>
                  <a:lnTo>
                    <a:pt x="23211" y="17356"/>
                  </a:lnTo>
                  <a:lnTo>
                    <a:pt x="23227" y="17283"/>
                  </a:lnTo>
                  <a:lnTo>
                    <a:pt x="23242" y="17210"/>
                  </a:lnTo>
                  <a:lnTo>
                    <a:pt x="23256" y="17136"/>
                  </a:lnTo>
                  <a:lnTo>
                    <a:pt x="23268" y="17063"/>
                  </a:lnTo>
                  <a:lnTo>
                    <a:pt x="23278" y="16990"/>
                  </a:lnTo>
                  <a:lnTo>
                    <a:pt x="23286" y="16916"/>
                  </a:lnTo>
                  <a:lnTo>
                    <a:pt x="23293" y="16842"/>
                  </a:lnTo>
                  <a:lnTo>
                    <a:pt x="23298" y="16768"/>
                  </a:lnTo>
                  <a:lnTo>
                    <a:pt x="23302" y="16695"/>
                  </a:lnTo>
                  <a:lnTo>
                    <a:pt x="23303" y="16621"/>
                  </a:lnTo>
                  <a:lnTo>
                    <a:pt x="23303" y="16548"/>
                  </a:lnTo>
                  <a:lnTo>
                    <a:pt x="23301" y="16475"/>
                  </a:lnTo>
                  <a:lnTo>
                    <a:pt x="23297" y="16401"/>
                  </a:lnTo>
                  <a:lnTo>
                    <a:pt x="23291" y="16328"/>
                  </a:lnTo>
                  <a:lnTo>
                    <a:pt x="23283" y="16255"/>
                  </a:lnTo>
                  <a:lnTo>
                    <a:pt x="23274" y="16182"/>
                  </a:lnTo>
                  <a:lnTo>
                    <a:pt x="23262" y="16109"/>
                  </a:lnTo>
                  <a:lnTo>
                    <a:pt x="23248" y="16037"/>
                  </a:lnTo>
                  <a:lnTo>
                    <a:pt x="23233" y="15966"/>
                  </a:lnTo>
                  <a:lnTo>
                    <a:pt x="23215" y="15894"/>
                  </a:lnTo>
                  <a:lnTo>
                    <a:pt x="23194" y="15823"/>
                  </a:lnTo>
                  <a:lnTo>
                    <a:pt x="23172" y="15751"/>
                  </a:lnTo>
                  <a:lnTo>
                    <a:pt x="23148" y="15681"/>
                  </a:lnTo>
                  <a:lnTo>
                    <a:pt x="23122" y="15610"/>
                  </a:lnTo>
                  <a:lnTo>
                    <a:pt x="23093" y="15541"/>
                  </a:lnTo>
                  <a:lnTo>
                    <a:pt x="23062" y="15472"/>
                  </a:lnTo>
                  <a:lnTo>
                    <a:pt x="23062" y="15472"/>
                  </a:lnTo>
                  <a:lnTo>
                    <a:pt x="23042" y="15427"/>
                  </a:lnTo>
                  <a:lnTo>
                    <a:pt x="23019" y="15382"/>
                  </a:lnTo>
                  <a:lnTo>
                    <a:pt x="22996" y="15338"/>
                  </a:lnTo>
                  <a:lnTo>
                    <a:pt x="22973" y="15293"/>
                  </a:lnTo>
                  <a:lnTo>
                    <a:pt x="22948" y="15247"/>
                  </a:lnTo>
                  <a:lnTo>
                    <a:pt x="22923" y="15202"/>
                  </a:lnTo>
                  <a:lnTo>
                    <a:pt x="22896" y="15157"/>
                  </a:lnTo>
                  <a:lnTo>
                    <a:pt x="22869" y="15111"/>
                  </a:lnTo>
                  <a:lnTo>
                    <a:pt x="22840" y="15066"/>
                  </a:lnTo>
                  <a:lnTo>
                    <a:pt x="22812" y="15022"/>
                  </a:lnTo>
                  <a:lnTo>
                    <a:pt x="22782" y="14977"/>
                  </a:lnTo>
                  <a:lnTo>
                    <a:pt x="22751" y="14931"/>
                  </a:lnTo>
                  <a:lnTo>
                    <a:pt x="22720" y="14886"/>
                  </a:lnTo>
                  <a:lnTo>
                    <a:pt x="22687" y="14842"/>
                  </a:lnTo>
                  <a:lnTo>
                    <a:pt x="22653" y="14797"/>
                  </a:lnTo>
                  <a:lnTo>
                    <a:pt x="22619" y="14752"/>
                  </a:lnTo>
                  <a:lnTo>
                    <a:pt x="22584" y="14708"/>
                  </a:lnTo>
                  <a:lnTo>
                    <a:pt x="22549" y="14664"/>
                  </a:lnTo>
                  <a:lnTo>
                    <a:pt x="22512" y="14621"/>
                  </a:lnTo>
                  <a:lnTo>
                    <a:pt x="22474" y="14577"/>
                  </a:lnTo>
                  <a:lnTo>
                    <a:pt x="22435" y="14534"/>
                  </a:lnTo>
                  <a:lnTo>
                    <a:pt x="22396" y="14492"/>
                  </a:lnTo>
                  <a:lnTo>
                    <a:pt x="22356" y="14450"/>
                  </a:lnTo>
                  <a:lnTo>
                    <a:pt x="22315" y="14407"/>
                  </a:lnTo>
                  <a:lnTo>
                    <a:pt x="22273" y="14366"/>
                  </a:lnTo>
                  <a:lnTo>
                    <a:pt x="22231" y="14326"/>
                  </a:lnTo>
                  <a:lnTo>
                    <a:pt x="22187" y="14285"/>
                  </a:lnTo>
                  <a:lnTo>
                    <a:pt x="22142" y="14245"/>
                  </a:lnTo>
                  <a:lnTo>
                    <a:pt x="22097" y="14206"/>
                  </a:lnTo>
                  <a:lnTo>
                    <a:pt x="22052" y="14168"/>
                  </a:lnTo>
                  <a:lnTo>
                    <a:pt x="22005" y="14130"/>
                  </a:lnTo>
                  <a:lnTo>
                    <a:pt x="21957" y="14092"/>
                  </a:lnTo>
                  <a:lnTo>
                    <a:pt x="21909" y="14055"/>
                  </a:lnTo>
                  <a:lnTo>
                    <a:pt x="21860" y="14020"/>
                  </a:lnTo>
                  <a:lnTo>
                    <a:pt x="21810" y="13985"/>
                  </a:lnTo>
                  <a:lnTo>
                    <a:pt x="21759" y="13951"/>
                  </a:lnTo>
                  <a:lnTo>
                    <a:pt x="21708" y="13916"/>
                  </a:lnTo>
                  <a:lnTo>
                    <a:pt x="21656" y="13884"/>
                  </a:lnTo>
                  <a:lnTo>
                    <a:pt x="21602" y="13852"/>
                  </a:lnTo>
                  <a:lnTo>
                    <a:pt x="21548" y="13821"/>
                  </a:lnTo>
                  <a:lnTo>
                    <a:pt x="21494" y="13791"/>
                  </a:lnTo>
                  <a:lnTo>
                    <a:pt x="21438" y="13761"/>
                  </a:lnTo>
                  <a:lnTo>
                    <a:pt x="21382" y="13734"/>
                  </a:lnTo>
                  <a:lnTo>
                    <a:pt x="21325" y="13707"/>
                  </a:lnTo>
                  <a:lnTo>
                    <a:pt x="21266" y="13681"/>
                  </a:lnTo>
                  <a:lnTo>
                    <a:pt x="21208" y="13656"/>
                  </a:lnTo>
                  <a:lnTo>
                    <a:pt x="21149" y="13632"/>
                  </a:lnTo>
                  <a:lnTo>
                    <a:pt x="21088" y="13610"/>
                  </a:lnTo>
                  <a:lnTo>
                    <a:pt x="21028" y="13587"/>
                  </a:lnTo>
                  <a:lnTo>
                    <a:pt x="20967" y="13567"/>
                  </a:lnTo>
                  <a:lnTo>
                    <a:pt x="20904" y="13548"/>
                  </a:lnTo>
                  <a:lnTo>
                    <a:pt x="20841" y="13530"/>
                  </a:lnTo>
                  <a:lnTo>
                    <a:pt x="20778" y="13513"/>
                  </a:lnTo>
                  <a:lnTo>
                    <a:pt x="20712" y="13498"/>
                  </a:lnTo>
                  <a:lnTo>
                    <a:pt x="20647" y="13484"/>
                  </a:lnTo>
                  <a:lnTo>
                    <a:pt x="20582" y="13471"/>
                  </a:lnTo>
                  <a:lnTo>
                    <a:pt x="20514" y="13460"/>
                  </a:lnTo>
                  <a:lnTo>
                    <a:pt x="20447" y="13450"/>
                  </a:lnTo>
                  <a:lnTo>
                    <a:pt x="20378" y="13442"/>
                  </a:lnTo>
                  <a:lnTo>
                    <a:pt x="20310" y="13435"/>
                  </a:lnTo>
                  <a:lnTo>
                    <a:pt x="20241" y="13428"/>
                  </a:lnTo>
                  <a:lnTo>
                    <a:pt x="20170" y="13425"/>
                  </a:lnTo>
                  <a:lnTo>
                    <a:pt x="20099" y="13422"/>
                  </a:lnTo>
                  <a:lnTo>
                    <a:pt x="20026" y="13421"/>
                  </a:lnTo>
                  <a:lnTo>
                    <a:pt x="20026" y="13421"/>
                  </a:lnTo>
                  <a:lnTo>
                    <a:pt x="19956" y="13422"/>
                  </a:lnTo>
                  <a:lnTo>
                    <a:pt x="19886" y="13424"/>
                  </a:lnTo>
                  <a:lnTo>
                    <a:pt x="19814" y="13428"/>
                  </a:lnTo>
                  <a:lnTo>
                    <a:pt x="19743" y="13435"/>
                  </a:lnTo>
                  <a:lnTo>
                    <a:pt x="19743" y="13435"/>
                  </a:lnTo>
                  <a:lnTo>
                    <a:pt x="19654" y="13443"/>
                  </a:lnTo>
                  <a:lnTo>
                    <a:pt x="19566" y="13452"/>
                  </a:lnTo>
                  <a:lnTo>
                    <a:pt x="19477" y="13463"/>
                  </a:lnTo>
                  <a:lnTo>
                    <a:pt x="19390" y="13475"/>
                  </a:lnTo>
                  <a:lnTo>
                    <a:pt x="19301" y="13488"/>
                  </a:lnTo>
                  <a:lnTo>
                    <a:pt x="19213" y="13502"/>
                  </a:lnTo>
                  <a:lnTo>
                    <a:pt x="19124" y="13517"/>
                  </a:lnTo>
                  <a:lnTo>
                    <a:pt x="19036" y="13533"/>
                  </a:lnTo>
                  <a:lnTo>
                    <a:pt x="18947" y="13550"/>
                  </a:lnTo>
                  <a:lnTo>
                    <a:pt x="18859" y="13569"/>
                  </a:lnTo>
                  <a:lnTo>
                    <a:pt x="18770" y="13588"/>
                  </a:lnTo>
                  <a:lnTo>
                    <a:pt x="18681" y="13609"/>
                  </a:lnTo>
                  <a:lnTo>
                    <a:pt x="18592" y="13630"/>
                  </a:lnTo>
                  <a:lnTo>
                    <a:pt x="18504" y="13651"/>
                  </a:lnTo>
                  <a:lnTo>
                    <a:pt x="18414" y="13674"/>
                  </a:lnTo>
                  <a:lnTo>
                    <a:pt x="18326" y="13697"/>
                  </a:lnTo>
                  <a:lnTo>
                    <a:pt x="18236" y="13721"/>
                  </a:lnTo>
                  <a:lnTo>
                    <a:pt x="18147" y="13746"/>
                  </a:lnTo>
                  <a:lnTo>
                    <a:pt x="17967" y="13798"/>
                  </a:lnTo>
                  <a:lnTo>
                    <a:pt x="17787" y="13851"/>
                  </a:lnTo>
                  <a:lnTo>
                    <a:pt x="17606" y="13906"/>
                  </a:lnTo>
                  <a:lnTo>
                    <a:pt x="17425" y="13964"/>
                  </a:lnTo>
                  <a:lnTo>
                    <a:pt x="17242" y="14022"/>
                  </a:lnTo>
                  <a:lnTo>
                    <a:pt x="16872" y="14142"/>
                  </a:lnTo>
                  <a:lnTo>
                    <a:pt x="16671" y="14207"/>
                  </a:lnTo>
                  <a:lnTo>
                    <a:pt x="16671" y="14207"/>
                  </a:lnTo>
                  <a:lnTo>
                    <a:pt x="16344" y="14314"/>
                  </a:lnTo>
                  <a:lnTo>
                    <a:pt x="16012" y="14420"/>
                  </a:lnTo>
                  <a:lnTo>
                    <a:pt x="15843" y="14474"/>
                  </a:lnTo>
                  <a:lnTo>
                    <a:pt x="15674" y="14527"/>
                  </a:lnTo>
                  <a:lnTo>
                    <a:pt x="15503" y="14579"/>
                  </a:lnTo>
                  <a:lnTo>
                    <a:pt x="15331" y="14632"/>
                  </a:lnTo>
                  <a:lnTo>
                    <a:pt x="15158" y="14684"/>
                  </a:lnTo>
                  <a:lnTo>
                    <a:pt x="14984" y="14734"/>
                  </a:lnTo>
                  <a:lnTo>
                    <a:pt x="14808" y="14785"/>
                  </a:lnTo>
                  <a:lnTo>
                    <a:pt x="14632" y="14834"/>
                  </a:lnTo>
                  <a:lnTo>
                    <a:pt x="14455" y="14882"/>
                  </a:lnTo>
                  <a:lnTo>
                    <a:pt x="14276" y="14929"/>
                  </a:lnTo>
                  <a:lnTo>
                    <a:pt x="14097" y="14975"/>
                  </a:lnTo>
                  <a:lnTo>
                    <a:pt x="13916" y="15018"/>
                  </a:lnTo>
                  <a:lnTo>
                    <a:pt x="13735" y="15060"/>
                  </a:lnTo>
                  <a:lnTo>
                    <a:pt x="13553" y="15101"/>
                  </a:lnTo>
                  <a:lnTo>
                    <a:pt x="13369" y="15140"/>
                  </a:lnTo>
                  <a:lnTo>
                    <a:pt x="13185" y="15176"/>
                  </a:lnTo>
                  <a:lnTo>
                    <a:pt x="13000" y="15210"/>
                  </a:lnTo>
                  <a:lnTo>
                    <a:pt x="12908" y="15227"/>
                  </a:lnTo>
                  <a:lnTo>
                    <a:pt x="12814" y="15242"/>
                  </a:lnTo>
                  <a:lnTo>
                    <a:pt x="12722" y="15257"/>
                  </a:lnTo>
                  <a:lnTo>
                    <a:pt x="12628" y="15272"/>
                  </a:lnTo>
                  <a:lnTo>
                    <a:pt x="12535" y="15285"/>
                  </a:lnTo>
                  <a:lnTo>
                    <a:pt x="12441" y="15300"/>
                  </a:lnTo>
                  <a:lnTo>
                    <a:pt x="12347" y="15312"/>
                  </a:lnTo>
                  <a:lnTo>
                    <a:pt x="12253" y="15324"/>
                  </a:lnTo>
                  <a:lnTo>
                    <a:pt x="12159" y="15335"/>
                  </a:lnTo>
                  <a:lnTo>
                    <a:pt x="12064" y="15345"/>
                  </a:lnTo>
                  <a:lnTo>
                    <a:pt x="11970" y="15355"/>
                  </a:lnTo>
                  <a:lnTo>
                    <a:pt x="11875" y="15364"/>
                  </a:lnTo>
                  <a:lnTo>
                    <a:pt x="11779" y="15372"/>
                  </a:lnTo>
                  <a:lnTo>
                    <a:pt x="11685" y="15379"/>
                  </a:lnTo>
                  <a:lnTo>
                    <a:pt x="11589" y="15386"/>
                  </a:lnTo>
                  <a:lnTo>
                    <a:pt x="11494" y="15391"/>
                  </a:lnTo>
                  <a:lnTo>
                    <a:pt x="11398" y="15396"/>
                  </a:lnTo>
                  <a:lnTo>
                    <a:pt x="11303" y="15400"/>
                  </a:lnTo>
                  <a:lnTo>
                    <a:pt x="11207" y="15403"/>
                  </a:lnTo>
                  <a:lnTo>
                    <a:pt x="11111" y="15406"/>
                  </a:lnTo>
                  <a:lnTo>
                    <a:pt x="11014" y="15407"/>
                  </a:lnTo>
                  <a:lnTo>
                    <a:pt x="10919" y="15407"/>
                  </a:lnTo>
                  <a:lnTo>
                    <a:pt x="10919" y="15407"/>
                  </a:lnTo>
                  <a:lnTo>
                    <a:pt x="10801" y="15407"/>
                  </a:lnTo>
                  <a:lnTo>
                    <a:pt x="10683" y="15405"/>
                  </a:lnTo>
                  <a:lnTo>
                    <a:pt x="10567" y="15401"/>
                  </a:lnTo>
                  <a:lnTo>
                    <a:pt x="10450" y="15396"/>
                  </a:lnTo>
                  <a:lnTo>
                    <a:pt x="10334" y="15390"/>
                  </a:lnTo>
                  <a:lnTo>
                    <a:pt x="10218" y="15382"/>
                  </a:lnTo>
                  <a:lnTo>
                    <a:pt x="10103" y="15373"/>
                  </a:lnTo>
                  <a:lnTo>
                    <a:pt x="9987" y="15363"/>
                  </a:lnTo>
                  <a:lnTo>
                    <a:pt x="9873" y="15351"/>
                  </a:lnTo>
                  <a:lnTo>
                    <a:pt x="9759" y="15338"/>
                  </a:lnTo>
                  <a:lnTo>
                    <a:pt x="9645" y="15323"/>
                  </a:lnTo>
                  <a:lnTo>
                    <a:pt x="9532" y="15307"/>
                  </a:lnTo>
                  <a:lnTo>
                    <a:pt x="9419" y="15290"/>
                  </a:lnTo>
                  <a:lnTo>
                    <a:pt x="9307" y="15270"/>
                  </a:lnTo>
                  <a:lnTo>
                    <a:pt x="9196" y="15250"/>
                  </a:lnTo>
                  <a:lnTo>
                    <a:pt x="9085" y="15228"/>
                  </a:lnTo>
                  <a:lnTo>
                    <a:pt x="9085" y="15228"/>
                  </a:lnTo>
                  <a:lnTo>
                    <a:pt x="8975" y="15205"/>
                  </a:lnTo>
                  <a:lnTo>
                    <a:pt x="8866" y="15181"/>
                  </a:lnTo>
                  <a:lnTo>
                    <a:pt x="8758" y="15155"/>
                  </a:lnTo>
                  <a:lnTo>
                    <a:pt x="8652" y="15127"/>
                  </a:lnTo>
                  <a:lnTo>
                    <a:pt x="8546" y="15097"/>
                  </a:lnTo>
                  <a:lnTo>
                    <a:pt x="8441" y="15066"/>
                  </a:lnTo>
                  <a:lnTo>
                    <a:pt x="8339" y="15034"/>
                  </a:lnTo>
                  <a:lnTo>
                    <a:pt x="8238" y="15000"/>
                  </a:lnTo>
                  <a:lnTo>
                    <a:pt x="8138" y="14965"/>
                  </a:lnTo>
                  <a:lnTo>
                    <a:pt x="8040" y="14928"/>
                  </a:lnTo>
                  <a:lnTo>
                    <a:pt x="7943" y="14890"/>
                  </a:lnTo>
                  <a:lnTo>
                    <a:pt x="7847" y="14851"/>
                  </a:lnTo>
                  <a:lnTo>
                    <a:pt x="7752" y="14810"/>
                  </a:lnTo>
                  <a:lnTo>
                    <a:pt x="7660" y="14767"/>
                  </a:lnTo>
                  <a:lnTo>
                    <a:pt x="7568" y="14723"/>
                  </a:lnTo>
                  <a:lnTo>
                    <a:pt x="7479" y="14679"/>
                  </a:lnTo>
                  <a:lnTo>
                    <a:pt x="7390" y="14633"/>
                  </a:lnTo>
                  <a:lnTo>
                    <a:pt x="7304" y="14584"/>
                  </a:lnTo>
                  <a:lnTo>
                    <a:pt x="7218" y="14535"/>
                  </a:lnTo>
                  <a:lnTo>
                    <a:pt x="7135" y="14485"/>
                  </a:lnTo>
                  <a:lnTo>
                    <a:pt x="7053" y="14433"/>
                  </a:lnTo>
                  <a:lnTo>
                    <a:pt x="6972" y="14381"/>
                  </a:lnTo>
                  <a:lnTo>
                    <a:pt x="6894" y="14327"/>
                  </a:lnTo>
                  <a:lnTo>
                    <a:pt x="6816" y="14271"/>
                  </a:lnTo>
                  <a:lnTo>
                    <a:pt x="6741" y="14215"/>
                  </a:lnTo>
                  <a:lnTo>
                    <a:pt x="6666" y="14158"/>
                  </a:lnTo>
                  <a:lnTo>
                    <a:pt x="6594" y="14098"/>
                  </a:lnTo>
                  <a:lnTo>
                    <a:pt x="6523" y="14039"/>
                  </a:lnTo>
                  <a:lnTo>
                    <a:pt x="6454" y="13978"/>
                  </a:lnTo>
                  <a:lnTo>
                    <a:pt x="6387" y="13915"/>
                  </a:lnTo>
                  <a:lnTo>
                    <a:pt x="6321" y="13852"/>
                  </a:lnTo>
                  <a:lnTo>
                    <a:pt x="6258" y="13788"/>
                  </a:lnTo>
                  <a:lnTo>
                    <a:pt x="6196" y="13722"/>
                  </a:lnTo>
                  <a:lnTo>
                    <a:pt x="6135" y="13656"/>
                  </a:lnTo>
                  <a:lnTo>
                    <a:pt x="6077" y="13588"/>
                  </a:lnTo>
                  <a:lnTo>
                    <a:pt x="6021" y="13520"/>
                  </a:lnTo>
                  <a:lnTo>
                    <a:pt x="5965" y="13451"/>
                  </a:lnTo>
                  <a:lnTo>
                    <a:pt x="5912" y="13380"/>
                  </a:lnTo>
                  <a:lnTo>
                    <a:pt x="5862" y="13308"/>
                  </a:lnTo>
                  <a:lnTo>
                    <a:pt x="5812" y="13235"/>
                  </a:lnTo>
                  <a:lnTo>
                    <a:pt x="5764" y="13162"/>
                  </a:lnTo>
                  <a:lnTo>
                    <a:pt x="5719" y="13087"/>
                  </a:lnTo>
                  <a:lnTo>
                    <a:pt x="5676" y="13013"/>
                  </a:lnTo>
                  <a:lnTo>
                    <a:pt x="5633" y="12937"/>
                  </a:lnTo>
                  <a:lnTo>
                    <a:pt x="5594" y="12859"/>
                  </a:lnTo>
                  <a:lnTo>
                    <a:pt x="5556" y="12782"/>
                  </a:lnTo>
                  <a:lnTo>
                    <a:pt x="5521" y="12703"/>
                  </a:lnTo>
                  <a:lnTo>
                    <a:pt x="5487" y="12623"/>
                  </a:lnTo>
                  <a:lnTo>
                    <a:pt x="5454" y="12542"/>
                  </a:lnTo>
                  <a:lnTo>
                    <a:pt x="5425" y="12462"/>
                  </a:lnTo>
                  <a:lnTo>
                    <a:pt x="5397" y="12379"/>
                  </a:lnTo>
                  <a:lnTo>
                    <a:pt x="5372" y="12297"/>
                  </a:lnTo>
                  <a:lnTo>
                    <a:pt x="5348" y="12213"/>
                  </a:lnTo>
                  <a:lnTo>
                    <a:pt x="5327" y="12129"/>
                  </a:lnTo>
                  <a:lnTo>
                    <a:pt x="5307" y="12044"/>
                  </a:lnTo>
                  <a:lnTo>
                    <a:pt x="5289" y="11959"/>
                  </a:lnTo>
                  <a:lnTo>
                    <a:pt x="5274" y="11872"/>
                  </a:lnTo>
                  <a:lnTo>
                    <a:pt x="5261" y="11786"/>
                  </a:lnTo>
                  <a:lnTo>
                    <a:pt x="5250" y="11697"/>
                  </a:lnTo>
                  <a:lnTo>
                    <a:pt x="5242" y="11610"/>
                  </a:lnTo>
                  <a:lnTo>
                    <a:pt x="5235" y="11520"/>
                  </a:lnTo>
                  <a:lnTo>
                    <a:pt x="5231" y="11431"/>
                  </a:lnTo>
                  <a:lnTo>
                    <a:pt x="5229" y="11341"/>
                  </a:lnTo>
                  <a:lnTo>
                    <a:pt x="5229" y="11251"/>
                  </a:lnTo>
                  <a:lnTo>
                    <a:pt x="5229" y="11251"/>
                  </a:lnTo>
                  <a:lnTo>
                    <a:pt x="5230" y="11200"/>
                  </a:lnTo>
                  <a:lnTo>
                    <a:pt x="5232" y="11151"/>
                  </a:lnTo>
                  <a:lnTo>
                    <a:pt x="5235" y="11102"/>
                  </a:lnTo>
                  <a:lnTo>
                    <a:pt x="5238" y="11052"/>
                  </a:lnTo>
                  <a:lnTo>
                    <a:pt x="5242" y="11004"/>
                  </a:lnTo>
                  <a:lnTo>
                    <a:pt x="5247" y="10955"/>
                  </a:lnTo>
                  <a:lnTo>
                    <a:pt x="5252" y="10906"/>
                  </a:lnTo>
                  <a:lnTo>
                    <a:pt x="5259" y="10857"/>
                  </a:lnTo>
                  <a:lnTo>
                    <a:pt x="5266" y="10809"/>
                  </a:lnTo>
                  <a:lnTo>
                    <a:pt x="5273" y="10760"/>
                  </a:lnTo>
                  <a:lnTo>
                    <a:pt x="5282" y="10711"/>
                  </a:lnTo>
                  <a:lnTo>
                    <a:pt x="5291" y="10663"/>
                  </a:lnTo>
                  <a:lnTo>
                    <a:pt x="5302" y="10616"/>
                  </a:lnTo>
                  <a:lnTo>
                    <a:pt x="5313" y="10568"/>
                  </a:lnTo>
                  <a:lnTo>
                    <a:pt x="5324" y="10519"/>
                  </a:lnTo>
                  <a:lnTo>
                    <a:pt x="5336" y="10472"/>
                  </a:lnTo>
                  <a:lnTo>
                    <a:pt x="5349" y="10425"/>
                  </a:lnTo>
                  <a:lnTo>
                    <a:pt x="5363" y="10377"/>
                  </a:lnTo>
                  <a:lnTo>
                    <a:pt x="5377" y="10330"/>
                  </a:lnTo>
                  <a:lnTo>
                    <a:pt x="5392" y="10283"/>
                  </a:lnTo>
                  <a:lnTo>
                    <a:pt x="5408" y="10236"/>
                  </a:lnTo>
                  <a:lnTo>
                    <a:pt x="5424" y="10189"/>
                  </a:lnTo>
                  <a:lnTo>
                    <a:pt x="5441" y="10142"/>
                  </a:lnTo>
                  <a:lnTo>
                    <a:pt x="5459" y="10096"/>
                  </a:lnTo>
                  <a:lnTo>
                    <a:pt x="5479" y="10049"/>
                  </a:lnTo>
                  <a:lnTo>
                    <a:pt x="5498" y="10003"/>
                  </a:lnTo>
                  <a:lnTo>
                    <a:pt x="5518" y="9958"/>
                  </a:lnTo>
                  <a:lnTo>
                    <a:pt x="5539" y="9912"/>
                  </a:lnTo>
                  <a:lnTo>
                    <a:pt x="5560" y="9866"/>
                  </a:lnTo>
                  <a:lnTo>
                    <a:pt x="5583" y="9821"/>
                  </a:lnTo>
                  <a:lnTo>
                    <a:pt x="5606" y="9776"/>
                  </a:lnTo>
                  <a:lnTo>
                    <a:pt x="5629" y="9731"/>
                  </a:lnTo>
                  <a:lnTo>
                    <a:pt x="5654" y="9685"/>
                  </a:lnTo>
                  <a:lnTo>
                    <a:pt x="5679" y="9641"/>
                  </a:lnTo>
                  <a:lnTo>
                    <a:pt x="5705" y="9596"/>
                  </a:lnTo>
                  <a:lnTo>
                    <a:pt x="5732" y="9552"/>
                  </a:lnTo>
                  <a:lnTo>
                    <a:pt x="5759" y="9507"/>
                  </a:lnTo>
                  <a:lnTo>
                    <a:pt x="5786" y="9464"/>
                  </a:lnTo>
                  <a:lnTo>
                    <a:pt x="5815" y="9420"/>
                  </a:lnTo>
                  <a:lnTo>
                    <a:pt x="5845" y="9377"/>
                  </a:lnTo>
                  <a:lnTo>
                    <a:pt x="5875" y="9333"/>
                  </a:lnTo>
                  <a:lnTo>
                    <a:pt x="5906" y="9290"/>
                  </a:lnTo>
                  <a:lnTo>
                    <a:pt x="5937" y="9247"/>
                  </a:lnTo>
                  <a:lnTo>
                    <a:pt x="5969" y="9204"/>
                  </a:lnTo>
                  <a:lnTo>
                    <a:pt x="6002" y="9161"/>
                  </a:lnTo>
                  <a:lnTo>
                    <a:pt x="6036" y="9119"/>
                  </a:lnTo>
                  <a:lnTo>
                    <a:pt x="6070" y="9077"/>
                  </a:lnTo>
                  <a:lnTo>
                    <a:pt x="6105" y="9035"/>
                  </a:lnTo>
                  <a:lnTo>
                    <a:pt x="6140" y="8993"/>
                  </a:lnTo>
                  <a:lnTo>
                    <a:pt x="6177" y="8952"/>
                  </a:lnTo>
                  <a:lnTo>
                    <a:pt x="6214" y="8911"/>
                  </a:lnTo>
                  <a:lnTo>
                    <a:pt x="6251" y="8870"/>
                  </a:lnTo>
                  <a:lnTo>
                    <a:pt x="6289" y="8829"/>
                  </a:lnTo>
                  <a:lnTo>
                    <a:pt x="6328" y="8789"/>
                  </a:lnTo>
                  <a:lnTo>
                    <a:pt x="6369" y="8749"/>
                  </a:lnTo>
                  <a:lnTo>
                    <a:pt x="6409" y="8709"/>
                  </a:lnTo>
                  <a:lnTo>
                    <a:pt x="6450" y="8668"/>
                  </a:lnTo>
                  <a:lnTo>
                    <a:pt x="6491" y="8629"/>
                  </a:lnTo>
                  <a:lnTo>
                    <a:pt x="6534" y="8590"/>
                  </a:lnTo>
                  <a:lnTo>
                    <a:pt x="6577" y="8551"/>
                  </a:lnTo>
                  <a:lnTo>
                    <a:pt x="6621" y="8511"/>
                  </a:lnTo>
                  <a:lnTo>
                    <a:pt x="6665" y="8473"/>
                  </a:lnTo>
                  <a:lnTo>
                    <a:pt x="6711" y="8435"/>
                  </a:lnTo>
                  <a:lnTo>
                    <a:pt x="6756" y="8397"/>
                  </a:lnTo>
                  <a:lnTo>
                    <a:pt x="6756" y="8397"/>
                  </a:lnTo>
                  <a:lnTo>
                    <a:pt x="6832" y="8335"/>
                  </a:lnTo>
                  <a:lnTo>
                    <a:pt x="6910" y="8275"/>
                  </a:lnTo>
                  <a:lnTo>
                    <a:pt x="6988" y="8216"/>
                  </a:lnTo>
                  <a:lnTo>
                    <a:pt x="7069" y="8156"/>
                  </a:lnTo>
                  <a:lnTo>
                    <a:pt x="7150" y="8099"/>
                  </a:lnTo>
                  <a:lnTo>
                    <a:pt x="7234" y="8042"/>
                  </a:lnTo>
                  <a:lnTo>
                    <a:pt x="7318" y="7986"/>
                  </a:lnTo>
                  <a:lnTo>
                    <a:pt x="7404" y="7931"/>
                  </a:lnTo>
                  <a:lnTo>
                    <a:pt x="7491" y="7877"/>
                  </a:lnTo>
                  <a:lnTo>
                    <a:pt x="7580" y="7823"/>
                  </a:lnTo>
                  <a:lnTo>
                    <a:pt x="7670" y="7772"/>
                  </a:lnTo>
                  <a:lnTo>
                    <a:pt x="7762" y="7721"/>
                  </a:lnTo>
                  <a:lnTo>
                    <a:pt x="7854" y="7670"/>
                  </a:lnTo>
                  <a:lnTo>
                    <a:pt x="7948" y="7621"/>
                  </a:lnTo>
                  <a:lnTo>
                    <a:pt x="8043" y="7573"/>
                  </a:lnTo>
                  <a:lnTo>
                    <a:pt x="8139" y="7526"/>
                  </a:lnTo>
                  <a:lnTo>
                    <a:pt x="8236" y="7479"/>
                  </a:lnTo>
                  <a:lnTo>
                    <a:pt x="8335" y="7434"/>
                  </a:lnTo>
                  <a:lnTo>
                    <a:pt x="8434" y="7390"/>
                  </a:lnTo>
                  <a:lnTo>
                    <a:pt x="8536" y="7346"/>
                  </a:lnTo>
                  <a:lnTo>
                    <a:pt x="8638" y="7304"/>
                  </a:lnTo>
                  <a:lnTo>
                    <a:pt x="8741" y="7263"/>
                  </a:lnTo>
                  <a:lnTo>
                    <a:pt x="8845" y="7224"/>
                  </a:lnTo>
                  <a:lnTo>
                    <a:pt x="8950" y="7185"/>
                  </a:lnTo>
                  <a:lnTo>
                    <a:pt x="9057" y="7147"/>
                  </a:lnTo>
                  <a:lnTo>
                    <a:pt x="9164" y="7110"/>
                  </a:lnTo>
                  <a:lnTo>
                    <a:pt x="9272" y="7075"/>
                  </a:lnTo>
                  <a:lnTo>
                    <a:pt x="9381" y="7041"/>
                  </a:lnTo>
                  <a:lnTo>
                    <a:pt x="9491" y="7007"/>
                  </a:lnTo>
                  <a:lnTo>
                    <a:pt x="9602" y="6975"/>
                  </a:lnTo>
                  <a:lnTo>
                    <a:pt x="9714" y="6944"/>
                  </a:lnTo>
                  <a:lnTo>
                    <a:pt x="9827" y="6914"/>
                  </a:lnTo>
                  <a:lnTo>
                    <a:pt x="9827" y="6914"/>
                  </a:lnTo>
                  <a:lnTo>
                    <a:pt x="9943" y="6885"/>
                  </a:lnTo>
                  <a:lnTo>
                    <a:pt x="10060" y="6857"/>
                  </a:lnTo>
                  <a:lnTo>
                    <a:pt x="10177" y="6829"/>
                  </a:lnTo>
                  <a:lnTo>
                    <a:pt x="10295" y="6803"/>
                  </a:lnTo>
                  <a:lnTo>
                    <a:pt x="10415" y="6778"/>
                  </a:lnTo>
                  <a:lnTo>
                    <a:pt x="10534" y="6753"/>
                  </a:lnTo>
                  <a:lnTo>
                    <a:pt x="10656" y="6730"/>
                  </a:lnTo>
                  <a:lnTo>
                    <a:pt x="10778" y="6708"/>
                  </a:lnTo>
                  <a:lnTo>
                    <a:pt x="10900" y="6687"/>
                  </a:lnTo>
                  <a:lnTo>
                    <a:pt x="11024" y="6665"/>
                  </a:lnTo>
                  <a:lnTo>
                    <a:pt x="11150" y="6646"/>
                  </a:lnTo>
                  <a:lnTo>
                    <a:pt x="11276" y="6627"/>
                  </a:lnTo>
                  <a:lnTo>
                    <a:pt x="11403" y="6610"/>
                  </a:lnTo>
                  <a:lnTo>
                    <a:pt x="11531" y="6593"/>
                  </a:lnTo>
                  <a:lnTo>
                    <a:pt x="11661" y="6577"/>
                  </a:lnTo>
                  <a:lnTo>
                    <a:pt x="11791" y="6563"/>
                  </a:lnTo>
                  <a:lnTo>
                    <a:pt x="11924" y="6549"/>
                  </a:lnTo>
                  <a:lnTo>
                    <a:pt x="12058" y="6536"/>
                  </a:lnTo>
                  <a:lnTo>
                    <a:pt x="12193" y="6524"/>
                  </a:lnTo>
                  <a:lnTo>
                    <a:pt x="12329" y="6513"/>
                  </a:lnTo>
                  <a:lnTo>
                    <a:pt x="12466" y="6501"/>
                  </a:lnTo>
                  <a:lnTo>
                    <a:pt x="12606" y="6492"/>
                  </a:lnTo>
                  <a:lnTo>
                    <a:pt x="12746" y="6484"/>
                  </a:lnTo>
                  <a:lnTo>
                    <a:pt x="12889" y="6476"/>
                  </a:lnTo>
                  <a:lnTo>
                    <a:pt x="13033" y="6470"/>
                  </a:lnTo>
                  <a:lnTo>
                    <a:pt x="13178" y="6464"/>
                  </a:lnTo>
                  <a:lnTo>
                    <a:pt x="13325" y="6459"/>
                  </a:lnTo>
                  <a:lnTo>
                    <a:pt x="13474" y="6455"/>
                  </a:lnTo>
                  <a:lnTo>
                    <a:pt x="13624" y="6452"/>
                  </a:lnTo>
                  <a:lnTo>
                    <a:pt x="13777" y="6450"/>
                  </a:lnTo>
                  <a:lnTo>
                    <a:pt x="13931" y="6449"/>
                  </a:lnTo>
                  <a:lnTo>
                    <a:pt x="14087" y="6448"/>
                  </a:lnTo>
                  <a:lnTo>
                    <a:pt x="14087" y="6448"/>
                  </a:lnTo>
                  <a:lnTo>
                    <a:pt x="14251" y="6449"/>
                  </a:lnTo>
                  <a:lnTo>
                    <a:pt x="14413" y="6450"/>
                  </a:lnTo>
                  <a:lnTo>
                    <a:pt x="14577" y="6452"/>
                  </a:lnTo>
                  <a:lnTo>
                    <a:pt x="14740" y="6455"/>
                  </a:lnTo>
                  <a:lnTo>
                    <a:pt x="14903" y="6458"/>
                  </a:lnTo>
                  <a:lnTo>
                    <a:pt x="15067" y="6463"/>
                  </a:lnTo>
                  <a:lnTo>
                    <a:pt x="15392" y="6472"/>
                  </a:lnTo>
                  <a:lnTo>
                    <a:pt x="15717" y="6484"/>
                  </a:lnTo>
                  <a:lnTo>
                    <a:pt x="16040" y="6496"/>
                  </a:lnTo>
                  <a:lnTo>
                    <a:pt x="16679" y="6525"/>
                  </a:lnTo>
                  <a:lnTo>
                    <a:pt x="16679" y="6525"/>
                  </a:lnTo>
                  <a:lnTo>
                    <a:pt x="17310" y="6552"/>
                  </a:lnTo>
                  <a:lnTo>
                    <a:pt x="17620" y="6564"/>
                  </a:lnTo>
                  <a:lnTo>
                    <a:pt x="17926" y="6575"/>
                  </a:lnTo>
                  <a:lnTo>
                    <a:pt x="18231" y="6584"/>
                  </a:lnTo>
                  <a:lnTo>
                    <a:pt x="18534" y="6591"/>
                  </a:lnTo>
                  <a:lnTo>
                    <a:pt x="18685" y="6594"/>
                  </a:lnTo>
                  <a:lnTo>
                    <a:pt x="18836" y="6595"/>
                  </a:lnTo>
                  <a:lnTo>
                    <a:pt x="18985" y="6597"/>
                  </a:lnTo>
                  <a:lnTo>
                    <a:pt x="19136" y="6597"/>
                  </a:lnTo>
                  <a:lnTo>
                    <a:pt x="19136" y="6597"/>
                  </a:lnTo>
                  <a:lnTo>
                    <a:pt x="19296" y="6597"/>
                  </a:lnTo>
                  <a:lnTo>
                    <a:pt x="19453" y="6595"/>
                  </a:lnTo>
                  <a:lnTo>
                    <a:pt x="19608" y="6592"/>
                  </a:lnTo>
                  <a:lnTo>
                    <a:pt x="19761" y="6589"/>
                  </a:lnTo>
                  <a:lnTo>
                    <a:pt x="19911" y="6584"/>
                  </a:lnTo>
                  <a:lnTo>
                    <a:pt x="20059" y="6579"/>
                  </a:lnTo>
                  <a:lnTo>
                    <a:pt x="20204" y="6572"/>
                  </a:lnTo>
                  <a:lnTo>
                    <a:pt x="20347" y="6564"/>
                  </a:lnTo>
                  <a:lnTo>
                    <a:pt x="20489" y="6555"/>
                  </a:lnTo>
                  <a:lnTo>
                    <a:pt x="20628" y="6545"/>
                  </a:lnTo>
                  <a:lnTo>
                    <a:pt x="20766" y="6534"/>
                  </a:lnTo>
                  <a:lnTo>
                    <a:pt x="20900" y="6522"/>
                  </a:lnTo>
                  <a:lnTo>
                    <a:pt x="21033" y="6509"/>
                  </a:lnTo>
                  <a:lnTo>
                    <a:pt x="21165" y="6493"/>
                  </a:lnTo>
                  <a:lnTo>
                    <a:pt x="21295" y="6478"/>
                  </a:lnTo>
                  <a:lnTo>
                    <a:pt x="21422" y="6461"/>
                  </a:lnTo>
                  <a:lnTo>
                    <a:pt x="21548" y="6444"/>
                  </a:lnTo>
                  <a:lnTo>
                    <a:pt x="21673" y="6425"/>
                  </a:lnTo>
                  <a:lnTo>
                    <a:pt x="21795" y="6405"/>
                  </a:lnTo>
                  <a:lnTo>
                    <a:pt x="21917" y="6384"/>
                  </a:lnTo>
                  <a:lnTo>
                    <a:pt x="22037" y="6361"/>
                  </a:lnTo>
                  <a:lnTo>
                    <a:pt x="22156" y="6338"/>
                  </a:lnTo>
                  <a:lnTo>
                    <a:pt x="22272" y="6312"/>
                  </a:lnTo>
                  <a:lnTo>
                    <a:pt x="22388" y="6286"/>
                  </a:lnTo>
                  <a:lnTo>
                    <a:pt x="22503" y="6259"/>
                  </a:lnTo>
                  <a:lnTo>
                    <a:pt x="22616" y="6231"/>
                  </a:lnTo>
                  <a:lnTo>
                    <a:pt x="22729" y="6201"/>
                  </a:lnTo>
                  <a:lnTo>
                    <a:pt x="22839" y="6171"/>
                  </a:lnTo>
                  <a:lnTo>
                    <a:pt x="22950" y="6138"/>
                  </a:lnTo>
                  <a:lnTo>
                    <a:pt x="23059" y="6105"/>
                  </a:lnTo>
                  <a:lnTo>
                    <a:pt x="23167" y="6070"/>
                  </a:lnTo>
                  <a:lnTo>
                    <a:pt x="23275" y="6035"/>
                  </a:lnTo>
                  <a:lnTo>
                    <a:pt x="23275" y="6035"/>
                  </a:lnTo>
                  <a:lnTo>
                    <a:pt x="23382" y="5996"/>
                  </a:lnTo>
                  <a:lnTo>
                    <a:pt x="23487" y="5957"/>
                  </a:lnTo>
                  <a:lnTo>
                    <a:pt x="23592" y="5916"/>
                  </a:lnTo>
                  <a:lnTo>
                    <a:pt x="23694" y="5874"/>
                  </a:lnTo>
                  <a:lnTo>
                    <a:pt x="23797" y="5830"/>
                  </a:lnTo>
                  <a:lnTo>
                    <a:pt x="23897" y="5783"/>
                  </a:lnTo>
                  <a:lnTo>
                    <a:pt x="23996" y="5735"/>
                  </a:lnTo>
                  <a:lnTo>
                    <a:pt x="24095" y="5685"/>
                  </a:lnTo>
                  <a:lnTo>
                    <a:pt x="24191" y="5633"/>
                  </a:lnTo>
                  <a:lnTo>
                    <a:pt x="24287" y="5580"/>
                  </a:lnTo>
                  <a:lnTo>
                    <a:pt x="24381" y="5525"/>
                  </a:lnTo>
                  <a:lnTo>
                    <a:pt x="24474" y="5468"/>
                  </a:lnTo>
                  <a:lnTo>
                    <a:pt x="24565" y="5409"/>
                  </a:lnTo>
                  <a:lnTo>
                    <a:pt x="24656" y="5349"/>
                  </a:lnTo>
                  <a:lnTo>
                    <a:pt x="24745" y="5286"/>
                  </a:lnTo>
                  <a:lnTo>
                    <a:pt x="24834" y="5223"/>
                  </a:lnTo>
                  <a:lnTo>
                    <a:pt x="24920" y="5157"/>
                  </a:lnTo>
                  <a:lnTo>
                    <a:pt x="25006" y="5089"/>
                  </a:lnTo>
                  <a:lnTo>
                    <a:pt x="25090" y="5020"/>
                  </a:lnTo>
                  <a:lnTo>
                    <a:pt x="25173" y="4948"/>
                  </a:lnTo>
                  <a:lnTo>
                    <a:pt x="25255" y="4876"/>
                  </a:lnTo>
                  <a:lnTo>
                    <a:pt x="25336" y="4800"/>
                  </a:lnTo>
                  <a:lnTo>
                    <a:pt x="25415" y="4724"/>
                  </a:lnTo>
                  <a:lnTo>
                    <a:pt x="25493" y="4645"/>
                  </a:lnTo>
                  <a:lnTo>
                    <a:pt x="25570" y="4565"/>
                  </a:lnTo>
                  <a:lnTo>
                    <a:pt x="25645" y="4484"/>
                  </a:lnTo>
                  <a:lnTo>
                    <a:pt x="25720" y="4400"/>
                  </a:lnTo>
                  <a:lnTo>
                    <a:pt x="25793" y="4314"/>
                  </a:lnTo>
                  <a:lnTo>
                    <a:pt x="25866" y="4226"/>
                  </a:lnTo>
                  <a:lnTo>
                    <a:pt x="25936" y="4137"/>
                  </a:lnTo>
                  <a:lnTo>
                    <a:pt x="26005" y="4046"/>
                  </a:lnTo>
                  <a:lnTo>
                    <a:pt x="26074" y="3953"/>
                  </a:lnTo>
                  <a:lnTo>
                    <a:pt x="26141" y="3859"/>
                  </a:lnTo>
                  <a:lnTo>
                    <a:pt x="26208" y="3762"/>
                  </a:lnTo>
                  <a:lnTo>
                    <a:pt x="26272" y="3664"/>
                  </a:lnTo>
                  <a:lnTo>
                    <a:pt x="26335" y="3563"/>
                  </a:lnTo>
                  <a:lnTo>
                    <a:pt x="26398" y="3461"/>
                  </a:lnTo>
                  <a:lnTo>
                    <a:pt x="26459" y="3357"/>
                  </a:lnTo>
                  <a:lnTo>
                    <a:pt x="26518" y="3251"/>
                  </a:lnTo>
                  <a:lnTo>
                    <a:pt x="26578" y="3144"/>
                  </a:lnTo>
                  <a:lnTo>
                    <a:pt x="26635" y="3034"/>
                  </a:lnTo>
                  <a:lnTo>
                    <a:pt x="26691" y="2923"/>
                  </a:lnTo>
                  <a:lnTo>
                    <a:pt x="26747" y="2810"/>
                  </a:lnTo>
                  <a:lnTo>
                    <a:pt x="26801" y="2695"/>
                  </a:lnTo>
                  <a:lnTo>
                    <a:pt x="26853" y="2578"/>
                  </a:lnTo>
                  <a:lnTo>
                    <a:pt x="26905" y="2460"/>
                  </a:lnTo>
                  <a:lnTo>
                    <a:pt x="26955" y="2339"/>
                  </a:lnTo>
                  <a:lnTo>
                    <a:pt x="27004" y="2216"/>
                  </a:lnTo>
                  <a:lnTo>
                    <a:pt x="27052" y="2091"/>
                  </a:lnTo>
                  <a:lnTo>
                    <a:pt x="27100" y="1966"/>
                  </a:lnTo>
                  <a:lnTo>
                    <a:pt x="27145" y="1837"/>
                  </a:lnTo>
                  <a:lnTo>
                    <a:pt x="27189" y="1707"/>
                  </a:lnTo>
                  <a:lnTo>
                    <a:pt x="27233" y="1575"/>
                  </a:lnTo>
                  <a:lnTo>
                    <a:pt x="27275" y="1442"/>
                  </a:lnTo>
                  <a:lnTo>
                    <a:pt x="27316" y="1306"/>
                  </a:lnTo>
                  <a:lnTo>
                    <a:pt x="27356" y="1169"/>
                  </a:lnTo>
                  <a:lnTo>
                    <a:pt x="27394" y="1029"/>
                  </a:lnTo>
                  <a:lnTo>
                    <a:pt x="27433" y="888"/>
                  </a:lnTo>
                  <a:lnTo>
                    <a:pt x="27469" y="744"/>
                  </a:lnTo>
                  <a:lnTo>
                    <a:pt x="27504" y="600"/>
                  </a:lnTo>
                  <a:lnTo>
                    <a:pt x="27537" y="453"/>
                  </a:lnTo>
                  <a:lnTo>
                    <a:pt x="27570" y="304"/>
                  </a:lnTo>
                  <a:lnTo>
                    <a:pt x="27603" y="153"/>
                  </a:lnTo>
                  <a:lnTo>
                    <a:pt x="27633" y="0"/>
                  </a:lnTo>
                  <a:lnTo>
                    <a:pt x="2763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2938287" y="2531515"/>
              <a:ext cx="2613144" cy="1333779"/>
            </a:xfrm>
            <a:custGeom>
              <a:avLst/>
              <a:gdLst>
                <a:gd name="T0" fmla="*/ 12557 w 13782"/>
                <a:gd name="T1" fmla="*/ 5095 h 7036"/>
                <a:gd name="T2" fmla="*/ 11743 w 13782"/>
                <a:gd name="T3" fmla="*/ 5262 h 7036"/>
                <a:gd name="T4" fmla="*/ 10750 w 13782"/>
                <a:gd name="T5" fmla="*/ 5541 h 7036"/>
                <a:gd name="T6" fmla="*/ 8947 w 13782"/>
                <a:gd name="T7" fmla="*/ 6118 h 7036"/>
                <a:gd name="T8" fmla="*/ 7375 w 13782"/>
                <a:gd name="T9" fmla="*/ 6571 h 7036"/>
                <a:gd name="T10" fmla="*/ 6527 w 13782"/>
                <a:gd name="T11" fmla="*/ 6762 h 7036"/>
                <a:gd name="T12" fmla="*/ 5671 w 13782"/>
                <a:gd name="T13" fmla="*/ 6900 h 7036"/>
                <a:gd name="T14" fmla="*/ 4809 w 13782"/>
                <a:gd name="T15" fmla="*/ 6970 h 7036"/>
                <a:gd name="T16" fmla="*/ 3940 w 13782"/>
                <a:gd name="T17" fmla="*/ 6957 h 7036"/>
                <a:gd name="T18" fmla="*/ 3063 w 13782"/>
                <a:gd name="T19" fmla="*/ 6848 h 7036"/>
                <a:gd name="T20" fmla="*/ 2464 w 13782"/>
                <a:gd name="T21" fmla="*/ 6706 h 7036"/>
                <a:gd name="T22" fmla="*/ 1873 w 13782"/>
                <a:gd name="T23" fmla="*/ 6484 h 7036"/>
                <a:gd name="T24" fmla="*/ 1356 w 13782"/>
                <a:gd name="T25" fmla="*/ 6201 h 7036"/>
                <a:gd name="T26" fmla="*/ 918 w 13782"/>
                <a:gd name="T27" fmla="*/ 5859 h 7036"/>
                <a:gd name="T28" fmla="*/ 565 w 13782"/>
                <a:gd name="T29" fmla="*/ 5465 h 7036"/>
                <a:gd name="T30" fmla="*/ 301 w 13782"/>
                <a:gd name="T31" fmla="*/ 5024 h 7036"/>
                <a:gd name="T32" fmla="*/ 132 w 13782"/>
                <a:gd name="T33" fmla="*/ 4541 h 7036"/>
                <a:gd name="T34" fmla="*/ 61 w 13782"/>
                <a:gd name="T35" fmla="*/ 4020 h 7036"/>
                <a:gd name="T36" fmla="*/ 93 w 13782"/>
                <a:gd name="T37" fmla="*/ 3524 h 7036"/>
                <a:gd name="T38" fmla="*/ 263 w 13782"/>
                <a:gd name="T39" fmla="*/ 2965 h 7036"/>
                <a:gd name="T40" fmla="*/ 572 w 13782"/>
                <a:gd name="T41" fmla="*/ 2434 h 7036"/>
                <a:gd name="T42" fmla="*/ 1017 w 13782"/>
                <a:gd name="T43" fmla="*/ 1939 h 7036"/>
                <a:gd name="T44" fmla="*/ 1471 w 13782"/>
                <a:gd name="T45" fmla="*/ 1570 h 7036"/>
                <a:gd name="T46" fmla="*/ 2047 w 13782"/>
                <a:gd name="T47" fmla="*/ 1213 h 7036"/>
                <a:gd name="T48" fmla="*/ 2695 w 13782"/>
                <a:gd name="T49" fmla="*/ 903 h 7036"/>
                <a:gd name="T50" fmla="*/ 3401 w 13782"/>
                <a:gd name="T51" fmla="*/ 649 h 7036"/>
                <a:gd name="T52" fmla="*/ 4022 w 13782"/>
                <a:gd name="T53" fmla="*/ 484 h 7036"/>
                <a:gd name="T54" fmla="*/ 4945 w 13782"/>
                <a:gd name="T55" fmla="*/ 310 h 7036"/>
                <a:gd name="T56" fmla="*/ 4770 w 13782"/>
                <a:gd name="T57" fmla="*/ 277 h 7036"/>
                <a:gd name="T58" fmla="*/ 4009 w 13782"/>
                <a:gd name="T59" fmla="*/ 425 h 7036"/>
                <a:gd name="T60" fmla="*/ 3384 w 13782"/>
                <a:gd name="T61" fmla="*/ 591 h 7036"/>
                <a:gd name="T62" fmla="*/ 2671 w 13782"/>
                <a:gd name="T63" fmla="*/ 849 h 7036"/>
                <a:gd name="T64" fmla="*/ 2016 w 13782"/>
                <a:gd name="T65" fmla="*/ 1162 h 7036"/>
                <a:gd name="T66" fmla="*/ 1436 w 13782"/>
                <a:gd name="T67" fmla="*/ 1522 h 7036"/>
                <a:gd name="T68" fmla="*/ 974 w 13782"/>
                <a:gd name="T69" fmla="*/ 1896 h 7036"/>
                <a:gd name="T70" fmla="*/ 522 w 13782"/>
                <a:gd name="T71" fmla="*/ 2401 h 7036"/>
                <a:gd name="T72" fmla="*/ 207 w 13782"/>
                <a:gd name="T73" fmla="*/ 2943 h 7036"/>
                <a:gd name="T74" fmla="*/ 34 w 13782"/>
                <a:gd name="T75" fmla="*/ 3515 h 7036"/>
                <a:gd name="T76" fmla="*/ 1 w 13782"/>
                <a:gd name="T77" fmla="*/ 4022 h 7036"/>
                <a:gd name="T78" fmla="*/ 72 w 13782"/>
                <a:gd name="T79" fmla="*/ 4554 h 7036"/>
                <a:gd name="T80" fmla="*/ 244 w 13782"/>
                <a:gd name="T81" fmla="*/ 5047 h 7036"/>
                <a:gd name="T82" fmla="*/ 513 w 13782"/>
                <a:gd name="T83" fmla="*/ 5497 h 7036"/>
                <a:gd name="T84" fmla="*/ 872 w 13782"/>
                <a:gd name="T85" fmla="*/ 5899 h 7036"/>
                <a:gd name="T86" fmla="*/ 1317 w 13782"/>
                <a:gd name="T87" fmla="*/ 6248 h 7036"/>
                <a:gd name="T88" fmla="*/ 1843 w 13782"/>
                <a:gd name="T89" fmla="*/ 6537 h 7036"/>
                <a:gd name="T90" fmla="*/ 2444 w 13782"/>
                <a:gd name="T91" fmla="*/ 6762 h 7036"/>
                <a:gd name="T92" fmla="*/ 3052 w 13782"/>
                <a:gd name="T93" fmla="*/ 6907 h 7036"/>
                <a:gd name="T94" fmla="*/ 3934 w 13782"/>
                <a:gd name="T95" fmla="*/ 7017 h 7036"/>
                <a:gd name="T96" fmla="*/ 4808 w 13782"/>
                <a:gd name="T97" fmla="*/ 7031 h 7036"/>
                <a:gd name="T98" fmla="*/ 5674 w 13782"/>
                <a:gd name="T99" fmla="*/ 6960 h 7036"/>
                <a:gd name="T100" fmla="*/ 6533 w 13782"/>
                <a:gd name="T101" fmla="*/ 6822 h 7036"/>
                <a:gd name="T102" fmla="*/ 7385 w 13782"/>
                <a:gd name="T103" fmla="*/ 6630 h 7036"/>
                <a:gd name="T104" fmla="*/ 8962 w 13782"/>
                <a:gd name="T105" fmla="*/ 6175 h 7036"/>
                <a:gd name="T106" fmla="*/ 10766 w 13782"/>
                <a:gd name="T107" fmla="*/ 5599 h 7036"/>
                <a:gd name="T108" fmla="*/ 11756 w 13782"/>
                <a:gd name="T109" fmla="*/ 5321 h 7036"/>
                <a:gd name="T110" fmla="*/ 12565 w 13782"/>
                <a:gd name="T111" fmla="*/ 5154 h 7036"/>
                <a:gd name="T112" fmla="*/ 13261 w 13782"/>
                <a:gd name="T113" fmla="*/ 5071 h 7036"/>
                <a:gd name="T114" fmla="*/ 13782 w 13782"/>
                <a:gd name="T115" fmla="*/ 5004 h 7036"/>
                <a:gd name="T116" fmla="*/ 13255 w 13782"/>
                <a:gd name="T117" fmla="*/ 5011 h 7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782" h="7036">
                  <a:moveTo>
                    <a:pt x="13180" y="5017"/>
                  </a:moveTo>
                  <a:lnTo>
                    <a:pt x="13180" y="5017"/>
                  </a:lnTo>
                  <a:lnTo>
                    <a:pt x="13075" y="5027"/>
                  </a:lnTo>
                  <a:lnTo>
                    <a:pt x="12971" y="5038"/>
                  </a:lnTo>
                  <a:lnTo>
                    <a:pt x="12867" y="5050"/>
                  </a:lnTo>
                  <a:lnTo>
                    <a:pt x="12764" y="5064"/>
                  </a:lnTo>
                  <a:lnTo>
                    <a:pt x="12660" y="5078"/>
                  </a:lnTo>
                  <a:lnTo>
                    <a:pt x="12557" y="5095"/>
                  </a:lnTo>
                  <a:lnTo>
                    <a:pt x="12454" y="5112"/>
                  </a:lnTo>
                  <a:lnTo>
                    <a:pt x="12352" y="5130"/>
                  </a:lnTo>
                  <a:lnTo>
                    <a:pt x="12250" y="5150"/>
                  </a:lnTo>
                  <a:lnTo>
                    <a:pt x="12148" y="5171"/>
                  </a:lnTo>
                  <a:lnTo>
                    <a:pt x="12047" y="5193"/>
                  </a:lnTo>
                  <a:lnTo>
                    <a:pt x="11945" y="5215"/>
                  </a:lnTo>
                  <a:lnTo>
                    <a:pt x="11844" y="5238"/>
                  </a:lnTo>
                  <a:lnTo>
                    <a:pt x="11743" y="5262"/>
                  </a:lnTo>
                  <a:lnTo>
                    <a:pt x="11643" y="5287"/>
                  </a:lnTo>
                  <a:lnTo>
                    <a:pt x="11543" y="5313"/>
                  </a:lnTo>
                  <a:lnTo>
                    <a:pt x="11443" y="5340"/>
                  </a:lnTo>
                  <a:lnTo>
                    <a:pt x="11343" y="5367"/>
                  </a:lnTo>
                  <a:lnTo>
                    <a:pt x="11244" y="5395"/>
                  </a:lnTo>
                  <a:lnTo>
                    <a:pt x="11144" y="5423"/>
                  </a:lnTo>
                  <a:lnTo>
                    <a:pt x="10947" y="5481"/>
                  </a:lnTo>
                  <a:lnTo>
                    <a:pt x="10750" y="5541"/>
                  </a:lnTo>
                  <a:lnTo>
                    <a:pt x="10555" y="5602"/>
                  </a:lnTo>
                  <a:lnTo>
                    <a:pt x="10360" y="5663"/>
                  </a:lnTo>
                  <a:lnTo>
                    <a:pt x="9973" y="5788"/>
                  </a:lnTo>
                  <a:lnTo>
                    <a:pt x="9775" y="5853"/>
                  </a:lnTo>
                  <a:lnTo>
                    <a:pt x="9775" y="5853"/>
                  </a:lnTo>
                  <a:lnTo>
                    <a:pt x="9361" y="5985"/>
                  </a:lnTo>
                  <a:lnTo>
                    <a:pt x="9154" y="6052"/>
                  </a:lnTo>
                  <a:lnTo>
                    <a:pt x="8947" y="6118"/>
                  </a:lnTo>
                  <a:lnTo>
                    <a:pt x="8739" y="6183"/>
                  </a:lnTo>
                  <a:lnTo>
                    <a:pt x="8530" y="6247"/>
                  </a:lnTo>
                  <a:lnTo>
                    <a:pt x="8321" y="6309"/>
                  </a:lnTo>
                  <a:lnTo>
                    <a:pt x="8111" y="6371"/>
                  </a:lnTo>
                  <a:lnTo>
                    <a:pt x="7902" y="6430"/>
                  </a:lnTo>
                  <a:lnTo>
                    <a:pt x="7692" y="6488"/>
                  </a:lnTo>
                  <a:lnTo>
                    <a:pt x="7481" y="6544"/>
                  </a:lnTo>
                  <a:lnTo>
                    <a:pt x="7375" y="6571"/>
                  </a:lnTo>
                  <a:lnTo>
                    <a:pt x="7269" y="6597"/>
                  </a:lnTo>
                  <a:lnTo>
                    <a:pt x="7164" y="6623"/>
                  </a:lnTo>
                  <a:lnTo>
                    <a:pt x="7058" y="6648"/>
                  </a:lnTo>
                  <a:lnTo>
                    <a:pt x="6952" y="6672"/>
                  </a:lnTo>
                  <a:lnTo>
                    <a:pt x="6846" y="6696"/>
                  </a:lnTo>
                  <a:lnTo>
                    <a:pt x="6739" y="6719"/>
                  </a:lnTo>
                  <a:lnTo>
                    <a:pt x="6634" y="6741"/>
                  </a:lnTo>
                  <a:lnTo>
                    <a:pt x="6527" y="6762"/>
                  </a:lnTo>
                  <a:lnTo>
                    <a:pt x="6420" y="6783"/>
                  </a:lnTo>
                  <a:lnTo>
                    <a:pt x="6314" y="6802"/>
                  </a:lnTo>
                  <a:lnTo>
                    <a:pt x="6207" y="6821"/>
                  </a:lnTo>
                  <a:lnTo>
                    <a:pt x="6100" y="6838"/>
                  </a:lnTo>
                  <a:lnTo>
                    <a:pt x="5993" y="6856"/>
                  </a:lnTo>
                  <a:lnTo>
                    <a:pt x="5886" y="6872"/>
                  </a:lnTo>
                  <a:lnTo>
                    <a:pt x="5779" y="6887"/>
                  </a:lnTo>
                  <a:lnTo>
                    <a:pt x="5671" y="6900"/>
                  </a:lnTo>
                  <a:lnTo>
                    <a:pt x="5565" y="6913"/>
                  </a:lnTo>
                  <a:lnTo>
                    <a:pt x="5457" y="6925"/>
                  </a:lnTo>
                  <a:lnTo>
                    <a:pt x="5349" y="6935"/>
                  </a:lnTo>
                  <a:lnTo>
                    <a:pt x="5242" y="6944"/>
                  </a:lnTo>
                  <a:lnTo>
                    <a:pt x="5133" y="6953"/>
                  </a:lnTo>
                  <a:lnTo>
                    <a:pt x="5026" y="6960"/>
                  </a:lnTo>
                  <a:lnTo>
                    <a:pt x="4918" y="6965"/>
                  </a:lnTo>
                  <a:lnTo>
                    <a:pt x="4809" y="6970"/>
                  </a:lnTo>
                  <a:lnTo>
                    <a:pt x="4701" y="6973"/>
                  </a:lnTo>
                  <a:lnTo>
                    <a:pt x="4593" y="6975"/>
                  </a:lnTo>
                  <a:lnTo>
                    <a:pt x="4484" y="6975"/>
                  </a:lnTo>
                  <a:lnTo>
                    <a:pt x="4376" y="6975"/>
                  </a:lnTo>
                  <a:lnTo>
                    <a:pt x="4267" y="6972"/>
                  </a:lnTo>
                  <a:lnTo>
                    <a:pt x="4158" y="6969"/>
                  </a:lnTo>
                  <a:lnTo>
                    <a:pt x="4049" y="6964"/>
                  </a:lnTo>
                  <a:lnTo>
                    <a:pt x="3940" y="6957"/>
                  </a:lnTo>
                  <a:lnTo>
                    <a:pt x="3831" y="6949"/>
                  </a:lnTo>
                  <a:lnTo>
                    <a:pt x="3721" y="6940"/>
                  </a:lnTo>
                  <a:lnTo>
                    <a:pt x="3612" y="6929"/>
                  </a:lnTo>
                  <a:lnTo>
                    <a:pt x="3503" y="6916"/>
                  </a:lnTo>
                  <a:lnTo>
                    <a:pt x="3393" y="6902"/>
                  </a:lnTo>
                  <a:lnTo>
                    <a:pt x="3284" y="6886"/>
                  </a:lnTo>
                  <a:lnTo>
                    <a:pt x="3173" y="6868"/>
                  </a:lnTo>
                  <a:lnTo>
                    <a:pt x="3063" y="6848"/>
                  </a:lnTo>
                  <a:lnTo>
                    <a:pt x="2954" y="6827"/>
                  </a:lnTo>
                  <a:lnTo>
                    <a:pt x="2954" y="6827"/>
                  </a:lnTo>
                  <a:lnTo>
                    <a:pt x="2869" y="6809"/>
                  </a:lnTo>
                  <a:lnTo>
                    <a:pt x="2786" y="6791"/>
                  </a:lnTo>
                  <a:lnTo>
                    <a:pt x="2704" y="6771"/>
                  </a:lnTo>
                  <a:lnTo>
                    <a:pt x="2623" y="6750"/>
                  </a:lnTo>
                  <a:lnTo>
                    <a:pt x="2543" y="6729"/>
                  </a:lnTo>
                  <a:lnTo>
                    <a:pt x="2464" y="6706"/>
                  </a:lnTo>
                  <a:lnTo>
                    <a:pt x="2387" y="6681"/>
                  </a:lnTo>
                  <a:lnTo>
                    <a:pt x="2310" y="6656"/>
                  </a:lnTo>
                  <a:lnTo>
                    <a:pt x="2235" y="6630"/>
                  </a:lnTo>
                  <a:lnTo>
                    <a:pt x="2159" y="6603"/>
                  </a:lnTo>
                  <a:lnTo>
                    <a:pt x="2086" y="6575"/>
                  </a:lnTo>
                  <a:lnTo>
                    <a:pt x="2014" y="6546"/>
                  </a:lnTo>
                  <a:lnTo>
                    <a:pt x="1943" y="6516"/>
                  </a:lnTo>
                  <a:lnTo>
                    <a:pt x="1873" y="6484"/>
                  </a:lnTo>
                  <a:lnTo>
                    <a:pt x="1804" y="6452"/>
                  </a:lnTo>
                  <a:lnTo>
                    <a:pt x="1737" y="6419"/>
                  </a:lnTo>
                  <a:lnTo>
                    <a:pt x="1670" y="6385"/>
                  </a:lnTo>
                  <a:lnTo>
                    <a:pt x="1605" y="6350"/>
                  </a:lnTo>
                  <a:lnTo>
                    <a:pt x="1541" y="6314"/>
                  </a:lnTo>
                  <a:lnTo>
                    <a:pt x="1478" y="6277"/>
                  </a:lnTo>
                  <a:lnTo>
                    <a:pt x="1416" y="6239"/>
                  </a:lnTo>
                  <a:lnTo>
                    <a:pt x="1356" y="6201"/>
                  </a:lnTo>
                  <a:lnTo>
                    <a:pt x="1296" y="6160"/>
                  </a:lnTo>
                  <a:lnTo>
                    <a:pt x="1239" y="6120"/>
                  </a:lnTo>
                  <a:lnTo>
                    <a:pt x="1183" y="6079"/>
                  </a:lnTo>
                  <a:lnTo>
                    <a:pt x="1127" y="6037"/>
                  </a:lnTo>
                  <a:lnTo>
                    <a:pt x="1073" y="5993"/>
                  </a:lnTo>
                  <a:lnTo>
                    <a:pt x="1020" y="5949"/>
                  </a:lnTo>
                  <a:lnTo>
                    <a:pt x="968" y="5905"/>
                  </a:lnTo>
                  <a:lnTo>
                    <a:pt x="918" y="5859"/>
                  </a:lnTo>
                  <a:lnTo>
                    <a:pt x="869" y="5812"/>
                  </a:lnTo>
                  <a:lnTo>
                    <a:pt x="822" y="5765"/>
                  </a:lnTo>
                  <a:lnTo>
                    <a:pt x="775" y="5717"/>
                  </a:lnTo>
                  <a:lnTo>
                    <a:pt x="731" y="5668"/>
                  </a:lnTo>
                  <a:lnTo>
                    <a:pt x="687" y="5618"/>
                  </a:lnTo>
                  <a:lnTo>
                    <a:pt x="645" y="5568"/>
                  </a:lnTo>
                  <a:lnTo>
                    <a:pt x="604" y="5517"/>
                  </a:lnTo>
                  <a:lnTo>
                    <a:pt x="565" y="5465"/>
                  </a:lnTo>
                  <a:lnTo>
                    <a:pt x="527" y="5412"/>
                  </a:lnTo>
                  <a:lnTo>
                    <a:pt x="491" y="5359"/>
                  </a:lnTo>
                  <a:lnTo>
                    <a:pt x="456" y="5305"/>
                  </a:lnTo>
                  <a:lnTo>
                    <a:pt x="421" y="5250"/>
                  </a:lnTo>
                  <a:lnTo>
                    <a:pt x="389" y="5195"/>
                  </a:lnTo>
                  <a:lnTo>
                    <a:pt x="358" y="5138"/>
                  </a:lnTo>
                  <a:lnTo>
                    <a:pt x="329" y="5081"/>
                  </a:lnTo>
                  <a:lnTo>
                    <a:pt x="301" y="5024"/>
                  </a:lnTo>
                  <a:lnTo>
                    <a:pt x="274" y="4965"/>
                  </a:lnTo>
                  <a:lnTo>
                    <a:pt x="249" y="4907"/>
                  </a:lnTo>
                  <a:lnTo>
                    <a:pt x="226" y="4848"/>
                  </a:lnTo>
                  <a:lnTo>
                    <a:pt x="204" y="4787"/>
                  </a:lnTo>
                  <a:lnTo>
                    <a:pt x="184" y="4726"/>
                  </a:lnTo>
                  <a:lnTo>
                    <a:pt x="165" y="4665"/>
                  </a:lnTo>
                  <a:lnTo>
                    <a:pt x="147" y="4603"/>
                  </a:lnTo>
                  <a:lnTo>
                    <a:pt x="132" y="4541"/>
                  </a:lnTo>
                  <a:lnTo>
                    <a:pt x="117" y="4477"/>
                  </a:lnTo>
                  <a:lnTo>
                    <a:pt x="105" y="4414"/>
                  </a:lnTo>
                  <a:lnTo>
                    <a:pt x="93" y="4350"/>
                  </a:lnTo>
                  <a:lnTo>
                    <a:pt x="83" y="4284"/>
                  </a:lnTo>
                  <a:lnTo>
                    <a:pt x="75" y="4219"/>
                  </a:lnTo>
                  <a:lnTo>
                    <a:pt x="69" y="4154"/>
                  </a:lnTo>
                  <a:lnTo>
                    <a:pt x="64" y="4087"/>
                  </a:lnTo>
                  <a:lnTo>
                    <a:pt x="61" y="4020"/>
                  </a:lnTo>
                  <a:lnTo>
                    <a:pt x="60" y="3952"/>
                  </a:lnTo>
                  <a:lnTo>
                    <a:pt x="60" y="3885"/>
                  </a:lnTo>
                  <a:lnTo>
                    <a:pt x="60" y="3885"/>
                  </a:lnTo>
                  <a:lnTo>
                    <a:pt x="62" y="3813"/>
                  </a:lnTo>
                  <a:lnTo>
                    <a:pt x="66" y="3740"/>
                  </a:lnTo>
                  <a:lnTo>
                    <a:pt x="73" y="3668"/>
                  </a:lnTo>
                  <a:lnTo>
                    <a:pt x="82" y="3596"/>
                  </a:lnTo>
                  <a:lnTo>
                    <a:pt x="93" y="3524"/>
                  </a:lnTo>
                  <a:lnTo>
                    <a:pt x="108" y="3453"/>
                  </a:lnTo>
                  <a:lnTo>
                    <a:pt x="123" y="3382"/>
                  </a:lnTo>
                  <a:lnTo>
                    <a:pt x="141" y="3312"/>
                  </a:lnTo>
                  <a:lnTo>
                    <a:pt x="161" y="3241"/>
                  </a:lnTo>
                  <a:lnTo>
                    <a:pt x="183" y="3172"/>
                  </a:lnTo>
                  <a:lnTo>
                    <a:pt x="208" y="3102"/>
                  </a:lnTo>
                  <a:lnTo>
                    <a:pt x="234" y="3034"/>
                  </a:lnTo>
                  <a:lnTo>
                    <a:pt x="263" y="2965"/>
                  </a:lnTo>
                  <a:lnTo>
                    <a:pt x="295" y="2897"/>
                  </a:lnTo>
                  <a:lnTo>
                    <a:pt x="328" y="2830"/>
                  </a:lnTo>
                  <a:lnTo>
                    <a:pt x="363" y="2762"/>
                  </a:lnTo>
                  <a:lnTo>
                    <a:pt x="401" y="2696"/>
                  </a:lnTo>
                  <a:lnTo>
                    <a:pt x="440" y="2629"/>
                  </a:lnTo>
                  <a:lnTo>
                    <a:pt x="483" y="2564"/>
                  </a:lnTo>
                  <a:lnTo>
                    <a:pt x="526" y="2499"/>
                  </a:lnTo>
                  <a:lnTo>
                    <a:pt x="572" y="2434"/>
                  </a:lnTo>
                  <a:lnTo>
                    <a:pt x="620" y="2370"/>
                  </a:lnTo>
                  <a:lnTo>
                    <a:pt x="671" y="2307"/>
                  </a:lnTo>
                  <a:lnTo>
                    <a:pt x="723" y="2244"/>
                  </a:lnTo>
                  <a:lnTo>
                    <a:pt x="777" y="2182"/>
                  </a:lnTo>
                  <a:lnTo>
                    <a:pt x="835" y="2120"/>
                  </a:lnTo>
                  <a:lnTo>
                    <a:pt x="893" y="2059"/>
                  </a:lnTo>
                  <a:lnTo>
                    <a:pt x="953" y="1999"/>
                  </a:lnTo>
                  <a:lnTo>
                    <a:pt x="1017" y="1939"/>
                  </a:lnTo>
                  <a:lnTo>
                    <a:pt x="1081" y="1881"/>
                  </a:lnTo>
                  <a:lnTo>
                    <a:pt x="1148" y="1823"/>
                  </a:lnTo>
                  <a:lnTo>
                    <a:pt x="1217" y="1764"/>
                  </a:lnTo>
                  <a:lnTo>
                    <a:pt x="1217" y="1764"/>
                  </a:lnTo>
                  <a:lnTo>
                    <a:pt x="1278" y="1715"/>
                  </a:lnTo>
                  <a:lnTo>
                    <a:pt x="1342" y="1667"/>
                  </a:lnTo>
                  <a:lnTo>
                    <a:pt x="1406" y="1619"/>
                  </a:lnTo>
                  <a:lnTo>
                    <a:pt x="1471" y="1570"/>
                  </a:lnTo>
                  <a:lnTo>
                    <a:pt x="1539" y="1524"/>
                  </a:lnTo>
                  <a:lnTo>
                    <a:pt x="1608" y="1478"/>
                  </a:lnTo>
                  <a:lnTo>
                    <a:pt x="1677" y="1431"/>
                  </a:lnTo>
                  <a:lnTo>
                    <a:pt x="1749" y="1386"/>
                  </a:lnTo>
                  <a:lnTo>
                    <a:pt x="1821" y="1342"/>
                  </a:lnTo>
                  <a:lnTo>
                    <a:pt x="1896" y="1299"/>
                  </a:lnTo>
                  <a:lnTo>
                    <a:pt x="1970" y="1255"/>
                  </a:lnTo>
                  <a:lnTo>
                    <a:pt x="2047" y="1213"/>
                  </a:lnTo>
                  <a:lnTo>
                    <a:pt x="2124" y="1172"/>
                  </a:lnTo>
                  <a:lnTo>
                    <a:pt x="2202" y="1132"/>
                  </a:lnTo>
                  <a:lnTo>
                    <a:pt x="2282" y="1091"/>
                  </a:lnTo>
                  <a:lnTo>
                    <a:pt x="2362" y="1052"/>
                  </a:lnTo>
                  <a:lnTo>
                    <a:pt x="2444" y="1014"/>
                  </a:lnTo>
                  <a:lnTo>
                    <a:pt x="2527" y="977"/>
                  </a:lnTo>
                  <a:lnTo>
                    <a:pt x="2611" y="939"/>
                  </a:lnTo>
                  <a:lnTo>
                    <a:pt x="2695" y="903"/>
                  </a:lnTo>
                  <a:lnTo>
                    <a:pt x="2781" y="869"/>
                  </a:lnTo>
                  <a:lnTo>
                    <a:pt x="2867" y="835"/>
                  </a:lnTo>
                  <a:lnTo>
                    <a:pt x="2954" y="802"/>
                  </a:lnTo>
                  <a:lnTo>
                    <a:pt x="3042" y="769"/>
                  </a:lnTo>
                  <a:lnTo>
                    <a:pt x="3131" y="737"/>
                  </a:lnTo>
                  <a:lnTo>
                    <a:pt x="3220" y="707"/>
                  </a:lnTo>
                  <a:lnTo>
                    <a:pt x="3311" y="678"/>
                  </a:lnTo>
                  <a:lnTo>
                    <a:pt x="3401" y="649"/>
                  </a:lnTo>
                  <a:lnTo>
                    <a:pt x="3494" y="622"/>
                  </a:lnTo>
                  <a:lnTo>
                    <a:pt x="3585" y="595"/>
                  </a:lnTo>
                  <a:lnTo>
                    <a:pt x="3679" y="569"/>
                  </a:lnTo>
                  <a:lnTo>
                    <a:pt x="3772" y="545"/>
                  </a:lnTo>
                  <a:lnTo>
                    <a:pt x="3772" y="545"/>
                  </a:lnTo>
                  <a:lnTo>
                    <a:pt x="3855" y="524"/>
                  </a:lnTo>
                  <a:lnTo>
                    <a:pt x="3938" y="504"/>
                  </a:lnTo>
                  <a:lnTo>
                    <a:pt x="4022" y="484"/>
                  </a:lnTo>
                  <a:lnTo>
                    <a:pt x="4104" y="466"/>
                  </a:lnTo>
                  <a:lnTo>
                    <a:pt x="4189" y="447"/>
                  </a:lnTo>
                  <a:lnTo>
                    <a:pt x="4272" y="429"/>
                  </a:lnTo>
                  <a:lnTo>
                    <a:pt x="4356" y="412"/>
                  </a:lnTo>
                  <a:lnTo>
                    <a:pt x="4439" y="396"/>
                  </a:lnTo>
                  <a:lnTo>
                    <a:pt x="4608" y="365"/>
                  </a:lnTo>
                  <a:lnTo>
                    <a:pt x="4776" y="337"/>
                  </a:lnTo>
                  <a:lnTo>
                    <a:pt x="4945" y="310"/>
                  </a:lnTo>
                  <a:lnTo>
                    <a:pt x="5114" y="286"/>
                  </a:lnTo>
                  <a:lnTo>
                    <a:pt x="4939" y="551"/>
                  </a:lnTo>
                  <a:lnTo>
                    <a:pt x="5502" y="212"/>
                  </a:lnTo>
                  <a:lnTo>
                    <a:pt x="4880" y="0"/>
                  </a:lnTo>
                  <a:lnTo>
                    <a:pt x="5111" y="225"/>
                  </a:lnTo>
                  <a:lnTo>
                    <a:pt x="5111" y="225"/>
                  </a:lnTo>
                  <a:lnTo>
                    <a:pt x="4940" y="249"/>
                  </a:lnTo>
                  <a:lnTo>
                    <a:pt x="4770" y="277"/>
                  </a:lnTo>
                  <a:lnTo>
                    <a:pt x="4600" y="306"/>
                  </a:lnTo>
                  <a:lnTo>
                    <a:pt x="4515" y="321"/>
                  </a:lnTo>
                  <a:lnTo>
                    <a:pt x="4430" y="337"/>
                  </a:lnTo>
                  <a:lnTo>
                    <a:pt x="4346" y="353"/>
                  </a:lnTo>
                  <a:lnTo>
                    <a:pt x="4261" y="370"/>
                  </a:lnTo>
                  <a:lnTo>
                    <a:pt x="4177" y="388"/>
                  </a:lnTo>
                  <a:lnTo>
                    <a:pt x="4093" y="406"/>
                  </a:lnTo>
                  <a:lnTo>
                    <a:pt x="4009" y="425"/>
                  </a:lnTo>
                  <a:lnTo>
                    <a:pt x="3924" y="446"/>
                  </a:lnTo>
                  <a:lnTo>
                    <a:pt x="3841" y="466"/>
                  </a:lnTo>
                  <a:lnTo>
                    <a:pt x="3757" y="487"/>
                  </a:lnTo>
                  <a:lnTo>
                    <a:pt x="3757" y="487"/>
                  </a:lnTo>
                  <a:lnTo>
                    <a:pt x="3663" y="511"/>
                  </a:lnTo>
                  <a:lnTo>
                    <a:pt x="3569" y="537"/>
                  </a:lnTo>
                  <a:lnTo>
                    <a:pt x="3476" y="564"/>
                  </a:lnTo>
                  <a:lnTo>
                    <a:pt x="3384" y="591"/>
                  </a:lnTo>
                  <a:lnTo>
                    <a:pt x="3292" y="621"/>
                  </a:lnTo>
                  <a:lnTo>
                    <a:pt x="3201" y="651"/>
                  </a:lnTo>
                  <a:lnTo>
                    <a:pt x="3111" y="681"/>
                  </a:lnTo>
                  <a:lnTo>
                    <a:pt x="3021" y="713"/>
                  </a:lnTo>
                  <a:lnTo>
                    <a:pt x="2933" y="745"/>
                  </a:lnTo>
                  <a:lnTo>
                    <a:pt x="2844" y="779"/>
                  </a:lnTo>
                  <a:lnTo>
                    <a:pt x="2758" y="814"/>
                  </a:lnTo>
                  <a:lnTo>
                    <a:pt x="2671" y="849"/>
                  </a:lnTo>
                  <a:lnTo>
                    <a:pt x="2586" y="885"/>
                  </a:lnTo>
                  <a:lnTo>
                    <a:pt x="2501" y="922"/>
                  </a:lnTo>
                  <a:lnTo>
                    <a:pt x="2418" y="960"/>
                  </a:lnTo>
                  <a:lnTo>
                    <a:pt x="2335" y="999"/>
                  </a:lnTo>
                  <a:lnTo>
                    <a:pt x="2254" y="1038"/>
                  </a:lnTo>
                  <a:lnTo>
                    <a:pt x="2173" y="1078"/>
                  </a:lnTo>
                  <a:lnTo>
                    <a:pt x="2095" y="1120"/>
                  </a:lnTo>
                  <a:lnTo>
                    <a:pt x="2016" y="1162"/>
                  </a:lnTo>
                  <a:lnTo>
                    <a:pt x="1940" y="1204"/>
                  </a:lnTo>
                  <a:lnTo>
                    <a:pt x="1864" y="1247"/>
                  </a:lnTo>
                  <a:lnTo>
                    <a:pt x="1789" y="1292"/>
                  </a:lnTo>
                  <a:lnTo>
                    <a:pt x="1716" y="1336"/>
                  </a:lnTo>
                  <a:lnTo>
                    <a:pt x="1644" y="1382"/>
                  </a:lnTo>
                  <a:lnTo>
                    <a:pt x="1574" y="1427"/>
                  </a:lnTo>
                  <a:lnTo>
                    <a:pt x="1504" y="1475"/>
                  </a:lnTo>
                  <a:lnTo>
                    <a:pt x="1436" y="1522"/>
                  </a:lnTo>
                  <a:lnTo>
                    <a:pt x="1370" y="1570"/>
                  </a:lnTo>
                  <a:lnTo>
                    <a:pt x="1304" y="1620"/>
                  </a:lnTo>
                  <a:lnTo>
                    <a:pt x="1241" y="1669"/>
                  </a:lnTo>
                  <a:lnTo>
                    <a:pt x="1179" y="1718"/>
                  </a:lnTo>
                  <a:lnTo>
                    <a:pt x="1179" y="1718"/>
                  </a:lnTo>
                  <a:lnTo>
                    <a:pt x="1108" y="1777"/>
                  </a:lnTo>
                  <a:lnTo>
                    <a:pt x="1041" y="1837"/>
                  </a:lnTo>
                  <a:lnTo>
                    <a:pt x="974" y="1896"/>
                  </a:lnTo>
                  <a:lnTo>
                    <a:pt x="910" y="1958"/>
                  </a:lnTo>
                  <a:lnTo>
                    <a:pt x="849" y="2019"/>
                  </a:lnTo>
                  <a:lnTo>
                    <a:pt x="788" y="2081"/>
                  </a:lnTo>
                  <a:lnTo>
                    <a:pt x="731" y="2144"/>
                  </a:lnTo>
                  <a:lnTo>
                    <a:pt x="676" y="2207"/>
                  </a:lnTo>
                  <a:lnTo>
                    <a:pt x="622" y="2271"/>
                  </a:lnTo>
                  <a:lnTo>
                    <a:pt x="571" y="2336"/>
                  </a:lnTo>
                  <a:lnTo>
                    <a:pt x="522" y="2401"/>
                  </a:lnTo>
                  <a:lnTo>
                    <a:pt x="475" y="2468"/>
                  </a:lnTo>
                  <a:lnTo>
                    <a:pt x="430" y="2534"/>
                  </a:lnTo>
                  <a:lnTo>
                    <a:pt x="387" y="2600"/>
                  </a:lnTo>
                  <a:lnTo>
                    <a:pt x="347" y="2668"/>
                  </a:lnTo>
                  <a:lnTo>
                    <a:pt x="309" y="2736"/>
                  </a:lnTo>
                  <a:lnTo>
                    <a:pt x="272" y="2805"/>
                  </a:lnTo>
                  <a:lnTo>
                    <a:pt x="239" y="2874"/>
                  </a:lnTo>
                  <a:lnTo>
                    <a:pt x="207" y="2943"/>
                  </a:lnTo>
                  <a:lnTo>
                    <a:pt x="178" y="3013"/>
                  </a:lnTo>
                  <a:lnTo>
                    <a:pt x="151" y="3084"/>
                  </a:lnTo>
                  <a:lnTo>
                    <a:pt x="126" y="3155"/>
                  </a:lnTo>
                  <a:lnTo>
                    <a:pt x="103" y="3226"/>
                  </a:lnTo>
                  <a:lnTo>
                    <a:pt x="82" y="3297"/>
                  </a:lnTo>
                  <a:lnTo>
                    <a:pt x="64" y="3370"/>
                  </a:lnTo>
                  <a:lnTo>
                    <a:pt x="48" y="3442"/>
                  </a:lnTo>
                  <a:lnTo>
                    <a:pt x="34" y="3515"/>
                  </a:lnTo>
                  <a:lnTo>
                    <a:pt x="23" y="3588"/>
                  </a:lnTo>
                  <a:lnTo>
                    <a:pt x="14" y="3662"/>
                  </a:lnTo>
                  <a:lnTo>
                    <a:pt x="7" y="3736"/>
                  </a:lnTo>
                  <a:lnTo>
                    <a:pt x="2" y="3809"/>
                  </a:lnTo>
                  <a:lnTo>
                    <a:pt x="0" y="3884"/>
                  </a:lnTo>
                  <a:lnTo>
                    <a:pt x="0" y="3884"/>
                  </a:lnTo>
                  <a:lnTo>
                    <a:pt x="0" y="3953"/>
                  </a:lnTo>
                  <a:lnTo>
                    <a:pt x="1" y="4022"/>
                  </a:lnTo>
                  <a:lnTo>
                    <a:pt x="5" y="4090"/>
                  </a:lnTo>
                  <a:lnTo>
                    <a:pt x="9" y="4159"/>
                  </a:lnTo>
                  <a:lnTo>
                    <a:pt x="16" y="4226"/>
                  </a:lnTo>
                  <a:lnTo>
                    <a:pt x="24" y="4292"/>
                  </a:lnTo>
                  <a:lnTo>
                    <a:pt x="33" y="4359"/>
                  </a:lnTo>
                  <a:lnTo>
                    <a:pt x="45" y="4424"/>
                  </a:lnTo>
                  <a:lnTo>
                    <a:pt x="58" y="4490"/>
                  </a:lnTo>
                  <a:lnTo>
                    <a:pt x="72" y="4554"/>
                  </a:lnTo>
                  <a:lnTo>
                    <a:pt x="88" y="4617"/>
                  </a:lnTo>
                  <a:lnTo>
                    <a:pt x="107" y="4681"/>
                  </a:lnTo>
                  <a:lnTo>
                    <a:pt x="126" y="4743"/>
                  </a:lnTo>
                  <a:lnTo>
                    <a:pt x="146" y="4805"/>
                  </a:lnTo>
                  <a:lnTo>
                    <a:pt x="169" y="4867"/>
                  </a:lnTo>
                  <a:lnTo>
                    <a:pt x="192" y="4927"/>
                  </a:lnTo>
                  <a:lnTo>
                    <a:pt x="218" y="4987"/>
                  </a:lnTo>
                  <a:lnTo>
                    <a:pt x="244" y="5047"/>
                  </a:lnTo>
                  <a:lnTo>
                    <a:pt x="273" y="5106"/>
                  </a:lnTo>
                  <a:lnTo>
                    <a:pt x="303" y="5163"/>
                  </a:lnTo>
                  <a:lnTo>
                    <a:pt x="334" y="5221"/>
                  </a:lnTo>
                  <a:lnTo>
                    <a:pt x="367" y="5278"/>
                  </a:lnTo>
                  <a:lnTo>
                    <a:pt x="401" y="5334"/>
                  </a:lnTo>
                  <a:lnTo>
                    <a:pt x="437" y="5389"/>
                  </a:lnTo>
                  <a:lnTo>
                    <a:pt x="475" y="5443"/>
                  </a:lnTo>
                  <a:lnTo>
                    <a:pt x="513" y="5497"/>
                  </a:lnTo>
                  <a:lnTo>
                    <a:pt x="553" y="5550"/>
                  </a:lnTo>
                  <a:lnTo>
                    <a:pt x="594" y="5602"/>
                  </a:lnTo>
                  <a:lnTo>
                    <a:pt x="638" y="5654"/>
                  </a:lnTo>
                  <a:lnTo>
                    <a:pt x="682" y="5705"/>
                  </a:lnTo>
                  <a:lnTo>
                    <a:pt x="727" y="5755"/>
                  </a:lnTo>
                  <a:lnTo>
                    <a:pt x="774" y="5803"/>
                  </a:lnTo>
                  <a:lnTo>
                    <a:pt x="823" y="5852"/>
                  </a:lnTo>
                  <a:lnTo>
                    <a:pt x="872" y="5899"/>
                  </a:lnTo>
                  <a:lnTo>
                    <a:pt x="923" y="5946"/>
                  </a:lnTo>
                  <a:lnTo>
                    <a:pt x="975" y="5991"/>
                  </a:lnTo>
                  <a:lnTo>
                    <a:pt x="1030" y="6037"/>
                  </a:lnTo>
                  <a:lnTo>
                    <a:pt x="1084" y="6081"/>
                  </a:lnTo>
                  <a:lnTo>
                    <a:pt x="1140" y="6123"/>
                  </a:lnTo>
                  <a:lnTo>
                    <a:pt x="1199" y="6165"/>
                  </a:lnTo>
                  <a:lnTo>
                    <a:pt x="1257" y="6207"/>
                  </a:lnTo>
                  <a:lnTo>
                    <a:pt x="1317" y="6248"/>
                  </a:lnTo>
                  <a:lnTo>
                    <a:pt x="1379" y="6287"/>
                  </a:lnTo>
                  <a:lnTo>
                    <a:pt x="1441" y="6325"/>
                  </a:lnTo>
                  <a:lnTo>
                    <a:pt x="1505" y="6364"/>
                  </a:lnTo>
                  <a:lnTo>
                    <a:pt x="1571" y="6400"/>
                  </a:lnTo>
                  <a:lnTo>
                    <a:pt x="1637" y="6436"/>
                  </a:lnTo>
                  <a:lnTo>
                    <a:pt x="1705" y="6470"/>
                  </a:lnTo>
                  <a:lnTo>
                    <a:pt x="1773" y="6504"/>
                  </a:lnTo>
                  <a:lnTo>
                    <a:pt x="1843" y="6537"/>
                  </a:lnTo>
                  <a:lnTo>
                    <a:pt x="1914" y="6569"/>
                  </a:lnTo>
                  <a:lnTo>
                    <a:pt x="1986" y="6600"/>
                  </a:lnTo>
                  <a:lnTo>
                    <a:pt x="2060" y="6629"/>
                  </a:lnTo>
                  <a:lnTo>
                    <a:pt x="2134" y="6658"/>
                  </a:lnTo>
                  <a:lnTo>
                    <a:pt x="2211" y="6686"/>
                  </a:lnTo>
                  <a:lnTo>
                    <a:pt x="2287" y="6713"/>
                  </a:lnTo>
                  <a:lnTo>
                    <a:pt x="2365" y="6738"/>
                  </a:lnTo>
                  <a:lnTo>
                    <a:pt x="2444" y="6762"/>
                  </a:lnTo>
                  <a:lnTo>
                    <a:pt x="2524" y="6786"/>
                  </a:lnTo>
                  <a:lnTo>
                    <a:pt x="2606" y="6808"/>
                  </a:lnTo>
                  <a:lnTo>
                    <a:pt x="2688" y="6829"/>
                  </a:lnTo>
                  <a:lnTo>
                    <a:pt x="2772" y="6849"/>
                  </a:lnTo>
                  <a:lnTo>
                    <a:pt x="2856" y="6869"/>
                  </a:lnTo>
                  <a:lnTo>
                    <a:pt x="2942" y="6886"/>
                  </a:lnTo>
                  <a:lnTo>
                    <a:pt x="2942" y="6886"/>
                  </a:lnTo>
                  <a:lnTo>
                    <a:pt x="3052" y="6907"/>
                  </a:lnTo>
                  <a:lnTo>
                    <a:pt x="3163" y="6927"/>
                  </a:lnTo>
                  <a:lnTo>
                    <a:pt x="3274" y="6945"/>
                  </a:lnTo>
                  <a:lnTo>
                    <a:pt x="3384" y="6961"/>
                  </a:lnTo>
                  <a:lnTo>
                    <a:pt x="3494" y="6975"/>
                  </a:lnTo>
                  <a:lnTo>
                    <a:pt x="3604" y="6988"/>
                  </a:lnTo>
                  <a:lnTo>
                    <a:pt x="3714" y="6999"/>
                  </a:lnTo>
                  <a:lnTo>
                    <a:pt x="3825" y="7009"/>
                  </a:lnTo>
                  <a:lnTo>
                    <a:pt x="3934" y="7017"/>
                  </a:lnTo>
                  <a:lnTo>
                    <a:pt x="4044" y="7025"/>
                  </a:lnTo>
                  <a:lnTo>
                    <a:pt x="4154" y="7030"/>
                  </a:lnTo>
                  <a:lnTo>
                    <a:pt x="4263" y="7033"/>
                  </a:lnTo>
                  <a:lnTo>
                    <a:pt x="4372" y="7036"/>
                  </a:lnTo>
                  <a:lnTo>
                    <a:pt x="4481" y="7036"/>
                  </a:lnTo>
                  <a:lnTo>
                    <a:pt x="4590" y="7036"/>
                  </a:lnTo>
                  <a:lnTo>
                    <a:pt x="4700" y="7034"/>
                  </a:lnTo>
                  <a:lnTo>
                    <a:pt x="4808" y="7031"/>
                  </a:lnTo>
                  <a:lnTo>
                    <a:pt x="4917" y="7026"/>
                  </a:lnTo>
                  <a:lnTo>
                    <a:pt x="5026" y="7020"/>
                  </a:lnTo>
                  <a:lnTo>
                    <a:pt x="5134" y="7013"/>
                  </a:lnTo>
                  <a:lnTo>
                    <a:pt x="5243" y="7004"/>
                  </a:lnTo>
                  <a:lnTo>
                    <a:pt x="5350" y="6995"/>
                  </a:lnTo>
                  <a:lnTo>
                    <a:pt x="5459" y="6985"/>
                  </a:lnTo>
                  <a:lnTo>
                    <a:pt x="5567" y="6973"/>
                  </a:lnTo>
                  <a:lnTo>
                    <a:pt x="5674" y="6960"/>
                  </a:lnTo>
                  <a:lnTo>
                    <a:pt x="5783" y="6947"/>
                  </a:lnTo>
                  <a:lnTo>
                    <a:pt x="5890" y="6932"/>
                  </a:lnTo>
                  <a:lnTo>
                    <a:pt x="5997" y="6916"/>
                  </a:lnTo>
                  <a:lnTo>
                    <a:pt x="6105" y="6899"/>
                  </a:lnTo>
                  <a:lnTo>
                    <a:pt x="6212" y="6882"/>
                  </a:lnTo>
                  <a:lnTo>
                    <a:pt x="6320" y="6863"/>
                  </a:lnTo>
                  <a:lnTo>
                    <a:pt x="6427" y="6842"/>
                  </a:lnTo>
                  <a:lnTo>
                    <a:pt x="6533" y="6822"/>
                  </a:lnTo>
                  <a:lnTo>
                    <a:pt x="6641" y="6801"/>
                  </a:lnTo>
                  <a:lnTo>
                    <a:pt x="6747" y="6779"/>
                  </a:lnTo>
                  <a:lnTo>
                    <a:pt x="6854" y="6756"/>
                  </a:lnTo>
                  <a:lnTo>
                    <a:pt x="6961" y="6732"/>
                  </a:lnTo>
                  <a:lnTo>
                    <a:pt x="7066" y="6708"/>
                  </a:lnTo>
                  <a:lnTo>
                    <a:pt x="7173" y="6682"/>
                  </a:lnTo>
                  <a:lnTo>
                    <a:pt x="7279" y="6657"/>
                  </a:lnTo>
                  <a:lnTo>
                    <a:pt x="7385" y="6630"/>
                  </a:lnTo>
                  <a:lnTo>
                    <a:pt x="7491" y="6603"/>
                  </a:lnTo>
                  <a:lnTo>
                    <a:pt x="7703" y="6548"/>
                  </a:lnTo>
                  <a:lnTo>
                    <a:pt x="7914" y="6489"/>
                  </a:lnTo>
                  <a:lnTo>
                    <a:pt x="8124" y="6430"/>
                  </a:lnTo>
                  <a:lnTo>
                    <a:pt x="8334" y="6369"/>
                  </a:lnTo>
                  <a:lnTo>
                    <a:pt x="8545" y="6305"/>
                  </a:lnTo>
                  <a:lnTo>
                    <a:pt x="8754" y="6241"/>
                  </a:lnTo>
                  <a:lnTo>
                    <a:pt x="8962" y="6175"/>
                  </a:lnTo>
                  <a:lnTo>
                    <a:pt x="9170" y="6110"/>
                  </a:lnTo>
                  <a:lnTo>
                    <a:pt x="9378" y="6044"/>
                  </a:lnTo>
                  <a:lnTo>
                    <a:pt x="9793" y="5910"/>
                  </a:lnTo>
                  <a:lnTo>
                    <a:pt x="9992" y="5846"/>
                  </a:lnTo>
                  <a:lnTo>
                    <a:pt x="9992" y="5846"/>
                  </a:lnTo>
                  <a:lnTo>
                    <a:pt x="10377" y="5721"/>
                  </a:lnTo>
                  <a:lnTo>
                    <a:pt x="10571" y="5659"/>
                  </a:lnTo>
                  <a:lnTo>
                    <a:pt x="10766" y="5599"/>
                  </a:lnTo>
                  <a:lnTo>
                    <a:pt x="10962" y="5540"/>
                  </a:lnTo>
                  <a:lnTo>
                    <a:pt x="11159" y="5481"/>
                  </a:lnTo>
                  <a:lnTo>
                    <a:pt x="11258" y="5453"/>
                  </a:lnTo>
                  <a:lnTo>
                    <a:pt x="11357" y="5425"/>
                  </a:lnTo>
                  <a:lnTo>
                    <a:pt x="11456" y="5399"/>
                  </a:lnTo>
                  <a:lnTo>
                    <a:pt x="11556" y="5372"/>
                  </a:lnTo>
                  <a:lnTo>
                    <a:pt x="11655" y="5347"/>
                  </a:lnTo>
                  <a:lnTo>
                    <a:pt x="11756" y="5321"/>
                  </a:lnTo>
                  <a:lnTo>
                    <a:pt x="11856" y="5297"/>
                  </a:lnTo>
                  <a:lnTo>
                    <a:pt x="11957" y="5274"/>
                  </a:lnTo>
                  <a:lnTo>
                    <a:pt x="12058" y="5251"/>
                  </a:lnTo>
                  <a:lnTo>
                    <a:pt x="12158" y="5230"/>
                  </a:lnTo>
                  <a:lnTo>
                    <a:pt x="12260" y="5210"/>
                  </a:lnTo>
                  <a:lnTo>
                    <a:pt x="12361" y="5190"/>
                  </a:lnTo>
                  <a:lnTo>
                    <a:pt x="12464" y="5172"/>
                  </a:lnTo>
                  <a:lnTo>
                    <a:pt x="12565" y="5154"/>
                  </a:lnTo>
                  <a:lnTo>
                    <a:pt x="12668" y="5138"/>
                  </a:lnTo>
                  <a:lnTo>
                    <a:pt x="12771" y="5123"/>
                  </a:lnTo>
                  <a:lnTo>
                    <a:pt x="12874" y="5109"/>
                  </a:lnTo>
                  <a:lnTo>
                    <a:pt x="12977" y="5097"/>
                  </a:lnTo>
                  <a:lnTo>
                    <a:pt x="13081" y="5086"/>
                  </a:lnTo>
                  <a:lnTo>
                    <a:pt x="13185" y="5077"/>
                  </a:lnTo>
                  <a:lnTo>
                    <a:pt x="13185" y="5077"/>
                  </a:lnTo>
                  <a:lnTo>
                    <a:pt x="13261" y="5071"/>
                  </a:lnTo>
                  <a:lnTo>
                    <a:pt x="13338" y="5066"/>
                  </a:lnTo>
                  <a:lnTo>
                    <a:pt x="13413" y="5063"/>
                  </a:lnTo>
                  <a:lnTo>
                    <a:pt x="13488" y="5061"/>
                  </a:lnTo>
                  <a:lnTo>
                    <a:pt x="13562" y="5059"/>
                  </a:lnTo>
                  <a:lnTo>
                    <a:pt x="13637" y="5059"/>
                  </a:lnTo>
                  <a:lnTo>
                    <a:pt x="13710" y="5061"/>
                  </a:lnTo>
                  <a:lnTo>
                    <a:pt x="13782" y="5063"/>
                  </a:lnTo>
                  <a:lnTo>
                    <a:pt x="13782" y="5004"/>
                  </a:lnTo>
                  <a:lnTo>
                    <a:pt x="13782" y="5004"/>
                  </a:lnTo>
                  <a:lnTo>
                    <a:pt x="13708" y="5002"/>
                  </a:lnTo>
                  <a:lnTo>
                    <a:pt x="13633" y="5001"/>
                  </a:lnTo>
                  <a:lnTo>
                    <a:pt x="13558" y="5000"/>
                  </a:lnTo>
                  <a:lnTo>
                    <a:pt x="13483" y="5001"/>
                  </a:lnTo>
                  <a:lnTo>
                    <a:pt x="13407" y="5003"/>
                  </a:lnTo>
                  <a:lnTo>
                    <a:pt x="13332" y="5007"/>
                  </a:lnTo>
                  <a:lnTo>
                    <a:pt x="13255" y="5011"/>
                  </a:lnTo>
                  <a:lnTo>
                    <a:pt x="13180" y="5017"/>
                  </a:lnTo>
                  <a:lnTo>
                    <a:pt x="13180" y="50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1946912" y="5059722"/>
              <a:ext cx="452556" cy="902457"/>
            </a:xfrm>
            <a:custGeom>
              <a:avLst/>
              <a:gdLst>
                <a:gd name="T0" fmla="*/ 2039 w 2390"/>
                <a:gd name="T1" fmla="*/ 148 h 4760"/>
                <a:gd name="T2" fmla="*/ 1951 w 2390"/>
                <a:gd name="T3" fmla="*/ 208 h 4760"/>
                <a:gd name="T4" fmla="*/ 1826 w 2390"/>
                <a:gd name="T5" fmla="*/ 302 h 4760"/>
                <a:gd name="T6" fmla="*/ 1705 w 2390"/>
                <a:gd name="T7" fmla="*/ 399 h 4760"/>
                <a:gd name="T8" fmla="*/ 1590 w 2390"/>
                <a:gd name="T9" fmla="*/ 501 h 4760"/>
                <a:gd name="T10" fmla="*/ 1480 w 2390"/>
                <a:gd name="T11" fmla="*/ 605 h 4760"/>
                <a:gd name="T12" fmla="*/ 1375 w 2390"/>
                <a:gd name="T13" fmla="*/ 713 h 4760"/>
                <a:gd name="T14" fmla="*/ 1275 w 2390"/>
                <a:gd name="T15" fmla="*/ 824 h 4760"/>
                <a:gd name="T16" fmla="*/ 1091 w 2390"/>
                <a:gd name="T17" fmla="*/ 1054 h 4760"/>
                <a:gd name="T18" fmla="*/ 924 w 2390"/>
                <a:gd name="T19" fmla="*/ 1293 h 4760"/>
                <a:gd name="T20" fmla="*/ 777 w 2390"/>
                <a:gd name="T21" fmla="*/ 1538 h 4760"/>
                <a:gd name="T22" fmla="*/ 644 w 2390"/>
                <a:gd name="T23" fmla="*/ 1788 h 4760"/>
                <a:gd name="T24" fmla="*/ 528 w 2390"/>
                <a:gd name="T25" fmla="*/ 2042 h 4760"/>
                <a:gd name="T26" fmla="*/ 427 w 2390"/>
                <a:gd name="T27" fmla="*/ 2296 h 4760"/>
                <a:gd name="T28" fmla="*/ 339 w 2390"/>
                <a:gd name="T29" fmla="*/ 2551 h 4760"/>
                <a:gd name="T30" fmla="*/ 264 w 2390"/>
                <a:gd name="T31" fmla="*/ 2802 h 4760"/>
                <a:gd name="T32" fmla="*/ 200 w 2390"/>
                <a:gd name="T33" fmla="*/ 3050 h 4760"/>
                <a:gd name="T34" fmla="*/ 148 w 2390"/>
                <a:gd name="T35" fmla="*/ 3290 h 4760"/>
                <a:gd name="T36" fmla="*/ 106 w 2390"/>
                <a:gd name="T37" fmla="*/ 3524 h 4760"/>
                <a:gd name="T38" fmla="*/ 72 w 2390"/>
                <a:gd name="T39" fmla="*/ 3746 h 4760"/>
                <a:gd name="T40" fmla="*/ 45 w 2390"/>
                <a:gd name="T41" fmla="*/ 3956 h 4760"/>
                <a:gd name="T42" fmla="*/ 17 w 2390"/>
                <a:gd name="T43" fmla="*/ 4275 h 4760"/>
                <a:gd name="T44" fmla="*/ 2 w 2390"/>
                <a:gd name="T45" fmla="*/ 4593 h 4760"/>
                <a:gd name="T46" fmla="*/ 60 w 2390"/>
                <a:gd name="T47" fmla="*/ 4760 h 4760"/>
                <a:gd name="T48" fmla="*/ 62 w 2390"/>
                <a:gd name="T49" fmla="*/ 4596 h 4760"/>
                <a:gd name="T50" fmla="*/ 78 w 2390"/>
                <a:gd name="T51" fmla="*/ 4283 h 4760"/>
                <a:gd name="T52" fmla="*/ 113 w 2390"/>
                <a:gd name="T53" fmla="*/ 3903 h 4760"/>
                <a:gd name="T54" fmla="*/ 140 w 2390"/>
                <a:gd name="T55" fmla="*/ 3693 h 4760"/>
                <a:gd name="T56" fmla="*/ 176 w 2390"/>
                <a:gd name="T57" fmla="*/ 3470 h 4760"/>
                <a:gd name="T58" fmla="*/ 220 w 2390"/>
                <a:gd name="T59" fmla="*/ 3239 h 4760"/>
                <a:gd name="T60" fmla="*/ 275 w 2390"/>
                <a:gd name="T61" fmla="*/ 3001 h 4760"/>
                <a:gd name="T62" fmla="*/ 340 w 2390"/>
                <a:gd name="T63" fmla="*/ 2755 h 4760"/>
                <a:gd name="T64" fmla="*/ 417 w 2390"/>
                <a:gd name="T65" fmla="*/ 2507 h 4760"/>
                <a:gd name="T66" fmla="*/ 506 w 2390"/>
                <a:gd name="T67" fmla="*/ 2257 h 4760"/>
                <a:gd name="T68" fmla="*/ 610 w 2390"/>
                <a:gd name="T69" fmla="*/ 2007 h 4760"/>
                <a:gd name="T70" fmla="*/ 727 w 2390"/>
                <a:gd name="T71" fmla="*/ 1757 h 4760"/>
                <a:gd name="T72" fmla="*/ 860 w 2390"/>
                <a:gd name="T73" fmla="*/ 1513 h 4760"/>
                <a:gd name="T74" fmla="*/ 1010 w 2390"/>
                <a:gd name="T75" fmla="*/ 1272 h 4760"/>
                <a:gd name="T76" fmla="*/ 1178 w 2390"/>
                <a:gd name="T77" fmla="*/ 1040 h 4760"/>
                <a:gd name="T78" fmla="*/ 1363 w 2390"/>
                <a:gd name="T79" fmla="*/ 817 h 4760"/>
                <a:gd name="T80" fmla="*/ 1463 w 2390"/>
                <a:gd name="T81" fmla="*/ 709 h 4760"/>
                <a:gd name="T82" fmla="*/ 1568 w 2390"/>
                <a:gd name="T83" fmla="*/ 604 h 4760"/>
                <a:gd name="T84" fmla="*/ 1678 w 2390"/>
                <a:gd name="T85" fmla="*/ 503 h 4760"/>
                <a:gd name="T86" fmla="*/ 1793 w 2390"/>
                <a:gd name="T87" fmla="*/ 405 h 4760"/>
                <a:gd name="T88" fmla="*/ 1914 w 2390"/>
                <a:gd name="T89" fmla="*/ 311 h 4760"/>
                <a:gd name="T90" fmla="*/ 2040 w 2390"/>
                <a:gd name="T91" fmla="*/ 220 h 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90" h="4760">
                  <a:moveTo>
                    <a:pt x="2390" y="3"/>
                  </a:moveTo>
                  <a:lnTo>
                    <a:pt x="1732" y="0"/>
                  </a:lnTo>
                  <a:lnTo>
                    <a:pt x="2039" y="148"/>
                  </a:lnTo>
                  <a:lnTo>
                    <a:pt x="2039" y="148"/>
                  </a:lnTo>
                  <a:lnTo>
                    <a:pt x="1994" y="177"/>
                  </a:lnTo>
                  <a:lnTo>
                    <a:pt x="1951" y="208"/>
                  </a:lnTo>
                  <a:lnTo>
                    <a:pt x="1909" y="238"/>
                  </a:lnTo>
                  <a:lnTo>
                    <a:pt x="1867" y="269"/>
                  </a:lnTo>
                  <a:lnTo>
                    <a:pt x="1826" y="302"/>
                  </a:lnTo>
                  <a:lnTo>
                    <a:pt x="1784" y="334"/>
                  </a:lnTo>
                  <a:lnTo>
                    <a:pt x="1744" y="366"/>
                  </a:lnTo>
                  <a:lnTo>
                    <a:pt x="1705" y="399"/>
                  </a:lnTo>
                  <a:lnTo>
                    <a:pt x="1666" y="432"/>
                  </a:lnTo>
                  <a:lnTo>
                    <a:pt x="1627" y="467"/>
                  </a:lnTo>
                  <a:lnTo>
                    <a:pt x="1590" y="501"/>
                  </a:lnTo>
                  <a:lnTo>
                    <a:pt x="1553" y="535"/>
                  </a:lnTo>
                  <a:lnTo>
                    <a:pt x="1516" y="570"/>
                  </a:lnTo>
                  <a:lnTo>
                    <a:pt x="1480" y="605"/>
                  </a:lnTo>
                  <a:lnTo>
                    <a:pt x="1444" y="641"/>
                  </a:lnTo>
                  <a:lnTo>
                    <a:pt x="1410" y="677"/>
                  </a:lnTo>
                  <a:lnTo>
                    <a:pt x="1375" y="713"/>
                  </a:lnTo>
                  <a:lnTo>
                    <a:pt x="1342" y="750"/>
                  </a:lnTo>
                  <a:lnTo>
                    <a:pt x="1309" y="787"/>
                  </a:lnTo>
                  <a:lnTo>
                    <a:pt x="1275" y="824"/>
                  </a:lnTo>
                  <a:lnTo>
                    <a:pt x="1212" y="899"/>
                  </a:lnTo>
                  <a:lnTo>
                    <a:pt x="1151" y="977"/>
                  </a:lnTo>
                  <a:lnTo>
                    <a:pt x="1091" y="1054"/>
                  </a:lnTo>
                  <a:lnTo>
                    <a:pt x="1033" y="1133"/>
                  </a:lnTo>
                  <a:lnTo>
                    <a:pt x="978" y="1212"/>
                  </a:lnTo>
                  <a:lnTo>
                    <a:pt x="924" y="1293"/>
                  </a:lnTo>
                  <a:lnTo>
                    <a:pt x="873" y="1373"/>
                  </a:lnTo>
                  <a:lnTo>
                    <a:pt x="824" y="1455"/>
                  </a:lnTo>
                  <a:lnTo>
                    <a:pt x="777" y="1538"/>
                  </a:lnTo>
                  <a:lnTo>
                    <a:pt x="730" y="1620"/>
                  </a:lnTo>
                  <a:lnTo>
                    <a:pt x="686" y="1704"/>
                  </a:lnTo>
                  <a:lnTo>
                    <a:pt x="644" y="1788"/>
                  </a:lnTo>
                  <a:lnTo>
                    <a:pt x="604" y="1873"/>
                  </a:lnTo>
                  <a:lnTo>
                    <a:pt x="565" y="1957"/>
                  </a:lnTo>
                  <a:lnTo>
                    <a:pt x="528" y="2042"/>
                  </a:lnTo>
                  <a:lnTo>
                    <a:pt x="493" y="2126"/>
                  </a:lnTo>
                  <a:lnTo>
                    <a:pt x="459" y="2212"/>
                  </a:lnTo>
                  <a:lnTo>
                    <a:pt x="427" y="2296"/>
                  </a:lnTo>
                  <a:lnTo>
                    <a:pt x="395" y="2382"/>
                  </a:lnTo>
                  <a:lnTo>
                    <a:pt x="366" y="2466"/>
                  </a:lnTo>
                  <a:lnTo>
                    <a:pt x="339" y="2551"/>
                  </a:lnTo>
                  <a:lnTo>
                    <a:pt x="312" y="2635"/>
                  </a:lnTo>
                  <a:lnTo>
                    <a:pt x="288" y="2719"/>
                  </a:lnTo>
                  <a:lnTo>
                    <a:pt x="264" y="2802"/>
                  </a:lnTo>
                  <a:lnTo>
                    <a:pt x="242" y="2886"/>
                  </a:lnTo>
                  <a:lnTo>
                    <a:pt x="220" y="2968"/>
                  </a:lnTo>
                  <a:lnTo>
                    <a:pt x="200" y="3050"/>
                  </a:lnTo>
                  <a:lnTo>
                    <a:pt x="182" y="3131"/>
                  </a:lnTo>
                  <a:lnTo>
                    <a:pt x="164" y="3211"/>
                  </a:lnTo>
                  <a:lnTo>
                    <a:pt x="148" y="3290"/>
                  </a:lnTo>
                  <a:lnTo>
                    <a:pt x="133" y="3370"/>
                  </a:lnTo>
                  <a:lnTo>
                    <a:pt x="119" y="3447"/>
                  </a:lnTo>
                  <a:lnTo>
                    <a:pt x="106" y="3524"/>
                  </a:lnTo>
                  <a:lnTo>
                    <a:pt x="94" y="3599"/>
                  </a:lnTo>
                  <a:lnTo>
                    <a:pt x="82" y="3673"/>
                  </a:lnTo>
                  <a:lnTo>
                    <a:pt x="72" y="3746"/>
                  </a:lnTo>
                  <a:lnTo>
                    <a:pt x="62" y="3817"/>
                  </a:lnTo>
                  <a:lnTo>
                    <a:pt x="53" y="3888"/>
                  </a:lnTo>
                  <a:lnTo>
                    <a:pt x="45" y="3956"/>
                  </a:lnTo>
                  <a:lnTo>
                    <a:pt x="38" y="4024"/>
                  </a:lnTo>
                  <a:lnTo>
                    <a:pt x="27" y="4152"/>
                  </a:lnTo>
                  <a:lnTo>
                    <a:pt x="17" y="4275"/>
                  </a:lnTo>
                  <a:lnTo>
                    <a:pt x="10" y="4389"/>
                  </a:lnTo>
                  <a:lnTo>
                    <a:pt x="5" y="4495"/>
                  </a:lnTo>
                  <a:lnTo>
                    <a:pt x="2" y="4593"/>
                  </a:lnTo>
                  <a:lnTo>
                    <a:pt x="1" y="4682"/>
                  </a:lnTo>
                  <a:lnTo>
                    <a:pt x="0" y="4760"/>
                  </a:lnTo>
                  <a:lnTo>
                    <a:pt x="60" y="4760"/>
                  </a:lnTo>
                  <a:lnTo>
                    <a:pt x="60" y="4760"/>
                  </a:lnTo>
                  <a:lnTo>
                    <a:pt x="61" y="4683"/>
                  </a:lnTo>
                  <a:lnTo>
                    <a:pt x="62" y="4596"/>
                  </a:lnTo>
                  <a:lnTo>
                    <a:pt x="66" y="4501"/>
                  </a:lnTo>
                  <a:lnTo>
                    <a:pt x="71" y="4396"/>
                  </a:lnTo>
                  <a:lnTo>
                    <a:pt x="78" y="4283"/>
                  </a:lnTo>
                  <a:lnTo>
                    <a:pt x="87" y="4164"/>
                  </a:lnTo>
                  <a:lnTo>
                    <a:pt x="98" y="4036"/>
                  </a:lnTo>
                  <a:lnTo>
                    <a:pt x="113" y="3903"/>
                  </a:lnTo>
                  <a:lnTo>
                    <a:pt x="121" y="3835"/>
                  </a:lnTo>
                  <a:lnTo>
                    <a:pt x="130" y="3764"/>
                  </a:lnTo>
                  <a:lnTo>
                    <a:pt x="140" y="3693"/>
                  </a:lnTo>
                  <a:lnTo>
                    <a:pt x="151" y="3619"/>
                  </a:lnTo>
                  <a:lnTo>
                    <a:pt x="163" y="3546"/>
                  </a:lnTo>
                  <a:lnTo>
                    <a:pt x="176" y="3470"/>
                  </a:lnTo>
                  <a:lnTo>
                    <a:pt x="189" y="3394"/>
                  </a:lnTo>
                  <a:lnTo>
                    <a:pt x="204" y="3318"/>
                  </a:lnTo>
                  <a:lnTo>
                    <a:pt x="220" y="3239"/>
                  </a:lnTo>
                  <a:lnTo>
                    <a:pt x="237" y="3161"/>
                  </a:lnTo>
                  <a:lnTo>
                    <a:pt x="256" y="3080"/>
                  </a:lnTo>
                  <a:lnTo>
                    <a:pt x="275" y="3001"/>
                  </a:lnTo>
                  <a:lnTo>
                    <a:pt x="295" y="2919"/>
                  </a:lnTo>
                  <a:lnTo>
                    <a:pt x="317" y="2838"/>
                  </a:lnTo>
                  <a:lnTo>
                    <a:pt x="340" y="2755"/>
                  </a:lnTo>
                  <a:lnTo>
                    <a:pt x="364" y="2673"/>
                  </a:lnTo>
                  <a:lnTo>
                    <a:pt x="389" y="2590"/>
                  </a:lnTo>
                  <a:lnTo>
                    <a:pt x="417" y="2507"/>
                  </a:lnTo>
                  <a:lnTo>
                    <a:pt x="445" y="2424"/>
                  </a:lnTo>
                  <a:lnTo>
                    <a:pt x="475" y="2341"/>
                  </a:lnTo>
                  <a:lnTo>
                    <a:pt x="506" y="2257"/>
                  </a:lnTo>
                  <a:lnTo>
                    <a:pt x="539" y="2174"/>
                  </a:lnTo>
                  <a:lnTo>
                    <a:pt x="573" y="2089"/>
                  </a:lnTo>
                  <a:lnTo>
                    <a:pt x="610" y="2007"/>
                  </a:lnTo>
                  <a:lnTo>
                    <a:pt x="647" y="1923"/>
                  </a:lnTo>
                  <a:lnTo>
                    <a:pt x="686" y="1840"/>
                  </a:lnTo>
                  <a:lnTo>
                    <a:pt x="727" y="1757"/>
                  </a:lnTo>
                  <a:lnTo>
                    <a:pt x="770" y="1676"/>
                  </a:lnTo>
                  <a:lnTo>
                    <a:pt x="814" y="1593"/>
                  </a:lnTo>
                  <a:lnTo>
                    <a:pt x="860" y="1513"/>
                  </a:lnTo>
                  <a:lnTo>
                    <a:pt x="908" y="1431"/>
                  </a:lnTo>
                  <a:lnTo>
                    <a:pt x="959" y="1352"/>
                  </a:lnTo>
                  <a:lnTo>
                    <a:pt x="1010" y="1272"/>
                  </a:lnTo>
                  <a:lnTo>
                    <a:pt x="1064" y="1194"/>
                  </a:lnTo>
                  <a:lnTo>
                    <a:pt x="1120" y="1116"/>
                  </a:lnTo>
                  <a:lnTo>
                    <a:pt x="1178" y="1040"/>
                  </a:lnTo>
                  <a:lnTo>
                    <a:pt x="1237" y="965"/>
                  </a:lnTo>
                  <a:lnTo>
                    <a:pt x="1300" y="890"/>
                  </a:lnTo>
                  <a:lnTo>
                    <a:pt x="1363" y="817"/>
                  </a:lnTo>
                  <a:lnTo>
                    <a:pt x="1396" y="780"/>
                  </a:lnTo>
                  <a:lnTo>
                    <a:pt x="1429" y="745"/>
                  </a:lnTo>
                  <a:lnTo>
                    <a:pt x="1463" y="709"/>
                  </a:lnTo>
                  <a:lnTo>
                    <a:pt x="1498" y="674"/>
                  </a:lnTo>
                  <a:lnTo>
                    <a:pt x="1533" y="639"/>
                  </a:lnTo>
                  <a:lnTo>
                    <a:pt x="1568" y="604"/>
                  </a:lnTo>
                  <a:lnTo>
                    <a:pt x="1604" y="570"/>
                  </a:lnTo>
                  <a:lnTo>
                    <a:pt x="1640" y="537"/>
                  </a:lnTo>
                  <a:lnTo>
                    <a:pt x="1678" y="503"/>
                  </a:lnTo>
                  <a:lnTo>
                    <a:pt x="1716" y="470"/>
                  </a:lnTo>
                  <a:lnTo>
                    <a:pt x="1754" y="437"/>
                  </a:lnTo>
                  <a:lnTo>
                    <a:pt x="1793" y="405"/>
                  </a:lnTo>
                  <a:lnTo>
                    <a:pt x="1833" y="373"/>
                  </a:lnTo>
                  <a:lnTo>
                    <a:pt x="1873" y="342"/>
                  </a:lnTo>
                  <a:lnTo>
                    <a:pt x="1914" y="311"/>
                  </a:lnTo>
                  <a:lnTo>
                    <a:pt x="1955" y="281"/>
                  </a:lnTo>
                  <a:lnTo>
                    <a:pt x="1997" y="250"/>
                  </a:lnTo>
                  <a:lnTo>
                    <a:pt x="2040" y="220"/>
                  </a:lnTo>
                  <a:lnTo>
                    <a:pt x="1964" y="504"/>
                  </a:lnTo>
                  <a:lnTo>
                    <a:pt x="239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3611149" y="4149302"/>
              <a:ext cx="2812216" cy="1140016"/>
            </a:xfrm>
            <a:custGeom>
              <a:avLst/>
              <a:gdLst>
                <a:gd name="T0" fmla="*/ 14520 w 14832"/>
                <a:gd name="T1" fmla="*/ 465 h 6014"/>
                <a:gd name="T2" fmla="*/ 14517 w 14832"/>
                <a:gd name="T3" fmla="*/ 908 h 6014"/>
                <a:gd name="T4" fmla="*/ 14464 w 14832"/>
                <a:gd name="T5" fmla="*/ 1346 h 6014"/>
                <a:gd name="T6" fmla="*/ 14364 w 14832"/>
                <a:gd name="T7" fmla="*/ 1778 h 6014"/>
                <a:gd name="T8" fmla="*/ 14222 w 14832"/>
                <a:gd name="T9" fmla="*/ 2199 h 6014"/>
                <a:gd name="T10" fmla="*/ 14041 w 14832"/>
                <a:gd name="T11" fmla="*/ 2609 h 6014"/>
                <a:gd name="T12" fmla="*/ 13828 w 14832"/>
                <a:gd name="T13" fmla="*/ 3001 h 6014"/>
                <a:gd name="T14" fmla="*/ 13584 w 14832"/>
                <a:gd name="T15" fmla="*/ 3375 h 6014"/>
                <a:gd name="T16" fmla="*/ 13315 w 14832"/>
                <a:gd name="T17" fmla="*/ 3728 h 6014"/>
                <a:gd name="T18" fmla="*/ 13026 w 14832"/>
                <a:gd name="T19" fmla="*/ 4055 h 6014"/>
                <a:gd name="T20" fmla="*/ 12720 w 14832"/>
                <a:gd name="T21" fmla="*/ 4354 h 6014"/>
                <a:gd name="T22" fmla="*/ 12429 w 14832"/>
                <a:gd name="T23" fmla="*/ 4602 h 6014"/>
                <a:gd name="T24" fmla="*/ 12019 w 14832"/>
                <a:gd name="T25" fmla="*/ 4898 h 6014"/>
                <a:gd name="T26" fmla="*/ 11592 w 14832"/>
                <a:gd name="T27" fmla="*/ 5154 h 6014"/>
                <a:gd name="T28" fmla="*/ 11151 w 14832"/>
                <a:gd name="T29" fmla="*/ 5369 h 6014"/>
                <a:gd name="T30" fmla="*/ 10696 w 14832"/>
                <a:gd name="T31" fmla="*/ 5547 h 6014"/>
                <a:gd name="T32" fmla="*/ 10227 w 14832"/>
                <a:gd name="T33" fmla="*/ 5690 h 6014"/>
                <a:gd name="T34" fmla="*/ 9747 w 14832"/>
                <a:gd name="T35" fmla="*/ 5800 h 6014"/>
                <a:gd name="T36" fmla="*/ 9257 w 14832"/>
                <a:gd name="T37" fmla="*/ 5878 h 6014"/>
                <a:gd name="T38" fmla="*/ 8756 w 14832"/>
                <a:gd name="T39" fmla="*/ 5928 h 6014"/>
                <a:gd name="T40" fmla="*/ 8248 w 14832"/>
                <a:gd name="T41" fmla="*/ 5951 h 6014"/>
                <a:gd name="T42" fmla="*/ 7732 w 14832"/>
                <a:gd name="T43" fmla="*/ 5950 h 6014"/>
                <a:gd name="T44" fmla="*/ 6860 w 14832"/>
                <a:gd name="T45" fmla="*/ 5898 h 6014"/>
                <a:gd name="T46" fmla="*/ 5798 w 14832"/>
                <a:gd name="T47" fmla="*/ 5771 h 6014"/>
                <a:gd name="T48" fmla="*/ 4729 w 14832"/>
                <a:gd name="T49" fmla="*/ 5584 h 6014"/>
                <a:gd name="T50" fmla="*/ 3662 w 14832"/>
                <a:gd name="T51" fmla="*/ 5358 h 6014"/>
                <a:gd name="T52" fmla="*/ 1911 w 14832"/>
                <a:gd name="T53" fmla="*/ 4941 h 6014"/>
                <a:gd name="T54" fmla="*/ 464 w 14832"/>
                <a:gd name="T55" fmla="*/ 4594 h 6014"/>
                <a:gd name="T56" fmla="*/ 461 w 14832"/>
                <a:gd name="T57" fmla="*/ 4654 h 6014"/>
                <a:gd name="T58" fmla="*/ 1896 w 14832"/>
                <a:gd name="T59" fmla="*/ 4999 h 6014"/>
                <a:gd name="T60" fmla="*/ 3608 w 14832"/>
                <a:gd name="T61" fmla="*/ 5408 h 6014"/>
                <a:gd name="T62" fmla="*/ 4767 w 14832"/>
                <a:gd name="T63" fmla="*/ 5653 h 6014"/>
                <a:gd name="T64" fmla="*/ 5929 w 14832"/>
                <a:gd name="T65" fmla="*/ 5850 h 6014"/>
                <a:gd name="T66" fmla="*/ 6985 w 14832"/>
                <a:gd name="T67" fmla="*/ 5970 h 6014"/>
                <a:gd name="T68" fmla="*/ 7554 w 14832"/>
                <a:gd name="T69" fmla="*/ 6004 h 6014"/>
                <a:gd name="T70" fmla="*/ 8024 w 14832"/>
                <a:gd name="T71" fmla="*/ 6014 h 6014"/>
                <a:gd name="T72" fmla="*/ 8730 w 14832"/>
                <a:gd name="T73" fmla="*/ 5990 h 6014"/>
                <a:gd name="T74" fmla="*/ 9193 w 14832"/>
                <a:gd name="T75" fmla="*/ 5947 h 6014"/>
                <a:gd name="T76" fmla="*/ 9647 w 14832"/>
                <a:gd name="T77" fmla="*/ 5879 h 6014"/>
                <a:gd name="T78" fmla="*/ 10094 w 14832"/>
                <a:gd name="T79" fmla="*/ 5787 h 6014"/>
                <a:gd name="T80" fmla="*/ 10530 w 14832"/>
                <a:gd name="T81" fmla="*/ 5666 h 6014"/>
                <a:gd name="T82" fmla="*/ 10957 w 14832"/>
                <a:gd name="T83" fmla="*/ 5515 h 6014"/>
                <a:gd name="T84" fmla="*/ 11371 w 14832"/>
                <a:gd name="T85" fmla="*/ 5335 h 6014"/>
                <a:gd name="T86" fmla="*/ 11774 w 14832"/>
                <a:gd name="T87" fmla="*/ 5121 h 6014"/>
                <a:gd name="T88" fmla="*/ 12163 w 14832"/>
                <a:gd name="T89" fmla="*/ 4873 h 6014"/>
                <a:gd name="T90" fmla="*/ 12540 w 14832"/>
                <a:gd name="T91" fmla="*/ 4590 h 6014"/>
                <a:gd name="T92" fmla="*/ 12847 w 14832"/>
                <a:gd name="T93" fmla="*/ 4319 h 6014"/>
                <a:gd name="T94" fmla="*/ 13189 w 14832"/>
                <a:gd name="T95" fmla="*/ 3973 h 6014"/>
                <a:gd name="T96" fmla="*/ 13496 w 14832"/>
                <a:gd name="T97" fmla="*/ 3609 h 6014"/>
                <a:gd name="T98" fmla="*/ 13766 w 14832"/>
                <a:gd name="T99" fmla="*/ 3229 h 6014"/>
                <a:gd name="T100" fmla="*/ 13999 w 14832"/>
                <a:gd name="T101" fmla="*/ 2837 h 6014"/>
                <a:gd name="T102" fmla="*/ 14193 w 14832"/>
                <a:gd name="T103" fmla="*/ 2436 h 6014"/>
                <a:gd name="T104" fmla="*/ 14350 w 14832"/>
                <a:gd name="T105" fmla="*/ 2027 h 6014"/>
                <a:gd name="T106" fmla="*/ 14466 w 14832"/>
                <a:gd name="T107" fmla="*/ 1615 h 6014"/>
                <a:gd name="T108" fmla="*/ 14542 w 14832"/>
                <a:gd name="T109" fmla="*/ 1203 h 6014"/>
                <a:gd name="T110" fmla="*/ 14576 w 14832"/>
                <a:gd name="T111" fmla="*/ 792 h 6014"/>
                <a:gd name="T112" fmla="*/ 14568 w 14832"/>
                <a:gd name="T113" fmla="*/ 386 h 6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32" h="6014">
                  <a:moveTo>
                    <a:pt x="14832" y="581"/>
                  </a:moveTo>
                  <a:lnTo>
                    <a:pt x="14522" y="0"/>
                  </a:lnTo>
                  <a:lnTo>
                    <a:pt x="14277" y="611"/>
                  </a:lnTo>
                  <a:lnTo>
                    <a:pt x="14515" y="392"/>
                  </a:lnTo>
                  <a:lnTo>
                    <a:pt x="14515" y="392"/>
                  </a:lnTo>
                  <a:lnTo>
                    <a:pt x="14520" y="465"/>
                  </a:lnTo>
                  <a:lnTo>
                    <a:pt x="14523" y="540"/>
                  </a:lnTo>
                  <a:lnTo>
                    <a:pt x="14525" y="613"/>
                  </a:lnTo>
                  <a:lnTo>
                    <a:pt x="14525" y="687"/>
                  </a:lnTo>
                  <a:lnTo>
                    <a:pt x="14524" y="761"/>
                  </a:lnTo>
                  <a:lnTo>
                    <a:pt x="14521" y="834"/>
                  </a:lnTo>
                  <a:lnTo>
                    <a:pt x="14517" y="908"/>
                  </a:lnTo>
                  <a:lnTo>
                    <a:pt x="14512" y="981"/>
                  </a:lnTo>
                  <a:lnTo>
                    <a:pt x="14505" y="1055"/>
                  </a:lnTo>
                  <a:lnTo>
                    <a:pt x="14497" y="1127"/>
                  </a:lnTo>
                  <a:lnTo>
                    <a:pt x="14487" y="1201"/>
                  </a:lnTo>
                  <a:lnTo>
                    <a:pt x="14477" y="1273"/>
                  </a:lnTo>
                  <a:lnTo>
                    <a:pt x="14464" y="1346"/>
                  </a:lnTo>
                  <a:lnTo>
                    <a:pt x="14450" y="1419"/>
                  </a:lnTo>
                  <a:lnTo>
                    <a:pt x="14435" y="1491"/>
                  </a:lnTo>
                  <a:lnTo>
                    <a:pt x="14419" y="1563"/>
                  </a:lnTo>
                  <a:lnTo>
                    <a:pt x="14402" y="1635"/>
                  </a:lnTo>
                  <a:lnTo>
                    <a:pt x="14384" y="1707"/>
                  </a:lnTo>
                  <a:lnTo>
                    <a:pt x="14364" y="1778"/>
                  </a:lnTo>
                  <a:lnTo>
                    <a:pt x="14343" y="1848"/>
                  </a:lnTo>
                  <a:lnTo>
                    <a:pt x="14321" y="1920"/>
                  </a:lnTo>
                  <a:lnTo>
                    <a:pt x="14298" y="1990"/>
                  </a:lnTo>
                  <a:lnTo>
                    <a:pt x="14273" y="2061"/>
                  </a:lnTo>
                  <a:lnTo>
                    <a:pt x="14248" y="2130"/>
                  </a:lnTo>
                  <a:lnTo>
                    <a:pt x="14222" y="2199"/>
                  </a:lnTo>
                  <a:lnTo>
                    <a:pt x="14194" y="2269"/>
                  </a:lnTo>
                  <a:lnTo>
                    <a:pt x="14166" y="2337"/>
                  </a:lnTo>
                  <a:lnTo>
                    <a:pt x="14136" y="2406"/>
                  </a:lnTo>
                  <a:lnTo>
                    <a:pt x="14105" y="2474"/>
                  </a:lnTo>
                  <a:lnTo>
                    <a:pt x="14074" y="2541"/>
                  </a:lnTo>
                  <a:lnTo>
                    <a:pt x="14041" y="2609"/>
                  </a:lnTo>
                  <a:lnTo>
                    <a:pt x="14008" y="2675"/>
                  </a:lnTo>
                  <a:lnTo>
                    <a:pt x="13974" y="2742"/>
                  </a:lnTo>
                  <a:lnTo>
                    <a:pt x="13939" y="2807"/>
                  </a:lnTo>
                  <a:lnTo>
                    <a:pt x="13902" y="2872"/>
                  </a:lnTo>
                  <a:lnTo>
                    <a:pt x="13865" y="2937"/>
                  </a:lnTo>
                  <a:lnTo>
                    <a:pt x="13828" y="3001"/>
                  </a:lnTo>
                  <a:lnTo>
                    <a:pt x="13789" y="3066"/>
                  </a:lnTo>
                  <a:lnTo>
                    <a:pt x="13749" y="3129"/>
                  </a:lnTo>
                  <a:lnTo>
                    <a:pt x="13709" y="3191"/>
                  </a:lnTo>
                  <a:lnTo>
                    <a:pt x="13668" y="3254"/>
                  </a:lnTo>
                  <a:lnTo>
                    <a:pt x="13627" y="3315"/>
                  </a:lnTo>
                  <a:lnTo>
                    <a:pt x="13584" y="3375"/>
                  </a:lnTo>
                  <a:lnTo>
                    <a:pt x="13541" y="3436"/>
                  </a:lnTo>
                  <a:lnTo>
                    <a:pt x="13497" y="3496"/>
                  </a:lnTo>
                  <a:lnTo>
                    <a:pt x="13453" y="3554"/>
                  </a:lnTo>
                  <a:lnTo>
                    <a:pt x="13408" y="3613"/>
                  </a:lnTo>
                  <a:lnTo>
                    <a:pt x="13361" y="3671"/>
                  </a:lnTo>
                  <a:lnTo>
                    <a:pt x="13315" y="3728"/>
                  </a:lnTo>
                  <a:lnTo>
                    <a:pt x="13269" y="3785"/>
                  </a:lnTo>
                  <a:lnTo>
                    <a:pt x="13221" y="3840"/>
                  </a:lnTo>
                  <a:lnTo>
                    <a:pt x="13173" y="3894"/>
                  </a:lnTo>
                  <a:lnTo>
                    <a:pt x="13125" y="3949"/>
                  </a:lnTo>
                  <a:lnTo>
                    <a:pt x="13076" y="4002"/>
                  </a:lnTo>
                  <a:lnTo>
                    <a:pt x="13026" y="4055"/>
                  </a:lnTo>
                  <a:lnTo>
                    <a:pt x="12976" y="4107"/>
                  </a:lnTo>
                  <a:lnTo>
                    <a:pt x="12926" y="4158"/>
                  </a:lnTo>
                  <a:lnTo>
                    <a:pt x="12874" y="4208"/>
                  </a:lnTo>
                  <a:lnTo>
                    <a:pt x="12823" y="4258"/>
                  </a:lnTo>
                  <a:lnTo>
                    <a:pt x="12772" y="4307"/>
                  </a:lnTo>
                  <a:lnTo>
                    <a:pt x="12720" y="4354"/>
                  </a:lnTo>
                  <a:lnTo>
                    <a:pt x="12667" y="4401"/>
                  </a:lnTo>
                  <a:lnTo>
                    <a:pt x="12615" y="4448"/>
                  </a:lnTo>
                  <a:lnTo>
                    <a:pt x="12562" y="4493"/>
                  </a:lnTo>
                  <a:lnTo>
                    <a:pt x="12562" y="4493"/>
                  </a:lnTo>
                  <a:lnTo>
                    <a:pt x="12495" y="4547"/>
                  </a:lnTo>
                  <a:lnTo>
                    <a:pt x="12429" y="4602"/>
                  </a:lnTo>
                  <a:lnTo>
                    <a:pt x="12362" y="4654"/>
                  </a:lnTo>
                  <a:lnTo>
                    <a:pt x="12294" y="4705"/>
                  </a:lnTo>
                  <a:lnTo>
                    <a:pt x="12226" y="4756"/>
                  </a:lnTo>
                  <a:lnTo>
                    <a:pt x="12157" y="4804"/>
                  </a:lnTo>
                  <a:lnTo>
                    <a:pt x="12088" y="4852"/>
                  </a:lnTo>
                  <a:lnTo>
                    <a:pt x="12019" y="4898"/>
                  </a:lnTo>
                  <a:lnTo>
                    <a:pt x="11949" y="4944"/>
                  </a:lnTo>
                  <a:lnTo>
                    <a:pt x="11879" y="4988"/>
                  </a:lnTo>
                  <a:lnTo>
                    <a:pt x="11807" y="5031"/>
                  </a:lnTo>
                  <a:lnTo>
                    <a:pt x="11736" y="5073"/>
                  </a:lnTo>
                  <a:lnTo>
                    <a:pt x="11665" y="5114"/>
                  </a:lnTo>
                  <a:lnTo>
                    <a:pt x="11592" y="5154"/>
                  </a:lnTo>
                  <a:lnTo>
                    <a:pt x="11520" y="5192"/>
                  </a:lnTo>
                  <a:lnTo>
                    <a:pt x="11447" y="5229"/>
                  </a:lnTo>
                  <a:lnTo>
                    <a:pt x="11374" y="5267"/>
                  </a:lnTo>
                  <a:lnTo>
                    <a:pt x="11300" y="5302"/>
                  </a:lnTo>
                  <a:lnTo>
                    <a:pt x="11226" y="5336"/>
                  </a:lnTo>
                  <a:lnTo>
                    <a:pt x="11151" y="5369"/>
                  </a:lnTo>
                  <a:lnTo>
                    <a:pt x="11076" y="5401"/>
                  </a:lnTo>
                  <a:lnTo>
                    <a:pt x="11001" y="5433"/>
                  </a:lnTo>
                  <a:lnTo>
                    <a:pt x="10925" y="5463"/>
                  </a:lnTo>
                  <a:lnTo>
                    <a:pt x="10849" y="5492"/>
                  </a:lnTo>
                  <a:lnTo>
                    <a:pt x="10773" y="5520"/>
                  </a:lnTo>
                  <a:lnTo>
                    <a:pt x="10696" y="5547"/>
                  </a:lnTo>
                  <a:lnTo>
                    <a:pt x="10619" y="5573"/>
                  </a:lnTo>
                  <a:lnTo>
                    <a:pt x="10541" y="5599"/>
                  </a:lnTo>
                  <a:lnTo>
                    <a:pt x="10463" y="5623"/>
                  </a:lnTo>
                  <a:lnTo>
                    <a:pt x="10384" y="5646"/>
                  </a:lnTo>
                  <a:lnTo>
                    <a:pt x="10306" y="5668"/>
                  </a:lnTo>
                  <a:lnTo>
                    <a:pt x="10227" y="5690"/>
                  </a:lnTo>
                  <a:lnTo>
                    <a:pt x="10148" y="5710"/>
                  </a:lnTo>
                  <a:lnTo>
                    <a:pt x="10068" y="5730"/>
                  </a:lnTo>
                  <a:lnTo>
                    <a:pt x="9989" y="5748"/>
                  </a:lnTo>
                  <a:lnTo>
                    <a:pt x="9909" y="5767"/>
                  </a:lnTo>
                  <a:lnTo>
                    <a:pt x="9828" y="5784"/>
                  </a:lnTo>
                  <a:lnTo>
                    <a:pt x="9747" y="5800"/>
                  </a:lnTo>
                  <a:lnTo>
                    <a:pt x="9666" y="5815"/>
                  </a:lnTo>
                  <a:lnTo>
                    <a:pt x="9585" y="5829"/>
                  </a:lnTo>
                  <a:lnTo>
                    <a:pt x="9503" y="5842"/>
                  </a:lnTo>
                  <a:lnTo>
                    <a:pt x="9421" y="5855"/>
                  </a:lnTo>
                  <a:lnTo>
                    <a:pt x="9339" y="5867"/>
                  </a:lnTo>
                  <a:lnTo>
                    <a:pt x="9257" y="5878"/>
                  </a:lnTo>
                  <a:lnTo>
                    <a:pt x="9173" y="5888"/>
                  </a:lnTo>
                  <a:lnTo>
                    <a:pt x="9091" y="5897"/>
                  </a:lnTo>
                  <a:lnTo>
                    <a:pt x="9007" y="5906"/>
                  </a:lnTo>
                  <a:lnTo>
                    <a:pt x="8924" y="5914"/>
                  </a:lnTo>
                  <a:lnTo>
                    <a:pt x="8841" y="5921"/>
                  </a:lnTo>
                  <a:lnTo>
                    <a:pt x="8756" y="5928"/>
                  </a:lnTo>
                  <a:lnTo>
                    <a:pt x="8673" y="5934"/>
                  </a:lnTo>
                  <a:lnTo>
                    <a:pt x="8588" y="5939"/>
                  </a:lnTo>
                  <a:lnTo>
                    <a:pt x="8503" y="5943"/>
                  </a:lnTo>
                  <a:lnTo>
                    <a:pt x="8418" y="5946"/>
                  </a:lnTo>
                  <a:lnTo>
                    <a:pt x="8333" y="5949"/>
                  </a:lnTo>
                  <a:lnTo>
                    <a:pt x="8248" y="5951"/>
                  </a:lnTo>
                  <a:lnTo>
                    <a:pt x="8163" y="5953"/>
                  </a:lnTo>
                  <a:lnTo>
                    <a:pt x="8076" y="5953"/>
                  </a:lnTo>
                  <a:lnTo>
                    <a:pt x="7991" y="5953"/>
                  </a:lnTo>
                  <a:lnTo>
                    <a:pt x="7905" y="5953"/>
                  </a:lnTo>
                  <a:lnTo>
                    <a:pt x="7819" y="5952"/>
                  </a:lnTo>
                  <a:lnTo>
                    <a:pt x="7732" y="5950"/>
                  </a:lnTo>
                  <a:lnTo>
                    <a:pt x="7646" y="5947"/>
                  </a:lnTo>
                  <a:lnTo>
                    <a:pt x="7559" y="5944"/>
                  </a:lnTo>
                  <a:lnTo>
                    <a:pt x="7385" y="5936"/>
                  </a:lnTo>
                  <a:lnTo>
                    <a:pt x="7210" y="5926"/>
                  </a:lnTo>
                  <a:lnTo>
                    <a:pt x="7035" y="5913"/>
                  </a:lnTo>
                  <a:lnTo>
                    <a:pt x="6860" y="5898"/>
                  </a:lnTo>
                  <a:lnTo>
                    <a:pt x="6684" y="5882"/>
                  </a:lnTo>
                  <a:lnTo>
                    <a:pt x="6507" y="5863"/>
                  </a:lnTo>
                  <a:lnTo>
                    <a:pt x="6330" y="5843"/>
                  </a:lnTo>
                  <a:lnTo>
                    <a:pt x="6153" y="5820"/>
                  </a:lnTo>
                  <a:lnTo>
                    <a:pt x="5976" y="5796"/>
                  </a:lnTo>
                  <a:lnTo>
                    <a:pt x="5798" y="5771"/>
                  </a:lnTo>
                  <a:lnTo>
                    <a:pt x="5620" y="5742"/>
                  </a:lnTo>
                  <a:lnTo>
                    <a:pt x="5442" y="5713"/>
                  </a:lnTo>
                  <a:lnTo>
                    <a:pt x="5264" y="5683"/>
                  </a:lnTo>
                  <a:lnTo>
                    <a:pt x="5086" y="5652"/>
                  </a:lnTo>
                  <a:lnTo>
                    <a:pt x="4907" y="5619"/>
                  </a:lnTo>
                  <a:lnTo>
                    <a:pt x="4729" y="5584"/>
                  </a:lnTo>
                  <a:lnTo>
                    <a:pt x="4551" y="5549"/>
                  </a:lnTo>
                  <a:lnTo>
                    <a:pt x="4373" y="5513"/>
                  </a:lnTo>
                  <a:lnTo>
                    <a:pt x="4195" y="5476"/>
                  </a:lnTo>
                  <a:lnTo>
                    <a:pt x="4017" y="5438"/>
                  </a:lnTo>
                  <a:lnTo>
                    <a:pt x="3839" y="5398"/>
                  </a:lnTo>
                  <a:lnTo>
                    <a:pt x="3662" y="5358"/>
                  </a:lnTo>
                  <a:lnTo>
                    <a:pt x="3484" y="5318"/>
                  </a:lnTo>
                  <a:lnTo>
                    <a:pt x="3308" y="5278"/>
                  </a:lnTo>
                  <a:lnTo>
                    <a:pt x="2955" y="5194"/>
                  </a:lnTo>
                  <a:lnTo>
                    <a:pt x="2605" y="5110"/>
                  </a:lnTo>
                  <a:lnTo>
                    <a:pt x="2256" y="5025"/>
                  </a:lnTo>
                  <a:lnTo>
                    <a:pt x="1911" y="4941"/>
                  </a:lnTo>
                  <a:lnTo>
                    <a:pt x="1911" y="4941"/>
                  </a:lnTo>
                  <a:lnTo>
                    <a:pt x="1419" y="4820"/>
                  </a:lnTo>
                  <a:lnTo>
                    <a:pt x="1178" y="4762"/>
                  </a:lnTo>
                  <a:lnTo>
                    <a:pt x="937" y="4704"/>
                  </a:lnTo>
                  <a:lnTo>
                    <a:pt x="700" y="4648"/>
                  </a:lnTo>
                  <a:lnTo>
                    <a:pt x="464" y="4594"/>
                  </a:lnTo>
                  <a:lnTo>
                    <a:pt x="231" y="4540"/>
                  </a:lnTo>
                  <a:lnTo>
                    <a:pt x="0" y="4490"/>
                  </a:lnTo>
                  <a:lnTo>
                    <a:pt x="0" y="4551"/>
                  </a:lnTo>
                  <a:lnTo>
                    <a:pt x="0" y="4551"/>
                  </a:lnTo>
                  <a:lnTo>
                    <a:pt x="229" y="4602"/>
                  </a:lnTo>
                  <a:lnTo>
                    <a:pt x="461" y="4654"/>
                  </a:lnTo>
                  <a:lnTo>
                    <a:pt x="694" y="4708"/>
                  </a:lnTo>
                  <a:lnTo>
                    <a:pt x="930" y="4765"/>
                  </a:lnTo>
                  <a:lnTo>
                    <a:pt x="1169" y="4822"/>
                  </a:lnTo>
                  <a:lnTo>
                    <a:pt x="1409" y="4879"/>
                  </a:lnTo>
                  <a:lnTo>
                    <a:pt x="1896" y="4999"/>
                  </a:lnTo>
                  <a:lnTo>
                    <a:pt x="1896" y="4999"/>
                  </a:lnTo>
                  <a:lnTo>
                    <a:pt x="2272" y="5091"/>
                  </a:lnTo>
                  <a:lnTo>
                    <a:pt x="2651" y="5183"/>
                  </a:lnTo>
                  <a:lnTo>
                    <a:pt x="3032" y="5275"/>
                  </a:lnTo>
                  <a:lnTo>
                    <a:pt x="3224" y="5320"/>
                  </a:lnTo>
                  <a:lnTo>
                    <a:pt x="3416" y="5364"/>
                  </a:lnTo>
                  <a:lnTo>
                    <a:pt x="3608" y="5408"/>
                  </a:lnTo>
                  <a:lnTo>
                    <a:pt x="3801" y="5452"/>
                  </a:lnTo>
                  <a:lnTo>
                    <a:pt x="3993" y="5494"/>
                  </a:lnTo>
                  <a:lnTo>
                    <a:pt x="4187" y="5535"/>
                  </a:lnTo>
                  <a:lnTo>
                    <a:pt x="4380" y="5575"/>
                  </a:lnTo>
                  <a:lnTo>
                    <a:pt x="4573" y="5615"/>
                  </a:lnTo>
                  <a:lnTo>
                    <a:pt x="4767" y="5653"/>
                  </a:lnTo>
                  <a:lnTo>
                    <a:pt x="4961" y="5690"/>
                  </a:lnTo>
                  <a:lnTo>
                    <a:pt x="5155" y="5725"/>
                  </a:lnTo>
                  <a:lnTo>
                    <a:pt x="5349" y="5760"/>
                  </a:lnTo>
                  <a:lnTo>
                    <a:pt x="5542" y="5792"/>
                  </a:lnTo>
                  <a:lnTo>
                    <a:pt x="5736" y="5822"/>
                  </a:lnTo>
                  <a:lnTo>
                    <a:pt x="5929" y="5850"/>
                  </a:lnTo>
                  <a:lnTo>
                    <a:pt x="6122" y="5877"/>
                  </a:lnTo>
                  <a:lnTo>
                    <a:pt x="6314" y="5901"/>
                  </a:lnTo>
                  <a:lnTo>
                    <a:pt x="6506" y="5925"/>
                  </a:lnTo>
                  <a:lnTo>
                    <a:pt x="6698" y="5945"/>
                  </a:lnTo>
                  <a:lnTo>
                    <a:pt x="6889" y="5962"/>
                  </a:lnTo>
                  <a:lnTo>
                    <a:pt x="6985" y="5970"/>
                  </a:lnTo>
                  <a:lnTo>
                    <a:pt x="7080" y="5978"/>
                  </a:lnTo>
                  <a:lnTo>
                    <a:pt x="7175" y="5984"/>
                  </a:lnTo>
                  <a:lnTo>
                    <a:pt x="7271" y="5990"/>
                  </a:lnTo>
                  <a:lnTo>
                    <a:pt x="7365" y="5996"/>
                  </a:lnTo>
                  <a:lnTo>
                    <a:pt x="7460" y="6000"/>
                  </a:lnTo>
                  <a:lnTo>
                    <a:pt x="7554" y="6004"/>
                  </a:lnTo>
                  <a:lnTo>
                    <a:pt x="7649" y="6008"/>
                  </a:lnTo>
                  <a:lnTo>
                    <a:pt x="7742" y="6010"/>
                  </a:lnTo>
                  <a:lnTo>
                    <a:pt x="7837" y="6012"/>
                  </a:lnTo>
                  <a:lnTo>
                    <a:pt x="7930" y="6013"/>
                  </a:lnTo>
                  <a:lnTo>
                    <a:pt x="8024" y="6014"/>
                  </a:lnTo>
                  <a:lnTo>
                    <a:pt x="8024" y="6014"/>
                  </a:lnTo>
                  <a:lnTo>
                    <a:pt x="8182" y="6013"/>
                  </a:lnTo>
                  <a:lnTo>
                    <a:pt x="8340" y="6009"/>
                  </a:lnTo>
                  <a:lnTo>
                    <a:pt x="8497" y="6003"/>
                  </a:lnTo>
                  <a:lnTo>
                    <a:pt x="8574" y="6000"/>
                  </a:lnTo>
                  <a:lnTo>
                    <a:pt x="8652" y="5995"/>
                  </a:lnTo>
                  <a:lnTo>
                    <a:pt x="8730" y="5990"/>
                  </a:lnTo>
                  <a:lnTo>
                    <a:pt x="8807" y="5985"/>
                  </a:lnTo>
                  <a:lnTo>
                    <a:pt x="8885" y="5979"/>
                  </a:lnTo>
                  <a:lnTo>
                    <a:pt x="8962" y="5972"/>
                  </a:lnTo>
                  <a:lnTo>
                    <a:pt x="9040" y="5964"/>
                  </a:lnTo>
                  <a:lnTo>
                    <a:pt x="9116" y="5956"/>
                  </a:lnTo>
                  <a:lnTo>
                    <a:pt x="9193" y="5947"/>
                  </a:lnTo>
                  <a:lnTo>
                    <a:pt x="9269" y="5938"/>
                  </a:lnTo>
                  <a:lnTo>
                    <a:pt x="9345" y="5928"/>
                  </a:lnTo>
                  <a:lnTo>
                    <a:pt x="9421" y="5916"/>
                  </a:lnTo>
                  <a:lnTo>
                    <a:pt x="9496" y="5904"/>
                  </a:lnTo>
                  <a:lnTo>
                    <a:pt x="9572" y="5892"/>
                  </a:lnTo>
                  <a:lnTo>
                    <a:pt x="9647" y="5879"/>
                  </a:lnTo>
                  <a:lnTo>
                    <a:pt x="9723" y="5866"/>
                  </a:lnTo>
                  <a:lnTo>
                    <a:pt x="9797" y="5851"/>
                  </a:lnTo>
                  <a:lnTo>
                    <a:pt x="9871" y="5836"/>
                  </a:lnTo>
                  <a:lnTo>
                    <a:pt x="9946" y="5820"/>
                  </a:lnTo>
                  <a:lnTo>
                    <a:pt x="10019" y="5804"/>
                  </a:lnTo>
                  <a:lnTo>
                    <a:pt x="10094" y="5787"/>
                  </a:lnTo>
                  <a:lnTo>
                    <a:pt x="10167" y="5769"/>
                  </a:lnTo>
                  <a:lnTo>
                    <a:pt x="10239" y="5749"/>
                  </a:lnTo>
                  <a:lnTo>
                    <a:pt x="10313" y="5729"/>
                  </a:lnTo>
                  <a:lnTo>
                    <a:pt x="10385" y="5709"/>
                  </a:lnTo>
                  <a:lnTo>
                    <a:pt x="10458" y="5688"/>
                  </a:lnTo>
                  <a:lnTo>
                    <a:pt x="10530" y="5666"/>
                  </a:lnTo>
                  <a:lnTo>
                    <a:pt x="10602" y="5643"/>
                  </a:lnTo>
                  <a:lnTo>
                    <a:pt x="10673" y="5619"/>
                  </a:lnTo>
                  <a:lnTo>
                    <a:pt x="10744" y="5595"/>
                  </a:lnTo>
                  <a:lnTo>
                    <a:pt x="10816" y="5568"/>
                  </a:lnTo>
                  <a:lnTo>
                    <a:pt x="10886" y="5542"/>
                  </a:lnTo>
                  <a:lnTo>
                    <a:pt x="10957" y="5515"/>
                  </a:lnTo>
                  <a:lnTo>
                    <a:pt x="11026" y="5488"/>
                  </a:lnTo>
                  <a:lnTo>
                    <a:pt x="11095" y="5459"/>
                  </a:lnTo>
                  <a:lnTo>
                    <a:pt x="11165" y="5429"/>
                  </a:lnTo>
                  <a:lnTo>
                    <a:pt x="11234" y="5398"/>
                  </a:lnTo>
                  <a:lnTo>
                    <a:pt x="11303" y="5367"/>
                  </a:lnTo>
                  <a:lnTo>
                    <a:pt x="11371" y="5335"/>
                  </a:lnTo>
                  <a:lnTo>
                    <a:pt x="11439" y="5302"/>
                  </a:lnTo>
                  <a:lnTo>
                    <a:pt x="11507" y="5268"/>
                  </a:lnTo>
                  <a:lnTo>
                    <a:pt x="11574" y="5232"/>
                  </a:lnTo>
                  <a:lnTo>
                    <a:pt x="11641" y="5196"/>
                  </a:lnTo>
                  <a:lnTo>
                    <a:pt x="11708" y="5159"/>
                  </a:lnTo>
                  <a:lnTo>
                    <a:pt x="11774" y="5121"/>
                  </a:lnTo>
                  <a:lnTo>
                    <a:pt x="11840" y="5083"/>
                  </a:lnTo>
                  <a:lnTo>
                    <a:pt x="11905" y="5042"/>
                  </a:lnTo>
                  <a:lnTo>
                    <a:pt x="11970" y="5002"/>
                  </a:lnTo>
                  <a:lnTo>
                    <a:pt x="12035" y="4960"/>
                  </a:lnTo>
                  <a:lnTo>
                    <a:pt x="12099" y="4918"/>
                  </a:lnTo>
                  <a:lnTo>
                    <a:pt x="12163" y="4873"/>
                  </a:lnTo>
                  <a:lnTo>
                    <a:pt x="12227" y="4829"/>
                  </a:lnTo>
                  <a:lnTo>
                    <a:pt x="12290" y="4783"/>
                  </a:lnTo>
                  <a:lnTo>
                    <a:pt x="12354" y="4736"/>
                  </a:lnTo>
                  <a:lnTo>
                    <a:pt x="12416" y="4688"/>
                  </a:lnTo>
                  <a:lnTo>
                    <a:pt x="12478" y="4640"/>
                  </a:lnTo>
                  <a:lnTo>
                    <a:pt x="12540" y="4590"/>
                  </a:lnTo>
                  <a:lnTo>
                    <a:pt x="12601" y="4539"/>
                  </a:lnTo>
                  <a:lnTo>
                    <a:pt x="12601" y="4539"/>
                  </a:lnTo>
                  <a:lnTo>
                    <a:pt x="12664" y="4485"/>
                  </a:lnTo>
                  <a:lnTo>
                    <a:pt x="12726" y="4431"/>
                  </a:lnTo>
                  <a:lnTo>
                    <a:pt x="12787" y="4375"/>
                  </a:lnTo>
                  <a:lnTo>
                    <a:pt x="12847" y="4319"/>
                  </a:lnTo>
                  <a:lnTo>
                    <a:pt x="12907" y="4263"/>
                  </a:lnTo>
                  <a:lnTo>
                    <a:pt x="12965" y="4206"/>
                  </a:lnTo>
                  <a:lnTo>
                    <a:pt x="13023" y="4149"/>
                  </a:lnTo>
                  <a:lnTo>
                    <a:pt x="13080" y="4091"/>
                  </a:lnTo>
                  <a:lnTo>
                    <a:pt x="13135" y="4032"/>
                  </a:lnTo>
                  <a:lnTo>
                    <a:pt x="13189" y="3973"/>
                  </a:lnTo>
                  <a:lnTo>
                    <a:pt x="13243" y="3914"/>
                  </a:lnTo>
                  <a:lnTo>
                    <a:pt x="13295" y="3853"/>
                  </a:lnTo>
                  <a:lnTo>
                    <a:pt x="13347" y="3793"/>
                  </a:lnTo>
                  <a:lnTo>
                    <a:pt x="13397" y="3732"/>
                  </a:lnTo>
                  <a:lnTo>
                    <a:pt x="13447" y="3670"/>
                  </a:lnTo>
                  <a:lnTo>
                    <a:pt x="13496" y="3609"/>
                  </a:lnTo>
                  <a:lnTo>
                    <a:pt x="13543" y="3546"/>
                  </a:lnTo>
                  <a:lnTo>
                    <a:pt x="13590" y="3484"/>
                  </a:lnTo>
                  <a:lnTo>
                    <a:pt x="13635" y="3421"/>
                  </a:lnTo>
                  <a:lnTo>
                    <a:pt x="13680" y="3357"/>
                  </a:lnTo>
                  <a:lnTo>
                    <a:pt x="13723" y="3293"/>
                  </a:lnTo>
                  <a:lnTo>
                    <a:pt x="13766" y="3229"/>
                  </a:lnTo>
                  <a:lnTo>
                    <a:pt x="13807" y="3164"/>
                  </a:lnTo>
                  <a:lnTo>
                    <a:pt x="13847" y="3100"/>
                  </a:lnTo>
                  <a:lnTo>
                    <a:pt x="13886" y="3034"/>
                  </a:lnTo>
                  <a:lnTo>
                    <a:pt x="13925" y="2969"/>
                  </a:lnTo>
                  <a:lnTo>
                    <a:pt x="13963" y="2903"/>
                  </a:lnTo>
                  <a:lnTo>
                    <a:pt x="13999" y="2837"/>
                  </a:lnTo>
                  <a:lnTo>
                    <a:pt x="14034" y="2771"/>
                  </a:lnTo>
                  <a:lnTo>
                    <a:pt x="14067" y="2704"/>
                  </a:lnTo>
                  <a:lnTo>
                    <a:pt x="14100" y="2637"/>
                  </a:lnTo>
                  <a:lnTo>
                    <a:pt x="14133" y="2571"/>
                  </a:lnTo>
                  <a:lnTo>
                    <a:pt x="14164" y="2503"/>
                  </a:lnTo>
                  <a:lnTo>
                    <a:pt x="14193" y="2436"/>
                  </a:lnTo>
                  <a:lnTo>
                    <a:pt x="14222" y="2367"/>
                  </a:lnTo>
                  <a:lnTo>
                    <a:pt x="14250" y="2300"/>
                  </a:lnTo>
                  <a:lnTo>
                    <a:pt x="14276" y="2232"/>
                  </a:lnTo>
                  <a:lnTo>
                    <a:pt x="14302" y="2164"/>
                  </a:lnTo>
                  <a:lnTo>
                    <a:pt x="14326" y="2096"/>
                  </a:lnTo>
                  <a:lnTo>
                    <a:pt x="14350" y="2027"/>
                  </a:lnTo>
                  <a:lnTo>
                    <a:pt x="14372" y="1959"/>
                  </a:lnTo>
                  <a:lnTo>
                    <a:pt x="14393" y="1891"/>
                  </a:lnTo>
                  <a:lnTo>
                    <a:pt x="14412" y="1822"/>
                  </a:lnTo>
                  <a:lnTo>
                    <a:pt x="14431" y="1753"/>
                  </a:lnTo>
                  <a:lnTo>
                    <a:pt x="14449" y="1684"/>
                  </a:lnTo>
                  <a:lnTo>
                    <a:pt x="14466" y="1615"/>
                  </a:lnTo>
                  <a:lnTo>
                    <a:pt x="14482" y="1547"/>
                  </a:lnTo>
                  <a:lnTo>
                    <a:pt x="14496" y="1478"/>
                  </a:lnTo>
                  <a:lnTo>
                    <a:pt x="14509" y="1409"/>
                  </a:lnTo>
                  <a:lnTo>
                    <a:pt x="14521" y="1340"/>
                  </a:lnTo>
                  <a:lnTo>
                    <a:pt x="14532" y="1271"/>
                  </a:lnTo>
                  <a:lnTo>
                    <a:pt x="14542" y="1203"/>
                  </a:lnTo>
                  <a:lnTo>
                    <a:pt x="14550" y="1134"/>
                  </a:lnTo>
                  <a:lnTo>
                    <a:pt x="14558" y="1066"/>
                  </a:lnTo>
                  <a:lnTo>
                    <a:pt x="14564" y="996"/>
                  </a:lnTo>
                  <a:lnTo>
                    <a:pt x="14569" y="928"/>
                  </a:lnTo>
                  <a:lnTo>
                    <a:pt x="14573" y="860"/>
                  </a:lnTo>
                  <a:lnTo>
                    <a:pt x="14576" y="792"/>
                  </a:lnTo>
                  <a:lnTo>
                    <a:pt x="14577" y="724"/>
                  </a:lnTo>
                  <a:lnTo>
                    <a:pt x="14578" y="655"/>
                  </a:lnTo>
                  <a:lnTo>
                    <a:pt x="14577" y="588"/>
                  </a:lnTo>
                  <a:lnTo>
                    <a:pt x="14575" y="521"/>
                  </a:lnTo>
                  <a:lnTo>
                    <a:pt x="14572" y="453"/>
                  </a:lnTo>
                  <a:lnTo>
                    <a:pt x="14568" y="386"/>
                  </a:lnTo>
                  <a:lnTo>
                    <a:pt x="14832" y="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5080295" y="1254804"/>
              <a:ext cx="2115465" cy="1329797"/>
            </a:xfrm>
            <a:custGeom>
              <a:avLst/>
              <a:gdLst>
                <a:gd name="T0" fmla="*/ 10920 w 11158"/>
                <a:gd name="T1" fmla="*/ 367 h 7009"/>
                <a:gd name="T2" fmla="*/ 10734 w 11158"/>
                <a:gd name="T3" fmla="*/ 1089 h 7009"/>
                <a:gd name="T4" fmla="*/ 10513 w 11158"/>
                <a:gd name="T5" fmla="*/ 1768 h 7009"/>
                <a:gd name="T6" fmla="*/ 10258 w 11158"/>
                <a:gd name="T7" fmla="*/ 2403 h 7009"/>
                <a:gd name="T8" fmla="*/ 9967 w 11158"/>
                <a:gd name="T9" fmla="*/ 2998 h 7009"/>
                <a:gd name="T10" fmla="*/ 9642 w 11158"/>
                <a:gd name="T11" fmla="*/ 3549 h 7009"/>
                <a:gd name="T12" fmla="*/ 9283 w 11158"/>
                <a:gd name="T13" fmla="*/ 4057 h 7009"/>
                <a:gd name="T14" fmla="*/ 8891 w 11158"/>
                <a:gd name="T15" fmla="*/ 4523 h 7009"/>
                <a:gd name="T16" fmla="*/ 8463 w 11158"/>
                <a:gd name="T17" fmla="*/ 4945 h 7009"/>
                <a:gd name="T18" fmla="*/ 8003 w 11158"/>
                <a:gd name="T19" fmla="*/ 5325 h 7009"/>
                <a:gd name="T20" fmla="*/ 7508 w 11158"/>
                <a:gd name="T21" fmla="*/ 5661 h 7009"/>
                <a:gd name="T22" fmla="*/ 6980 w 11158"/>
                <a:gd name="T23" fmla="*/ 5952 h 7009"/>
                <a:gd name="T24" fmla="*/ 6418 w 11158"/>
                <a:gd name="T25" fmla="*/ 6201 h 7009"/>
                <a:gd name="T26" fmla="*/ 5944 w 11158"/>
                <a:gd name="T27" fmla="*/ 6368 h 7009"/>
                <a:gd name="T28" fmla="*/ 5496 w 11158"/>
                <a:gd name="T29" fmla="*/ 6499 h 7009"/>
                <a:gd name="T30" fmla="*/ 5042 w 11158"/>
                <a:gd name="T31" fmla="*/ 6610 h 7009"/>
                <a:gd name="T32" fmla="*/ 4585 w 11158"/>
                <a:gd name="T33" fmla="*/ 6703 h 7009"/>
                <a:gd name="T34" fmla="*/ 4125 w 11158"/>
                <a:gd name="T35" fmla="*/ 6778 h 7009"/>
                <a:gd name="T36" fmla="*/ 3383 w 11158"/>
                <a:gd name="T37" fmla="*/ 6867 h 7009"/>
                <a:gd name="T38" fmla="*/ 2447 w 11158"/>
                <a:gd name="T39" fmla="*/ 6931 h 7009"/>
                <a:gd name="T40" fmla="*/ 1507 w 11158"/>
                <a:gd name="T41" fmla="*/ 6952 h 7009"/>
                <a:gd name="T42" fmla="*/ 564 w 11158"/>
                <a:gd name="T43" fmla="*/ 6943 h 7009"/>
                <a:gd name="T44" fmla="*/ 0 w 11158"/>
                <a:gd name="T45" fmla="*/ 6983 h 7009"/>
                <a:gd name="T46" fmla="*/ 944 w 11158"/>
                <a:gd name="T47" fmla="*/ 7006 h 7009"/>
                <a:gd name="T48" fmla="*/ 1888 w 11158"/>
                <a:gd name="T49" fmla="*/ 7004 h 7009"/>
                <a:gd name="T50" fmla="*/ 2829 w 11158"/>
                <a:gd name="T51" fmla="*/ 6966 h 7009"/>
                <a:gd name="T52" fmla="*/ 3765 w 11158"/>
                <a:gd name="T53" fmla="*/ 6882 h 7009"/>
                <a:gd name="T54" fmla="*/ 4229 w 11158"/>
                <a:gd name="T55" fmla="*/ 6818 h 7009"/>
                <a:gd name="T56" fmla="*/ 4690 w 11158"/>
                <a:gd name="T57" fmla="*/ 6739 h 7009"/>
                <a:gd name="T58" fmla="*/ 5149 w 11158"/>
                <a:gd name="T59" fmla="*/ 6642 h 7009"/>
                <a:gd name="T60" fmla="*/ 5603 w 11158"/>
                <a:gd name="T61" fmla="*/ 6528 h 7009"/>
                <a:gd name="T62" fmla="*/ 5963 w 11158"/>
                <a:gd name="T63" fmla="*/ 6421 h 7009"/>
                <a:gd name="T64" fmla="*/ 6309 w 11158"/>
                <a:gd name="T65" fmla="*/ 6302 h 7009"/>
                <a:gd name="T66" fmla="*/ 6645 w 11158"/>
                <a:gd name="T67" fmla="*/ 6169 h 7009"/>
                <a:gd name="T68" fmla="*/ 6969 w 11158"/>
                <a:gd name="T69" fmla="*/ 6021 h 7009"/>
                <a:gd name="T70" fmla="*/ 7283 w 11158"/>
                <a:gd name="T71" fmla="*/ 5859 h 7009"/>
                <a:gd name="T72" fmla="*/ 7584 w 11158"/>
                <a:gd name="T73" fmla="*/ 5682 h 7009"/>
                <a:gd name="T74" fmla="*/ 7875 w 11158"/>
                <a:gd name="T75" fmla="*/ 5491 h 7009"/>
                <a:gd name="T76" fmla="*/ 8155 w 11158"/>
                <a:gd name="T77" fmla="*/ 5284 h 7009"/>
                <a:gd name="T78" fmla="*/ 8422 w 11158"/>
                <a:gd name="T79" fmla="*/ 5065 h 7009"/>
                <a:gd name="T80" fmla="*/ 8679 w 11158"/>
                <a:gd name="T81" fmla="*/ 4831 h 7009"/>
                <a:gd name="T82" fmla="*/ 8923 w 11158"/>
                <a:gd name="T83" fmla="*/ 4582 h 7009"/>
                <a:gd name="T84" fmla="*/ 9156 w 11158"/>
                <a:gd name="T85" fmla="*/ 4321 h 7009"/>
                <a:gd name="T86" fmla="*/ 9377 w 11158"/>
                <a:gd name="T87" fmla="*/ 4044 h 7009"/>
                <a:gd name="T88" fmla="*/ 9545 w 11158"/>
                <a:gd name="T89" fmla="*/ 3813 h 7009"/>
                <a:gd name="T90" fmla="*/ 9837 w 11158"/>
                <a:gd name="T91" fmla="*/ 3361 h 7009"/>
                <a:gd name="T92" fmla="*/ 10103 w 11158"/>
                <a:gd name="T93" fmla="*/ 2881 h 7009"/>
                <a:gd name="T94" fmla="*/ 10343 w 11158"/>
                <a:gd name="T95" fmla="*/ 2370 h 7009"/>
                <a:gd name="T96" fmla="*/ 10558 w 11158"/>
                <a:gd name="T97" fmla="*/ 1828 h 7009"/>
                <a:gd name="T98" fmla="*/ 10749 w 11158"/>
                <a:gd name="T99" fmla="*/ 1253 h 7009"/>
                <a:gd name="T100" fmla="*/ 10916 w 11158"/>
                <a:gd name="T101" fmla="*/ 645 h 7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58" h="7009">
                  <a:moveTo>
                    <a:pt x="11158" y="648"/>
                  </a:moveTo>
                  <a:lnTo>
                    <a:pt x="11045" y="0"/>
                  </a:lnTo>
                  <a:lnTo>
                    <a:pt x="10622" y="503"/>
                  </a:lnTo>
                  <a:lnTo>
                    <a:pt x="10920" y="367"/>
                  </a:lnTo>
                  <a:lnTo>
                    <a:pt x="10920" y="367"/>
                  </a:lnTo>
                  <a:lnTo>
                    <a:pt x="10885" y="515"/>
                  </a:lnTo>
                  <a:lnTo>
                    <a:pt x="10850" y="661"/>
                  </a:lnTo>
                  <a:lnTo>
                    <a:pt x="10813" y="805"/>
                  </a:lnTo>
                  <a:lnTo>
                    <a:pt x="10774" y="948"/>
                  </a:lnTo>
                  <a:lnTo>
                    <a:pt x="10734" y="1089"/>
                  </a:lnTo>
                  <a:lnTo>
                    <a:pt x="10692" y="1227"/>
                  </a:lnTo>
                  <a:lnTo>
                    <a:pt x="10650" y="1365"/>
                  </a:lnTo>
                  <a:lnTo>
                    <a:pt x="10606" y="1501"/>
                  </a:lnTo>
                  <a:lnTo>
                    <a:pt x="10559" y="1635"/>
                  </a:lnTo>
                  <a:lnTo>
                    <a:pt x="10513" y="1768"/>
                  </a:lnTo>
                  <a:lnTo>
                    <a:pt x="10465" y="1897"/>
                  </a:lnTo>
                  <a:lnTo>
                    <a:pt x="10415" y="2027"/>
                  </a:lnTo>
                  <a:lnTo>
                    <a:pt x="10363" y="2154"/>
                  </a:lnTo>
                  <a:lnTo>
                    <a:pt x="10311" y="2280"/>
                  </a:lnTo>
                  <a:lnTo>
                    <a:pt x="10258" y="2403"/>
                  </a:lnTo>
                  <a:lnTo>
                    <a:pt x="10202" y="2526"/>
                  </a:lnTo>
                  <a:lnTo>
                    <a:pt x="10145" y="2646"/>
                  </a:lnTo>
                  <a:lnTo>
                    <a:pt x="10088" y="2765"/>
                  </a:lnTo>
                  <a:lnTo>
                    <a:pt x="10027" y="2882"/>
                  </a:lnTo>
                  <a:lnTo>
                    <a:pt x="9967" y="2998"/>
                  </a:lnTo>
                  <a:lnTo>
                    <a:pt x="9905" y="3111"/>
                  </a:lnTo>
                  <a:lnTo>
                    <a:pt x="9841" y="3223"/>
                  </a:lnTo>
                  <a:lnTo>
                    <a:pt x="9776" y="3334"/>
                  </a:lnTo>
                  <a:lnTo>
                    <a:pt x="9711" y="3442"/>
                  </a:lnTo>
                  <a:lnTo>
                    <a:pt x="9642" y="3549"/>
                  </a:lnTo>
                  <a:lnTo>
                    <a:pt x="9574" y="3654"/>
                  </a:lnTo>
                  <a:lnTo>
                    <a:pt x="9503" y="3757"/>
                  </a:lnTo>
                  <a:lnTo>
                    <a:pt x="9431" y="3859"/>
                  </a:lnTo>
                  <a:lnTo>
                    <a:pt x="9359" y="3960"/>
                  </a:lnTo>
                  <a:lnTo>
                    <a:pt x="9283" y="4057"/>
                  </a:lnTo>
                  <a:lnTo>
                    <a:pt x="9208" y="4154"/>
                  </a:lnTo>
                  <a:lnTo>
                    <a:pt x="9130" y="4249"/>
                  </a:lnTo>
                  <a:lnTo>
                    <a:pt x="9052" y="4342"/>
                  </a:lnTo>
                  <a:lnTo>
                    <a:pt x="8972" y="4433"/>
                  </a:lnTo>
                  <a:lnTo>
                    <a:pt x="8891" y="4523"/>
                  </a:lnTo>
                  <a:lnTo>
                    <a:pt x="8807" y="4611"/>
                  </a:lnTo>
                  <a:lnTo>
                    <a:pt x="8724" y="4697"/>
                  </a:lnTo>
                  <a:lnTo>
                    <a:pt x="8638" y="4781"/>
                  </a:lnTo>
                  <a:lnTo>
                    <a:pt x="8552" y="4865"/>
                  </a:lnTo>
                  <a:lnTo>
                    <a:pt x="8463" y="4945"/>
                  </a:lnTo>
                  <a:lnTo>
                    <a:pt x="8374" y="5025"/>
                  </a:lnTo>
                  <a:lnTo>
                    <a:pt x="8283" y="5102"/>
                  </a:lnTo>
                  <a:lnTo>
                    <a:pt x="8191" y="5178"/>
                  </a:lnTo>
                  <a:lnTo>
                    <a:pt x="8097" y="5252"/>
                  </a:lnTo>
                  <a:lnTo>
                    <a:pt x="8003" y="5325"/>
                  </a:lnTo>
                  <a:lnTo>
                    <a:pt x="7906" y="5395"/>
                  </a:lnTo>
                  <a:lnTo>
                    <a:pt x="7809" y="5464"/>
                  </a:lnTo>
                  <a:lnTo>
                    <a:pt x="7710" y="5532"/>
                  </a:lnTo>
                  <a:lnTo>
                    <a:pt x="7610" y="5597"/>
                  </a:lnTo>
                  <a:lnTo>
                    <a:pt x="7508" y="5661"/>
                  </a:lnTo>
                  <a:lnTo>
                    <a:pt x="7404" y="5722"/>
                  </a:lnTo>
                  <a:lnTo>
                    <a:pt x="7301" y="5782"/>
                  </a:lnTo>
                  <a:lnTo>
                    <a:pt x="7195" y="5841"/>
                  </a:lnTo>
                  <a:lnTo>
                    <a:pt x="7088" y="5898"/>
                  </a:lnTo>
                  <a:lnTo>
                    <a:pt x="6980" y="5952"/>
                  </a:lnTo>
                  <a:lnTo>
                    <a:pt x="6869" y="6006"/>
                  </a:lnTo>
                  <a:lnTo>
                    <a:pt x="6759" y="6057"/>
                  </a:lnTo>
                  <a:lnTo>
                    <a:pt x="6646" y="6107"/>
                  </a:lnTo>
                  <a:lnTo>
                    <a:pt x="6532" y="6155"/>
                  </a:lnTo>
                  <a:lnTo>
                    <a:pt x="6418" y="6201"/>
                  </a:lnTo>
                  <a:lnTo>
                    <a:pt x="6301" y="6245"/>
                  </a:lnTo>
                  <a:lnTo>
                    <a:pt x="6183" y="6288"/>
                  </a:lnTo>
                  <a:lnTo>
                    <a:pt x="6065" y="6330"/>
                  </a:lnTo>
                  <a:lnTo>
                    <a:pt x="5944" y="6368"/>
                  </a:lnTo>
                  <a:lnTo>
                    <a:pt x="5944" y="6368"/>
                  </a:lnTo>
                  <a:lnTo>
                    <a:pt x="5855" y="6396"/>
                  </a:lnTo>
                  <a:lnTo>
                    <a:pt x="5765" y="6423"/>
                  </a:lnTo>
                  <a:lnTo>
                    <a:pt x="5676" y="6449"/>
                  </a:lnTo>
                  <a:lnTo>
                    <a:pt x="5585" y="6474"/>
                  </a:lnTo>
                  <a:lnTo>
                    <a:pt x="5496" y="6499"/>
                  </a:lnTo>
                  <a:lnTo>
                    <a:pt x="5405" y="6523"/>
                  </a:lnTo>
                  <a:lnTo>
                    <a:pt x="5315" y="6546"/>
                  </a:lnTo>
                  <a:lnTo>
                    <a:pt x="5224" y="6568"/>
                  </a:lnTo>
                  <a:lnTo>
                    <a:pt x="5132" y="6589"/>
                  </a:lnTo>
                  <a:lnTo>
                    <a:pt x="5042" y="6610"/>
                  </a:lnTo>
                  <a:lnTo>
                    <a:pt x="4950" y="6630"/>
                  </a:lnTo>
                  <a:lnTo>
                    <a:pt x="4860" y="6649"/>
                  </a:lnTo>
                  <a:lnTo>
                    <a:pt x="4768" y="6668"/>
                  </a:lnTo>
                  <a:lnTo>
                    <a:pt x="4677" y="6686"/>
                  </a:lnTo>
                  <a:lnTo>
                    <a:pt x="4585" y="6703"/>
                  </a:lnTo>
                  <a:lnTo>
                    <a:pt x="4493" y="6719"/>
                  </a:lnTo>
                  <a:lnTo>
                    <a:pt x="4401" y="6735"/>
                  </a:lnTo>
                  <a:lnTo>
                    <a:pt x="4309" y="6750"/>
                  </a:lnTo>
                  <a:lnTo>
                    <a:pt x="4217" y="6764"/>
                  </a:lnTo>
                  <a:lnTo>
                    <a:pt x="4125" y="6778"/>
                  </a:lnTo>
                  <a:lnTo>
                    <a:pt x="4032" y="6791"/>
                  </a:lnTo>
                  <a:lnTo>
                    <a:pt x="3940" y="6804"/>
                  </a:lnTo>
                  <a:lnTo>
                    <a:pt x="3755" y="6827"/>
                  </a:lnTo>
                  <a:lnTo>
                    <a:pt x="3569" y="6849"/>
                  </a:lnTo>
                  <a:lnTo>
                    <a:pt x="3383" y="6867"/>
                  </a:lnTo>
                  <a:lnTo>
                    <a:pt x="3196" y="6884"/>
                  </a:lnTo>
                  <a:lnTo>
                    <a:pt x="3009" y="6899"/>
                  </a:lnTo>
                  <a:lnTo>
                    <a:pt x="2822" y="6911"/>
                  </a:lnTo>
                  <a:lnTo>
                    <a:pt x="2634" y="6922"/>
                  </a:lnTo>
                  <a:lnTo>
                    <a:pt x="2447" y="6931"/>
                  </a:lnTo>
                  <a:lnTo>
                    <a:pt x="2259" y="6938"/>
                  </a:lnTo>
                  <a:lnTo>
                    <a:pt x="2071" y="6944"/>
                  </a:lnTo>
                  <a:lnTo>
                    <a:pt x="1883" y="6948"/>
                  </a:lnTo>
                  <a:lnTo>
                    <a:pt x="1695" y="6951"/>
                  </a:lnTo>
                  <a:lnTo>
                    <a:pt x="1507" y="6952"/>
                  </a:lnTo>
                  <a:lnTo>
                    <a:pt x="1318" y="6953"/>
                  </a:lnTo>
                  <a:lnTo>
                    <a:pt x="1130" y="6952"/>
                  </a:lnTo>
                  <a:lnTo>
                    <a:pt x="942" y="6950"/>
                  </a:lnTo>
                  <a:lnTo>
                    <a:pt x="753" y="6947"/>
                  </a:lnTo>
                  <a:lnTo>
                    <a:pt x="564" y="6943"/>
                  </a:lnTo>
                  <a:lnTo>
                    <a:pt x="376" y="6939"/>
                  </a:lnTo>
                  <a:lnTo>
                    <a:pt x="188" y="6934"/>
                  </a:lnTo>
                  <a:lnTo>
                    <a:pt x="0" y="6928"/>
                  </a:lnTo>
                  <a:lnTo>
                    <a:pt x="0" y="6983"/>
                  </a:lnTo>
                  <a:lnTo>
                    <a:pt x="0" y="6983"/>
                  </a:lnTo>
                  <a:lnTo>
                    <a:pt x="188" y="6989"/>
                  </a:lnTo>
                  <a:lnTo>
                    <a:pt x="377" y="6994"/>
                  </a:lnTo>
                  <a:lnTo>
                    <a:pt x="565" y="6999"/>
                  </a:lnTo>
                  <a:lnTo>
                    <a:pt x="755" y="7003"/>
                  </a:lnTo>
                  <a:lnTo>
                    <a:pt x="944" y="7006"/>
                  </a:lnTo>
                  <a:lnTo>
                    <a:pt x="1133" y="7008"/>
                  </a:lnTo>
                  <a:lnTo>
                    <a:pt x="1322" y="7009"/>
                  </a:lnTo>
                  <a:lnTo>
                    <a:pt x="1510" y="7009"/>
                  </a:lnTo>
                  <a:lnTo>
                    <a:pt x="1699" y="7007"/>
                  </a:lnTo>
                  <a:lnTo>
                    <a:pt x="1888" y="7004"/>
                  </a:lnTo>
                  <a:lnTo>
                    <a:pt x="2076" y="7000"/>
                  </a:lnTo>
                  <a:lnTo>
                    <a:pt x="2265" y="6993"/>
                  </a:lnTo>
                  <a:lnTo>
                    <a:pt x="2453" y="6986"/>
                  </a:lnTo>
                  <a:lnTo>
                    <a:pt x="2641" y="6977"/>
                  </a:lnTo>
                  <a:lnTo>
                    <a:pt x="2829" y="6966"/>
                  </a:lnTo>
                  <a:lnTo>
                    <a:pt x="3017" y="6953"/>
                  </a:lnTo>
                  <a:lnTo>
                    <a:pt x="3205" y="6939"/>
                  </a:lnTo>
                  <a:lnTo>
                    <a:pt x="3392" y="6922"/>
                  </a:lnTo>
                  <a:lnTo>
                    <a:pt x="3579" y="6903"/>
                  </a:lnTo>
                  <a:lnTo>
                    <a:pt x="3765" y="6882"/>
                  </a:lnTo>
                  <a:lnTo>
                    <a:pt x="3858" y="6871"/>
                  </a:lnTo>
                  <a:lnTo>
                    <a:pt x="3951" y="6859"/>
                  </a:lnTo>
                  <a:lnTo>
                    <a:pt x="4043" y="6846"/>
                  </a:lnTo>
                  <a:lnTo>
                    <a:pt x="4137" y="6833"/>
                  </a:lnTo>
                  <a:lnTo>
                    <a:pt x="4229" y="6818"/>
                  </a:lnTo>
                  <a:lnTo>
                    <a:pt x="4322" y="6804"/>
                  </a:lnTo>
                  <a:lnTo>
                    <a:pt x="4414" y="6789"/>
                  </a:lnTo>
                  <a:lnTo>
                    <a:pt x="4506" y="6773"/>
                  </a:lnTo>
                  <a:lnTo>
                    <a:pt x="4598" y="6757"/>
                  </a:lnTo>
                  <a:lnTo>
                    <a:pt x="4690" y="6739"/>
                  </a:lnTo>
                  <a:lnTo>
                    <a:pt x="4782" y="6722"/>
                  </a:lnTo>
                  <a:lnTo>
                    <a:pt x="4874" y="6703"/>
                  </a:lnTo>
                  <a:lnTo>
                    <a:pt x="4966" y="6684"/>
                  </a:lnTo>
                  <a:lnTo>
                    <a:pt x="5057" y="6664"/>
                  </a:lnTo>
                  <a:lnTo>
                    <a:pt x="5149" y="6642"/>
                  </a:lnTo>
                  <a:lnTo>
                    <a:pt x="5239" y="6621"/>
                  </a:lnTo>
                  <a:lnTo>
                    <a:pt x="5331" y="6599"/>
                  </a:lnTo>
                  <a:lnTo>
                    <a:pt x="5421" y="6576"/>
                  </a:lnTo>
                  <a:lnTo>
                    <a:pt x="5513" y="6552"/>
                  </a:lnTo>
                  <a:lnTo>
                    <a:pt x="5603" y="6528"/>
                  </a:lnTo>
                  <a:lnTo>
                    <a:pt x="5693" y="6502"/>
                  </a:lnTo>
                  <a:lnTo>
                    <a:pt x="5783" y="6475"/>
                  </a:lnTo>
                  <a:lnTo>
                    <a:pt x="5874" y="6448"/>
                  </a:lnTo>
                  <a:lnTo>
                    <a:pt x="5963" y="6421"/>
                  </a:lnTo>
                  <a:lnTo>
                    <a:pt x="5963" y="6421"/>
                  </a:lnTo>
                  <a:lnTo>
                    <a:pt x="6034" y="6398"/>
                  </a:lnTo>
                  <a:lnTo>
                    <a:pt x="6103" y="6375"/>
                  </a:lnTo>
                  <a:lnTo>
                    <a:pt x="6172" y="6352"/>
                  </a:lnTo>
                  <a:lnTo>
                    <a:pt x="6241" y="6328"/>
                  </a:lnTo>
                  <a:lnTo>
                    <a:pt x="6309" y="6302"/>
                  </a:lnTo>
                  <a:lnTo>
                    <a:pt x="6378" y="6276"/>
                  </a:lnTo>
                  <a:lnTo>
                    <a:pt x="6445" y="6251"/>
                  </a:lnTo>
                  <a:lnTo>
                    <a:pt x="6512" y="6224"/>
                  </a:lnTo>
                  <a:lnTo>
                    <a:pt x="6579" y="6197"/>
                  </a:lnTo>
                  <a:lnTo>
                    <a:pt x="6645" y="6169"/>
                  </a:lnTo>
                  <a:lnTo>
                    <a:pt x="6710" y="6140"/>
                  </a:lnTo>
                  <a:lnTo>
                    <a:pt x="6776" y="6111"/>
                  </a:lnTo>
                  <a:lnTo>
                    <a:pt x="6840" y="6082"/>
                  </a:lnTo>
                  <a:lnTo>
                    <a:pt x="6906" y="6052"/>
                  </a:lnTo>
                  <a:lnTo>
                    <a:pt x="6969" y="6021"/>
                  </a:lnTo>
                  <a:lnTo>
                    <a:pt x="7032" y="5990"/>
                  </a:lnTo>
                  <a:lnTo>
                    <a:pt x="7096" y="5958"/>
                  </a:lnTo>
                  <a:lnTo>
                    <a:pt x="7158" y="5925"/>
                  </a:lnTo>
                  <a:lnTo>
                    <a:pt x="7220" y="5892"/>
                  </a:lnTo>
                  <a:lnTo>
                    <a:pt x="7283" y="5859"/>
                  </a:lnTo>
                  <a:lnTo>
                    <a:pt x="7344" y="5825"/>
                  </a:lnTo>
                  <a:lnTo>
                    <a:pt x="7404" y="5789"/>
                  </a:lnTo>
                  <a:lnTo>
                    <a:pt x="7465" y="5754"/>
                  </a:lnTo>
                  <a:lnTo>
                    <a:pt x="7525" y="5718"/>
                  </a:lnTo>
                  <a:lnTo>
                    <a:pt x="7584" y="5682"/>
                  </a:lnTo>
                  <a:lnTo>
                    <a:pt x="7644" y="5644"/>
                  </a:lnTo>
                  <a:lnTo>
                    <a:pt x="7702" y="5607"/>
                  </a:lnTo>
                  <a:lnTo>
                    <a:pt x="7760" y="5569"/>
                  </a:lnTo>
                  <a:lnTo>
                    <a:pt x="7818" y="5530"/>
                  </a:lnTo>
                  <a:lnTo>
                    <a:pt x="7875" y="5491"/>
                  </a:lnTo>
                  <a:lnTo>
                    <a:pt x="7932" y="5450"/>
                  </a:lnTo>
                  <a:lnTo>
                    <a:pt x="7989" y="5410"/>
                  </a:lnTo>
                  <a:lnTo>
                    <a:pt x="8044" y="5369"/>
                  </a:lnTo>
                  <a:lnTo>
                    <a:pt x="8099" y="5327"/>
                  </a:lnTo>
                  <a:lnTo>
                    <a:pt x="8155" y="5284"/>
                  </a:lnTo>
                  <a:lnTo>
                    <a:pt x="8209" y="5242"/>
                  </a:lnTo>
                  <a:lnTo>
                    <a:pt x="8263" y="5199"/>
                  </a:lnTo>
                  <a:lnTo>
                    <a:pt x="8317" y="5155"/>
                  </a:lnTo>
                  <a:lnTo>
                    <a:pt x="8370" y="5110"/>
                  </a:lnTo>
                  <a:lnTo>
                    <a:pt x="8422" y="5065"/>
                  </a:lnTo>
                  <a:lnTo>
                    <a:pt x="8475" y="5019"/>
                  </a:lnTo>
                  <a:lnTo>
                    <a:pt x="8526" y="4973"/>
                  </a:lnTo>
                  <a:lnTo>
                    <a:pt x="8577" y="4926"/>
                  </a:lnTo>
                  <a:lnTo>
                    <a:pt x="8628" y="4879"/>
                  </a:lnTo>
                  <a:lnTo>
                    <a:pt x="8679" y="4831"/>
                  </a:lnTo>
                  <a:lnTo>
                    <a:pt x="8729" y="4782"/>
                  </a:lnTo>
                  <a:lnTo>
                    <a:pt x="8778" y="4733"/>
                  </a:lnTo>
                  <a:lnTo>
                    <a:pt x="8827" y="4684"/>
                  </a:lnTo>
                  <a:lnTo>
                    <a:pt x="8875" y="4634"/>
                  </a:lnTo>
                  <a:lnTo>
                    <a:pt x="8923" y="4582"/>
                  </a:lnTo>
                  <a:lnTo>
                    <a:pt x="8970" y="4531"/>
                  </a:lnTo>
                  <a:lnTo>
                    <a:pt x="9018" y="4480"/>
                  </a:lnTo>
                  <a:lnTo>
                    <a:pt x="9064" y="4427"/>
                  </a:lnTo>
                  <a:lnTo>
                    <a:pt x="9110" y="4374"/>
                  </a:lnTo>
                  <a:lnTo>
                    <a:pt x="9156" y="4321"/>
                  </a:lnTo>
                  <a:lnTo>
                    <a:pt x="9201" y="4266"/>
                  </a:lnTo>
                  <a:lnTo>
                    <a:pt x="9246" y="4211"/>
                  </a:lnTo>
                  <a:lnTo>
                    <a:pt x="9290" y="4156"/>
                  </a:lnTo>
                  <a:lnTo>
                    <a:pt x="9333" y="4100"/>
                  </a:lnTo>
                  <a:lnTo>
                    <a:pt x="9377" y="4044"/>
                  </a:lnTo>
                  <a:lnTo>
                    <a:pt x="9420" y="3987"/>
                  </a:lnTo>
                  <a:lnTo>
                    <a:pt x="9462" y="3929"/>
                  </a:lnTo>
                  <a:lnTo>
                    <a:pt x="9503" y="3871"/>
                  </a:lnTo>
                  <a:lnTo>
                    <a:pt x="9545" y="3813"/>
                  </a:lnTo>
                  <a:lnTo>
                    <a:pt x="9545" y="3813"/>
                  </a:lnTo>
                  <a:lnTo>
                    <a:pt x="9606" y="3725"/>
                  </a:lnTo>
                  <a:lnTo>
                    <a:pt x="9665" y="3636"/>
                  </a:lnTo>
                  <a:lnTo>
                    <a:pt x="9724" y="3545"/>
                  </a:lnTo>
                  <a:lnTo>
                    <a:pt x="9781" y="3454"/>
                  </a:lnTo>
                  <a:lnTo>
                    <a:pt x="9837" y="3361"/>
                  </a:lnTo>
                  <a:lnTo>
                    <a:pt x="9893" y="3267"/>
                  </a:lnTo>
                  <a:lnTo>
                    <a:pt x="9947" y="3173"/>
                  </a:lnTo>
                  <a:lnTo>
                    <a:pt x="9999" y="3076"/>
                  </a:lnTo>
                  <a:lnTo>
                    <a:pt x="10052" y="2980"/>
                  </a:lnTo>
                  <a:lnTo>
                    <a:pt x="10103" y="2881"/>
                  </a:lnTo>
                  <a:lnTo>
                    <a:pt x="10153" y="2782"/>
                  </a:lnTo>
                  <a:lnTo>
                    <a:pt x="10202" y="2680"/>
                  </a:lnTo>
                  <a:lnTo>
                    <a:pt x="10250" y="2578"/>
                  </a:lnTo>
                  <a:lnTo>
                    <a:pt x="10297" y="2475"/>
                  </a:lnTo>
                  <a:lnTo>
                    <a:pt x="10343" y="2370"/>
                  </a:lnTo>
                  <a:lnTo>
                    <a:pt x="10388" y="2264"/>
                  </a:lnTo>
                  <a:lnTo>
                    <a:pt x="10433" y="2158"/>
                  </a:lnTo>
                  <a:lnTo>
                    <a:pt x="10475" y="2049"/>
                  </a:lnTo>
                  <a:lnTo>
                    <a:pt x="10517" y="1940"/>
                  </a:lnTo>
                  <a:lnTo>
                    <a:pt x="10558" y="1828"/>
                  </a:lnTo>
                  <a:lnTo>
                    <a:pt x="10599" y="1716"/>
                  </a:lnTo>
                  <a:lnTo>
                    <a:pt x="10638" y="1603"/>
                  </a:lnTo>
                  <a:lnTo>
                    <a:pt x="10676" y="1488"/>
                  </a:lnTo>
                  <a:lnTo>
                    <a:pt x="10713" y="1371"/>
                  </a:lnTo>
                  <a:lnTo>
                    <a:pt x="10749" y="1253"/>
                  </a:lnTo>
                  <a:lnTo>
                    <a:pt x="10785" y="1135"/>
                  </a:lnTo>
                  <a:lnTo>
                    <a:pt x="10819" y="1014"/>
                  </a:lnTo>
                  <a:lnTo>
                    <a:pt x="10852" y="892"/>
                  </a:lnTo>
                  <a:lnTo>
                    <a:pt x="10884" y="770"/>
                  </a:lnTo>
                  <a:lnTo>
                    <a:pt x="10916" y="645"/>
                  </a:lnTo>
                  <a:lnTo>
                    <a:pt x="10947" y="519"/>
                  </a:lnTo>
                  <a:lnTo>
                    <a:pt x="10976" y="391"/>
                  </a:lnTo>
                  <a:lnTo>
                    <a:pt x="11158" y="6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1709353" y="5967488"/>
              <a:ext cx="491043" cy="890513"/>
            </a:xfrm>
            <a:custGeom>
              <a:avLst/>
              <a:gdLst>
                <a:gd name="T0" fmla="*/ 2588 w 2588"/>
                <a:gd name="T1" fmla="*/ 0 h 4699"/>
                <a:gd name="T2" fmla="*/ 2588 w 2588"/>
                <a:gd name="T3" fmla="*/ 4674 h 4699"/>
                <a:gd name="T4" fmla="*/ 0 w 2588"/>
                <a:gd name="T5" fmla="*/ 4699 h 4699"/>
                <a:gd name="T6" fmla="*/ 0 w 2588"/>
                <a:gd name="T7" fmla="*/ 25 h 4699"/>
                <a:gd name="T8" fmla="*/ 2588 w 2588"/>
                <a:gd name="T9" fmla="*/ 0 h 4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8" h="4699">
                  <a:moveTo>
                    <a:pt x="2588" y="0"/>
                  </a:moveTo>
                  <a:lnTo>
                    <a:pt x="2588" y="4674"/>
                  </a:lnTo>
                  <a:lnTo>
                    <a:pt x="0" y="4699"/>
                  </a:lnTo>
                  <a:lnTo>
                    <a:pt x="0" y="25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6603855" y="3257463"/>
              <a:ext cx="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761543" y="4118571"/>
            <a:ext cx="552010" cy="883426"/>
            <a:chOff x="2625138" y="3870694"/>
            <a:chExt cx="700674" cy="1121345"/>
          </a:xfrm>
        </p:grpSpPr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2798937" y="4916391"/>
              <a:ext cx="347711" cy="75648"/>
            </a:xfrm>
            <a:custGeom>
              <a:avLst/>
              <a:gdLst>
                <a:gd name="T0" fmla="*/ 1835 w 1835"/>
                <a:gd name="T1" fmla="*/ 198 h 394"/>
                <a:gd name="T2" fmla="*/ 1830 w 1835"/>
                <a:gd name="T3" fmla="*/ 218 h 394"/>
                <a:gd name="T4" fmla="*/ 1816 w 1835"/>
                <a:gd name="T5" fmla="*/ 237 h 394"/>
                <a:gd name="T6" fmla="*/ 1794 w 1835"/>
                <a:gd name="T7" fmla="*/ 256 h 394"/>
                <a:gd name="T8" fmla="*/ 1763 w 1835"/>
                <a:gd name="T9" fmla="*/ 274 h 394"/>
                <a:gd name="T10" fmla="*/ 1725 w 1835"/>
                <a:gd name="T11" fmla="*/ 291 h 394"/>
                <a:gd name="T12" fmla="*/ 1678 w 1835"/>
                <a:gd name="T13" fmla="*/ 307 h 394"/>
                <a:gd name="T14" fmla="*/ 1625 w 1835"/>
                <a:gd name="T15" fmla="*/ 322 h 394"/>
                <a:gd name="T16" fmla="*/ 1567 w 1835"/>
                <a:gd name="T17" fmla="*/ 336 h 394"/>
                <a:gd name="T18" fmla="*/ 1431 w 1835"/>
                <a:gd name="T19" fmla="*/ 361 h 394"/>
                <a:gd name="T20" fmla="*/ 1275 w 1835"/>
                <a:gd name="T21" fmla="*/ 379 h 394"/>
                <a:gd name="T22" fmla="*/ 1102 w 1835"/>
                <a:gd name="T23" fmla="*/ 390 h 394"/>
                <a:gd name="T24" fmla="*/ 917 w 1835"/>
                <a:gd name="T25" fmla="*/ 394 h 394"/>
                <a:gd name="T26" fmla="*/ 823 w 1835"/>
                <a:gd name="T27" fmla="*/ 393 h 394"/>
                <a:gd name="T28" fmla="*/ 644 w 1835"/>
                <a:gd name="T29" fmla="*/ 386 h 394"/>
                <a:gd name="T30" fmla="*/ 479 w 1835"/>
                <a:gd name="T31" fmla="*/ 371 h 394"/>
                <a:gd name="T32" fmla="*/ 334 w 1835"/>
                <a:gd name="T33" fmla="*/ 349 h 394"/>
                <a:gd name="T34" fmla="*/ 238 w 1835"/>
                <a:gd name="T35" fmla="*/ 329 h 394"/>
                <a:gd name="T36" fmla="*/ 182 w 1835"/>
                <a:gd name="T37" fmla="*/ 315 h 394"/>
                <a:gd name="T38" fmla="*/ 132 w 1835"/>
                <a:gd name="T39" fmla="*/ 299 h 394"/>
                <a:gd name="T40" fmla="*/ 90 w 1835"/>
                <a:gd name="T41" fmla="*/ 283 h 394"/>
                <a:gd name="T42" fmla="*/ 55 w 1835"/>
                <a:gd name="T43" fmla="*/ 265 h 394"/>
                <a:gd name="T44" fmla="*/ 29 w 1835"/>
                <a:gd name="T45" fmla="*/ 247 h 394"/>
                <a:gd name="T46" fmla="*/ 10 w 1835"/>
                <a:gd name="T47" fmla="*/ 228 h 394"/>
                <a:gd name="T48" fmla="*/ 1 w 1835"/>
                <a:gd name="T49" fmla="*/ 208 h 394"/>
                <a:gd name="T50" fmla="*/ 0 w 1835"/>
                <a:gd name="T51" fmla="*/ 198 h 394"/>
                <a:gd name="T52" fmla="*/ 5 w 1835"/>
                <a:gd name="T53" fmla="*/ 177 h 394"/>
                <a:gd name="T54" fmla="*/ 18 w 1835"/>
                <a:gd name="T55" fmla="*/ 157 h 394"/>
                <a:gd name="T56" fmla="*/ 41 w 1835"/>
                <a:gd name="T57" fmla="*/ 139 h 394"/>
                <a:gd name="T58" fmla="*/ 72 w 1835"/>
                <a:gd name="T59" fmla="*/ 121 h 394"/>
                <a:gd name="T60" fmla="*/ 110 w 1835"/>
                <a:gd name="T61" fmla="*/ 104 h 394"/>
                <a:gd name="T62" fmla="*/ 157 w 1835"/>
                <a:gd name="T63" fmla="*/ 87 h 394"/>
                <a:gd name="T64" fmla="*/ 209 w 1835"/>
                <a:gd name="T65" fmla="*/ 72 h 394"/>
                <a:gd name="T66" fmla="*/ 268 w 1835"/>
                <a:gd name="T67" fmla="*/ 58 h 394"/>
                <a:gd name="T68" fmla="*/ 404 w 1835"/>
                <a:gd name="T69" fmla="*/ 35 h 394"/>
                <a:gd name="T70" fmla="*/ 560 w 1835"/>
                <a:gd name="T71" fmla="*/ 16 h 394"/>
                <a:gd name="T72" fmla="*/ 732 w 1835"/>
                <a:gd name="T73" fmla="*/ 4 h 394"/>
                <a:gd name="T74" fmla="*/ 917 w 1835"/>
                <a:gd name="T75" fmla="*/ 0 h 394"/>
                <a:gd name="T76" fmla="*/ 1011 w 1835"/>
                <a:gd name="T77" fmla="*/ 1 h 394"/>
                <a:gd name="T78" fmla="*/ 1191 w 1835"/>
                <a:gd name="T79" fmla="*/ 9 h 394"/>
                <a:gd name="T80" fmla="*/ 1354 w 1835"/>
                <a:gd name="T81" fmla="*/ 25 h 394"/>
                <a:gd name="T82" fmla="*/ 1501 w 1835"/>
                <a:gd name="T83" fmla="*/ 46 h 394"/>
                <a:gd name="T84" fmla="*/ 1597 w 1835"/>
                <a:gd name="T85" fmla="*/ 65 h 394"/>
                <a:gd name="T86" fmla="*/ 1653 w 1835"/>
                <a:gd name="T87" fmla="*/ 80 h 394"/>
                <a:gd name="T88" fmla="*/ 1702 w 1835"/>
                <a:gd name="T89" fmla="*/ 95 h 394"/>
                <a:gd name="T90" fmla="*/ 1745 w 1835"/>
                <a:gd name="T91" fmla="*/ 112 h 394"/>
                <a:gd name="T92" fmla="*/ 1779 w 1835"/>
                <a:gd name="T93" fmla="*/ 130 h 394"/>
                <a:gd name="T94" fmla="*/ 1806 w 1835"/>
                <a:gd name="T95" fmla="*/ 148 h 394"/>
                <a:gd name="T96" fmla="*/ 1824 w 1835"/>
                <a:gd name="T97" fmla="*/ 167 h 394"/>
                <a:gd name="T98" fmla="*/ 1834 w 1835"/>
                <a:gd name="T99" fmla="*/ 188 h 394"/>
                <a:gd name="T100" fmla="*/ 1835 w 1835"/>
                <a:gd name="T101" fmla="*/ 19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5" h="394">
                  <a:moveTo>
                    <a:pt x="1835" y="198"/>
                  </a:moveTo>
                  <a:lnTo>
                    <a:pt x="1835" y="198"/>
                  </a:lnTo>
                  <a:lnTo>
                    <a:pt x="1834" y="208"/>
                  </a:lnTo>
                  <a:lnTo>
                    <a:pt x="1830" y="218"/>
                  </a:lnTo>
                  <a:lnTo>
                    <a:pt x="1824" y="228"/>
                  </a:lnTo>
                  <a:lnTo>
                    <a:pt x="1816" y="237"/>
                  </a:lnTo>
                  <a:lnTo>
                    <a:pt x="1806" y="247"/>
                  </a:lnTo>
                  <a:lnTo>
                    <a:pt x="1794" y="256"/>
                  </a:lnTo>
                  <a:lnTo>
                    <a:pt x="1779" y="265"/>
                  </a:lnTo>
                  <a:lnTo>
                    <a:pt x="1763" y="274"/>
                  </a:lnTo>
                  <a:lnTo>
                    <a:pt x="1745" y="283"/>
                  </a:lnTo>
                  <a:lnTo>
                    <a:pt x="1725" y="291"/>
                  </a:lnTo>
                  <a:lnTo>
                    <a:pt x="1702" y="299"/>
                  </a:lnTo>
                  <a:lnTo>
                    <a:pt x="1678" y="307"/>
                  </a:lnTo>
                  <a:lnTo>
                    <a:pt x="1653" y="315"/>
                  </a:lnTo>
                  <a:lnTo>
                    <a:pt x="1625" y="322"/>
                  </a:lnTo>
                  <a:lnTo>
                    <a:pt x="1597" y="329"/>
                  </a:lnTo>
                  <a:lnTo>
                    <a:pt x="1567" y="336"/>
                  </a:lnTo>
                  <a:lnTo>
                    <a:pt x="1501" y="349"/>
                  </a:lnTo>
                  <a:lnTo>
                    <a:pt x="1431" y="361"/>
                  </a:lnTo>
                  <a:lnTo>
                    <a:pt x="1354" y="371"/>
                  </a:lnTo>
                  <a:lnTo>
                    <a:pt x="1275" y="379"/>
                  </a:lnTo>
                  <a:lnTo>
                    <a:pt x="1191" y="386"/>
                  </a:lnTo>
                  <a:lnTo>
                    <a:pt x="1102" y="390"/>
                  </a:lnTo>
                  <a:lnTo>
                    <a:pt x="1011" y="393"/>
                  </a:lnTo>
                  <a:lnTo>
                    <a:pt x="917" y="394"/>
                  </a:lnTo>
                  <a:lnTo>
                    <a:pt x="917" y="394"/>
                  </a:lnTo>
                  <a:lnTo>
                    <a:pt x="823" y="393"/>
                  </a:lnTo>
                  <a:lnTo>
                    <a:pt x="732" y="390"/>
                  </a:lnTo>
                  <a:lnTo>
                    <a:pt x="644" y="386"/>
                  </a:lnTo>
                  <a:lnTo>
                    <a:pt x="560" y="379"/>
                  </a:lnTo>
                  <a:lnTo>
                    <a:pt x="479" y="371"/>
                  </a:lnTo>
                  <a:lnTo>
                    <a:pt x="404" y="361"/>
                  </a:lnTo>
                  <a:lnTo>
                    <a:pt x="334" y="349"/>
                  </a:lnTo>
                  <a:lnTo>
                    <a:pt x="268" y="336"/>
                  </a:lnTo>
                  <a:lnTo>
                    <a:pt x="238" y="329"/>
                  </a:lnTo>
                  <a:lnTo>
                    <a:pt x="209" y="322"/>
                  </a:lnTo>
                  <a:lnTo>
                    <a:pt x="182" y="315"/>
                  </a:lnTo>
                  <a:lnTo>
                    <a:pt x="157" y="307"/>
                  </a:lnTo>
                  <a:lnTo>
                    <a:pt x="132" y="299"/>
                  </a:lnTo>
                  <a:lnTo>
                    <a:pt x="110" y="291"/>
                  </a:lnTo>
                  <a:lnTo>
                    <a:pt x="90" y="283"/>
                  </a:lnTo>
                  <a:lnTo>
                    <a:pt x="72" y="274"/>
                  </a:lnTo>
                  <a:lnTo>
                    <a:pt x="55" y="265"/>
                  </a:lnTo>
                  <a:lnTo>
                    <a:pt x="41" y="256"/>
                  </a:lnTo>
                  <a:lnTo>
                    <a:pt x="29" y="247"/>
                  </a:lnTo>
                  <a:lnTo>
                    <a:pt x="18" y="237"/>
                  </a:lnTo>
                  <a:lnTo>
                    <a:pt x="10" y="228"/>
                  </a:lnTo>
                  <a:lnTo>
                    <a:pt x="5" y="218"/>
                  </a:lnTo>
                  <a:lnTo>
                    <a:pt x="1" y="20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" y="188"/>
                  </a:lnTo>
                  <a:lnTo>
                    <a:pt x="5" y="177"/>
                  </a:lnTo>
                  <a:lnTo>
                    <a:pt x="10" y="167"/>
                  </a:lnTo>
                  <a:lnTo>
                    <a:pt x="18" y="157"/>
                  </a:lnTo>
                  <a:lnTo>
                    <a:pt x="29" y="148"/>
                  </a:lnTo>
                  <a:lnTo>
                    <a:pt x="41" y="139"/>
                  </a:lnTo>
                  <a:lnTo>
                    <a:pt x="55" y="130"/>
                  </a:lnTo>
                  <a:lnTo>
                    <a:pt x="72" y="121"/>
                  </a:lnTo>
                  <a:lnTo>
                    <a:pt x="90" y="112"/>
                  </a:lnTo>
                  <a:lnTo>
                    <a:pt x="110" y="104"/>
                  </a:lnTo>
                  <a:lnTo>
                    <a:pt x="132" y="95"/>
                  </a:lnTo>
                  <a:lnTo>
                    <a:pt x="157" y="87"/>
                  </a:lnTo>
                  <a:lnTo>
                    <a:pt x="182" y="80"/>
                  </a:lnTo>
                  <a:lnTo>
                    <a:pt x="209" y="72"/>
                  </a:lnTo>
                  <a:lnTo>
                    <a:pt x="238" y="65"/>
                  </a:lnTo>
                  <a:lnTo>
                    <a:pt x="268" y="58"/>
                  </a:lnTo>
                  <a:lnTo>
                    <a:pt x="334" y="46"/>
                  </a:lnTo>
                  <a:lnTo>
                    <a:pt x="404" y="35"/>
                  </a:lnTo>
                  <a:lnTo>
                    <a:pt x="479" y="25"/>
                  </a:lnTo>
                  <a:lnTo>
                    <a:pt x="560" y="16"/>
                  </a:lnTo>
                  <a:lnTo>
                    <a:pt x="644" y="9"/>
                  </a:lnTo>
                  <a:lnTo>
                    <a:pt x="732" y="4"/>
                  </a:lnTo>
                  <a:lnTo>
                    <a:pt x="823" y="1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1011" y="1"/>
                  </a:lnTo>
                  <a:lnTo>
                    <a:pt x="1102" y="4"/>
                  </a:lnTo>
                  <a:lnTo>
                    <a:pt x="1191" y="9"/>
                  </a:lnTo>
                  <a:lnTo>
                    <a:pt x="1275" y="16"/>
                  </a:lnTo>
                  <a:lnTo>
                    <a:pt x="1354" y="25"/>
                  </a:lnTo>
                  <a:lnTo>
                    <a:pt x="1431" y="35"/>
                  </a:lnTo>
                  <a:lnTo>
                    <a:pt x="1501" y="46"/>
                  </a:lnTo>
                  <a:lnTo>
                    <a:pt x="1567" y="58"/>
                  </a:lnTo>
                  <a:lnTo>
                    <a:pt x="1597" y="65"/>
                  </a:lnTo>
                  <a:lnTo>
                    <a:pt x="1625" y="72"/>
                  </a:lnTo>
                  <a:lnTo>
                    <a:pt x="1653" y="80"/>
                  </a:lnTo>
                  <a:lnTo>
                    <a:pt x="1678" y="87"/>
                  </a:lnTo>
                  <a:lnTo>
                    <a:pt x="1702" y="95"/>
                  </a:lnTo>
                  <a:lnTo>
                    <a:pt x="1725" y="104"/>
                  </a:lnTo>
                  <a:lnTo>
                    <a:pt x="1745" y="112"/>
                  </a:lnTo>
                  <a:lnTo>
                    <a:pt x="1763" y="121"/>
                  </a:lnTo>
                  <a:lnTo>
                    <a:pt x="1779" y="130"/>
                  </a:lnTo>
                  <a:lnTo>
                    <a:pt x="1794" y="139"/>
                  </a:lnTo>
                  <a:lnTo>
                    <a:pt x="1806" y="148"/>
                  </a:lnTo>
                  <a:lnTo>
                    <a:pt x="1816" y="157"/>
                  </a:lnTo>
                  <a:lnTo>
                    <a:pt x="1824" y="167"/>
                  </a:lnTo>
                  <a:lnTo>
                    <a:pt x="1830" y="177"/>
                  </a:lnTo>
                  <a:lnTo>
                    <a:pt x="1834" y="188"/>
                  </a:lnTo>
                  <a:lnTo>
                    <a:pt x="1835" y="198"/>
                  </a:lnTo>
                  <a:lnTo>
                    <a:pt x="1835" y="19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625138" y="3870694"/>
              <a:ext cx="700674" cy="1070474"/>
              <a:chOff x="1187624" y="2722226"/>
              <a:chExt cx="700674" cy="1070474"/>
            </a:xfrm>
            <a:solidFill>
              <a:srgbClr val="BF7400"/>
            </a:solidFill>
          </p:grpSpPr>
          <p:sp>
            <p:nvSpPr>
              <p:cNvPr id="45" name="Freeform 20"/>
              <p:cNvSpPr>
                <a:spLocks noEditPoints="1"/>
              </p:cNvSpPr>
              <p:nvPr/>
            </p:nvSpPr>
            <p:spPr bwMode="auto">
              <a:xfrm>
                <a:off x="1187624" y="2722226"/>
                <a:ext cx="700674" cy="1070474"/>
              </a:xfrm>
              <a:custGeom>
                <a:avLst/>
                <a:gdLst>
                  <a:gd name="T0" fmla="*/ 3490 w 3526"/>
                  <a:gd name="T1" fmla="*/ 1408 h 5386"/>
                  <a:gd name="T2" fmla="*/ 3352 w 3526"/>
                  <a:gd name="T3" fmla="*/ 999 h 5386"/>
                  <a:gd name="T4" fmla="*/ 3123 w 3526"/>
                  <a:gd name="T5" fmla="*/ 642 h 5386"/>
                  <a:gd name="T6" fmla="*/ 2818 w 3526"/>
                  <a:gd name="T7" fmla="*/ 351 h 5386"/>
                  <a:gd name="T8" fmla="*/ 2449 w 3526"/>
                  <a:gd name="T9" fmla="*/ 139 h 5386"/>
                  <a:gd name="T10" fmla="*/ 2032 w 3526"/>
                  <a:gd name="T11" fmla="*/ 21 h 5386"/>
                  <a:gd name="T12" fmla="*/ 1627 w 3526"/>
                  <a:gd name="T13" fmla="*/ 6 h 5386"/>
                  <a:gd name="T14" fmla="*/ 1198 w 3526"/>
                  <a:gd name="T15" fmla="*/ 93 h 5386"/>
                  <a:gd name="T16" fmla="*/ 813 w 3526"/>
                  <a:gd name="T17" fmla="*/ 278 h 5386"/>
                  <a:gd name="T18" fmla="*/ 487 w 3526"/>
                  <a:gd name="T19" fmla="*/ 547 h 5386"/>
                  <a:gd name="T20" fmla="*/ 234 w 3526"/>
                  <a:gd name="T21" fmla="*/ 886 h 5386"/>
                  <a:gd name="T22" fmla="*/ 68 w 3526"/>
                  <a:gd name="T23" fmla="*/ 1280 h 5386"/>
                  <a:gd name="T24" fmla="*/ 1 w 3526"/>
                  <a:gd name="T25" fmla="*/ 1718 h 5386"/>
                  <a:gd name="T26" fmla="*/ 5 w 3526"/>
                  <a:gd name="T27" fmla="*/ 1997 h 5386"/>
                  <a:gd name="T28" fmla="*/ 163 w 3526"/>
                  <a:gd name="T29" fmla="*/ 2772 h 5386"/>
                  <a:gd name="T30" fmla="*/ 482 w 3526"/>
                  <a:gd name="T31" fmla="*/ 3531 h 5386"/>
                  <a:gd name="T32" fmla="*/ 882 w 3526"/>
                  <a:gd name="T33" fmla="*/ 4222 h 5386"/>
                  <a:gd name="T34" fmla="*/ 1547 w 3526"/>
                  <a:gd name="T35" fmla="*/ 5133 h 5386"/>
                  <a:gd name="T36" fmla="*/ 1926 w 3526"/>
                  <a:gd name="T37" fmla="*/ 5198 h 5386"/>
                  <a:gd name="T38" fmla="*/ 2603 w 3526"/>
                  <a:gd name="T39" fmla="*/ 4285 h 5386"/>
                  <a:gd name="T40" fmla="*/ 3006 w 3526"/>
                  <a:gd name="T41" fmla="*/ 3604 h 5386"/>
                  <a:gd name="T42" fmla="*/ 3337 w 3526"/>
                  <a:gd name="T43" fmla="*/ 2850 h 5386"/>
                  <a:gd name="T44" fmla="*/ 3514 w 3526"/>
                  <a:gd name="T45" fmla="*/ 2073 h 5386"/>
                  <a:gd name="T46" fmla="*/ 3526 w 3526"/>
                  <a:gd name="T47" fmla="*/ 1763 h 5386"/>
                  <a:gd name="T48" fmla="*/ 1327 w 3526"/>
                  <a:gd name="T49" fmla="*/ 3800 h 5386"/>
                  <a:gd name="T50" fmla="*/ 861 w 3526"/>
                  <a:gd name="T51" fmla="*/ 3547 h 5386"/>
                  <a:gd name="T52" fmla="*/ 522 w 3526"/>
                  <a:gd name="T53" fmla="*/ 3144 h 5386"/>
                  <a:gd name="T54" fmla="*/ 585 w 3526"/>
                  <a:gd name="T55" fmla="*/ 3133 h 5386"/>
                  <a:gd name="T56" fmla="*/ 962 w 3526"/>
                  <a:gd name="T57" fmla="*/ 3422 h 5386"/>
                  <a:gd name="T58" fmla="*/ 1414 w 3526"/>
                  <a:gd name="T59" fmla="*/ 3593 h 5386"/>
                  <a:gd name="T60" fmla="*/ 1865 w 3526"/>
                  <a:gd name="T61" fmla="*/ 3627 h 5386"/>
                  <a:gd name="T62" fmla="*/ 2347 w 3526"/>
                  <a:gd name="T63" fmla="*/ 3524 h 5386"/>
                  <a:gd name="T64" fmla="*/ 2764 w 3526"/>
                  <a:gd name="T65" fmla="*/ 3291 h 5386"/>
                  <a:gd name="T66" fmla="*/ 3096 w 3526"/>
                  <a:gd name="T67" fmla="*/ 2951 h 5386"/>
                  <a:gd name="T68" fmla="*/ 2853 w 3526"/>
                  <a:gd name="T69" fmla="*/ 3362 h 5386"/>
                  <a:gd name="T70" fmla="*/ 2445 w 3526"/>
                  <a:gd name="T71" fmla="*/ 3695 h 5386"/>
                  <a:gd name="T72" fmla="*/ 1932 w 3526"/>
                  <a:gd name="T73" fmla="*/ 3859 h 5386"/>
                  <a:gd name="T74" fmla="*/ 1617 w 3526"/>
                  <a:gd name="T75" fmla="*/ 3183 h 5386"/>
                  <a:gd name="T76" fmla="*/ 1272 w 3526"/>
                  <a:gd name="T77" fmla="*/ 3103 h 5386"/>
                  <a:gd name="T78" fmla="*/ 966 w 3526"/>
                  <a:gd name="T79" fmla="*/ 2946 h 5386"/>
                  <a:gd name="T80" fmla="*/ 707 w 3526"/>
                  <a:gd name="T81" fmla="*/ 2723 h 5386"/>
                  <a:gd name="T82" fmla="*/ 509 w 3526"/>
                  <a:gd name="T83" fmla="*/ 2443 h 5386"/>
                  <a:gd name="T84" fmla="*/ 382 w 3526"/>
                  <a:gd name="T85" fmla="*/ 2120 h 5386"/>
                  <a:gd name="T86" fmla="*/ 337 w 3526"/>
                  <a:gd name="T87" fmla="*/ 1763 h 5386"/>
                  <a:gd name="T88" fmla="*/ 373 w 3526"/>
                  <a:gd name="T89" fmla="*/ 1441 h 5386"/>
                  <a:gd name="T90" fmla="*/ 493 w 3526"/>
                  <a:gd name="T91" fmla="*/ 1114 h 5386"/>
                  <a:gd name="T92" fmla="*/ 685 w 3526"/>
                  <a:gd name="T93" fmla="*/ 830 h 5386"/>
                  <a:gd name="T94" fmla="*/ 938 w 3526"/>
                  <a:gd name="T95" fmla="*/ 600 h 5386"/>
                  <a:gd name="T96" fmla="*/ 1240 w 3526"/>
                  <a:gd name="T97" fmla="*/ 435 h 5386"/>
                  <a:gd name="T98" fmla="*/ 1581 w 3526"/>
                  <a:gd name="T99" fmla="*/ 348 h 5386"/>
                  <a:gd name="T100" fmla="*/ 1909 w 3526"/>
                  <a:gd name="T101" fmla="*/ 344 h 5386"/>
                  <a:gd name="T102" fmla="*/ 2254 w 3526"/>
                  <a:gd name="T103" fmla="*/ 423 h 5386"/>
                  <a:gd name="T104" fmla="*/ 2561 w 3526"/>
                  <a:gd name="T105" fmla="*/ 580 h 5386"/>
                  <a:gd name="T106" fmla="*/ 2819 w 3526"/>
                  <a:gd name="T107" fmla="*/ 805 h 5386"/>
                  <a:gd name="T108" fmla="*/ 3017 w 3526"/>
                  <a:gd name="T109" fmla="*/ 1083 h 5386"/>
                  <a:gd name="T110" fmla="*/ 3144 w 3526"/>
                  <a:gd name="T111" fmla="*/ 1407 h 5386"/>
                  <a:gd name="T112" fmla="*/ 3189 w 3526"/>
                  <a:gd name="T113" fmla="*/ 1763 h 5386"/>
                  <a:gd name="T114" fmla="*/ 3153 w 3526"/>
                  <a:gd name="T115" fmla="*/ 2085 h 5386"/>
                  <a:gd name="T116" fmla="*/ 3033 w 3526"/>
                  <a:gd name="T117" fmla="*/ 2413 h 5386"/>
                  <a:gd name="T118" fmla="*/ 2841 w 3526"/>
                  <a:gd name="T119" fmla="*/ 2697 h 5386"/>
                  <a:gd name="T120" fmla="*/ 2589 w 3526"/>
                  <a:gd name="T121" fmla="*/ 2927 h 5386"/>
                  <a:gd name="T122" fmla="*/ 2286 w 3526"/>
                  <a:gd name="T123" fmla="*/ 3091 h 5386"/>
                  <a:gd name="T124" fmla="*/ 1945 w 3526"/>
                  <a:gd name="T125" fmla="*/ 3179 h 5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6" h="5386">
                    <a:moveTo>
                      <a:pt x="3526" y="1763"/>
                    </a:moveTo>
                    <a:lnTo>
                      <a:pt x="3526" y="1763"/>
                    </a:lnTo>
                    <a:lnTo>
                      <a:pt x="3525" y="1718"/>
                    </a:lnTo>
                    <a:lnTo>
                      <a:pt x="3523" y="1673"/>
                    </a:lnTo>
                    <a:lnTo>
                      <a:pt x="3521" y="1627"/>
                    </a:lnTo>
                    <a:lnTo>
                      <a:pt x="3517" y="1583"/>
                    </a:lnTo>
                    <a:lnTo>
                      <a:pt x="3512" y="1539"/>
                    </a:lnTo>
                    <a:lnTo>
                      <a:pt x="3505" y="1495"/>
                    </a:lnTo>
                    <a:lnTo>
                      <a:pt x="3498" y="1451"/>
                    </a:lnTo>
                    <a:lnTo>
                      <a:pt x="3490" y="1408"/>
                    </a:lnTo>
                    <a:lnTo>
                      <a:pt x="3481" y="1365"/>
                    </a:lnTo>
                    <a:lnTo>
                      <a:pt x="3470" y="1323"/>
                    </a:lnTo>
                    <a:lnTo>
                      <a:pt x="3459" y="1280"/>
                    </a:lnTo>
                    <a:lnTo>
                      <a:pt x="3447" y="1239"/>
                    </a:lnTo>
                    <a:lnTo>
                      <a:pt x="3434" y="1198"/>
                    </a:lnTo>
                    <a:lnTo>
                      <a:pt x="3419" y="1158"/>
                    </a:lnTo>
                    <a:lnTo>
                      <a:pt x="3404" y="1116"/>
                    </a:lnTo>
                    <a:lnTo>
                      <a:pt x="3387" y="1077"/>
                    </a:lnTo>
                    <a:lnTo>
                      <a:pt x="3370" y="1038"/>
                    </a:lnTo>
                    <a:lnTo>
                      <a:pt x="3352" y="999"/>
                    </a:lnTo>
                    <a:lnTo>
                      <a:pt x="3333" y="960"/>
                    </a:lnTo>
                    <a:lnTo>
                      <a:pt x="3313" y="923"/>
                    </a:lnTo>
                    <a:lnTo>
                      <a:pt x="3292" y="886"/>
                    </a:lnTo>
                    <a:lnTo>
                      <a:pt x="3271" y="849"/>
                    </a:lnTo>
                    <a:lnTo>
                      <a:pt x="3249" y="813"/>
                    </a:lnTo>
                    <a:lnTo>
                      <a:pt x="3225" y="777"/>
                    </a:lnTo>
                    <a:lnTo>
                      <a:pt x="3200" y="743"/>
                    </a:lnTo>
                    <a:lnTo>
                      <a:pt x="3175" y="708"/>
                    </a:lnTo>
                    <a:lnTo>
                      <a:pt x="3150" y="675"/>
                    </a:lnTo>
                    <a:lnTo>
                      <a:pt x="3123" y="642"/>
                    </a:lnTo>
                    <a:lnTo>
                      <a:pt x="3096" y="609"/>
                    </a:lnTo>
                    <a:lnTo>
                      <a:pt x="3068" y="578"/>
                    </a:lnTo>
                    <a:lnTo>
                      <a:pt x="3040" y="547"/>
                    </a:lnTo>
                    <a:lnTo>
                      <a:pt x="3009" y="517"/>
                    </a:lnTo>
                    <a:lnTo>
                      <a:pt x="2979" y="487"/>
                    </a:lnTo>
                    <a:lnTo>
                      <a:pt x="2948" y="458"/>
                    </a:lnTo>
                    <a:lnTo>
                      <a:pt x="2917" y="430"/>
                    </a:lnTo>
                    <a:lnTo>
                      <a:pt x="2885" y="403"/>
                    </a:lnTo>
                    <a:lnTo>
                      <a:pt x="2851" y="376"/>
                    </a:lnTo>
                    <a:lnTo>
                      <a:pt x="2818" y="351"/>
                    </a:lnTo>
                    <a:lnTo>
                      <a:pt x="2784" y="326"/>
                    </a:lnTo>
                    <a:lnTo>
                      <a:pt x="2749" y="302"/>
                    </a:lnTo>
                    <a:lnTo>
                      <a:pt x="2714" y="278"/>
                    </a:lnTo>
                    <a:lnTo>
                      <a:pt x="2677" y="255"/>
                    </a:lnTo>
                    <a:lnTo>
                      <a:pt x="2640" y="234"/>
                    </a:lnTo>
                    <a:lnTo>
                      <a:pt x="2603" y="213"/>
                    </a:lnTo>
                    <a:lnTo>
                      <a:pt x="2566" y="193"/>
                    </a:lnTo>
                    <a:lnTo>
                      <a:pt x="2528" y="174"/>
                    </a:lnTo>
                    <a:lnTo>
                      <a:pt x="2488" y="156"/>
                    </a:lnTo>
                    <a:lnTo>
                      <a:pt x="2449" y="139"/>
                    </a:lnTo>
                    <a:lnTo>
                      <a:pt x="2410" y="122"/>
                    </a:lnTo>
                    <a:lnTo>
                      <a:pt x="2370" y="107"/>
                    </a:lnTo>
                    <a:lnTo>
                      <a:pt x="2328" y="93"/>
                    </a:lnTo>
                    <a:lnTo>
                      <a:pt x="2287" y="79"/>
                    </a:lnTo>
                    <a:lnTo>
                      <a:pt x="2246" y="67"/>
                    </a:lnTo>
                    <a:lnTo>
                      <a:pt x="2204" y="56"/>
                    </a:lnTo>
                    <a:lnTo>
                      <a:pt x="2162" y="45"/>
                    </a:lnTo>
                    <a:lnTo>
                      <a:pt x="2118" y="36"/>
                    </a:lnTo>
                    <a:lnTo>
                      <a:pt x="2075" y="28"/>
                    </a:lnTo>
                    <a:lnTo>
                      <a:pt x="2032" y="21"/>
                    </a:lnTo>
                    <a:lnTo>
                      <a:pt x="1988" y="15"/>
                    </a:lnTo>
                    <a:lnTo>
                      <a:pt x="1943" y="9"/>
                    </a:lnTo>
                    <a:lnTo>
                      <a:pt x="1899" y="6"/>
                    </a:lnTo>
                    <a:lnTo>
                      <a:pt x="1854" y="3"/>
                    </a:lnTo>
                    <a:lnTo>
                      <a:pt x="1809" y="1"/>
                    </a:lnTo>
                    <a:lnTo>
                      <a:pt x="1763" y="0"/>
                    </a:lnTo>
                    <a:lnTo>
                      <a:pt x="1763" y="0"/>
                    </a:lnTo>
                    <a:lnTo>
                      <a:pt x="1718" y="1"/>
                    </a:lnTo>
                    <a:lnTo>
                      <a:pt x="1673" y="3"/>
                    </a:lnTo>
                    <a:lnTo>
                      <a:pt x="1627" y="6"/>
                    </a:lnTo>
                    <a:lnTo>
                      <a:pt x="1583" y="9"/>
                    </a:lnTo>
                    <a:lnTo>
                      <a:pt x="1539" y="15"/>
                    </a:lnTo>
                    <a:lnTo>
                      <a:pt x="1495" y="21"/>
                    </a:lnTo>
                    <a:lnTo>
                      <a:pt x="1451" y="28"/>
                    </a:lnTo>
                    <a:lnTo>
                      <a:pt x="1408" y="36"/>
                    </a:lnTo>
                    <a:lnTo>
                      <a:pt x="1365" y="45"/>
                    </a:lnTo>
                    <a:lnTo>
                      <a:pt x="1323" y="56"/>
                    </a:lnTo>
                    <a:lnTo>
                      <a:pt x="1280" y="67"/>
                    </a:lnTo>
                    <a:lnTo>
                      <a:pt x="1239" y="79"/>
                    </a:lnTo>
                    <a:lnTo>
                      <a:pt x="1198" y="93"/>
                    </a:lnTo>
                    <a:lnTo>
                      <a:pt x="1157" y="107"/>
                    </a:lnTo>
                    <a:lnTo>
                      <a:pt x="1117" y="122"/>
                    </a:lnTo>
                    <a:lnTo>
                      <a:pt x="1077" y="139"/>
                    </a:lnTo>
                    <a:lnTo>
                      <a:pt x="1038" y="156"/>
                    </a:lnTo>
                    <a:lnTo>
                      <a:pt x="999" y="174"/>
                    </a:lnTo>
                    <a:lnTo>
                      <a:pt x="961" y="193"/>
                    </a:lnTo>
                    <a:lnTo>
                      <a:pt x="923" y="213"/>
                    </a:lnTo>
                    <a:lnTo>
                      <a:pt x="886" y="234"/>
                    </a:lnTo>
                    <a:lnTo>
                      <a:pt x="849" y="255"/>
                    </a:lnTo>
                    <a:lnTo>
                      <a:pt x="813" y="278"/>
                    </a:lnTo>
                    <a:lnTo>
                      <a:pt x="778" y="302"/>
                    </a:lnTo>
                    <a:lnTo>
                      <a:pt x="742" y="326"/>
                    </a:lnTo>
                    <a:lnTo>
                      <a:pt x="708" y="351"/>
                    </a:lnTo>
                    <a:lnTo>
                      <a:pt x="675" y="376"/>
                    </a:lnTo>
                    <a:lnTo>
                      <a:pt x="642" y="403"/>
                    </a:lnTo>
                    <a:lnTo>
                      <a:pt x="610" y="430"/>
                    </a:lnTo>
                    <a:lnTo>
                      <a:pt x="577" y="458"/>
                    </a:lnTo>
                    <a:lnTo>
                      <a:pt x="547" y="487"/>
                    </a:lnTo>
                    <a:lnTo>
                      <a:pt x="517" y="517"/>
                    </a:lnTo>
                    <a:lnTo>
                      <a:pt x="487" y="547"/>
                    </a:lnTo>
                    <a:lnTo>
                      <a:pt x="459" y="578"/>
                    </a:lnTo>
                    <a:lnTo>
                      <a:pt x="431" y="609"/>
                    </a:lnTo>
                    <a:lnTo>
                      <a:pt x="402" y="642"/>
                    </a:lnTo>
                    <a:lnTo>
                      <a:pt x="376" y="675"/>
                    </a:lnTo>
                    <a:lnTo>
                      <a:pt x="350" y="708"/>
                    </a:lnTo>
                    <a:lnTo>
                      <a:pt x="326" y="743"/>
                    </a:lnTo>
                    <a:lnTo>
                      <a:pt x="302" y="777"/>
                    </a:lnTo>
                    <a:lnTo>
                      <a:pt x="278" y="813"/>
                    </a:lnTo>
                    <a:lnTo>
                      <a:pt x="256" y="849"/>
                    </a:lnTo>
                    <a:lnTo>
                      <a:pt x="234" y="886"/>
                    </a:lnTo>
                    <a:lnTo>
                      <a:pt x="213" y="923"/>
                    </a:lnTo>
                    <a:lnTo>
                      <a:pt x="193" y="960"/>
                    </a:lnTo>
                    <a:lnTo>
                      <a:pt x="174" y="999"/>
                    </a:lnTo>
                    <a:lnTo>
                      <a:pt x="156" y="1038"/>
                    </a:lnTo>
                    <a:lnTo>
                      <a:pt x="139" y="1077"/>
                    </a:lnTo>
                    <a:lnTo>
                      <a:pt x="123" y="1116"/>
                    </a:lnTo>
                    <a:lnTo>
                      <a:pt x="108" y="1158"/>
                    </a:lnTo>
                    <a:lnTo>
                      <a:pt x="93" y="1198"/>
                    </a:lnTo>
                    <a:lnTo>
                      <a:pt x="80" y="1239"/>
                    </a:lnTo>
                    <a:lnTo>
                      <a:pt x="68" y="1280"/>
                    </a:lnTo>
                    <a:lnTo>
                      <a:pt x="56" y="1323"/>
                    </a:lnTo>
                    <a:lnTo>
                      <a:pt x="45" y="1365"/>
                    </a:lnTo>
                    <a:lnTo>
                      <a:pt x="36" y="1408"/>
                    </a:lnTo>
                    <a:lnTo>
                      <a:pt x="28" y="1451"/>
                    </a:lnTo>
                    <a:lnTo>
                      <a:pt x="20" y="1495"/>
                    </a:lnTo>
                    <a:lnTo>
                      <a:pt x="14" y="1539"/>
                    </a:lnTo>
                    <a:lnTo>
                      <a:pt x="9" y="1583"/>
                    </a:lnTo>
                    <a:lnTo>
                      <a:pt x="5" y="1627"/>
                    </a:lnTo>
                    <a:lnTo>
                      <a:pt x="3" y="1673"/>
                    </a:lnTo>
                    <a:lnTo>
                      <a:pt x="1" y="1718"/>
                    </a:lnTo>
                    <a:lnTo>
                      <a:pt x="0" y="1763"/>
                    </a:lnTo>
                    <a:lnTo>
                      <a:pt x="0" y="1763"/>
                    </a:lnTo>
                    <a:lnTo>
                      <a:pt x="1" y="1805"/>
                    </a:lnTo>
                    <a:lnTo>
                      <a:pt x="1" y="1805"/>
                    </a:lnTo>
                    <a:lnTo>
                      <a:pt x="0" y="1844"/>
                    </a:lnTo>
                    <a:lnTo>
                      <a:pt x="0" y="1844"/>
                    </a:lnTo>
                    <a:lnTo>
                      <a:pt x="1" y="1882"/>
                    </a:lnTo>
                    <a:lnTo>
                      <a:pt x="2" y="1920"/>
                    </a:lnTo>
                    <a:lnTo>
                      <a:pt x="3" y="1958"/>
                    </a:lnTo>
                    <a:lnTo>
                      <a:pt x="5" y="1997"/>
                    </a:lnTo>
                    <a:lnTo>
                      <a:pt x="11" y="2073"/>
                    </a:lnTo>
                    <a:lnTo>
                      <a:pt x="20" y="2150"/>
                    </a:lnTo>
                    <a:lnTo>
                      <a:pt x="31" y="2228"/>
                    </a:lnTo>
                    <a:lnTo>
                      <a:pt x="44" y="2305"/>
                    </a:lnTo>
                    <a:lnTo>
                      <a:pt x="60" y="2383"/>
                    </a:lnTo>
                    <a:lnTo>
                      <a:pt x="77" y="2460"/>
                    </a:lnTo>
                    <a:lnTo>
                      <a:pt x="96" y="2539"/>
                    </a:lnTo>
                    <a:lnTo>
                      <a:pt x="116" y="2616"/>
                    </a:lnTo>
                    <a:lnTo>
                      <a:pt x="139" y="2694"/>
                    </a:lnTo>
                    <a:lnTo>
                      <a:pt x="163" y="2772"/>
                    </a:lnTo>
                    <a:lnTo>
                      <a:pt x="189" y="2850"/>
                    </a:lnTo>
                    <a:lnTo>
                      <a:pt x="216" y="2926"/>
                    </a:lnTo>
                    <a:lnTo>
                      <a:pt x="246" y="3004"/>
                    </a:lnTo>
                    <a:lnTo>
                      <a:pt x="276" y="3080"/>
                    </a:lnTo>
                    <a:lnTo>
                      <a:pt x="308" y="3156"/>
                    </a:lnTo>
                    <a:lnTo>
                      <a:pt x="340" y="3233"/>
                    </a:lnTo>
                    <a:lnTo>
                      <a:pt x="374" y="3307"/>
                    </a:lnTo>
                    <a:lnTo>
                      <a:pt x="410" y="3383"/>
                    </a:lnTo>
                    <a:lnTo>
                      <a:pt x="446" y="3457"/>
                    </a:lnTo>
                    <a:lnTo>
                      <a:pt x="482" y="3531"/>
                    </a:lnTo>
                    <a:lnTo>
                      <a:pt x="520" y="3604"/>
                    </a:lnTo>
                    <a:lnTo>
                      <a:pt x="558" y="3675"/>
                    </a:lnTo>
                    <a:lnTo>
                      <a:pt x="598" y="3748"/>
                    </a:lnTo>
                    <a:lnTo>
                      <a:pt x="637" y="3818"/>
                    </a:lnTo>
                    <a:lnTo>
                      <a:pt x="677" y="3888"/>
                    </a:lnTo>
                    <a:lnTo>
                      <a:pt x="717" y="3957"/>
                    </a:lnTo>
                    <a:lnTo>
                      <a:pt x="759" y="4025"/>
                    </a:lnTo>
                    <a:lnTo>
                      <a:pt x="800" y="4092"/>
                    </a:lnTo>
                    <a:lnTo>
                      <a:pt x="841" y="4157"/>
                    </a:lnTo>
                    <a:lnTo>
                      <a:pt x="882" y="4222"/>
                    </a:lnTo>
                    <a:lnTo>
                      <a:pt x="923" y="4285"/>
                    </a:lnTo>
                    <a:lnTo>
                      <a:pt x="965" y="4347"/>
                    </a:lnTo>
                    <a:lnTo>
                      <a:pt x="1046" y="4468"/>
                    </a:lnTo>
                    <a:lnTo>
                      <a:pt x="1127" y="4583"/>
                    </a:lnTo>
                    <a:lnTo>
                      <a:pt x="1205" y="4693"/>
                    </a:lnTo>
                    <a:lnTo>
                      <a:pt x="1281" y="4795"/>
                    </a:lnTo>
                    <a:lnTo>
                      <a:pt x="1354" y="4891"/>
                    </a:lnTo>
                    <a:lnTo>
                      <a:pt x="1423" y="4979"/>
                    </a:lnTo>
                    <a:lnTo>
                      <a:pt x="1488" y="5061"/>
                    </a:lnTo>
                    <a:lnTo>
                      <a:pt x="1547" y="5133"/>
                    </a:lnTo>
                    <a:lnTo>
                      <a:pt x="1600" y="5198"/>
                    </a:lnTo>
                    <a:lnTo>
                      <a:pt x="1648" y="5254"/>
                    </a:lnTo>
                    <a:lnTo>
                      <a:pt x="1688" y="5300"/>
                    </a:lnTo>
                    <a:lnTo>
                      <a:pt x="1743" y="5364"/>
                    </a:lnTo>
                    <a:lnTo>
                      <a:pt x="1763" y="5386"/>
                    </a:lnTo>
                    <a:lnTo>
                      <a:pt x="1763" y="5386"/>
                    </a:lnTo>
                    <a:lnTo>
                      <a:pt x="1783" y="5364"/>
                    </a:lnTo>
                    <a:lnTo>
                      <a:pt x="1839" y="5300"/>
                    </a:lnTo>
                    <a:lnTo>
                      <a:pt x="1879" y="5254"/>
                    </a:lnTo>
                    <a:lnTo>
                      <a:pt x="1926" y="5198"/>
                    </a:lnTo>
                    <a:lnTo>
                      <a:pt x="1979" y="5133"/>
                    </a:lnTo>
                    <a:lnTo>
                      <a:pt x="2039" y="5061"/>
                    </a:lnTo>
                    <a:lnTo>
                      <a:pt x="2103" y="4979"/>
                    </a:lnTo>
                    <a:lnTo>
                      <a:pt x="2172" y="4891"/>
                    </a:lnTo>
                    <a:lnTo>
                      <a:pt x="2245" y="4795"/>
                    </a:lnTo>
                    <a:lnTo>
                      <a:pt x="2321" y="4693"/>
                    </a:lnTo>
                    <a:lnTo>
                      <a:pt x="2400" y="4583"/>
                    </a:lnTo>
                    <a:lnTo>
                      <a:pt x="2480" y="4468"/>
                    </a:lnTo>
                    <a:lnTo>
                      <a:pt x="2562" y="4347"/>
                    </a:lnTo>
                    <a:lnTo>
                      <a:pt x="2603" y="4285"/>
                    </a:lnTo>
                    <a:lnTo>
                      <a:pt x="2644" y="4222"/>
                    </a:lnTo>
                    <a:lnTo>
                      <a:pt x="2685" y="4157"/>
                    </a:lnTo>
                    <a:lnTo>
                      <a:pt x="2727" y="4092"/>
                    </a:lnTo>
                    <a:lnTo>
                      <a:pt x="2768" y="4025"/>
                    </a:lnTo>
                    <a:lnTo>
                      <a:pt x="2809" y="3957"/>
                    </a:lnTo>
                    <a:lnTo>
                      <a:pt x="2849" y="3888"/>
                    </a:lnTo>
                    <a:lnTo>
                      <a:pt x="2890" y="3818"/>
                    </a:lnTo>
                    <a:lnTo>
                      <a:pt x="2929" y="3748"/>
                    </a:lnTo>
                    <a:lnTo>
                      <a:pt x="2968" y="3675"/>
                    </a:lnTo>
                    <a:lnTo>
                      <a:pt x="3006" y="3604"/>
                    </a:lnTo>
                    <a:lnTo>
                      <a:pt x="3045" y="3531"/>
                    </a:lnTo>
                    <a:lnTo>
                      <a:pt x="3081" y="3457"/>
                    </a:lnTo>
                    <a:lnTo>
                      <a:pt x="3117" y="3383"/>
                    </a:lnTo>
                    <a:lnTo>
                      <a:pt x="3152" y="3307"/>
                    </a:lnTo>
                    <a:lnTo>
                      <a:pt x="3186" y="3233"/>
                    </a:lnTo>
                    <a:lnTo>
                      <a:pt x="3219" y="3156"/>
                    </a:lnTo>
                    <a:lnTo>
                      <a:pt x="3251" y="3080"/>
                    </a:lnTo>
                    <a:lnTo>
                      <a:pt x="3281" y="3004"/>
                    </a:lnTo>
                    <a:lnTo>
                      <a:pt x="3310" y="2926"/>
                    </a:lnTo>
                    <a:lnTo>
                      <a:pt x="3337" y="2850"/>
                    </a:lnTo>
                    <a:lnTo>
                      <a:pt x="3363" y="2772"/>
                    </a:lnTo>
                    <a:lnTo>
                      <a:pt x="3387" y="2694"/>
                    </a:lnTo>
                    <a:lnTo>
                      <a:pt x="3411" y="2616"/>
                    </a:lnTo>
                    <a:lnTo>
                      <a:pt x="3431" y="2539"/>
                    </a:lnTo>
                    <a:lnTo>
                      <a:pt x="3450" y="2460"/>
                    </a:lnTo>
                    <a:lnTo>
                      <a:pt x="3467" y="2383"/>
                    </a:lnTo>
                    <a:lnTo>
                      <a:pt x="3482" y="2305"/>
                    </a:lnTo>
                    <a:lnTo>
                      <a:pt x="3495" y="2228"/>
                    </a:lnTo>
                    <a:lnTo>
                      <a:pt x="3506" y="2150"/>
                    </a:lnTo>
                    <a:lnTo>
                      <a:pt x="3514" y="2073"/>
                    </a:lnTo>
                    <a:lnTo>
                      <a:pt x="3521" y="1997"/>
                    </a:lnTo>
                    <a:lnTo>
                      <a:pt x="3523" y="1958"/>
                    </a:lnTo>
                    <a:lnTo>
                      <a:pt x="3524" y="1920"/>
                    </a:lnTo>
                    <a:lnTo>
                      <a:pt x="3525" y="1882"/>
                    </a:lnTo>
                    <a:lnTo>
                      <a:pt x="3526" y="1844"/>
                    </a:lnTo>
                    <a:lnTo>
                      <a:pt x="3526" y="1844"/>
                    </a:lnTo>
                    <a:lnTo>
                      <a:pt x="3525" y="1805"/>
                    </a:lnTo>
                    <a:lnTo>
                      <a:pt x="3525" y="1805"/>
                    </a:lnTo>
                    <a:lnTo>
                      <a:pt x="3526" y="1763"/>
                    </a:lnTo>
                    <a:lnTo>
                      <a:pt x="3526" y="1763"/>
                    </a:lnTo>
                    <a:close/>
                    <a:moveTo>
                      <a:pt x="1763" y="3869"/>
                    </a:moveTo>
                    <a:lnTo>
                      <a:pt x="1763" y="3869"/>
                    </a:lnTo>
                    <a:lnTo>
                      <a:pt x="1707" y="3868"/>
                    </a:lnTo>
                    <a:lnTo>
                      <a:pt x="1651" y="3864"/>
                    </a:lnTo>
                    <a:lnTo>
                      <a:pt x="1594" y="3859"/>
                    </a:lnTo>
                    <a:lnTo>
                      <a:pt x="1540" y="3851"/>
                    </a:lnTo>
                    <a:lnTo>
                      <a:pt x="1486" y="3841"/>
                    </a:lnTo>
                    <a:lnTo>
                      <a:pt x="1432" y="3829"/>
                    </a:lnTo>
                    <a:lnTo>
                      <a:pt x="1379" y="3816"/>
                    </a:lnTo>
                    <a:lnTo>
                      <a:pt x="1327" y="3800"/>
                    </a:lnTo>
                    <a:lnTo>
                      <a:pt x="1276" y="3783"/>
                    </a:lnTo>
                    <a:lnTo>
                      <a:pt x="1226" y="3764"/>
                    </a:lnTo>
                    <a:lnTo>
                      <a:pt x="1177" y="3742"/>
                    </a:lnTo>
                    <a:lnTo>
                      <a:pt x="1129" y="3720"/>
                    </a:lnTo>
                    <a:lnTo>
                      <a:pt x="1081" y="3695"/>
                    </a:lnTo>
                    <a:lnTo>
                      <a:pt x="1035" y="3668"/>
                    </a:lnTo>
                    <a:lnTo>
                      <a:pt x="990" y="3640"/>
                    </a:lnTo>
                    <a:lnTo>
                      <a:pt x="946" y="3611"/>
                    </a:lnTo>
                    <a:lnTo>
                      <a:pt x="903" y="3580"/>
                    </a:lnTo>
                    <a:lnTo>
                      <a:pt x="861" y="3547"/>
                    </a:lnTo>
                    <a:lnTo>
                      <a:pt x="821" y="3513"/>
                    </a:lnTo>
                    <a:lnTo>
                      <a:pt x="782" y="3476"/>
                    </a:lnTo>
                    <a:lnTo>
                      <a:pt x="744" y="3440"/>
                    </a:lnTo>
                    <a:lnTo>
                      <a:pt x="708" y="3401"/>
                    </a:lnTo>
                    <a:lnTo>
                      <a:pt x="673" y="3362"/>
                    </a:lnTo>
                    <a:lnTo>
                      <a:pt x="640" y="3320"/>
                    </a:lnTo>
                    <a:lnTo>
                      <a:pt x="608" y="3278"/>
                    </a:lnTo>
                    <a:lnTo>
                      <a:pt x="577" y="3235"/>
                    </a:lnTo>
                    <a:lnTo>
                      <a:pt x="549" y="3190"/>
                    </a:lnTo>
                    <a:lnTo>
                      <a:pt x="522" y="3144"/>
                    </a:lnTo>
                    <a:lnTo>
                      <a:pt x="497" y="3097"/>
                    </a:lnTo>
                    <a:lnTo>
                      <a:pt x="473" y="3050"/>
                    </a:lnTo>
                    <a:lnTo>
                      <a:pt x="451" y="3001"/>
                    </a:lnTo>
                    <a:lnTo>
                      <a:pt x="431" y="2951"/>
                    </a:lnTo>
                    <a:lnTo>
                      <a:pt x="431" y="2951"/>
                    </a:lnTo>
                    <a:lnTo>
                      <a:pt x="460" y="2989"/>
                    </a:lnTo>
                    <a:lnTo>
                      <a:pt x="489" y="3027"/>
                    </a:lnTo>
                    <a:lnTo>
                      <a:pt x="520" y="3063"/>
                    </a:lnTo>
                    <a:lnTo>
                      <a:pt x="551" y="3098"/>
                    </a:lnTo>
                    <a:lnTo>
                      <a:pt x="585" y="3133"/>
                    </a:lnTo>
                    <a:lnTo>
                      <a:pt x="618" y="3166"/>
                    </a:lnTo>
                    <a:lnTo>
                      <a:pt x="653" y="3199"/>
                    </a:lnTo>
                    <a:lnTo>
                      <a:pt x="688" y="3231"/>
                    </a:lnTo>
                    <a:lnTo>
                      <a:pt x="724" y="3261"/>
                    </a:lnTo>
                    <a:lnTo>
                      <a:pt x="763" y="3291"/>
                    </a:lnTo>
                    <a:lnTo>
                      <a:pt x="801" y="3319"/>
                    </a:lnTo>
                    <a:lnTo>
                      <a:pt x="840" y="3347"/>
                    </a:lnTo>
                    <a:lnTo>
                      <a:pt x="879" y="3373"/>
                    </a:lnTo>
                    <a:lnTo>
                      <a:pt x="920" y="3398"/>
                    </a:lnTo>
                    <a:lnTo>
                      <a:pt x="962" y="3422"/>
                    </a:lnTo>
                    <a:lnTo>
                      <a:pt x="1004" y="3445"/>
                    </a:lnTo>
                    <a:lnTo>
                      <a:pt x="1047" y="3466"/>
                    </a:lnTo>
                    <a:lnTo>
                      <a:pt x="1090" y="3487"/>
                    </a:lnTo>
                    <a:lnTo>
                      <a:pt x="1135" y="3506"/>
                    </a:lnTo>
                    <a:lnTo>
                      <a:pt x="1180" y="3524"/>
                    </a:lnTo>
                    <a:lnTo>
                      <a:pt x="1225" y="3541"/>
                    </a:lnTo>
                    <a:lnTo>
                      <a:pt x="1271" y="3556"/>
                    </a:lnTo>
                    <a:lnTo>
                      <a:pt x="1319" y="3570"/>
                    </a:lnTo>
                    <a:lnTo>
                      <a:pt x="1366" y="3582"/>
                    </a:lnTo>
                    <a:lnTo>
                      <a:pt x="1414" y="3593"/>
                    </a:lnTo>
                    <a:lnTo>
                      <a:pt x="1463" y="3603"/>
                    </a:lnTo>
                    <a:lnTo>
                      <a:pt x="1512" y="3611"/>
                    </a:lnTo>
                    <a:lnTo>
                      <a:pt x="1561" y="3618"/>
                    </a:lnTo>
                    <a:lnTo>
                      <a:pt x="1610" y="3623"/>
                    </a:lnTo>
                    <a:lnTo>
                      <a:pt x="1662" y="3627"/>
                    </a:lnTo>
                    <a:lnTo>
                      <a:pt x="1712" y="3630"/>
                    </a:lnTo>
                    <a:lnTo>
                      <a:pt x="1763" y="3630"/>
                    </a:lnTo>
                    <a:lnTo>
                      <a:pt x="1763" y="3630"/>
                    </a:lnTo>
                    <a:lnTo>
                      <a:pt x="1815" y="3630"/>
                    </a:lnTo>
                    <a:lnTo>
                      <a:pt x="1865" y="3627"/>
                    </a:lnTo>
                    <a:lnTo>
                      <a:pt x="1915" y="3623"/>
                    </a:lnTo>
                    <a:lnTo>
                      <a:pt x="1965" y="3618"/>
                    </a:lnTo>
                    <a:lnTo>
                      <a:pt x="2015" y="3611"/>
                    </a:lnTo>
                    <a:lnTo>
                      <a:pt x="2064" y="3603"/>
                    </a:lnTo>
                    <a:lnTo>
                      <a:pt x="2112" y="3593"/>
                    </a:lnTo>
                    <a:lnTo>
                      <a:pt x="2161" y="3582"/>
                    </a:lnTo>
                    <a:lnTo>
                      <a:pt x="2208" y="3570"/>
                    </a:lnTo>
                    <a:lnTo>
                      <a:pt x="2255" y="3556"/>
                    </a:lnTo>
                    <a:lnTo>
                      <a:pt x="2301" y="3541"/>
                    </a:lnTo>
                    <a:lnTo>
                      <a:pt x="2347" y="3524"/>
                    </a:lnTo>
                    <a:lnTo>
                      <a:pt x="2392" y="3506"/>
                    </a:lnTo>
                    <a:lnTo>
                      <a:pt x="2436" y="3487"/>
                    </a:lnTo>
                    <a:lnTo>
                      <a:pt x="2479" y="3466"/>
                    </a:lnTo>
                    <a:lnTo>
                      <a:pt x="2523" y="3445"/>
                    </a:lnTo>
                    <a:lnTo>
                      <a:pt x="2565" y="3422"/>
                    </a:lnTo>
                    <a:lnTo>
                      <a:pt x="2606" y="3398"/>
                    </a:lnTo>
                    <a:lnTo>
                      <a:pt x="2647" y="3373"/>
                    </a:lnTo>
                    <a:lnTo>
                      <a:pt x="2687" y="3347"/>
                    </a:lnTo>
                    <a:lnTo>
                      <a:pt x="2726" y="3319"/>
                    </a:lnTo>
                    <a:lnTo>
                      <a:pt x="2764" y="3291"/>
                    </a:lnTo>
                    <a:lnTo>
                      <a:pt x="2801" y="3261"/>
                    </a:lnTo>
                    <a:lnTo>
                      <a:pt x="2838" y="3231"/>
                    </a:lnTo>
                    <a:lnTo>
                      <a:pt x="2874" y="3199"/>
                    </a:lnTo>
                    <a:lnTo>
                      <a:pt x="2909" y="3166"/>
                    </a:lnTo>
                    <a:lnTo>
                      <a:pt x="2942" y="3133"/>
                    </a:lnTo>
                    <a:lnTo>
                      <a:pt x="2975" y="3098"/>
                    </a:lnTo>
                    <a:lnTo>
                      <a:pt x="3006" y="3063"/>
                    </a:lnTo>
                    <a:lnTo>
                      <a:pt x="3038" y="3027"/>
                    </a:lnTo>
                    <a:lnTo>
                      <a:pt x="3067" y="2989"/>
                    </a:lnTo>
                    <a:lnTo>
                      <a:pt x="3096" y="2951"/>
                    </a:lnTo>
                    <a:lnTo>
                      <a:pt x="3096" y="2951"/>
                    </a:lnTo>
                    <a:lnTo>
                      <a:pt x="3076" y="3001"/>
                    </a:lnTo>
                    <a:lnTo>
                      <a:pt x="3054" y="3050"/>
                    </a:lnTo>
                    <a:lnTo>
                      <a:pt x="3029" y="3097"/>
                    </a:lnTo>
                    <a:lnTo>
                      <a:pt x="3004" y="3144"/>
                    </a:lnTo>
                    <a:lnTo>
                      <a:pt x="2977" y="3190"/>
                    </a:lnTo>
                    <a:lnTo>
                      <a:pt x="2949" y="3235"/>
                    </a:lnTo>
                    <a:lnTo>
                      <a:pt x="2918" y="3278"/>
                    </a:lnTo>
                    <a:lnTo>
                      <a:pt x="2887" y="3320"/>
                    </a:lnTo>
                    <a:lnTo>
                      <a:pt x="2853" y="3362"/>
                    </a:lnTo>
                    <a:lnTo>
                      <a:pt x="2818" y="3401"/>
                    </a:lnTo>
                    <a:lnTo>
                      <a:pt x="2782" y="3440"/>
                    </a:lnTo>
                    <a:lnTo>
                      <a:pt x="2744" y="3476"/>
                    </a:lnTo>
                    <a:lnTo>
                      <a:pt x="2706" y="3513"/>
                    </a:lnTo>
                    <a:lnTo>
                      <a:pt x="2665" y="3547"/>
                    </a:lnTo>
                    <a:lnTo>
                      <a:pt x="2623" y="3580"/>
                    </a:lnTo>
                    <a:lnTo>
                      <a:pt x="2581" y="3611"/>
                    </a:lnTo>
                    <a:lnTo>
                      <a:pt x="2537" y="3640"/>
                    </a:lnTo>
                    <a:lnTo>
                      <a:pt x="2491" y="3668"/>
                    </a:lnTo>
                    <a:lnTo>
                      <a:pt x="2445" y="3695"/>
                    </a:lnTo>
                    <a:lnTo>
                      <a:pt x="2398" y="3720"/>
                    </a:lnTo>
                    <a:lnTo>
                      <a:pt x="2350" y="3742"/>
                    </a:lnTo>
                    <a:lnTo>
                      <a:pt x="2300" y="3764"/>
                    </a:lnTo>
                    <a:lnTo>
                      <a:pt x="2250" y="3783"/>
                    </a:lnTo>
                    <a:lnTo>
                      <a:pt x="2199" y="3800"/>
                    </a:lnTo>
                    <a:lnTo>
                      <a:pt x="2147" y="3816"/>
                    </a:lnTo>
                    <a:lnTo>
                      <a:pt x="2094" y="3829"/>
                    </a:lnTo>
                    <a:lnTo>
                      <a:pt x="2041" y="3841"/>
                    </a:lnTo>
                    <a:lnTo>
                      <a:pt x="1987" y="3851"/>
                    </a:lnTo>
                    <a:lnTo>
                      <a:pt x="1932" y="3859"/>
                    </a:lnTo>
                    <a:lnTo>
                      <a:pt x="1876" y="3864"/>
                    </a:lnTo>
                    <a:lnTo>
                      <a:pt x="1820" y="3868"/>
                    </a:lnTo>
                    <a:lnTo>
                      <a:pt x="1763" y="3869"/>
                    </a:lnTo>
                    <a:lnTo>
                      <a:pt x="1763" y="3869"/>
                    </a:lnTo>
                    <a:close/>
                    <a:moveTo>
                      <a:pt x="1763" y="3190"/>
                    </a:moveTo>
                    <a:lnTo>
                      <a:pt x="1763" y="3190"/>
                    </a:lnTo>
                    <a:lnTo>
                      <a:pt x="1726" y="3190"/>
                    </a:lnTo>
                    <a:lnTo>
                      <a:pt x="1690" y="3188"/>
                    </a:lnTo>
                    <a:lnTo>
                      <a:pt x="1654" y="3186"/>
                    </a:lnTo>
                    <a:lnTo>
                      <a:pt x="1617" y="3183"/>
                    </a:lnTo>
                    <a:lnTo>
                      <a:pt x="1581" y="3179"/>
                    </a:lnTo>
                    <a:lnTo>
                      <a:pt x="1546" y="3174"/>
                    </a:lnTo>
                    <a:lnTo>
                      <a:pt x="1511" y="3167"/>
                    </a:lnTo>
                    <a:lnTo>
                      <a:pt x="1476" y="3160"/>
                    </a:lnTo>
                    <a:lnTo>
                      <a:pt x="1441" y="3153"/>
                    </a:lnTo>
                    <a:lnTo>
                      <a:pt x="1407" y="3145"/>
                    </a:lnTo>
                    <a:lnTo>
                      <a:pt x="1373" y="3135"/>
                    </a:lnTo>
                    <a:lnTo>
                      <a:pt x="1339" y="3126"/>
                    </a:lnTo>
                    <a:lnTo>
                      <a:pt x="1306" y="3115"/>
                    </a:lnTo>
                    <a:lnTo>
                      <a:pt x="1272" y="3103"/>
                    </a:lnTo>
                    <a:lnTo>
                      <a:pt x="1240" y="3091"/>
                    </a:lnTo>
                    <a:lnTo>
                      <a:pt x="1208" y="3078"/>
                    </a:lnTo>
                    <a:lnTo>
                      <a:pt x="1176" y="3064"/>
                    </a:lnTo>
                    <a:lnTo>
                      <a:pt x="1145" y="3049"/>
                    </a:lnTo>
                    <a:lnTo>
                      <a:pt x="1114" y="3034"/>
                    </a:lnTo>
                    <a:lnTo>
                      <a:pt x="1083" y="3018"/>
                    </a:lnTo>
                    <a:lnTo>
                      <a:pt x="1053" y="3001"/>
                    </a:lnTo>
                    <a:lnTo>
                      <a:pt x="1024" y="2983"/>
                    </a:lnTo>
                    <a:lnTo>
                      <a:pt x="995" y="2965"/>
                    </a:lnTo>
                    <a:lnTo>
                      <a:pt x="966" y="2946"/>
                    </a:lnTo>
                    <a:lnTo>
                      <a:pt x="938" y="2927"/>
                    </a:lnTo>
                    <a:lnTo>
                      <a:pt x="909" y="2907"/>
                    </a:lnTo>
                    <a:lnTo>
                      <a:pt x="882" y="2886"/>
                    </a:lnTo>
                    <a:lnTo>
                      <a:pt x="856" y="2864"/>
                    </a:lnTo>
                    <a:lnTo>
                      <a:pt x="830" y="2842"/>
                    </a:lnTo>
                    <a:lnTo>
                      <a:pt x="804" y="2819"/>
                    </a:lnTo>
                    <a:lnTo>
                      <a:pt x="780" y="2796"/>
                    </a:lnTo>
                    <a:lnTo>
                      <a:pt x="754" y="2772"/>
                    </a:lnTo>
                    <a:lnTo>
                      <a:pt x="730" y="2748"/>
                    </a:lnTo>
                    <a:lnTo>
                      <a:pt x="707" y="2723"/>
                    </a:lnTo>
                    <a:lnTo>
                      <a:pt x="685" y="2697"/>
                    </a:lnTo>
                    <a:lnTo>
                      <a:pt x="663" y="2671"/>
                    </a:lnTo>
                    <a:lnTo>
                      <a:pt x="641" y="2644"/>
                    </a:lnTo>
                    <a:lnTo>
                      <a:pt x="621" y="2617"/>
                    </a:lnTo>
                    <a:lnTo>
                      <a:pt x="601" y="2589"/>
                    </a:lnTo>
                    <a:lnTo>
                      <a:pt x="581" y="2561"/>
                    </a:lnTo>
                    <a:lnTo>
                      <a:pt x="561" y="2533"/>
                    </a:lnTo>
                    <a:lnTo>
                      <a:pt x="543" y="2504"/>
                    </a:lnTo>
                    <a:lnTo>
                      <a:pt x="526" y="2473"/>
                    </a:lnTo>
                    <a:lnTo>
                      <a:pt x="509" y="2443"/>
                    </a:lnTo>
                    <a:lnTo>
                      <a:pt x="493" y="2413"/>
                    </a:lnTo>
                    <a:lnTo>
                      <a:pt x="478" y="2382"/>
                    </a:lnTo>
                    <a:lnTo>
                      <a:pt x="463" y="2351"/>
                    </a:lnTo>
                    <a:lnTo>
                      <a:pt x="449" y="2318"/>
                    </a:lnTo>
                    <a:lnTo>
                      <a:pt x="436" y="2286"/>
                    </a:lnTo>
                    <a:lnTo>
                      <a:pt x="424" y="2254"/>
                    </a:lnTo>
                    <a:lnTo>
                      <a:pt x="412" y="2221"/>
                    </a:lnTo>
                    <a:lnTo>
                      <a:pt x="401" y="2188"/>
                    </a:lnTo>
                    <a:lnTo>
                      <a:pt x="391" y="2153"/>
                    </a:lnTo>
                    <a:lnTo>
                      <a:pt x="382" y="2120"/>
                    </a:lnTo>
                    <a:lnTo>
                      <a:pt x="373" y="2085"/>
                    </a:lnTo>
                    <a:lnTo>
                      <a:pt x="366" y="2051"/>
                    </a:lnTo>
                    <a:lnTo>
                      <a:pt x="359" y="2016"/>
                    </a:lnTo>
                    <a:lnTo>
                      <a:pt x="353" y="1980"/>
                    </a:lnTo>
                    <a:lnTo>
                      <a:pt x="348" y="1945"/>
                    </a:lnTo>
                    <a:lnTo>
                      <a:pt x="344" y="1909"/>
                    </a:lnTo>
                    <a:lnTo>
                      <a:pt x="341" y="1873"/>
                    </a:lnTo>
                    <a:lnTo>
                      <a:pt x="339" y="1837"/>
                    </a:lnTo>
                    <a:lnTo>
                      <a:pt x="337" y="1800"/>
                    </a:lnTo>
                    <a:lnTo>
                      <a:pt x="337" y="1763"/>
                    </a:lnTo>
                    <a:lnTo>
                      <a:pt x="337" y="1763"/>
                    </a:lnTo>
                    <a:lnTo>
                      <a:pt x="337" y="1727"/>
                    </a:lnTo>
                    <a:lnTo>
                      <a:pt x="339" y="1690"/>
                    </a:lnTo>
                    <a:lnTo>
                      <a:pt x="341" y="1654"/>
                    </a:lnTo>
                    <a:lnTo>
                      <a:pt x="344" y="1617"/>
                    </a:lnTo>
                    <a:lnTo>
                      <a:pt x="348" y="1582"/>
                    </a:lnTo>
                    <a:lnTo>
                      <a:pt x="353" y="1546"/>
                    </a:lnTo>
                    <a:lnTo>
                      <a:pt x="359" y="1511"/>
                    </a:lnTo>
                    <a:lnTo>
                      <a:pt x="366" y="1475"/>
                    </a:lnTo>
                    <a:lnTo>
                      <a:pt x="373" y="1441"/>
                    </a:lnTo>
                    <a:lnTo>
                      <a:pt x="382" y="1407"/>
                    </a:lnTo>
                    <a:lnTo>
                      <a:pt x="391" y="1373"/>
                    </a:lnTo>
                    <a:lnTo>
                      <a:pt x="401" y="1339"/>
                    </a:lnTo>
                    <a:lnTo>
                      <a:pt x="412" y="1305"/>
                    </a:lnTo>
                    <a:lnTo>
                      <a:pt x="424" y="1273"/>
                    </a:lnTo>
                    <a:lnTo>
                      <a:pt x="436" y="1240"/>
                    </a:lnTo>
                    <a:lnTo>
                      <a:pt x="449" y="1208"/>
                    </a:lnTo>
                    <a:lnTo>
                      <a:pt x="463" y="1177"/>
                    </a:lnTo>
                    <a:lnTo>
                      <a:pt x="478" y="1145"/>
                    </a:lnTo>
                    <a:lnTo>
                      <a:pt x="493" y="1114"/>
                    </a:lnTo>
                    <a:lnTo>
                      <a:pt x="509" y="1083"/>
                    </a:lnTo>
                    <a:lnTo>
                      <a:pt x="526" y="1053"/>
                    </a:lnTo>
                    <a:lnTo>
                      <a:pt x="543" y="1024"/>
                    </a:lnTo>
                    <a:lnTo>
                      <a:pt x="561" y="995"/>
                    </a:lnTo>
                    <a:lnTo>
                      <a:pt x="581" y="965"/>
                    </a:lnTo>
                    <a:lnTo>
                      <a:pt x="601" y="937"/>
                    </a:lnTo>
                    <a:lnTo>
                      <a:pt x="621" y="910"/>
                    </a:lnTo>
                    <a:lnTo>
                      <a:pt x="641" y="883"/>
                    </a:lnTo>
                    <a:lnTo>
                      <a:pt x="663" y="856"/>
                    </a:lnTo>
                    <a:lnTo>
                      <a:pt x="685" y="830"/>
                    </a:lnTo>
                    <a:lnTo>
                      <a:pt x="707" y="805"/>
                    </a:lnTo>
                    <a:lnTo>
                      <a:pt x="730" y="779"/>
                    </a:lnTo>
                    <a:lnTo>
                      <a:pt x="754" y="754"/>
                    </a:lnTo>
                    <a:lnTo>
                      <a:pt x="780" y="731"/>
                    </a:lnTo>
                    <a:lnTo>
                      <a:pt x="804" y="707"/>
                    </a:lnTo>
                    <a:lnTo>
                      <a:pt x="830" y="685"/>
                    </a:lnTo>
                    <a:lnTo>
                      <a:pt x="856" y="663"/>
                    </a:lnTo>
                    <a:lnTo>
                      <a:pt x="882" y="642"/>
                    </a:lnTo>
                    <a:lnTo>
                      <a:pt x="909" y="620"/>
                    </a:lnTo>
                    <a:lnTo>
                      <a:pt x="938" y="600"/>
                    </a:lnTo>
                    <a:lnTo>
                      <a:pt x="966" y="580"/>
                    </a:lnTo>
                    <a:lnTo>
                      <a:pt x="995" y="561"/>
                    </a:lnTo>
                    <a:lnTo>
                      <a:pt x="1024" y="543"/>
                    </a:lnTo>
                    <a:lnTo>
                      <a:pt x="1053" y="526"/>
                    </a:lnTo>
                    <a:lnTo>
                      <a:pt x="1083" y="509"/>
                    </a:lnTo>
                    <a:lnTo>
                      <a:pt x="1114" y="493"/>
                    </a:lnTo>
                    <a:lnTo>
                      <a:pt x="1145" y="478"/>
                    </a:lnTo>
                    <a:lnTo>
                      <a:pt x="1176" y="462"/>
                    </a:lnTo>
                    <a:lnTo>
                      <a:pt x="1208" y="449"/>
                    </a:lnTo>
                    <a:lnTo>
                      <a:pt x="1240" y="435"/>
                    </a:lnTo>
                    <a:lnTo>
                      <a:pt x="1272" y="423"/>
                    </a:lnTo>
                    <a:lnTo>
                      <a:pt x="1306" y="412"/>
                    </a:lnTo>
                    <a:lnTo>
                      <a:pt x="1339" y="401"/>
                    </a:lnTo>
                    <a:lnTo>
                      <a:pt x="1373" y="391"/>
                    </a:lnTo>
                    <a:lnTo>
                      <a:pt x="1407" y="382"/>
                    </a:lnTo>
                    <a:lnTo>
                      <a:pt x="1441" y="373"/>
                    </a:lnTo>
                    <a:lnTo>
                      <a:pt x="1476" y="366"/>
                    </a:lnTo>
                    <a:lnTo>
                      <a:pt x="1511" y="359"/>
                    </a:lnTo>
                    <a:lnTo>
                      <a:pt x="1546" y="353"/>
                    </a:lnTo>
                    <a:lnTo>
                      <a:pt x="1581" y="348"/>
                    </a:lnTo>
                    <a:lnTo>
                      <a:pt x="1617" y="344"/>
                    </a:lnTo>
                    <a:lnTo>
                      <a:pt x="1654" y="341"/>
                    </a:lnTo>
                    <a:lnTo>
                      <a:pt x="1690" y="339"/>
                    </a:lnTo>
                    <a:lnTo>
                      <a:pt x="1726" y="338"/>
                    </a:lnTo>
                    <a:lnTo>
                      <a:pt x="1763" y="337"/>
                    </a:lnTo>
                    <a:lnTo>
                      <a:pt x="1763" y="337"/>
                    </a:lnTo>
                    <a:lnTo>
                      <a:pt x="1800" y="338"/>
                    </a:lnTo>
                    <a:lnTo>
                      <a:pt x="1837" y="339"/>
                    </a:lnTo>
                    <a:lnTo>
                      <a:pt x="1873" y="341"/>
                    </a:lnTo>
                    <a:lnTo>
                      <a:pt x="1909" y="344"/>
                    </a:lnTo>
                    <a:lnTo>
                      <a:pt x="1945" y="348"/>
                    </a:lnTo>
                    <a:lnTo>
                      <a:pt x="1980" y="353"/>
                    </a:lnTo>
                    <a:lnTo>
                      <a:pt x="2016" y="359"/>
                    </a:lnTo>
                    <a:lnTo>
                      <a:pt x="2051" y="366"/>
                    </a:lnTo>
                    <a:lnTo>
                      <a:pt x="2085" y="373"/>
                    </a:lnTo>
                    <a:lnTo>
                      <a:pt x="2119" y="382"/>
                    </a:lnTo>
                    <a:lnTo>
                      <a:pt x="2153" y="391"/>
                    </a:lnTo>
                    <a:lnTo>
                      <a:pt x="2188" y="401"/>
                    </a:lnTo>
                    <a:lnTo>
                      <a:pt x="2221" y="412"/>
                    </a:lnTo>
                    <a:lnTo>
                      <a:pt x="2254" y="423"/>
                    </a:lnTo>
                    <a:lnTo>
                      <a:pt x="2286" y="435"/>
                    </a:lnTo>
                    <a:lnTo>
                      <a:pt x="2318" y="449"/>
                    </a:lnTo>
                    <a:lnTo>
                      <a:pt x="2351" y="462"/>
                    </a:lnTo>
                    <a:lnTo>
                      <a:pt x="2382" y="478"/>
                    </a:lnTo>
                    <a:lnTo>
                      <a:pt x="2413" y="493"/>
                    </a:lnTo>
                    <a:lnTo>
                      <a:pt x="2443" y="509"/>
                    </a:lnTo>
                    <a:lnTo>
                      <a:pt x="2473" y="526"/>
                    </a:lnTo>
                    <a:lnTo>
                      <a:pt x="2502" y="543"/>
                    </a:lnTo>
                    <a:lnTo>
                      <a:pt x="2532" y="561"/>
                    </a:lnTo>
                    <a:lnTo>
                      <a:pt x="2561" y="580"/>
                    </a:lnTo>
                    <a:lnTo>
                      <a:pt x="2589" y="600"/>
                    </a:lnTo>
                    <a:lnTo>
                      <a:pt x="2616" y="620"/>
                    </a:lnTo>
                    <a:lnTo>
                      <a:pt x="2643" y="642"/>
                    </a:lnTo>
                    <a:lnTo>
                      <a:pt x="2670" y="663"/>
                    </a:lnTo>
                    <a:lnTo>
                      <a:pt x="2697" y="685"/>
                    </a:lnTo>
                    <a:lnTo>
                      <a:pt x="2722" y="707"/>
                    </a:lnTo>
                    <a:lnTo>
                      <a:pt x="2747" y="731"/>
                    </a:lnTo>
                    <a:lnTo>
                      <a:pt x="2772" y="754"/>
                    </a:lnTo>
                    <a:lnTo>
                      <a:pt x="2795" y="779"/>
                    </a:lnTo>
                    <a:lnTo>
                      <a:pt x="2819" y="805"/>
                    </a:lnTo>
                    <a:lnTo>
                      <a:pt x="2841" y="830"/>
                    </a:lnTo>
                    <a:lnTo>
                      <a:pt x="2864" y="856"/>
                    </a:lnTo>
                    <a:lnTo>
                      <a:pt x="2886" y="883"/>
                    </a:lnTo>
                    <a:lnTo>
                      <a:pt x="2906" y="910"/>
                    </a:lnTo>
                    <a:lnTo>
                      <a:pt x="2926" y="937"/>
                    </a:lnTo>
                    <a:lnTo>
                      <a:pt x="2946" y="965"/>
                    </a:lnTo>
                    <a:lnTo>
                      <a:pt x="2965" y="995"/>
                    </a:lnTo>
                    <a:lnTo>
                      <a:pt x="2983" y="1024"/>
                    </a:lnTo>
                    <a:lnTo>
                      <a:pt x="3000" y="1053"/>
                    </a:lnTo>
                    <a:lnTo>
                      <a:pt x="3017" y="1083"/>
                    </a:lnTo>
                    <a:lnTo>
                      <a:pt x="3033" y="1114"/>
                    </a:lnTo>
                    <a:lnTo>
                      <a:pt x="3049" y="1145"/>
                    </a:lnTo>
                    <a:lnTo>
                      <a:pt x="3064" y="1177"/>
                    </a:lnTo>
                    <a:lnTo>
                      <a:pt x="3078" y="1208"/>
                    </a:lnTo>
                    <a:lnTo>
                      <a:pt x="3091" y="1240"/>
                    </a:lnTo>
                    <a:lnTo>
                      <a:pt x="3103" y="1273"/>
                    </a:lnTo>
                    <a:lnTo>
                      <a:pt x="3115" y="1305"/>
                    </a:lnTo>
                    <a:lnTo>
                      <a:pt x="3125" y="1339"/>
                    </a:lnTo>
                    <a:lnTo>
                      <a:pt x="3135" y="1373"/>
                    </a:lnTo>
                    <a:lnTo>
                      <a:pt x="3144" y="1407"/>
                    </a:lnTo>
                    <a:lnTo>
                      <a:pt x="3153" y="1441"/>
                    </a:lnTo>
                    <a:lnTo>
                      <a:pt x="3160" y="1475"/>
                    </a:lnTo>
                    <a:lnTo>
                      <a:pt x="3167" y="1511"/>
                    </a:lnTo>
                    <a:lnTo>
                      <a:pt x="3173" y="1546"/>
                    </a:lnTo>
                    <a:lnTo>
                      <a:pt x="3178" y="1582"/>
                    </a:lnTo>
                    <a:lnTo>
                      <a:pt x="3182" y="1617"/>
                    </a:lnTo>
                    <a:lnTo>
                      <a:pt x="3185" y="1654"/>
                    </a:lnTo>
                    <a:lnTo>
                      <a:pt x="3187" y="1690"/>
                    </a:lnTo>
                    <a:lnTo>
                      <a:pt x="3189" y="1727"/>
                    </a:lnTo>
                    <a:lnTo>
                      <a:pt x="3189" y="1763"/>
                    </a:lnTo>
                    <a:lnTo>
                      <a:pt x="3189" y="1763"/>
                    </a:lnTo>
                    <a:lnTo>
                      <a:pt x="3189" y="1800"/>
                    </a:lnTo>
                    <a:lnTo>
                      <a:pt x="3187" y="1837"/>
                    </a:lnTo>
                    <a:lnTo>
                      <a:pt x="3185" y="1873"/>
                    </a:lnTo>
                    <a:lnTo>
                      <a:pt x="3182" y="1909"/>
                    </a:lnTo>
                    <a:lnTo>
                      <a:pt x="3178" y="1945"/>
                    </a:lnTo>
                    <a:lnTo>
                      <a:pt x="3173" y="1980"/>
                    </a:lnTo>
                    <a:lnTo>
                      <a:pt x="3167" y="2016"/>
                    </a:lnTo>
                    <a:lnTo>
                      <a:pt x="3160" y="2051"/>
                    </a:lnTo>
                    <a:lnTo>
                      <a:pt x="3153" y="2085"/>
                    </a:lnTo>
                    <a:lnTo>
                      <a:pt x="3144" y="2120"/>
                    </a:lnTo>
                    <a:lnTo>
                      <a:pt x="3135" y="2153"/>
                    </a:lnTo>
                    <a:lnTo>
                      <a:pt x="3125" y="2188"/>
                    </a:lnTo>
                    <a:lnTo>
                      <a:pt x="3115" y="2221"/>
                    </a:lnTo>
                    <a:lnTo>
                      <a:pt x="3103" y="2254"/>
                    </a:lnTo>
                    <a:lnTo>
                      <a:pt x="3091" y="2286"/>
                    </a:lnTo>
                    <a:lnTo>
                      <a:pt x="3078" y="2318"/>
                    </a:lnTo>
                    <a:lnTo>
                      <a:pt x="3064" y="2351"/>
                    </a:lnTo>
                    <a:lnTo>
                      <a:pt x="3049" y="2382"/>
                    </a:lnTo>
                    <a:lnTo>
                      <a:pt x="3033" y="2413"/>
                    </a:lnTo>
                    <a:lnTo>
                      <a:pt x="3017" y="2443"/>
                    </a:lnTo>
                    <a:lnTo>
                      <a:pt x="3000" y="2473"/>
                    </a:lnTo>
                    <a:lnTo>
                      <a:pt x="2983" y="2504"/>
                    </a:lnTo>
                    <a:lnTo>
                      <a:pt x="2965" y="2533"/>
                    </a:lnTo>
                    <a:lnTo>
                      <a:pt x="2946" y="2561"/>
                    </a:lnTo>
                    <a:lnTo>
                      <a:pt x="2926" y="2589"/>
                    </a:lnTo>
                    <a:lnTo>
                      <a:pt x="2906" y="2617"/>
                    </a:lnTo>
                    <a:lnTo>
                      <a:pt x="2886" y="2644"/>
                    </a:lnTo>
                    <a:lnTo>
                      <a:pt x="2864" y="2671"/>
                    </a:lnTo>
                    <a:lnTo>
                      <a:pt x="2841" y="2697"/>
                    </a:lnTo>
                    <a:lnTo>
                      <a:pt x="2819" y="2723"/>
                    </a:lnTo>
                    <a:lnTo>
                      <a:pt x="2795" y="2748"/>
                    </a:lnTo>
                    <a:lnTo>
                      <a:pt x="2772" y="2772"/>
                    </a:lnTo>
                    <a:lnTo>
                      <a:pt x="2747" y="2796"/>
                    </a:lnTo>
                    <a:lnTo>
                      <a:pt x="2722" y="2819"/>
                    </a:lnTo>
                    <a:lnTo>
                      <a:pt x="2697" y="2842"/>
                    </a:lnTo>
                    <a:lnTo>
                      <a:pt x="2670" y="2864"/>
                    </a:lnTo>
                    <a:lnTo>
                      <a:pt x="2643" y="2886"/>
                    </a:lnTo>
                    <a:lnTo>
                      <a:pt x="2616" y="2907"/>
                    </a:lnTo>
                    <a:lnTo>
                      <a:pt x="2589" y="2927"/>
                    </a:lnTo>
                    <a:lnTo>
                      <a:pt x="2561" y="2946"/>
                    </a:lnTo>
                    <a:lnTo>
                      <a:pt x="2532" y="2965"/>
                    </a:lnTo>
                    <a:lnTo>
                      <a:pt x="2502" y="2983"/>
                    </a:lnTo>
                    <a:lnTo>
                      <a:pt x="2473" y="3001"/>
                    </a:lnTo>
                    <a:lnTo>
                      <a:pt x="2443" y="3018"/>
                    </a:lnTo>
                    <a:lnTo>
                      <a:pt x="2413" y="3034"/>
                    </a:lnTo>
                    <a:lnTo>
                      <a:pt x="2382" y="3049"/>
                    </a:lnTo>
                    <a:lnTo>
                      <a:pt x="2351" y="3064"/>
                    </a:lnTo>
                    <a:lnTo>
                      <a:pt x="2318" y="3078"/>
                    </a:lnTo>
                    <a:lnTo>
                      <a:pt x="2286" y="3091"/>
                    </a:lnTo>
                    <a:lnTo>
                      <a:pt x="2254" y="3103"/>
                    </a:lnTo>
                    <a:lnTo>
                      <a:pt x="2221" y="3115"/>
                    </a:lnTo>
                    <a:lnTo>
                      <a:pt x="2188" y="3126"/>
                    </a:lnTo>
                    <a:lnTo>
                      <a:pt x="2153" y="3135"/>
                    </a:lnTo>
                    <a:lnTo>
                      <a:pt x="2119" y="3145"/>
                    </a:lnTo>
                    <a:lnTo>
                      <a:pt x="2085" y="3153"/>
                    </a:lnTo>
                    <a:lnTo>
                      <a:pt x="2051" y="3160"/>
                    </a:lnTo>
                    <a:lnTo>
                      <a:pt x="2016" y="3167"/>
                    </a:lnTo>
                    <a:lnTo>
                      <a:pt x="1980" y="3174"/>
                    </a:lnTo>
                    <a:lnTo>
                      <a:pt x="1945" y="3179"/>
                    </a:lnTo>
                    <a:lnTo>
                      <a:pt x="1909" y="3183"/>
                    </a:lnTo>
                    <a:lnTo>
                      <a:pt x="1873" y="3186"/>
                    </a:lnTo>
                    <a:lnTo>
                      <a:pt x="1837" y="3188"/>
                    </a:lnTo>
                    <a:lnTo>
                      <a:pt x="1800" y="3190"/>
                    </a:lnTo>
                    <a:lnTo>
                      <a:pt x="1763" y="3190"/>
                    </a:lnTo>
                    <a:lnTo>
                      <a:pt x="1763" y="319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53438" y="278092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mtClean="0">
                    <a:solidFill>
                      <a:srgbClr val="002060"/>
                    </a:solidFill>
                  </a:rPr>
                  <a:t>6</a:t>
                </a:r>
                <a:endParaRPr lang="en-US" sz="4400" b="1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4062263" y="1675447"/>
            <a:ext cx="552010" cy="883426"/>
            <a:chOff x="2625138" y="3870694"/>
            <a:chExt cx="700674" cy="1121345"/>
          </a:xfrm>
        </p:grpSpPr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2798937" y="4916391"/>
              <a:ext cx="347711" cy="75648"/>
            </a:xfrm>
            <a:custGeom>
              <a:avLst/>
              <a:gdLst>
                <a:gd name="T0" fmla="*/ 1835 w 1835"/>
                <a:gd name="T1" fmla="*/ 198 h 394"/>
                <a:gd name="T2" fmla="*/ 1830 w 1835"/>
                <a:gd name="T3" fmla="*/ 218 h 394"/>
                <a:gd name="T4" fmla="*/ 1816 w 1835"/>
                <a:gd name="T5" fmla="*/ 237 h 394"/>
                <a:gd name="T6" fmla="*/ 1794 w 1835"/>
                <a:gd name="T7" fmla="*/ 256 h 394"/>
                <a:gd name="T8" fmla="*/ 1763 w 1835"/>
                <a:gd name="T9" fmla="*/ 274 h 394"/>
                <a:gd name="T10" fmla="*/ 1725 w 1835"/>
                <a:gd name="T11" fmla="*/ 291 h 394"/>
                <a:gd name="T12" fmla="*/ 1678 w 1835"/>
                <a:gd name="T13" fmla="*/ 307 h 394"/>
                <a:gd name="T14" fmla="*/ 1625 w 1835"/>
                <a:gd name="T15" fmla="*/ 322 h 394"/>
                <a:gd name="T16" fmla="*/ 1567 w 1835"/>
                <a:gd name="T17" fmla="*/ 336 h 394"/>
                <a:gd name="T18" fmla="*/ 1431 w 1835"/>
                <a:gd name="T19" fmla="*/ 361 h 394"/>
                <a:gd name="T20" fmla="*/ 1275 w 1835"/>
                <a:gd name="T21" fmla="*/ 379 h 394"/>
                <a:gd name="T22" fmla="*/ 1102 w 1835"/>
                <a:gd name="T23" fmla="*/ 390 h 394"/>
                <a:gd name="T24" fmla="*/ 917 w 1835"/>
                <a:gd name="T25" fmla="*/ 394 h 394"/>
                <a:gd name="T26" fmla="*/ 823 w 1835"/>
                <a:gd name="T27" fmla="*/ 393 h 394"/>
                <a:gd name="T28" fmla="*/ 644 w 1835"/>
                <a:gd name="T29" fmla="*/ 386 h 394"/>
                <a:gd name="T30" fmla="*/ 479 w 1835"/>
                <a:gd name="T31" fmla="*/ 371 h 394"/>
                <a:gd name="T32" fmla="*/ 334 w 1835"/>
                <a:gd name="T33" fmla="*/ 349 h 394"/>
                <a:gd name="T34" fmla="*/ 238 w 1835"/>
                <a:gd name="T35" fmla="*/ 329 h 394"/>
                <a:gd name="T36" fmla="*/ 182 w 1835"/>
                <a:gd name="T37" fmla="*/ 315 h 394"/>
                <a:gd name="T38" fmla="*/ 132 w 1835"/>
                <a:gd name="T39" fmla="*/ 299 h 394"/>
                <a:gd name="T40" fmla="*/ 90 w 1835"/>
                <a:gd name="T41" fmla="*/ 283 h 394"/>
                <a:gd name="T42" fmla="*/ 55 w 1835"/>
                <a:gd name="T43" fmla="*/ 265 h 394"/>
                <a:gd name="T44" fmla="*/ 29 w 1835"/>
                <a:gd name="T45" fmla="*/ 247 h 394"/>
                <a:gd name="T46" fmla="*/ 10 w 1835"/>
                <a:gd name="T47" fmla="*/ 228 h 394"/>
                <a:gd name="T48" fmla="*/ 1 w 1835"/>
                <a:gd name="T49" fmla="*/ 208 h 394"/>
                <a:gd name="T50" fmla="*/ 0 w 1835"/>
                <a:gd name="T51" fmla="*/ 198 h 394"/>
                <a:gd name="T52" fmla="*/ 5 w 1835"/>
                <a:gd name="T53" fmla="*/ 177 h 394"/>
                <a:gd name="T54" fmla="*/ 18 w 1835"/>
                <a:gd name="T55" fmla="*/ 157 h 394"/>
                <a:gd name="T56" fmla="*/ 41 w 1835"/>
                <a:gd name="T57" fmla="*/ 139 h 394"/>
                <a:gd name="T58" fmla="*/ 72 w 1835"/>
                <a:gd name="T59" fmla="*/ 121 h 394"/>
                <a:gd name="T60" fmla="*/ 110 w 1835"/>
                <a:gd name="T61" fmla="*/ 104 h 394"/>
                <a:gd name="T62" fmla="*/ 157 w 1835"/>
                <a:gd name="T63" fmla="*/ 87 h 394"/>
                <a:gd name="T64" fmla="*/ 209 w 1835"/>
                <a:gd name="T65" fmla="*/ 72 h 394"/>
                <a:gd name="T66" fmla="*/ 268 w 1835"/>
                <a:gd name="T67" fmla="*/ 58 h 394"/>
                <a:gd name="T68" fmla="*/ 404 w 1835"/>
                <a:gd name="T69" fmla="*/ 35 h 394"/>
                <a:gd name="T70" fmla="*/ 560 w 1835"/>
                <a:gd name="T71" fmla="*/ 16 h 394"/>
                <a:gd name="T72" fmla="*/ 732 w 1835"/>
                <a:gd name="T73" fmla="*/ 4 h 394"/>
                <a:gd name="T74" fmla="*/ 917 w 1835"/>
                <a:gd name="T75" fmla="*/ 0 h 394"/>
                <a:gd name="T76" fmla="*/ 1011 w 1835"/>
                <a:gd name="T77" fmla="*/ 1 h 394"/>
                <a:gd name="T78" fmla="*/ 1191 w 1835"/>
                <a:gd name="T79" fmla="*/ 9 h 394"/>
                <a:gd name="T80" fmla="*/ 1354 w 1835"/>
                <a:gd name="T81" fmla="*/ 25 h 394"/>
                <a:gd name="T82" fmla="*/ 1501 w 1835"/>
                <a:gd name="T83" fmla="*/ 46 h 394"/>
                <a:gd name="T84" fmla="*/ 1597 w 1835"/>
                <a:gd name="T85" fmla="*/ 65 h 394"/>
                <a:gd name="T86" fmla="*/ 1653 w 1835"/>
                <a:gd name="T87" fmla="*/ 80 h 394"/>
                <a:gd name="T88" fmla="*/ 1702 w 1835"/>
                <a:gd name="T89" fmla="*/ 95 h 394"/>
                <a:gd name="T90" fmla="*/ 1745 w 1835"/>
                <a:gd name="T91" fmla="*/ 112 h 394"/>
                <a:gd name="T92" fmla="*/ 1779 w 1835"/>
                <a:gd name="T93" fmla="*/ 130 h 394"/>
                <a:gd name="T94" fmla="*/ 1806 w 1835"/>
                <a:gd name="T95" fmla="*/ 148 h 394"/>
                <a:gd name="T96" fmla="*/ 1824 w 1835"/>
                <a:gd name="T97" fmla="*/ 167 h 394"/>
                <a:gd name="T98" fmla="*/ 1834 w 1835"/>
                <a:gd name="T99" fmla="*/ 188 h 394"/>
                <a:gd name="T100" fmla="*/ 1835 w 1835"/>
                <a:gd name="T101" fmla="*/ 19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5" h="394">
                  <a:moveTo>
                    <a:pt x="1835" y="198"/>
                  </a:moveTo>
                  <a:lnTo>
                    <a:pt x="1835" y="198"/>
                  </a:lnTo>
                  <a:lnTo>
                    <a:pt x="1834" y="208"/>
                  </a:lnTo>
                  <a:lnTo>
                    <a:pt x="1830" y="218"/>
                  </a:lnTo>
                  <a:lnTo>
                    <a:pt x="1824" y="228"/>
                  </a:lnTo>
                  <a:lnTo>
                    <a:pt x="1816" y="237"/>
                  </a:lnTo>
                  <a:lnTo>
                    <a:pt x="1806" y="247"/>
                  </a:lnTo>
                  <a:lnTo>
                    <a:pt x="1794" y="256"/>
                  </a:lnTo>
                  <a:lnTo>
                    <a:pt x="1779" y="265"/>
                  </a:lnTo>
                  <a:lnTo>
                    <a:pt x="1763" y="274"/>
                  </a:lnTo>
                  <a:lnTo>
                    <a:pt x="1745" y="283"/>
                  </a:lnTo>
                  <a:lnTo>
                    <a:pt x="1725" y="291"/>
                  </a:lnTo>
                  <a:lnTo>
                    <a:pt x="1702" y="299"/>
                  </a:lnTo>
                  <a:lnTo>
                    <a:pt x="1678" y="307"/>
                  </a:lnTo>
                  <a:lnTo>
                    <a:pt x="1653" y="315"/>
                  </a:lnTo>
                  <a:lnTo>
                    <a:pt x="1625" y="322"/>
                  </a:lnTo>
                  <a:lnTo>
                    <a:pt x="1597" y="329"/>
                  </a:lnTo>
                  <a:lnTo>
                    <a:pt x="1567" y="336"/>
                  </a:lnTo>
                  <a:lnTo>
                    <a:pt x="1501" y="349"/>
                  </a:lnTo>
                  <a:lnTo>
                    <a:pt x="1431" y="361"/>
                  </a:lnTo>
                  <a:lnTo>
                    <a:pt x="1354" y="371"/>
                  </a:lnTo>
                  <a:lnTo>
                    <a:pt x="1275" y="379"/>
                  </a:lnTo>
                  <a:lnTo>
                    <a:pt x="1191" y="386"/>
                  </a:lnTo>
                  <a:lnTo>
                    <a:pt x="1102" y="390"/>
                  </a:lnTo>
                  <a:lnTo>
                    <a:pt x="1011" y="393"/>
                  </a:lnTo>
                  <a:lnTo>
                    <a:pt x="917" y="394"/>
                  </a:lnTo>
                  <a:lnTo>
                    <a:pt x="917" y="394"/>
                  </a:lnTo>
                  <a:lnTo>
                    <a:pt x="823" y="393"/>
                  </a:lnTo>
                  <a:lnTo>
                    <a:pt x="732" y="390"/>
                  </a:lnTo>
                  <a:lnTo>
                    <a:pt x="644" y="386"/>
                  </a:lnTo>
                  <a:lnTo>
                    <a:pt x="560" y="379"/>
                  </a:lnTo>
                  <a:lnTo>
                    <a:pt x="479" y="371"/>
                  </a:lnTo>
                  <a:lnTo>
                    <a:pt x="404" y="361"/>
                  </a:lnTo>
                  <a:lnTo>
                    <a:pt x="334" y="349"/>
                  </a:lnTo>
                  <a:lnTo>
                    <a:pt x="268" y="336"/>
                  </a:lnTo>
                  <a:lnTo>
                    <a:pt x="238" y="329"/>
                  </a:lnTo>
                  <a:lnTo>
                    <a:pt x="209" y="322"/>
                  </a:lnTo>
                  <a:lnTo>
                    <a:pt x="182" y="315"/>
                  </a:lnTo>
                  <a:lnTo>
                    <a:pt x="157" y="307"/>
                  </a:lnTo>
                  <a:lnTo>
                    <a:pt x="132" y="299"/>
                  </a:lnTo>
                  <a:lnTo>
                    <a:pt x="110" y="291"/>
                  </a:lnTo>
                  <a:lnTo>
                    <a:pt x="90" y="283"/>
                  </a:lnTo>
                  <a:lnTo>
                    <a:pt x="72" y="274"/>
                  </a:lnTo>
                  <a:lnTo>
                    <a:pt x="55" y="265"/>
                  </a:lnTo>
                  <a:lnTo>
                    <a:pt x="41" y="256"/>
                  </a:lnTo>
                  <a:lnTo>
                    <a:pt x="29" y="247"/>
                  </a:lnTo>
                  <a:lnTo>
                    <a:pt x="18" y="237"/>
                  </a:lnTo>
                  <a:lnTo>
                    <a:pt x="10" y="228"/>
                  </a:lnTo>
                  <a:lnTo>
                    <a:pt x="5" y="218"/>
                  </a:lnTo>
                  <a:lnTo>
                    <a:pt x="1" y="20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" y="188"/>
                  </a:lnTo>
                  <a:lnTo>
                    <a:pt x="5" y="177"/>
                  </a:lnTo>
                  <a:lnTo>
                    <a:pt x="10" y="167"/>
                  </a:lnTo>
                  <a:lnTo>
                    <a:pt x="18" y="157"/>
                  </a:lnTo>
                  <a:lnTo>
                    <a:pt x="29" y="148"/>
                  </a:lnTo>
                  <a:lnTo>
                    <a:pt x="41" y="139"/>
                  </a:lnTo>
                  <a:lnTo>
                    <a:pt x="55" y="130"/>
                  </a:lnTo>
                  <a:lnTo>
                    <a:pt x="72" y="121"/>
                  </a:lnTo>
                  <a:lnTo>
                    <a:pt x="90" y="112"/>
                  </a:lnTo>
                  <a:lnTo>
                    <a:pt x="110" y="104"/>
                  </a:lnTo>
                  <a:lnTo>
                    <a:pt x="132" y="95"/>
                  </a:lnTo>
                  <a:lnTo>
                    <a:pt x="157" y="87"/>
                  </a:lnTo>
                  <a:lnTo>
                    <a:pt x="182" y="80"/>
                  </a:lnTo>
                  <a:lnTo>
                    <a:pt x="209" y="72"/>
                  </a:lnTo>
                  <a:lnTo>
                    <a:pt x="238" y="65"/>
                  </a:lnTo>
                  <a:lnTo>
                    <a:pt x="268" y="58"/>
                  </a:lnTo>
                  <a:lnTo>
                    <a:pt x="334" y="46"/>
                  </a:lnTo>
                  <a:lnTo>
                    <a:pt x="404" y="35"/>
                  </a:lnTo>
                  <a:lnTo>
                    <a:pt x="479" y="25"/>
                  </a:lnTo>
                  <a:lnTo>
                    <a:pt x="560" y="16"/>
                  </a:lnTo>
                  <a:lnTo>
                    <a:pt x="644" y="9"/>
                  </a:lnTo>
                  <a:lnTo>
                    <a:pt x="732" y="4"/>
                  </a:lnTo>
                  <a:lnTo>
                    <a:pt x="823" y="1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1011" y="1"/>
                  </a:lnTo>
                  <a:lnTo>
                    <a:pt x="1102" y="4"/>
                  </a:lnTo>
                  <a:lnTo>
                    <a:pt x="1191" y="9"/>
                  </a:lnTo>
                  <a:lnTo>
                    <a:pt x="1275" y="16"/>
                  </a:lnTo>
                  <a:lnTo>
                    <a:pt x="1354" y="25"/>
                  </a:lnTo>
                  <a:lnTo>
                    <a:pt x="1431" y="35"/>
                  </a:lnTo>
                  <a:lnTo>
                    <a:pt x="1501" y="46"/>
                  </a:lnTo>
                  <a:lnTo>
                    <a:pt x="1567" y="58"/>
                  </a:lnTo>
                  <a:lnTo>
                    <a:pt x="1597" y="65"/>
                  </a:lnTo>
                  <a:lnTo>
                    <a:pt x="1625" y="72"/>
                  </a:lnTo>
                  <a:lnTo>
                    <a:pt x="1653" y="80"/>
                  </a:lnTo>
                  <a:lnTo>
                    <a:pt x="1678" y="87"/>
                  </a:lnTo>
                  <a:lnTo>
                    <a:pt x="1702" y="95"/>
                  </a:lnTo>
                  <a:lnTo>
                    <a:pt x="1725" y="104"/>
                  </a:lnTo>
                  <a:lnTo>
                    <a:pt x="1745" y="112"/>
                  </a:lnTo>
                  <a:lnTo>
                    <a:pt x="1763" y="121"/>
                  </a:lnTo>
                  <a:lnTo>
                    <a:pt x="1779" y="130"/>
                  </a:lnTo>
                  <a:lnTo>
                    <a:pt x="1794" y="139"/>
                  </a:lnTo>
                  <a:lnTo>
                    <a:pt x="1806" y="148"/>
                  </a:lnTo>
                  <a:lnTo>
                    <a:pt x="1816" y="157"/>
                  </a:lnTo>
                  <a:lnTo>
                    <a:pt x="1824" y="167"/>
                  </a:lnTo>
                  <a:lnTo>
                    <a:pt x="1830" y="177"/>
                  </a:lnTo>
                  <a:lnTo>
                    <a:pt x="1834" y="188"/>
                  </a:lnTo>
                  <a:lnTo>
                    <a:pt x="1835" y="198"/>
                  </a:lnTo>
                  <a:lnTo>
                    <a:pt x="1835" y="19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625138" y="3870694"/>
              <a:ext cx="700674" cy="1070474"/>
              <a:chOff x="1187624" y="2722226"/>
              <a:chExt cx="700674" cy="1070474"/>
            </a:xfrm>
            <a:solidFill>
              <a:srgbClr val="BF7400"/>
            </a:solidFill>
          </p:grpSpPr>
          <p:sp>
            <p:nvSpPr>
              <p:cNvPr id="50" name="Freeform 20"/>
              <p:cNvSpPr>
                <a:spLocks noEditPoints="1"/>
              </p:cNvSpPr>
              <p:nvPr/>
            </p:nvSpPr>
            <p:spPr bwMode="auto">
              <a:xfrm>
                <a:off x="1187624" y="2722226"/>
                <a:ext cx="700674" cy="1070474"/>
              </a:xfrm>
              <a:custGeom>
                <a:avLst/>
                <a:gdLst>
                  <a:gd name="T0" fmla="*/ 3490 w 3526"/>
                  <a:gd name="T1" fmla="*/ 1408 h 5386"/>
                  <a:gd name="T2" fmla="*/ 3352 w 3526"/>
                  <a:gd name="T3" fmla="*/ 999 h 5386"/>
                  <a:gd name="T4" fmla="*/ 3123 w 3526"/>
                  <a:gd name="T5" fmla="*/ 642 h 5386"/>
                  <a:gd name="T6" fmla="*/ 2818 w 3526"/>
                  <a:gd name="T7" fmla="*/ 351 h 5386"/>
                  <a:gd name="T8" fmla="*/ 2449 w 3526"/>
                  <a:gd name="T9" fmla="*/ 139 h 5386"/>
                  <a:gd name="T10" fmla="*/ 2032 w 3526"/>
                  <a:gd name="T11" fmla="*/ 21 h 5386"/>
                  <a:gd name="T12" fmla="*/ 1627 w 3526"/>
                  <a:gd name="T13" fmla="*/ 6 h 5386"/>
                  <a:gd name="T14" fmla="*/ 1198 w 3526"/>
                  <a:gd name="T15" fmla="*/ 93 h 5386"/>
                  <a:gd name="T16" fmla="*/ 813 w 3526"/>
                  <a:gd name="T17" fmla="*/ 278 h 5386"/>
                  <a:gd name="T18" fmla="*/ 487 w 3526"/>
                  <a:gd name="T19" fmla="*/ 547 h 5386"/>
                  <a:gd name="T20" fmla="*/ 234 w 3526"/>
                  <a:gd name="T21" fmla="*/ 886 h 5386"/>
                  <a:gd name="T22" fmla="*/ 68 w 3526"/>
                  <a:gd name="T23" fmla="*/ 1280 h 5386"/>
                  <a:gd name="T24" fmla="*/ 1 w 3526"/>
                  <a:gd name="T25" fmla="*/ 1718 h 5386"/>
                  <a:gd name="T26" fmla="*/ 5 w 3526"/>
                  <a:gd name="T27" fmla="*/ 1997 h 5386"/>
                  <a:gd name="T28" fmla="*/ 163 w 3526"/>
                  <a:gd name="T29" fmla="*/ 2772 h 5386"/>
                  <a:gd name="T30" fmla="*/ 482 w 3526"/>
                  <a:gd name="T31" fmla="*/ 3531 h 5386"/>
                  <a:gd name="T32" fmla="*/ 882 w 3526"/>
                  <a:gd name="T33" fmla="*/ 4222 h 5386"/>
                  <a:gd name="T34" fmla="*/ 1547 w 3526"/>
                  <a:gd name="T35" fmla="*/ 5133 h 5386"/>
                  <a:gd name="T36" fmla="*/ 1926 w 3526"/>
                  <a:gd name="T37" fmla="*/ 5198 h 5386"/>
                  <a:gd name="T38" fmla="*/ 2603 w 3526"/>
                  <a:gd name="T39" fmla="*/ 4285 h 5386"/>
                  <a:gd name="T40" fmla="*/ 3006 w 3526"/>
                  <a:gd name="T41" fmla="*/ 3604 h 5386"/>
                  <a:gd name="T42" fmla="*/ 3337 w 3526"/>
                  <a:gd name="T43" fmla="*/ 2850 h 5386"/>
                  <a:gd name="T44" fmla="*/ 3514 w 3526"/>
                  <a:gd name="T45" fmla="*/ 2073 h 5386"/>
                  <a:gd name="T46" fmla="*/ 3526 w 3526"/>
                  <a:gd name="T47" fmla="*/ 1763 h 5386"/>
                  <a:gd name="T48" fmla="*/ 1327 w 3526"/>
                  <a:gd name="T49" fmla="*/ 3800 h 5386"/>
                  <a:gd name="T50" fmla="*/ 861 w 3526"/>
                  <a:gd name="T51" fmla="*/ 3547 h 5386"/>
                  <a:gd name="T52" fmla="*/ 522 w 3526"/>
                  <a:gd name="T53" fmla="*/ 3144 h 5386"/>
                  <a:gd name="T54" fmla="*/ 585 w 3526"/>
                  <a:gd name="T55" fmla="*/ 3133 h 5386"/>
                  <a:gd name="T56" fmla="*/ 962 w 3526"/>
                  <a:gd name="T57" fmla="*/ 3422 h 5386"/>
                  <a:gd name="T58" fmla="*/ 1414 w 3526"/>
                  <a:gd name="T59" fmla="*/ 3593 h 5386"/>
                  <a:gd name="T60" fmla="*/ 1865 w 3526"/>
                  <a:gd name="T61" fmla="*/ 3627 h 5386"/>
                  <a:gd name="T62" fmla="*/ 2347 w 3526"/>
                  <a:gd name="T63" fmla="*/ 3524 h 5386"/>
                  <a:gd name="T64" fmla="*/ 2764 w 3526"/>
                  <a:gd name="T65" fmla="*/ 3291 h 5386"/>
                  <a:gd name="T66" fmla="*/ 3096 w 3526"/>
                  <a:gd name="T67" fmla="*/ 2951 h 5386"/>
                  <a:gd name="T68" fmla="*/ 2853 w 3526"/>
                  <a:gd name="T69" fmla="*/ 3362 h 5386"/>
                  <a:gd name="T70" fmla="*/ 2445 w 3526"/>
                  <a:gd name="T71" fmla="*/ 3695 h 5386"/>
                  <a:gd name="T72" fmla="*/ 1932 w 3526"/>
                  <a:gd name="T73" fmla="*/ 3859 h 5386"/>
                  <a:gd name="T74" fmla="*/ 1617 w 3526"/>
                  <a:gd name="T75" fmla="*/ 3183 h 5386"/>
                  <a:gd name="T76" fmla="*/ 1272 w 3526"/>
                  <a:gd name="T77" fmla="*/ 3103 h 5386"/>
                  <a:gd name="T78" fmla="*/ 966 w 3526"/>
                  <a:gd name="T79" fmla="*/ 2946 h 5386"/>
                  <a:gd name="T80" fmla="*/ 707 w 3526"/>
                  <a:gd name="T81" fmla="*/ 2723 h 5386"/>
                  <a:gd name="T82" fmla="*/ 509 w 3526"/>
                  <a:gd name="T83" fmla="*/ 2443 h 5386"/>
                  <a:gd name="T84" fmla="*/ 382 w 3526"/>
                  <a:gd name="T85" fmla="*/ 2120 h 5386"/>
                  <a:gd name="T86" fmla="*/ 337 w 3526"/>
                  <a:gd name="T87" fmla="*/ 1763 h 5386"/>
                  <a:gd name="T88" fmla="*/ 373 w 3526"/>
                  <a:gd name="T89" fmla="*/ 1441 h 5386"/>
                  <a:gd name="T90" fmla="*/ 493 w 3526"/>
                  <a:gd name="T91" fmla="*/ 1114 h 5386"/>
                  <a:gd name="T92" fmla="*/ 685 w 3526"/>
                  <a:gd name="T93" fmla="*/ 830 h 5386"/>
                  <a:gd name="T94" fmla="*/ 938 w 3526"/>
                  <a:gd name="T95" fmla="*/ 600 h 5386"/>
                  <a:gd name="T96" fmla="*/ 1240 w 3526"/>
                  <a:gd name="T97" fmla="*/ 435 h 5386"/>
                  <a:gd name="T98" fmla="*/ 1581 w 3526"/>
                  <a:gd name="T99" fmla="*/ 348 h 5386"/>
                  <a:gd name="T100" fmla="*/ 1909 w 3526"/>
                  <a:gd name="T101" fmla="*/ 344 h 5386"/>
                  <a:gd name="T102" fmla="*/ 2254 w 3526"/>
                  <a:gd name="T103" fmla="*/ 423 h 5386"/>
                  <a:gd name="T104" fmla="*/ 2561 w 3526"/>
                  <a:gd name="T105" fmla="*/ 580 h 5386"/>
                  <a:gd name="T106" fmla="*/ 2819 w 3526"/>
                  <a:gd name="T107" fmla="*/ 805 h 5386"/>
                  <a:gd name="T108" fmla="*/ 3017 w 3526"/>
                  <a:gd name="T109" fmla="*/ 1083 h 5386"/>
                  <a:gd name="T110" fmla="*/ 3144 w 3526"/>
                  <a:gd name="T111" fmla="*/ 1407 h 5386"/>
                  <a:gd name="T112" fmla="*/ 3189 w 3526"/>
                  <a:gd name="T113" fmla="*/ 1763 h 5386"/>
                  <a:gd name="T114" fmla="*/ 3153 w 3526"/>
                  <a:gd name="T115" fmla="*/ 2085 h 5386"/>
                  <a:gd name="T116" fmla="*/ 3033 w 3526"/>
                  <a:gd name="T117" fmla="*/ 2413 h 5386"/>
                  <a:gd name="T118" fmla="*/ 2841 w 3526"/>
                  <a:gd name="T119" fmla="*/ 2697 h 5386"/>
                  <a:gd name="T120" fmla="*/ 2589 w 3526"/>
                  <a:gd name="T121" fmla="*/ 2927 h 5386"/>
                  <a:gd name="T122" fmla="*/ 2286 w 3526"/>
                  <a:gd name="T123" fmla="*/ 3091 h 5386"/>
                  <a:gd name="T124" fmla="*/ 1945 w 3526"/>
                  <a:gd name="T125" fmla="*/ 3179 h 5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6" h="5386">
                    <a:moveTo>
                      <a:pt x="3526" y="1763"/>
                    </a:moveTo>
                    <a:lnTo>
                      <a:pt x="3526" y="1763"/>
                    </a:lnTo>
                    <a:lnTo>
                      <a:pt x="3525" y="1718"/>
                    </a:lnTo>
                    <a:lnTo>
                      <a:pt x="3523" y="1673"/>
                    </a:lnTo>
                    <a:lnTo>
                      <a:pt x="3521" y="1627"/>
                    </a:lnTo>
                    <a:lnTo>
                      <a:pt x="3517" y="1583"/>
                    </a:lnTo>
                    <a:lnTo>
                      <a:pt x="3512" y="1539"/>
                    </a:lnTo>
                    <a:lnTo>
                      <a:pt x="3505" y="1495"/>
                    </a:lnTo>
                    <a:lnTo>
                      <a:pt x="3498" y="1451"/>
                    </a:lnTo>
                    <a:lnTo>
                      <a:pt x="3490" y="1408"/>
                    </a:lnTo>
                    <a:lnTo>
                      <a:pt x="3481" y="1365"/>
                    </a:lnTo>
                    <a:lnTo>
                      <a:pt x="3470" y="1323"/>
                    </a:lnTo>
                    <a:lnTo>
                      <a:pt x="3459" y="1280"/>
                    </a:lnTo>
                    <a:lnTo>
                      <a:pt x="3447" y="1239"/>
                    </a:lnTo>
                    <a:lnTo>
                      <a:pt x="3434" y="1198"/>
                    </a:lnTo>
                    <a:lnTo>
                      <a:pt x="3419" y="1158"/>
                    </a:lnTo>
                    <a:lnTo>
                      <a:pt x="3404" y="1116"/>
                    </a:lnTo>
                    <a:lnTo>
                      <a:pt x="3387" y="1077"/>
                    </a:lnTo>
                    <a:lnTo>
                      <a:pt x="3370" y="1038"/>
                    </a:lnTo>
                    <a:lnTo>
                      <a:pt x="3352" y="999"/>
                    </a:lnTo>
                    <a:lnTo>
                      <a:pt x="3333" y="960"/>
                    </a:lnTo>
                    <a:lnTo>
                      <a:pt x="3313" y="923"/>
                    </a:lnTo>
                    <a:lnTo>
                      <a:pt x="3292" y="886"/>
                    </a:lnTo>
                    <a:lnTo>
                      <a:pt x="3271" y="849"/>
                    </a:lnTo>
                    <a:lnTo>
                      <a:pt x="3249" y="813"/>
                    </a:lnTo>
                    <a:lnTo>
                      <a:pt x="3225" y="777"/>
                    </a:lnTo>
                    <a:lnTo>
                      <a:pt x="3200" y="743"/>
                    </a:lnTo>
                    <a:lnTo>
                      <a:pt x="3175" y="708"/>
                    </a:lnTo>
                    <a:lnTo>
                      <a:pt x="3150" y="675"/>
                    </a:lnTo>
                    <a:lnTo>
                      <a:pt x="3123" y="642"/>
                    </a:lnTo>
                    <a:lnTo>
                      <a:pt x="3096" y="609"/>
                    </a:lnTo>
                    <a:lnTo>
                      <a:pt x="3068" y="578"/>
                    </a:lnTo>
                    <a:lnTo>
                      <a:pt x="3040" y="547"/>
                    </a:lnTo>
                    <a:lnTo>
                      <a:pt x="3009" y="517"/>
                    </a:lnTo>
                    <a:lnTo>
                      <a:pt x="2979" y="487"/>
                    </a:lnTo>
                    <a:lnTo>
                      <a:pt x="2948" y="458"/>
                    </a:lnTo>
                    <a:lnTo>
                      <a:pt x="2917" y="430"/>
                    </a:lnTo>
                    <a:lnTo>
                      <a:pt x="2885" y="403"/>
                    </a:lnTo>
                    <a:lnTo>
                      <a:pt x="2851" y="376"/>
                    </a:lnTo>
                    <a:lnTo>
                      <a:pt x="2818" y="351"/>
                    </a:lnTo>
                    <a:lnTo>
                      <a:pt x="2784" y="326"/>
                    </a:lnTo>
                    <a:lnTo>
                      <a:pt x="2749" y="302"/>
                    </a:lnTo>
                    <a:lnTo>
                      <a:pt x="2714" y="278"/>
                    </a:lnTo>
                    <a:lnTo>
                      <a:pt x="2677" y="255"/>
                    </a:lnTo>
                    <a:lnTo>
                      <a:pt x="2640" y="234"/>
                    </a:lnTo>
                    <a:lnTo>
                      <a:pt x="2603" y="213"/>
                    </a:lnTo>
                    <a:lnTo>
                      <a:pt x="2566" y="193"/>
                    </a:lnTo>
                    <a:lnTo>
                      <a:pt x="2528" y="174"/>
                    </a:lnTo>
                    <a:lnTo>
                      <a:pt x="2488" y="156"/>
                    </a:lnTo>
                    <a:lnTo>
                      <a:pt x="2449" y="139"/>
                    </a:lnTo>
                    <a:lnTo>
                      <a:pt x="2410" y="122"/>
                    </a:lnTo>
                    <a:lnTo>
                      <a:pt x="2370" y="107"/>
                    </a:lnTo>
                    <a:lnTo>
                      <a:pt x="2328" y="93"/>
                    </a:lnTo>
                    <a:lnTo>
                      <a:pt x="2287" y="79"/>
                    </a:lnTo>
                    <a:lnTo>
                      <a:pt x="2246" y="67"/>
                    </a:lnTo>
                    <a:lnTo>
                      <a:pt x="2204" y="56"/>
                    </a:lnTo>
                    <a:lnTo>
                      <a:pt x="2162" y="45"/>
                    </a:lnTo>
                    <a:lnTo>
                      <a:pt x="2118" y="36"/>
                    </a:lnTo>
                    <a:lnTo>
                      <a:pt x="2075" y="28"/>
                    </a:lnTo>
                    <a:lnTo>
                      <a:pt x="2032" y="21"/>
                    </a:lnTo>
                    <a:lnTo>
                      <a:pt x="1988" y="15"/>
                    </a:lnTo>
                    <a:lnTo>
                      <a:pt x="1943" y="9"/>
                    </a:lnTo>
                    <a:lnTo>
                      <a:pt x="1899" y="6"/>
                    </a:lnTo>
                    <a:lnTo>
                      <a:pt x="1854" y="3"/>
                    </a:lnTo>
                    <a:lnTo>
                      <a:pt x="1809" y="1"/>
                    </a:lnTo>
                    <a:lnTo>
                      <a:pt x="1763" y="0"/>
                    </a:lnTo>
                    <a:lnTo>
                      <a:pt x="1763" y="0"/>
                    </a:lnTo>
                    <a:lnTo>
                      <a:pt x="1718" y="1"/>
                    </a:lnTo>
                    <a:lnTo>
                      <a:pt x="1673" y="3"/>
                    </a:lnTo>
                    <a:lnTo>
                      <a:pt x="1627" y="6"/>
                    </a:lnTo>
                    <a:lnTo>
                      <a:pt x="1583" y="9"/>
                    </a:lnTo>
                    <a:lnTo>
                      <a:pt x="1539" y="15"/>
                    </a:lnTo>
                    <a:lnTo>
                      <a:pt x="1495" y="21"/>
                    </a:lnTo>
                    <a:lnTo>
                      <a:pt x="1451" y="28"/>
                    </a:lnTo>
                    <a:lnTo>
                      <a:pt x="1408" y="36"/>
                    </a:lnTo>
                    <a:lnTo>
                      <a:pt x="1365" y="45"/>
                    </a:lnTo>
                    <a:lnTo>
                      <a:pt x="1323" y="56"/>
                    </a:lnTo>
                    <a:lnTo>
                      <a:pt x="1280" y="67"/>
                    </a:lnTo>
                    <a:lnTo>
                      <a:pt x="1239" y="79"/>
                    </a:lnTo>
                    <a:lnTo>
                      <a:pt x="1198" y="93"/>
                    </a:lnTo>
                    <a:lnTo>
                      <a:pt x="1157" y="107"/>
                    </a:lnTo>
                    <a:lnTo>
                      <a:pt x="1117" y="122"/>
                    </a:lnTo>
                    <a:lnTo>
                      <a:pt x="1077" y="139"/>
                    </a:lnTo>
                    <a:lnTo>
                      <a:pt x="1038" y="156"/>
                    </a:lnTo>
                    <a:lnTo>
                      <a:pt x="999" y="174"/>
                    </a:lnTo>
                    <a:lnTo>
                      <a:pt x="961" y="193"/>
                    </a:lnTo>
                    <a:lnTo>
                      <a:pt x="923" y="213"/>
                    </a:lnTo>
                    <a:lnTo>
                      <a:pt x="886" y="234"/>
                    </a:lnTo>
                    <a:lnTo>
                      <a:pt x="849" y="255"/>
                    </a:lnTo>
                    <a:lnTo>
                      <a:pt x="813" y="278"/>
                    </a:lnTo>
                    <a:lnTo>
                      <a:pt x="778" y="302"/>
                    </a:lnTo>
                    <a:lnTo>
                      <a:pt x="742" y="326"/>
                    </a:lnTo>
                    <a:lnTo>
                      <a:pt x="708" y="351"/>
                    </a:lnTo>
                    <a:lnTo>
                      <a:pt x="675" y="376"/>
                    </a:lnTo>
                    <a:lnTo>
                      <a:pt x="642" y="403"/>
                    </a:lnTo>
                    <a:lnTo>
                      <a:pt x="610" y="430"/>
                    </a:lnTo>
                    <a:lnTo>
                      <a:pt x="577" y="458"/>
                    </a:lnTo>
                    <a:lnTo>
                      <a:pt x="547" y="487"/>
                    </a:lnTo>
                    <a:lnTo>
                      <a:pt x="517" y="517"/>
                    </a:lnTo>
                    <a:lnTo>
                      <a:pt x="487" y="547"/>
                    </a:lnTo>
                    <a:lnTo>
                      <a:pt x="459" y="578"/>
                    </a:lnTo>
                    <a:lnTo>
                      <a:pt x="431" y="609"/>
                    </a:lnTo>
                    <a:lnTo>
                      <a:pt x="402" y="642"/>
                    </a:lnTo>
                    <a:lnTo>
                      <a:pt x="376" y="675"/>
                    </a:lnTo>
                    <a:lnTo>
                      <a:pt x="350" y="708"/>
                    </a:lnTo>
                    <a:lnTo>
                      <a:pt x="326" y="743"/>
                    </a:lnTo>
                    <a:lnTo>
                      <a:pt x="302" y="777"/>
                    </a:lnTo>
                    <a:lnTo>
                      <a:pt x="278" y="813"/>
                    </a:lnTo>
                    <a:lnTo>
                      <a:pt x="256" y="849"/>
                    </a:lnTo>
                    <a:lnTo>
                      <a:pt x="234" y="886"/>
                    </a:lnTo>
                    <a:lnTo>
                      <a:pt x="213" y="923"/>
                    </a:lnTo>
                    <a:lnTo>
                      <a:pt x="193" y="960"/>
                    </a:lnTo>
                    <a:lnTo>
                      <a:pt x="174" y="999"/>
                    </a:lnTo>
                    <a:lnTo>
                      <a:pt x="156" y="1038"/>
                    </a:lnTo>
                    <a:lnTo>
                      <a:pt x="139" y="1077"/>
                    </a:lnTo>
                    <a:lnTo>
                      <a:pt x="123" y="1116"/>
                    </a:lnTo>
                    <a:lnTo>
                      <a:pt x="108" y="1158"/>
                    </a:lnTo>
                    <a:lnTo>
                      <a:pt x="93" y="1198"/>
                    </a:lnTo>
                    <a:lnTo>
                      <a:pt x="80" y="1239"/>
                    </a:lnTo>
                    <a:lnTo>
                      <a:pt x="68" y="1280"/>
                    </a:lnTo>
                    <a:lnTo>
                      <a:pt x="56" y="1323"/>
                    </a:lnTo>
                    <a:lnTo>
                      <a:pt x="45" y="1365"/>
                    </a:lnTo>
                    <a:lnTo>
                      <a:pt x="36" y="1408"/>
                    </a:lnTo>
                    <a:lnTo>
                      <a:pt x="28" y="1451"/>
                    </a:lnTo>
                    <a:lnTo>
                      <a:pt x="20" y="1495"/>
                    </a:lnTo>
                    <a:lnTo>
                      <a:pt x="14" y="1539"/>
                    </a:lnTo>
                    <a:lnTo>
                      <a:pt x="9" y="1583"/>
                    </a:lnTo>
                    <a:lnTo>
                      <a:pt x="5" y="1627"/>
                    </a:lnTo>
                    <a:lnTo>
                      <a:pt x="3" y="1673"/>
                    </a:lnTo>
                    <a:lnTo>
                      <a:pt x="1" y="1718"/>
                    </a:lnTo>
                    <a:lnTo>
                      <a:pt x="0" y="1763"/>
                    </a:lnTo>
                    <a:lnTo>
                      <a:pt x="0" y="1763"/>
                    </a:lnTo>
                    <a:lnTo>
                      <a:pt x="1" y="1805"/>
                    </a:lnTo>
                    <a:lnTo>
                      <a:pt x="1" y="1805"/>
                    </a:lnTo>
                    <a:lnTo>
                      <a:pt x="0" y="1844"/>
                    </a:lnTo>
                    <a:lnTo>
                      <a:pt x="0" y="1844"/>
                    </a:lnTo>
                    <a:lnTo>
                      <a:pt x="1" y="1882"/>
                    </a:lnTo>
                    <a:lnTo>
                      <a:pt x="2" y="1920"/>
                    </a:lnTo>
                    <a:lnTo>
                      <a:pt x="3" y="1958"/>
                    </a:lnTo>
                    <a:lnTo>
                      <a:pt x="5" y="1997"/>
                    </a:lnTo>
                    <a:lnTo>
                      <a:pt x="11" y="2073"/>
                    </a:lnTo>
                    <a:lnTo>
                      <a:pt x="20" y="2150"/>
                    </a:lnTo>
                    <a:lnTo>
                      <a:pt x="31" y="2228"/>
                    </a:lnTo>
                    <a:lnTo>
                      <a:pt x="44" y="2305"/>
                    </a:lnTo>
                    <a:lnTo>
                      <a:pt x="60" y="2383"/>
                    </a:lnTo>
                    <a:lnTo>
                      <a:pt x="77" y="2460"/>
                    </a:lnTo>
                    <a:lnTo>
                      <a:pt x="96" y="2539"/>
                    </a:lnTo>
                    <a:lnTo>
                      <a:pt x="116" y="2616"/>
                    </a:lnTo>
                    <a:lnTo>
                      <a:pt x="139" y="2694"/>
                    </a:lnTo>
                    <a:lnTo>
                      <a:pt x="163" y="2772"/>
                    </a:lnTo>
                    <a:lnTo>
                      <a:pt x="189" y="2850"/>
                    </a:lnTo>
                    <a:lnTo>
                      <a:pt x="216" y="2926"/>
                    </a:lnTo>
                    <a:lnTo>
                      <a:pt x="246" y="3004"/>
                    </a:lnTo>
                    <a:lnTo>
                      <a:pt x="276" y="3080"/>
                    </a:lnTo>
                    <a:lnTo>
                      <a:pt x="308" y="3156"/>
                    </a:lnTo>
                    <a:lnTo>
                      <a:pt x="340" y="3233"/>
                    </a:lnTo>
                    <a:lnTo>
                      <a:pt x="374" y="3307"/>
                    </a:lnTo>
                    <a:lnTo>
                      <a:pt x="410" y="3383"/>
                    </a:lnTo>
                    <a:lnTo>
                      <a:pt x="446" y="3457"/>
                    </a:lnTo>
                    <a:lnTo>
                      <a:pt x="482" y="3531"/>
                    </a:lnTo>
                    <a:lnTo>
                      <a:pt x="520" y="3604"/>
                    </a:lnTo>
                    <a:lnTo>
                      <a:pt x="558" y="3675"/>
                    </a:lnTo>
                    <a:lnTo>
                      <a:pt x="598" y="3748"/>
                    </a:lnTo>
                    <a:lnTo>
                      <a:pt x="637" y="3818"/>
                    </a:lnTo>
                    <a:lnTo>
                      <a:pt x="677" y="3888"/>
                    </a:lnTo>
                    <a:lnTo>
                      <a:pt x="717" y="3957"/>
                    </a:lnTo>
                    <a:lnTo>
                      <a:pt x="759" y="4025"/>
                    </a:lnTo>
                    <a:lnTo>
                      <a:pt x="800" y="4092"/>
                    </a:lnTo>
                    <a:lnTo>
                      <a:pt x="841" y="4157"/>
                    </a:lnTo>
                    <a:lnTo>
                      <a:pt x="882" y="4222"/>
                    </a:lnTo>
                    <a:lnTo>
                      <a:pt x="923" y="4285"/>
                    </a:lnTo>
                    <a:lnTo>
                      <a:pt x="965" y="4347"/>
                    </a:lnTo>
                    <a:lnTo>
                      <a:pt x="1046" y="4468"/>
                    </a:lnTo>
                    <a:lnTo>
                      <a:pt x="1127" y="4583"/>
                    </a:lnTo>
                    <a:lnTo>
                      <a:pt x="1205" y="4693"/>
                    </a:lnTo>
                    <a:lnTo>
                      <a:pt x="1281" y="4795"/>
                    </a:lnTo>
                    <a:lnTo>
                      <a:pt x="1354" y="4891"/>
                    </a:lnTo>
                    <a:lnTo>
                      <a:pt x="1423" y="4979"/>
                    </a:lnTo>
                    <a:lnTo>
                      <a:pt x="1488" y="5061"/>
                    </a:lnTo>
                    <a:lnTo>
                      <a:pt x="1547" y="5133"/>
                    </a:lnTo>
                    <a:lnTo>
                      <a:pt x="1600" y="5198"/>
                    </a:lnTo>
                    <a:lnTo>
                      <a:pt x="1648" y="5254"/>
                    </a:lnTo>
                    <a:lnTo>
                      <a:pt x="1688" y="5300"/>
                    </a:lnTo>
                    <a:lnTo>
                      <a:pt x="1743" y="5364"/>
                    </a:lnTo>
                    <a:lnTo>
                      <a:pt x="1763" y="5386"/>
                    </a:lnTo>
                    <a:lnTo>
                      <a:pt x="1763" y="5386"/>
                    </a:lnTo>
                    <a:lnTo>
                      <a:pt x="1783" y="5364"/>
                    </a:lnTo>
                    <a:lnTo>
                      <a:pt x="1839" y="5300"/>
                    </a:lnTo>
                    <a:lnTo>
                      <a:pt x="1879" y="5254"/>
                    </a:lnTo>
                    <a:lnTo>
                      <a:pt x="1926" y="5198"/>
                    </a:lnTo>
                    <a:lnTo>
                      <a:pt x="1979" y="5133"/>
                    </a:lnTo>
                    <a:lnTo>
                      <a:pt x="2039" y="5061"/>
                    </a:lnTo>
                    <a:lnTo>
                      <a:pt x="2103" y="4979"/>
                    </a:lnTo>
                    <a:lnTo>
                      <a:pt x="2172" y="4891"/>
                    </a:lnTo>
                    <a:lnTo>
                      <a:pt x="2245" y="4795"/>
                    </a:lnTo>
                    <a:lnTo>
                      <a:pt x="2321" y="4693"/>
                    </a:lnTo>
                    <a:lnTo>
                      <a:pt x="2400" y="4583"/>
                    </a:lnTo>
                    <a:lnTo>
                      <a:pt x="2480" y="4468"/>
                    </a:lnTo>
                    <a:lnTo>
                      <a:pt x="2562" y="4347"/>
                    </a:lnTo>
                    <a:lnTo>
                      <a:pt x="2603" y="4285"/>
                    </a:lnTo>
                    <a:lnTo>
                      <a:pt x="2644" y="4222"/>
                    </a:lnTo>
                    <a:lnTo>
                      <a:pt x="2685" y="4157"/>
                    </a:lnTo>
                    <a:lnTo>
                      <a:pt x="2727" y="4092"/>
                    </a:lnTo>
                    <a:lnTo>
                      <a:pt x="2768" y="4025"/>
                    </a:lnTo>
                    <a:lnTo>
                      <a:pt x="2809" y="3957"/>
                    </a:lnTo>
                    <a:lnTo>
                      <a:pt x="2849" y="3888"/>
                    </a:lnTo>
                    <a:lnTo>
                      <a:pt x="2890" y="3818"/>
                    </a:lnTo>
                    <a:lnTo>
                      <a:pt x="2929" y="3748"/>
                    </a:lnTo>
                    <a:lnTo>
                      <a:pt x="2968" y="3675"/>
                    </a:lnTo>
                    <a:lnTo>
                      <a:pt x="3006" y="3604"/>
                    </a:lnTo>
                    <a:lnTo>
                      <a:pt x="3045" y="3531"/>
                    </a:lnTo>
                    <a:lnTo>
                      <a:pt x="3081" y="3457"/>
                    </a:lnTo>
                    <a:lnTo>
                      <a:pt x="3117" y="3383"/>
                    </a:lnTo>
                    <a:lnTo>
                      <a:pt x="3152" y="3307"/>
                    </a:lnTo>
                    <a:lnTo>
                      <a:pt x="3186" y="3233"/>
                    </a:lnTo>
                    <a:lnTo>
                      <a:pt x="3219" y="3156"/>
                    </a:lnTo>
                    <a:lnTo>
                      <a:pt x="3251" y="3080"/>
                    </a:lnTo>
                    <a:lnTo>
                      <a:pt x="3281" y="3004"/>
                    </a:lnTo>
                    <a:lnTo>
                      <a:pt x="3310" y="2926"/>
                    </a:lnTo>
                    <a:lnTo>
                      <a:pt x="3337" y="2850"/>
                    </a:lnTo>
                    <a:lnTo>
                      <a:pt x="3363" y="2772"/>
                    </a:lnTo>
                    <a:lnTo>
                      <a:pt x="3387" y="2694"/>
                    </a:lnTo>
                    <a:lnTo>
                      <a:pt x="3411" y="2616"/>
                    </a:lnTo>
                    <a:lnTo>
                      <a:pt x="3431" y="2539"/>
                    </a:lnTo>
                    <a:lnTo>
                      <a:pt x="3450" y="2460"/>
                    </a:lnTo>
                    <a:lnTo>
                      <a:pt x="3467" y="2383"/>
                    </a:lnTo>
                    <a:lnTo>
                      <a:pt x="3482" y="2305"/>
                    </a:lnTo>
                    <a:lnTo>
                      <a:pt x="3495" y="2228"/>
                    </a:lnTo>
                    <a:lnTo>
                      <a:pt x="3506" y="2150"/>
                    </a:lnTo>
                    <a:lnTo>
                      <a:pt x="3514" y="2073"/>
                    </a:lnTo>
                    <a:lnTo>
                      <a:pt x="3521" y="1997"/>
                    </a:lnTo>
                    <a:lnTo>
                      <a:pt x="3523" y="1958"/>
                    </a:lnTo>
                    <a:lnTo>
                      <a:pt x="3524" y="1920"/>
                    </a:lnTo>
                    <a:lnTo>
                      <a:pt x="3525" y="1882"/>
                    </a:lnTo>
                    <a:lnTo>
                      <a:pt x="3526" y="1844"/>
                    </a:lnTo>
                    <a:lnTo>
                      <a:pt x="3526" y="1844"/>
                    </a:lnTo>
                    <a:lnTo>
                      <a:pt x="3525" y="1805"/>
                    </a:lnTo>
                    <a:lnTo>
                      <a:pt x="3525" y="1805"/>
                    </a:lnTo>
                    <a:lnTo>
                      <a:pt x="3526" y="1763"/>
                    </a:lnTo>
                    <a:lnTo>
                      <a:pt x="3526" y="1763"/>
                    </a:lnTo>
                    <a:close/>
                    <a:moveTo>
                      <a:pt x="1763" y="3869"/>
                    </a:moveTo>
                    <a:lnTo>
                      <a:pt x="1763" y="3869"/>
                    </a:lnTo>
                    <a:lnTo>
                      <a:pt x="1707" y="3868"/>
                    </a:lnTo>
                    <a:lnTo>
                      <a:pt x="1651" y="3864"/>
                    </a:lnTo>
                    <a:lnTo>
                      <a:pt x="1594" y="3859"/>
                    </a:lnTo>
                    <a:lnTo>
                      <a:pt x="1540" y="3851"/>
                    </a:lnTo>
                    <a:lnTo>
                      <a:pt x="1486" y="3841"/>
                    </a:lnTo>
                    <a:lnTo>
                      <a:pt x="1432" y="3829"/>
                    </a:lnTo>
                    <a:lnTo>
                      <a:pt x="1379" y="3816"/>
                    </a:lnTo>
                    <a:lnTo>
                      <a:pt x="1327" y="3800"/>
                    </a:lnTo>
                    <a:lnTo>
                      <a:pt x="1276" y="3783"/>
                    </a:lnTo>
                    <a:lnTo>
                      <a:pt x="1226" y="3764"/>
                    </a:lnTo>
                    <a:lnTo>
                      <a:pt x="1177" y="3742"/>
                    </a:lnTo>
                    <a:lnTo>
                      <a:pt x="1129" y="3720"/>
                    </a:lnTo>
                    <a:lnTo>
                      <a:pt x="1081" y="3695"/>
                    </a:lnTo>
                    <a:lnTo>
                      <a:pt x="1035" y="3668"/>
                    </a:lnTo>
                    <a:lnTo>
                      <a:pt x="990" y="3640"/>
                    </a:lnTo>
                    <a:lnTo>
                      <a:pt x="946" y="3611"/>
                    </a:lnTo>
                    <a:lnTo>
                      <a:pt x="903" y="3580"/>
                    </a:lnTo>
                    <a:lnTo>
                      <a:pt x="861" y="3547"/>
                    </a:lnTo>
                    <a:lnTo>
                      <a:pt x="821" y="3513"/>
                    </a:lnTo>
                    <a:lnTo>
                      <a:pt x="782" y="3476"/>
                    </a:lnTo>
                    <a:lnTo>
                      <a:pt x="744" y="3440"/>
                    </a:lnTo>
                    <a:lnTo>
                      <a:pt x="708" y="3401"/>
                    </a:lnTo>
                    <a:lnTo>
                      <a:pt x="673" y="3362"/>
                    </a:lnTo>
                    <a:lnTo>
                      <a:pt x="640" y="3320"/>
                    </a:lnTo>
                    <a:lnTo>
                      <a:pt x="608" y="3278"/>
                    </a:lnTo>
                    <a:lnTo>
                      <a:pt x="577" y="3235"/>
                    </a:lnTo>
                    <a:lnTo>
                      <a:pt x="549" y="3190"/>
                    </a:lnTo>
                    <a:lnTo>
                      <a:pt x="522" y="3144"/>
                    </a:lnTo>
                    <a:lnTo>
                      <a:pt x="497" y="3097"/>
                    </a:lnTo>
                    <a:lnTo>
                      <a:pt x="473" y="3050"/>
                    </a:lnTo>
                    <a:lnTo>
                      <a:pt x="451" y="3001"/>
                    </a:lnTo>
                    <a:lnTo>
                      <a:pt x="431" y="2951"/>
                    </a:lnTo>
                    <a:lnTo>
                      <a:pt x="431" y="2951"/>
                    </a:lnTo>
                    <a:lnTo>
                      <a:pt x="460" y="2989"/>
                    </a:lnTo>
                    <a:lnTo>
                      <a:pt x="489" y="3027"/>
                    </a:lnTo>
                    <a:lnTo>
                      <a:pt x="520" y="3063"/>
                    </a:lnTo>
                    <a:lnTo>
                      <a:pt x="551" y="3098"/>
                    </a:lnTo>
                    <a:lnTo>
                      <a:pt x="585" y="3133"/>
                    </a:lnTo>
                    <a:lnTo>
                      <a:pt x="618" y="3166"/>
                    </a:lnTo>
                    <a:lnTo>
                      <a:pt x="653" y="3199"/>
                    </a:lnTo>
                    <a:lnTo>
                      <a:pt x="688" y="3231"/>
                    </a:lnTo>
                    <a:lnTo>
                      <a:pt x="724" y="3261"/>
                    </a:lnTo>
                    <a:lnTo>
                      <a:pt x="763" y="3291"/>
                    </a:lnTo>
                    <a:lnTo>
                      <a:pt x="801" y="3319"/>
                    </a:lnTo>
                    <a:lnTo>
                      <a:pt x="840" y="3347"/>
                    </a:lnTo>
                    <a:lnTo>
                      <a:pt x="879" y="3373"/>
                    </a:lnTo>
                    <a:lnTo>
                      <a:pt x="920" y="3398"/>
                    </a:lnTo>
                    <a:lnTo>
                      <a:pt x="962" y="3422"/>
                    </a:lnTo>
                    <a:lnTo>
                      <a:pt x="1004" y="3445"/>
                    </a:lnTo>
                    <a:lnTo>
                      <a:pt x="1047" y="3466"/>
                    </a:lnTo>
                    <a:lnTo>
                      <a:pt x="1090" y="3487"/>
                    </a:lnTo>
                    <a:lnTo>
                      <a:pt x="1135" y="3506"/>
                    </a:lnTo>
                    <a:lnTo>
                      <a:pt x="1180" y="3524"/>
                    </a:lnTo>
                    <a:lnTo>
                      <a:pt x="1225" y="3541"/>
                    </a:lnTo>
                    <a:lnTo>
                      <a:pt x="1271" y="3556"/>
                    </a:lnTo>
                    <a:lnTo>
                      <a:pt x="1319" y="3570"/>
                    </a:lnTo>
                    <a:lnTo>
                      <a:pt x="1366" y="3582"/>
                    </a:lnTo>
                    <a:lnTo>
                      <a:pt x="1414" y="3593"/>
                    </a:lnTo>
                    <a:lnTo>
                      <a:pt x="1463" y="3603"/>
                    </a:lnTo>
                    <a:lnTo>
                      <a:pt x="1512" y="3611"/>
                    </a:lnTo>
                    <a:lnTo>
                      <a:pt x="1561" y="3618"/>
                    </a:lnTo>
                    <a:lnTo>
                      <a:pt x="1610" y="3623"/>
                    </a:lnTo>
                    <a:lnTo>
                      <a:pt x="1662" y="3627"/>
                    </a:lnTo>
                    <a:lnTo>
                      <a:pt x="1712" y="3630"/>
                    </a:lnTo>
                    <a:lnTo>
                      <a:pt x="1763" y="3630"/>
                    </a:lnTo>
                    <a:lnTo>
                      <a:pt x="1763" y="3630"/>
                    </a:lnTo>
                    <a:lnTo>
                      <a:pt x="1815" y="3630"/>
                    </a:lnTo>
                    <a:lnTo>
                      <a:pt x="1865" y="3627"/>
                    </a:lnTo>
                    <a:lnTo>
                      <a:pt x="1915" y="3623"/>
                    </a:lnTo>
                    <a:lnTo>
                      <a:pt x="1965" y="3618"/>
                    </a:lnTo>
                    <a:lnTo>
                      <a:pt x="2015" y="3611"/>
                    </a:lnTo>
                    <a:lnTo>
                      <a:pt x="2064" y="3603"/>
                    </a:lnTo>
                    <a:lnTo>
                      <a:pt x="2112" y="3593"/>
                    </a:lnTo>
                    <a:lnTo>
                      <a:pt x="2161" y="3582"/>
                    </a:lnTo>
                    <a:lnTo>
                      <a:pt x="2208" y="3570"/>
                    </a:lnTo>
                    <a:lnTo>
                      <a:pt x="2255" y="3556"/>
                    </a:lnTo>
                    <a:lnTo>
                      <a:pt x="2301" y="3541"/>
                    </a:lnTo>
                    <a:lnTo>
                      <a:pt x="2347" y="3524"/>
                    </a:lnTo>
                    <a:lnTo>
                      <a:pt x="2392" y="3506"/>
                    </a:lnTo>
                    <a:lnTo>
                      <a:pt x="2436" y="3487"/>
                    </a:lnTo>
                    <a:lnTo>
                      <a:pt x="2479" y="3466"/>
                    </a:lnTo>
                    <a:lnTo>
                      <a:pt x="2523" y="3445"/>
                    </a:lnTo>
                    <a:lnTo>
                      <a:pt x="2565" y="3422"/>
                    </a:lnTo>
                    <a:lnTo>
                      <a:pt x="2606" y="3398"/>
                    </a:lnTo>
                    <a:lnTo>
                      <a:pt x="2647" y="3373"/>
                    </a:lnTo>
                    <a:lnTo>
                      <a:pt x="2687" y="3347"/>
                    </a:lnTo>
                    <a:lnTo>
                      <a:pt x="2726" y="3319"/>
                    </a:lnTo>
                    <a:lnTo>
                      <a:pt x="2764" y="3291"/>
                    </a:lnTo>
                    <a:lnTo>
                      <a:pt x="2801" y="3261"/>
                    </a:lnTo>
                    <a:lnTo>
                      <a:pt x="2838" y="3231"/>
                    </a:lnTo>
                    <a:lnTo>
                      <a:pt x="2874" y="3199"/>
                    </a:lnTo>
                    <a:lnTo>
                      <a:pt x="2909" y="3166"/>
                    </a:lnTo>
                    <a:lnTo>
                      <a:pt x="2942" y="3133"/>
                    </a:lnTo>
                    <a:lnTo>
                      <a:pt x="2975" y="3098"/>
                    </a:lnTo>
                    <a:lnTo>
                      <a:pt x="3006" y="3063"/>
                    </a:lnTo>
                    <a:lnTo>
                      <a:pt x="3038" y="3027"/>
                    </a:lnTo>
                    <a:lnTo>
                      <a:pt x="3067" y="2989"/>
                    </a:lnTo>
                    <a:lnTo>
                      <a:pt x="3096" y="2951"/>
                    </a:lnTo>
                    <a:lnTo>
                      <a:pt x="3096" y="2951"/>
                    </a:lnTo>
                    <a:lnTo>
                      <a:pt x="3076" y="3001"/>
                    </a:lnTo>
                    <a:lnTo>
                      <a:pt x="3054" y="3050"/>
                    </a:lnTo>
                    <a:lnTo>
                      <a:pt x="3029" y="3097"/>
                    </a:lnTo>
                    <a:lnTo>
                      <a:pt x="3004" y="3144"/>
                    </a:lnTo>
                    <a:lnTo>
                      <a:pt x="2977" y="3190"/>
                    </a:lnTo>
                    <a:lnTo>
                      <a:pt x="2949" y="3235"/>
                    </a:lnTo>
                    <a:lnTo>
                      <a:pt x="2918" y="3278"/>
                    </a:lnTo>
                    <a:lnTo>
                      <a:pt x="2887" y="3320"/>
                    </a:lnTo>
                    <a:lnTo>
                      <a:pt x="2853" y="3362"/>
                    </a:lnTo>
                    <a:lnTo>
                      <a:pt x="2818" y="3401"/>
                    </a:lnTo>
                    <a:lnTo>
                      <a:pt x="2782" y="3440"/>
                    </a:lnTo>
                    <a:lnTo>
                      <a:pt x="2744" y="3476"/>
                    </a:lnTo>
                    <a:lnTo>
                      <a:pt x="2706" y="3513"/>
                    </a:lnTo>
                    <a:lnTo>
                      <a:pt x="2665" y="3547"/>
                    </a:lnTo>
                    <a:lnTo>
                      <a:pt x="2623" y="3580"/>
                    </a:lnTo>
                    <a:lnTo>
                      <a:pt x="2581" y="3611"/>
                    </a:lnTo>
                    <a:lnTo>
                      <a:pt x="2537" y="3640"/>
                    </a:lnTo>
                    <a:lnTo>
                      <a:pt x="2491" y="3668"/>
                    </a:lnTo>
                    <a:lnTo>
                      <a:pt x="2445" y="3695"/>
                    </a:lnTo>
                    <a:lnTo>
                      <a:pt x="2398" y="3720"/>
                    </a:lnTo>
                    <a:lnTo>
                      <a:pt x="2350" y="3742"/>
                    </a:lnTo>
                    <a:lnTo>
                      <a:pt x="2300" y="3764"/>
                    </a:lnTo>
                    <a:lnTo>
                      <a:pt x="2250" y="3783"/>
                    </a:lnTo>
                    <a:lnTo>
                      <a:pt x="2199" y="3800"/>
                    </a:lnTo>
                    <a:lnTo>
                      <a:pt x="2147" y="3816"/>
                    </a:lnTo>
                    <a:lnTo>
                      <a:pt x="2094" y="3829"/>
                    </a:lnTo>
                    <a:lnTo>
                      <a:pt x="2041" y="3841"/>
                    </a:lnTo>
                    <a:lnTo>
                      <a:pt x="1987" y="3851"/>
                    </a:lnTo>
                    <a:lnTo>
                      <a:pt x="1932" y="3859"/>
                    </a:lnTo>
                    <a:lnTo>
                      <a:pt x="1876" y="3864"/>
                    </a:lnTo>
                    <a:lnTo>
                      <a:pt x="1820" y="3868"/>
                    </a:lnTo>
                    <a:lnTo>
                      <a:pt x="1763" y="3869"/>
                    </a:lnTo>
                    <a:lnTo>
                      <a:pt x="1763" y="3869"/>
                    </a:lnTo>
                    <a:close/>
                    <a:moveTo>
                      <a:pt x="1763" y="3190"/>
                    </a:moveTo>
                    <a:lnTo>
                      <a:pt x="1763" y="3190"/>
                    </a:lnTo>
                    <a:lnTo>
                      <a:pt x="1726" y="3190"/>
                    </a:lnTo>
                    <a:lnTo>
                      <a:pt x="1690" y="3188"/>
                    </a:lnTo>
                    <a:lnTo>
                      <a:pt x="1654" y="3186"/>
                    </a:lnTo>
                    <a:lnTo>
                      <a:pt x="1617" y="3183"/>
                    </a:lnTo>
                    <a:lnTo>
                      <a:pt x="1581" y="3179"/>
                    </a:lnTo>
                    <a:lnTo>
                      <a:pt x="1546" y="3174"/>
                    </a:lnTo>
                    <a:lnTo>
                      <a:pt x="1511" y="3167"/>
                    </a:lnTo>
                    <a:lnTo>
                      <a:pt x="1476" y="3160"/>
                    </a:lnTo>
                    <a:lnTo>
                      <a:pt x="1441" y="3153"/>
                    </a:lnTo>
                    <a:lnTo>
                      <a:pt x="1407" y="3145"/>
                    </a:lnTo>
                    <a:lnTo>
                      <a:pt x="1373" y="3135"/>
                    </a:lnTo>
                    <a:lnTo>
                      <a:pt x="1339" y="3126"/>
                    </a:lnTo>
                    <a:lnTo>
                      <a:pt x="1306" y="3115"/>
                    </a:lnTo>
                    <a:lnTo>
                      <a:pt x="1272" y="3103"/>
                    </a:lnTo>
                    <a:lnTo>
                      <a:pt x="1240" y="3091"/>
                    </a:lnTo>
                    <a:lnTo>
                      <a:pt x="1208" y="3078"/>
                    </a:lnTo>
                    <a:lnTo>
                      <a:pt x="1176" y="3064"/>
                    </a:lnTo>
                    <a:lnTo>
                      <a:pt x="1145" y="3049"/>
                    </a:lnTo>
                    <a:lnTo>
                      <a:pt x="1114" y="3034"/>
                    </a:lnTo>
                    <a:lnTo>
                      <a:pt x="1083" y="3018"/>
                    </a:lnTo>
                    <a:lnTo>
                      <a:pt x="1053" y="3001"/>
                    </a:lnTo>
                    <a:lnTo>
                      <a:pt x="1024" y="2983"/>
                    </a:lnTo>
                    <a:lnTo>
                      <a:pt x="995" y="2965"/>
                    </a:lnTo>
                    <a:lnTo>
                      <a:pt x="966" y="2946"/>
                    </a:lnTo>
                    <a:lnTo>
                      <a:pt x="938" y="2927"/>
                    </a:lnTo>
                    <a:lnTo>
                      <a:pt x="909" y="2907"/>
                    </a:lnTo>
                    <a:lnTo>
                      <a:pt x="882" y="2886"/>
                    </a:lnTo>
                    <a:lnTo>
                      <a:pt x="856" y="2864"/>
                    </a:lnTo>
                    <a:lnTo>
                      <a:pt x="830" y="2842"/>
                    </a:lnTo>
                    <a:lnTo>
                      <a:pt x="804" y="2819"/>
                    </a:lnTo>
                    <a:lnTo>
                      <a:pt x="780" y="2796"/>
                    </a:lnTo>
                    <a:lnTo>
                      <a:pt x="754" y="2772"/>
                    </a:lnTo>
                    <a:lnTo>
                      <a:pt x="730" y="2748"/>
                    </a:lnTo>
                    <a:lnTo>
                      <a:pt x="707" y="2723"/>
                    </a:lnTo>
                    <a:lnTo>
                      <a:pt x="685" y="2697"/>
                    </a:lnTo>
                    <a:lnTo>
                      <a:pt x="663" y="2671"/>
                    </a:lnTo>
                    <a:lnTo>
                      <a:pt x="641" y="2644"/>
                    </a:lnTo>
                    <a:lnTo>
                      <a:pt x="621" y="2617"/>
                    </a:lnTo>
                    <a:lnTo>
                      <a:pt x="601" y="2589"/>
                    </a:lnTo>
                    <a:lnTo>
                      <a:pt x="581" y="2561"/>
                    </a:lnTo>
                    <a:lnTo>
                      <a:pt x="561" y="2533"/>
                    </a:lnTo>
                    <a:lnTo>
                      <a:pt x="543" y="2504"/>
                    </a:lnTo>
                    <a:lnTo>
                      <a:pt x="526" y="2473"/>
                    </a:lnTo>
                    <a:lnTo>
                      <a:pt x="509" y="2443"/>
                    </a:lnTo>
                    <a:lnTo>
                      <a:pt x="493" y="2413"/>
                    </a:lnTo>
                    <a:lnTo>
                      <a:pt x="478" y="2382"/>
                    </a:lnTo>
                    <a:lnTo>
                      <a:pt x="463" y="2351"/>
                    </a:lnTo>
                    <a:lnTo>
                      <a:pt x="449" y="2318"/>
                    </a:lnTo>
                    <a:lnTo>
                      <a:pt x="436" y="2286"/>
                    </a:lnTo>
                    <a:lnTo>
                      <a:pt x="424" y="2254"/>
                    </a:lnTo>
                    <a:lnTo>
                      <a:pt x="412" y="2221"/>
                    </a:lnTo>
                    <a:lnTo>
                      <a:pt x="401" y="2188"/>
                    </a:lnTo>
                    <a:lnTo>
                      <a:pt x="391" y="2153"/>
                    </a:lnTo>
                    <a:lnTo>
                      <a:pt x="382" y="2120"/>
                    </a:lnTo>
                    <a:lnTo>
                      <a:pt x="373" y="2085"/>
                    </a:lnTo>
                    <a:lnTo>
                      <a:pt x="366" y="2051"/>
                    </a:lnTo>
                    <a:lnTo>
                      <a:pt x="359" y="2016"/>
                    </a:lnTo>
                    <a:lnTo>
                      <a:pt x="353" y="1980"/>
                    </a:lnTo>
                    <a:lnTo>
                      <a:pt x="348" y="1945"/>
                    </a:lnTo>
                    <a:lnTo>
                      <a:pt x="344" y="1909"/>
                    </a:lnTo>
                    <a:lnTo>
                      <a:pt x="341" y="1873"/>
                    </a:lnTo>
                    <a:lnTo>
                      <a:pt x="339" y="1837"/>
                    </a:lnTo>
                    <a:lnTo>
                      <a:pt x="337" y="1800"/>
                    </a:lnTo>
                    <a:lnTo>
                      <a:pt x="337" y="1763"/>
                    </a:lnTo>
                    <a:lnTo>
                      <a:pt x="337" y="1763"/>
                    </a:lnTo>
                    <a:lnTo>
                      <a:pt x="337" y="1727"/>
                    </a:lnTo>
                    <a:lnTo>
                      <a:pt x="339" y="1690"/>
                    </a:lnTo>
                    <a:lnTo>
                      <a:pt x="341" y="1654"/>
                    </a:lnTo>
                    <a:lnTo>
                      <a:pt x="344" y="1617"/>
                    </a:lnTo>
                    <a:lnTo>
                      <a:pt x="348" y="1582"/>
                    </a:lnTo>
                    <a:lnTo>
                      <a:pt x="353" y="1546"/>
                    </a:lnTo>
                    <a:lnTo>
                      <a:pt x="359" y="1511"/>
                    </a:lnTo>
                    <a:lnTo>
                      <a:pt x="366" y="1475"/>
                    </a:lnTo>
                    <a:lnTo>
                      <a:pt x="373" y="1441"/>
                    </a:lnTo>
                    <a:lnTo>
                      <a:pt x="382" y="1407"/>
                    </a:lnTo>
                    <a:lnTo>
                      <a:pt x="391" y="1373"/>
                    </a:lnTo>
                    <a:lnTo>
                      <a:pt x="401" y="1339"/>
                    </a:lnTo>
                    <a:lnTo>
                      <a:pt x="412" y="1305"/>
                    </a:lnTo>
                    <a:lnTo>
                      <a:pt x="424" y="1273"/>
                    </a:lnTo>
                    <a:lnTo>
                      <a:pt x="436" y="1240"/>
                    </a:lnTo>
                    <a:lnTo>
                      <a:pt x="449" y="1208"/>
                    </a:lnTo>
                    <a:lnTo>
                      <a:pt x="463" y="1177"/>
                    </a:lnTo>
                    <a:lnTo>
                      <a:pt x="478" y="1145"/>
                    </a:lnTo>
                    <a:lnTo>
                      <a:pt x="493" y="1114"/>
                    </a:lnTo>
                    <a:lnTo>
                      <a:pt x="509" y="1083"/>
                    </a:lnTo>
                    <a:lnTo>
                      <a:pt x="526" y="1053"/>
                    </a:lnTo>
                    <a:lnTo>
                      <a:pt x="543" y="1024"/>
                    </a:lnTo>
                    <a:lnTo>
                      <a:pt x="561" y="995"/>
                    </a:lnTo>
                    <a:lnTo>
                      <a:pt x="581" y="965"/>
                    </a:lnTo>
                    <a:lnTo>
                      <a:pt x="601" y="937"/>
                    </a:lnTo>
                    <a:lnTo>
                      <a:pt x="621" y="910"/>
                    </a:lnTo>
                    <a:lnTo>
                      <a:pt x="641" y="883"/>
                    </a:lnTo>
                    <a:lnTo>
                      <a:pt x="663" y="856"/>
                    </a:lnTo>
                    <a:lnTo>
                      <a:pt x="685" y="830"/>
                    </a:lnTo>
                    <a:lnTo>
                      <a:pt x="707" y="805"/>
                    </a:lnTo>
                    <a:lnTo>
                      <a:pt x="730" y="779"/>
                    </a:lnTo>
                    <a:lnTo>
                      <a:pt x="754" y="754"/>
                    </a:lnTo>
                    <a:lnTo>
                      <a:pt x="780" y="731"/>
                    </a:lnTo>
                    <a:lnTo>
                      <a:pt x="804" y="707"/>
                    </a:lnTo>
                    <a:lnTo>
                      <a:pt x="830" y="685"/>
                    </a:lnTo>
                    <a:lnTo>
                      <a:pt x="856" y="663"/>
                    </a:lnTo>
                    <a:lnTo>
                      <a:pt x="882" y="642"/>
                    </a:lnTo>
                    <a:lnTo>
                      <a:pt x="909" y="620"/>
                    </a:lnTo>
                    <a:lnTo>
                      <a:pt x="938" y="600"/>
                    </a:lnTo>
                    <a:lnTo>
                      <a:pt x="966" y="580"/>
                    </a:lnTo>
                    <a:lnTo>
                      <a:pt x="995" y="561"/>
                    </a:lnTo>
                    <a:lnTo>
                      <a:pt x="1024" y="543"/>
                    </a:lnTo>
                    <a:lnTo>
                      <a:pt x="1053" y="526"/>
                    </a:lnTo>
                    <a:lnTo>
                      <a:pt x="1083" y="509"/>
                    </a:lnTo>
                    <a:lnTo>
                      <a:pt x="1114" y="493"/>
                    </a:lnTo>
                    <a:lnTo>
                      <a:pt x="1145" y="478"/>
                    </a:lnTo>
                    <a:lnTo>
                      <a:pt x="1176" y="462"/>
                    </a:lnTo>
                    <a:lnTo>
                      <a:pt x="1208" y="449"/>
                    </a:lnTo>
                    <a:lnTo>
                      <a:pt x="1240" y="435"/>
                    </a:lnTo>
                    <a:lnTo>
                      <a:pt x="1272" y="423"/>
                    </a:lnTo>
                    <a:lnTo>
                      <a:pt x="1306" y="412"/>
                    </a:lnTo>
                    <a:lnTo>
                      <a:pt x="1339" y="401"/>
                    </a:lnTo>
                    <a:lnTo>
                      <a:pt x="1373" y="391"/>
                    </a:lnTo>
                    <a:lnTo>
                      <a:pt x="1407" y="382"/>
                    </a:lnTo>
                    <a:lnTo>
                      <a:pt x="1441" y="373"/>
                    </a:lnTo>
                    <a:lnTo>
                      <a:pt x="1476" y="366"/>
                    </a:lnTo>
                    <a:lnTo>
                      <a:pt x="1511" y="359"/>
                    </a:lnTo>
                    <a:lnTo>
                      <a:pt x="1546" y="353"/>
                    </a:lnTo>
                    <a:lnTo>
                      <a:pt x="1581" y="348"/>
                    </a:lnTo>
                    <a:lnTo>
                      <a:pt x="1617" y="344"/>
                    </a:lnTo>
                    <a:lnTo>
                      <a:pt x="1654" y="341"/>
                    </a:lnTo>
                    <a:lnTo>
                      <a:pt x="1690" y="339"/>
                    </a:lnTo>
                    <a:lnTo>
                      <a:pt x="1726" y="338"/>
                    </a:lnTo>
                    <a:lnTo>
                      <a:pt x="1763" y="337"/>
                    </a:lnTo>
                    <a:lnTo>
                      <a:pt x="1763" y="337"/>
                    </a:lnTo>
                    <a:lnTo>
                      <a:pt x="1800" y="338"/>
                    </a:lnTo>
                    <a:lnTo>
                      <a:pt x="1837" y="339"/>
                    </a:lnTo>
                    <a:lnTo>
                      <a:pt x="1873" y="341"/>
                    </a:lnTo>
                    <a:lnTo>
                      <a:pt x="1909" y="344"/>
                    </a:lnTo>
                    <a:lnTo>
                      <a:pt x="1945" y="348"/>
                    </a:lnTo>
                    <a:lnTo>
                      <a:pt x="1980" y="353"/>
                    </a:lnTo>
                    <a:lnTo>
                      <a:pt x="2016" y="359"/>
                    </a:lnTo>
                    <a:lnTo>
                      <a:pt x="2051" y="366"/>
                    </a:lnTo>
                    <a:lnTo>
                      <a:pt x="2085" y="373"/>
                    </a:lnTo>
                    <a:lnTo>
                      <a:pt x="2119" y="382"/>
                    </a:lnTo>
                    <a:lnTo>
                      <a:pt x="2153" y="391"/>
                    </a:lnTo>
                    <a:lnTo>
                      <a:pt x="2188" y="401"/>
                    </a:lnTo>
                    <a:lnTo>
                      <a:pt x="2221" y="412"/>
                    </a:lnTo>
                    <a:lnTo>
                      <a:pt x="2254" y="423"/>
                    </a:lnTo>
                    <a:lnTo>
                      <a:pt x="2286" y="435"/>
                    </a:lnTo>
                    <a:lnTo>
                      <a:pt x="2318" y="449"/>
                    </a:lnTo>
                    <a:lnTo>
                      <a:pt x="2351" y="462"/>
                    </a:lnTo>
                    <a:lnTo>
                      <a:pt x="2382" y="478"/>
                    </a:lnTo>
                    <a:lnTo>
                      <a:pt x="2413" y="493"/>
                    </a:lnTo>
                    <a:lnTo>
                      <a:pt x="2443" y="509"/>
                    </a:lnTo>
                    <a:lnTo>
                      <a:pt x="2473" y="526"/>
                    </a:lnTo>
                    <a:lnTo>
                      <a:pt x="2502" y="543"/>
                    </a:lnTo>
                    <a:lnTo>
                      <a:pt x="2532" y="561"/>
                    </a:lnTo>
                    <a:lnTo>
                      <a:pt x="2561" y="580"/>
                    </a:lnTo>
                    <a:lnTo>
                      <a:pt x="2589" y="600"/>
                    </a:lnTo>
                    <a:lnTo>
                      <a:pt x="2616" y="620"/>
                    </a:lnTo>
                    <a:lnTo>
                      <a:pt x="2643" y="642"/>
                    </a:lnTo>
                    <a:lnTo>
                      <a:pt x="2670" y="663"/>
                    </a:lnTo>
                    <a:lnTo>
                      <a:pt x="2697" y="685"/>
                    </a:lnTo>
                    <a:lnTo>
                      <a:pt x="2722" y="707"/>
                    </a:lnTo>
                    <a:lnTo>
                      <a:pt x="2747" y="731"/>
                    </a:lnTo>
                    <a:lnTo>
                      <a:pt x="2772" y="754"/>
                    </a:lnTo>
                    <a:lnTo>
                      <a:pt x="2795" y="779"/>
                    </a:lnTo>
                    <a:lnTo>
                      <a:pt x="2819" y="805"/>
                    </a:lnTo>
                    <a:lnTo>
                      <a:pt x="2841" y="830"/>
                    </a:lnTo>
                    <a:lnTo>
                      <a:pt x="2864" y="856"/>
                    </a:lnTo>
                    <a:lnTo>
                      <a:pt x="2886" y="883"/>
                    </a:lnTo>
                    <a:lnTo>
                      <a:pt x="2906" y="910"/>
                    </a:lnTo>
                    <a:lnTo>
                      <a:pt x="2926" y="937"/>
                    </a:lnTo>
                    <a:lnTo>
                      <a:pt x="2946" y="965"/>
                    </a:lnTo>
                    <a:lnTo>
                      <a:pt x="2965" y="995"/>
                    </a:lnTo>
                    <a:lnTo>
                      <a:pt x="2983" y="1024"/>
                    </a:lnTo>
                    <a:lnTo>
                      <a:pt x="3000" y="1053"/>
                    </a:lnTo>
                    <a:lnTo>
                      <a:pt x="3017" y="1083"/>
                    </a:lnTo>
                    <a:lnTo>
                      <a:pt x="3033" y="1114"/>
                    </a:lnTo>
                    <a:lnTo>
                      <a:pt x="3049" y="1145"/>
                    </a:lnTo>
                    <a:lnTo>
                      <a:pt x="3064" y="1177"/>
                    </a:lnTo>
                    <a:lnTo>
                      <a:pt x="3078" y="1208"/>
                    </a:lnTo>
                    <a:lnTo>
                      <a:pt x="3091" y="1240"/>
                    </a:lnTo>
                    <a:lnTo>
                      <a:pt x="3103" y="1273"/>
                    </a:lnTo>
                    <a:lnTo>
                      <a:pt x="3115" y="1305"/>
                    </a:lnTo>
                    <a:lnTo>
                      <a:pt x="3125" y="1339"/>
                    </a:lnTo>
                    <a:lnTo>
                      <a:pt x="3135" y="1373"/>
                    </a:lnTo>
                    <a:lnTo>
                      <a:pt x="3144" y="1407"/>
                    </a:lnTo>
                    <a:lnTo>
                      <a:pt x="3153" y="1441"/>
                    </a:lnTo>
                    <a:lnTo>
                      <a:pt x="3160" y="1475"/>
                    </a:lnTo>
                    <a:lnTo>
                      <a:pt x="3167" y="1511"/>
                    </a:lnTo>
                    <a:lnTo>
                      <a:pt x="3173" y="1546"/>
                    </a:lnTo>
                    <a:lnTo>
                      <a:pt x="3178" y="1582"/>
                    </a:lnTo>
                    <a:lnTo>
                      <a:pt x="3182" y="1617"/>
                    </a:lnTo>
                    <a:lnTo>
                      <a:pt x="3185" y="1654"/>
                    </a:lnTo>
                    <a:lnTo>
                      <a:pt x="3187" y="1690"/>
                    </a:lnTo>
                    <a:lnTo>
                      <a:pt x="3189" y="1727"/>
                    </a:lnTo>
                    <a:lnTo>
                      <a:pt x="3189" y="1763"/>
                    </a:lnTo>
                    <a:lnTo>
                      <a:pt x="3189" y="1763"/>
                    </a:lnTo>
                    <a:lnTo>
                      <a:pt x="3189" y="1800"/>
                    </a:lnTo>
                    <a:lnTo>
                      <a:pt x="3187" y="1837"/>
                    </a:lnTo>
                    <a:lnTo>
                      <a:pt x="3185" y="1873"/>
                    </a:lnTo>
                    <a:lnTo>
                      <a:pt x="3182" y="1909"/>
                    </a:lnTo>
                    <a:lnTo>
                      <a:pt x="3178" y="1945"/>
                    </a:lnTo>
                    <a:lnTo>
                      <a:pt x="3173" y="1980"/>
                    </a:lnTo>
                    <a:lnTo>
                      <a:pt x="3167" y="2016"/>
                    </a:lnTo>
                    <a:lnTo>
                      <a:pt x="3160" y="2051"/>
                    </a:lnTo>
                    <a:lnTo>
                      <a:pt x="3153" y="2085"/>
                    </a:lnTo>
                    <a:lnTo>
                      <a:pt x="3144" y="2120"/>
                    </a:lnTo>
                    <a:lnTo>
                      <a:pt x="3135" y="2153"/>
                    </a:lnTo>
                    <a:lnTo>
                      <a:pt x="3125" y="2188"/>
                    </a:lnTo>
                    <a:lnTo>
                      <a:pt x="3115" y="2221"/>
                    </a:lnTo>
                    <a:lnTo>
                      <a:pt x="3103" y="2254"/>
                    </a:lnTo>
                    <a:lnTo>
                      <a:pt x="3091" y="2286"/>
                    </a:lnTo>
                    <a:lnTo>
                      <a:pt x="3078" y="2318"/>
                    </a:lnTo>
                    <a:lnTo>
                      <a:pt x="3064" y="2351"/>
                    </a:lnTo>
                    <a:lnTo>
                      <a:pt x="3049" y="2382"/>
                    </a:lnTo>
                    <a:lnTo>
                      <a:pt x="3033" y="2413"/>
                    </a:lnTo>
                    <a:lnTo>
                      <a:pt x="3017" y="2443"/>
                    </a:lnTo>
                    <a:lnTo>
                      <a:pt x="3000" y="2473"/>
                    </a:lnTo>
                    <a:lnTo>
                      <a:pt x="2983" y="2504"/>
                    </a:lnTo>
                    <a:lnTo>
                      <a:pt x="2965" y="2533"/>
                    </a:lnTo>
                    <a:lnTo>
                      <a:pt x="2946" y="2561"/>
                    </a:lnTo>
                    <a:lnTo>
                      <a:pt x="2926" y="2589"/>
                    </a:lnTo>
                    <a:lnTo>
                      <a:pt x="2906" y="2617"/>
                    </a:lnTo>
                    <a:lnTo>
                      <a:pt x="2886" y="2644"/>
                    </a:lnTo>
                    <a:lnTo>
                      <a:pt x="2864" y="2671"/>
                    </a:lnTo>
                    <a:lnTo>
                      <a:pt x="2841" y="2697"/>
                    </a:lnTo>
                    <a:lnTo>
                      <a:pt x="2819" y="2723"/>
                    </a:lnTo>
                    <a:lnTo>
                      <a:pt x="2795" y="2748"/>
                    </a:lnTo>
                    <a:lnTo>
                      <a:pt x="2772" y="2772"/>
                    </a:lnTo>
                    <a:lnTo>
                      <a:pt x="2747" y="2796"/>
                    </a:lnTo>
                    <a:lnTo>
                      <a:pt x="2722" y="2819"/>
                    </a:lnTo>
                    <a:lnTo>
                      <a:pt x="2697" y="2842"/>
                    </a:lnTo>
                    <a:lnTo>
                      <a:pt x="2670" y="2864"/>
                    </a:lnTo>
                    <a:lnTo>
                      <a:pt x="2643" y="2886"/>
                    </a:lnTo>
                    <a:lnTo>
                      <a:pt x="2616" y="2907"/>
                    </a:lnTo>
                    <a:lnTo>
                      <a:pt x="2589" y="2927"/>
                    </a:lnTo>
                    <a:lnTo>
                      <a:pt x="2561" y="2946"/>
                    </a:lnTo>
                    <a:lnTo>
                      <a:pt x="2532" y="2965"/>
                    </a:lnTo>
                    <a:lnTo>
                      <a:pt x="2502" y="2983"/>
                    </a:lnTo>
                    <a:lnTo>
                      <a:pt x="2473" y="3001"/>
                    </a:lnTo>
                    <a:lnTo>
                      <a:pt x="2443" y="3018"/>
                    </a:lnTo>
                    <a:lnTo>
                      <a:pt x="2413" y="3034"/>
                    </a:lnTo>
                    <a:lnTo>
                      <a:pt x="2382" y="3049"/>
                    </a:lnTo>
                    <a:lnTo>
                      <a:pt x="2351" y="3064"/>
                    </a:lnTo>
                    <a:lnTo>
                      <a:pt x="2318" y="3078"/>
                    </a:lnTo>
                    <a:lnTo>
                      <a:pt x="2286" y="3091"/>
                    </a:lnTo>
                    <a:lnTo>
                      <a:pt x="2254" y="3103"/>
                    </a:lnTo>
                    <a:lnTo>
                      <a:pt x="2221" y="3115"/>
                    </a:lnTo>
                    <a:lnTo>
                      <a:pt x="2188" y="3126"/>
                    </a:lnTo>
                    <a:lnTo>
                      <a:pt x="2153" y="3135"/>
                    </a:lnTo>
                    <a:lnTo>
                      <a:pt x="2119" y="3145"/>
                    </a:lnTo>
                    <a:lnTo>
                      <a:pt x="2085" y="3153"/>
                    </a:lnTo>
                    <a:lnTo>
                      <a:pt x="2051" y="3160"/>
                    </a:lnTo>
                    <a:lnTo>
                      <a:pt x="2016" y="3167"/>
                    </a:lnTo>
                    <a:lnTo>
                      <a:pt x="1980" y="3174"/>
                    </a:lnTo>
                    <a:lnTo>
                      <a:pt x="1945" y="3179"/>
                    </a:lnTo>
                    <a:lnTo>
                      <a:pt x="1909" y="3183"/>
                    </a:lnTo>
                    <a:lnTo>
                      <a:pt x="1873" y="3186"/>
                    </a:lnTo>
                    <a:lnTo>
                      <a:pt x="1837" y="3188"/>
                    </a:lnTo>
                    <a:lnTo>
                      <a:pt x="1800" y="3190"/>
                    </a:lnTo>
                    <a:lnTo>
                      <a:pt x="1763" y="3190"/>
                    </a:lnTo>
                    <a:lnTo>
                      <a:pt x="1763" y="319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53438" y="278092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mtClean="0">
                    <a:solidFill>
                      <a:srgbClr val="FF0000"/>
                    </a:solidFill>
                  </a:rPr>
                  <a:t>4</a:t>
                </a:r>
                <a:endParaRPr lang="en-US" sz="44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6051360" y="3069748"/>
            <a:ext cx="552010" cy="883426"/>
            <a:chOff x="2625138" y="3870694"/>
            <a:chExt cx="700674" cy="1121345"/>
          </a:xfrm>
        </p:grpSpPr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2798937" y="4916391"/>
              <a:ext cx="347711" cy="75648"/>
            </a:xfrm>
            <a:custGeom>
              <a:avLst/>
              <a:gdLst>
                <a:gd name="T0" fmla="*/ 1835 w 1835"/>
                <a:gd name="T1" fmla="*/ 198 h 394"/>
                <a:gd name="T2" fmla="*/ 1830 w 1835"/>
                <a:gd name="T3" fmla="*/ 218 h 394"/>
                <a:gd name="T4" fmla="*/ 1816 w 1835"/>
                <a:gd name="T5" fmla="*/ 237 h 394"/>
                <a:gd name="T6" fmla="*/ 1794 w 1835"/>
                <a:gd name="T7" fmla="*/ 256 h 394"/>
                <a:gd name="T8" fmla="*/ 1763 w 1835"/>
                <a:gd name="T9" fmla="*/ 274 h 394"/>
                <a:gd name="T10" fmla="*/ 1725 w 1835"/>
                <a:gd name="T11" fmla="*/ 291 h 394"/>
                <a:gd name="T12" fmla="*/ 1678 w 1835"/>
                <a:gd name="T13" fmla="*/ 307 h 394"/>
                <a:gd name="T14" fmla="*/ 1625 w 1835"/>
                <a:gd name="T15" fmla="*/ 322 h 394"/>
                <a:gd name="T16" fmla="*/ 1567 w 1835"/>
                <a:gd name="T17" fmla="*/ 336 h 394"/>
                <a:gd name="T18" fmla="*/ 1431 w 1835"/>
                <a:gd name="T19" fmla="*/ 361 h 394"/>
                <a:gd name="T20" fmla="*/ 1275 w 1835"/>
                <a:gd name="T21" fmla="*/ 379 h 394"/>
                <a:gd name="T22" fmla="*/ 1102 w 1835"/>
                <a:gd name="T23" fmla="*/ 390 h 394"/>
                <a:gd name="T24" fmla="*/ 917 w 1835"/>
                <a:gd name="T25" fmla="*/ 394 h 394"/>
                <a:gd name="T26" fmla="*/ 823 w 1835"/>
                <a:gd name="T27" fmla="*/ 393 h 394"/>
                <a:gd name="T28" fmla="*/ 644 w 1835"/>
                <a:gd name="T29" fmla="*/ 386 h 394"/>
                <a:gd name="T30" fmla="*/ 479 w 1835"/>
                <a:gd name="T31" fmla="*/ 371 h 394"/>
                <a:gd name="T32" fmla="*/ 334 w 1835"/>
                <a:gd name="T33" fmla="*/ 349 h 394"/>
                <a:gd name="T34" fmla="*/ 238 w 1835"/>
                <a:gd name="T35" fmla="*/ 329 h 394"/>
                <a:gd name="T36" fmla="*/ 182 w 1835"/>
                <a:gd name="T37" fmla="*/ 315 h 394"/>
                <a:gd name="T38" fmla="*/ 132 w 1835"/>
                <a:gd name="T39" fmla="*/ 299 h 394"/>
                <a:gd name="T40" fmla="*/ 90 w 1835"/>
                <a:gd name="T41" fmla="*/ 283 h 394"/>
                <a:gd name="T42" fmla="*/ 55 w 1835"/>
                <a:gd name="T43" fmla="*/ 265 h 394"/>
                <a:gd name="T44" fmla="*/ 29 w 1835"/>
                <a:gd name="T45" fmla="*/ 247 h 394"/>
                <a:gd name="T46" fmla="*/ 10 w 1835"/>
                <a:gd name="T47" fmla="*/ 228 h 394"/>
                <a:gd name="T48" fmla="*/ 1 w 1835"/>
                <a:gd name="T49" fmla="*/ 208 h 394"/>
                <a:gd name="T50" fmla="*/ 0 w 1835"/>
                <a:gd name="T51" fmla="*/ 198 h 394"/>
                <a:gd name="T52" fmla="*/ 5 w 1835"/>
                <a:gd name="T53" fmla="*/ 177 h 394"/>
                <a:gd name="T54" fmla="*/ 18 w 1835"/>
                <a:gd name="T55" fmla="*/ 157 h 394"/>
                <a:gd name="T56" fmla="*/ 41 w 1835"/>
                <a:gd name="T57" fmla="*/ 139 h 394"/>
                <a:gd name="T58" fmla="*/ 72 w 1835"/>
                <a:gd name="T59" fmla="*/ 121 h 394"/>
                <a:gd name="T60" fmla="*/ 110 w 1835"/>
                <a:gd name="T61" fmla="*/ 104 h 394"/>
                <a:gd name="T62" fmla="*/ 157 w 1835"/>
                <a:gd name="T63" fmla="*/ 87 h 394"/>
                <a:gd name="T64" fmla="*/ 209 w 1835"/>
                <a:gd name="T65" fmla="*/ 72 h 394"/>
                <a:gd name="T66" fmla="*/ 268 w 1835"/>
                <a:gd name="T67" fmla="*/ 58 h 394"/>
                <a:gd name="T68" fmla="*/ 404 w 1835"/>
                <a:gd name="T69" fmla="*/ 35 h 394"/>
                <a:gd name="T70" fmla="*/ 560 w 1835"/>
                <a:gd name="T71" fmla="*/ 16 h 394"/>
                <a:gd name="T72" fmla="*/ 732 w 1835"/>
                <a:gd name="T73" fmla="*/ 4 h 394"/>
                <a:gd name="T74" fmla="*/ 917 w 1835"/>
                <a:gd name="T75" fmla="*/ 0 h 394"/>
                <a:gd name="T76" fmla="*/ 1011 w 1835"/>
                <a:gd name="T77" fmla="*/ 1 h 394"/>
                <a:gd name="T78" fmla="*/ 1191 w 1835"/>
                <a:gd name="T79" fmla="*/ 9 h 394"/>
                <a:gd name="T80" fmla="*/ 1354 w 1835"/>
                <a:gd name="T81" fmla="*/ 25 h 394"/>
                <a:gd name="T82" fmla="*/ 1501 w 1835"/>
                <a:gd name="T83" fmla="*/ 46 h 394"/>
                <a:gd name="T84" fmla="*/ 1597 w 1835"/>
                <a:gd name="T85" fmla="*/ 65 h 394"/>
                <a:gd name="T86" fmla="*/ 1653 w 1835"/>
                <a:gd name="T87" fmla="*/ 80 h 394"/>
                <a:gd name="T88" fmla="*/ 1702 w 1835"/>
                <a:gd name="T89" fmla="*/ 95 h 394"/>
                <a:gd name="T90" fmla="*/ 1745 w 1835"/>
                <a:gd name="T91" fmla="*/ 112 h 394"/>
                <a:gd name="T92" fmla="*/ 1779 w 1835"/>
                <a:gd name="T93" fmla="*/ 130 h 394"/>
                <a:gd name="T94" fmla="*/ 1806 w 1835"/>
                <a:gd name="T95" fmla="*/ 148 h 394"/>
                <a:gd name="T96" fmla="*/ 1824 w 1835"/>
                <a:gd name="T97" fmla="*/ 167 h 394"/>
                <a:gd name="T98" fmla="*/ 1834 w 1835"/>
                <a:gd name="T99" fmla="*/ 188 h 394"/>
                <a:gd name="T100" fmla="*/ 1835 w 1835"/>
                <a:gd name="T101" fmla="*/ 19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5" h="394">
                  <a:moveTo>
                    <a:pt x="1835" y="198"/>
                  </a:moveTo>
                  <a:lnTo>
                    <a:pt x="1835" y="198"/>
                  </a:lnTo>
                  <a:lnTo>
                    <a:pt x="1834" y="208"/>
                  </a:lnTo>
                  <a:lnTo>
                    <a:pt x="1830" y="218"/>
                  </a:lnTo>
                  <a:lnTo>
                    <a:pt x="1824" y="228"/>
                  </a:lnTo>
                  <a:lnTo>
                    <a:pt x="1816" y="237"/>
                  </a:lnTo>
                  <a:lnTo>
                    <a:pt x="1806" y="247"/>
                  </a:lnTo>
                  <a:lnTo>
                    <a:pt x="1794" y="256"/>
                  </a:lnTo>
                  <a:lnTo>
                    <a:pt x="1779" y="265"/>
                  </a:lnTo>
                  <a:lnTo>
                    <a:pt x="1763" y="274"/>
                  </a:lnTo>
                  <a:lnTo>
                    <a:pt x="1745" y="283"/>
                  </a:lnTo>
                  <a:lnTo>
                    <a:pt x="1725" y="291"/>
                  </a:lnTo>
                  <a:lnTo>
                    <a:pt x="1702" y="299"/>
                  </a:lnTo>
                  <a:lnTo>
                    <a:pt x="1678" y="307"/>
                  </a:lnTo>
                  <a:lnTo>
                    <a:pt x="1653" y="315"/>
                  </a:lnTo>
                  <a:lnTo>
                    <a:pt x="1625" y="322"/>
                  </a:lnTo>
                  <a:lnTo>
                    <a:pt x="1597" y="329"/>
                  </a:lnTo>
                  <a:lnTo>
                    <a:pt x="1567" y="336"/>
                  </a:lnTo>
                  <a:lnTo>
                    <a:pt x="1501" y="349"/>
                  </a:lnTo>
                  <a:lnTo>
                    <a:pt x="1431" y="361"/>
                  </a:lnTo>
                  <a:lnTo>
                    <a:pt x="1354" y="371"/>
                  </a:lnTo>
                  <a:lnTo>
                    <a:pt x="1275" y="379"/>
                  </a:lnTo>
                  <a:lnTo>
                    <a:pt x="1191" y="386"/>
                  </a:lnTo>
                  <a:lnTo>
                    <a:pt x="1102" y="390"/>
                  </a:lnTo>
                  <a:lnTo>
                    <a:pt x="1011" y="393"/>
                  </a:lnTo>
                  <a:lnTo>
                    <a:pt x="917" y="394"/>
                  </a:lnTo>
                  <a:lnTo>
                    <a:pt x="917" y="394"/>
                  </a:lnTo>
                  <a:lnTo>
                    <a:pt x="823" y="393"/>
                  </a:lnTo>
                  <a:lnTo>
                    <a:pt x="732" y="390"/>
                  </a:lnTo>
                  <a:lnTo>
                    <a:pt x="644" y="386"/>
                  </a:lnTo>
                  <a:lnTo>
                    <a:pt x="560" y="379"/>
                  </a:lnTo>
                  <a:lnTo>
                    <a:pt x="479" y="371"/>
                  </a:lnTo>
                  <a:lnTo>
                    <a:pt x="404" y="361"/>
                  </a:lnTo>
                  <a:lnTo>
                    <a:pt x="334" y="349"/>
                  </a:lnTo>
                  <a:lnTo>
                    <a:pt x="268" y="336"/>
                  </a:lnTo>
                  <a:lnTo>
                    <a:pt x="238" y="329"/>
                  </a:lnTo>
                  <a:lnTo>
                    <a:pt x="209" y="322"/>
                  </a:lnTo>
                  <a:lnTo>
                    <a:pt x="182" y="315"/>
                  </a:lnTo>
                  <a:lnTo>
                    <a:pt x="157" y="307"/>
                  </a:lnTo>
                  <a:lnTo>
                    <a:pt x="132" y="299"/>
                  </a:lnTo>
                  <a:lnTo>
                    <a:pt x="110" y="291"/>
                  </a:lnTo>
                  <a:lnTo>
                    <a:pt x="90" y="283"/>
                  </a:lnTo>
                  <a:lnTo>
                    <a:pt x="72" y="274"/>
                  </a:lnTo>
                  <a:lnTo>
                    <a:pt x="55" y="265"/>
                  </a:lnTo>
                  <a:lnTo>
                    <a:pt x="41" y="256"/>
                  </a:lnTo>
                  <a:lnTo>
                    <a:pt x="29" y="247"/>
                  </a:lnTo>
                  <a:lnTo>
                    <a:pt x="18" y="237"/>
                  </a:lnTo>
                  <a:lnTo>
                    <a:pt x="10" y="228"/>
                  </a:lnTo>
                  <a:lnTo>
                    <a:pt x="5" y="218"/>
                  </a:lnTo>
                  <a:lnTo>
                    <a:pt x="1" y="20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" y="188"/>
                  </a:lnTo>
                  <a:lnTo>
                    <a:pt x="5" y="177"/>
                  </a:lnTo>
                  <a:lnTo>
                    <a:pt x="10" y="167"/>
                  </a:lnTo>
                  <a:lnTo>
                    <a:pt x="18" y="157"/>
                  </a:lnTo>
                  <a:lnTo>
                    <a:pt x="29" y="148"/>
                  </a:lnTo>
                  <a:lnTo>
                    <a:pt x="41" y="139"/>
                  </a:lnTo>
                  <a:lnTo>
                    <a:pt x="55" y="130"/>
                  </a:lnTo>
                  <a:lnTo>
                    <a:pt x="72" y="121"/>
                  </a:lnTo>
                  <a:lnTo>
                    <a:pt x="90" y="112"/>
                  </a:lnTo>
                  <a:lnTo>
                    <a:pt x="110" y="104"/>
                  </a:lnTo>
                  <a:lnTo>
                    <a:pt x="132" y="95"/>
                  </a:lnTo>
                  <a:lnTo>
                    <a:pt x="157" y="87"/>
                  </a:lnTo>
                  <a:lnTo>
                    <a:pt x="182" y="80"/>
                  </a:lnTo>
                  <a:lnTo>
                    <a:pt x="209" y="72"/>
                  </a:lnTo>
                  <a:lnTo>
                    <a:pt x="238" y="65"/>
                  </a:lnTo>
                  <a:lnTo>
                    <a:pt x="268" y="58"/>
                  </a:lnTo>
                  <a:lnTo>
                    <a:pt x="334" y="46"/>
                  </a:lnTo>
                  <a:lnTo>
                    <a:pt x="404" y="35"/>
                  </a:lnTo>
                  <a:lnTo>
                    <a:pt x="479" y="25"/>
                  </a:lnTo>
                  <a:lnTo>
                    <a:pt x="560" y="16"/>
                  </a:lnTo>
                  <a:lnTo>
                    <a:pt x="644" y="9"/>
                  </a:lnTo>
                  <a:lnTo>
                    <a:pt x="732" y="4"/>
                  </a:lnTo>
                  <a:lnTo>
                    <a:pt x="823" y="1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1011" y="1"/>
                  </a:lnTo>
                  <a:lnTo>
                    <a:pt x="1102" y="4"/>
                  </a:lnTo>
                  <a:lnTo>
                    <a:pt x="1191" y="9"/>
                  </a:lnTo>
                  <a:lnTo>
                    <a:pt x="1275" y="16"/>
                  </a:lnTo>
                  <a:lnTo>
                    <a:pt x="1354" y="25"/>
                  </a:lnTo>
                  <a:lnTo>
                    <a:pt x="1431" y="35"/>
                  </a:lnTo>
                  <a:lnTo>
                    <a:pt x="1501" y="46"/>
                  </a:lnTo>
                  <a:lnTo>
                    <a:pt x="1567" y="58"/>
                  </a:lnTo>
                  <a:lnTo>
                    <a:pt x="1597" y="65"/>
                  </a:lnTo>
                  <a:lnTo>
                    <a:pt x="1625" y="72"/>
                  </a:lnTo>
                  <a:lnTo>
                    <a:pt x="1653" y="80"/>
                  </a:lnTo>
                  <a:lnTo>
                    <a:pt x="1678" y="87"/>
                  </a:lnTo>
                  <a:lnTo>
                    <a:pt x="1702" y="95"/>
                  </a:lnTo>
                  <a:lnTo>
                    <a:pt x="1725" y="104"/>
                  </a:lnTo>
                  <a:lnTo>
                    <a:pt x="1745" y="112"/>
                  </a:lnTo>
                  <a:lnTo>
                    <a:pt x="1763" y="121"/>
                  </a:lnTo>
                  <a:lnTo>
                    <a:pt x="1779" y="130"/>
                  </a:lnTo>
                  <a:lnTo>
                    <a:pt x="1794" y="139"/>
                  </a:lnTo>
                  <a:lnTo>
                    <a:pt x="1806" y="148"/>
                  </a:lnTo>
                  <a:lnTo>
                    <a:pt x="1816" y="157"/>
                  </a:lnTo>
                  <a:lnTo>
                    <a:pt x="1824" y="167"/>
                  </a:lnTo>
                  <a:lnTo>
                    <a:pt x="1830" y="177"/>
                  </a:lnTo>
                  <a:lnTo>
                    <a:pt x="1834" y="188"/>
                  </a:lnTo>
                  <a:lnTo>
                    <a:pt x="1835" y="198"/>
                  </a:lnTo>
                  <a:lnTo>
                    <a:pt x="1835" y="198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625138" y="3870694"/>
              <a:ext cx="700674" cy="1070474"/>
              <a:chOff x="1187624" y="2722226"/>
              <a:chExt cx="700674" cy="1070474"/>
            </a:xfrm>
            <a:solidFill>
              <a:srgbClr val="BF7400"/>
            </a:solidFill>
          </p:grpSpPr>
          <p:sp>
            <p:nvSpPr>
              <p:cNvPr id="55" name="Freeform 20"/>
              <p:cNvSpPr>
                <a:spLocks noEditPoints="1"/>
              </p:cNvSpPr>
              <p:nvPr/>
            </p:nvSpPr>
            <p:spPr bwMode="auto">
              <a:xfrm>
                <a:off x="1187624" y="2722226"/>
                <a:ext cx="700674" cy="1070474"/>
              </a:xfrm>
              <a:custGeom>
                <a:avLst/>
                <a:gdLst>
                  <a:gd name="T0" fmla="*/ 3490 w 3526"/>
                  <a:gd name="T1" fmla="*/ 1408 h 5386"/>
                  <a:gd name="T2" fmla="*/ 3352 w 3526"/>
                  <a:gd name="T3" fmla="*/ 999 h 5386"/>
                  <a:gd name="T4" fmla="*/ 3123 w 3526"/>
                  <a:gd name="T5" fmla="*/ 642 h 5386"/>
                  <a:gd name="T6" fmla="*/ 2818 w 3526"/>
                  <a:gd name="T7" fmla="*/ 351 h 5386"/>
                  <a:gd name="T8" fmla="*/ 2449 w 3526"/>
                  <a:gd name="T9" fmla="*/ 139 h 5386"/>
                  <a:gd name="T10" fmla="*/ 2032 w 3526"/>
                  <a:gd name="T11" fmla="*/ 21 h 5386"/>
                  <a:gd name="T12" fmla="*/ 1627 w 3526"/>
                  <a:gd name="T13" fmla="*/ 6 h 5386"/>
                  <a:gd name="T14" fmla="*/ 1198 w 3526"/>
                  <a:gd name="T15" fmla="*/ 93 h 5386"/>
                  <a:gd name="T16" fmla="*/ 813 w 3526"/>
                  <a:gd name="T17" fmla="*/ 278 h 5386"/>
                  <a:gd name="T18" fmla="*/ 487 w 3526"/>
                  <a:gd name="T19" fmla="*/ 547 h 5386"/>
                  <a:gd name="T20" fmla="*/ 234 w 3526"/>
                  <a:gd name="T21" fmla="*/ 886 h 5386"/>
                  <a:gd name="T22" fmla="*/ 68 w 3526"/>
                  <a:gd name="T23" fmla="*/ 1280 h 5386"/>
                  <a:gd name="T24" fmla="*/ 1 w 3526"/>
                  <a:gd name="T25" fmla="*/ 1718 h 5386"/>
                  <a:gd name="T26" fmla="*/ 5 w 3526"/>
                  <a:gd name="T27" fmla="*/ 1997 h 5386"/>
                  <a:gd name="T28" fmla="*/ 163 w 3526"/>
                  <a:gd name="T29" fmla="*/ 2772 h 5386"/>
                  <a:gd name="T30" fmla="*/ 482 w 3526"/>
                  <a:gd name="T31" fmla="*/ 3531 h 5386"/>
                  <a:gd name="T32" fmla="*/ 882 w 3526"/>
                  <a:gd name="T33" fmla="*/ 4222 h 5386"/>
                  <a:gd name="T34" fmla="*/ 1547 w 3526"/>
                  <a:gd name="T35" fmla="*/ 5133 h 5386"/>
                  <a:gd name="T36" fmla="*/ 1926 w 3526"/>
                  <a:gd name="T37" fmla="*/ 5198 h 5386"/>
                  <a:gd name="T38" fmla="*/ 2603 w 3526"/>
                  <a:gd name="T39" fmla="*/ 4285 h 5386"/>
                  <a:gd name="T40" fmla="*/ 3006 w 3526"/>
                  <a:gd name="T41" fmla="*/ 3604 h 5386"/>
                  <a:gd name="T42" fmla="*/ 3337 w 3526"/>
                  <a:gd name="T43" fmla="*/ 2850 h 5386"/>
                  <a:gd name="T44" fmla="*/ 3514 w 3526"/>
                  <a:gd name="T45" fmla="*/ 2073 h 5386"/>
                  <a:gd name="T46" fmla="*/ 3526 w 3526"/>
                  <a:gd name="T47" fmla="*/ 1763 h 5386"/>
                  <a:gd name="T48" fmla="*/ 1327 w 3526"/>
                  <a:gd name="T49" fmla="*/ 3800 h 5386"/>
                  <a:gd name="T50" fmla="*/ 861 w 3526"/>
                  <a:gd name="T51" fmla="*/ 3547 h 5386"/>
                  <a:gd name="T52" fmla="*/ 522 w 3526"/>
                  <a:gd name="T53" fmla="*/ 3144 h 5386"/>
                  <a:gd name="T54" fmla="*/ 585 w 3526"/>
                  <a:gd name="T55" fmla="*/ 3133 h 5386"/>
                  <a:gd name="T56" fmla="*/ 962 w 3526"/>
                  <a:gd name="T57" fmla="*/ 3422 h 5386"/>
                  <a:gd name="T58" fmla="*/ 1414 w 3526"/>
                  <a:gd name="T59" fmla="*/ 3593 h 5386"/>
                  <a:gd name="T60" fmla="*/ 1865 w 3526"/>
                  <a:gd name="T61" fmla="*/ 3627 h 5386"/>
                  <a:gd name="T62" fmla="*/ 2347 w 3526"/>
                  <a:gd name="T63" fmla="*/ 3524 h 5386"/>
                  <a:gd name="T64" fmla="*/ 2764 w 3526"/>
                  <a:gd name="T65" fmla="*/ 3291 h 5386"/>
                  <a:gd name="T66" fmla="*/ 3096 w 3526"/>
                  <a:gd name="T67" fmla="*/ 2951 h 5386"/>
                  <a:gd name="T68" fmla="*/ 2853 w 3526"/>
                  <a:gd name="T69" fmla="*/ 3362 h 5386"/>
                  <a:gd name="T70" fmla="*/ 2445 w 3526"/>
                  <a:gd name="T71" fmla="*/ 3695 h 5386"/>
                  <a:gd name="T72" fmla="*/ 1932 w 3526"/>
                  <a:gd name="T73" fmla="*/ 3859 h 5386"/>
                  <a:gd name="T74" fmla="*/ 1617 w 3526"/>
                  <a:gd name="T75" fmla="*/ 3183 h 5386"/>
                  <a:gd name="T76" fmla="*/ 1272 w 3526"/>
                  <a:gd name="T77" fmla="*/ 3103 h 5386"/>
                  <a:gd name="T78" fmla="*/ 966 w 3526"/>
                  <a:gd name="T79" fmla="*/ 2946 h 5386"/>
                  <a:gd name="T80" fmla="*/ 707 w 3526"/>
                  <a:gd name="T81" fmla="*/ 2723 h 5386"/>
                  <a:gd name="T82" fmla="*/ 509 w 3526"/>
                  <a:gd name="T83" fmla="*/ 2443 h 5386"/>
                  <a:gd name="T84" fmla="*/ 382 w 3526"/>
                  <a:gd name="T85" fmla="*/ 2120 h 5386"/>
                  <a:gd name="T86" fmla="*/ 337 w 3526"/>
                  <a:gd name="T87" fmla="*/ 1763 h 5386"/>
                  <a:gd name="T88" fmla="*/ 373 w 3526"/>
                  <a:gd name="T89" fmla="*/ 1441 h 5386"/>
                  <a:gd name="T90" fmla="*/ 493 w 3526"/>
                  <a:gd name="T91" fmla="*/ 1114 h 5386"/>
                  <a:gd name="T92" fmla="*/ 685 w 3526"/>
                  <a:gd name="T93" fmla="*/ 830 h 5386"/>
                  <a:gd name="T94" fmla="*/ 938 w 3526"/>
                  <a:gd name="T95" fmla="*/ 600 h 5386"/>
                  <a:gd name="T96" fmla="*/ 1240 w 3526"/>
                  <a:gd name="T97" fmla="*/ 435 h 5386"/>
                  <a:gd name="T98" fmla="*/ 1581 w 3526"/>
                  <a:gd name="T99" fmla="*/ 348 h 5386"/>
                  <a:gd name="T100" fmla="*/ 1909 w 3526"/>
                  <a:gd name="T101" fmla="*/ 344 h 5386"/>
                  <a:gd name="T102" fmla="*/ 2254 w 3526"/>
                  <a:gd name="T103" fmla="*/ 423 h 5386"/>
                  <a:gd name="T104" fmla="*/ 2561 w 3526"/>
                  <a:gd name="T105" fmla="*/ 580 h 5386"/>
                  <a:gd name="T106" fmla="*/ 2819 w 3526"/>
                  <a:gd name="T107" fmla="*/ 805 h 5386"/>
                  <a:gd name="T108" fmla="*/ 3017 w 3526"/>
                  <a:gd name="T109" fmla="*/ 1083 h 5386"/>
                  <a:gd name="T110" fmla="*/ 3144 w 3526"/>
                  <a:gd name="T111" fmla="*/ 1407 h 5386"/>
                  <a:gd name="T112" fmla="*/ 3189 w 3526"/>
                  <a:gd name="T113" fmla="*/ 1763 h 5386"/>
                  <a:gd name="T114" fmla="*/ 3153 w 3526"/>
                  <a:gd name="T115" fmla="*/ 2085 h 5386"/>
                  <a:gd name="T116" fmla="*/ 3033 w 3526"/>
                  <a:gd name="T117" fmla="*/ 2413 h 5386"/>
                  <a:gd name="T118" fmla="*/ 2841 w 3526"/>
                  <a:gd name="T119" fmla="*/ 2697 h 5386"/>
                  <a:gd name="T120" fmla="*/ 2589 w 3526"/>
                  <a:gd name="T121" fmla="*/ 2927 h 5386"/>
                  <a:gd name="T122" fmla="*/ 2286 w 3526"/>
                  <a:gd name="T123" fmla="*/ 3091 h 5386"/>
                  <a:gd name="T124" fmla="*/ 1945 w 3526"/>
                  <a:gd name="T125" fmla="*/ 3179 h 5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6" h="5386">
                    <a:moveTo>
                      <a:pt x="3526" y="1763"/>
                    </a:moveTo>
                    <a:lnTo>
                      <a:pt x="3526" y="1763"/>
                    </a:lnTo>
                    <a:lnTo>
                      <a:pt x="3525" y="1718"/>
                    </a:lnTo>
                    <a:lnTo>
                      <a:pt x="3523" y="1673"/>
                    </a:lnTo>
                    <a:lnTo>
                      <a:pt x="3521" y="1627"/>
                    </a:lnTo>
                    <a:lnTo>
                      <a:pt x="3517" y="1583"/>
                    </a:lnTo>
                    <a:lnTo>
                      <a:pt x="3512" y="1539"/>
                    </a:lnTo>
                    <a:lnTo>
                      <a:pt x="3505" y="1495"/>
                    </a:lnTo>
                    <a:lnTo>
                      <a:pt x="3498" y="1451"/>
                    </a:lnTo>
                    <a:lnTo>
                      <a:pt x="3490" y="1408"/>
                    </a:lnTo>
                    <a:lnTo>
                      <a:pt x="3481" y="1365"/>
                    </a:lnTo>
                    <a:lnTo>
                      <a:pt x="3470" y="1323"/>
                    </a:lnTo>
                    <a:lnTo>
                      <a:pt x="3459" y="1280"/>
                    </a:lnTo>
                    <a:lnTo>
                      <a:pt x="3447" y="1239"/>
                    </a:lnTo>
                    <a:lnTo>
                      <a:pt x="3434" y="1198"/>
                    </a:lnTo>
                    <a:lnTo>
                      <a:pt x="3419" y="1158"/>
                    </a:lnTo>
                    <a:lnTo>
                      <a:pt x="3404" y="1116"/>
                    </a:lnTo>
                    <a:lnTo>
                      <a:pt x="3387" y="1077"/>
                    </a:lnTo>
                    <a:lnTo>
                      <a:pt x="3370" y="1038"/>
                    </a:lnTo>
                    <a:lnTo>
                      <a:pt x="3352" y="999"/>
                    </a:lnTo>
                    <a:lnTo>
                      <a:pt x="3333" y="960"/>
                    </a:lnTo>
                    <a:lnTo>
                      <a:pt x="3313" y="923"/>
                    </a:lnTo>
                    <a:lnTo>
                      <a:pt x="3292" y="886"/>
                    </a:lnTo>
                    <a:lnTo>
                      <a:pt x="3271" y="849"/>
                    </a:lnTo>
                    <a:lnTo>
                      <a:pt x="3249" y="813"/>
                    </a:lnTo>
                    <a:lnTo>
                      <a:pt x="3225" y="777"/>
                    </a:lnTo>
                    <a:lnTo>
                      <a:pt x="3200" y="743"/>
                    </a:lnTo>
                    <a:lnTo>
                      <a:pt x="3175" y="708"/>
                    </a:lnTo>
                    <a:lnTo>
                      <a:pt x="3150" y="675"/>
                    </a:lnTo>
                    <a:lnTo>
                      <a:pt x="3123" y="642"/>
                    </a:lnTo>
                    <a:lnTo>
                      <a:pt x="3096" y="609"/>
                    </a:lnTo>
                    <a:lnTo>
                      <a:pt x="3068" y="578"/>
                    </a:lnTo>
                    <a:lnTo>
                      <a:pt x="3040" y="547"/>
                    </a:lnTo>
                    <a:lnTo>
                      <a:pt x="3009" y="517"/>
                    </a:lnTo>
                    <a:lnTo>
                      <a:pt x="2979" y="487"/>
                    </a:lnTo>
                    <a:lnTo>
                      <a:pt x="2948" y="458"/>
                    </a:lnTo>
                    <a:lnTo>
                      <a:pt x="2917" y="430"/>
                    </a:lnTo>
                    <a:lnTo>
                      <a:pt x="2885" y="403"/>
                    </a:lnTo>
                    <a:lnTo>
                      <a:pt x="2851" y="376"/>
                    </a:lnTo>
                    <a:lnTo>
                      <a:pt x="2818" y="351"/>
                    </a:lnTo>
                    <a:lnTo>
                      <a:pt x="2784" y="326"/>
                    </a:lnTo>
                    <a:lnTo>
                      <a:pt x="2749" y="302"/>
                    </a:lnTo>
                    <a:lnTo>
                      <a:pt x="2714" y="278"/>
                    </a:lnTo>
                    <a:lnTo>
                      <a:pt x="2677" y="255"/>
                    </a:lnTo>
                    <a:lnTo>
                      <a:pt x="2640" y="234"/>
                    </a:lnTo>
                    <a:lnTo>
                      <a:pt x="2603" y="213"/>
                    </a:lnTo>
                    <a:lnTo>
                      <a:pt x="2566" y="193"/>
                    </a:lnTo>
                    <a:lnTo>
                      <a:pt x="2528" y="174"/>
                    </a:lnTo>
                    <a:lnTo>
                      <a:pt x="2488" y="156"/>
                    </a:lnTo>
                    <a:lnTo>
                      <a:pt x="2449" y="139"/>
                    </a:lnTo>
                    <a:lnTo>
                      <a:pt x="2410" y="122"/>
                    </a:lnTo>
                    <a:lnTo>
                      <a:pt x="2370" y="107"/>
                    </a:lnTo>
                    <a:lnTo>
                      <a:pt x="2328" y="93"/>
                    </a:lnTo>
                    <a:lnTo>
                      <a:pt x="2287" y="79"/>
                    </a:lnTo>
                    <a:lnTo>
                      <a:pt x="2246" y="67"/>
                    </a:lnTo>
                    <a:lnTo>
                      <a:pt x="2204" y="56"/>
                    </a:lnTo>
                    <a:lnTo>
                      <a:pt x="2162" y="45"/>
                    </a:lnTo>
                    <a:lnTo>
                      <a:pt x="2118" y="36"/>
                    </a:lnTo>
                    <a:lnTo>
                      <a:pt x="2075" y="28"/>
                    </a:lnTo>
                    <a:lnTo>
                      <a:pt x="2032" y="21"/>
                    </a:lnTo>
                    <a:lnTo>
                      <a:pt x="1988" y="15"/>
                    </a:lnTo>
                    <a:lnTo>
                      <a:pt x="1943" y="9"/>
                    </a:lnTo>
                    <a:lnTo>
                      <a:pt x="1899" y="6"/>
                    </a:lnTo>
                    <a:lnTo>
                      <a:pt x="1854" y="3"/>
                    </a:lnTo>
                    <a:lnTo>
                      <a:pt x="1809" y="1"/>
                    </a:lnTo>
                    <a:lnTo>
                      <a:pt x="1763" y="0"/>
                    </a:lnTo>
                    <a:lnTo>
                      <a:pt x="1763" y="0"/>
                    </a:lnTo>
                    <a:lnTo>
                      <a:pt x="1718" y="1"/>
                    </a:lnTo>
                    <a:lnTo>
                      <a:pt x="1673" y="3"/>
                    </a:lnTo>
                    <a:lnTo>
                      <a:pt x="1627" y="6"/>
                    </a:lnTo>
                    <a:lnTo>
                      <a:pt x="1583" y="9"/>
                    </a:lnTo>
                    <a:lnTo>
                      <a:pt x="1539" y="15"/>
                    </a:lnTo>
                    <a:lnTo>
                      <a:pt x="1495" y="21"/>
                    </a:lnTo>
                    <a:lnTo>
                      <a:pt x="1451" y="28"/>
                    </a:lnTo>
                    <a:lnTo>
                      <a:pt x="1408" y="36"/>
                    </a:lnTo>
                    <a:lnTo>
                      <a:pt x="1365" y="45"/>
                    </a:lnTo>
                    <a:lnTo>
                      <a:pt x="1323" y="56"/>
                    </a:lnTo>
                    <a:lnTo>
                      <a:pt x="1280" y="67"/>
                    </a:lnTo>
                    <a:lnTo>
                      <a:pt x="1239" y="79"/>
                    </a:lnTo>
                    <a:lnTo>
                      <a:pt x="1198" y="93"/>
                    </a:lnTo>
                    <a:lnTo>
                      <a:pt x="1157" y="107"/>
                    </a:lnTo>
                    <a:lnTo>
                      <a:pt x="1117" y="122"/>
                    </a:lnTo>
                    <a:lnTo>
                      <a:pt x="1077" y="139"/>
                    </a:lnTo>
                    <a:lnTo>
                      <a:pt x="1038" y="156"/>
                    </a:lnTo>
                    <a:lnTo>
                      <a:pt x="999" y="174"/>
                    </a:lnTo>
                    <a:lnTo>
                      <a:pt x="961" y="193"/>
                    </a:lnTo>
                    <a:lnTo>
                      <a:pt x="923" y="213"/>
                    </a:lnTo>
                    <a:lnTo>
                      <a:pt x="886" y="234"/>
                    </a:lnTo>
                    <a:lnTo>
                      <a:pt x="849" y="255"/>
                    </a:lnTo>
                    <a:lnTo>
                      <a:pt x="813" y="278"/>
                    </a:lnTo>
                    <a:lnTo>
                      <a:pt x="778" y="302"/>
                    </a:lnTo>
                    <a:lnTo>
                      <a:pt x="742" y="326"/>
                    </a:lnTo>
                    <a:lnTo>
                      <a:pt x="708" y="351"/>
                    </a:lnTo>
                    <a:lnTo>
                      <a:pt x="675" y="376"/>
                    </a:lnTo>
                    <a:lnTo>
                      <a:pt x="642" y="403"/>
                    </a:lnTo>
                    <a:lnTo>
                      <a:pt x="610" y="430"/>
                    </a:lnTo>
                    <a:lnTo>
                      <a:pt x="577" y="458"/>
                    </a:lnTo>
                    <a:lnTo>
                      <a:pt x="547" y="487"/>
                    </a:lnTo>
                    <a:lnTo>
                      <a:pt x="517" y="517"/>
                    </a:lnTo>
                    <a:lnTo>
                      <a:pt x="487" y="547"/>
                    </a:lnTo>
                    <a:lnTo>
                      <a:pt x="459" y="578"/>
                    </a:lnTo>
                    <a:lnTo>
                      <a:pt x="431" y="609"/>
                    </a:lnTo>
                    <a:lnTo>
                      <a:pt x="402" y="642"/>
                    </a:lnTo>
                    <a:lnTo>
                      <a:pt x="376" y="675"/>
                    </a:lnTo>
                    <a:lnTo>
                      <a:pt x="350" y="708"/>
                    </a:lnTo>
                    <a:lnTo>
                      <a:pt x="326" y="743"/>
                    </a:lnTo>
                    <a:lnTo>
                      <a:pt x="302" y="777"/>
                    </a:lnTo>
                    <a:lnTo>
                      <a:pt x="278" y="813"/>
                    </a:lnTo>
                    <a:lnTo>
                      <a:pt x="256" y="849"/>
                    </a:lnTo>
                    <a:lnTo>
                      <a:pt x="234" y="886"/>
                    </a:lnTo>
                    <a:lnTo>
                      <a:pt x="213" y="923"/>
                    </a:lnTo>
                    <a:lnTo>
                      <a:pt x="193" y="960"/>
                    </a:lnTo>
                    <a:lnTo>
                      <a:pt x="174" y="999"/>
                    </a:lnTo>
                    <a:lnTo>
                      <a:pt x="156" y="1038"/>
                    </a:lnTo>
                    <a:lnTo>
                      <a:pt x="139" y="1077"/>
                    </a:lnTo>
                    <a:lnTo>
                      <a:pt x="123" y="1116"/>
                    </a:lnTo>
                    <a:lnTo>
                      <a:pt x="108" y="1158"/>
                    </a:lnTo>
                    <a:lnTo>
                      <a:pt x="93" y="1198"/>
                    </a:lnTo>
                    <a:lnTo>
                      <a:pt x="80" y="1239"/>
                    </a:lnTo>
                    <a:lnTo>
                      <a:pt x="68" y="1280"/>
                    </a:lnTo>
                    <a:lnTo>
                      <a:pt x="56" y="1323"/>
                    </a:lnTo>
                    <a:lnTo>
                      <a:pt x="45" y="1365"/>
                    </a:lnTo>
                    <a:lnTo>
                      <a:pt x="36" y="1408"/>
                    </a:lnTo>
                    <a:lnTo>
                      <a:pt x="28" y="1451"/>
                    </a:lnTo>
                    <a:lnTo>
                      <a:pt x="20" y="1495"/>
                    </a:lnTo>
                    <a:lnTo>
                      <a:pt x="14" y="1539"/>
                    </a:lnTo>
                    <a:lnTo>
                      <a:pt x="9" y="1583"/>
                    </a:lnTo>
                    <a:lnTo>
                      <a:pt x="5" y="1627"/>
                    </a:lnTo>
                    <a:lnTo>
                      <a:pt x="3" y="1673"/>
                    </a:lnTo>
                    <a:lnTo>
                      <a:pt x="1" y="1718"/>
                    </a:lnTo>
                    <a:lnTo>
                      <a:pt x="0" y="1763"/>
                    </a:lnTo>
                    <a:lnTo>
                      <a:pt x="0" y="1763"/>
                    </a:lnTo>
                    <a:lnTo>
                      <a:pt x="1" y="1805"/>
                    </a:lnTo>
                    <a:lnTo>
                      <a:pt x="1" y="1805"/>
                    </a:lnTo>
                    <a:lnTo>
                      <a:pt x="0" y="1844"/>
                    </a:lnTo>
                    <a:lnTo>
                      <a:pt x="0" y="1844"/>
                    </a:lnTo>
                    <a:lnTo>
                      <a:pt x="1" y="1882"/>
                    </a:lnTo>
                    <a:lnTo>
                      <a:pt x="2" y="1920"/>
                    </a:lnTo>
                    <a:lnTo>
                      <a:pt x="3" y="1958"/>
                    </a:lnTo>
                    <a:lnTo>
                      <a:pt x="5" y="1997"/>
                    </a:lnTo>
                    <a:lnTo>
                      <a:pt x="11" y="2073"/>
                    </a:lnTo>
                    <a:lnTo>
                      <a:pt x="20" y="2150"/>
                    </a:lnTo>
                    <a:lnTo>
                      <a:pt x="31" y="2228"/>
                    </a:lnTo>
                    <a:lnTo>
                      <a:pt x="44" y="2305"/>
                    </a:lnTo>
                    <a:lnTo>
                      <a:pt x="60" y="2383"/>
                    </a:lnTo>
                    <a:lnTo>
                      <a:pt x="77" y="2460"/>
                    </a:lnTo>
                    <a:lnTo>
                      <a:pt x="96" y="2539"/>
                    </a:lnTo>
                    <a:lnTo>
                      <a:pt x="116" y="2616"/>
                    </a:lnTo>
                    <a:lnTo>
                      <a:pt x="139" y="2694"/>
                    </a:lnTo>
                    <a:lnTo>
                      <a:pt x="163" y="2772"/>
                    </a:lnTo>
                    <a:lnTo>
                      <a:pt x="189" y="2850"/>
                    </a:lnTo>
                    <a:lnTo>
                      <a:pt x="216" y="2926"/>
                    </a:lnTo>
                    <a:lnTo>
                      <a:pt x="246" y="3004"/>
                    </a:lnTo>
                    <a:lnTo>
                      <a:pt x="276" y="3080"/>
                    </a:lnTo>
                    <a:lnTo>
                      <a:pt x="308" y="3156"/>
                    </a:lnTo>
                    <a:lnTo>
                      <a:pt x="340" y="3233"/>
                    </a:lnTo>
                    <a:lnTo>
                      <a:pt x="374" y="3307"/>
                    </a:lnTo>
                    <a:lnTo>
                      <a:pt x="410" y="3383"/>
                    </a:lnTo>
                    <a:lnTo>
                      <a:pt x="446" y="3457"/>
                    </a:lnTo>
                    <a:lnTo>
                      <a:pt x="482" y="3531"/>
                    </a:lnTo>
                    <a:lnTo>
                      <a:pt x="520" y="3604"/>
                    </a:lnTo>
                    <a:lnTo>
                      <a:pt x="558" y="3675"/>
                    </a:lnTo>
                    <a:lnTo>
                      <a:pt x="598" y="3748"/>
                    </a:lnTo>
                    <a:lnTo>
                      <a:pt x="637" y="3818"/>
                    </a:lnTo>
                    <a:lnTo>
                      <a:pt x="677" y="3888"/>
                    </a:lnTo>
                    <a:lnTo>
                      <a:pt x="717" y="3957"/>
                    </a:lnTo>
                    <a:lnTo>
                      <a:pt x="759" y="4025"/>
                    </a:lnTo>
                    <a:lnTo>
                      <a:pt x="800" y="4092"/>
                    </a:lnTo>
                    <a:lnTo>
                      <a:pt x="841" y="4157"/>
                    </a:lnTo>
                    <a:lnTo>
                      <a:pt x="882" y="4222"/>
                    </a:lnTo>
                    <a:lnTo>
                      <a:pt x="923" y="4285"/>
                    </a:lnTo>
                    <a:lnTo>
                      <a:pt x="965" y="4347"/>
                    </a:lnTo>
                    <a:lnTo>
                      <a:pt x="1046" y="4468"/>
                    </a:lnTo>
                    <a:lnTo>
                      <a:pt x="1127" y="4583"/>
                    </a:lnTo>
                    <a:lnTo>
                      <a:pt x="1205" y="4693"/>
                    </a:lnTo>
                    <a:lnTo>
                      <a:pt x="1281" y="4795"/>
                    </a:lnTo>
                    <a:lnTo>
                      <a:pt x="1354" y="4891"/>
                    </a:lnTo>
                    <a:lnTo>
                      <a:pt x="1423" y="4979"/>
                    </a:lnTo>
                    <a:lnTo>
                      <a:pt x="1488" y="5061"/>
                    </a:lnTo>
                    <a:lnTo>
                      <a:pt x="1547" y="5133"/>
                    </a:lnTo>
                    <a:lnTo>
                      <a:pt x="1600" y="5198"/>
                    </a:lnTo>
                    <a:lnTo>
                      <a:pt x="1648" y="5254"/>
                    </a:lnTo>
                    <a:lnTo>
                      <a:pt x="1688" y="5300"/>
                    </a:lnTo>
                    <a:lnTo>
                      <a:pt x="1743" y="5364"/>
                    </a:lnTo>
                    <a:lnTo>
                      <a:pt x="1763" y="5386"/>
                    </a:lnTo>
                    <a:lnTo>
                      <a:pt x="1763" y="5386"/>
                    </a:lnTo>
                    <a:lnTo>
                      <a:pt x="1783" y="5364"/>
                    </a:lnTo>
                    <a:lnTo>
                      <a:pt x="1839" y="5300"/>
                    </a:lnTo>
                    <a:lnTo>
                      <a:pt x="1879" y="5254"/>
                    </a:lnTo>
                    <a:lnTo>
                      <a:pt x="1926" y="5198"/>
                    </a:lnTo>
                    <a:lnTo>
                      <a:pt x="1979" y="5133"/>
                    </a:lnTo>
                    <a:lnTo>
                      <a:pt x="2039" y="5061"/>
                    </a:lnTo>
                    <a:lnTo>
                      <a:pt x="2103" y="4979"/>
                    </a:lnTo>
                    <a:lnTo>
                      <a:pt x="2172" y="4891"/>
                    </a:lnTo>
                    <a:lnTo>
                      <a:pt x="2245" y="4795"/>
                    </a:lnTo>
                    <a:lnTo>
                      <a:pt x="2321" y="4693"/>
                    </a:lnTo>
                    <a:lnTo>
                      <a:pt x="2400" y="4583"/>
                    </a:lnTo>
                    <a:lnTo>
                      <a:pt x="2480" y="4468"/>
                    </a:lnTo>
                    <a:lnTo>
                      <a:pt x="2562" y="4347"/>
                    </a:lnTo>
                    <a:lnTo>
                      <a:pt x="2603" y="4285"/>
                    </a:lnTo>
                    <a:lnTo>
                      <a:pt x="2644" y="4222"/>
                    </a:lnTo>
                    <a:lnTo>
                      <a:pt x="2685" y="4157"/>
                    </a:lnTo>
                    <a:lnTo>
                      <a:pt x="2727" y="4092"/>
                    </a:lnTo>
                    <a:lnTo>
                      <a:pt x="2768" y="4025"/>
                    </a:lnTo>
                    <a:lnTo>
                      <a:pt x="2809" y="3957"/>
                    </a:lnTo>
                    <a:lnTo>
                      <a:pt x="2849" y="3888"/>
                    </a:lnTo>
                    <a:lnTo>
                      <a:pt x="2890" y="3818"/>
                    </a:lnTo>
                    <a:lnTo>
                      <a:pt x="2929" y="3748"/>
                    </a:lnTo>
                    <a:lnTo>
                      <a:pt x="2968" y="3675"/>
                    </a:lnTo>
                    <a:lnTo>
                      <a:pt x="3006" y="3604"/>
                    </a:lnTo>
                    <a:lnTo>
                      <a:pt x="3045" y="3531"/>
                    </a:lnTo>
                    <a:lnTo>
                      <a:pt x="3081" y="3457"/>
                    </a:lnTo>
                    <a:lnTo>
                      <a:pt x="3117" y="3383"/>
                    </a:lnTo>
                    <a:lnTo>
                      <a:pt x="3152" y="3307"/>
                    </a:lnTo>
                    <a:lnTo>
                      <a:pt x="3186" y="3233"/>
                    </a:lnTo>
                    <a:lnTo>
                      <a:pt x="3219" y="3156"/>
                    </a:lnTo>
                    <a:lnTo>
                      <a:pt x="3251" y="3080"/>
                    </a:lnTo>
                    <a:lnTo>
                      <a:pt x="3281" y="3004"/>
                    </a:lnTo>
                    <a:lnTo>
                      <a:pt x="3310" y="2926"/>
                    </a:lnTo>
                    <a:lnTo>
                      <a:pt x="3337" y="2850"/>
                    </a:lnTo>
                    <a:lnTo>
                      <a:pt x="3363" y="2772"/>
                    </a:lnTo>
                    <a:lnTo>
                      <a:pt x="3387" y="2694"/>
                    </a:lnTo>
                    <a:lnTo>
                      <a:pt x="3411" y="2616"/>
                    </a:lnTo>
                    <a:lnTo>
                      <a:pt x="3431" y="2539"/>
                    </a:lnTo>
                    <a:lnTo>
                      <a:pt x="3450" y="2460"/>
                    </a:lnTo>
                    <a:lnTo>
                      <a:pt x="3467" y="2383"/>
                    </a:lnTo>
                    <a:lnTo>
                      <a:pt x="3482" y="2305"/>
                    </a:lnTo>
                    <a:lnTo>
                      <a:pt x="3495" y="2228"/>
                    </a:lnTo>
                    <a:lnTo>
                      <a:pt x="3506" y="2150"/>
                    </a:lnTo>
                    <a:lnTo>
                      <a:pt x="3514" y="2073"/>
                    </a:lnTo>
                    <a:lnTo>
                      <a:pt x="3521" y="1997"/>
                    </a:lnTo>
                    <a:lnTo>
                      <a:pt x="3523" y="1958"/>
                    </a:lnTo>
                    <a:lnTo>
                      <a:pt x="3524" y="1920"/>
                    </a:lnTo>
                    <a:lnTo>
                      <a:pt x="3525" y="1882"/>
                    </a:lnTo>
                    <a:lnTo>
                      <a:pt x="3526" y="1844"/>
                    </a:lnTo>
                    <a:lnTo>
                      <a:pt x="3526" y="1844"/>
                    </a:lnTo>
                    <a:lnTo>
                      <a:pt x="3525" y="1805"/>
                    </a:lnTo>
                    <a:lnTo>
                      <a:pt x="3525" y="1805"/>
                    </a:lnTo>
                    <a:lnTo>
                      <a:pt x="3526" y="1763"/>
                    </a:lnTo>
                    <a:lnTo>
                      <a:pt x="3526" y="1763"/>
                    </a:lnTo>
                    <a:close/>
                    <a:moveTo>
                      <a:pt x="1763" y="3869"/>
                    </a:moveTo>
                    <a:lnTo>
                      <a:pt x="1763" y="3869"/>
                    </a:lnTo>
                    <a:lnTo>
                      <a:pt x="1707" y="3868"/>
                    </a:lnTo>
                    <a:lnTo>
                      <a:pt x="1651" y="3864"/>
                    </a:lnTo>
                    <a:lnTo>
                      <a:pt x="1594" y="3859"/>
                    </a:lnTo>
                    <a:lnTo>
                      <a:pt x="1540" y="3851"/>
                    </a:lnTo>
                    <a:lnTo>
                      <a:pt x="1486" y="3841"/>
                    </a:lnTo>
                    <a:lnTo>
                      <a:pt x="1432" y="3829"/>
                    </a:lnTo>
                    <a:lnTo>
                      <a:pt x="1379" y="3816"/>
                    </a:lnTo>
                    <a:lnTo>
                      <a:pt x="1327" y="3800"/>
                    </a:lnTo>
                    <a:lnTo>
                      <a:pt x="1276" y="3783"/>
                    </a:lnTo>
                    <a:lnTo>
                      <a:pt x="1226" y="3764"/>
                    </a:lnTo>
                    <a:lnTo>
                      <a:pt x="1177" y="3742"/>
                    </a:lnTo>
                    <a:lnTo>
                      <a:pt x="1129" y="3720"/>
                    </a:lnTo>
                    <a:lnTo>
                      <a:pt x="1081" y="3695"/>
                    </a:lnTo>
                    <a:lnTo>
                      <a:pt x="1035" y="3668"/>
                    </a:lnTo>
                    <a:lnTo>
                      <a:pt x="990" y="3640"/>
                    </a:lnTo>
                    <a:lnTo>
                      <a:pt x="946" y="3611"/>
                    </a:lnTo>
                    <a:lnTo>
                      <a:pt x="903" y="3580"/>
                    </a:lnTo>
                    <a:lnTo>
                      <a:pt x="861" y="3547"/>
                    </a:lnTo>
                    <a:lnTo>
                      <a:pt x="821" y="3513"/>
                    </a:lnTo>
                    <a:lnTo>
                      <a:pt x="782" y="3476"/>
                    </a:lnTo>
                    <a:lnTo>
                      <a:pt x="744" y="3440"/>
                    </a:lnTo>
                    <a:lnTo>
                      <a:pt x="708" y="3401"/>
                    </a:lnTo>
                    <a:lnTo>
                      <a:pt x="673" y="3362"/>
                    </a:lnTo>
                    <a:lnTo>
                      <a:pt x="640" y="3320"/>
                    </a:lnTo>
                    <a:lnTo>
                      <a:pt x="608" y="3278"/>
                    </a:lnTo>
                    <a:lnTo>
                      <a:pt x="577" y="3235"/>
                    </a:lnTo>
                    <a:lnTo>
                      <a:pt x="549" y="3190"/>
                    </a:lnTo>
                    <a:lnTo>
                      <a:pt x="522" y="3144"/>
                    </a:lnTo>
                    <a:lnTo>
                      <a:pt x="497" y="3097"/>
                    </a:lnTo>
                    <a:lnTo>
                      <a:pt x="473" y="3050"/>
                    </a:lnTo>
                    <a:lnTo>
                      <a:pt x="451" y="3001"/>
                    </a:lnTo>
                    <a:lnTo>
                      <a:pt x="431" y="2951"/>
                    </a:lnTo>
                    <a:lnTo>
                      <a:pt x="431" y="2951"/>
                    </a:lnTo>
                    <a:lnTo>
                      <a:pt x="460" y="2989"/>
                    </a:lnTo>
                    <a:lnTo>
                      <a:pt x="489" y="3027"/>
                    </a:lnTo>
                    <a:lnTo>
                      <a:pt x="520" y="3063"/>
                    </a:lnTo>
                    <a:lnTo>
                      <a:pt x="551" y="3098"/>
                    </a:lnTo>
                    <a:lnTo>
                      <a:pt x="585" y="3133"/>
                    </a:lnTo>
                    <a:lnTo>
                      <a:pt x="618" y="3166"/>
                    </a:lnTo>
                    <a:lnTo>
                      <a:pt x="653" y="3199"/>
                    </a:lnTo>
                    <a:lnTo>
                      <a:pt x="688" y="3231"/>
                    </a:lnTo>
                    <a:lnTo>
                      <a:pt x="724" y="3261"/>
                    </a:lnTo>
                    <a:lnTo>
                      <a:pt x="763" y="3291"/>
                    </a:lnTo>
                    <a:lnTo>
                      <a:pt x="801" y="3319"/>
                    </a:lnTo>
                    <a:lnTo>
                      <a:pt x="840" y="3347"/>
                    </a:lnTo>
                    <a:lnTo>
                      <a:pt x="879" y="3373"/>
                    </a:lnTo>
                    <a:lnTo>
                      <a:pt x="920" y="3398"/>
                    </a:lnTo>
                    <a:lnTo>
                      <a:pt x="962" y="3422"/>
                    </a:lnTo>
                    <a:lnTo>
                      <a:pt x="1004" y="3445"/>
                    </a:lnTo>
                    <a:lnTo>
                      <a:pt x="1047" y="3466"/>
                    </a:lnTo>
                    <a:lnTo>
                      <a:pt x="1090" y="3487"/>
                    </a:lnTo>
                    <a:lnTo>
                      <a:pt x="1135" y="3506"/>
                    </a:lnTo>
                    <a:lnTo>
                      <a:pt x="1180" y="3524"/>
                    </a:lnTo>
                    <a:lnTo>
                      <a:pt x="1225" y="3541"/>
                    </a:lnTo>
                    <a:lnTo>
                      <a:pt x="1271" y="3556"/>
                    </a:lnTo>
                    <a:lnTo>
                      <a:pt x="1319" y="3570"/>
                    </a:lnTo>
                    <a:lnTo>
                      <a:pt x="1366" y="3582"/>
                    </a:lnTo>
                    <a:lnTo>
                      <a:pt x="1414" y="3593"/>
                    </a:lnTo>
                    <a:lnTo>
                      <a:pt x="1463" y="3603"/>
                    </a:lnTo>
                    <a:lnTo>
                      <a:pt x="1512" y="3611"/>
                    </a:lnTo>
                    <a:lnTo>
                      <a:pt x="1561" y="3618"/>
                    </a:lnTo>
                    <a:lnTo>
                      <a:pt x="1610" y="3623"/>
                    </a:lnTo>
                    <a:lnTo>
                      <a:pt x="1662" y="3627"/>
                    </a:lnTo>
                    <a:lnTo>
                      <a:pt x="1712" y="3630"/>
                    </a:lnTo>
                    <a:lnTo>
                      <a:pt x="1763" y="3630"/>
                    </a:lnTo>
                    <a:lnTo>
                      <a:pt x="1763" y="3630"/>
                    </a:lnTo>
                    <a:lnTo>
                      <a:pt x="1815" y="3630"/>
                    </a:lnTo>
                    <a:lnTo>
                      <a:pt x="1865" y="3627"/>
                    </a:lnTo>
                    <a:lnTo>
                      <a:pt x="1915" y="3623"/>
                    </a:lnTo>
                    <a:lnTo>
                      <a:pt x="1965" y="3618"/>
                    </a:lnTo>
                    <a:lnTo>
                      <a:pt x="2015" y="3611"/>
                    </a:lnTo>
                    <a:lnTo>
                      <a:pt x="2064" y="3603"/>
                    </a:lnTo>
                    <a:lnTo>
                      <a:pt x="2112" y="3593"/>
                    </a:lnTo>
                    <a:lnTo>
                      <a:pt x="2161" y="3582"/>
                    </a:lnTo>
                    <a:lnTo>
                      <a:pt x="2208" y="3570"/>
                    </a:lnTo>
                    <a:lnTo>
                      <a:pt x="2255" y="3556"/>
                    </a:lnTo>
                    <a:lnTo>
                      <a:pt x="2301" y="3541"/>
                    </a:lnTo>
                    <a:lnTo>
                      <a:pt x="2347" y="3524"/>
                    </a:lnTo>
                    <a:lnTo>
                      <a:pt x="2392" y="3506"/>
                    </a:lnTo>
                    <a:lnTo>
                      <a:pt x="2436" y="3487"/>
                    </a:lnTo>
                    <a:lnTo>
                      <a:pt x="2479" y="3466"/>
                    </a:lnTo>
                    <a:lnTo>
                      <a:pt x="2523" y="3445"/>
                    </a:lnTo>
                    <a:lnTo>
                      <a:pt x="2565" y="3422"/>
                    </a:lnTo>
                    <a:lnTo>
                      <a:pt x="2606" y="3398"/>
                    </a:lnTo>
                    <a:lnTo>
                      <a:pt x="2647" y="3373"/>
                    </a:lnTo>
                    <a:lnTo>
                      <a:pt x="2687" y="3347"/>
                    </a:lnTo>
                    <a:lnTo>
                      <a:pt x="2726" y="3319"/>
                    </a:lnTo>
                    <a:lnTo>
                      <a:pt x="2764" y="3291"/>
                    </a:lnTo>
                    <a:lnTo>
                      <a:pt x="2801" y="3261"/>
                    </a:lnTo>
                    <a:lnTo>
                      <a:pt x="2838" y="3231"/>
                    </a:lnTo>
                    <a:lnTo>
                      <a:pt x="2874" y="3199"/>
                    </a:lnTo>
                    <a:lnTo>
                      <a:pt x="2909" y="3166"/>
                    </a:lnTo>
                    <a:lnTo>
                      <a:pt x="2942" y="3133"/>
                    </a:lnTo>
                    <a:lnTo>
                      <a:pt x="2975" y="3098"/>
                    </a:lnTo>
                    <a:lnTo>
                      <a:pt x="3006" y="3063"/>
                    </a:lnTo>
                    <a:lnTo>
                      <a:pt x="3038" y="3027"/>
                    </a:lnTo>
                    <a:lnTo>
                      <a:pt x="3067" y="2989"/>
                    </a:lnTo>
                    <a:lnTo>
                      <a:pt x="3096" y="2951"/>
                    </a:lnTo>
                    <a:lnTo>
                      <a:pt x="3096" y="2951"/>
                    </a:lnTo>
                    <a:lnTo>
                      <a:pt x="3076" y="3001"/>
                    </a:lnTo>
                    <a:lnTo>
                      <a:pt x="3054" y="3050"/>
                    </a:lnTo>
                    <a:lnTo>
                      <a:pt x="3029" y="3097"/>
                    </a:lnTo>
                    <a:lnTo>
                      <a:pt x="3004" y="3144"/>
                    </a:lnTo>
                    <a:lnTo>
                      <a:pt x="2977" y="3190"/>
                    </a:lnTo>
                    <a:lnTo>
                      <a:pt x="2949" y="3235"/>
                    </a:lnTo>
                    <a:lnTo>
                      <a:pt x="2918" y="3278"/>
                    </a:lnTo>
                    <a:lnTo>
                      <a:pt x="2887" y="3320"/>
                    </a:lnTo>
                    <a:lnTo>
                      <a:pt x="2853" y="3362"/>
                    </a:lnTo>
                    <a:lnTo>
                      <a:pt x="2818" y="3401"/>
                    </a:lnTo>
                    <a:lnTo>
                      <a:pt x="2782" y="3440"/>
                    </a:lnTo>
                    <a:lnTo>
                      <a:pt x="2744" y="3476"/>
                    </a:lnTo>
                    <a:lnTo>
                      <a:pt x="2706" y="3513"/>
                    </a:lnTo>
                    <a:lnTo>
                      <a:pt x="2665" y="3547"/>
                    </a:lnTo>
                    <a:lnTo>
                      <a:pt x="2623" y="3580"/>
                    </a:lnTo>
                    <a:lnTo>
                      <a:pt x="2581" y="3611"/>
                    </a:lnTo>
                    <a:lnTo>
                      <a:pt x="2537" y="3640"/>
                    </a:lnTo>
                    <a:lnTo>
                      <a:pt x="2491" y="3668"/>
                    </a:lnTo>
                    <a:lnTo>
                      <a:pt x="2445" y="3695"/>
                    </a:lnTo>
                    <a:lnTo>
                      <a:pt x="2398" y="3720"/>
                    </a:lnTo>
                    <a:lnTo>
                      <a:pt x="2350" y="3742"/>
                    </a:lnTo>
                    <a:lnTo>
                      <a:pt x="2300" y="3764"/>
                    </a:lnTo>
                    <a:lnTo>
                      <a:pt x="2250" y="3783"/>
                    </a:lnTo>
                    <a:lnTo>
                      <a:pt x="2199" y="3800"/>
                    </a:lnTo>
                    <a:lnTo>
                      <a:pt x="2147" y="3816"/>
                    </a:lnTo>
                    <a:lnTo>
                      <a:pt x="2094" y="3829"/>
                    </a:lnTo>
                    <a:lnTo>
                      <a:pt x="2041" y="3841"/>
                    </a:lnTo>
                    <a:lnTo>
                      <a:pt x="1987" y="3851"/>
                    </a:lnTo>
                    <a:lnTo>
                      <a:pt x="1932" y="3859"/>
                    </a:lnTo>
                    <a:lnTo>
                      <a:pt x="1876" y="3864"/>
                    </a:lnTo>
                    <a:lnTo>
                      <a:pt x="1820" y="3868"/>
                    </a:lnTo>
                    <a:lnTo>
                      <a:pt x="1763" y="3869"/>
                    </a:lnTo>
                    <a:lnTo>
                      <a:pt x="1763" y="3869"/>
                    </a:lnTo>
                    <a:close/>
                    <a:moveTo>
                      <a:pt x="1763" y="3190"/>
                    </a:moveTo>
                    <a:lnTo>
                      <a:pt x="1763" y="3190"/>
                    </a:lnTo>
                    <a:lnTo>
                      <a:pt x="1726" y="3190"/>
                    </a:lnTo>
                    <a:lnTo>
                      <a:pt x="1690" y="3188"/>
                    </a:lnTo>
                    <a:lnTo>
                      <a:pt x="1654" y="3186"/>
                    </a:lnTo>
                    <a:lnTo>
                      <a:pt x="1617" y="3183"/>
                    </a:lnTo>
                    <a:lnTo>
                      <a:pt x="1581" y="3179"/>
                    </a:lnTo>
                    <a:lnTo>
                      <a:pt x="1546" y="3174"/>
                    </a:lnTo>
                    <a:lnTo>
                      <a:pt x="1511" y="3167"/>
                    </a:lnTo>
                    <a:lnTo>
                      <a:pt x="1476" y="3160"/>
                    </a:lnTo>
                    <a:lnTo>
                      <a:pt x="1441" y="3153"/>
                    </a:lnTo>
                    <a:lnTo>
                      <a:pt x="1407" y="3145"/>
                    </a:lnTo>
                    <a:lnTo>
                      <a:pt x="1373" y="3135"/>
                    </a:lnTo>
                    <a:lnTo>
                      <a:pt x="1339" y="3126"/>
                    </a:lnTo>
                    <a:lnTo>
                      <a:pt x="1306" y="3115"/>
                    </a:lnTo>
                    <a:lnTo>
                      <a:pt x="1272" y="3103"/>
                    </a:lnTo>
                    <a:lnTo>
                      <a:pt x="1240" y="3091"/>
                    </a:lnTo>
                    <a:lnTo>
                      <a:pt x="1208" y="3078"/>
                    </a:lnTo>
                    <a:lnTo>
                      <a:pt x="1176" y="3064"/>
                    </a:lnTo>
                    <a:lnTo>
                      <a:pt x="1145" y="3049"/>
                    </a:lnTo>
                    <a:lnTo>
                      <a:pt x="1114" y="3034"/>
                    </a:lnTo>
                    <a:lnTo>
                      <a:pt x="1083" y="3018"/>
                    </a:lnTo>
                    <a:lnTo>
                      <a:pt x="1053" y="3001"/>
                    </a:lnTo>
                    <a:lnTo>
                      <a:pt x="1024" y="2983"/>
                    </a:lnTo>
                    <a:lnTo>
                      <a:pt x="995" y="2965"/>
                    </a:lnTo>
                    <a:lnTo>
                      <a:pt x="966" y="2946"/>
                    </a:lnTo>
                    <a:lnTo>
                      <a:pt x="938" y="2927"/>
                    </a:lnTo>
                    <a:lnTo>
                      <a:pt x="909" y="2907"/>
                    </a:lnTo>
                    <a:lnTo>
                      <a:pt x="882" y="2886"/>
                    </a:lnTo>
                    <a:lnTo>
                      <a:pt x="856" y="2864"/>
                    </a:lnTo>
                    <a:lnTo>
                      <a:pt x="830" y="2842"/>
                    </a:lnTo>
                    <a:lnTo>
                      <a:pt x="804" y="2819"/>
                    </a:lnTo>
                    <a:lnTo>
                      <a:pt x="780" y="2796"/>
                    </a:lnTo>
                    <a:lnTo>
                      <a:pt x="754" y="2772"/>
                    </a:lnTo>
                    <a:lnTo>
                      <a:pt x="730" y="2748"/>
                    </a:lnTo>
                    <a:lnTo>
                      <a:pt x="707" y="2723"/>
                    </a:lnTo>
                    <a:lnTo>
                      <a:pt x="685" y="2697"/>
                    </a:lnTo>
                    <a:lnTo>
                      <a:pt x="663" y="2671"/>
                    </a:lnTo>
                    <a:lnTo>
                      <a:pt x="641" y="2644"/>
                    </a:lnTo>
                    <a:lnTo>
                      <a:pt x="621" y="2617"/>
                    </a:lnTo>
                    <a:lnTo>
                      <a:pt x="601" y="2589"/>
                    </a:lnTo>
                    <a:lnTo>
                      <a:pt x="581" y="2561"/>
                    </a:lnTo>
                    <a:lnTo>
                      <a:pt x="561" y="2533"/>
                    </a:lnTo>
                    <a:lnTo>
                      <a:pt x="543" y="2504"/>
                    </a:lnTo>
                    <a:lnTo>
                      <a:pt x="526" y="2473"/>
                    </a:lnTo>
                    <a:lnTo>
                      <a:pt x="509" y="2443"/>
                    </a:lnTo>
                    <a:lnTo>
                      <a:pt x="493" y="2413"/>
                    </a:lnTo>
                    <a:lnTo>
                      <a:pt x="478" y="2382"/>
                    </a:lnTo>
                    <a:lnTo>
                      <a:pt x="463" y="2351"/>
                    </a:lnTo>
                    <a:lnTo>
                      <a:pt x="449" y="2318"/>
                    </a:lnTo>
                    <a:lnTo>
                      <a:pt x="436" y="2286"/>
                    </a:lnTo>
                    <a:lnTo>
                      <a:pt x="424" y="2254"/>
                    </a:lnTo>
                    <a:lnTo>
                      <a:pt x="412" y="2221"/>
                    </a:lnTo>
                    <a:lnTo>
                      <a:pt x="401" y="2188"/>
                    </a:lnTo>
                    <a:lnTo>
                      <a:pt x="391" y="2153"/>
                    </a:lnTo>
                    <a:lnTo>
                      <a:pt x="382" y="2120"/>
                    </a:lnTo>
                    <a:lnTo>
                      <a:pt x="373" y="2085"/>
                    </a:lnTo>
                    <a:lnTo>
                      <a:pt x="366" y="2051"/>
                    </a:lnTo>
                    <a:lnTo>
                      <a:pt x="359" y="2016"/>
                    </a:lnTo>
                    <a:lnTo>
                      <a:pt x="353" y="1980"/>
                    </a:lnTo>
                    <a:lnTo>
                      <a:pt x="348" y="1945"/>
                    </a:lnTo>
                    <a:lnTo>
                      <a:pt x="344" y="1909"/>
                    </a:lnTo>
                    <a:lnTo>
                      <a:pt x="341" y="1873"/>
                    </a:lnTo>
                    <a:lnTo>
                      <a:pt x="339" y="1837"/>
                    </a:lnTo>
                    <a:lnTo>
                      <a:pt x="337" y="1800"/>
                    </a:lnTo>
                    <a:lnTo>
                      <a:pt x="337" y="1763"/>
                    </a:lnTo>
                    <a:lnTo>
                      <a:pt x="337" y="1763"/>
                    </a:lnTo>
                    <a:lnTo>
                      <a:pt x="337" y="1727"/>
                    </a:lnTo>
                    <a:lnTo>
                      <a:pt x="339" y="1690"/>
                    </a:lnTo>
                    <a:lnTo>
                      <a:pt x="341" y="1654"/>
                    </a:lnTo>
                    <a:lnTo>
                      <a:pt x="344" y="1617"/>
                    </a:lnTo>
                    <a:lnTo>
                      <a:pt x="348" y="1582"/>
                    </a:lnTo>
                    <a:lnTo>
                      <a:pt x="353" y="1546"/>
                    </a:lnTo>
                    <a:lnTo>
                      <a:pt x="359" y="1511"/>
                    </a:lnTo>
                    <a:lnTo>
                      <a:pt x="366" y="1475"/>
                    </a:lnTo>
                    <a:lnTo>
                      <a:pt x="373" y="1441"/>
                    </a:lnTo>
                    <a:lnTo>
                      <a:pt x="382" y="1407"/>
                    </a:lnTo>
                    <a:lnTo>
                      <a:pt x="391" y="1373"/>
                    </a:lnTo>
                    <a:lnTo>
                      <a:pt x="401" y="1339"/>
                    </a:lnTo>
                    <a:lnTo>
                      <a:pt x="412" y="1305"/>
                    </a:lnTo>
                    <a:lnTo>
                      <a:pt x="424" y="1273"/>
                    </a:lnTo>
                    <a:lnTo>
                      <a:pt x="436" y="1240"/>
                    </a:lnTo>
                    <a:lnTo>
                      <a:pt x="449" y="1208"/>
                    </a:lnTo>
                    <a:lnTo>
                      <a:pt x="463" y="1177"/>
                    </a:lnTo>
                    <a:lnTo>
                      <a:pt x="478" y="1145"/>
                    </a:lnTo>
                    <a:lnTo>
                      <a:pt x="493" y="1114"/>
                    </a:lnTo>
                    <a:lnTo>
                      <a:pt x="509" y="1083"/>
                    </a:lnTo>
                    <a:lnTo>
                      <a:pt x="526" y="1053"/>
                    </a:lnTo>
                    <a:lnTo>
                      <a:pt x="543" y="1024"/>
                    </a:lnTo>
                    <a:lnTo>
                      <a:pt x="561" y="995"/>
                    </a:lnTo>
                    <a:lnTo>
                      <a:pt x="581" y="965"/>
                    </a:lnTo>
                    <a:lnTo>
                      <a:pt x="601" y="937"/>
                    </a:lnTo>
                    <a:lnTo>
                      <a:pt x="621" y="910"/>
                    </a:lnTo>
                    <a:lnTo>
                      <a:pt x="641" y="883"/>
                    </a:lnTo>
                    <a:lnTo>
                      <a:pt x="663" y="856"/>
                    </a:lnTo>
                    <a:lnTo>
                      <a:pt x="685" y="830"/>
                    </a:lnTo>
                    <a:lnTo>
                      <a:pt x="707" y="805"/>
                    </a:lnTo>
                    <a:lnTo>
                      <a:pt x="730" y="779"/>
                    </a:lnTo>
                    <a:lnTo>
                      <a:pt x="754" y="754"/>
                    </a:lnTo>
                    <a:lnTo>
                      <a:pt x="780" y="731"/>
                    </a:lnTo>
                    <a:lnTo>
                      <a:pt x="804" y="707"/>
                    </a:lnTo>
                    <a:lnTo>
                      <a:pt x="830" y="685"/>
                    </a:lnTo>
                    <a:lnTo>
                      <a:pt x="856" y="663"/>
                    </a:lnTo>
                    <a:lnTo>
                      <a:pt x="882" y="642"/>
                    </a:lnTo>
                    <a:lnTo>
                      <a:pt x="909" y="620"/>
                    </a:lnTo>
                    <a:lnTo>
                      <a:pt x="938" y="600"/>
                    </a:lnTo>
                    <a:lnTo>
                      <a:pt x="966" y="580"/>
                    </a:lnTo>
                    <a:lnTo>
                      <a:pt x="995" y="561"/>
                    </a:lnTo>
                    <a:lnTo>
                      <a:pt x="1024" y="543"/>
                    </a:lnTo>
                    <a:lnTo>
                      <a:pt x="1053" y="526"/>
                    </a:lnTo>
                    <a:lnTo>
                      <a:pt x="1083" y="509"/>
                    </a:lnTo>
                    <a:lnTo>
                      <a:pt x="1114" y="493"/>
                    </a:lnTo>
                    <a:lnTo>
                      <a:pt x="1145" y="478"/>
                    </a:lnTo>
                    <a:lnTo>
                      <a:pt x="1176" y="462"/>
                    </a:lnTo>
                    <a:lnTo>
                      <a:pt x="1208" y="449"/>
                    </a:lnTo>
                    <a:lnTo>
                      <a:pt x="1240" y="435"/>
                    </a:lnTo>
                    <a:lnTo>
                      <a:pt x="1272" y="423"/>
                    </a:lnTo>
                    <a:lnTo>
                      <a:pt x="1306" y="412"/>
                    </a:lnTo>
                    <a:lnTo>
                      <a:pt x="1339" y="401"/>
                    </a:lnTo>
                    <a:lnTo>
                      <a:pt x="1373" y="391"/>
                    </a:lnTo>
                    <a:lnTo>
                      <a:pt x="1407" y="382"/>
                    </a:lnTo>
                    <a:lnTo>
                      <a:pt x="1441" y="373"/>
                    </a:lnTo>
                    <a:lnTo>
                      <a:pt x="1476" y="366"/>
                    </a:lnTo>
                    <a:lnTo>
                      <a:pt x="1511" y="359"/>
                    </a:lnTo>
                    <a:lnTo>
                      <a:pt x="1546" y="353"/>
                    </a:lnTo>
                    <a:lnTo>
                      <a:pt x="1581" y="348"/>
                    </a:lnTo>
                    <a:lnTo>
                      <a:pt x="1617" y="344"/>
                    </a:lnTo>
                    <a:lnTo>
                      <a:pt x="1654" y="341"/>
                    </a:lnTo>
                    <a:lnTo>
                      <a:pt x="1690" y="339"/>
                    </a:lnTo>
                    <a:lnTo>
                      <a:pt x="1726" y="338"/>
                    </a:lnTo>
                    <a:lnTo>
                      <a:pt x="1763" y="337"/>
                    </a:lnTo>
                    <a:lnTo>
                      <a:pt x="1763" y="337"/>
                    </a:lnTo>
                    <a:lnTo>
                      <a:pt x="1800" y="338"/>
                    </a:lnTo>
                    <a:lnTo>
                      <a:pt x="1837" y="339"/>
                    </a:lnTo>
                    <a:lnTo>
                      <a:pt x="1873" y="341"/>
                    </a:lnTo>
                    <a:lnTo>
                      <a:pt x="1909" y="344"/>
                    </a:lnTo>
                    <a:lnTo>
                      <a:pt x="1945" y="348"/>
                    </a:lnTo>
                    <a:lnTo>
                      <a:pt x="1980" y="353"/>
                    </a:lnTo>
                    <a:lnTo>
                      <a:pt x="2016" y="359"/>
                    </a:lnTo>
                    <a:lnTo>
                      <a:pt x="2051" y="366"/>
                    </a:lnTo>
                    <a:lnTo>
                      <a:pt x="2085" y="373"/>
                    </a:lnTo>
                    <a:lnTo>
                      <a:pt x="2119" y="382"/>
                    </a:lnTo>
                    <a:lnTo>
                      <a:pt x="2153" y="391"/>
                    </a:lnTo>
                    <a:lnTo>
                      <a:pt x="2188" y="401"/>
                    </a:lnTo>
                    <a:lnTo>
                      <a:pt x="2221" y="412"/>
                    </a:lnTo>
                    <a:lnTo>
                      <a:pt x="2254" y="423"/>
                    </a:lnTo>
                    <a:lnTo>
                      <a:pt x="2286" y="435"/>
                    </a:lnTo>
                    <a:lnTo>
                      <a:pt x="2318" y="449"/>
                    </a:lnTo>
                    <a:lnTo>
                      <a:pt x="2351" y="462"/>
                    </a:lnTo>
                    <a:lnTo>
                      <a:pt x="2382" y="478"/>
                    </a:lnTo>
                    <a:lnTo>
                      <a:pt x="2413" y="493"/>
                    </a:lnTo>
                    <a:lnTo>
                      <a:pt x="2443" y="509"/>
                    </a:lnTo>
                    <a:lnTo>
                      <a:pt x="2473" y="526"/>
                    </a:lnTo>
                    <a:lnTo>
                      <a:pt x="2502" y="543"/>
                    </a:lnTo>
                    <a:lnTo>
                      <a:pt x="2532" y="561"/>
                    </a:lnTo>
                    <a:lnTo>
                      <a:pt x="2561" y="580"/>
                    </a:lnTo>
                    <a:lnTo>
                      <a:pt x="2589" y="600"/>
                    </a:lnTo>
                    <a:lnTo>
                      <a:pt x="2616" y="620"/>
                    </a:lnTo>
                    <a:lnTo>
                      <a:pt x="2643" y="642"/>
                    </a:lnTo>
                    <a:lnTo>
                      <a:pt x="2670" y="663"/>
                    </a:lnTo>
                    <a:lnTo>
                      <a:pt x="2697" y="685"/>
                    </a:lnTo>
                    <a:lnTo>
                      <a:pt x="2722" y="707"/>
                    </a:lnTo>
                    <a:lnTo>
                      <a:pt x="2747" y="731"/>
                    </a:lnTo>
                    <a:lnTo>
                      <a:pt x="2772" y="754"/>
                    </a:lnTo>
                    <a:lnTo>
                      <a:pt x="2795" y="779"/>
                    </a:lnTo>
                    <a:lnTo>
                      <a:pt x="2819" y="805"/>
                    </a:lnTo>
                    <a:lnTo>
                      <a:pt x="2841" y="830"/>
                    </a:lnTo>
                    <a:lnTo>
                      <a:pt x="2864" y="856"/>
                    </a:lnTo>
                    <a:lnTo>
                      <a:pt x="2886" y="883"/>
                    </a:lnTo>
                    <a:lnTo>
                      <a:pt x="2906" y="910"/>
                    </a:lnTo>
                    <a:lnTo>
                      <a:pt x="2926" y="937"/>
                    </a:lnTo>
                    <a:lnTo>
                      <a:pt x="2946" y="965"/>
                    </a:lnTo>
                    <a:lnTo>
                      <a:pt x="2965" y="995"/>
                    </a:lnTo>
                    <a:lnTo>
                      <a:pt x="2983" y="1024"/>
                    </a:lnTo>
                    <a:lnTo>
                      <a:pt x="3000" y="1053"/>
                    </a:lnTo>
                    <a:lnTo>
                      <a:pt x="3017" y="1083"/>
                    </a:lnTo>
                    <a:lnTo>
                      <a:pt x="3033" y="1114"/>
                    </a:lnTo>
                    <a:lnTo>
                      <a:pt x="3049" y="1145"/>
                    </a:lnTo>
                    <a:lnTo>
                      <a:pt x="3064" y="1177"/>
                    </a:lnTo>
                    <a:lnTo>
                      <a:pt x="3078" y="1208"/>
                    </a:lnTo>
                    <a:lnTo>
                      <a:pt x="3091" y="1240"/>
                    </a:lnTo>
                    <a:lnTo>
                      <a:pt x="3103" y="1273"/>
                    </a:lnTo>
                    <a:lnTo>
                      <a:pt x="3115" y="1305"/>
                    </a:lnTo>
                    <a:lnTo>
                      <a:pt x="3125" y="1339"/>
                    </a:lnTo>
                    <a:lnTo>
                      <a:pt x="3135" y="1373"/>
                    </a:lnTo>
                    <a:lnTo>
                      <a:pt x="3144" y="1407"/>
                    </a:lnTo>
                    <a:lnTo>
                      <a:pt x="3153" y="1441"/>
                    </a:lnTo>
                    <a:lnTo>
                      <a:pt x="3160" y="1475"/>
                    </a:lnTo>
                    <a:lnTo>
                      <a:pt x="3167" y="1511"/>
                    </a:lnTo>
                    <a:lnTo>
                      <a:pt x="3173" y="1546"/>
                    </a:lnTo>
                    <a:lnTo>
                      <a:pt x="3178" y="1582"/>
                    </a:lnTo>
                    <a:lnTo>
                      <a:pt x="3182" y="1617"/>
                    </a:lnTo>
                    <a:lnTo>
                      <a:pt x="3185" y="1654"/>
                    </a:lnTo>
                    <a:lnTo>
                      <a:pt x="3187" y="1690"/>
                    </a:lnTo>
                    <a:lnTo>
                      <a:pt x="3189" y="1727"/>
                    </a:lnTo>
                    <a:lnTo>
                      <a:pt x="3189" y="1763"/>
                    </a:lnTo>
                    <a:lnTo>
                      <a:pt x="3189" y="1763"/>
                    </a:lnTo>
                    <a:lnTo>
                      <a:pt x="3189" y="1800"/>
                    </a:lnTo>
                    <a:lnTo>
                      <a:pt x="3187" y="1837"/>
                    </a:lnTo>
                    <a:lnTo>
                      <a:pt x="3185" y="1873"/>
                    </a:lnTo>
                    <a:lnTo>
                      <a:pt x="3182" y="1909"/>
                    </a:lnTo>
                    <a:lnTo>
                      <a:pt x="3178" y="1945"/>
                    </a:lnTo>
                    <a:lnTo>
                      <a:pt x="3173" y="1980"/>
                    </a:lnTo>
                    <a:lnTo>
                      <a:pt x="3167" y="2016"/>
                    </a:lnTo>
                    <a:lnTo>
                      <a:pt x="3160" y="2051"/>
                    </a:lnTo>
                    <a:lnTo>
                      <a:pt x="3153" y="2085"/>
                    </a:lnTo>
                    <a:lnTo>
                      <a:pt x="3144" y="2120"/>
                    </a:lnTo>
                    <a:lnTo>
                      <a:pt x="3135" y="2153"/>
                    </a:lnTo>
                    <a:lnTo>
                      <a:pt x="3125" y="2188"/>
                    </a:lnTo>
                    <a:lnTo>
                      <a:pt x="3115" y="2221"/>
                    </a:lnTo>
                    <a:lnTo>
                      <a:pt x="3103" y="2254"/>
                    </a:lnTo>
                    <a:lnTo>
                      <a:pt x="3091" y="2286"/>
                    </a:lnTo>
                    <a:lnTo>
                      <a:pt x="3078" y="2318"/>
                    </a:lnTo>
                    <a:lnTo>
                      <a:pt x="3064" y="2351"/>
                    </a:lnTo>
                    <a:lnTo>
                      <a:pt x="3049" y="2382"/>
                    </a:lnTo>
                    <a:lnTo>
                      <a:pt x="3033" y="2413"/>
                    </a:lnTo>
                    <a:lnTo>
                      <a:pt x="3017" y="2443"/>
                    </a:lnTo>
                    <a:lnTo>
                      <a:pt x="3000" y="2473"/>
                    </a:lnTo>
                    <a:lnTo>
                      <a:pt x="2983" y="2504"/>
                    </a:lnTo>
                    <a:lnTo>
                      <a:pt x="2965" y="2533"/>
                    </a:lnTo>
                    <a:lnTo>
                      <a:pt x="2946" y="2561"/>
                    </a:lnTo>
                    <a:lnTo>
                      <a:pt x="2926" y="2589"/>
                    </a:lnTo>
                    <a:lnTo>
                      <a:pt x="2906" y="2617"/>
                    </a:lnTo>
                    <a:lnTo>
                      <a:pt x="2886" y="2644"/>
                    </a:lnTo>
                    <a:lnTo>
                      <a:pt x="2864" y="2671"/>
                    </a:lnTo>
                    <a:lnTo>
                      <a:pt x="2841" y="2697"/>
                    </a:lnTo>
                    <a:lnTo>
                      <a:pt x="2819" y="2723"/>
                    </a:lnTo>
                    <a:lnTo>
                      <a:pt x="2795" y="2748"/>
                    </a:lnTo>
                    <a:lnTo>
                      <a:pt x="2772" y="2772"/>
                    </a:lnTo>
                    <a:lnTo>
                      <a:pt x="2747" y="2796"/>
                    </a:lnTo>
                    <a:lnTo>
                      <a:pt x="2722" y="2819"/>
                    </a:lnTo>
                    <a:lnTo>
                      <a:pt x="2697" y="2842"/>
                    </a:lnTo>
                    <a:lnTo>
                      <a:pt x="2670" y="2864"/>
                    </a:lnTo>
                    <a:lnTo>
                      <a:pt x="2643" y="2886"/>
                    </a:lnTo>
                    <a:lnTo>
                      <a:pt x="2616" y="2907"/>
                    </a:lnTo>
                    <a:lnTo>
                      <a:pt x="2589" y="2927"/>
                    </a:lnTo>
                    <a:lnTo>
                      <a:pt x="2561" y="2946"/>
                    </a:lnTo>
                    <a:lnTo>
                      <a:pt x="2532" y="2965"/>
                    </a:lnTo>
                    <a:lnTo>
                      <a:pt x="2502" y="2983"/>
                    </a:lnTo>
                    <a:lnTo>
                      <a:pt x="2473" y="3001"/>
                    </a:lnTo>
                    <a:lnTo>
                      <a:pt x="2443" y="3018"/>
                    </a:lnTo>
                    <a:lnTo>
                      <a:pt x="2413" y="3034"/>
                    </a:lnTo>
                    <a:lnTo>
                      <a:pt x="2382" y="3049"/>
                    </a:lnTo>
                    <a:lnTo>
                      <a:pt x="2351" y="3064"/>
                    </a:lnTo>
                    <a:lnTo>
                      <a:pt x="2318" y="3078"/>
                    </a:lnTo>
                    <a:lnTo>
                      <a:pt x="2286" y="3091"/>
                    </a:lnTo>
                    <a:lnTo>
                      <a:pt x="2254" y="3103"/>
                    </a:lnTo>
                    <a:lnTo>
                      <a:pt x="2221" y="3115"/>
                    </a:lnTo>
                    <a:lnTo>
                      <a:pt x="2188" y="3126"/>
                    </a:lnTo>
                    <a:lnTo>
                      <a:pt x="2153" y="3135"/>
                    </a:lnTo>
                    <a:lnTo>
                      <a:pt x="2119" y="3145"/>
                    </a:lnTo>
                    <a:lnTo>
                      <a:pt x="2085" y="3153"/>
                    </a:lnTo>
                    <a:lnTo>
                      <a:pt x="2051" y="3160"/>
                    </a:lnTo>
                    <a:lnTo>
                      <a:pt x="2016" y="3167"/>
                    </a:lnTo>
                    <a:lnTo>
                      <a:pt x="1980" y="3174"/>
                    </a:lnTo>
                    <a:lnTo>
                      <a:pt x="1945" y="3179"/>
                    </a:lnTo>
                    <a:lnTo>
                      <a:pt x="1909" y="3183"/>
                    </a:lnTo>
                    <a:lnTo>
                      <a:pt x="1873" y="3186"/>
                    </a:lnTo>
                    <a:lnTo>
                      <a:pt x="1837" y="3188"/>
                    </a:lnTo>
                    <a:lnTo>
                      <a:pt x="1800" y="3190"/>
                    </a:lnTo>
                    <a:lnTo>
                      <a:pt x="1763" y="3190"/>
                    </a:lnTo>
                    <a:lnTo>
                      <a:pt x="1763" y="319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53438" y="278092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rgbClr val="00B0F0"/>
                    </a:solidFill>
                  </a:rPr>
                  <a:t>5</a:t>
                </a: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>
            <a:off x="1628807" y="1162855"/>
            <a:ext cx="7515193" cy="394831"/>
          </a:xfrm>
          <a:prstGeom prst="rect">
            <a:avLst/>
          </a:prstGeom>
          <a:solidFill>
            <a:srgbClr val="103E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696565" y="1160008"/>
            <a:ext cx="6024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US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Conferences &amp; Events</a:t>
            </a:r>
          </a:p>
        </p:txBody>
      </p:sp>
      <p:pic>
        <p:nvPicPr>
          <p:cNvPr id="64" name="Picture 63" descr="http://freebeacon.com/wp-content/uploads/2012/11/ITU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 r="14775"/>
          <a:stretch/>
        </p:blipFill>
        <p:spPr bwMode="auto">
          <a:xfrm>
            <a:off x="5582510" y="4123136"/>
            <a:ext cx="937699" cy="946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2" descr="http://english.seoul.go.kr/wp-content/uploads/2016/04/%EC%A7%80%EC%86%8D%EA%B0%80%EB%8A%A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4" t="11749" r="25302" b="17408"/>
          <a:stretch/>
        </p:blipFill>
        <p:spPr bwMode="auto">
          <a:xfrm>
            <a:off x="4689139" y="1666434"/>
            <a:ext cx="1172255" cy="8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weblog.iom.int/sites/default/files/pictures/habitat-ii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83" y="5115345"/>
            <a:ext cx="1000921" cy="893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603855" y="3257463"/>
            <a:ext cx="25046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B0F0"/>
                </a:solidFill>
              </a:rPr>
              <a:t>2nd Asia-Pacific Regional Forum </a:t>
            </a:r>
            <a:r>
              <a:rPr lang="en-US" sz="1400" b="1">
                <a:solidFill>
                  <a:srgbClr val="00B0F0"/>
                </a:solidFill>
              </a:rPr>
              <a:t>on </a:t>
            </a:r>
            <a:r>
              <a:rPr lang="en-US" sz="1400" b="1" smtClean="0">
                <a:solidFill>
                  <a:srgbClr val="00B0F0"/>
                </a:solidFill>
              </a:rPr>
              <a:t>Smart </a:t>
            </a:r>
            <a:r>
              <a:rPr lang="en-US" sz="1400" b="1">
                <a:solidFill>
                  <a:srgbClr val="00B0F0"/>
                </a:solidFill>
              </a:rPr>
              <a:t>Sustainable </a:t>
            </a:r>
            <a:r>
              <a:rPr lang="en-US" sz="1400" b="1" smtClean="0">
                <a:solidFill>
                  <a:srgbClr val="00B0F0"/>
                </a:solidFill>
              </a:rPr>
              <a:t>Cities </a:t>
            </a:r>
            <a:r>
              <a:rPr lang="en-US" sz="1400" b="1">
                <a:solidFill>
                  <a:srgbClr val="00B0F0"/>
                </a:solidFill>
              </a:rPr>
              <a:t>and e-Government </a:t>
            </a:r>
            <a:r>
              <a:rPr lang="en-US" sz="1400">
                <a:solidFill>
                  <a:srgbClr val="00B0F0"/>
                </a:solidFill>
              </a:rPr>
              <a:t>(August 30 to September 1st in Phuket, </a:t>
            </a:r>
            <a:r>
              <a:rPr lang="en-US" sz="1400">
                <a:solidFill>
                  <a:srgbClr val="00B0F0"/>
                </a:solidFill>
              </a:rPr>
              <a:t>Thailand</a:t>
            </a:r>
            <a:r>
              <a:rPr lang="en-US" sz="1400" smtClean="0">
                <a:solidFill>
                  <a:srgbClr val="00B0F0"/>
                </a:solidFill>
              </a:rPr>
              <a:t>)</a:t>
            </a:r>
          </a:p>
          <a:p>
            <a:endParaRPr lang="en-US" sz="140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B0F0"/>
                </a:solidFill>
              </a:rPr>
              <a:t>In partnership with International Telecommunication Union (ITU)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783" y="1731178"/>
            <a:ext cx="35008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International Forum on Urban Policy for Sustainable Development Goals </a:t>
            </a:r>
          </a:p>
          <a:p>
            <a:r>
              <a:rPr lang="en-US" sz="1400">
                <a:solidFill>
                  <a:srgbClr val="FF0000"/>
                </a:solidFill>
              </a:rPr>
              <a:t>(June 8-10 in Seoul, </a:t>
            </a:r>
            <a:r>
              <a:rPr lang="en-US" sz="1400">
                <a:solidFill>
                  <a:srgbClr val="FF0000"/>
                </a:solidFill>
              </a:rPr>
              <a:t>Korea</a:t>
            </a:r>
            <a:r>
              <a:rPr lang="en-US" sz="1400" smtClean="0">
                <a:solidFill>
                  <a:srgbClr val="FF0000"/>
                </a:solidFill>
              </a:rPr>
              <a:t>)</a:t>
            </a:r>
          </a:p>
          <a:p>
            <a:endParaRPr lang="en-US" sz="140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In partnership with Seoul Metropolitan Government (SMG)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0000"/>
                </a:solidFill>
              </a:rPr>
              <a:t>Organized a session on ICT-enabled smart sustainable city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08520" y="4273125"/>
            <a:ext cx="28700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>
                <a:solidFill>
                  <a:srgbClr val="002060"/>
                </a:solidFill>
              </a:rPr>
              <a:t>Habitat III Side Event on Data Revolution</a:t>
            </a:r>
          </a:p>
          <a:p>
            <a:pPr algn="r"/>
            <a:r>
              <a:rPr lang="en-US" sz="1400">
                <a:solidFill>
                  <a:srgbClr val="002060"/>
                </a:solidFill>
              </a:rPr>
              <a:t>(October 17-20 in Quito, </a:t>
            </a:r>
            <a:r>
              <a:rPr lang="en-US" sz="1400">
                <a:solidFill>
                  <a:srgbClr val="002060"/>
                </a:solidFill>
              </a:rPr>
              <a:t>Ecuador</a:t>
            </a:r>
            <a:r>
              <a:rPr lang="en-US" sz="1400" smtClean="0">
                <a:solidFill>
                  <a:srgbClr val="002060"/>
                </a:solidFill>
              </a:rPr>
              <a:t>)</a:t>
            </a:r>
          </a:p>
          <a:p>
            <a:pPr algn="r"/>
            <a:endParaRPr lang="en-US" sz="1400">
              <a:solidFill>
                <a:srgbClr val="002060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2060"/>
                </a:solidFill>
              </a:rPr>
              <a:t>In partnership with United Cities and Local Governments Asia-Pacific (UCLG ASPAC</a:t>
            </a:r>
            <a:r>
              <a:rPr lang="en-US" sz="1400">
                <a:solidFill>
                  <a:srgbClr val="A39E43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2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4"/>
          <p:cNvSpPr/>
          <p:nvPr/>
        </p:nvSpPr>
        <p:spPr>
          <a:xfrm>
            <a:off x="1084271" y="1043416"/>
            <a:ext cx="7217107" cy="580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/>
          <p:cNvSpPr/>
          <p:nvPr/>
        </p:nvSpPr>
        <p:spPr>
          <a:xfrm>
            <a:off x="1090693" y="1071883"/>
            <a:ext cx="7182105" cy="5791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5" name="Straight Connector 24"/>
          <p:cNvCxnSpPr/>
          <p:nvPr/>
        </p:nvCxnSpPr>
        <p:spPr>
          <a:xfrm>
            <a:off x="669719" y="1071883"/>
            <a:ext cx="73748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86990" y="299065"/>
            <a:ext cx="567963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+mj-lt"/>
              </a:rPr>
              <a:t>Knowledge Sharing &amp; Networking</a:t>
            </a:r>
            <a:endParaRPr lang="en-US" sz="3000" b="1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7497"/>
            <a:ext cx="908813" cy="8870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974" y="576064"/>
            <a:ext cx="938871" cy="8367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98486" y="171496"/>
            <a:ext cx="5868133" cy="717504"/>
            <a:chOff x="3707944" y="171496"/>
            <a:chExt cx="3336903" cy="72385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707944" y="191410"/>
              <a:ext cx="3336903" cy="0"/>
            </a:xfrm>
            <a:prstGeom prst="line">
              <a:avLst/>
            </a:prstGeom>
            <a:ln w="3810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035564" y="171496"/>
              <a:ext cx="0" cy="723854"/>
            </a:xfrm>
            <a:prstGeom prst="line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4" descr="http://static1.squarespace.com/static/52ba0f0fe4b0a0814e2c6496/t/55c117c4e4b0f033d1f7108b/1438717904116/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4" y="513845"/>
            <a:ext cx="898931" cy="8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ject 17"/>
          <p:cNvSpPr/>
          <p:nvPr/>
        </p:nvSpPr>
        <p:spPr>
          <a:xfrm>
            <a:off x="6021394" y="3782994"/>
            <a:ext cx="453800" cy="333551"/>
          </a:xfrm>
          <a:custGeom>
            <a:avLst/>
            <a:gdLst/>
            <a:ahLst/>
            <a:cxnLst/>
            <a:rect l="l" t="t" r="r" b="b"/>
            <a:pathLst>
              <a:path w="619759" h="584200">
                <a:moveTo>
                  <a:pt x="14300" y="0"/>
                </a:moveTo>
                <a:lnTo>
                  <a:pt x="4114" y="0"/>
                </a:lnTo>
                <a:lnTo>
                  <a:pt x="0" y="4140"/>
                </a:lnTo>
                <a:lnTo>
                  <a:pt x="0" y="579729"/>
                </a:lnTo>
                <a:lnTo>
                  <a:pt x="4114" y="583857"/>
                </a:lnTo>
                <a:lnTo>
                  <a:pt x="615289" y="583857"/>
                </a:lnTo>
                <a:lnTo>
                  <a:pt x="619429" y="579729"/>
                </a:lnTo>
                <a:lnTo>
                  <a:pt x="619429" y="569544"/>
                </a:lnTo>
                <a:lnTo>
                  <a:pt x="615289" y="565416"/>
                </a:lnTo>
                <a:lnTo>
                  <a:pt x="18427" y="565416"/>
                </a:lnTo>
                <a:lnTo>
                  <a:pt x="18427" y="495757"/>
                </a:lnTo>
                <a:lnTo>
                  <a:pt x="44805" y="495757"/>
                </a:lnTo>
                <a:lnTo>
                  <a:pt x="46189" y="494372"/>
                </a:lnTo>
                <a:lnTo>
                  <a:pt x="46189" y="490982"/>
                </a:lnTo>
                <a:lnTo>
                  <a:pt x="44805" y="489597"/>
                </a:lnTo>
                <a:lnTo>
                  <a:pt x="18427" y="489597"/>
                </a:lnTo>
                <a:lnTo>
                  <a:pt x="18427" y="434314"/>
                </a:lnTo>
                <a:lnTo>
                  <a:pt x="44805" y="434314"/>
                </a:lnTo>
                <a:lnTo>
                  <a:pt x="46189" y="432930"/>
                </a:lnTo>
                <a:lnTo>
                  <a:pt x="46189" y="429539"/>
                </a:lnTo>
                <a:lnTo>
                  <a:pt x="44805" y="428167"/>
                </a:lnTo>
                <a:lnTo>
                  <a:pt x="18427" y="428167"/>
                </a:lnTo>
                <a:lnTo>
                  <a:pt x="18427" y="372859"/>
                </a:lnTo>
                <a:lnTo>
                  <a:pt x="44805" y="372859"/>
                </a:lnTo>
                <a:lnTo>
                  <a:pt x="46189" y="371475"/>
                </a:lnTo>
                <a:lnTo>
                  <a:pt x="46189" y="368058"/>
                </a:lnTo>
                <a:lnTo>
                  <a:pt x="44805" y="366687"/>
                </a:lnTo>
                <a:lnTo>
                  <a:pt x="18427" y="366687"/>
                </a:lnTo>
                <a:lnTo>
                  <a:pt x="18427" y="311391"/>
                </a:lnTo>
                <a:lnTo>
                  <a:pt x="44805" y="311391"/>
                </a:lnTo>
                <a:lnTo>
                  <a:pt x="46189" y="310019"/>
                </a:lnTo>
                <a:lnTo>
                  <a:pt x="46189" y="306616"/>
                </a:lnTo>
                <a:lnTo>
                  <a:pt x="44805" y="305244"/>
                </a:lnTo>
                <a:lnTo>
                  <a:pt x="18427" y="305244"/>
                </a:lnTo>
                <a:lnTo>
                  <a:pt x="18427" y="249923"/>
                </a:lnTo>
                <a:lnTo>
                  <a:pt x="44805" y="249923"/>
                </a:lnTo>
                <a:lnTo>
                  <a:pt x="46189" y="248564"/>
                </a:lnTo>
                <a:lnTo>
                  <a:pt x="46189" y="245173"/>
                </a:lnTo>
                <a:lnTo>
                  <a:pt x="44805" y="243814"/>
                </a:lnTo>
                <a:lnTo>
                  <a:pt x="18427" y="243814"/>
                </a:lnTo>
                <a:lnTo>
                  <a:pt x="18427" y="188468"/>
                </a:lnTo>
                <a:lnTo>
                  <a:pt x="44805" y="188468"/>
                </a:lnTo>
                <a:lnTo>
                  <a:pt x="46189" y="187096"/>
                </a:lnTo>
                <a:lnTo>
                  <a:pt x="46189" y="183692"/>
                </a:lnTo>
                <a:lnTo>
                  <a:pt x="44805" y="182321"/>
                </a:lnTo>
                <a:lnTo>
                  <a:pt x="18427" y="182321"/>
                </a:lnTo>
                <a:lnTo>
                  <a:pt x="18427" y="127000"/>
                </a:lnTo>
                <a:lnTo>
                  <a:pt x="44805" y="127000"/>
                </a:lnTo>
                <a:lnTo>
                  <a:pt x="46189" y="125641"/>
                </a:lnTo>
                <a:lnTo>
                  <a:pt x="46189" y="122250"/>
                </a:lnTo>
                <a:lnTo>
                  <a:pt x="44805" y="120878"/>
                </a:lnTo>
                <a:lnTo>
                  <a:pt x="18427" y="120878"/>
                </a:lnTo>
                <a:lnTo>
                  <a:pt x="18427" y="65570"/>
                </a:lnTo>
                <a:lnTo>
                  <a:pt x="44805" y="65570"/>
                </a:lnTo>
                <a:lnTo>
                  <a:pt x="46189" y="64147"/>
                </a:lnTo>
                <a:lnTo>
                  <a:pt x="46189" y="60782"/>
                </a:lnTo>
                <a:lnTo>
                  <a:pt x="44805" y="59397"/>
                </a:lnTo>
                <a:lnTo>
                  <a:pt x="18427" y="59397"/>
                </a:lnTo>
                <a:lnTo>
                  <a:pt x="18427" y="4140"/>
                </a:lnTo>
                <a:lnTo>
                  <a:pt x="14300" y="0"/>
                </a:lnTo>
                <a:close/>
              </a:path>
              <a:path w="619759" h="584200">
                <a:moveTo>
                  <a:pt x="134835" y="532650"/>
                </a:moveTo>
                <a:lnTo>
                  <a:pt x="131457" y="532650"/>
                </a:lnTo>
                <a:lnTo>
                  <a:pt x="130086" y="534022"/>
                </a:lnTo>
                <a:lnTo>
                  <a:pt x="130086" y="565416"/>
                </a:lnTo>
                <a:lnTo>
                  <a:pt x="136232" y="565416"/>
                </a:lnTo>
                <a:lnTo>
                  <a:pt x="136232" y="534022"/>
                </a:lnTo>
                <a:lnTo>
                  <a:pt x="134835" y="532650"/>
                </a:lnTo>
                <a:close/>
              </a:path>
              <a:path w="619759" h="584200">
                <a:moveTo>
                  <a:pt x="196291" y="532650"/>
                </a:moveTo>
                <a:lnTo>
                  <a:pt x="192900" y="532650"/>
                </a:lnTo>
                <a:lnTo>
                  <a:pt x="191516" y="534022"/>
                </a:lnTo>
                <a:lnTo>
                  <a:pt x="191516" y="565416"/>
                </a:lnTo>
                <a:lnTo>
                  <a:pt x="197675" y="565416"/>
                </a:lnTo>
                <a:lnTo>
                  <a:pt x="197675" y="534022"/>
                </a:lnTo>
                <a:lnTo>
                  <a:pt x="196291" y="532650"/>
                </a:lnTo>
                <a:close/>
              </a:path>
              <a:path w="619759" h="584200">
                <a:moveTo>
                  <a:pt x="257759" y="532650"/>
                </a:moveTo>
                <a:lnTo>
                  <a:pt x="254368" y="532650"/>
                </a:lnTo>
                <a:lnTo>
                  <a:pt x="252996" y="534022"/>
                </a:lnTo>
                <a:lnTo>
                  <a:pt x="252996" y="565416"/>
                </a:lnTo>
                <a:lnTo>
                  <a:pt x="259130" y="565416"/>
                </a:lnTo>
                <a:lnTo>
                  <a:pt x="259130" y="534022"/>
                </a:lnTo>
                <a:lnTo>
                  <a:pt x="257759" y="532650"/>
                </a:lnTo>
                <a:close/>
              </a:path>
              <a:path w="619759" h="584200">
                <a:moveTo>
                  <a:pt x="319227" y="532650"/>
                </a:moveTo>
                <a:lnTo>
                  <a:pt x="315823" y="532650"/>
                </a:lnTo>
                <a:lnTo>
                  <a:pt x="314452" y="534022"/>
                </a:lnTo>
                <a:lnTo>
                  <a:pt x="314452" y="565416"/>
                </a:lnTo>
                <a:lnTo>
                  <a:pt x="320598" y="565416"/>
                </a:lnTo>
                <a:lnTo>
                  <a:pt x="320598" y="534022"/>
                </a:lnTo>
                <a:lnTo>
                  <a:pt x="319227" y="532650"/>
                </a:lnTo>
                <a:close/>
              </a:path>
              <a:path w="619759" h="584200">
                <a:moveTo>
                  <a:pt x="380669" y="532650"/>
                </a:moveTo>
                <a:lnTo>
                  <a:pt x="377278" y="532650"/>
                </a:lnTo>
                <a:lnTo>
                  <a:pt x="375907" y="534022"/>
                </a:lnTo>
                <a:lnTo>
                  <a:pt x="375907" y="565416"/>
                </a:lnTo>
                <a:lnTo>
                  <a:pt x="382054" y="565416"/>
                </a:lnTo>
                <a:lnTo>
                  <a:pt x="382054" y="534022"/>
                </a:lnTo>
                <a:lnTo>
                  <a:pt x="380669" y="532650"/>
                </a:lnTo>
                <a:close/>
              </a:path>
              <a:path w="619759" h="584200">
                <a:moveTo>
                  <a:pt x="442137" y="532650"/>
                </a:moveTo>
                <a:lnTo>
                  <a:pt x="438746" y="532650"/>
                </a:lnTo>
                <a:lnTo>
                  <a:pt x="437375" y="534022"/>
                </a:lnTo>
                <a:lnTo>
                  <a:pt x="437375" y="565416"/>
                </a:lnTo>
                <a:lnTo>
                  <a:pt x="443522" y="565416"/>
                </a:lnTo>
                <a:lnTo>
                  <a:pt x="443522" y="534022"/>
                </a:lnTo>
                <a:lnTo>
                  <a:pt x="442137" y="532650"/>
                </a:lnTo>
                <a:close/>
              </a:path>
              <a:path w="619759" h="584200">
                <a:moveTo>
                  <a:pt x="503593" y="532650"/>
                </a:moveTo>
                <a:lnTo>
                  <a:pt x="500202" y="532650"/>
                </a:lnTo>
                <a:lnTo>
                  <a:pt x="498817" y="534022"/>
                </a:lnTo>
                <a:lnTo>
                  <a:pt x="498817" y="565416"/>
                </a:lnTo>
                <a:lnTo>
                  <a:pt x="504977" y="565416"/>
                </a:lnTo>
                <a:lnTo>
                  <a:pt x="504977" y="534022"/>
                </a:lnTo>
                <a:lnTo>
                  <a:pt x="503593" y="532650"/>
                </a:lnTo>
                <a:close/>
              </a:path>
              <a:path w="619759" h="584200">
                <a:moveTo>
                  <a:pt x="565048" y="532650"/>
                </a:moveTo>
                <a:lnTo>
                  <a:pt x="561670" y="532650"/>
                </a:lnTo>
                <a:lnTo>
                  <a:pt x="560285" y="534022"/>
                </a:lnTo>
                <a:lnTo>
                  <a:pt x="560285" y="565416"/>
                </a:lnTo>
                <a:lnTo>
                  <a:pt x="566432" y="565416"/>
                </a:lnTo>
                <a:lnTo>
                  <a:pt x="566432" y="534022"/>
                </a:lnTo>
                <a:lnTo>
                  <a:pt x="565048" y="532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8"/>
          <p:cNvSpPr/>
          <p:nvPr/>
        </p:nvSpPr>
        <p:spPr>
          <a:xfrm>
            <a:off x="6091790" y="3830736"/>
            <a:ext cx="46496" cy="238199"/>
          </a:xfrm>
          <a:custGeom>
            <a:avLst/>
            <a:gdLst/>
            <a:ahLst/>
            <a:cxnLst/>
            <a:rect l="l" t="t" r="r" b="b"/>
            <a:pathLst>
              <a:path w="63500" h="417195">
                <a:moveTo>
                  <a:pt x="0" y="0"/>
                </a:moveTo>
                <a:lnTo>
                  <a:pt x="62992" y="0"/>
                </a:lnTo>
                <a:lnTo>
                  <a:pt x="62992" y="416623"/>
                </a:lnTo>
                <a:lnTo>
                  <a:pt x="0" y="4166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9"/>
          <p:cNvSpPr/>
          <p:nvPr/>
        </p:nvSpPr>
        <p:spPr>
          <a:xfrm>
            <a:off x="6189669" y="3922991"/>
            <a:ext cx="46496" cy="145747"/>
          </a:xfrm>
          <a:custGeom>
            <a:avLst/>
            <a:gdLst/>
            <a:ahLst/>
            <a:cxnLst/>
            <a:rect l="l" t="t" r="r" b="b"/>
            <a:pathLst>
              <a:path w="63500" h="255270">
                <a:moveTo>
                  <a:pt x="0" y="0"/>
                </a:moveTo>
                <a:lnTo>
                  <a:pt x="0" y="255041"/>
                </a:lnTo>
                <a:lnTo>
                  <a:pt x="62992" y="255041"/>
                </a:lnTo>
                <a:lnTo>
                  <a:pt x="62992" y="34493"/>
                </a:lnTo>
                <a:lnTo>
                  <a:pt x="55593" y="23956"/>
                </a:lnTo>
                <a:lnTo>
                  <a:pt x="49140" y="12982"/>
                </a:lnTo>
                <a:lnTo>
                  <a:pt x="43640" y="16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0"/>
          <p:cNvSpPr/>
          <p:nvPr/>
        </p:nvSpPr>
        <p:spPr>
          <a:xfrm>
            <a:off x="6286421" y="3973591"/>
            <a:ext cx="46496" cy="95352"/>
          </a:xfrm>
          <a:custGeom>
            <a:avLst/>
            <a:gdLst/>
            <a:ahLst/>
            <a:cxnLst/>
            <a:rect l="l" t="t" r="r" b="b"/>
            <a:pathLst>
              <a:path w="63500" h="167004">
                <a:moveTo>
                  <a:pt x="6598" y="0"/>
                </a:moveTo>
                <a:lnTo>
                  <a:pt x="0" y="166414"/>
                </a:lnTo>
                <a:lnTo>
                  <a:pt x="62992" y="166414"/>
                </a:lnTo>
                <a:lnTo>
                  <a:pt x="62992" y="8121"/>
                </a:lnTo>
                <a:lnTo>
                  <a:pt x="56883" y="8121"/>
                </a:lnTo>
                <a:lnTo>
                  <a:pt x="43949" y="7600"/>
                </a:lnTo>
                <a:lnTo>
                  <a:pt x="31228" y="6055"/>
                </a:lnTo>
                <a:lnTo>
                  <a:pt x="18763" y="3513"/>
                </a:lnTo>
                <a:lnTo>
                  <a:pt x="6598" y="0"/>
                </a:lnTo>
                <a:close/>
              </a:path>
              <a:path w="63500" h="167004">
                <a:moveTo>
                  <a:pt x="62992" y="7918"/>
                </a:moveTo>
                <a:lnTo>
                  <a:pt x="58915" y="8121"/>
                </a:lnTo>
                <a:lnTo>
                  <a:pt x="62992" y="8121"/>
                </a:lnTo>
                <a:lnTo>
                  <a:pt x="62992" y="7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1"/>
          <p:cNvSpPr/>
          <p:nvPr/>
        </p:nvSpPr>
        <p:spPr>
          <a:xfrm>
            <a:off x="6387677" y="3964628"/>
            <a:ext cx="46496" cy="104053"/>
          </a:xfrm>
          <a:custGeom>
            <a:avLst/>
            <a:gdLst/>
            <a:ahLst/>
            <a:cxnLst/>
            <a:rect l="l" t="t" r="r" b="b"/>
            <a:pathLst>
              <a:path w="63500" h="182245">
                <a:moveTo>
                  <a:pt x="2374" y="0"/>
                </a:moveTo>
                <a:lnTo>
                  <a:pt x="1587" y="507"/>
                </a:lnTo>
                <a:lnTo>
                  <a:pt x="774" y="914"/>
                </a:lnTo>
                <a:lnTo>
                  <a:pt x="0" y="1384"/>
                </a:lnTo>
                <a:lnTo>
                  <a:pt x="0" y="182117"/>
                </a:lnTo>
                <a:lnTo>
                  <a:pt x="62979" y="182117"/>
                </a:lnTo>
                <a:lnTo>
                  <a:pt x="62979" y="61518"/>
                </a:lnTo>
                <a:lnTo>
                  <a:pt x="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2"/>
          <p:cNvSpPr/>
          <p:nvPr/>
        </p:nvSpPr>
        <p:spPr>
          <a:xfrm>
            <a:off x="6225016" y="3808775"/>
            <a:ext cx="311522" cy="244725"/>
          </a:xfrm>
          <a:custGeom>
            <a:avLst/>
            <a:gdLst/>
            <a:ahLst/>
            <a:cxnLst/>
            <a:rect l="l" t="t" r="r" b="b"/>
            <a:pathLst>
              <a:path w="425450" h="428625">
                <a:moveTo>
                  <a:pt x="279915" y="255085"/>
                </a:moveTo>
                <a:lnTo>
                  <a:pt x="219905" y="255085"/>
                </a:lnTo>
                <a:lnTo>
                  <a:pt x="395959" y="423295"/>
                </a:lnTo>
                <a:lnTo>
                  <a:pt x="406969" y="428404"/>
                </a:lnTo>
                <a:lnTo>
                  <a:pt x="418533" y="425335"/>
                </a:lnTo>
                <a:lnTo>
                  <a:pt x="425456" y="413864"/>
                </a:lnTo>
                <a:lnTo>
                  <a:pt x="424259" y="402767"/>
                </a:lnTo>
                <a:lnTo>
                  <a:pt x="421004" y="398238"/>
                </a:lnTo>
                <a:lnTo>
                  <a:pt x="279915" y="255085"/>
                </a:lnTo>
                <a:close/>
              </a:path>
              <a:path w="425450" h="428625">
                <a:moveTo>
                  <a:pt x="142288" y="0"/>
                </a:moveTo>
                <a:lnTo>
                  <a:pt x="95336" y="6799"/>
                </a:lnTo>
                <a:lnTo>
                  <a:pt x="52863" y="29647"/>
                </a:lnTo>
                <a:lnTo>
                  <a:pt x="26508" y="57887"/>
                </a:lnTo>
                <a:lnTo>
                  <a:pt x="5168" y="102794"/>
                </a:lnTo>
                <a:lnTo>
                  <a:pt x="0" y="138590"/>
                </a:lnTo>
                <a:lnTo>
                  <a:pt x="326" y="150572"/>
                </a:lnTo>
                <a:lnTo>
                  <a:pt x="11806" y="196982"/>
                </a:lnTo>
                <a:lnTo>
                  <a:pt x="39433" y="237782"/>
                </a:lnTo>
                <a:lnTo>
                  <a:pt x="69938" y="261163"/>
                </a:lnTo>
                <a:lnTo>
                  <a:pt x="115900" y="277793"/>
                </a:lnTo>
                <a:lnTo>
                  <a:pt x="139906" y="279913"/>
                </a:lnTo>
                <a:lnTo>
                  <a:pt x="151925" y="279431"/>
                </a:lnTo>
                <a:lnTo>
                  <a:pt x="198491" y="267272"/>
                </a:lnTo>
                <a:lnTo>
                  <a:pt x="219905" y="255085"/>
                </a:lnTo>
                <a:lnTo>
                  <a:pt x="279915" y="255085"/>
                </a:lnTo>
                <a:lnTo>
                  <a:pt x="269629" y="244648"/>
                </a:lnTo>
                <a:lnTo>
                  <a:pt x="136079" y="244648"/>
                </a:lnTo>
                <a:lnTo>
                  <a:pt x="124045" y="243515"/>
                </a:lnTo>
                <a:lnTo>
                  <a:pt x="78922" y="225203"/>
                </a:lnTo>
                <a:lnTo>
                  <a:pt x="52477" y="196575"/>
                </a:lnTo>
                <a:lnTo>
                  <a:pt x="36088" y="150312"/>
                </a:lnTo>
                <a:lnTo>
                  <a:pt x="35432" y="138352"/>
                </a:lnTo>
                <a:lnTo>
                  <a:pt x="36137" y="126460"/>
                </a:lnTo>
                <a:lnTo>
                  <a:pt x="52412" y="81824"/>
                </a:lnTo>
                <a:lnTo>
                  <a:pt x="80951" y="54547"/>
                </a:lnTo>
                <a:lnTo>
                  <a:pt x="127322" y="36650"/>
                </a:lnTo>
                <a:lnTo>
                  <a:pt x="139186" y="35621"/>
                </a:lnTo>
                <a:lnTo>
                  <a:pt x="233461" y="35621"/>
                </a:lnTo>
                <a:lnTo>
                  <a:pt x="223070" y="27521"/>
                </a:lnTo>
                <a:lnTo>
                  <a:pt x="178009" y="5592"/>
                </a:lnTo>
                <a:lnTo>
                  <a:pt x="154252" y="838"/>
                </a:lnTo>
                <a:lnTo>
                  <a:pt x="142288" y="0"/>
                </a:lnTo>
                <a:close/>
              </a:path>
              <a:path w="425450" h="428625">
                <a:moveTo>
                  <a:pt x="233461" y="35621"/>
                </a:moveTo>
                <a:lnTo>
                  <a:pt x="139186" y="35621"/>
                </a:lnTo>
                <a:lnTo>
                  <a:pt x="150960" y="35943"/>
                </a:lnTo>
                <a:lnTo>
                  <a:pt x="162545" y="37601"/>
                </a:lnTo>
                <a:lnTo>
                  <a:pt x="205013" y="57314"/>
                </a:lnTo>
                <a:lnTo>
                  <a:pt x="235598" y="96359"/>
                </a:lnTo>
                <a:lnTo>
                  <a:pt x="244877" y="143618"/>
                </a:lnTo>
                <a:lnTo>
                  <a:pt x="243753" y="155649"/>
                </a:lnTo>
                <a:lnTo>
                  <a:pt x="225484" y="200763"/>
                </a:lnTo>
                <a:lnTo>
                  <a:pt x="194291" y="229653"/>
                </a:lnTo>
                <a:lnTo>
                  <a:pt x="148154" y="244405"/>
                </a:lnTo>
                <a:lnTo>
                  <a:pt x="136079" y="244648"/>
                </a:lnTo>
                <a:lnTo>
                  <a:pt x="269629" y="244648"/>
                </a:lnTo>
                <a:lnTo>
                  <a:pt x="250900" y="225645"/>
                </a:lnTo>
                <a:lnTo>
                  <a:pt x="258161" y="215360"/>
                </a:lnTo>
                <a:lnTo>
                  <a:pt x="264393" y="204601"/>
                </a:lnTo>
                <a:lnTo>
                  <a:pt x="279017" y="158272"/>
                </a:lnTo>
                <a:lnTo>
                  <a:pt x="280144" y="134146"/>
                </a:lnTo>
                <a:lnTo>
                  <a:pt x="279160" y="122097"/>
                </a:lnTo>
                <a:lnTo>
                  <a:pt x="264902" y="75679"/>
                </a:lnTo>
                <a:lnTo>
                  <a:pt x="243362" y="44763"/>
                </a:lnTo>
                <a:lnTo>
                  <a:pt x="233461" y="35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3"/>
          <p:cNvSpPr/>
          <p:nvPr/>
        </p:nvSpPr>
        <p:spPr>
          <a:xfrm>
            <a:off x="6298727" y="3842000"/>
            <a:ext cx="54400" cy="89189"/>
          </a:xfrm>
          <a:custGeom>
            <a:avLst/>
            <a:gdLst/>
            <a:ahLst/>
            <a:cxnLst/>
            <a:rect l="l" t="t" r="r" b="b"/>
            <a:pathLst>
              <a:path w="74295" h="156210">
                <a:moveTo>
                  <a:pt x="7658" y="110832"/>
                </a:moveTo>
                <a:lnTo>
                  <a:pt x="6743" y="111150"/>
                </a:lnTo>
                <a:lnTo>
                  <a:pt x="5854" y="111404"/>
                </a:lnTo>
                <a:lnTo>
                  <a:pt x="5156" y="112115"/>
                </a:lnTo>
                <a:lnTo>
                  <a:pt x="0" y="126517"/>
                </a:lnTo>
                <a:lnTo>
                  <a:pt x="444" y="127939"/>
                </a:lnTo>
                <a:lnTo>
                  <a:pt x="1549" y="128752"/>
                </a:lnTo>
                <a:lnTo>
                  <a:pt x="12254" y="134026"/>
                </a:lnTo>
                <a:lnTo>
                  <a:pt x="25433" y="136983"/>
                </a:lnTo>
                <a:lnTo>
                  <a:pt x="28168" y="152692"/>
                </a:lnTo>
                <a:lnTo>
                  <a:pt x="28168" y="154368"/>
                </a:lnTo>
                <a:lnTo>
                  <a:pt x="29540" y="155740"/>
                </a:lnTo>
                <a:lnTo>
                  <a:pt x="44411" y="155740"/>
                </a:lnTo>
                <a:lnTo>
                  <a:pt x="45770" y="154368"/>
                </a:lnTo>
                <a:lnTo>
                  <a:pt x="45770" y="136245"/>
                </a:lnTo>
                <a:lnTo>
                  <a:pt x="59140" y="130749"/>
                </a:lnTo>
                <a:lnTo>
                  <a:pt x="68799" y="121494"/>
                </a:lnTo>
                <a:lnTo>
                  <a:pt x="69932" y="118821"/>
                </a:lnTo>
                <a:lnTo>
                  <a:pt x="33972" y="118821"/>
                </a:lnTo>
                <a:lnTo>
                  <a:pt x="21194" y="116928"/>
                </a:lnTo>
                <a:lnTo>
                  <a:pt x="9600" y="111622"/>
                </a:lnTo>
                <a:lnTo>
                  <a:pt x="8636" y="110985"/>
                </a:lnTo>
                <a:lnTo>
                  <a:pt x="7658" y="110832"/>
                </a:lnTo>
                <a:close/>
              </a:path>
              <a:path w="74295" h="156210">
                <a:moveTo>
                  <a:pt x="45504" y="0"/>
                </a:moveTo>
                <a:lnTo>
                  <a:pt x="30810" y="0"/>
                </a:lnTo>
                <a:lnTo>
                  <a:pt x="29425" y="1358"/>
                </a:lnTo>
                <a:lnTo>
                  <a:pt x="29425" y="18910"/>
                </a:lnTo>
                <a:lnTo>
                  <a:pt x="16020" y="24474"/>
                </a:lnTo>
                <a:lnTo>
                  <a:pt x="6686" y="33892"/>
                </a:lnTo>
                <a:lnTo>
                  <a:pt x="2194" y="46350"/>
                </a:lnTo>
                <a:lnTo>
                  <a:pt x="4720" y="61550"/>
                </a:lnTo>
                <a:lnTo>
                  <a:pt x="11815" y="72296"/>
                </a:lnTo>
                <a:lnTo>
                  <a:pt x="22098" y="79808"/>
                </a:lnTo>
                <a:lnTo>
                  <a:pt x="40851" y="88910"/>
                </a:lnTo>
                <a:lnTo>
                  <a:pt x="50019" y="96272"/>
                </a:lnTo>
                <a:lnTo>
                  <a:pt x="52570" y="103518"/>
                </a:lnTo>
                <a:lnTo>
                  <a:pt x="52578" y="112877"/>
                </a:lnTo>
                <a:lnTo>
                  <a:pt x="45097" y="118821"/>
                </a:lnTo>
                <a:lnTo>
                  <a:pt x="69932" y="118821"/>
                </a:lnTo>
                <a:lnTo>
                  <a:pt x="73949" y="109345"/>
                </a:lnTo>
                <a:lnTo>
                  <a:pt x="72686" y="94497"/>
                </a:lnTo>
                <a:lnTo>
                  <a:pt x="67856" y="83150"/>
                </a:lnTo>
                <a:lnTo>
                  <a:pt x="59253" y="74437"/>
                </a:lnTo>
                <a:lnTo>
                  <a:pt x="46669" y="67497"/>
                </a:lnTo>
                <a:lnTo>
                  <a:pt x="44437" y="66560"/>
                </a:lnTo>
                <a:lnTo>
                  <a:pt x="28781" y="58438"/>
                </a:lnTo>
                <a:lnTo>
                  <a:pt x="23811" y="50168"/>
                </a:lnTo>
                <a:lnTo>
                  <a:pt x="23736" y="42786"/>
                </a:lnTo>
                <a:lnTo>
                  <a:pt x="27990" y="36017"/>
                </a:lnTo>
                <a:lnTo>
                  <a:pt x="67430" y="36017"/>
                </a:lnTo>
                <a:lnTo>
                  <a:pt x="70904" y="26796"/>
                </a:lnTo>
                <a:lnTo>
                  <a:pt x="46863" y="17843"/>
                </a:lnTo>
                <a:lnTo>
                  <a:pt x="46863" y="1358"/>
                </a:lnTo>
                <a:lnTo>
                  <a:pt x="45504" y="0"/>
                </a:lnTo>
                <a:close/>
              </a:path>
              <a:path w="74295" h="156210">
                <a:moveTo>
                  <a:pt x="67430" y="36017"/>
                </a:moveTo>
                <a:lnTo>
                  <a:pt x="51269" y="36017"/>
                </a:lnTo>
                <a:lnTo>
                  <a:pt x="61404" y="41821"/>
                </a:lnTo>
                <a:lnTo>
                  <a:pt x="62179" y="42240"/>
                </a:lnTo>
                <a:lnTo>
                  <a:pt x="63119" y="42329"/>
                </a:lnTo>
                <a:lnTo>
                  <a:pt x="64833" y="41719"/>
                </a:lnTo>
                <a:lnTo>
                  <a:pt x="65481" y="41071"/>
                </a:lnTo>
                <a:lnTo>
                  <a:pt x="65836" y="40246"/>
                </a:lnTo>
                <a:lnTo>
                  <a:pt x="67430" y="36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4"/>
          <p:cNvSpPr/>
          <p:nvPr/>
        </p:nvSpPr>
        <p:spPr>
          <a:xfrm>
            <a:off x="4303609" y="2114115"/>
            <a:ext cx="228760" cy="74324"/>
          </a:xfrm>
          <a:custGeom>
            <a:avLst/>
            <a:gdLst/>
            <a:ahLst/>
            <a:cxnLst/>
            <a:rect l="l" t="t" r="r" b="b"/>
            <a:pathLst>
              <a:path w="312420" h="130175">
                <a:moveTo>
                  <a:pt x="303631" y="0"/>
                </a:moveTo>
                <a:lnTo>
                  <a:pt x="241322" y="15101"/>
                </a:lnTo>
                <a:lnTo>
                  <a:pt x="179668" y="32184"/>
                </a:lnTo>
                <a:lnTo>
                  <a:pt x="118805" y="51203"/>
                </a:lnTo>
                <a:lnTo>
                  <a:pt x="58870" y="72117"/>
                </a:lnTo>
                <a:lnTo>
                  <a:pt x="0" y="94881"/>
                </a:lnTo>
                <a:lnTo>
                  <a:pt x="14338" y="130175"/>
                </a:lnTo>
                <a:lnTo>
                  <a:pt x="43054" y="118795"/>
                </a:lnTo>
                <a:lnTo>
                  <a:pt x="72048" y="107863"/>
                </a:lnTo>
                <a:lnTo>
                  <a:pt x="130803" y="87363"/>
                </a:lnTo>
                <a:lnTo>
                  <a:pt x="190470" y="68719"/>
                </a:lnTo>
                <a:lnTo>
                  <a:pt x="250913" y="51974"/>
                </a:lnTo>
                <a:lnTo>
                  <a:pt x="312000" y="37172"/>
                </a:lnTo>
                <a:lnTo>
                  <a:pt x="303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5"/>
          <p:cNvSpPr/>
          <p:nvPr/>
        </p:nvSpPr>
        <p:spPr>
          <a:xfrm>
            <a:off x="4315017" y="3800043"/>
            <a:ext cx="218531" cy="101878"/>
          </a:xfrm>
          <a:custGeom>
            <a:avLst/>
            <a:gdLst/>
            <a:ahLst/>
            <a:cxnLst/>
            <a:rect l="l" t="t" r="r" b="b"/>
            <a:pathLst>
              <a:path w="298450" h="178435">
                <a:moveTo>
                  <a:pt x="18491" y="0"/>
                </a:moveTo>
                <a:lnTo>
                  <a:pt x="0" y="33312"/>
                </a:lnTo>
                <a:lnTo>
                  <a:pt x="11888" y="39885"/>
                </a:lnTo>
                <a:lnTo>
                  <a:pt x="48610" y="59860"/>
                </a:lnTo>
                <a:lnTo>
                  <a:pt x="100406" y="87281"/>
                </a:lnTo>
                <a:lnTo>
                  <a:pt x="170589" y="123274"/>
                </a:lnTo>
                <a:lnTo>
                  <a:pt x="281203" y="178003"/>
                </a:lnTo>
                <a:lnTo>
                  <a:pt x="297865" y="143738"/>
                </a:lnTo>
                <a:lnTo>
                  <a:pt x="187903" y="89331"/>
                </a:lnTo>
                <a:lnTo>
                  <a:pt x="118173" y="53573"/>
                </a:lnTo>
                <a:lnTo>
                  <a:pt x="92018" y="39830"/>
                </a:lnTo>
                <a:lnTo>
                  <a:pt x="42255" y="13083"/>
                </a:lnTo>
                <a:lnTo>
                  <a:pt x="18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6"/>
          <p:cNvSpPr/>
          <p:nvPr/>
        </p:nvSpPr>
        <p:spPr>
          <a:xfrm>
            <a:off x="4282187" y="5872672"/>
            <a:ext cx="232014" cy="51483"/>
          </a:xfrm>
          <a:custGeom>
            <a:avLst/>
            <a:gdLst/>
            <a:ahLst/>
            <a:cxnLst/>
            <a:rect l="l" t="t" r="r" b="b"/>
            <a:pathLst>
              <a:path w="316864" h="90170">
                <a:moveTo>
                  <a:pt x="10769" y="0"/>
                </a:moveTo>
                <a:lnTo>
                  <a:pt x="15188" y="40916"/>
                </a:lnTo>
                <a:lnTo>
                  <a:pt x="61163" y="52980"/>
                </a:lnTo>
                <a:lnTo>
                  <a:pt x="107709" y="63432"/>
                </a:lnTo>
                <a:lnTo>
                  <a:pt x="154765" y="72261"/>
                </a:lnTo>
                <a:lnTo>
                  <a:pt x="202272" y="79457"/>
                </a:lnTo>
                <a:lnTo>
                  <a:pt x="250170" y="85009"/>
                </a:lnTo>
                <a:lnTo>
                  <a:pt x="298400" y="88909"/>
                </a:lnTo>
                <a:lnTo>
                  <a:pt x="314540" y="89839"/>
                </a:lnTo>
                <a:lnTo>
                  <a:pt x="316509" y="51790"/>
                </a:lnTo>
                <a:lnTo>
                  <a:pt x="300816" y="50885"/>
                </a:lnTo>
                <a:lnTo>
                  <a:pt x="285154" y="49800"/>
                </a:lnTo>
                <a:lnTo>
                  <a:pt x="238365" y="45471"/>
                </a:lnTo>
                <a:lnTo>
                  <a:pt x="191923" y="39540"/>
                </a:lnTo>
                <a:lnTo>
                  <a:pt x="145884" y="32017"/>
                </a:lnTo>
                <a:lnTo>
                  <a:pt x="100306" y="22912"/>
                </a:lnTo>
                <a:lnTo>
                  <a:pt x="55249" y="12236"/>
                </a:lnTo>
                <a:lnTo>
                  <a:pt x="25528" y="4251"/>
                </a:lnTo>
                <a:lnTo>
                  <a:pt x="10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7"/>
          <p:cNvSpPr/>
          <p:nvPr/>
        </p:nvSpPr>
        <p:spPr>
          <a:xfrm>
            <a:off x="4605022" y="5878174"/>
            <a:ext cx="232479" cy="46407"/>
          </a:xfrm>
          <a:custGeom>
            <a:avLst/>
            <a:gdLst/>
            <a:ahLst/>
            <a:cxnLst/>
            <a:rect l="l" t="t" r="r" b="b"/>
            <a:pathLst>
              <a:path w="317500" h="81279">
                <a:moveTo>
                  <a:pt x="307936" y="0"/>
                </a:moveTo>
                <a:lnTo>
                  <a:pt x="261561" y="10512"/>
                </a:lnTo>
                <a:lnTo>
                  <a:pt x="215160" y="19608"/>
                </a:lnTo>
                <a:lnTo>
                  <a:pt x="168792" y="27278"/>
                </a:lnTo>
                <a:lnTo>
                  <a:pt x="122515" y="33517"/>
                </a:lnTo>
                <a:lnTo>
                  <a:pt x="76388" y="38315"/>
                </a:lnTo>
                <a:lnTo>
                  <a:pt x="30468" y="41665"/>
                </a:lnTo>
                <a:lnTo>
                  <a:pt x="0" y="43091"/>
                </a:lnTo>
                <a:lnTo>
                  <a:pt x="1371" y="81165"/>
                </a:lnTo>
                <a:lnTo>
                  <a:pt x="48268" y="78731"/>
                </a:lnTo>
                <a:lnTo>
                  <a:pt x="95410" y="74807"/>
                </a:lnTo>
                <a:lnTo>
                  <a:pt x="142738" y="69401"/>
                </a:lnTo>
                <a:lnTo>
                  <a:pt x="190191" y="62521"/>
                </a:lnTo>
                <a:lnTo>
                  <a:pt x="237710" y="54176"/>
                </a:lnTo>
                <a:lnTo>
                  <a:pt x="285234" y="44373"/>
                </a:lnTo>
                <a:lnTo>
                  <a:pt x="316890" y="37033"/>
                </a:lnTo>
                <a:lnTo>
                  <a:pt x="307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8"/>
          <p:cNvSpPr/>
          <p:nvPr/>
        </p:nvSpPr>
        <p:spPr>
          <a:xfrm>
            <a:off x="4604241" y="3913271"/>
            <a:ext cx="220390" cy="97527"/>
          </a:xfrm>
          <a:custGeom>
            <a:avLst/>
            <a:gdLst/>
            <a:ahLst/>
            <a:cxnLst/>
            <a:rect l="l" t="t" r="r" b="b"/>
            <a:pathLst>
              <a:path w="300989" h="170814">
                <a:moveTo>
                  <a:pt x="16395" y="0"/>
                </a:moveTo>
                <a:lnTo>
                  <a:pt x="0" y="34391"/>
                </a:lnTo>
                <a:lnTo>
                  <a:pt x="284238" y="170357"/>
                </a:lnTo>
                <a:lnTo>
                  <a:pt x="300951" y="136118"/>
                </a:lnTo>
                <a:lnTo>
                  <a:pt x="163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9"/>
          <p:cNvSpPr/>
          <p:nvPr/>
        </p:nvSpPr>
        <p:spPr>
          <a:xfrm>
            <a:off x="4617489" y="2086196"/>
            <a:ext cx="232479" cy="35893"/>
          </a:xfrm>
          <a:custGeom>
            <a:avLst/>
            <a:gdLst/>
            <a:ahLst/>
            <a:cxnLst/>
            <a:rect l="l" t="t" r="r" b="b"/>
            <a:pathLst>
              <a:path w="317500" h="62864">
                <a:moveTo>
                  <a:pt x="317017" y="0"/>
                </a:moveTo>
                <a:lnTo>
                  <a:pt x="251420" y="1003"/>
                </a:lnTo>
                <a:lnTo>
                  <a:pt x="188379" y="4007"/>
                </a:lnTo>
                <a:lnTo>
                  <a:pt x="125367" y="9000"/>
                </a:lnTo>
                <a:lnTo>
                  <a:pt x="62527" y="15969"/>
                </a:lnTo>
                <a:lnTo>
                  <a:pt x="0" y="24904"/>
                </a:lnTo>
                <a:lnTo>
                  <a:pt x="5994" y="62534"/>
                </a:lnTo>
                <a:lnTo>
                  <a:pt x="36617" y="57909"/>
                </a:lnTo>
                <a:lnTo>
                  <a:pt x="67333" y="53765"/>
                </a:lnTo>
                <a:lnTo>
                  <a:pt x="128975" y="46927"/>
                </a:lnTo>
                <a:lnTo>
                  <a:pt x="190783" y="42030"/>
                </a:lnTo>
                <a:lnTo>
                  <a:pt x="252620" y="39084"/>
                </a:lnTo>
                <a:lnTo>
                  <a:pt x="317017" y="38100"/>
                </a:lnTo>
                <a:lnTo>
                  <a:pt x="3170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0"/>
          <p:cNvSpPr/>
          <p:nvPr/>
        </p:nvSpPr>
        <p:spPr>
          <a:xfrm>
            <a:off x="4043932" y="3662235"/>
            <a:ext cx="205512" cy="120730"/>
          </a:xfrm>
          <a:custGeom>
            <a:avLst/>
            <a:gdLst/>
            <a:ahLst/>
            <a:cxnLst/>
            <a:rect l="l" t="t" r="r" b="b"/>
            <a:pathLst>
              <a:path w="280670" h="211454">
                <a:moveTo>
                  <a:pt x="24053" y="0"/>
                </a:moveTo>
                <a:lnTo>
                  <a:pt x="0" y="29552"/>
                </a:lnTo>
                <a:lnTo>
                  <a:pt x="11595" y="38915"/>
                </a:lnTo>
                <a:lnTo>
                  <a:pt x="23320" y="48232"/>
                </a:lnTo>
                <a:lnTo>
                  <a:pt x="59302" y="75940"/>
                </a:lnTo>
                <a:lnTo>
                  <a:pt x="96571" y="103332"/>
                </a:lnTo>
                <a:lnTo>
                  <a:pt x="135227" y="130478"/>
                </a:lnTo>
                <a:lnTo>
                  <a:pt x="175366" y="157447"/>
                </a:lnTo>
                <a:lnTo>
                  <a:pt x="231363" y="193247"/>
                </a:lnTo>
                <a:lnTo>
                  <a:pt x="260489" y="211124"/>
                </a:lnTo>
                <a:lnTo>
                  <a:pt x="280238" y="178536"/>
                </a:lnTo>
                <a:lnTo>
                  <a:pt x="251562" y="160939"/>
                </a:lnTo>
                <a:lnTo>
                  <a:pt x="223642" y="143337"/>
                </a:lnTo>
                <a:lnTo>
                  <a:pt x="169955" y="108043"/>
                </a:lnTo>
                <a:lnTo>
                  <a:pt x="131460" y="81415"/>
                </a:lnTo>
                <a:lnTo>
                  <a:pt x="94376" y="54576"/>
                </a:lnTo>
                <a:lnTo>
                  <a:pt x="58606" y="27460"/>
                </a:lnTo>
                <a:lnTo>
                  <a:pt x="35441" y="9195"/>
                </a:lnTo>
                <a:lnTo>
                  <a:pt x="24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1"/>
          <p:cNvSpPr/>
          <p:nvPr/>
        </p:nvSpPr>
        <p:spPr>
          <a:xfrm>
            <a:off x="3787849" y="2338042"/>
            <a:ext cx="177149" cy="146472"/>
          </a:xfrm>
          <a:custGeom>
            <a:avLst/>
            <a:gdLst/>
            <a:ahLst/>
            <a:cxnLst/>
            <a:rect l="l" t="t" r="r" b="b"/>
            <a:pathLst>
              <a:path w="241935" h="256539">
                <a:moveTo>
                  <a:pt x="216611" y="0"/>
                </a:moveTo>
                <a:lnTo>
                  <a:pt x="180705" y="32423"/>
                </a:lnTo>
                <a:lnTo>
                  <a:pt x="145940" y="65841"/>
                </a:lnTo>
                <a:lnTo>
                  <a:pt x="112357" y="100207"/>
                </a:lnTo>
                <a:lnTo>
                  <a:pt x="79998" y="135479"/>
                </a:lnTo>
                <a:lnTo>
                  <a:pt x="48902" y="171612"/>
                </a:lnTo>
                <a:lnTo>
                  <a:pt x="19113" y="208563"/>
                </a:lnTo>
                <a:lnTo>
                  <a:pt x="0" y="233629"/>
                </a:lnTo>
                <a:lnTo>
                  <a:pt x="30556" y="256400"/>
                </a:lnTo>
                <a:lnTo>
                  <a:pt x="39793" y="244147"/>
                </a:lnTo>
                <a:lnTo>
                  <a:pt x="49179" y="231976"/>
                </a:lnTo>
                <a:lnTo>
                  <a:pt x="78207" y="195968"/>
                </a:lnTo>
                <a:lnTo>
                  <a:pt x="108513" y="160753"/>
                </a:lnTo>
                <a:lnTo>
                  <a:pt x="140055" y="126373"/>
                </a:lnTo>
                <a:lnTo>
                  <a:pt x="172795" y="92871"/>
                </a:lnTo>
                <a:lnTo>
                  <a:pt x="206692" y="60291"/>
                </a:lnTo>
                <a:lnTo>
                  <a:pt x="241706" y="28676"/>
                </a:lnTo>
                <a:lnTo>
                  <a:pt x="216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2"/>
          <p:cNvSpPr/>
          <p:nvPr/>
        </p:nvSpPr>
        <p:spPr>
          <a:xfrm>
            <a:off x="3590601" y="2767817"/>
            <a:ext cx="50680" cy="181278"/>
          </a:xfrm>
          <a:custGeom>
            <a:avLst/>
            <a:gdLst/>
            <a:ahLst/>
            <a:cxnLst/>
            <a:rect l="l" t="t" r="r" b="b"/>
            <a:pathLst>
              <a:path w="69214" h="317500">
                <a:moveTo>
                  <a:pt x="31353" y="0"/>
                </a:moveTo>
                <a:lnTo>
                  <a:pt x="22663" y="43898"/>
                </a:lnTo>
                <a:lnTo>
                  <a:pt x="15367" y="88311"/>
                </a:lnTo>
                <a:lnTo>
                  <a:pt x="9470" y="133181"/>
                </a:lnTo>
                <a:lnTo>
                  <a:pt x="4979" y="178451"/>
                </a:lnTo>
                <a:lnTo>
                  <a:pt x="1899" y="224065"/>
                </a:lnTo>
                <a:lnTo>
                  <a:pt x="225" y="270770"/>
                </a:lnTo>
                <a:lnTo>
                  <a:pt x="0" y="285320"/>
                </a:lnTo>
                <a:lnTo>
                  <a:pt x="9" y="317334"/>
                </a:lnTo>
                <a:lnTo>
                  <a:pt x="38109" y="316903"/>
                </a:lnTo>
                <a:lnTo>
                  <a:pt x="38104" y="285320"/>
                </a:lnTo>
                <a:lnTo>
                  <a:pt x="38349" y="269966"/>
                </a:lnTo>
                <a:lnTo>
                  <a:pt x="39945" y="226078"/>
                </a:lnTo>
                <a:lnTo>
                  <a:pt x="42940" y="181672"/>
                </a:lnTo>
                <a:lnTo>
                  <a:pt x="47309" y="137608"/>
                </a:lnTo>
                <a:lnTo>
                  <a:pt x="53046" y="93941"/>
                </a:lnTo>
                <a:lnTo>
                  <a:pt x="60146" y="50724"/>
                </a:lnTo>
                <a:lnTo>
                  <a:pt x="68602" y="8013"/>
                </a:lnTo>
                <a:lnTo>
                  <a:pt x="31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3"/>
          <p:cNvSpPr/>
          <p:nvPr/>
        </p:nvSpPr>
        <p:spPr>
          <a:xfrm>
            <a:off x="3637591" y="2531744"/>
            <a:ext cx="119029" cy="172214"/>
          </a:xfrm>
          <a:custGeom>
            <a:avLst/>
            <a:gdLst/>
            <a:ahLst/>
            <a:cxnLst/>
            <a:rect l="l" t="t" r="r" b="b"/>
            <a:pathLst>
              <a:path w="162560" h="301625">
                <a:moveTo>
                  <a:pt x="133476" y="0"/>
                </a:moveTo>
                <a:lnTo>
                  <a:pt x="113885" y="32755"/>
                </a:lnTo>
                <a:lnTo>
                  <a:pt x="94026" y="68445"/>
                </a:lnTo>
                <a:lnTo>
                  <a:pt x="74959" y="105307"/>
                </a:lnTo>
                <a:lnTo>
                  <a:pt x="57334" y="142051"/>
                </a:lnTo>
                <a:lnTo>
                  <a:pt x="41089" y="178779"/>
                </a:lnTo>
                <a:lnTo>
                  <a:pt x="26160" y="215589"/>
                </a:lnTo>
                <a:lnTo>
                  <a:pt x="12484" y="252584"/>
                </a:lnTo>
                <a:lnTo>
                  <a:pt x="0" y="289864"/>
                </a:lnTo>
                <a:lnTo>
                  <a:pt x="36321" y="301409"/>
                </a:lnTo>
                <a:lnTo>
                  <a:pt x="40256" y="289245"/>
                </a:lnTo>
                <a:lnTo>
                  <a:pt x="44313" y="277125"/>
                </a:lnTo>
                <a:lnTo>
                  <a:pt x="57210" y="241047"/>
                </a:lnTo>
                <a:lnTo>
                  <a:pt x="71181" y="205426"/>
                </a:lnTo>
                <a:lnTo>
                  <a:pt x="86205" y="170307"/>
                </a:lnTo>
                <a:lnTo>
                  <a:pt x="102263" y="135735"/>
                </a:lnTo>
                <a:lnTo>
                  <a:pt x="125249" y="90564"/>
                </a:lnTo>
                <a:lnTo>
                  <a:pt x="149306" y="47643"/>
                </a:lnTo>
                <a:lnTo>
                  <a:pt x="162359" y="25784"/>
                </a:lnTo>
                <a:lnTo>
                  <a:pt x="133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4"/>
          <p:cNvSpPr/>
          <p:nvPr/>
        </p:nvSpPr>
        <p:spPr>
          <a:xfrm>
            <a:off x="3405368" y="5552319"/>
            <a:ext cx="218066" cy="99340"/>
          </a:xfrm>
          <a:custGeom>
            <a:avLst/>
            <a:gdLst/>
            <a:ahLst/>
            <a:cxnLst/>
            <a:rect l="l" t="t" r="r" b="b"/>
            <a:pathLst>
              <a:path w="297814" h="173990">
                <a:moveTo>
                  <a:pt x="26228" y="0"/>
                </a:moveTo>
                <a:lnTo>
                  <a:pt x="0" y="29636"/>
                </a:lnTo>
                <a:lnTo>
                  <a:pt x="11017" y="34972"/>
                </a:lnTo>
                <a:lnTo>
                  <a:pt x="67397" y="62868"/>
                </a:lnTo>
                <a:lnTo>
                  <a:pt x="128368" y="94114"/>
                </a:lnTo>
                <a:lnTo>
                  <a:pt x="279438" y="173883"/>
                </a:lnTo>
                <a:lnTo>
                  <a:pt x="297408" y="140291"/>
                </a:lnTo>
                <a:lnTo>
                  <a:pt x="141106" y="57766"/>
                </a:lnTo>
                <a:lnTo>
                  <a:pt x="67862" y="20511"/>
                </a:lnTo>
                <a:lnTo>
                  <a:pt x="2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5"/>
          <p:cNvSpPr/>
          <p:nvPr/>
        </p:nvSpPr>
        <p:spPr>
          <a:xfrm>
            <a:off x="3820431" y="3481705"/>
            <a:ext cx="172500" cy="149735"/>
          </a:xfrm>
          <a:custGeom>
            <a:avLst/>
            <a:gdLst/>
            <a:ahLst/>
            <a:cxnLst/>
            <a:rect l="l" t="t" r="r" b="b"/>
            <a:pathLst>
              <a:path w="235585" h="262254">
                <a:moveTo>
                  <a:pt x="31089" y="0"/>
                </a:moveTo>
                <a:lnTo>
                  <a:pt x="0" y="22009"/>
                </a:lnTo>
                <a:lnTo>
                  <a:pt x="9264" y="34955"/>
                </a:lnTo>
                <a:lnTo>
                  <a:pt x="18637" y="47781"/>
                </a:lnTo>
                <a:lnTo>
                  <a:pt x="47440" y="85570"/>
                </a:lnTo>
                <a:lnTo>
                  <a:pt x="77330" y="122399"/>
                </a:lnTo>
                <a:lnTo>
                  <a:pt x="108385" y="158357"/>
                </a:lnTo>
                <a:lnTo>
                  <a:pt x="140685" y="193537"/>
                </a:lnTo>
                <a:lnTo>
                  <a:pt x="174308" y="228029"/>
                </a:lnTo>
                <a:lnTo>
                  <a:pt x="209334" y="261924"/>
                </a:lnTo>
                <a:lnTo>
                  <a:pt x="235445" y="234175"/>
                </a:lnTo>
                <a:lnTo>
                  <a:pt x="223887" y="223201"/>
                </a:lnTo>
                <a:lnTo>
                  <a:pt x="212488" y="212170"/>
                </a:lnTo>
                <a:lnTo>
                  <a:pt x="179211" y="178697"/>
                </a:lnTo>
                <a:lnTo>
                  <a:pt x="147255" y="144587"/>
                </a:lnTo>
                <a:lnTo>
                  <a:pt x="116543" y="109752"/>
                </a:lnTo>
                <a:lnTo>
                  <a:pt x="86996" y="74101"/>
                </a:lnTo>
                <a:lnTo>
                  <a:pt x="58537" y="37547"/>
                </a:lnTo>
                <a:lnTo>
                  <a:pt x="40131" y="12631"/>
                </a:lnTo>
                <a:lnTo>
                  <a:pt x="31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1"/>
          <p:cNvSpPr/>
          <p:nvPr/>
        </p:nvSpPr>
        <p:spPr>
          <a:xfrm>
            <a:off x="3611197" y="1507001"/>
            <a:ext cx="74393" cy="62722"/>
          </a:xfrm>
          <a:custGeom>
            <a:avLst/>
            <a:gdLst/>
            <a:ahLst/>
            <a:cxnLst/>
            <a:rect l="l" t="t" r="r" b="b"/>
            <a:pathLst>
              <a:path w="101600" h="109855">
                <a:moveTo>
                  <a:pt x="39326" y="0"/>
                </a:moveTo>
                <a:lnTo>
                  <a:pt x="7320" y="23833"/>
                </a:lnTo>
                <a:lnTo>
                  <a:pt x="0" y="52189"/>
                </a:lnTo>
                <a:lnTo>
                  <a:pt x="2367" y="65930"/>
                </a:lnTo>
                <a:lnTo>
                  <a:pt x="25760" y="100920"/>
                </a:lnTo>
                <a:lnTo>
                  <a:pt x="50560" y="109791"/>
                </a:lnTo>
                <a:lnTo>
                  <a:pt x="56982" y="109218"/>
                </a:lnTo>
                <a:lnTo>
                  <a:pt x="88422" y="86574"/>
                </a:lnTo>
                <a:lnTo>
                  <a:pt x="101003" y="44689"/>
                </a:lnTo>
                <a:lnTo>
                  <a:pt x="98167" y="32352"/>
                </a:lnTo>
                <a:lnTo>
                  <a:pt x="71222" y="5334"/>
                </a:lnTo>
                <a:lnTo>
                  <a:pt x="393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2"/>
          <p:cNvSpPr/>
          <p:nvPr/>
        </p:nvSpPr>
        <p:spPr>
          <a:xfrm>
            <a:off x="3332140" y="1507004"/>
            <a:ext cx="74393" cy="62722"/>
          </a:xfrm>
          <a:custGeom>
            <a:avLst/>
            <a:gdLst/>
            <a:ahLst/>
            <a:cxnLst/>
            <a:rect l="l" t="t" r="r" b="b"/>
            <a:pathLst>
              <a:path w="101600" h="109855">
                <a:moveTo>
                  <a:pt x="39321" y="0"/>
                </a:moveTo>
                <a:lnTo>
                  <a:pt x="7321" y="23842"/>
                </a:lnTo>
                <a:lnTo>
                  <a:pt x="0" y="52200"/>
                </a:lnTo>
                <a:lnTo>
                  <a:pt x="2373" y="65937"/>
                </a:lnTo>
                <a:lnTo>
                  <a:pt x="25783" y="100917"/>
                </a:lnTo>
                <a:lnTo>
                  <a:pt x="50584" y="109784"/>
                </a:lnTo>
                <a:lnTo>
                  <a:pt x="57025" y="109208"/>
                </a:lnTo>
                <a:lnTo>
                  <a:pt x="88452" y="86554"/>
                </a:lnTo>
                <a:lnTo>
                  <a:pt x="101025" y="44658"/>
                </a:lnTo>
                <a:lnTo>
                  <a:pt x="98184" y="32327"/>
                </a:lnTo>
                <a:lnTo>
                  <a:pt x="71228" y="5326"/>
                </a:lnTo>
                <a:lnTo>
                  <a:pt x="39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3"/>
          <p:cNvSpPr/>
          <p:nvPr/>
        </p:nvSpPr>
        <p:spPr>
          <a:xfrm>
            <a:off x="3596590" y="1572139"/>
            <a:ext cx="136698" cy="234573"/>
          </a:xfrm>
          <a:custGeom>
            <a:avLst/>
            <a:gdLst/>
            <a:ahLst/>
            <a:cxnLst/>
            <a:rect l="l" t="t" r="r" b="b"/>
            <a:pathLst>
              <a:path w="186689" h="410844">
                <a:moveTo>
                  <a:pt x="63154" y="0"/>
                </a:moveTo>
                <a:lnTo>
                  <a:pt x="50321" y="1092"/>
                </a:lnTo>
                <a:lnTo>
                  <a:pt x="37604" y="2949"/>
                </a:lnTo>
                <a:lnTo>
                  <a:pt x="25373" y="5325"/>
                </a:lnTo>
                <a:lnTo>
                  <a:pt x="45167" y="193340"/>
                </a:lnTo>
                <a:lnTo>
                  <a:pt x="42047" y="205526"/>
                </a:lnTo>
                <a:lnTo>
                  <a:pt x="35571" y="216488"/>
                </a:lnTo>
                <a:lnTo>
                  <a:pt x="32871" y="219561"/>
                </a:lnTo>
                <a:lnTo>
                  <a:pt x="22641" y="227423"/>
                </a:lnTo>
                <a:lnTo>
                  <a:pt x="10705" y="232033"/>
                </a:lnTo>
                <a:lnTo>
                  <a:pt x="0" y="394938"/>
                </a:lnTo>
                <a:lnTo>
                  <a:pt x="7897" y="405397"/>
                </a:lnTo>
                <a:lnTo>
                  <a:pt x="20484" y="410188"/>
                </a:lnTo>
                <a:lnTo>
                  <a:pt x="21792" y="410277"/>
                </a:lnTo>
                <a:lnTo>
                  <a:pt x="30272" y="408962"/>
                </a:lnTo>
                <a:lnTo>
                  <a:pt x="41302" y="401113"/>
                </a:lnTo>
                <a:lnTo>
                  <a:pt x="46366" y="388179"/>
                </a:lnTo>
                <a:lnTo>
                  <a:pt x="60781" y="208957"/>
                </a:lnTo>
                <a:lnTo>
                  <a:pt x="128435" y="208957"/>
                </a:lnTo>
                <a:lnTo>
                  <a:pt x="126592" y="186046"/>
                </a:lnTo>
                <a:lnTo>
                  <a:pt x="126592" y="49318"/>
                </a:lnTo>
                <a:lnTo>
                  <a:pt x="172286" y="49318"/>
                </a:lnTo>
                <a:lnTo>
                  <a:pt x="170547" y="33671"/>
                </a:lnTo>
                <a:lnTo>
                  <a:pt x="170407" y="32605"/>
                </a:lnTo>
                <a:lnTo>
                  <a:pt x="169874" y="31792"/>
                </a:lnTo>
                <a:lnTo>
                  <a:pt x="169251" y="29430"/>
                </a:lnTo>
                <a:lnTo>
                  <a:pt x="169035" y="28071"/>
                </a:lnTo>
                <a:lnTo>
                  <a:pt x="168350" y="26839"/>
                </a:lnTo>
                <a:lnTo>
                  <a:pt x="167677" y="25416"/>
                </a:lnTo>
                <a:lnTo>
                  <a:pt x="166661" y="24299"/>
                </a:lnTo>
                <a:lnTo>
                  <a:pt x="165035" y="22381"/>
                </a:lnTo>
                <a:lnTo>
                  <a:pt x="164565" y="21556"/>
                </a:lnTo>
                <a:lnTo>
                  <a:pt x="162241" y="19524"/>
                </a:lnTo>
                <a:lnTo>
                  <a:pt x="160438" y="18546"/>
                </a:lnTo>
                <a:lnTo>
                  <a:pt x="158139" y="17517"/>
                </a:lnTo>
                <a:lnTo>
                  <a:pt x="157859" y="17200"/>
                </a:lnTo>
                <a:lnTo>
                  <a:pt x="112494" y="4996"/>
                </a:lnTo>
                <a:lnTo>
                  <a:pt x="80383" y="627"/>
                </a:lnTo>
                <a:lnTo>
                  <a:pt x="63154" y="0"/>
                </a:lnTo>
                <a:close/>
              </a:path>
              <a:path w="186689" h="410844">
                <a:moveTo>
                  <a:pt x="128435" y="208957"/>
                </a:moveTo>
                <a:lnTo>
                  <a:pt x="80186" y="208957"/>
                </a:lnTo>
                <a:lnTo>
                  <a:pt x="96569" y="395985"/>
                </a:lnTo>
                <a:lnTo>
                  <a:pt x="105348" y="406321"/>
                </a:lnTo>
                <a:lnTo>
                  <a:pt x="118540" y="410277"/>
                </a:lnTo>
                <a:lnTo>
                  <a:pt x="119823" y="410277"/>
                </a:lnTo>
                <a:lnTo>
                  <a:pt x="130726" y="406975"/>
                </a:lnTo>
                <a:lnTo>
                  <a:pt x="139808" y="397514"/>
                </a:lnTo>
                <a:lnTo>
                  <a:pt x="142543" y="384331"/>
                </a:lnTo>
                <a:lnTo>
                  <a:pt x="128435" y="208957"/>
                </a:lnTo>
                <a:close/>
              </a:path>
              <a:path w="186689" h="410844">
                <a:moveTo>
                  <a:pt x="80186" y="208957"/>
                </a:moveTo>
                <a:lnTo>
                  <a:pt x="60781" y="208957"/>
                </a:lnTo>
                <a:lnTo>
                  <a:pt x="63765" y="210290"/>
                </a:lnTo>
                <a:lnTo>
                  <a:pt x="67016" y="211052"/>
                </a:lnTo>
                <a:lnTo>
                  <a:pt x="73951" y="211052"/>
                </a:lnTo>
                <a:lnTo>
                  <a:pt x="77202" y="210278"/>
                </a:lnTo>
                <a:lnTo>
                  <a:pt x="80186" y="208957"/>
                </a:lnTo>
                <a:close/>
              </a:path>
              <a:path w="186689" h="410844">
                <a:moveTo>
                  <a:pt x="172286" y="49318"/>
                </a:moveTo>
                <a:lnTo>
                  <a:pt x="126592" y="49318"/>
                </a:lnTo>
                <a:lnTo>
                  <a:pt x="128561" y="49877"/>
                </a:lnTo>
                <a:lnTo>
                  <a:pt x="130440" y="50448"/>
                </a:lnTo>
                <a:lnTo>
                  <a:pt x="132142" y="50931"/>
                </a:lnTo>
                <a:lnTo>
                  <a:pt x="146958" y="183826"/>
                </a:lnTo>
                <a:lnTo>
                  <a:pt x="153875" y="195550"/>
                </a:lnTo>
                <a:lnTo>
                  <a:pt x="166635" y="200156"/>
                </a:lnTo>
                <a:lnTo>
                  <a:pt x="168108" y="200118"/>
                </a:lnTo>
                <a:lnTo>
                  <a:pt x="173604" y="198917"/>
                </a:lnTo>
                <a:lnTo>
                  <a:pt x="183637" y="190747"/>
                </a:lnTo>
                <a:lnTo>
                  <a:pt x="186574" y="177893"/>
                </a:lnTo>
                <a:lnTo>
                  <a:pt x="172286" y="49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4"/>
          <p:cNvSpPr/>
          <p:nvPr/>
        </p:nvSpPr>
        <p:spPr>
          <a:xfrm>
            <a:off x="3284228" y="1572455"/>
            <a:ext cx="138093" cy="234210"/>
          </a:xfrm>
          <a:custGeom>
            <a:avLst/>
            <a:gdLst/>
            <a:ahLst/>
            <a:cxnLst/>
            <a:rect l="l" t="t" r="r" b="b"/>
            <a:pathLst>
              <a:path w="188595" h="410209">
                <a:moveTo>
                  <a:pt x="150134" y="48733"/>
                </a:moveTo>
                <a:lnTo>
                  <a:pt x="59936" y="48733"/>
                </a:lnTo>
                <a:lnTo>
                  <a:pt x="59936" y="185474"/>
                </a:lnTo>
                <a:lnTo>
                  <a:pt x="45539" y="394372"/>
                </a:lnTo>
                <a:lnTo>
                  <a:pt x="53441" y="404837"/>
                </a:lnTo>
                <a:lnTo>
                  <a:pt x="66032" y="409629"/>
                </a:lnTo>
                <a:lnTo>
                  <a:pt x="67327" y="409717"/>
                </a:lnTo>
                <a:lnTo>
                  <a:pt x="75816" y="408396"/>
                </a:lnTo>
                <a:lnTo>
                  <a:pt x="86845" y="400536"/>
                </a:lnTo>
                <a:lnTo>
                  <a:pt x="91902" y="387607"/>
                </a:lnTo>
                <a:lnTo>
                  <a:pt x="106303" y="208410"/>
                </a:lnTo>
                <a:lnTo>
                  <a:pt x="146412" y="208410"/>
                </a:lnTo>
                <a:lnTo>
                  <a:pt x="145635" y="207479"/>
                </a:lnTo>
                <a:lnTo>
                  <a:pt x="141751" y="195516"/>
                </a:lnTo>
                <a:lnTo>
                  <a:pt x="141459" y="185474"/>
                </a:lnTo>
                <a:lnTo>
                  <a:pt x="141446" y="181778"/>
                </a:lnTo>
                <a:lnTo>
                  <a:pt x="150134" y="48733"/>
                </a:lnTo>
                <a:close/>
              </a:path>
              <a:path w="188595" h="410209">
                <a:moveTo>
                  <a:pt x="146412" y="208410"/>
                </a:moveTo>
                <a:lnTo>
                  <a:pt x="125709" y="208410"/>
                </a:lnTo>
                <a:lnTo>
                  <a:pt x="142109" y="395409"/>
                </a:lnTo>
                <a:lnTo>
                  <a:pt x="150878" y="405753"/>
                </a:lnTo>
                <a:lnTo>
                  <a:pt x="164088" y="409717"/>
                </a:lnTo>
                <a:lnTo>
                  <a:pt x="165396" y="409679"/>
                </a:lnTo>
                <a:lnTo>
                  <a:pt x="176264" y="406411"/>
                </a:lnTo>
                <a:lnTo>
                  <a:pt x="185327" y="396940"/>
                </a:lnTo>
                <a:lnTo>
                  <a:pt x="188053" y="383733"/>
                </a:lnTo>
                <a:lnTo>
                  <a:pt x="175473" y="231380"/>
                </a:lnTo>
                <a:lnTo>
                  <a:pt x="166032" y="227745"/>
                </a:lnTo>
                <a:lnTo>
                  <a:pt x="156381" y="220360"/>
                </a:lnTo>
                <a:lnTo>
                  <a:pt x="146412" y="208410"/>
                </a:lnTo>
                <a:close/>
              </a:path>
              <a:path w="188595" h="410209">
                <a:moveTo>
                  <a:pt x="125709" y="208410"/>
                </a:moveTo>
                <a:lnTo>
                  <a:pt x="106303" y="208410"/>
                </a:lnTo>
                <a:lnTo>
                  <a:pt x="109288" y="209718"/>
                </a:lnTo>
                <a:lnTo>
                  <a:pt x="112564" y="210480"/>
                </a:lnTo>
                <a:lnTo>
                  <a:pt x="119461" y="210480"/>
                </a:lnTo>
                <a:lnTo>
                  <a:pt x="122750" y="209705"/>
                </a:lnTo>
                <a:lnTo>
                  <a:pt x="125709" y="208410"/>
                </a:lnTo>
                <a:close/>
              </a:path>
              <a:path w="188595" h="410209">
                <a:moveTo>
                  <a:pt x="116909" y="0"/>
                </a:moveTo>
                <a:lnTo>
                  <a:pt x="66232" y="5777"/>
                </a:lnTo>
                <a:lnTo>
                  <a:pt x="29049" y="16475"/>
                </a:lnTo>
                <a:lnTo>
                  <a:pt x="27525" y="17503"/>
                </a:lnTo>
                <a:lnTo>
                  <a:pt x="25366" y="18646"/>
                </a:lnTo>
                <a:lnTo>
                  <a:pt x="24045" y="19243"/>
                </a:lnTo>
                <a:lnTo>
                  <a:pt x="21937" y="21085"/>
                </a:lnTo>
                <a:lnTo>
                  <a:pt x="21239" y="22088"/>
                </a:lnTo>
                <a:lnTo>
                  <a:pt x="20451" y="23142"/>
                </a:lnTo>
                <a:lnTo>
                  <a:pt x="19626" y="24107"/>
                </a:lnTo>
                <a:lnTo>
                  <a:pt x="18775" y="25034"/>
                </a:lnTo>
                <a:lnTo>
                  <a:pt x="18203" y="26216"/>
                </a:lnTo>
                <a:lnTo>
                  <a:pt x="17492" y="27511"/>
                </a:lnTo>
                <a:lnTo>
                  <a:pt x="17264" y="28933"/>
                </a:lnTo>
                <a:lnTo>
                  <a:pt x="16845" y="30318"/>
                </a:lnTo>
                <a:lnTo>
                  <a:pt x="16641" y="31257"/>
                </a:lnTo>
                <a:lnTo>
                  <a:pt x="16108" y="32083"/>
                </a:lnTo>
                <a:lnTo>
                  <a:pt x="15968" y="33099"/>
                </a:lnTo>
                <a:lnTo>
                  <a:pt x="0" y="182167"/>
                </a:lnTo>
                <a:lnTo>
                  <a:pt x="5763" y="193755"/>
                </a:lnTo>
                <a:lnTo>
                  <a:pt x="17657" y="199456"/>
                </a:lnTo>
                <a:lnTo>
                  <a:pt x="21315" y="199533"/>
                </a:lnTo>
                <a:lnTo>
                  <a:pt x="33665" y="194059"/>
                </a:lnTo>
                <a:lnTo>
                  <a:pt x="39743" y="181778"/>
                </a:lnTo>
                <a:lnTo>
                  <a:pt x="54348" y="50371"/>
                </a:lnTo>
                <a:lnTo>
                  <a:pt x="56088" y="49876"/>
                </a:lnTo>
                <a:lnTo>
                  <a:pt x="57929" y="49304"/>
                </a:lnTo>
                <a:lnTo>
                  <a:pt x="59936" y="48733"/>
                </a:lnTo>
                <a:lnTo>
                  <a:pt x="150134" y="48733"/>
                </a:lnTo>
                <a:lnTo>
                  <a:pt x="153106" y="3209"/>
                </a:lnTo>
                <a:lnTo>
                  <a:pt x="143075" y="1680"/>
                </a:lnTo>
                <a:lnTo>
                  <a:pt x="131251" y="561"/>
                </a:lnTo>
                <a:lnTo>
                  <a:pt x="116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5"/>
          <p:cNvSpPr/>
          <p:nvPr/>
        </p:nvSpPr>
        <p:spPr>
          <a:xfrm>
            <a:off x="3462886" y="1468930"/>
            <a:ext cx="92062" cy="79037"/>
          </a:xfrm>
          <a:custGeom>
            <a:avLst/>
            <a:gdLst/>
            <a:ahLst/>
            <a:cxnLst/>
            <a:rect l="l" t="t" r="r" b="b"/>
            <a:pathLst>
              <a:path w="125729" h="138430">
                <a:moveTo>
                  <a:pt x="53093" y="0"/>
                </a:moveTo>
                <a:lnTo>
                  <a:pt x="19160" y="17756"/>
                </a:lnTo>
                <a:lnTo>
                  <a:pt x="1108" y="56388"/>
                </a:lnTo>
                <a:lnTo>
                  <a:pt x="0" y="73216"/>
                </a:lnTo>
                <a:lnTo>
                  <a:pt x="3343" y="86939"/>
                </a:lnTo>
                <a:lnTo>
                  <a:pt x="26237" y="122809"/>
                </a:lnTo>
                <a:lnTo>
                  <a:pt x="62573" y="138313"/>
                </a:lnTo>
                <a:lnTo>
                  <a:pt x="66766" y="138119"/>
                </a:lnTo>
                <a:lnTo>
                  <a:pt x="108693" y="110638"/>
                </a:lnTo>
                <a:lnTo>
                  <a:pt x="124388" y="69534"/>
                </a:lnTo>
                <a:lnTo>
                  <a:pt x="125385" y="54000"/>
                </a:lnTo>
                <a:lnTo>
                  <a:pt x="122164" y="41245"/>
                </a:lnTo>
                <a:lnTo>
                  <a:pt x="97299" y="11250"/>
                </a:lnTo>
                <a:lnTo>
                  <a:pt x="53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6"/>
          <p:cNvSpPr/>
          <p:nvPr/>
        </p:nvSpPr>
        <p:spPr>
          <a:xfrm>
            <a:off x="3403671" y="1551076"/>
            <a:ext cx="211556" cy="293307"/>
          </a:xfrm>
          <a:custGeom>
            <a:avLst/>
            <a:gdLst/>
            <a:ahLst/>
            <a:cxnLst/>
            <a:rect l="l" t="t" r="r" b="b"/>
            <a:pathLst>
              <a:path w="288925" h="513715">
                <a:moveTo>
                  <a:pt x="133958" y="61518"/>
                </a:moveTo>
                <a:lnTo>
                  <a:pt x="73233" y="61518"/>
                </a:lnTo>
                <a:lnTo>
                  <a:pt x="73233" y="232651"/>
                </a:lnTo>
                <a:lnTo>
                  <a:pt x="53484" y="487600"/>
                </a:lnTo>
                <a:lnTo>
                  <a:pt x="58295" y="499986"/>
                </a:lnTo>
                <a:lnTo>
                  <a:pt x="67856" y="509036"/>
                </a:lnTo>
                <a:lnTo>
                  <a:pt x="80827" y="513168"/>
                </a:lnTo>
                <a:lnTo>
                  <a:pt x="82478" y="513245"/>
                </a:lnTo>
                <a:lnTo>
                  <a:pt x="86314" y="513093"/>
                </a:lnTo>
                <a:lnTo>
                  <a:pt x="99333" y="508599"/>
                </a:lnTo>
                <a:lnTo>
                  <a:pt x="108889" y="498944"/>
                </a:lnTo>
                <a:lnTo>
                  <a:pt x="113251" y="485584"/>
                </a:lnTo>
                <a:lnTo>
                  <a:pt x="131297" y="261327"/>
                </a:lnTo>
                <a:lnTo>
                  <a:pt x="223135" y="261327"/>
                </a:lnTo>
                <a:lnTo>
                  <a:pt x="219229" y="179095"/>
                </a:lnTo>
                <a:lnTo>
                  <a:pt x="143438" y="179095"/>
                </a:lnTo>
                <a:lnTo>
                  <a:pt x="123372" y="144081"/>
                </a:lnTo>
                <a:lnTo>
                  <a:pt x="133958" y="61518"/>
                </a:lnTo>
                <a:close/>
              </a:path>
              <a:path w="288925" h="513715">
                <a:moveTo>
                  <a:pt x="223135" y="261327"/>
                </a:moveTo>
                <a:lnTo>
                  <a:pt x="155567" y="261327"/>
                </a:lnTo>
                <a:lnTo>
                  <a:pt x="174000" y="488644"/>
                </a:lnTo>
                <a:lnTo>
                  <a:pt x="179598" y="501340"/>
                </a:lnTo>
                <a:lnTo>
                  <a:pt x="190039" y="510026"/>
                </a:lnTo>
                <a:lnTo>
                  <a:pt x="203573" y="513245"/>
                </a:lnTo>
                <a:lnTo>
                  <a:pt x="205186" y="513206"/>
                </a:lnTo>
                <a:lnTo>
                  <a:pt x="212701" y="511856"/>
                </a:lnTo>
                <a:lnTo>
                  <a:pt x="224168" y="505111"/>
                </a:lnTo>
                <a:lnTo>
                  <a:pt x="231566" y="494221"/>
                </a:lnTo>
                <a:lnTo>
                  <a:pt x="233558" y="480771"/>
                </a:lnTo>
                <a:lnTo>
                  <a:pt x="223135" y="261327"/>
                </a:lnTo>
                <a:close/>
              </a:path>
              <a:path w="288925" h="513715">
                <a:moveTo>
                  <a:pt x="155567" y="261327"/>
                </a:moveTo>
                <a:lnTo>
                  <a:pt x="131297" y="261327"/>
                </a:lnTo>
                <a:lnTo>
                  <a:pt x="135006" y="262966"/>
                </a:lnTo>
                <a:lnTo>
                  <a:pt x="139120" y="263956"/>
                </a:lnTo>
                <a:lnTo>
                  <a:pt x="147744" y="263956"/>
                </a:lnTo>
                <a:lnTo>
                  <a:pt x="151808" y="262966"/>
                </a:lnTo>
                <a:lnTo>
                  <a:pt x="155567" y="261327"/>
                </a:lnTo>
                <a:close/>
              </a:path>
              <a:path w="288925" h="513715">
                <a:moveTo>
                  <a:pt x="116501" y="1345"/>
                </a:moveTo>
                <a:lnTo>
                  <a:pt x="67741" y="11019"/>
                </a:lnTo>
                <a:lnTo>
                  <a:pt x="32644" y="22377"/>
                </a:lnTo>
                <a:lnTo>
                  <a:pt x="31520" y="22999"/>
                </a:lnTo>
                <a:lnTo>
                  <a:pt x="29951" y="23825"/>
                </a:lnTo>
                <a:lnTo>
                  <a:pt x="28300" y="24587"/>
                </a:lnTo>
                <a:lnTo>
                  <a:pt x="26916" y="25819"/>
                </a:lnTo>
                <a:lnTo>
                  <a:pt x="25659" y="26873"/>
                </a:lnTo>
                <a:lnTo>
                  <a:pt x="24820" y="28181"/>
                </a:lnTo>
                <a:lnTo>
                  <a:pt x="23843" y="29463"/>
                </a:lnTo>
                <a:lnTo>
                  <a:pt x="22827" y="30695"/>
                </a:lnTo>
                <a:lnTo>
                  <a:pt x="21760" y="31851"/>
                </a:lnTo>
                <a:lnTo>
                  <a:pt x="20160" y="34937"/>
                </a:lnTo>
                <a:lnTo>
                  <a:pt x="19791" y="36702"/>
                </a:lnTo>
                <a:lnTo>
                  <a:pt x="19042" y="39674"/>
                </a:lnTo>
                <a:lnTo>
                  <a:pt x="18407" y="40678"/>
                </a:lnTo>
                <a:lnTo>
                  <a:pt x="18229" y="41909"/>
                </a:lnTo>
                <a:lnTo>
                  <a:pt x="0" y="234948"/>
                </a:lnTo>
                <a:lnTo>
                  <a:pt x="7940" y="245174"/>
                </a:lnTo>
                <a:lnTo>
                  <a:pt x="20312" y="250113"/>
                </a:lnTo>
                <a:lnTo>
                  <a:pt x="22230" y="250278"/>
                </a:lnTo>
                <a:lnTo>
                  <a:pt x="31798" y="248730"/>
                </a:lnTo>
                <a:lnTo>
                  <a:pt x="42732" y="240812"/>
                </a:lnTo>
                <a:lnTo>
                  <a:pt x="48011" y="227977"/>
                </a:lnTo>
                <a:lnTo>
                  <a:pt x="66273" y="63576"/>
                </a:lnTo>
                <a:lnTo>
                  <a:pt x="68420" y="62915"/>
                </a:lnTo>
                <a:lnTo>
                  <a:pt x="73233" y="61518"/>
                </a:lnTo>
                <a:lnTo>
                  <a:pt x="133958" y="61518"/>
                </a:lnTo>
                <a:lnTo>
                  <a:pt x="140238" y="12534"/>
                </a:lnTo>
                <a:lnTo>
                  <a:pt x="140086" y="12534"/>
                </a:lnTo>
                <a:lnTo>
                  <a:pt x="116501" y="1345"/>
                </a:lnTo>
                <a:close/>
              </a:path>
              <a:path w="288925" h="513715">
                <a:moveTo>
                  <a:pt x="270813" y="61518"/>
                </a:moveTo>
                <a:lnTo>
                  <a:pt x="213644" y="61518"/>
                </a:lnTo>
                <a:lnTo>
                  <a:pt x="216095" y="62255"/>
                </a:lnTo>
                <a:lnTo>
                  <a:pt x="218457" y="62915"/>
                </a:lnTo>
                <a:lnTo>
                  <a:pt x="220591" y="63576"/>
                </a:lnTo>
                <a:lnTo>
                  <a:pt x="241404" y="236543"/>
                </a:lnTo>
                <a:lnTo>
                  <a:pt x="250555" y="246507"/>
                </a:lnTo>
                <a:lnTo>
                  <a:pt x="263746" y="250278"/>
                </a:lnTo>
                <a:lnTo>
                  <a:pt x="265612" y="250240"/>
                </a:lnTo>
                <a:lnTo>
                  <a:pt x="278349" y="245602"/>
                </a:lnTo>
                <a:lnTo>
                  <a:pt x="286576" y="235605"/>
                </a:lnTo>
                <a:lnTo>
                  <a:pt x="288688" y="222427"/>
                </a:lnTo>
                <a:lnTo>
                  <a:pt x="270813" y="61518"/>
                </a:lnTo>
                <a:close/>
              </a:path>
              <a:path w="288925" h="513715">
                <a:moveTo>
                  <a:pt x="153090" y="0"/>
                </a:moveTo>
                <a:lnTo>
                  <a:pt x="146817" y="12572"/>
                </a:lnTo>
                <a:lnTo>
                  <a:pt x="146725" y="13443"/>
                </a:lnTo>
                <a:lnTo>
                  <a:pt x="163492" y="144081"/>
                </a:lnTo>
                <a:lnTo>
                  <a:pt x="143438" y="179095"/>
                </a:lnTo>
                <a:lnTo>
                  <a:pt x="219229" y="179095"/>
                </a:lnTo>
                <a:lnTo>
                  <a:pt x="213644" y="61518"/>
                </a:lnTo>
                <a:lnTo>
                  <a:pt x="270813" y="61518"/>
                </a:lnTo>
                <a:lnTo>
                  <a:pt x="268635" y="41909"/>
                </a:lnTo>
                <a:lnTo>
                  <a:pt x="268508" y="40614"/>
                </a:lnTo>
                <a:lnTo>
                  <a:pt x="267860" y="39573"/>
                </a:lnTo>
                <a:lnTo>
                  <a:pt x="267022" y="36626"/>
                </a:lnTo>
                <a:lnTo>
                  <a:pt x="266755" y="34937"/>
                </a:lnTo>
                <a:lnTo>
                  <a:pt x="265054" y="31610"/>
                </a:lnTo>
                <a:lnTo>
                  <a:pt x="263771" y="30200"/>
                </a:lnTo>
                <a:lnTo>
                  <a:pt x="262526" y="28714"/>
                </a:lnTo>
                <a:lnTo>
                  <a:pt x="261777" y="27787"/>
                </a:lnTo>
                <a:lnTo>
                  <a:pt x="261155" y="26784"/>
                </a:lnTo>
                <a:lnTo>
                  <a:pt x="258259" y="24206"/>
                </a:lnTo>
                <a:lnTo>
                  <a:pt x="256011" y="22999"/>
                </a:lnTo>
                <a:lnTo>
                  <a:pt x="253586" y="21932"/>
                </a:lnTo>
                <a:lnTo>
                  <a:pt x="253128" y="21704"/>
                </a:lnTo>
                <a:lnTo>
                  <a:pt x="252773" y="21310"/>
                </a:lnTo>
                <a:lnTo>
                  <a:pt x="251846" y="20993"/>
                </a:lnTo>
                <a:lnTo>
                  <a:pt x="250842" y="20599"/>
                </a:lnTo>
                <a:lnTo>
                  <a:pt x="200914" y="6733"/>
                </a:lnTo>
                <a:lnTo>
                  <a:pt x="169369" y="1389"/>
                </a:lnTo>
                <a:lnTo>
                  <a:pt x="153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6"/>
          <p:cNvSpPr/>
          <p:nvPr/>
        </p:nvSpPr>
        <p:spPr>
          <a:xfrm>
            <a:off x="4018231" y="2189944"/>
            <a:ext cx="211556" cy="112029"/>
          </a:xfrm>
          <a:custGeom>
            <a:avLst/>
            <a:gdLst/>
            <a:ahLst/>
            <a:cxnLst/>
            <a:rect l="l" t="t" r="r" b="b"/>
            <a:pathLst>
              <a:path w="288925" h="196214">
                <a:moveTo>
                  <a:pt x="272135" y="0"/>
                </a:moveTo>
                <a:lnTo>
                  <a:pt x="228904" y="21871"/>
                </a:lnTo>
                <a:lnTo>
                  <a:pt x="186444" y="44818"/>
                </a:lnTo>
                <a:lnTo>
                  <a:pt x="144807" y="68812"/>
                </a:lnTo>
                <a:lnTo>
                  <a:pt x="104043" y="93819"/>
                </a:lnTo>
                <a:lnTo>
                  <a:pt x="64204" y="119809"/>
                </a:lnTo>
                <a:lnTo>
                  <a:pt x="25341" y="146751"/>
                </a:lnTo>
                <a:lnTo>
                  <a:pt x="0" y="165227"/>
                </a:lnTo>
                <a:lnTo>
                  <a:pt x="22745" y="195795"/>
                </a:lnTo>
                <a:lnTo>
                  <a:pt x="35075" y="186716"/>
                </a:lnTo>
                <a:lnTo>
                  <a:pt x="47518" y="177734"/>
                </a:lnTo>
                <a:lnTo>
                  <a:pt x="85514" y="151394"/>
                </a:lnTo>
                <a:lnTo>
                  <a:pt x="124469" y="125982"/>
                </a:lnTo>
                <a:lnTo>
                  <a:pt x="164333" y="101529"/>
                </a:lnTo>
                <a:lnTo>
                  <a:pt x="205055" y="78065"/>
                </a:lnTo>
                <a:lnTo>
                  <a:pt x="246585" y="55621"/>
                </a:lnTo>
                <a:lnTo>
                  <a:pt x="288874" y="34226"/>
                </a:lnTo>
                <a:lnTo>
                  <a:pt x="272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7"/>
          <p:cNvSpPr/>
          <p:nvPr/>
        </p:nvSpPr>
        <p:spPr>
          <a:xfrm>
            <a:off x="5254453" y="2137295"/>
            <a:ext cx="225505" cy="83025"/>
          </a:xfrm>
          <a:custGeom>
            <a:avLst/>
            <a:gdLst/>
            <a:ahLst/>
            <a:cxnLst/>
            <a:rect l="l" t="t" r="r" b="b"/>
            <a:pathLst>
              <a:path w="307975" h="145414">
                <a:moveTo>
                  <a:pt x="20444" y="0"/>
                </a:moveTo>
                <a:lnTo>
                  <a:pt x="0" y="33426"/>
                </a:lnTo>
                <a:lnTo>
                  <a:pt x="24130" y="41380"/>
                </a:lnTo>
                <a:lnTo>
                  <a:pt x="79737" y="60986"/>
                </a:lnTo>
                <a:lnTo>
                  <a:pt x="134143" y="81081"/>
                </a:lnTo>
                <a:lnTo>
                  <a:pt x="187610" y="101747"/>
                </a:lnTo>
                <a:lnTo>
                  <a:pt x="240403" y="123070"/>
                </a:lnTo>
                <a:lnTo>
                  <a:pt x="292785" y="145135"/>
                </a:lnTo>
                <a:lnTo>
                  <a:pt x="307847" y="110134"/>
                </a:lnTo>
                <a:lnTo>
                  <a:pt x="254997" y="87868"/>
                </a:lnTo>
                <a:lnTo>
                  <a:pt x="202120" y="66486"/>
                </a:lnTo>
                <a:lnTo>
                  <a:pt x="149335" y="46032"/>
                </a:lnTo>
                <a:lnTo>
                  <a:pt x="96760" y="26551"/>
                </a:lnTo>
                <a:lnTo>
                  <a:pt x="44513" y="8090"/>
                </a:lnTo>
                <a:lnTo>
                  <a:pt x="20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/>
          <p:cNvSpPr/>
          <p:nvPr/>
        </p:nvSpPr>
        <p:spPr>
          <a:xfrm>
            <a:off x="5745873" y="4741817"/>
            <a:ext cx="67419" cy="180915"/>
          </a:xfrm>
          <a:custGeom>
            <a:avLst/>
            <a:gdLst/>
            <a:ahLst/>
            <a:cxnLst/>
            <a:rect l="l" t="t" r="r" b="b"/>
            <a:pathLst>
              <a:path w="92075" h="316865">
                <a:moveTo>
                  <a:pt x="36677" y="0"/>
                </a:moveTo>
                <a:lnTo>
                  <a:pt x="0" y="10325"/>
                </a:lnTo>
                <a:lnTo>
                  <a:pt x="4162" y="25401"/>
                </a:lnTo>
                <a:lnTo>
                  <a:pt x="8170" y="40516"/>
                </a:lnTo>
                <a:lnTo>
                  <a:pt x="19273" y="86063"/>
                </a:lnTo>
                <a:lnTo>
                  <a:pt x="28982" y="131872"/>
                </a:lnTo>
                <a:lnTo>
                  <a:pt x="37287" y="177884"/>
                </a:lnTo>
                <a:lnTo>
                  <a:pt x="44179" y="224042"/>
                </a:lnTo>
                <a:lnTo>
                  <a:pt x="49648" y="270286"/>
                </a:lnTo>
                <a:lnTo>
                  <a:pt x="53682" y="316560"/>
                </a:lnTo>
                <a:lnTo>
                  <a:pt x="91681" y="313829"/>
                </a:lnTo>
                <a:lnTo>
                  <a:pt x="87547" y="266403"/>
                </a:lnTo>
                <a:lnTo>
                  <a:pt x="81943" y="219010"/>
                </a:lnTo>
                <a:lnTo>
                  <a:pt x="74880" y="171708"/>
                </a:lnTo>
                <a:lnTo>
                  <a:pt x="66369" y="124557"/>
                </a:lnTo>
                <a:lnTo>
                  <a:pt x="56421" y="77614"/>
                </a:lnTo>
                <a:lnTo>
                  <a:pt x="45047" y="30939"/>
                </a:lnTo>
                <a:lnTo>
                  <a:pt x="40940" y="15450"/>
                </a:lnTo>
                <a:lnTo>
                  <a:pt x="36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/>
          <p:cNvSpPr/>
          <p:nvPr/>
        </p:nvSpPr>
        <p:spPr>
          <a:xfrm>
            <a:off x="5618848" y="4508693"/>
            <a:ext cx="125074" cy="171489"/>
          </a:xfrm>
          <a:custGeom>
            <a:avLst/>
            <a:gdLst/>
            <a:ahLst/>
            <a:cxnLst/>
            <a:rect l="l" t="t" r="r" b="b"/>
            <a:pathLst>
              <a:path w="170814" h="300354">
                <a:moveTo>
                  <a:pt x="32638" y="0"/>
                </a:moveTo>
                <a:lnTo>
                  <a:pt x="0" y="19646"/>
                </a:lnTo>
                <a:lnTo>
                  <a:pt x="8055" y="33181"/>
                </a:lnTo>
                <a:lnTo>
                  <a:pt x="15979" y="46779"/>
                </a:lnTo>
                <a:lnTo>
                  <a:pt x="38949" y="87933"/>
                </a:lnTo>
                <a:lnTo>
                  <a:pt x="60698" y="129582"/>
                </a:lnTo>
                <a:lnTo>
                  <a:pt x="81202" y="171675"/>
                </a:lnTo>
                <a:lnTo>
                  <a:pt x="100432" y="214158"/>
                </a:lnTo>
                <a:lnTo>
                  <a:pt x="118366" y="256976"/>
                </a:lnTo>
                <a:lnTo>
                  <a:pt x="134975" y="300075"/>
                </a:lnTo>
                <a:lnTo>
                  <a:pt x="170713" y="286905"/>
                </a:lnTo>
                <a:lnTo>
                  <a:pt x="153671" y="242669"/>
                </a:lnTo>
                <a:lnTo>
                  <a:pt x="135378" y="198981"/>
                </a:lnTo>
                <a:lnTo>
                  <a:pt x="115705" y="155515"/>
                </a:lnTo>
                <a:lnTo>
                  <a:pt x="94732" y="112453"/>
                </a:lnTo>
                <a:lnTo>
                  <a:pt x="72483" y="69848"/>
                </a:lnTo>
                <a:lnTo>
                  <a:pt x="48985" y="27753"/>
                </a:lnTo>
                <a:lnTo>
                  <a:pt x="40879" y="13844"/>
                </a:lnTo>
                <a:lnTo>
                  <a:pt x="32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0"/>
          <p:cNvSpPr/>
          <p:nvPr/>
        </p:nvSpPr>
        <p:spPr>
          <a:xfrm>
            <a:off x="5552740" y="2229736"/>
            <a:ext cx="218531" cy="101153"/>
          </a:xfrm>
          <a:custGeom>
            <a:avLst/>
            <a:gdLst/>
            <a:ahLst/>
            <a:cxnLst/>
            <a:rect l="l" t="t" r="r" b="b"/>
            <a:pathLst>
              <a:path w="298450" h="177164">
                <a:moveTo>
                  <a:pt x="16090" y="0"/>
                </a:moveTo>
                <a:lnTo>
                  <a:pt x="0" y="34543"/>
                </a:lnTo>
                <a:lnTo>
                  <a:pt x="55041" y="60656"/>
                </a:lnTo>
                <a:lnTo>
                  <a:pt x="110687" y="87987"/>
                </a:lnTo>
                <a:lnTo>
                  <a:pt x="166813" y="116474"/>
                </a:lnTo>
                <a:lnTo>
                  <a:pt x="223291" y="146052"/>
                </a:lnTo>
                <a:lnTo>
                  <a:pt x="279996" y="176656"/>
                </a:lnTo>
                <a:lnTo>
                  <a:pt x="298297" y="143243"/>
                </a:lnTo>
                <a:lnTo>
                  <a:pt x="241157" y="112398"/>
                </a:lnTo>
                <a:lnTo>
                  <a:pt x="184242" y="82589"/>
                </a:lnTo>
                <a:lnTo>
                  <a:pt x="127676" y="53878"/>
                </a:lnTo>
                <a:lnTo>
                  <a:pt x="71584" y="26327"/>
                </a:lnTo>
                <a:lnTo>
                  <a:pt x="16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1"/>
          <p:cNvSpPr/>
          <p:nvPr/>
        </p:nvSpPr>
        <p:spPr>
          <a:xfrm>
            <a:off x="7873606" y="1443995"/>
            <a:ext cx="57190" cy="180552"/>
          </a:xfrm>
          <a:custGeom>
            <a:avLst/>
            <a:gdLst/>
            <a:ahLst/>
            <a:cxnLst/>
            <a:rect l="l" t="t" r="r" b="b"/>
            <a:pathLst>
              <a:path w="78104" h="316230">
                <a:moveTo>
                  <a:pt x="37435" y="0"/>
                </a:moveTo>
                <a:lnTo>
                  <a:pt x="0" y="7176"/>
                </a:lnTo>
                <a:lnTo>
                  <a:pt x="2644" y="19484"/>
                </a:lnTo>
                <a:lnTo>
                  <a:pt x="5213" y="31880"/>
                </a:lnTo>
                <a:lnTo>
                  <a:pt x="12484" y="69730"/>
                </a:lnTo>
                <a:lnTo>
                  <a:pt x="19063" y="108495"/>
                </a:lnTo>
                <a:lnTo>
                  <a:pt x="24813" y="147388"/>
                </a:lnTo>
                <a:lnTo>
                  <a:pt x="29730" y="186360"/>
                </a:lnTo>
                <a:lnTo>
                  <a:pt x="33807" y="225364"/>
                </a:lnTo>
                <a:lnTo>
                  <a:pt x="37037" y="264350"/>
                </a:lnTo>
                <a:lnTo>
                  <a:pt x="39415" y="303268"/>
                </a:lnTo>
                <a:lnTo>
                  <a:pt x="40017" y="316218"/>
                </a:lnTo>
                <a:lnTo>
                  <a:pt x="78105" y="314580"/>
                </a:lnTo>
                <a:lnTo>
                  <a:pt x="75964" y="274881"/>
                </a:lnTo>
                <a:lnTo>
                  <a:pt x="72951" y="235097"/>
                </a:lnTo>
                <a:lnTo>
                  <a:pt x="69072" y="195279"/>
                </a:lnTo>
                <a:lnTo>
                  <a:pt x="64333" y="155477"/>
                </a:lnTo>
                <a:lnTo>
                  <a:pt x="58740" y="115740"/>
                </a:lnTo>
                <a:lnTo>
                  <a:pt x="52298" y="76121"/>
                </a:lnTo>
                <a:lnTo>
                  <a:pt x="45126" y="37206"/>
                </a:lnTo>
                <a:lnTo>
                  <a:pt x="40078" y="12309"/>
                </a:lnTo>
                <a:lnTo>
                  <a:pt x="37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42"/>
          <p:cNvSpPr/>
          <p:nvPr/>
        </p:nvSpPr>
        <p:spPr>
          <a:xfrm>
            <a:off x="7675137" y="1088008"/>
            <a:ext cx="67884" cy="64535"/>
          </a:xfrm>
          <a:custGeom>
            <a:avLst/>
            <a:gdLst/>
            <a:ahLst/>
            <a:cxnLst/>
            <a:rect l="l" t="t" r="r" b="b"/>
            <a:pathLst>
              <a:path w="92709" h="113030">
                <a:moveTo>
                  <a:pt x="0" y="0"/>
                </a:moveTo>
                <a:lnTo>
                  <a:pt x="22512" y="45408"/>
                </a:lnTo>
                <a:lnTo>
                  <a:pt x="40315" y="79122"/>
                </a:lnTo>
                <a:lnTo>
                  <a:pt x="59056" y="112429"/>
                </a:lnTo>
                <a:lnTo>
                  <a:pt x="92532" y="94183"/>
                </a:lnTo>
                <a:lnTo>
                  <a:pt x="86187" y="83181"/>
                </a:lnTo>
                <a:lnTo>
                  <a:pt x="79953" y="72115"/>
                </a:lnTo>
                <a:lnTo>
                  <a:pt x="61865" y="38567"/>
                </a:lnTo>
                <a:lnTo>
                  <a:pt x="44597" y="45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43"/>
          <p:cNvSpPr/>
          <p:nvPr/>
        </p:nvSpPr>
        <p:spPr>
          <a:xfrm>
            <a:off x="3691364" y="5666451"/>
            <a:ext cx="217601" cy="102966"/>
          </a:xfrm>
          <a:custGeom>
            <a:avLst/>
            <a:gdLst/>
            <a:ahLst/>
            <a:cxnLst/>
            <a:rect l="l" t="t" r="r" b="b"/>
            <a:pathLst>
              <a:path w="297179" h="180340">
                <a:moveTo>
                  <a:pt x="17995" y="0"/>
                </a:moveTo>
                <a:lnTo>
                  <a:pt x="0" y="33591"/>
                </a:lnTo>
                <a:lnTo>
                  <a:pt x="178159" y="127861"/>
                </a:lnTo>
                <a:lnTo>
                  <a:pt x="279984" y="179768"/>
                </a:lnTo>
                <a:lnTo>
                  <a:pt x="297002" y="145681"/>
                </a:lnTo>
                <a:lnTo>
                  <a:pt x="195597" y="93983"/>
                </a:lnTo>
                <a:lnTo>
                  <a:pt x="17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44"/>
          <p:cNvSpPr/>
          <p:nvPr/>
        </p:nvSpPr>
        <p:spPr>
          <a:xfrm>
            <a:off x="3979764" y="5780942"/>
            <a:ext cx="223645" cy="89914"/>
          </a:xfrm>
          <a:custGeom>
            <a:avLst/>
            <a:gdLst/>
            <a:ahLst/>
            <a:cxnLst/>
            <a:rect l="l" t="t" r="r" b="b"/>
            <a:pathLst>
              <a:path w="305435" h="157479">
                <a:moveTo>
                  <a:pt x="16192" y="0"/>
                </a:moveTo>
                <a:lnTo>
                  <a:pt x="0" y="34480"/>
                </a:lnTo>
                <a:lnTo>
                  <a:pt x="15619" y="41779"/>
                </a:lnTo>
                <a:lnTo>
                  <a:pt x="76834" y="69653"/>
                </a:lnTo>
                <a:lnTo>
                  <a:pt x="121536" y="89219"/>
                </a:lnTo>
                <a:lnTo>
                  <a:pt x="165322" y="107687"/>
                </a:lnTo>
                <a:lnTo>
                  <a:pt x="208303" y="125105"/>
                </a:lnTo>
                <a:lnTo>
                  <a:pt x="250589" y="141517"/>
                </a:lnTo>
                <a:lnTo>
                  <a:pt x="292290" y="156972"/>
                </a:lnTo>
                <a:lnTo>
                  <a:pt x="305244" y="121158"/>
                </a:lnTo>
                <a:lnTo>
                  <a:pt x="264043" y="105883"/>
                </a:lnTo>
                <a:lnTo>
                  <a:pt x="222250" y="89656"/>
                </a:lnTo>
                <a:lnTo>
                  <a:pt x="179757" y="72431"/>
                </a:lnTo>
                <a:lnTo>
                  <a:pt x="136455" y="54163"/>
                </a:lnTo>
                <a:lnTo>
                  <a:pt x="92233" y="34806"/>
                </a:lnTo>
                <a:lnTo>
                  <a:pt x="31653" y="7223"/>
                </a:lnTo>
                <a:lnTo>
                  <a:pt x="16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45"/>
          <p:cNvSpPr/>
          <p:nvPr/>
        </p:nvSpPr>
        <p:spPr>
          <a:xfrm>
            <a:off x="3595520" y="3019752"/>
            <a:ext cx="71604" cy="180552"/>
          </a:xfrm>
          <a:custGeom>
            <a:avLst/>
            <a:gdLst/>
            <a:ahLst/>
            <a:cxnLst/>
            <a:rect l="l" t="t" r="r" b="b"/>
            <a:pathLst>
              <a:path w="97789" h="316229">
                <a:moveTo>
                  <a:pt x="37934" y="0"/>
                </a:moveTo>
                <a:lnTo>
                  <a:pt x="0" y="3555"/>
                </a:lnTo>
                <a:lnTo>
                  <a:pt x="1548" y="19218"/>
                </a:lnTo>
                <a:lnTo>
                  <a:pt x="3256" y="34891"/>
                </a:lnTo>
                <a:lnTo>
                  <a:pt x="9330" y="81948"/>
                </a:lnTo>
                <a:lnTo>
                  <a:pt x="16821" y="129015"/>
                </a:lnTo>
                <a:lnTo>
                  <a:pt x="25717" y="176034"/>
                </a:lnTo>
                <a:lnTo>
                  <a:pt x="36006" y="222945"/>
                </a:lnTo>
                <a:lnTo>
                  <a:pt x="47677" y="269688"/>
                </a:lnTo>
                <a:lnTo>
                  <a:pt x="60718" y="316204"/>
                </a:lnTo>
                <a:lnTo>
                  <a:pt x="97256" y="305409"/>
                </a:lnTo>
                <a:lnTo>
                  <a:pt x="92861" y="290286"/>
                </a:lnTo>
                <a:lnTo>
                  <a:pt x="88613" y="275134"/>
                </a:lnTo>
                <a:lnTo>
                  <a:pt x="76762" y="229530"/>
                </a:lnTo>
                <a:lnTo>
                  <a:pt x="66258" y="183748"/>
                </a:lnTo>
                <a:lnTo>
                  <a:pt x="57111" y="137846"/>
                </a:lnTo>
                <a:lnTo>
                  <a:pt x="49334" y="91882"/>
                </a:lnTo>
                <a:lnTo>
                  <a:pt x="42938" y="45914"/>
                </a:lnTo>
                <a:lnTo>
                  <a:pt x="39447" y="15295"/>
                </a:lnTo>
                <a:lnTo>
                  <a:pt x="37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46"/>
          <p:cNvSpPr/>
          <p:nvPr/>
        </p:nvSpPr>
        <p:spPr>
          <a:xfrm>
            <a:off x="1536530" y="6433431"/>
            <a:ext cx="67884" cy="180915"/>
          </a:xfrm>
          <a:custGeom>
            <a:avLst/>
            <a:gdLst/>
            <a:ahLst/>
            <a:cxnLst/>
            <a:rect l="l" t="t" r="r" b="b"/>
            <a:pathLst>
              <a:path w="92709" h="316865">
                <a:moveTo>
                  <a:pt x="37934" y="0"/>
                </a:moveTo>
                <a:lnTo>
                  <a:pt x="0" y="3467"/>
                </a:lnTo>
                <a:lnTo>
                  <a:pt x="1460" y="18716"/>
                </a:lnTo>
                <a:lnTo>
                  <a:pt x="3061" y="34022"/>
                </a:lnTo>
                <a:lnTo>
                  <a:pt x="8700" y="80252"/>
                </a:lnTo>
                <a:lnTo>
                  <a:pt x="15584" y="126906"/>
                </a:lnTo>
                <a:lnTo>
                  <a:pt x="23704" y="173924"/>
                </a:lnTo>
                <a:lnTo>
                  <a:pt x="33049" y="221248"/>
                </a:lnTo>
                <a:lnTo>
                  <a:pt x="43608" y="268817"/>
                </a:lnTo>
                <a:lnTo>
                  <a:pt x="55372" y="316572"/>
                </a:lnTo>
                <a:lnTo>
                  <a:pt x="92252" y="307047"/>
                </a:lnTo>
                <a:lnTo>
                  <a:pt x="88275" y="291408"/>
                </a:lnTo>
                <a:lnTo>
                  <a:pt x="84428" y="275786"/>
                </a:lnTo>
                <a:lnTo>
                  <a:pt x="73675" y="229046"/>
                </a:lnTo>
                <a:lnTo>
                  <a:pt x="64109" y="182540"/>
                </a:lnTo>
                <a:lnTo>
                  <a:pt x="55742" y="136326"/>
                </a:lnTo>
                <a:lnTo>
                  <a:pt x="48584" y="90459"/>
                </a:lnTo>
                <a:lnTo>
                  <a:pt x="42644" y="44998"/>
                </a:lnTo>
                <a:lnTo>
                  <a:pt x="39367" y="14944"/>
                </a:lnTo>
                <a:lnTo>
                  <a:pt x="37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47"/>
          <p:cNvSpPr/>
          <p:nvPr/>
        </p:nvSpPr>
        <p:spPr>
          <a:xfrm>
            <a:off x="4894840" y="4023143"/>
            <a:ext cx="216206" cy="105866"/>
          </a:xfrm>
          <a:custGeom>
            <a:avLst/>
            <a:gdLst/>
            <a:ahLst/>
            <a:cxnLst/>
            <a:rect l="l" t="t" r="r" b="b"/>
            <a:pathLst>
              <a:path w="295275" h="185420">
                <a:moveTo>
                  <a:pt x="17259" y="0"/>
                </a:moveTo>
                <a:lnTo>
                  <a:pt x="0" y="33959"/>
                </a:lnTo>
                <a:lnTo>
                  <a:pt x="15509" y="41877"/>
                </a:lnTo>
                <a:lnTo>
                  <a:pt x="90013" y="80759"/>
                </a:lnTo>
                <a:lnTo>
                  <a:pt x="146191" y="111140"/>
                </a:lnTo>
                <a:lnTo>
                  <a:pt x="199590" y="141025"/>
                </a:lnTo>
                <a:lnTo>
                  <a:pt x="237965" y="163194"/>
                </a:lnTo>
                <a:lnTo>
                  <a:pt x="275018" y="185216"/>
                </a:lnTo>
                <a:lnTo>
                  <a:pt x="294690" y="152603"/>
                </a:lnTo>
                <a:lnTo>
                  <a:pt x="257278" y="130362"/>
                </a:lnTo>
                <a:lnTo>
                  <a:pt x="218547" y="107984"/>
                </a:lnTo>
                <a:lnTo>
                  <a:pt x="164671" y="77830"/>
                </a:lnTo>
                <a:lnTo>
                  <a:pt x="108012" y="47187"/>
                </a:lnTo>
                <a:lnTo>
                  <a:pt x="32894" y="7982"/>
                </a:lnTo>
                <a:lnTo>
                  <a:pt x="172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48"/>
          <p:cNvSpPr/>
          <p:nvPr/>
        </p:nvSpPr>
        <p:spPr>
          <a:xfrm>
            <a:off x="1602848" y="6677331"/>
            <a:ext cx="108800" cy="175839"/>
          </a:xfrm>
          <a:custGeom>
            <a:avLst/>
            <a:gdLst/>
            <a:ahLst/>
            <a:cxnLst/>
            <a:rect l="l" t="t" r="r" b="b"/>
            <a:pathLst>
              <a:path w="148590" h="307975">
                <a:moveTo>
                  <a:pt x="36322" y="0"/>
                </a:moveTo>
                <a:lnTo>
                  <a:pt x="0" y="11531"/>
                </a:lnTo>
                <a:lnTo>
                  <a:pt x="4632" y="25963"/>
                </a:lnTo>
                <a:lnTo>
                  <a:pt x="9380" y="40448"/>
                </a:lnTo>
                <a:lnTo>
                  <a:pt x="24314" y="84193"/>
                </a:lnTo>
                <a:lnTo>
                  <a:pt x="40265" y="128332"/>
                </a:lnTo>
                <a:lnTo>
                  <a:pt x="57209" y="172810"/>
                </a:lnTo>
                <a:lnTo>
                  <a:pt x="75127" y="217571"/>
                </a:lnTo>
                <a:lnTo>
                  <a:pt x="93995" y="262560"/>
                </a:lnTo>
                <a:lnTo>
                  <a:pt x="113792" y="307720"/>
                </a:lnTo>
                <a:lnTo>
                  <a:pt x="148564" y="292138"/>
                </a:lnTo>
                <a:lnTo>
                  <a:pt x="141950" y="277267"/>
                </a:lnTo>
                <a:lnTo>
                  <a:pt x="135437" y="262411"/>
                </a:lnTo>
                <a:lnTo>
                  <a:pt x="116510" y="217957"/>
                </a:lnTo>
                <a:lnTo>
                  <a:pt x="98517" y="173716"/>
                </a:lnTo>
                <a:lnTo>
                  <a:pt x="81480" y="129744"/>
                </a:lnTo>
                <a:lnTo>
                  <a:pt x="65421" y="86097"/>
                </a:lnTo>
                <a:lnTo>
                  <a:pt x="50361" y="42830"/>
                </a:lnTo>
                <a:lnTo>
                  <a:pt x="40887" y="14224"/>
                </a:lnTo>
                <a:lnTo>
                  <a:pt x="363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49"/>
          <p:cNvSpPr/>
          <p:nvPr/>
        </p:nvSpPr>
        <p:spPr>
          <a:xfrm>
            <a:off x="3669669" y="3261630"/>
            <a:ext cx="124144" cy="171851"/>
          </a:xfrm>
          <a:custGeom>
            <a:avLst/>
            <a:gdLst/>
            <a:ahLst/>
            <a:cxnLst/>
            <a:rect l="l" t="t" r="r" b="b"/>
            <a:pathLst>
              <a:path w="169545" h="300989">
                <a:moveTo>
                  <a:pt x="35699" y="0"/>
                </a:moveTo>
                <a:lnTo>
                  <a:pt x="0" y="13335"/>
                </a:lnTo>
                <a:lnTo>
                  <a:pt x="5813" y="28698"/>
                </a:lnTo>
                <a:lnTo>
                  <a:pt x="11738" y="43968"/>
                </a:lnTo>
                <a:lnTo>
                  <a:pt x="30178" y="89197"/>
                </a:lnTo>
                <a:lnTo>
                  <a:pt x="49594" y="133512"/>
                </a:lnTo>
                <a:lnTo>
                  <a:pt x="69958" y="176857"/>
                </a:lnTo>
                <a:lnTo>
                  <a:pt x="91246" y="219179"/>
                </a:lnTo>
                <a:lnTo>
                  <a:pt x="113430" y="260422"/>
                </a:lnTo>
                <a:lnTo>
                  <a:pt x="136486" y="300532"/>
                </a:lnTo>
                <a:lnTo>
                  <a:pt x="169240" y="281076"/>
                </a:lnTo>
                <a:lnTo>
                  <a:pt x="161631" y="268128"/>
                </a:lnTo>
                <a:lnTo>
                  <a:pt x="154115" y="255051"/>
                </a:lnTo>
                <a:lnTo>
                  <a:pt x="132131" y="215073"/>
                </a:lnTo>
                <a:lnTo>
                  <a:pt x="111012" y="174012"/>
                </a:lnTo>
                <a:lnTo>
                  <a:pt x="90784" y="131921"/>
                </a:lnTo>
                <a:lnTo>
                  <a:pt x="71472" y="88853"/>
                </a:lnTo>
                <a:lnTo>
                  <a:pt x="53102" y="44862"/>
                </a:lnTo>
                <a:lnTo>
                  <a:pt x="41391" y="15047"/>
                </a:lnTo>
                <a:lnTo>
                  <a:pt x="35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50"/>
          <p:cNvSpPr/>
          <p:nvPr/>
        </p:nvSpPr>
        <p:spPr>
          <a:xfrm>
            <a:off x="5837960" y="2346941"/>
            <a:ext cx="212021" cy="109129"/>
          </a:xfrm>
          <a:custGeom>
            <a:avLst/>
            <a:gdLst/>
            <a:ahLst/>
            <a:cxnLst/>
            <a:rect l="l" t="t" r="r" b="b"/>
            <a:pathLst>
              <a:path w="289559" h="191135">
                <a:moveTo>
                  <a:pt x="19050" y="0"/>
                </a:moveTo>
                <a:lnTo>
                  <a:pt x="0" y="33007"/>
                </a:lnTo>
                <a:lnTo>
                  <a:pt x="10600" y="39137"/>
                </a:lnTo>
                <a:lnTo>
                  <a:pt x="85924" y="83521"/>
                </a:lnTo>
                <a:lnTo>
                  <a:pt x="151701" y="123407"/>
                </a:lnTo>
                <a:lnTo>
                  <a:pt x="231980" y="172831"/>
                </a:lnTo>
                <a:lnTo>
                  <a:pt x="262039" y="190681"/>
                </a:lnTo>
                <a:lnTo>
                  <a:pt x="289293" y="162458"/>
                </a:lnTo>
                <a:lnTo>
                  <a:pt x="256660" y="143233"/>
                </a:lnTo>
                <a:lnTo>
                  <a:pt x="223970" y="123343"/>
                </a:lnTo>
                <a:lnTo>
                  <a:pt x="132278" y="66981"/>
                </a:lnTo>
                <a:lnTo>
                  <a:pt x="68459" y="28835"/>
                </a:lnTo>
                <a:lnTo>
                  <a:pt x="19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1"/>
          <p:cNvSpPr/>
          <p:nvPr/>
        </p:nvSpPr>
        <p:spPr>
          <a:xfrm>
            <a:off x="3107444" y="5456129"/>
            <a:ext cx="225970" cy="83388"/>
          </a:xfrm>
          <a:custGeom>
            <a:avLst/>
            <a:gdLst/>
            <a:ahLst/>
            <a:cxnLst/>
            <a:rect l="l" t="t" r="r" b="b"/>
            <a:pathLst>
              <a:path w="308610" h="146050">
                <a:moveTo>
                  <a:pt x="10820" y="0"/>
                </a:moveTo>
                <a:lnTo>
                  <a:pt x="0" y="36537"/>
                </a:lnTo>
                <a:lnTo>
                  <a:pt x="13990" y="40738"/>
                </a:lnTo>
                <a:lnTo>
                  <a:pt x="42109" y="49507"/>
                </a:lnTo>
                <a:lnTo>
                  <a:pt x="99018" y="68565"/>
                </a:lnTo>
                <a:lnTo>
                  <a:pt x="157037" y="89727"/>
                </a:lnTo>
                <a:lnTo>
                  <a:pt x="216430" y="113092"/>
                </a:lnTo>
                <a:lnTo>
                  <a:pt x="293001" y="145542"/>
                </a:lnTo>
                <a:lnTo>
                  <a:pt x="308343" y="110667"/>
                </a:lnTo>
                <a:lnTo>
                  <a:pt x="261397" y="90466"/>
                </a:lnTo>
                <a:lnTo>
                  <a:pt x="200327" y="65601"/>
                </a:lnTo>
                <a:lnTo>
                  <a:pt x="140757" y="43012"/>
                </a:lnTo>
                <a:lnTo>
                  <a:pt x="82418" y="22601"/>
                </a:lnTo>
                <a:lnTo>
                  <a:pt x="25044" y="4269"/>
                </a:lnTo>
                <a:lnTo>
                  <a:pt x="10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52"/>
          <p:cNvSpPr/>
          <p:nvPr/>
        </p:nvSpPr>
        <p:spPr>
          <a:xfrm>
            <a:off x="6741619" y="2589682"/>
            <a:ext cx="232944" cy="36618"/>
          </a:xfrm>
          <a:custGeom>
            <a:avLst/>
            <a:gdLst/>
            <a:ahLst/>
            <a:cxnLst/>
            <a:rect l="l" t="t" r="r" b="b"/>
            <a:pathLst>
              <a:path w="318134" h="64135">
                <a:moveTo>
                  <a:pt x="812" y="25501"/>
                </a:moveTo>
                <a:lnTo>
                  <a:pt x="0" y="63588"/>
                </a:lnTo>
                <a:lnTo>
                  <a:pt x="12698" y="63816"/>
                </a:lnTo>
                <a:lnTo>
                  <a:pt x="41005" y="63871"/>
                </a:lnTo>
                <a:lnTo>
                  <a:pt x="71827" y="63341"/>
                </a:lnTo>
                <a:lnTo>
                  <a:pt x="132037" y="60680"/>
                </a:lnTo>
                <a:lnTo>
                  <a:pt x="190570" y="55895"/>
                </a:lnTo>
                <a:lnTo>
                  <a:pt x="247702" y="48997"/>
                </a:lnTo>
                <a:lnTo>
                  <a:pt x="289801" y="42447"/>
                </a:lnTo>
                <a:lnTo>
                  <a:pt x="317576" y="37426"/>
                </a:lnTo>
                <a:lnTo>
                  <a:pt x="315354" y="25779"/>
                </a:lnTo>
                <a:lnTo>
                  <a:pt x="47889" y="25779"/>
                </a:lnTo>
                <a:lnTo>
                  <a:pt x="16511" y="25755"/>
                </a:lnTo>
                <a:lnTo>
                  <a:pt x="812" y="25501"/>
                </a:lnTo>
                <a:close/>
              </a:path>
              <a:path w="318134" h="64135">
                <a:moveTo>
                  <a:pt x="310438" y="0"/>
                </a:moveTo>
                <a:lnTo>
                  <a:pt x="264965" y="7912"/>
                </a:lnTo>
                <a:lnTo>
                  <a:pt x="219030" y="14387"/>
                </a:lnTo>
                <a:lnTo>
                  <a:pt x="172709" y="19422"/>
                </a:lnTo>
                <a:lnTo>
                  <a:pt x="126081" y="23013"/>
                </a:lnTo>
                <a:lnTo>
                  <a:pt x="79220" y="25156"/>
                </a:lnTo>
                <a:lnTo>
                  <a:pt x="47889" y="25779"/>
                </a:lnTo>
                <a:lnTo>
                  <a:pt x="315354" y="25779"/>
                </a:lnTo>
                <a:lnTo>
                  <a:pt x="310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53"/>
          <p:cNvSpPr/>
          <p:nvPr/>
        </p:nvSpPr>
        <p:spPr>
          <a:xfrm>
            <a:off x="6419604" y="2566384"/>
            <a:ext cx="231549" cy="55471"/>
          </a:xfrm>
          <a:custGeom>
            <a:avLst/>
            <a:gdLst/>
            <a:ahLst/>
            <a:cxnLst/>
            <a:rect l="l" t="t" r="r" b="b"/>
            <a:pathLst>
              <a:path w="316229" h="97155">
                <a:moveTo>
                  <a:pt x="10337" y="0"/>
                </a:moveTo>
                <a:lnTo>
                  <a:pt x="0" y="36677"/>
                </a:lnTo>
                <a:lnTo>
                  <a:pt x="62858" y="53280"/>
                </a:lnTo>
                <a:lnTo>
                  <a:pt x="125672" y="67605"/>
                </a:lnTo>
                <a:lnTo>
                  <a:pt x="188303" y="79626"/>
                </a:lnTo>
                <a:lnTo>
                  <a:pt x="250611" y="89316"/>
                </a:lnTo>
                <a:lnTo>
                  <a:pt x="312458" y="96647"/>
                </a:lnTo>
                <a:lnTo>
                  <a:pt x="316230" y="58737"/>
                </a:lnTo>
                <a:lnTo>
                  <a:pt x="286042" y="55439"/>
                </a:lnTo>
                <a:lnTo>
                  <a:pt x="255720" y="51560"/>
                </a:lnTo>
                <a:lnTo>
                  <a:pt x="194741" y="42072"/>
                </a:lnTo>
                <a:lnTo>
                  <a:pt x="133426" y="30298"/>
                </a:lnTo>
                <a:lnTo>
                  <a:pt x="71913" y="16265"/>
                </a:lnTo>
                <a:lnTo>
                  <a:pt x="41125" y="8410"/>
                </a:lnTo>
                <a:lnTo>
                  <a:pt x="10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54"/>
          <p:cNvSpPr/>
          <p:nvPr/>
        </p:nvSpPr>
        <p:spPr>
          <a:xfrm>
            <a:off x="5761832" y="4993622"/>
            <a:ext cx="54400" cy="181278"/>
          </a:xfrm>
          <a:custGeom>
            <a:avLst/>
            <a:gdLst/>
            <a:ahLst/>
            <a:cxnLst/>
            <a:rect l="l" t="t" r="r" b="b"/>
            <a:pathLst>
              <a:path w="74295" h="317500">
                <a:moveTo>
                  <a:pt x="35636" y="0"/>
                </a:moveTo>
                <a:lnTo>
                  <a:pt x="34386" y="46634"/>
                </a:lnTo>
                <a:lnTo>
                  <a:pt x="31680" y="93241"/>
                </a:lnTo>
                <a:lnTo>
                  <a:pt x="27524" y="139764"/>
                </a:lnTo>
                <a:lnTo>
                  <a:pt x="21927" y="186144"/>
                </a:lnTo>
                <a:lnTo>
                  <a:pt x="14894" y="232323"/>
                </a:lnTo>
                <a:lnTo>
                  <a:pt x="6432" y="278244"/>
                </a:lnTo>
                <a:lnTo>
                  <a:pt x="0" y="308686"/>
                </a:lnTo>
                <a:lnTo>
                  <a:pt x="37185" y="316941"/>
                </a:lnTo>
                <a:lnTo>
                  <a:pt x="46835" y="270069"/>
                </a:lnTo>
                <a:lnTo>
                  <a:pt x="55025" y="222890"/>
                </a:lnTo>
                <a:lnTo>
                  <a:pt x="61748" y="175463"/>
                </a:lnTo>
                <a:lnTo>
                  <a:pt x="66996" y="127850"/>
                </a:lnTo>
                <a:lnTo>
                  <a:pt x="70764" y="80111"/>
                </a:lnTo>
                <a:lnTo>
                  <a:pt x="73078" y="31089"/>
                </a:lnTo>
                <a:lnTo>
                  <a:pt x="73736" y="431"/>
                </a:lnTo>
                <a:lnTo>
                  <a:pt x="35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55"/>
          <p:cNvSpPr/>
          <p:nvPr/>
        </p:nvSpPr>
        <p:spPr>
          <a:xfrm>
            <a:off x="5649080" y="5238539"/>
            <a:ext cx="116240" cy="174026"/>
          </a:xfrm>
          <a:custGeom>
            <a:avLst/>
            <a:gdLst/>
            <a:ahLst/>
            <a:cxnLst/>
            <a:rect l="l" t="t" r="r" b="b"/>
            <a:pathLst>
              <a:path w="158750" h="304800">
                <a:moveTo>
                  <a:pt x="121983" y="0"/>
                </a:moveTo>
                <a:lnTo>
                  <a:pt x="107515" y="44163"/>
                </a:lnTo>
                <a:lnTo>
                  <a:pt x="91660" y="87957"/>
                </a:lnTo>
                <a:lnTo>
                  <a:pt x="74441" y="131328"/>
                </a:lnTo>
                <a:lnTo>
                  <a:pt x="55880" y="174222"/>
                </a:lnTo>
                <a:lnTo>
                  <a:pt x="36001" y="216587"/>
                </a:lnTo>
                <a:lnTo>
                  <a:pt x="14825" y="258371"/>
                </a:lnTo>
                <a:lnTo>
                  <a:pt x="0" y="285876"/>
                </a:lnTo>
                <a:lnTo>
                  <a:pt x="33362" y="304279"/>
                </a:lnTo>
                <a:lnTo>
                  <a:pt x="55930" y="261896"/>
                </a:lnTo>
                <a:lnTo>
                  <a:pt x="77188" y="218874"/>
                </a:lnTo>
                <a:lnTo>
                  <a:pt x="97112" y="175271"/>
                </a:lnTo>
                <a:lnTo>
                  <a:pt x="115680" y="131141"/>
                </a:lnTo>
                <a:lnTo>
                  <a:pt x="132868" y="86541"/>
                </a:lnTo>
                <a:lnTo>
                  <a:pt x="148651" y="41527"/>
                </a:lnTo>
                <a:lnTo>
                  <a:pt x="158381" y="11315"/>
                </a:lnTo>
                <a:lnTo>
                  <a:pt x="121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56"/>
          <p:cNvSpPr/>
          <p:nvPr/>
        </p:nvSpPr>
        <p:spPr>
          <a:xfrm>
            <a:off x="7348384" y="2362090"/>
            <a:ext cx="197607" cy="127619"/>
          </a:xfrm>
          <a:custGeom>
            <a:avLst/>
            <a:gdLst/>
            <a:ahLst/>
            <a:cxnLst/>
            <a:rect l="l" t="t" r="r" b="b"/>
            <a:pathLst>
              <a:path w="269875" h="223519">
                <a:moveTo>
                  <a:pt x="244173" y="0"/>
                </a:moveTo>
                <a:lnTo>
                  <a:pt x="206797" y="34148"/>
                </a:lnTo>
                <a:lnTo>
                  <a:pt x="177961" y="59094"/>
                </a:lnTo>
                <a:lnTo>
                  <a:pt x="148506" y="83414"/>
                </a:lnTo>
                <a:lnTo>
                  <a:pt x="118495" y="107057"/>
                </a:lnTo>
                <a:lnTo>
                  <a:pt x="83851" y="132999"/>
                </a:lnTo>
                <a:lnTo>
                  <a:pt x="52645" y="155200"/>
                </a:lnTo>
                <a:lnTo>
                  <a:pt x="10559" y="183488"/>
                </a:lnTo>
                <a:lnTo>
                  <a:pt x="0" y="190291"/>
                </a:lnTo>
                <a:lnTo>
                  <a:pt x="19078" y="223316"/>
                </a:lnTo>
                <a:lnTo>
                  <a:pt x="61264" y="195513"/>
                </a:lnTo>
                <a:lnTo>
                  <a:pt x="92629" y="173647"/>
                </a:lnTo>
                <a:lnTo>
                  <a:pt x="123893" y="150757"/>
                </a:lnTo>
                <a:lnTo>
                  <a:pt x="154921" y="126932"/>
                </a:lnTo>
                <a:lnTo>
                  <a:pt x="184907" y="102853"/>
                </a:lnTo>
                <a:lnTo>
                  <a:pt x="223410" y="70259"/>
                </a:lnTo>
                <a:lnTo>
                  <a:pt x="260401" y="36986"/>
                </a:lnTo>
                <a:lnTo>
                  <a:pt x="269436" y="28546"/>
                </a:lnTo>
                <a:lnTo>
                  <a:pt x="244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57"/>
          <p:cNvSpPr/>
          <p:nvPr/>
        </p:nvSpPr>
        <p:spPr>
          <a:xfrm>
            <a:off x="7771761" y="1941528"/>
            <a:ext cx="110195" cy="175477"/>
          </a:xfrm>
          <a:custGeom>
            <a:avLst/>
            <a:gdLst/>
            <a:ahLst/>
            <a:cxnLst/>
            <a:rect l="l" t="t" r="r" b="b"/>
            <a:pathLst>
              <a:path w="150495" h="307339">
                <a:moveTo>
                  <a:pt x="113792" y="0"/>
                </a:moveTo>
                <a:lnTo>
                  <a:pt x="100170" y="44858"/>
                </a:lnTo>
                <a:lnTo>
                  <a:pt x="85298" y="89304"/>
                </a:lnTo>
                <a:lnTo>
                  <a:pt x="69199" y="133284"/>
                </a:lnTo>
                <a:lnTo>
                  <a:pt x="51892" y="176742"/>
                </a:lnTo>
                <a:lnTo>
                  <a:pt x="33399" y="219623"/>
                </a:lnTo>
                <a:lnTo>
                  <a:pt x="13742" y="261873"/>
                </a:lnTo>
                <a:lnTo>
                  <a:pt x="0" y="289661"/>
                </a:lnTo>
                <a:lnTo>
                  <a:pt x="33985" y="306870"/>
                </a:lnTo>
                <a:lnTo>
                  <a:pt x="54885" y="264109"/>
                </a:lnTo>
                <a:lnTo>
                  <a:pt x="74606" y="220665"/>
                </a:lnTo>
                <a:lnTo>
                  <a:pt x="93127" y="176594"/>
                </a:lnTo>
                <a:lnTo>
                  <a:pt x="110424" y="131952"/>
                </a:lnTo>
                <a:lnTo>
                  <a:pt x="126477" y="86797"/>
                </a:lnTo>
                <a:lnTo>
                  <a:pt x="141263" y="41186"/>
                </a:lnTo>
                <a:lnTo>
                  <a:pt x="150406" y="10553"/>
                </a:lnTo>
                <a:lnTo>
                  <a:pt x="113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58"/>
          <p:cNvSpPr/>
          <p:nvPr/>
        </p:nvSpPr>
        <p:spPr>
          <a:xfrm>
            <a:off x="7877118" y="1695812"/>
            <a:ext cx="54400" cy="181278"/>
          </a:xfrm>
          <a:custGeom>
            <a:avLst/>
            <a:gdLst/>
            <a:ahLst/>
            <a:cxnLst/>
            <a:rect l="l" t="t" r="r" b="b"/>
            <a:pathLst>
              <a:path w="74295" h="317500">
                <a:moveTo>
                  <a:pt x="36233" y="0"/>
                </a:moveTo>
                <a:lnTo>
                  <a:pt x="34318" y="46931"/>
                </a:lnTo>
                <a:lnTo>
                  <a:pt x="31150" y="93767"/>
                </a:lnTo>
                <a:lnTo>
                  <a:pt x="26736" y="140448"/>
                </a:lnTo>
                <a:lnTo>
                  <a:pt x="21082" y="186916"/>
                </a:lnTo>
                <a:lnTo>
                  <a:pt x="14196" y="233113"/>
                </a:lnTo>
                <a:lnTo>
                  <a:pt x="6084" y="278980"/>
                </a:lnTo>
                <a:lnTo>
                  <a:pt x="0" y="309346"/>
                </a:lnTo>
                <a:lnTo>
                  <a:pt x="37287" y="317182"/>
                </a:lnTo>
                <a:lnTo>
                  <a:pt x="46414" y="270562"/>
                </a:lnTo>
                <a:lnTo>
                  <a:pt x="54291" y="223565"/>
                </a:lnTo>
                <a:lnTo>
                  <a:pt x="60910" y="176252"/>
                </a:lnTo>
                <a:lnTo>
                  <a:pt x="66265" y="128683"/>
                </a:lnTo>
                <a:lnTo>
                  <a:pt x="70348" y="80919"/>
                </a:lnTo>
                <a:lnTo>
                  <a:pt x="73152" y="33019"/>
                </a:lnTo>
                <a:lnTo>
                  <a:pt x="74307" y="1041"/>
                </a:lnTo>
                <a:lnTo>
                  <a:pt x="362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59"/>
          <p:cNvSpPr/>
          <p:nvPr/>
        </p:nvSpPr>
        <p:spPr>
          <a:xfrm>
            <a:off x="7057595" y="2507079"/>
            <a:ext cx="224110" cy="87376"/>
          </a:xfrm>
          <a:custGeom>
            <a:avLst/>
            <a:gdLst/>
            <a:ahLst/>
            <a:cxnLst/>
            <a:rect l="l" t="t" r="r" b="b"/>
            <a:pathLst>
              <a:path w="306070" h="153035">
                <a:moveTo>
                  <a:pt x="288150" y="0"/>
                </a:moveTo>
                <a:lnTo>
                  <a:pt x="246207" y="21427"/>
                </a:lnTo>
                <a:lnTo>
                  <a:pt x="203729" y="41470"/>
                </a:lnTo>
                <a:lnTo>
                  <a:pt x="160769" y="60109"/>
                </a:lnTo>
                <a:lnTo>
                  <a:pt x="117381" y="77321"/>
                </a:lnTo>
                <a:lnTo>
                  <a:pt x="73619" y="93084"/>
                </a:lnTo>
                <a:lnTo>
                  <a:pt x="29538" y="107377"/>
                </a:lnTo>
                <a:lnTo>
                  <a:pt x="0" y="116077"/>
                </a:lnTo>
                <a:lnTo>
                  <a:pt x="10363" y="152742"/>
                </a:lnTo>
                <a:lnTo>
                  <a:pt x="55789" y="139093"/>
                </a:lnTo>
                <a:lnTo>
                  <a:pt x="100921" y="123922"/>
                </a:lnTo>
                <a:lnTo>
                  <a:pt x="145703" y="107252"/>
                </a:lnTo>
                <a:lnTo>
                  <a:pt x="190081" y="89105"/>
                </a:lnTo>
                <a:lnTo>
                  <a:pt x="233998" y="69502"/>
                </a:lnTo>
                <a:lnTo>
                  <a:pt x="277399" y="48465"/>
                </a:lnTo>
                <a:lnTo>
                  <a:pt x="306019" y="33654"/>
                </a:lnTo>
                <a:lnTo>
                  <a:pt x="288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60"/>
          <p:cNvSpPr/>
          <p:nvPr/>
        </p:nvSpPr>
        <p:spPr>
          <a:xfrm>
            <a:off x="7763600" y="1205018"/>
            <a:ext cx="113915" cy="174389"/>
          </a:xfrm>
          <a:custGeom>
            <a:avLst/>
            <a:gdLst/>
            <a:ahLst/>
            <a:cxnLst/>
            <a:rect l="l" t="t" r="r" b="b"/>
            <a:pathLst>
              <a:path w="155575" h="305434">
                <a:moveTo>
                  <a:pt x="33756" y="0"/>
                </a:moveTo>
                <a:lnTo>
                  <a:pt x="0" y="17691"/>
                </a:lnTo>
                <a:lnTo>
                  <a:pt x="7556" y="32263"/>
                </a:lnTo>
                <a:lnTo>
                  <a:pt x="14933" y="46790"/>
                </a:lnTo>
                <a:lnTo>
                  <a:pt x="36005" y="90141"/>
                </a:lnTo>
                <a:lnTo>
                  <a:pt x="55524" y="133231"/>
                </a:lnTo>
                <a:lnTo>
                  <a:pt x="73534" y="176168"/>
                </a:lnTo>
                <a:lnTo>
                  <a:pt x="90080" y="219062"/>
                </a:lnTo>
                <a:lnTo>
                  <a:pt x="105207" y="262022"/>
                </a:lnTo>
                <a:lnTo>
                  <a:pt x="118960" y="305155"/>
                </a:lnTo>
                <a:lnTo>
                  <a:pt x="155422" y="294131"/>
                </a:lnTo>
                <a:lnTo>
                  <a:pt x="141341" y="249961"/>
                </a:lnTo>
                <a:lnTo>
                  <a:pt x="125860" y="205982"/>
                </a:lnTo>
                <a:lnTo>
                  <a:pt x="108845" y="161866"/>
                </a:lnTo>
                <a:lnTo>
                  <a:pt x="90514" y="118150"/>
                </a:lnTo>
                <a:lnTo>
                  <a:pt x="70558" y="74075"/>
                </a:lnTo>
                <a:lnTo>
                  <a:pt x="49018" y="29747"/>
                </a:lnTo>
                <a:lnTo>
                  <a:pt x="41478" y="14896"/>
                </a:lnTo>
                <a:lnTo>
                  <a:pt x="33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61"/>
          <p:cNvSpPr/>
          <p:nvPr/>
        </p:nvSpPr>
        <p:spPr>
          <a:xfrm>
            <a:off x="5458493" y="5462589"/>
            <a:ext cx="166920" cy="153361"/>
          </a:xfrm>
          <a:custGeom>
            <a:avLst/>
            <a:gdLst/>
            <a:ahLst/>
            <a:cxnLst/>
            <a:rect l="l" t="t" r="r" b="b"/>
            <a:pathLst>
              <a:path w="227964" h="268604">
                <a:moveTo>
                  <a:pt x="195795" y="0"/>
                </a:moveTo>
                <a:lnTo>
                  <a:pt x="169690" y="38272"/>
                </a:lnTo>
                <a:lnTo>
                  <a:pt x="142376" y="75905"/>
                </a:lnTo>
                <a:lnTo>
                  <a:pt x="113891" y="112855"/>
                </a:lnTo>
                <a:lnTo>
                  <a:pt x="84269" y="149076"/>
                </a:lnTo>
                <a:lnTo>
                  <a:pt x="53547" y="184523"/>
                </a:lnTo>
                <a:lnTo>
                  <a:pt x="21762" y="219150"/>
                </a:lnTo>
                <a:lnTo>
                  <a:pt x="0" y="241757"/>
                </a:lnTo>
                <a:lnTo>
                  <a:pt x="27190" y="268452"/>
                </a:lnTo>
                <a:lnTo>
                  <a:pt x="60419" y="233597"/>
                </a:lnTo>
                <a:lnTo>
                  <a:pt x="92588" y="197871"/>
                </a:lnTo>
                <a:lnTo>
                  <a:pt x="123658" y="161321"/>
                </a:lnTo>
                <a:lnTo>
                  <a:pt x="153592" y="123993"/>
                </a:lnTo>
                <a:lnTo>
                  <a:pt x="182354" y="85935"/>
                </a:lnTo>
                <a:lnTo>
                  <a:pt x="209906" y="47191"/>
                </a:lnTo>
                <a:lnTo>
                  <a:pt x="227584" y="21005"/>
                </a:lnTo>
                <a:lnTo>
                  <a:pt x="195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62"/>
          <p:cNvSpPr/>
          <p:nvPr/>
        </p:nvSpPr>
        <p:spPr>
          <a:xfrm>
            <a:off x="7591118" y="2169084"/>
            <a:ext cx="160411" cy="156986"/>
          </a:xfrm>
          <a:custGeom>
            <a:avLst/>
            <a:gdLst/>
            <a:ahLst/>
            <a:cxnLst/>
            <a:rect l="l" t="t" r="r" b="b"/>
            <a:pathLst>
              <a:path w="219075" h="274955">
                <a:moveTo>
                  <a:pt x="186194" y="0"/>
                </a:moveTo>
                <a:lnTo>
                  <a:pt x="161384" y="39567"/>
                </a:lnTo>
                <a:lnTo>
                  <a:pt x="135418" y="78434"/>
                </a:lnTo>
                <a:lnTo>
                  <a:pt x="108331" y="116553"/>
                </a:lnTo>
                <a:lnTo>
                  <a:pt x="80159" y="153877"/>
                </a:lnTo>
                <a:lnTo>
                  <a:pt x="50938" y="190359"/>
                </a:lnTo>
                <a:lnTo>
                  <a:pt x="20702" y="225951"/>
                </a:lnTo>
                <a:lnTo>
                  <a:pt x="0" y="249161"/>
                </a:lnTo>
                <a:lnTo>
                  <a:pt x="28181" y="274802"/>
                </a:lnTo>
                <a:lnTo>
                  <a:pt x="59804" y="239002"/>
                </a:lnTo>
                <a:lnTo>
                  <a:pt x="90411" y="202262"/>
                </a:lnTo>
                <a:lnTo>
                  <a:pt x="119968" y="164628"/>
                </a:lnTo>
                <a:lnTo>
                  <a:pt x="148438" y="126149"/>
                </a:lnTo>
                <a:lnTo>
                  <a:pt x="175785" y="86873"/>
                </a:lnTo>
                <a:lnTo>
                  <a:pt x="201973" y="46849"/>
                </a:lnTo>
                <a:lnTo>
                  <a:pt x="218770" y="19773"/>
                </a:lnTo>
                <a:lnTo>
                  <a:pt x="186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63"/>
          <p:cNvSpPr/>
          <p:nvPr/>
        </p:nvSpPr>
        <p:spPr>
          <a:xfrm>
            <a:off x="6117363" y="2473995"/>
            <a:ext cx="222715" cy="91726"/>
          </a:xfrm>
          <a:custGeom>
            <a:avLst/>
            <a:gdLst/>
            <a:ahLst/>
            <a:cxnLst/>
            <a:rect l="l" t="t" r="r" b="b"/>
            <a:pathLst>
              <a:path w="304165" h="160655">
                <a:moveTo>
                  <a:pt x="17462" y="0"/>
                </a:moveTo>
                <a:lnTo>
                  <a:pt x="0" y="33870"/>
                </a:lnTo>
                <a:lnTo>
                  <a:pt x="58074" y="62834"/>
                </a:lnTo>
                <a:lnTo>
                  <a:pt x="116388" y="89992"/>
                </a:lnTo>
                <a:lnTo>
                  <a:pt x="174811" y="115290"/>
                </a:lnTo>
                <a:lnTo>
                  <a:pt x="233213" y="138672"/>
                </a:lnTo>
                <a:lnTo>
                  <a:pt x="291465" y="160083"/>
                </a:lnTo>
                <a:lnTo>
                  <a:pt x="304088" y="124117"/>
                </a:lnTo>
                <a:lnTo>
                  <a:pt x="275481" y="113843"/>
                </a:lnTo>
                <a:lnTo>
                  <a:pt x="246818" y="103076"/>
                </a:lnTo>
                <a:lnTo>
                  <a:pt x="189392" y="80089"/>
                </a:lnTo>
                <a:lnTo>
                  <a:pt x="131939" y="55210"/>
                </a:lnTo>
                <a:lnTo>
                  <a:pt x="74586" y="28495"/>
                </a:lnTo>
                <a:lnTo>
                  <a:pt x="45987" y="14466"/>
                </a:lnTo>
                <a:lnTo>
                  <a:pt x="17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64"/>
          <p:cNvSpPr/>
          <p:nvPr/>
        </p:nvSpPr>
        <p:spPr>
          <a:xfrm>
            <a:off x="1898320" y="5562539"/>
            <a:ext cx="198072" cy="128344"/>
          </a:xfrm>
          <a:custGeom>
            <a:avLst/>
            <a:gdLst/>
            <a:ahLst/>
            <a:cxnLst/>
            <a:rect l="l" t="t" r="r" b="b"/>
            <a:pathLst>
              <a:path w="270509" h="224790">
                <a:moveTo>
                  <a:pt x="250202" y="0"/>
                </a:moveTo>
                <a:lnTo>
                  <a:pt x="210246" y="26053"/>
                </a:lnTo>
                <a:lnTo>
                  <a:pt x="171072" y="53416"/>
                </a:lnTo>
                <a:lnTo>
                  <a:pt x="132727" y="82052"/>
                </a:lnTo>
                <a:lnTo>
                  <a:pt x="95260" y="111921"/>
                </a:lnTo>
                <a:lnTo>
                  <a:pt x="58718" y="142987"/>
                </a:lnTo>
                <a:lnTo>
                  <a:pt x="23148" y="175211"/>
                </a:lnTo>
                <a:lnTo>
                  <a:pt x="0" y="197319"/>
                </a:lnTo>
                <a:lnTo>
                  <a:pt x="26593" y="224599"/>
                </a:lnTo>
                <a:lnTo>
                  <a:pt x="37823" y="213762"/>
                </a:lnTo>
                <a:lnTo>
                  <a:pt x="49164" y="203045"/>
                </a:lnTo>
                <a:lnTo>
                  <a:pt x="83841" y="171630"/>
                </a:lnTo>
                <a:lnTo>
                  <a:pt x="119464" y="141346"/>
                </a:lnTo>
                <a:lnTo>
                  <a:pt x="155987" y="112228"/>
                </a:lnTo>
                <a:lnTo>
                  <a:pt x="193364" y="84315"/>
                </a:lnTo>
                <a:lnTo>
                  <a:pt x="231549" y="57641"/>
                </a:lnTo>
                <a:lnTo>
                  <a:pt x="270497" y="32245"/>
                </a:lnTo>
                <a:lnTo>
                  <a:pt x="250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65"/>
          <p:cNvSpPr/>
          <p:nvPr/>
        </p:nvSpPr>
        <p:spPr>
          <a:xfrm>
            <a:off x="2162723" y="5459848"/>
            <a:ext cx="220855" cy="85926"/>
          </a:xfrm>
          <a:custGeom>
            <a:avLst/>
            <a:gdLst/>
            <a:ahLst/>
            <a:cxnLst/>
            <a:rect l="l" t="t" r="r" b="b"/>
            <a:pathLst>
              <a:path w="301625" h="150495">
                <a:moveTo>
                  <a:pt x="296367" y="0"/>
                </a:moveTo>
                <a:lnTo>
                  <a:pt x="257307" y="11657"/>
                </a:lnTo>
                <a:lnTo>
                  <a:pt x="199729" y="30673"/>
                </a:lnTo>
                <a:lnTo>
                  <a:pt x="157852" y="45976"/>
                </a:lnTo>
                <a:lnTo>
                  <a:pt x="117014" y="62189"/>
                </a:lnTo>
                <a:lnTo>
                  <a:pt x="77141" y="79327"/>
                </a:lnTo>
                <a:lnTo>
                  <a:pt x="38161" y="97408"/>
                </a:lnTo>
                <a:lnTo>
                  <a:pt x="0" y="116446"/>
                </a:lnTo>
                <a:lnTo>
                  <a:pt x="17500" y="150291"/>
                </a:lnTo>
                <a:lnTo>
                  <a:pt x="29822" y="143997"/>
                </a:lnTo>
                <a:lnTo>
                  <a:pt x="42223" y="137809"/>
                </a:lnTo>
                <a:lnTo>
                  <a:pt x="79882" y="119891"/>
                </a:lnTo>
                <a:lnTo>
                  <a:pt x="118189" y="102957"/>
                </a:lnTo>
                <a:lnTo>
                  <a:pt x="157094" y="87028"/>
                </a:lnTo>
                <a:lnTo>
                  <a:pt x="196548" y="72124"/>
                </a:lnTo>
                <a:lnTo>
                  <a:pt x="236503" y="58263"/>
                </a:lnTo>
                <a:lnTo>
                  <a:pt x="276910" y="45465"/>
                </a:lnTo>
                <a:lnTo>
                  <a:pt x="301292" y="38236"/>
                </a:lnTo>
                <a:lnTo>
                  <a:pt x="296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66"/>
          <p:cNvSpPr/>
          <p:nvPr/>
        </p:nvSpPr>
        <p:spPr>
          <a:xfrm>
            <a:off x="1699205" y="5728165"/>
            <a:ext cx="156226" cy="159162"/>
          </a:xfrm>
          <a:custGeom>
            <a:avLst/>
            <a:gdLst/>
            <a:ahLst/>
            <a:cxnLst/>
            <a:rect l="l" t="t" r="r" b="b"/>
            <a:pathLst>
              <a:path w="213359" h="278765">
                <a:moveTo>
                  <a:pt x="184340" y="0"/>
                </a:moveTo>
                <a:lnTo>
                  <a:pt x="153933" y="36043"/>
                </a:lnTo>
                <a:lnTo>
                  <a:pt x="124445" y="73182"/>
                </a:lnTo>
                <a:lnTo>
                  <a:pt x="95910" y="111370"/>
                </a:lnTo>
                <a:lnTo>
                  <a:pt x="68364" y="150555"/>
                </a:lnTo>
                <a:lnTo>
                  <a:pt x="41840" y="190691"/>
                </a:lnTo>
                <a:lnTo>
                  <a:pt x="16373" y="231728"/>
                </a:lnTo>
                <a:lnTo>
                  <a:pt x="0" y="259562"/>
                </a:lnTo>
                <a:lnTo>
                  <a:pt x="33032" y="278561"/>
                </a:lnTo>
                <a:lnTo>
                  <a:pt x="40970" y="264917"/>
                </a:lnTo>
                <a:lnTo>
                  <a:pt x="49027" y="251364"/>
                </a:lnTo>
                <a:lnTo>
                  <a:pt x="73906" y="211268"/>
                </a:lnTo>
                <a:lnTo>
                  <a:pt x="99817" y="172057"/>
                </a:lnTo>
                <a:lnTo>
                  <a:pt x="126726" y="133777"/>
                </a:lnTo>
                <a:lnTo>
                  <a:pt x="154598" y="96477"/>
                </a:lnTo>
                <a:lnTo>
                  <a:pt x="183399" y="60204"/>
                </a:lnTo>
                <a:lnTo>
                  <a:pt x="213093" y="25006"/>
                </a:lnTo>
                <a:lnTo>
                  <a:pt x="184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67"/>
          <p:cNvSpPr/>
          <p:nvPr/>
        </p:nvSpPr>
        <p:spPr>
          <a:xfrm>
            <a:off x="1574470" y="5940709"/>
            <a:ext cx="102756" cy="175839"/>
          </a:xfrm>
          <a:custGeom>
            <a:avLst/>
            <a:gdLst/>
            <a:ahLst/>
            <a:cxnLst/>
            <a:rect l="l" t="t" r="r" b="b"/>
            <a:pathLst>
              <a:path w="140334" h="307975">
                <a:moveTo>
                  <a:pt x="110821" y="0"/>
                </a:moveTo>
                <a:lnTo>
                  <a:pt x="94591" y="34505"/>
                </a:lnTo>
                <a:lnTo>
                  <a:pt x="78981" y="69582"/>
                </a:lnTo>
                <a:lnTo>
                  <a:pt x="64009" y="105185"/>
                </a:lnTo>
                <a:lnTo>
                  <a:pt x="49693" y="141269"/>
                </a:lnTo>
                <a:lnTo>
                  <a:pt x="36051" y="177788"/>
                </a:lnTo>
                <a:lnTo>
                  <a:pt x="23100" y="214696"/>
                </a:lnTo>
                <a:lnTo>
                  <a:pt x="11012" y="251536"/>
                </a:lnTo>
                <a:lnTo>
                  <a:pt x="0" y="288076"/>
                </a:lnTo>
                <a:lnTo>
                  <a:pt x="34036" y="307632"/>
                </a:lnTo>
                <a:lnTo>
                  <a:pt x="37529" y="295411"/>
                </a:lnTo>
                <a:lnTo>
                  <a:pt x="41133" y="283199"/>
                </a:lnTo>
                <a:lnTo>
                  <a:pt x="55122" y="239029"/>
                </a:lnTo>
                <a:lnTo>
                  <a:pt x="67720" y="202353"/>
                </a:lnTo>
                <a:lnTo>
                  <a:pt x="80852" y="166487"/>
                </a:lnTo>
                <a:lnTo>
                  <a:pt x="94735" y="130820"/>
                </a:lnTo>
                <a:lnTo>
                  <a:pt x="114259" y="83993"/>
                </a:lnTo>
                <a:lnTo>
                  <a:pt x="134902" y="38094"/>
                </a:lnTo>
                <a:lnTo>
                  <a:pt x="140232" y="26777"/>
                </a:lnTo>
                <a:lnTo>
                  <a:pt x="110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68"/>
          <p:cNvSpPr/>
          <p:nvPr/>
        </p:nvSpPr>
        <p:spPr>
          <a:xfrm>
            <a:off x="2793105" y="5414950"/>
            <a:ext cx="232479" cy="44232"/>
          </a:xfrm>
          <a:custGeom>
            <a:avLst/>
            <a:gdLst/>
            <a:ahLst/>
            <a:cxnLst/>
            <a:rect l="l" t="t" r="r" b="b"/>
            <a:pathLst>
              <a:path w="317500" h="77470">
                <a:moveTo>
                  <a:pt x="1028" y="0"/>
                </a:moveTo>
                <a:lnTo>
                  <a:pt x="0" y="38074"/>
                </a:lnTo>
                <a:lnTo>
                  <a:pt x="15434" y="38566"/>
                </a:lnTo>
                <a:lnTo>
                  <a:pt x="46228" y="40003"/>
                </a:lnTo>
                <a:lnTo>
                  <a:pt x="92294" y="43296"/>
                </a:lnTo>
                <a:lnTo>
                  <a:pt x="138313" y="47970"/>
                </a:lnTo>
                <a:lnTo>
                  <a:pt x="184404" y="54040"/>
                </a:lnTo>
                <a:lnTo>
                  <a:pt x="246170" y="64330"/>
                </a:lnTo>
                <a:lnTo>
                  <a:pt x="308546" y="77165"/>
                </a:lnTo>
                <a:lnTo>
                  <a:pt x="316903" y="39979"/>
                </a:lnTo>
                <a:lnTo>
                  <a:pt x="253068" y="26852"/>
                </a:lnTo>
                <a:lnTo>
                  <a:pt x="189848" y="16325"/>
                </a:lnTo>
                <a:lnTo>
                  <a:pt x="142665" y="10116"/>
                </a:lnTo>
                <a:lnTo>
                  <a:pt x="95548" y="5335"/>
                </a:lnTo>
                <a:lnTo>
                  <a:pt x="48375" y="1968"/>
                </a:lnTo>
                <a:lnTo>
                  <a:pt x="16837" y="501"/>
                </a:lnTo>
                <a:lnTo>
                  <a:pt x="1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69"/>
          <p:cNvSpPr/>
          <p:nvPr/>
        </p:nvSpPr>
        <p:spPr>
          <a:xfrm>
            <a:off x="2469858" y="5415881"/>
            <a:ext cx="232479" cy="47132"/>
          </a:xfrm>
          <a:custGeom>
            <a:avLst/>
            <a:gdLst/>
            <a:ahLst/>
            <a:cxnLst/>
            <a:rect l="l" t="t" r="r" b="b"/>
            <a:pathLst>
              <a:path w="317500" h="82550">
                <a:moveTo>
                  <a:pt x="314959" y="0"/>
                </a:moveTo>
                <a:lnTo>
                  <a:pt x="253287" y="4350"/>
                </a:lnTo>
                <a:lnTo>
                  <a:pt x="191235" y="10997"/>
                </a:lnTo>
                <a:lnTo>
                  <a:pt x="128524" y="19983"/>
                </a:lnTo>
                <a:lnTo>
                  <a:pt x="64873" y="31348"/>
                </a:lnTo>
                <a:lnTo>
                  <a:pt x="0" y="45135"/>
                </a:lnTo>
                <a:lnTo>
                  <a:pt x="8496" y="82257"/>
                </a:lnTo>
                <a:lnTo>
                  <a:pt x="40456" y="75208"/>
                </a:lnTo>
                <a:lnTo>
                  <a:pt x="72076" y="68756"/>
                </a:lnTo>
                <a:lnTo>
                  <a:pt x="134435" y="57623"/>
                </a:lnTo>
                <a:lnTo>
                  <a:pt x="195848" y="48821"/>
                </a:lnTo>
                <a:lnTo>
                  <a:pt x="256592" y="42309"/>
                </a:lnTo>
                <a:lnTo>
                  <a:pt x="316941" y="38049"/>
                </a:lnTo>
                <a:lnTo>
                  <a:pt x="3149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70"/>
          <p:cNvSpPr/>
          <p:nvPr/>
        </p:nvSpPr>
        <p:spPr>
          <a:xfrm>
            <a:off x="1531346" y="6181447"/>
            <a:ext cx="47425" cy="180915"/>
          </a:xfrm>
          <a:custGeom>
            <a:avLst/>
            <a:gdLst/>
            <a:ahLst/>
            <a:cxnLst/>
            <a:rect l="l" t="t" r="r" b="b"/>
            <a:pathLst>
              <a:path w="64770" h="316865">
                <a:moveTo>
                  <a:pt x="27001" y="0"/>
                </a:moveTo>
                <a:lnTo>
                  <a:pt x="19523" y="42601"/>
                </a:lnTo>
                <a:lnTo>
                  <a:pt x="13244" y="85629"/>
                </a:lnTo>
                <a:lnTo>
                  <a:pt x="8168" y="129027"/>
                </a:lnTo>
                <a:lnTo>
                  <a:pt x="4301" y="172742"/>
                </a:lnTo>
                <a:lnTo>
                  <a:pt x="1648" y="216719"/>
                </a:lnTo>
                <a:lnTo>
                  <a:pt x="193" y="262374"/>
                </a:lnTo>
                <a:lnTo>
                  <a:pt x="0" y="304178"/>
                </a:lnTo>
                <a:lnTo>
                  <a:pt x="138" y="315847"/>
                </a:lnTo>
                <a:lnTo>
                  <a:pt x="38266" y="316877"/>
                </a:lnTo>
                <a:lnTo>
                  <a:pt x="38099" y="304178"/>
                </a:lnTo>
                <a:lnTo>
                  <a:pt x="38123" y="275669"/>
                </a:lnTo>
                <a:lnTo>
                  <a:pt x="39107" y="233392"/>
                </a:lnTo>
                <a:lnTo>
                  <a:pt x="41298" y="190172"/>
                </a:lnTo>
                <a:lnTo>
                  <a:pt x="44676" y="147283"/>
                </a:lnTo>
                <a:lnTo>
                  <a:pt x="49235" y="104758"/>
                </a:lnTo>
                <a:lnTo>
                  <a:pt x="54970" y="62631"/>
                </a:lnTo>
                <a:lnTo>
                  <a:pt x="61878" y="20934"/>
                </a:lnTo>
                <a:lnTo>
                  <a:pt x="64440" y="7137"/>
                </a:lnTo>
                <a:lnTo>
                  <a:pt x="27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71"/>
          <p:cNvSpPr/>
          <p:nvPr/>
        </p:nvSpPr>
        <p:spPr>
          <a:xfrm>
            <a:off x="5208314" y="5649556"/>
            <a:ext cx="202722" cy="123994"/>
          </a:xfrm>
          <a:custGeom>
            <a:avLst/>
            <a:gdLst/>
            <a:ahLst/>
            <a:cxnLst/>
            <a:rect l="l" t="t" r="r" b="b"/>
            <a:pathLst>
              <a:path w="276860" h="217170">
                <a:moveTo>
                  <a:pt x="251129" y="0"/>
                </a:moveTo>
                <a:lnTo>
                  <a:pt x="216063" y="30018"/>
                </a:lnTo>
                <a:lnTo>
                  <a:pt x="179988" y="59266"/>
                </a:lnTo>
                <a:lnTo>
                  <a:pt x="142997" y="87674"/>
                </a:lnTo>
                <a:lnTo>
                  <a:pt x="105094" y="115241"/>
                </a:lnTo>
                <a:lnTo>
                  <a:pt x="66342" y="141923"/>
                </a:lnTo>
                <a:lnTo>
                  <a:pt x="26789" y="167683"/>
                </a:lnTo>
                <a:lnTo>
                  <a:pt x="0" y="184327"/>
                </a:lnTo>
                <a:lnTo>
                  <a:pt x="19824" y="216865"/>
                </a:lnTo>
                <a:lnTo>
                  <a:pt x="60728" y="191207"/>
                </a:lnTo>
                <a:lnTo>
                  <a:pt x="100848" y="164583"/>
                </a:lnTo>
                <a:lnTo>
                  <a:pt x="140135" y="137028"/>
                </a:lnTo>
                <a:lnTo>
                  <a:pt x="178542" y="108578"/>
                </a:lnTo>
                <a:lnTo>
                  <a:pt x="216020" y="79267"/>
                </a:lnTo>
                <a:lnTo>
                  <a:pt x="252521" y="49131"/>
                </a:lnTo>
                <a:lnTo>
                  <a:pt x="276288" y="28600"/>
                </a:lnTo>
                <a:lnTo>
                  <a:pt x="251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72"/>
          <p:cNvSpPr/>
          <p:nvPr/>
        </p:nvSpPr>
        <p:spPr>
          <a:xfrm>
            <a:off x="5173798" y="4148949"/>
            <a:ext cx="200862" cy="126169"/>
          </a:xfrm>
          <a:custGeom>
            <a:avLst/>
            <a:gdLst/>
            <a:ahLst/>
            <a:cxnLst/>
            <a:rect l="l" t="t" r="r" b="b"/>
            <a:pathLst>
              <a:path w="274320" h="220979">
                <a:moveTo>
                  <a:pt x="21031" y="0"/>
                </a:moveTo>
                <a:lnTo>
                  <a:pt x="0" y="31775"/>
                </a:lnTo>
                <a:lnTo>
                  <a:pt x="13836" y="40992"/>
                </a:lnTo>
                <a:lnTo>
                  <a:pt x="41010" y="59454"/>
                </a:lnTo>
                <a:lnTo>
                  <a:pt x="93458" y="96559"/>
                </a:lnTo>
                <a:lnTo>
                  <a:pt x="131238" y="124631"/>
                </a:lnTo>
                <a:lnTo>
                  <a:pt x="167789" y="152990"/>
                </a:lnTo>
                <a:lnTo>
                  <a:pt x="203204" y="181710"/>
                </a:lnTo>
                <a:lnTo>
                  <a:pt x="237576" y="210862"/>
                </a:lnTo>
                <a:lnTo>
                  <a:pt x="248818" y="220687"/>
                </a:lnTo>
                <a:lnTo>
                  <a:pt x="273989" y="192087"/>
                </a:lnTo>
                <a:lnTo>
                  <a:pt x="239344" y="162258"/>
                </a:lnTo>
                <a:lnTo>
                  <a:pt x="203683" y="132901"/>
                </a:lnTo>
                <a:lnTo>
                  <a:pt x="166912" y="103943"/>
                </a:lnTo>
                <a:lnTo>
                  <a:pt x="128934" y="75312"/>
                </a:lnTo>
                <a:lnTo>
                  <a:pt x="89654" y="46933"/>
                </a:lnTo>
                <a:lnTo>
                  <a:pt x="35087" y="9362"/>
                </a:lnTo>
                <a:lnTo>
                  <a:pt x="21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73"/>
          <p:cNvSpPr/>
          <p:nvPr/>
        </p:nvSpPr>
        <p:spPr>
          <a:xfrm>
            <a:off x="5422522" y="4313028"/>
            <a:ext cx="169710" cy="147197"/>
          </a:xfrm>
          <a:custGeom>
            <a:avLst/>
            <a:gdLst/>
            <a:ahLst/>
            <a:cxnLst/>
            <a:rect l="l" t="t" r="r" b="b"/>
            <a:pathLst>
              <a:path w="231775" h="257810">
                <a:moveTo>
                  <a:pt x="34944" y="0"/>
                </a:moveTo>
                <a:lnTo>
                  <a:pt x="0" y="18821"/>
                </a:lnTo>
                <a:lnTo>
                  <a:pt x="8879" y="27835"/>
                </a:lnTo>
                <a:lnTo>
                  <a:pt x="17733" y="36951"/>
                </a:lnTo>
                <a:lnTo>
                  <a:pt x="44840" y="65792"/>
                </a:lnTo>
                <a:lnTo>
                  <a:pt x="72584" y="96675"/>
                </a:lnTo>
                <a:lnTo>
                  <a:pt x="98958" y="127187"/>
                </a:lnTo>
                <a:lnTo>
                  <a:pt x="124071" y="157438"/>
                </a:lnTo>
                <a:lnTo>
                  <a:pt x="148031" y="187540"/>
                </a:lnTo>
                <a:lnTo>
                  <a:pt x="178372" y="227636"/>
                </a:lnTo>
                <a:lnTo>
                  <a:pt x="200063" y="257822"/>
                </a:lnTo>
                <a:lnTo>
                  <a:pt x="231241" y="235914"/>
                </a:lnTo>
                <a:lnTo>
                  <a:pt x="201581" y="194923"/>
                </a:lnTo>
                <a:lnTo>
                  <a:pt x="178438" y="164499"/>
                </a:lnTo>
                <a:lnTo>
                  <a:pt x="154558" y="134392"/>
                </a:lnTo>
                <a:lnTo>
                  <a:pt x="129973" y="104639"/>
                </a:lnTo>
                <a:lnTo>
                  <a:pt x="104711" y="75277"/>
                </a:lnTo>
                <a:lnTo>
                  <a:pt x="78802" y="46346"/>
                </a:lnTo>
                <a:lnTo>
                  <a:pt x="52614" y="18285"/>
                </a:lnTo>
                <a:lnTo>
                  <a:pt x="43802" y="9102"/>
                </a:lnTo>
                <a:lnTo>
                  <a:pt x="34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74"/>
          <p:cNvSpPr/>
          <p:nvPr/>
        </p:nvSpPr>
        <p:spPr>
          <a:xfrm>
            <a:off x="4940963" y="2088654"/>
            <a:ext cx="232479" cy="48582"/>
          </a:xfrm>
          <a:custGeom>
            <a:avLst/>
            <a:gdLst/>
            <a:ahLst/>
            <a:cxnLst/>
            <a:rect l="l" t="t" r="r" b="b"/>
            <a:pathLst>
              <a:path w="317500" h="85089">
                <a:moveTo>
                  <a:pt x="2527" y="0"/>
                </a:moveTo>
                <a:lnTo>
                  <a:pt x="0" y="38011"/>
                </a:lnTo>
                <a:lnTo>
                  <a:pt x="31481" y="40372"/>
                </a:lnTo>
                <a:lnTo>
                  <a:pt x="62860" y="43257"/>
                </a:lnTo>
                <a:lnTo>
                  <a:pt x="125239" y="50586"/>
                </a:lnTo>
                <a:lnTo>
                  <a:pt x="186999" y="59974"/>
                </a:lnTo>
                <a:lnTo>
                  <a:pt x="248003" y="71402"/>
                </a:lnTo>
                <a:lnTo>
                  <a:pt x="308114" y="84848"/>
                </a:lnTo>
                <a:lnTo>
                  <a:pt x="317093" y="47815"/>
                </a:lnTo>
                <a:lnTo>
                  <a:pt x="255715" y="34081"/>
                </a:lnTo>
                <a:lnTo>
                  <a:pt x="193427" y="22412"/>
                </a:lnTo>
                <a:lnTo>
                  <a:pt x="130372" y="12829"/>
                </a:lnTo>
                <a:lnTo>
                  <a:pt x="66691" y="5351"/>
                </a:lnTo>
                <a:lnTo>
                  <a:pt x="34660" y="2409"/>
                </a:lnTo>
                <a:lnTo>
                  <a:pt x="2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75"/>
          <p:cNvSpPr/>
          <p:nvPr/>
        </p:nvSpPr>
        <p:spPr>
          <a:xfrm>
            <a:off x="4918377" y="5789875"/>
            <a:ext cx="218996" cy="89914"/>
          </a:xfrm>
          <a:custGeom>
            <a:avLst/>
            <a:gdLst/>
            <a:ahLst/>
            <a:cxnLst/>
            <a:rect l="l" t="t" r="r" b="b"/>
            <a:pathLst>
              <a:path w="299085" h="157479">
                <a:moveTo>
                  <a:pt x="287286" y="0"/>
                </a:moveTo>
                <a:lnTo>
                  <a:pt x="246170" y="20897"/>
                </a:lnTo>
                <a:lnTo>
                  <a:pt x="195120" y="45111"/>
                </a:lnTo>
                <a:lnTo>
                  <a:pt x="143551" y="67676"/>
                </a:lnTo>
                <a:lnTo>
                  <a:pt x="104602" y="83490"/>
                </a:lnTo>
                <a:lnTo>
                  <a:pt x="52401" y="103055"/>
                </a:lnTo>
                <a:lnTo>
                  <a:pt x="0" y="120840"/>
                </a:lnTo>
                <a:lnTo>
                  <a:pt x="11658" y="157111"/>
                </a:lnTo>
                <a:lnTo>
                  <a:pt x="65176" y="138950"/>
                </a:lnTo>
                <a:lnTo>
                  <a:pt x="118484" y="118973"/>
                </a:lnTo>
                <a:lnTo>
                  <a:pt x="171463" y="97227"/>
                </a:lnTo>
                <a:lnTo>
                  <a:pt x="223994" y="73763"/>
                </a:lnTo>
                <a:lnTo>
                  <a:pt x="263026" y="55065"/>
                </a:lnTo>
                <a:lnTo>
                  <a:pt x="298591" y="37067"/>
                </a:lnTo>
                <a:lnTo>
                  <a:pt x="287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03978" y="1779433"/>
            <a:ext cx="2766023" cy="2817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WeGO Executive Committee Meeting 2016 (EXCOM)</a:t>
            </a:r>
          </a:p>
          <a:p>
            <a:pPr marL="114300" lvl="1" indent="-114300" algn="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b="1"/>
              <a:t>October 12-14 in Beyoglu, Turkey</a:t>
            </a:r>
          </a:p>
          <a:p>
            <a:pPr marL="114300" lvl="1" indent="-114300" algn="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/>
              <a:t>An annual meeting of WeGO’s</a:t>
            </a:r>
            <a:r>
              <a:rPr lang="en-US" b="1"/>
              <a:t> elected executive committee</a:t>
            </a:r>
            <a:r>
              <a:rPr lang="en-US"/>
              <a:t> </a:t>
            </a:r>
            <a:r>
              <a:rPr lang="en-US" b="1"/>
              <a:t>members </a:t>
            </a:r>
            <a:r>
              <a:rPr lang="en-US"/>
              <a:t>on key WeGO agendas and emerging </a:t>
            </a:r>
            <a:r>
              <a:rPr lang="en-US" smtClean="0"/>
              <a:t>trends</a:t>
            </a:r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713979" y="4009625"/>
            <a:ext cx="2306356" cy="22913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WeGO General Assembly 2017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mtClean="0"/>
              <a:t>June 20-23</a:t>
            </a:r>
            <a:r>
              <a:rPr lang="en-US" smtClean="0"/>
              <a:t> </a:t>
            </a:r>
            <a:r>
              <a:rPr lang="en-US"/>
              <a:t>in </a:t>
            </a:r>
            <a:r>
              <a:rPr lang="en-US" b="1"/>
              <a:t>Ulyanovsk, Russia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/>
              <a:t>Meeting of the members to discuss </a:t>
            </a:r>
            <a:r>
              <a:rPr lang="en-US" smtClean="0"/>
              <a:t>key </a:t>
            </a:r>
            <a:r>
              <a:rPr lang="en-US"/>
              <a:t>agendas </a:t>
            </a:r>
            <a:r>
              <a:rPr lang="en-US" smtClean="0"/>
              <a:t>and to vote</a:t>
            </a:r>
            <a:endParaRPr lang="en-US"/>
          </a:p>
        </p:txBody>
      </p: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31" y="4652702"/>
            <a:ext cx="2756540" cy="161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6" name="Picture 8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64" y="1821167"/>
            <a:ext cx="2599599" cy="1489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25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6C6F26-52EA-408E-B550-A10C52A2FD88}"/>
</file>

<file path=customXml/itemProps2.xml><?xml version="1.0" encoding="utf-8"?>
<ds:datastoreItem xmlns:ds="http://schemas.openxmlformats.org/officeDocument/2006/customXml" ds:itemID="{DA3C051D-A128-4647-966A-13090EFD20A6}"/>
</file>

<file path=customXml/itemProps3.xml><?xml version="1.0" encoding="utf-8"?>
<ds:datastoreItem xmlns:ds="http://schemas.openxmlformats.org/officeDocument/2006/customXml" ds:itemID="{965D8C28-7171-442A-9F67-C943555D241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</TotalTime>
  <Words>1074</Words>
  <Application>Microsoft Office PowerPoint</Application>
  <PresentationFormat>화면 슬라이드 쇼(4:3)</PresentationFormat>
  <Paragraphs>274</Paragraphs>
  <Slides>15</Slides>
  <Notes>11</Notes>
  <HiddenSlides>0</HiddenSlides>
  <MMClips>1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다음_Regular</vt:lpstr>
      <vt:lpstr>Open Sans</vt:lpstr>
      <vt:lpstr>Arial Narrow</vt:lpstr>
      <vt:lpstr>Futura</vt:lpstr>
      <vt:lpstr>맑은 고딕</vt:lpstr>
      <vt:lpstr>Wingdings</vt:lpstr>
      <vt:lpstr>다음_SemiBold</vt:lpstr>
      <vt:lpstr>Myriad Pro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Seoul’s Big Data Solution: Late-Night Bus(Owl-Bus)</vt:lpstr>
      <vt:lpstr>Seoul’s Big Data Solution</vt:lpstr>
      <vt:lpstr>“Frankfurt Asks Me”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WeGo-01</dc:creator>
  <cp:lastModifiedBy>WeGo_C4</cp:lastModifiedBy>
  <cp:revision>1570</cp:revision>
  <cp:lastPrinted>2016-08-11T00:48:06Z</cp:lastPrinted>
  <dcterms:created xsi:type="dcterms:W3CDTF">2016-08-03T05:54:43Z</dcterms:created>
  <dcterms:modified xsi:type="dcterms:W3CDTF">2016-08-29T07:08:46Z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