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71" r:id="rId4"/>
    <p:sldId id="264" r:id="rId5"/>
    <p:sldId id="268" r:id="rId6"/>
    <p:sldId id="269" r:id="rId7"/>
    <p:sldId id="270" r:id="rId8"/>
    <p:sldId id="267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B808-0912-404C-AC9C-0824EF298A18}" type="datetimeFigureOut">
              <a:rPr lang="es-CO" smtClean="0"/>
              <a:t>30/03/2017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FB1C-F30E-4099-BE79-16EDF9E2757B}" type="slidenum">
              <a:rPr lang="es-CO" smtClean="0"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33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B808-0912-404C-AC9C-0824EF298A18}" type="datetimeFigureOut">
              <a:rPr lang="es-CO" smtClean="0"/>
              <a:t>30/03/2017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FB1C-F30E-4099-BE79-16EDF9E2757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3680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B808-0912-404C-AC9C-0824EF298A18}" type="datetimeFigureOut">
              <a:rPr lang="es-CO" smtClean="0"/>
              <a:t>30/03/2017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FB1C-F30E-4099-BE79-16EDF9E2757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671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B808-0912-404C-AC9C-0824EF298A18}" type="datetimeFigureOut">
              <a:rPr lang="es-CO" smtClean="0"/>
              <a:t>30/03/2017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FB1C-F30E-4099-BE79-16EDF9E2757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755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B808-0912-404C-AC9C-0824EF298A18}" type="datetimeFigureOut">
              <a:rPr lang="es-CO" smtClean="0"/>
              <a:t>30/03/2017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FB1C-F30E-4099-BE79-16EDF9E2757B}" type="slidenum">
              <a:rPr lang="es-CO" smtClean="0"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47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B808-0912-404C-AC9C-0824EF298A18}" type="datetimeFigureOut">
              <a:rPr lang="es-CO" smtClean="0"/>
              <a:t>30/03/2017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FB1C-F30E-4099-BE79-16EDF9E2757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491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B808-0912-404C-AC9C-0824EF298A18}" type="datetimeFigureOut">
              <a:rPr lang="es-CO" smtClean="0"/>
              <a:t>30/03/2017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FB1C-F30E-4099-BE79-16EDF9E2757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843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B808-0912-404C-AC9C-0824EF298A18}" type="datetimeFigureOut">
              <a:rPr lang="es-CO" smtClean="0"/>
              <a:t>30/03/2017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FB1C-F30E-4099-BE79-16EDF9E2757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577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B808-0912-404C-AC9C-0824EF298A18}" type="datetimeFigureOut">
              <a:rPr lang="es-CO" smtClean="0"/>
              <a:t>30/03/2017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FB1C-F30E-4099-BE79-16EDF9E2757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021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29DB808-0912-404C-AC9C-0824EF298A18}" type="datetimeFigureOut">
              <a:rPr lang="es-CO" smtClean="0"/>
              <a:t>30/03/2017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32FB1C-F30E-4099-BE79-16EDF9E2757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829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B808-0912-404C-AC9C-0824EF298A18}" type="datetimeFigureOut">
              <a:rPr lang="es-CO" smtClean="0"/>
              <a:t>30/03/2017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FB1C-F30E-4099-BE79-16EDF9E2757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335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29DB808-0912-404C-AC9C-0824EF298A18}" type="datetimeFigureOut">
              <a:rPr lang="es-CO" smtClean="0"/>
              <a:t>30/03/2017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32FB1C-F30E-4099-BE79-16EDF9E2757B}" type="slidenum">
              <a:rPr lang="es-CO" smtClean="0"/>
              <a:t>‹Nº›</a:t>
            </a:fld>
            <a:endParaRPr lang="es-CO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61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678" t="23900" r="20932" b="14480"/>
          <a:stretch/>
        </p:blipFill>
        <p:spPr>
          <a:xfrm>
            <a:off x="0" y="1901"/>
            <a:ext cx="12192000" cy="69438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672029"/>
            <a:ext cx="9144000" cy="1035586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AGROPOLIS SINCELEJO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24821" y="1707615"/>
            <a:ext cx="3014109" cy="925417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6" name="Imagen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21" y="1685581"/>
            <a:ext cx="3025125" cy="966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41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SINCELEJO INFORMACION GENERAL 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88125" y="2083202"/>
            <a:ext cx="9537452" cy="321591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O" dirty="0" smtClean="0"/>
              <a:t>Se encuentra ubicada en la Región Caribe Colombiana.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dirty="0" smtClean="0"/>
              <a:t>Población Aproximada de 300.000 habitantes.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dirty="0" smtClean="0"/>
              <a:t>Altura sobre el nivel del mar de 213 metros.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dirty="0" smtClean="0"/>
              <a:t>Extensión de 28,134 hectáreas.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dirty="0" smtClean="0"/>
              <a:t>Vocación- agropecuaria e innovación tecnológica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dirty="0" smtClean="0"/>
              <a:t>Alcalde: Jacobo </a:t>
            </a:r>
            <a:r>
              <a:rPr lang="es-CO" dirty="0" err="1" smtClean="0"/>
              <a:t>Quessep</a:t>
            </a:r>
            <a:r>
              <a:rPr lang="es-CO" dirty="0" smtClean="0"/>
              <a:t> Espinosa     </a:t>
            </a: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987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46438"/>
          </a:xfrm>
        </p:spPr>
        <p:txBody>
          <a:bodyPr/>
          <a:lstStyle/>
          <a:p>
            <a:pPr algn="ctr"/>
            <a:r>
              <a:rPr lang="es-CO" dirty="0" smtClean="0"/>
              <a:t>AGROPOLIS SINCELEJ0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CO" sz="3200" dirty="0"/>
              <a:t>Es una estrategia de planificación y desarrollo económico que busca integrar el campo con la ciudad, tiene como fin fomentar la gestión y aumentar la productividad de los empresarios del campo, gestionando estrategias de cooperación y de sectores interesados en fortalecer las estructura productiva y social de nuestro municipio. Esta estrategia se encuentra insertada en el marco del Programa </a:t>
            </a:r>
            <a:r>
              <a:rPr lang="es-CO" sz="3200" dirty="0" smtClean="0"/>
              <a:t> </a:t>
            </a:r>
            <a:r>
              <a:rPr lang="es-CO" sz="3200" dirty="0"/>
              <a:t>Ciudades Sostenibles que el Municipio de Sincelejo suscribió con </a:t>
            </a:r>
            <a:r>
              <a:rPr lang="es-CO" sz="3200" dirty="0" err="1" smtClean="0"/>
              <a:t>Findeter</a:t>
            </a:r>
            <a:r>
              <a:rPr lang="es-CO" sz="3200" dirty="0" smtClean="0"/>
              <a:t>.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3828293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COMPONENTES AGROPOLIS 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62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b="1" dirty="0" smtClean="0"/>
              <a:t>AGRICOLA:</a:t>
            </a:r>
            <a:endParaRPr lang="es-CO" b="1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dirty="0" smtClean="0"/>
              <a:t>Desarrollar cultivos diversificados, de producción intensiva, altamente tecnificados, ambientalmente sostenibles, productivos y competitivos.</a:t>
            </a:r>
            <a:endParaRPr lang="es-CO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dirty="0" smtClean="0"/>
              <a:t>Consolidar un parque agrícola mediante la promoción y fortalecimiento de la asociatividad en la región y la promoción de proyectos productivos piloto. </a:t>
            </a:r>
            <a:endParaRPr lang="es-CO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dirty="0" smtClean="0"/>
              <a:t> Facilitar la integración de la cadena comercial cumpliendo con los estándares internacionales  de calidad e inocuidad.</a:t>
            </a:r>
            <a:endParaRPr lang="es-CO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dirty="0" smtClean="0"/>
              <a:t>Facilitar la transferencia de conocimientos hacia los productores de la región y la consolidación de la oferta exportable. </a:t>
            </a:r>
            <a:endParaRPr lang="es-CO" dirty="0"/>
          </a:p>
          <a:p>
            <a:pPr marL="0" indent="0" algn="just">
              <a:buNone/>
            </a:pPr>
            <a:r>
              <a:rPr lang="es-CO" dirty="0" smtClean="0"/>
              <a:t> </a:t>
            </a: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7319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COMPONENTE AGROINDUSTRIAL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 smtClean="0"/>
              <a:t>AGROINDUSTRIAL: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/>
              <a:t> Generar espacios donde se concentre la oferta empresarial agrícola.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/>
              <a:t>Desarrollar cadenas enfocadas en los procesos productivos y de transformación propios de la industria alimentaria, con infraestructura de alta tecnología.(objetivo)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/>
              <a:t>Aprovechar sinergias, optimizar el uso de los recursos disponibles en pro del crecimiento, la competitividad y la productividad.(beneficio)  </a:t>
            </a:r>
          </a:p>
          <a:p>
            <a:pPr marL="0" indent="0">
              <a:buNone/>
            </a:pPr>
            <a:r>
              <a:rPr lang="es-CO" dirty="0" smtClean="0"/>
              <a:t> 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9630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COMPONENTE INDUSTRIAL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CO" dirty="0" smtClean="0"/>
              <a:t> Conformación de cadenas agroindustriales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/>
              <a:t>Desarrollo de cadenas productivas de actividades auxiliares (turismo, comercio, servicios de logística, mantenimiento industrial, maquinarias e insumos agrícolas)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/>
              <a:t> Proceso de planeación enfocado en: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dirty="0" smtClean="0"/>
              <a:t> Optimizar cadena de suministro del </a:t>
            </a:r>
            <a:r>
              <a:rPr lang="es-CO" dirty="0" err="1" smtClean="0"/>
              <a:t>cluster</a:t>
            </a:r>
            <a:r>
              <a:rPr lang="es-CO" dirty="0" smtClean="0"/>
              <a:t> agrícola y agroindustrial.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dirty="0"/>
              <a:t> </a:t>
            </a:r>
            <a:r>
              <a:rPr lang="es-CO" dirty="0" smtClean="0"/>
              <a:t>Aprovechamiento de sinergias.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dirty="0" smtClean="0"/>
              <a:t>Impulso de la industria logística y de insumos agropecuarios.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dirty="0"/>
              <a:t> </a:t>
            </a:r>
            <a:r>
              <a:rPr lang="es-CO" dirty="0" smtClean="0"/>
              <a:t>Impulso a industrias con potencial de crecimiento en la región.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7416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PLANEACION URBANISTICA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CO" dirty="0" smtClean="0"/>
              <a:t> Facilitar el funcionamiento en red del territorio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/>
              <a:t>Desarrollo de infraestructura en: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dirty="0" smtClean="0"/>
              <a:t> Transporte.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dirty="0" smtClean="0"/>
              <a:t>Redes de Carreteras secundarias y terciarias.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dirty="0" smtClean="0"/>
              <a:t>Servicios públicos.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dirty="0" smtClean="0"/>
              <a:t>Desarrollo de nuevos equipamientos como zonas verdes y centros de conocimiento.</a:t>
            </a:r>
          </a:p>
          <a:p>
            <a:pPr marL="0" indent="0">
              <a:buNone/>
            </a:pPr>
            <a:r>
              <a:rPr lang="es-CO" dirty="0" smtClean="0"/>
              <a:t>                              </a:t>
            </a:r>
          </a:p>
          <a:p>
            <a:pPr marL="0" indent="0">
              <a:buNone/>
            </a:pPr>
            <a:r>
              <a:rPr lang="es-CO" dirty="0"/>
              <a:t> </a:t>
            </a:r>
            <a:r>
              <a:rPr lang="es-CO" dirty="0" smtClean="0"/>
              <a:t>                                               FUENTE INFORMACION FINDETER</a:t>
            </a:r>
          </a:p>
          <a:p>
            <a:pPr marL="0" indent="0">
              <a:buNone/>
            </a:pPr>
            <a:endParaRPr lang="es-CO" dirty="0" smtClean="0"/>
          </a:p>
          <a:p>
            <a:pPr>
              <a:buFont typeface="Wingdings" panose="05000000000000000000" pitchFamily="2" charset="2"/>
              <a:buChar char="ü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728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569" t="9288" r="27366" b="32590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58458" y="305917"/>
            <a:ext cx="7722669" cy="13683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CO" sz="9600" dirty="0" smtClean="0"/>
              <a:t>Sincelejo te espera</a:t>
            </a:r>
            <a:endParaRPr lang="es-CO" sz="9600" dirty="0"/>
          </a:p>
        </p:txBody>
      </p:sp>
    </p:spTree>
    <p:extLst>
      <p:ext uri="{BB962C8B-B14F-4D97-AF65-F5344CB8AC3E}">
        <p14:creationId xmlns:p14="http://schemas.microsoft.com/office/powerpoint/2010/main" val="36834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DAE83719FB2141981D8E67B3E30728" ma:contentTypeVersion="1" ma:contentTypeDescription="Create a new document." ma:contentTypeScope="" ma:versionID="6a9e9016f790dd7da19f3d5b3f2dce3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2382E6A-93FA-423B-A10E-E7BFA911DD15}"/>
</file>

<file path=customXml/itemProps2.xml><?xml version="1.0" encoding="utf-8"?>
<ds:datastoreItem xmlns:ds="http://schemas.openxmlformats.org/officeDocument/2006/customXml" ds:itemID="{8173A47B-92A5-4043-A920-A53AE928D040}"/>
</file>

<file path=customXml/itemProps3.xml><?xml version="1.0" encoding="utf-8"?>
<ds:datastoreItem xmlns:ds="http://schemas.openxmlformats.org/officeDocument/2006/customXml" ds:itemID="{DC1B7081-738C-4636-8FC8-77E598F9EF9D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492</TotalTime>
  <Words>390</Words>
  <Application>Microsoft Office PowerPoint</Application>
  <PresentationFormat>Panorámica</PresentationFormat>
  <Paragraphs>41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Wingdings</vt:lpstr>
      <vt:lpstr>Retrospección</vt:lpstr>
      <vt:lpstr>AGROPOLIS SINCELEJO</vt:lpstr>
      <vt:lpstr>SINCELEJO INFORMACION GENERAL </vt:lpstr>
      <vt:lpstr>AGROPOLIS SINCELEJ0</vt:lpstr>
      <vt:lpstr>COMPONENTES AGROPOLIS </vt:lpstr>
      <vt:lpstr>COMPONENTE AGROINDUSTRIAL</vt:lpstr>
      <vt:lpstr>COMPONENTE INDUSTRIAL</vt:lpstr>
      <vt:lpstr>PLANEACION URBANISTICA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CANDELARIA</dc:creator>
  <cp:lastModifiedBy>Usuario</cp:lastModifiedBy>
  <cp:revision>55</cp:revision>
  <dcterms:created xsi:type="dcterms:W3CDTF">2017-03-23T11:17:04Z</dcterms:created>
  <dcterms:modified xsi:type="dcterms:W3CDTF">2017-03-31T01:12:22Z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0x0101005CDAE83719FB2141981D8E67B3E30728</vt:lpwstr>
  </property>
</Properties>
</file>