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1" r:id="rId5"/>
    <p:sldId id="272" r:id="rId6"/>
    <p:sldId id="282" r:id="rId7"/>
    <p:sldId id="281" r:id="rId8"/>
    <p:sldId id="278" r:id="rId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C7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55"/>
    <p:restoredTop sz="50000"/>
  </p:normalViewPr>
  <p:slideViewPr>
    <p:cSldViewPr>
      <p:cViewPr varScale="1">
        <p:scale>
          <a:sx n="50" d="100"/>
          <a:sy n="50" d="100"/>
        </p:scale>
        <p:origin x="236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viewProps" Target="viewProps.xml"/><Relationship Id="rId7" Type="http://schemas.openxmlformats.org/officeDocument/2006/relationships/slide" Target="slides/slide6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1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D06F1-B185-439D-AF43-624CCF07CE7F}" type="datetimeFigureOut">
              <a:rPr lang="es-CO" smtClean="0"/>
              <a:t>28/03/17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3166D-BBD4-4CBD-9B9C-74FA7BC05B09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6637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166D-BBD4-4CBD-9B9C-74FA7BC05B09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335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2865-64E8-4C66-964D-FAAE9C1F8A79}" type="datetimeFigureOut">
              <a:rPr lang="es-CO" smtClean="0"/>
              <a:t>28/03/17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675-85E3-4B26-8E65-8F88E7A3F20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232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2865-64E8-4C66-964D-FAAE9C1F8A79}" type="datetimeFigureOut">
              <a:rPr lang="es-CO" smtClean="0"/>
              <a:t>28/03/17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675-85E3-4B26-8E65-8F88E7A3F20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218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2865-64E8-4C66-964D-FAAE9C1F8A79}" type="datetimeFigureOut">
              <a:rPr lang="es-CO" smtClean="0"/>
              <a:t>28/03/17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675-85E3-4B26-8E65-8F88E7A3F20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947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2865-64E8-4C66-964D-FAAE9C1F8A79}" type="datetimeFigureOut">
              <a:rPr lang="es-CO" smtClean="0"/>
              <a:t>28/03/17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675-85E3-4B26-8E65-8F88E7A3F20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439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2865-64E8-4C66-964D-FAAE9C1F8A79}" type="datetimeFigureOut">
              <a:rPr lang="es-CO" smtClean="0"/>
              <a:t>28/03/17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675-85E3-4B26-8E65-8F88E7A3F20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134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2865-64E8-4C66-964D-FAAE9C1F8A79}" type="datetimeFigureOut">
              <a:rPr lang="es-CO" smtClean="0"/>
              <a:t>28/03/17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675-85E3-4B26-8E65-8F88E7A3F20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966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2865-64E8-4C66-964D-FAAE9C1F8A79}" type="datetimeFigureOut">
              <a:rPr lang="es-CO" smtClean="0"/>
              <a:t>28/03/17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675-85E3-4B26-8E65-8F88E7A3F20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35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2865-64E8-4C66-964D-FAAE9C1F8A79}" type="datetimeFigureOut">
              <a:rPr lang="es-CO" smtClean="0"/>
              <a:t>28/03/17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675-85E3-4B26-8E65-8F88E7A3F20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3449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2865-64E8-4C66-964D-FAAE9C1F8A79}" type="datetimeFigureOut">
              <a:rPr lang="es-CO" smtClean="0"/>
              <a:t>28/03/17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675-85E3-4B26-8E65-8F88E7A3F20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2556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2865-64E8-4C66-964D-FAAE9C1F8A79}" type="datetimeFigureOut">
              <a:rPr lang="es-CO" smtClean="0"/>
              <a:t>28/03/17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675-85E3-4B26-8E65-8F88E7A3F20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34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2865-64E8-4C66-964D-FAAE9C1F8A79}" type="datetimeFigureOut">
              <a:rPr lang="es-CO" smtClean="0"/>
              <a:t>28/03/17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675-85E3-4B26-8E65-8F88E7A3F20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776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72865-64E8-4C66-964D-FAAE9C1F8A79}" type="datetimeFigureOut">
              <a:rPr lang="es-CO" smtClean="0"/>
              <a:t>28/03/17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F3675-85E3-4B26-8E65-8F88E7A3F20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803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951426" y="56089"/>
            <a:ext cx="752578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ES" sz="3200" b="1" dirty="0" smtClean="0"/>
              <a:t>7ª SEMANA </a:t>
            </a:r>
            <a:r>
              <a:rPr lang="es-ES" sz="3200" b="1" dirty="0" smtClean="0"/>
              <a:t>DE LAS</a:t>
            </a:r>
          </a:p>
          <a:p>
            <a:pPr algn="ctr"/>
            <a:r>
              <a:rPr lang="es-ES" sz="3200" b="1" dirty="0" smtClean="0"/>
              <a:t>NORMAS </a:t>
            </a:r>
            <a:r>
              <a:rPr lang="es-ES" sz="3200" b="1" dirty="0" smtClean="0"/>
              <a:t>VERDES</a:t>
            </a:r>
            <a:endParaRPr lang="es-ES" sz="3200" b="1" dirty="0"/>
          </a:p>
          <a:p>
            <a:pPr algn="r"/>
            <a:endParaRPr lang="es-ES" sz="3200" b="1" dirty="0" smtClean="0"/>
          </a:p>
        </p:txBody>
      </p:sp>
      <p:sp>
        <p:nvSpPr>
          <p:cNvPr id="5" name="Rectangle 40"/>
          <p:cNvSpPr>
            <a:spLocks noChangeArrowheads="1"/>
          </p:cNvSpPr>
          <p:nvPr/>
        </p:nvSpPr>
        <p:spPr bwMode="auto">
          <a:xfrm>
            <a:off x="168261" y="4592162"/>
            <a:ext cx="87849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ES" dirty="0" smtClean="0"/>
              <a:t>Luz Elena García García</a:t>
            </a:r>
          </a:p>
          <a:p>
            <a:pPr algn="ctr"/>
            <a:r>
              <a:rPr lang="es-ES" dirty="0" smtClean="0"/>
              <a:t>Maestría en Desarrollo Sostenible y Medio Ambiente</a:t>
            </a:r>
          </a:p>
          <a:p>
            <a:pPr algn="ctr"/>
            <a:r>
              <a:rPr lang="es-ES" dirty="0" smtClean="0"/>
              <a:t>Centro de Investigaciones en Medio Ambiente y Desarrollo</a:t>
            </a:r>
          </a:p>
          <a:p>
            <a:pPr algn="ctr"/>
            <a:r>
              <a:rPr lang="es-ES" dirty="0" smtClean="0"/>
              <a:t>Facultad De Ciencias Contables, Económicas Y Administrativas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326995" y="4253026"/>
            <a:ext cx="33123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00" dirty="0"/>
              <a:t>https://es.pinterest.com/pin/460633868113648609/</a:t>
            </a:r>
          </a:p>
        </p:txBody>
      </p:sp>
      <p:pic>
        <p:nvPicPr>
          <p:cNvPr id="10" name="Picture 2" descr="Resultado de imagen de fotografia artistica naturalez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4241"/>
            <a:ext cx="5494128" cy="336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07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n para fotografía artística resíduos electrón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4819"/>
            <a:ext cx="8095621" cy="48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755576" y="4941168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00" dirty="0" smtClean="0"/>
              <a:t>https://www.google.com.co/search?q=foto+arte+sobre+destrucción+naturaleza&amp;tbm=isch&amp;tbo=u&amp;source=univ&amp;sa=X&amp;ved=0ahUKEwjO29GgiffSAhXIxFQKHVRZA8QQ7AkIMg&amp;biw=1360&amp;bih=662#tbm=isch&amp;q=fotogra</a:t>
            </a:r>
            <a:endParaRPr lang="es-CO" sz="10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551723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es-CO" sz="2300" dirty="0" smtClean="0"/>
              <a:t>Mundo convertido en cloaca de residuos tecnológicos</a:t>
            </a:r>
            <a:endParaRPr lang="es-CO" sz="2300" dirty="0"/>
          </a:p>
        </p:txBody>
      </p:sp>
    </p:spTree>
    <p:extLst>
      <p:ext uri="{BB962C8B-B14F-4D97-AF65-F5344CB8AC3E}">
        <p14:creationId xmlns:p14="http://schemas.microsoft.com/office/powerpoint/2010/main" val="239939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2935"/>
            <a:ext cx="4961702" cy="279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1691680" y="2780928"/>
            <a:ext cx="470577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00" dirty="0" smtClean="0"/>
              <a:t>https://</a:t>
            </a:r>
            <a:r>
              <a:rPr lang="es-CO" sz="900" dirty="0" smtClean="0"/>
              <a:t>www.google.com.co/search?q=foto+arte+sobre+destrucci%C3%B3n+naturaleza&amp;tbm=isch&amp;tbo=u&amp;source=univ&amp;sa=X&amp;ved=0ahUKEwjO29GgiffSAhXIxFQKHVRZA8QQ7AkIMg&amp;biw=1360&amp;bih=662#tbm=isch&amp;q=fotograf%C3%ADa+art%C3%ADstica+res%C3%ADduos+electr%C3%B3nicos</a:t>
            </a:r>
            <a:r>
              <a:rPr lang="es-CO" sz="1000" dirty="0" smtClean="0"/>
              <a:t>&amp;*&amp;imgdii=zzTvlyABad9ofM:&amp;imgrc=A97MtgwELQLvbM:</a:t>
            </a:r>
            <a:endParaRPr lang="es-CO" sz="1000" dirty="0"/>
          </a:p>
        </p:txBody>
      </p:sp>
      <p:sp>
        <p:nvSpPr>
          <p:cNvPr id="2" name="1 Rectángulo"/>
          <p:cNvSpPr/>
          <p:nvPr/>
        </p:nvSpPr>
        <p:spPr>
          <a:xfrm>
            <a:off x="395536" y="3429000"/>
            <a:ext cx="80945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100" b="1" dirty="0"/>
              <a:t>R</a:t>
            </a:r>
            <a:r>
              <a:rPr lang="es-CO" sz="2100" b="1" dirty="0" smtClean="0"/>
              <a:t>esiduos electrónicos – Problema de </a:t>
            </a:r>
            <a:r>
              <a:rPr lang="es-CO" sz="2100" b="1" dirty="0"/>
              <a:t>orden </a:t>
            </a:r>
            <a:r>
              <a:rPr lang="es-CO" sz="2100" b="1" dirty="0" smtClean="0"/>
              <a:t>socio-cultural, técnico-científico, ético- político:  Ambiental</a:t>
            </a:r>
            <a:endParaRPr lang="es-CO" sz="2100" b="1" dirty="0"/>
          </a:p>
        </p:txBody>
      </p:sp>
      <p:pic>
        <p:nvPicPr>
          <p:cNvPr id="14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41413"/>
            <a:ext cx="5229225" cy="247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04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:-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116" y="212869"/>
            <a:ext cx="3410960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280476" y="4316903"/>
            <a:ext cx="3067388" cy="1200329"/>
          </a:xfrm>
          <a:prstGeom prst="rect">
            <a:avLst/>
          </a:prstGeom>
          <a:ln w="38100"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dirty="0"/>
              <a:t>ECONOMÍA CIRCULAR</a:t>
            </a:r>
          </a:p>
          <a:p>
            <a:r>
              <a:rPr lang="es-CO" dirty="0"/>
              <a:t>Aprender a observar de la naturaleza, su capacidad de resiliencia y diversidad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347864" y="4524948"/>
            <a:ext cx="1872208" cy="830997"/>
          </a:xfrm>
          <a:prstGeom prst="rect">
            <a:avLst/>
          </a:prstGeom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4800" b="1" dirty="0"/>
              <a:t>VIDA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5220072" y="4263105"/>
            <a:ext cx="3600400" cy="1354685"/>
          </a:xfrm>
          <a:prstGeom prst="rect">
            <a:avLst/>
          </a:prstGeom>
          <a:ln w="381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100" dirty="0" smtClean="0"/>
              <a:t>ECONOMÍA PENSADA EN CICLOS DE EXPANSIÓN</a:t>
            </a:r>
            <a:endParaRPr lang="es-CO" sz="2100" dirty="0"/>
          </a:p>
          <a:p>
            <a:r>
              <a:rPr lang="es-CO" sz="2100" dirty="0" smtClean="0"/>
              <a:t>Lógicas, sistemas de valor y sensibilidad</a:t>
            </a:r>
          </a:p>
        </p:txBody>
      </p:sp>
    </p:spTree>
    <p:extLst>
      <p:ext uri="{BB962C8B-B14F-4D97-AF65-F5344CB8AC3E}">
        <p14:creationId xmlns:p14="http://schemas.microsoft.com/office/powerpoint/2010/main" val="118209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90704"/>
            <a:ext cx="8735888" cy="762000"/>
          </a:xfrm>
        </p:spPr>
        <p:txBody>
          <a:bodyPr>
            <a:normAutofit/>
          </a:bodyPr>
          <a:lstStyle/>
          <a:p>
            <a:r>
              <a:rPr lang="en-US" sz="2200" b="1" dirty="0" err="1" smtClean="0">
                <a:solidFill>
                  <a:srgbClr val="000000"/>
                </a:solidFill>
              </a:rPr>
              <a:t>Residuos</a:t>
            </a:r>
            <a:r>
              <a:rPr lang="en-US" sz="2200" b="1" dirty="0" smtClean="0">
                <a:solidFill>
                  <a:srgbClr val="000000"/>
                </a:solidFill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</a:rPr>
              <a:t>como</a:t>
            </a:r>
            <a:r>
              <a:rPr lang="en-US" sz="2200" b="1" dirty="0" smtClean="0">
                <a:solidFill>
                  <a:srgbClr val="000000"/>
                </a:solidFill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</a:rPr>
              <a:t>fuentes</a:t>
            </a:r>
            <a:r>
              <a:rPr lang="en-US" sz="2200" b="1" dirty="0" smtClean="0">
                <a:solidFill>
                  <a:srgbClr val="000000"/>
                </a:solidFill>
              </a:rPr>
              <a:t> de </a:t>
            </a:r>
            <a:r>
              <a:rPr lang="en-US" sz="2200" b="1" dirty="0" err="1" smtClean="0">
                <a:solidFill>
                  <a:srgbClr val="000000"/>
                </a:solidFill>
              </a:rPr>
              <a:t>inspiración</a:t>
            </a:r>
            <a:r>
              <a:rPr lang="en-US" sz="2200" b="1" dirty="0" smtClean="0">
                <a:solidFill>
                  <a:srgbClr val="000000"/>
                </a:solidFill>
              </a:rPr>
              <a:t> – Arte – Vida </a:t>
            </a:r>
            <a:r>
              <a:rPr lang="en-US" sz="2200" b="1" dirty="0" err="1" smtClean="0">
                <a:solidFill>
                  <a:srgbClr val="000000"/>
                </a:solidFill>
              </a:rPr>
              <a:t>cotidiana</a:t>
            </a:r>
            <a:endParaRPr lang="en-US" sz="2200" b="1" dirty="0">
              <a:solidFill>
                <a:srgbClr val="000000"/>
              </a:solidFill>
            </a:endParaRPr>
          </a:p>
        </p:txBody>
      </p:sp>
      <p:pic>
        <p:nvPicPr>
          <p:cNvPr id="48" name="Picture 6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1346">
            <a:off x="348055" y="1744955"/>
            <a:ext cx="5165575" cy="292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48 Rectángulo"/>
          <p:cNvSpPr/>
          <p:nvPr/>
        </p:nvSpPr>
        <p:spPr>
          <a:xfrm rot="21198767">
            <a:off x="451588" y="4672956"/>
            <a:ext cx="501788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dirty="0" smtClean="0"/>
              <a:t>https://www.google.com.co/search?q=foto+arte+sobre+destrucción+naturaleza&amp;tbm=isch&amp;tbo=u&amp;source=univ&amp;sa=X&amp;ved=0ahUKEwjO29GgiffSAhXIxFQKHVRZA8QQ7AkIMg&amp;biw=1360&amp;bih=662#q=fotograf%</a:t>
            </a:r>
            <a:endParaRPr lang="es-CO" sz="900" dirty="0"/>
          </a:p>
        </p:txBody>
      </p:sp>
      <p:sp>
        <p:nvSpPr>
          <p:cNvPr id="2" name="1 Rectángulo"/>
          <p:cNvSpPr/>
          <p:nvPr/>
        </p:nvSpPr>
        <p:spPr>
          <a:xfrm rot="21209774">
            <a:off x="475963" y="5115113"/>
            <a:ext cx="5083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Timothy “Tim” Noble</a:t>
            </a:r>
            <a:r>
              <a:rPr lang="es-CO" dirty="0"/>
              <a:t> (1966) y </a:t>
            </a:r>
            <a:r>
              <a:rPr lang="es-CO" b="1" dirty="0" err="1"/>
              <a:t>Susan</a:t>
            </a:r>
            <a:r>
              <a:rPr lang="es-CO" b="1" dirty="0"/>
              <a:t> “</a:t>
            </a:r>
            <a:r>
              <a:rPr lang="es-CO" b="1" dirty="0" err="1"/>
              <a:t>Sue</a:t>
            </a:r>
            <a:r>
              <a:rPr lang="es-CO" b="1" dirty="0"/>
              <a:t>” </a:t>
            </a:r>
            <a:r>
              <a:rPr lang="es-CO" b="1" dirty="0" err="1"/>
              <a:t>Webster</a:t>
            </a:r>
            <a:r>
              <a:rPr lang="es-CO" dirty="0"/>
              <a:t> (1967)</a:t>
            </a:r>
          </a:p>
        </p:txBody>
      </p:sp>
      <p:pic>
        <p:nvPicPr>
          <p:cNvPr id="50" name="Picture 2" descr="https://strangisfanzine.files.wordpress.com/2014/02/1-ang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8420">
            <a:off x="6069118" y="2144737"/>
            <a:ext cx="2558380" cy="333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50 Rectángulo"/>
          <p:cNvSpPr/>
          <p:nvPr/>
        </p:nvSpPr>
        <p:spPr>
          <a:xfrm rot="891657">
            <a:off x="5582015" y="5453578"/>
            <a:ext cx="2718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/>
              <a:t>Eduardo García Martínez</a:t>
            </a:r>
            <a:endParaRPr lang="es-CO" dirty="0"/>
          </a:p>
        </p:txBody>
      </p:sp>
      <p:sp>
        <p:nvSpPr>
          <p:cNvPr id="52" name="1 Título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 smtClean="0"/>
              <a:t>Ciencia – Estética – Vida cotidiana</a:t>
            </a:r>
            <a:endParaRPr lang="es-CO" sz="4000" b="1" dirty="0"/>
          </a:p>
        </p:txBody>
      </p:sp>
    </p:spTree>
    <p:extLst>
      <p:ext uri="{BB962C8B-B14F-4D97-AF65-F5344CB8AC3E}">
        <p14:creationId xmlns:p14="http://schemas.microsoft.com/office/powerpoint/2010/main" val="152985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paisajes en el cuerpo hum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013" y="220636"/>
            <a:ext cx="5559737" cy="551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7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Resultado de imagen de ubuntu africa significado en españo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1862"/>
            <a:ext cx="5616624" cy="658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65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123728" y="5013176"/>
            <a:ext cx="5623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 smtClean="0"/>
              <a:t>MUCHAS GRACIAS POR SU ESCUCHA</a:t>
            </a:r>
          </a:p>
        </p:txBody>
      </p:sp>
      <p:pic>
        <p:nvPicPr>
          <p:cNvPr id="7" name="Picture 2" descr="Resultado de imagen de imágenes sobre derechos huma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47730"/>
            <a:ext cx="4728049" cy="260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9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AE83719FB2141981D8E67B3E30728" ma:contentTypeVersion="1" ma:contentTypeDescription="Create a new document." ma:contentTypeScope="" ma:versionID="6a9e9016f790dd7da19f3d5b3f2dce3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37CA091-ABD9-46FC-A993-315BB3419E1B}"/>
</file>

<file path=customXml/itemProps2.xml><?xml version="1.0" encoding="utf-8"?>
<ds:datastoreItem xmlns:ds="http://schemas.openxmlformats.org/officeDocument/2006/customXml" ds:itemID="{BF6CB680-0F09-4D2C-855E-CD332D30D191}"/>
</file>

<file path=customXml/itemProps3.xml><?xml version="1.0" encoding="utf-8"?>
<ds:datastoreItem xmlns:ds="http://schemas.openxmlformats.org/officeDocument/2006/customXml" ds:itemID="{B0618482-55AA-4EF5-BEF2-3E9A23D0AA1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132</Words>
  <Application>Microsoft Macintosh PowerPoint</Application>
  <PresentationFormat>On-screen Show (4:3)</PresentationFormat>
  <Paragraphs>23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Tema de Office</vt:lpstr>
      <vt:lpstr>PowerPoint Presentation</vt:lpstr>
      <vt:lpstr>Mundo convertido en cloaca de residuos tecnológicos</vt:lpstr>
      <vt:lpstr>PowerPoint Presentation</vt:lpstr>
      <vt:lpstr>PowerPoint Presentation</vt:lpstr>
      <vt:lpstr>Residuos como fuentes de inspiración – Arte – Vida cotidiana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Mercadeo</dc:creator>
  <cp:lastModifiedBy>Luis Carlos Correa Ortiz</cp:lastModifiedBy>
  <cp:revision>41</cp:revision>
  <dcterms:created xsi:type="dcterms:W3CDTF">2015-05-29T13:14:22Z</dcterms:created>
  <dcterms:modified xsi:type="dcterms:W3CDTF">2017-03-28T18:39:22Z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0x0101005CDAE83719FB2141981D8E67B3E30728</vt:lpwstr>
  </property>
</Properties>
</file>