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2"/>
  </p:notesMasterIdLst>
  <p:sldIdLst>
    <p:sldId id="256" r:id="rId6"/>
    <p:sldId id="262" r:id="rId7"/>
    <p:sldId id="260" r:id="rId8"/>
    <p:sldId id="257" r:id="rId9"/>
    <p:sldId id="258" r:id="rId10"/>
    <p:sldId id="261" r:id="rId11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2F5221-053B-4DD0-A410-E186DFA7972B}" v="40" dt="2020-05-08T07:38:29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biri, Ayda" userId="b37f3988-c176-4be8-807a-107e80ddceeb" providerId="ADAL" clId="{E12F5221-053B-4DD0-A410-E186DFA7972B}"/>
    <pc:docChg chg="undo custSel addSld delSld modSld">
      <pc:chgData name="Dabiri, Ayda" userId="b37f3988-c176-4be8-807a-107e80ddceeb" providerId="ADAL" clId="{E12F5221-053B-4DD0-A410-E186DFA7972B}" dt="2020-05-08T07:38:27.932" v="85"/>
      <pc:docMkLst>
        <pc:docMk/>
      </pc:docMkLst>
      <pc:sldChg chg="modSp">
        <pc:chgData name="Dabiri, Ayda" userId="b37f3988-c176-4be8-807a-107e80ddceeb" providerId="ADAL" clId="{E12F5221-053B-4DD0-A410-E186DFA7972B}" dt="2020-05-08T07:35:08.382" v="48" actId="20577"/>
        <pc:sldMkLst>
          <pc:docMk/>
          <pc:sldMk cId="2383934936" sldId="256"/>
        </pc:sldMkLst>
        <pc:spChg chg="mod">
          <ac:chgData name="Dabiri, Ayda" userId="b37f3988-c176-4be8-807a-107e80ddceeb" providerId="ADAL" clId="{E12F5221-053B-4DD0-A410-E186DFA7972B}" dt="2020-05-08T07:33:53.153" v="7" actId="20577"/>
          <ac:spMkLst>
            <pc:docMk/>
            <pc:sldMk cId="2383934936" sldId="256"/>
            <ac:spMk id="9" creationId="{8C7CA0D1-8B49-4675-8A5E-57C7F64475C1}"/>
          </ac:spMkLst>
        </pc:spChg>
        <pc:graphicFrameChg chg="mod modGraphic">
          <ac:chgData name="Dabiri, Ayda" userId="b37f3988-c176-4be8-807a-107e80ddceeb" providerId="ADAL" clId="{E12F5221-053B-4DD0-A410-E186DFA7972B}" dt="2020-05-08T07:35:08.382" v="48" actId="20577"/>
          <ac:graphicFrameMkLst>
            <pc:docMk/>
            <pc:sldMk cId="2383934936" sldId="256"/>
            <ac:graphicFrameMk id="14" creationId="{F23ADA95-2EB2-45F5-AA21-8B52FA9A9E11}"/>
          </ac:graphicFrameMkLst>
        </pc:graphicFrameChg>
      </pc:sldChg>
      <pc:sldChg chg="addSp delSp modSp add del setBg delDesignElem">
        <pc:chgData name="Dabiri, Ayda" userId="b37f3988-c176-4be8-807a-107e80ddceeb" providerId="ADAL" clId="{E12F5221-053B-4DD0-A410-E186DFA7972B}" dt="2020-05-08T07:37:14.117" v="68" actId="1076"/>
        <pc:sldMkLst>
          <pc:docMk/>
          <pc:sldMk cId="1342314723" sldId="257"/>
        </pc:sldMkLst>
        <pc:spChg chg="add mod">
          <ac:chgData name="Dabiri, Ayda" userId="b37f3988-c176-4be8-807a-107e80ddceeb" providerId="ADAL" clId="{E12F5221-053B-4DD0-A410-E186DFA7972B}" dt="2020-05-08T07:37:04.272" v="66" actId="208"/>
          <ac:spMkLst>
            <pc:docMk/>
            <pc:sldMk cId="1342314723" sldId="257"/>
            <ac:spMk id="3" creationId="{4621DE16-24E5-40B2-B33C-8680C53CC5DB}"/>
          </ac:spMkLst>
        </pc:spChg>
        <pc:spChg chg="add mod">
          <ac:chgData name="Dabiri, Ayda" userId="b37f3988-c176-4be8-807a-107e80ddceeb" providerId="ADAL" clId="{E12F5221-053B-4DD0-A410-E186DFA7972B}" dt="2020-05-08T07:37:14.117" v="68" actId="1076"/>
          <ac:spMkLst>
            <pc:docMk/>
            <pc:sldMk cId="1342314723" sldId="257"/>
            <ac:spMk id="8" creationId="{6E3A5748-316F-4301-8D83-98BD1EC9D2C7}"/>
          </ac:spMkLst>
        </pc:spChg>
        <pc:spChg chg="add del">
          <ac:chgData name="Dabiri, Ayda" userId="b37f3988-c176-4be8-807a-107e80ddceeb" providerId="ADAL" clId="{E12F5221-053B-4DD0-A410-E186DFA7972B}" dt="2020-05-08T07:36:14.609" v="63"/>
          <ac:spMkLst>
            <pc:docMk/>
            <pc:sldMk cId="1342314723" sldId="257"/>
            <ac:spMk id="83" creationId="{A2AD6B69-E0A0-476D-9EE1-6B69F04C59F8}"/>
          </ac:spMkLst>
        </pc:spChg>
        <pc:spChg chg="add del">
          <ac:chgData name="Dabiri, Ayda" userId="b37f3988-c176-4be8-807a-107e80ddceeb" providerId="ADAL" clId="{E12F5221-053B-4DD0-A410-E186DFA7972B}" dt="2020-05-08T07:36:14.609" v="63"/>
          <ac:spMkLst>
            <pc:docMk/>
            <pc:sldMk cId="1342314723" sldId="257"/>
            <ac:spMk id="85" creationId="{16BE10A1-AD5F-4AB3-8A94-41D62B494ADB}"/>
          </ac:spMkLst>
        </pc:spChg>
        <pc:spChg chg="add del">
          <ac:chgData name="Dabiri, Ayda" userId="b37f3988-c176-4be8-807a-107e80ddceeb" providerId="ADAL" clId="{E12F5221-053B-4DD0-A410-E186DFA7972B}" dt="2020-05-08T07:36:14.609" v="63"/>
          <ac:spMkLst>
            <pc:docMk/>
            <pc:sldMk cId="1342314723" sldId="257"/>
            <ac:spMk id="87" creationId="{5684BFFE-6A90-4311-ACD5-B34177D46462}"/>
          </ac:spMkLst>
        </pc:spChg>
      </pc:sldChg>
      <pc:sldChg chg="addSp delSp modSp add del setBg delDesignElem">
        <pc:chgData name="Dabiri, Ayda" userId="b37f3988-c176-4be8-807a-107e80ddceeb" providerId="ADAL" clId="{E12F5221-053B-4DD0-A410-E186DFA7972B}" dt="2020-05-08T07:38:27.932" v="85"/>
        <pc:sldMkLst>
          <pc:docMk/>
          <pc:sldMk cId="2750989878" sldId="258"/>
        </pc:sldMkLst>
        <pc:spChg chg="add mod">
          <ac:chgData name="Dabiri, Ayda" userId="b37f3988-c176-4be8-807a-107e80ddceeb" providerId="ADAL" clId="{E12F5221-053B-4DD0-A410-E186DFA7972B}" dt="2020-05-08T07:37:25.293" v="70" actId="1076"/>
          <ac:spMkLst>
            <pc:docMk/>
            <pc:sldMk cId="2750989878" sldId="258"/>
            <ac:spMk id="15" creationId="{73FBB017-D766-4533-BAEB-0AFFA02DEF1D}"/>
          </ac:spMkLst>
        </pc:spChg>
        <pc:spChg chg="add mod">
          <ac:chgData name="Dabiri, Ayda" userId="b37f3988-c176-4be8-807a-107e80ddceeb" providerId="ADAL" clId="{E12F5221-053B-4DD0-A410-E186DFA7972B}" dt="2020-05-08T07:37:29.230" v="72" actId="1076"/>
          <ac:spMkLst>
            <pc:docMk/>
            <pc:sldMk cId="2750989878" sldId="258"/>
            <ac:spMk id="16" creationId="{4391C059-1896-46A5-B4CE-89F1E7B19F93}"/>
          </ac:spMkLst>
        </pc:spChg>
        <pc:spChg chg="add del">
          <ac:chgData name="Dabiri, Ayda" userId="b37f3988-c176-4be8-807a-107e80ddceeb" providerId="ADAL" clId="{E12F5221-053B-4DD0-A410-E186DFA7972B}" dt="2020-05-08T07:36:14.609" v="63"/>
          <ac:spMkLst>
            <pc:docMk/>
            <pc:sldMk cId="2750989878" sldId="258"/>
            <ac:spMk id="30" creationId="{0EB72A9B-FD82-4F09-BF1E-D39311D3A0E3}"/>
          </ac:spMkLst>
        </pc:spChg>
        <pc:spChg chg="add del">
          <ac:chgData name="Dabiri, Ayda" userId="b37f3988-c176-4be8-807a-107e80ddceeb" providerId="ADAL" clId="{E12F5221-053B-4DD0-A410-E186DFA7972B}" dt="2020-05-08T07:36:14.609" v="63"/>
          <ac:spMkLst>
            <pc:docMk/>
            <pc:sldMk cId="2750989878" sldId="258"/>
            <ac:spMk id="31" creationId="{DD39B371-6E4E-4070-AB4E-4D788405A5A6}"/>
          </ac:spMkLst>
        </pc:spChg>
        <pc:spChg chg="add del">
          <ac:chgData name="Dabiri, Ayda" userId="b37f3988-c176-4be8-807a-107e80ddceeb" providerId="ADAL" clId="{E12F5221-053B-4DD0-A410-E186DFA7972B}" dt="2020-05-08T07:36:14.609" v="63"/>
          <ac:spMkLst>
            <pc:docMk/>
            <pc:sldMk cId="2750989878" sldId="258"/>
            <ac:spMk id="32" creationId="{B937DAED-8BFE-4563-BB45-B5E554D70A84}"/>
          </ac:spMkLst>
        </pc:spChg>
        <pc:graphicFrameChg chg="mod">
          <ac:chgData name="Dabiri, Ayda" userId="b37f3988-c176-4be8-807a-107e80ddceeb" providerId="ADAL" clId="{E12F5221-053B-4DD0-A410-E186DFA7972B}" dt="2020-05-08T07:38:27.932" v="85"/>
          <ac:graphicFrameMkLst>
            <pc:docMk/>
            <pc:sldMk cId="2750989878" sldId="258"/>
            <ac:graphicFrameMk id="33" creationId="{76308E3B-4FD9-4F6B-A8C9-DE694C84E2CE}"/>
          </ac:graphicFrameMkLst>
        </pc:graphicFrameChg>
      </pc:sldChg>
      <pc:sldChg chg="modSp add del">
        <pc:chgData name="Dabiri, Ayda" userId="b37f3988-c176-4be8-807a-107e80ddceeb" providerId="ADAL" clId="{E12F5221-053B-4DD0-A410-E186DFA7972B}" dt="2020-05-08T07:35:37.003" v="56" actId="1076"/>
        <pc:sldMkLst>
          <pc:docMk/>
          <pc:sldMk cId="951702777" sldId="260"/>
        </pc:sldMkLst>
        <pc:picChg chg="mod">
          <ac:chgData name="Dabiri, Ayda" userId="b37f3988-c176-4be8-807a-107e80ddceeb" providerId="ADAL" clId="{E12F5221-053B-4DD0-A410-E186DFA7972B}" dt="2020-05-08T07:35:37.003" v="56" actId="1076"/>
          <ac:picMkLst>
            <pc:docMk/>
            <pc:sldMk cId="951702777" sldId="260"/>
            <ac:picMk id="4" creationId="{61116750-3BD7-C744-B4EC-2CF57EE441A5}"/>
          </ac:picMkLst>
        </pc:picChg>
      </pc:sldChg>
      <pc:sldChg chg="add del">
        <pc:chgData name="Dabiri, Ayda" userId="b37f3988-c176-4be8-807a-107e80ddceeb" providerId="ADAL" clId="{E12F5221-053B-4DD0-A410-E186DFA7972B}" dt="2020-05-08T07:35:20.319" v="54"/>
        <pc:sldMkLst>
          <pc:docMk/>
          <pc:sldMk cId="3360201612" sldId="261"/>
        </pc:sldMkLst>
      </pc:sldChg>
      <pc:sldChg chg="modSp add del">
        <pc:chgData name="Dabiri, Ayda" userId="b37f3988-c176-4be8-807a-107e80ddceeb" providerId="ADAL" clId="{E12F5221-053B-4DD0-A410-E186DFA7972B}" dt="2020-05-08T07:36:14.609" v="63"/>
        <pc:sldMkLst>
          <pc:docMk/>
          <pc:sldMk cId="3601287937" sldId="262"/>
        </pc:sldMkLst>
        <pc:spChg chg="mod">
          <ac:chgData name="Dabiri, Ayda" userId="b37f3988-c176-4be8-807a-107e80ddceeb" providerId="ADAL" clId="{E12F5221-053B-4DD0-A410-E186DFA7972B}" dt="2020-05-08T07:36:14.609" v="63"/>
          <ac:spMkLst>
            <pc:docMk/>
            <pc:sldMk cId="3601287937" sldId="262"/>
            <ac:spMk id="3" creationId="{2FC2BF3D-CF17-481A-AE93-A54253EDC8B1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70BF9-DEEA-42BB-8A83-84DBE74BBC6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98B54E0-1951-4012-86E6-96E7BE2FC1C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Selection of AI models</a:t>
          </a:r>
          <a:endParaRPr lang="en-US" dirty="0"/>
        </a:p>
      </dgm:t>
    </dgm:pt>
    <dgm:pt modelId="{1C774EF3-0869-40DF-A3DB-E61E4F2AB615}" type="parTrans" cxnId="{843BDDDE-A4FB-4D05-9E44-86E91011311B}">
      <dgm:prSet/>
      <dgm:spPr/>
      <dgm:t>
        <a:bodyPr/>
        <a:lstStyle/>
        <a:p>
          <a:endParaRPr lang="en-US"/>
        </a:p>
      </dgm:t>
    </dgm:pt>
    <dgm:pt modelId="{EE06E084-A5D9-4525-AF6B-7FDE6710AB9B}" type="sibTrans" cxnId="{843BDDDE-A4FB-4D05-9E44-86E91011311B}">
      <dgm:prSet/>
      <dgm:spPr/>
      <dgm:t>
        <a:bodyPr/>
        <a:lstStyle/>
        <a:p>
          <a:endParaRPr lang="en-US"/>
        </a:p>
      </dgm:t>
    </dgm:pt>
    <dgm:pt modelId="{C5DF33AE-BFD0-4260-BD4F-9C92C3592B4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Underfitting vs overfitting</a:t>
          </a:r>
          <a:r>
            <a:rPr lang="en-US" dirty="0"/>
            <a:t>s</a:t>
          </a:r>
        </a:p>
      </dgm:t>
    </dgm:pt>
    <dgm:pt modelId="{2851841A-D1E5-4D03-87D8-F369D8B0BE6C}" type="parTrans" cxnId="{2DDEBC8D-7094-4213-9F3C-D0F05DAC6B6A}">
      <dgm:prSet/>
      <dgm:spPr/>
      <dgm:t>
        <a:bodyPr/>
        <a:lstStyle/>
        <a:p>
          <a:endParaRPr lang="en-US"/>
        </a:p>
      </dgm:t>
    </dgm:pt>
    <dgm:pt modelId="{E5E08041-712D-4E87-9E60-9BB156C6777B}" type="sibTrans" cxnId="{2DDEBC8D-7094-4213-9F3C-D0F05DAC6B6A}">
      <dgm:prSet/>
      <dgm:spPr/>
      <dgm:t>
        <a:bodyPr/>
        <a:lstStyle/>
        <a:p>
          <a:endParaRPr lang="en-US"/>
        </a:p>
      </dgm:t>
    </dgm:pt>
    <dgm:pt modelId="{0402143D-7913-4FF9-AE68-35492A2A9CE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Hyperparameter Optimization</a:t>
          </a:r>
          <a:endParaRPr lang="en-US" dirty="0"/>
        </a:p>
      </dgm:t>
    </dgm:pt>
    <dgm:pt modelId="{5FFF2FF1-B59A-412D-A486-C0BEB0C06B34}" type="parTrans" cxnId="{2D3CC43F-0072-468E-AFD8-3CAADEE6DBB7}">
      <dgm:prSet/>
      <dgm:spPr/>
      <dgm:t>
        <a:bodyPr/>
        <a:lstStyle/>
        <a:p>
          <a:endParaRPr lang="en-US"/>
        </a:p>
      </dgm:t>
    </dgm:pt>
    <dgm:pt modelId="{8E789571-F258-4EA1-B56E-F63ABBF550F8}" type="sibTrans" cxnId="{2D3CC43F-0072-468E-AFD8-3CAADEE6DBB7}">
      <dgm:prSet/>
      <dgm:spPr/>
      <dgm:t>
        <a:bodyPr/>
        <a:lstStyle/>
        <a:p>
          <a:endParaRPr lang="en-US"/>
        </a:p>
      </dgm:t>
    </dgm:pt>
    <dgm:pt modelId="{CA808E94-CBB4-4435-B2DF-B95203DF864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AI Model Generalizability</a:t>
          </a:r>
          <a:endParaRPr lang="en-US" dirty="0"/>
        </a:p>
      </dgm:t>
    </dgm:pt>
    <dgm:pt modelId="{C97A6770-761D-47FB-8276-9F115DD550E9}" type="parTrans" cxnId="{8DBFA732-83C1-4D12-809B-AA2E49C0876E}">
      <dgm:prSet/>
      <dgm:spPr/>
      <dgm:t>
        <a:bodyPr/>
        <a:lstStyle/>
        <a:p>
          <a:endParaRPr lang="en-US"/>
        </a:p>
      </dgm:t>
    </dgm:pt>
    <dgm:pt modelId="{5725A24A-A5BA-4164-A416-8341E9802E78}" type="sibTrans" cxnId="{8DBFA732-83C1-4D12-809B-AA2E49C0876E}">
      <dgm:prSet/>
      <dgm:spPr/>
      <dgm:t>
        <a:bodyPr/>
        <a:lstStyle/>
        <a:p>
          <a:endParaRPr lang="en-US"/>
        </a:p>
      </dgm:t>
    </dgm:pt>
    <dgm:pt modelId="{481DD1C5-E502-264C-AE0D-CDBC766FFC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Treatment of Missing Data</a:t>
          </a:r>
        </a:p>
      </dgm:t>
    </dgm:pt>
    <dgm:pt modelId="{9D9795D6-1EEE-A84D-968C-E24C058B1F32}" type="parTrans" cxnId="{6A18E969-51D5-A34F-BF4B-E38C186EC95F}">
      <dgm:prSet/>
      <dgm:spPr/>
      <dgm:t>
        <a:bodyPr/>
        <a:lstStyle/>
        <a:p>
          <a:endParaRPr lang="en-GB"/>
        </a:p>
      </dgm:t>
    </dgm:pt>
    <dgm:pt modelId="{F16291C5-88F0-BE41-AA24-3784C25806D2}" type="sibTrans" cxnId="{6A18E969-51D5-A34F-BF4B-E38C186EC95F}">
      <dgm:prSet/>
      <dgm:spPr/>
      <dgm:t>
        <a:bodyPr/>
        <a:lstStyle/>
        <a:p>
          <a:endParaRPr lang="en-GB"/>
        </a:p>
      </dgm:t>
    </dgm:pt>
    <dgm:pt modelId="{5540071D-74C5-7342-BBAB-0B6F539495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Addressing different types of missing data (MCAR, MAR and NMAR)</a:t>
          </a:r>
        </a:p>
      </dgm:t>
    </dgm:pt>
    <dgm:pt modelId="{2E5FA491-5399-014D-B788-839BE433C75F}" type="parTrans" cxnId="{5CCB93CE-0F52-2C42-A193-36FB433D2654}">
      <dgm:prSet/>
      <dgm:spPr/>
      <dgm:t>
        <a:bodyPr/>
        <a:lstStyle/>
        <a:p>
          <a:endParaRPr lang="en-GB"/>
        </a:p>
      </dgm:t>
    </dgm:pt>
    <dgm:pt modelId="{02563A3F-73D8-CD42-9BB7-F2FD4748C000}" type="sibTrans" cxnId="{5CCB93CE-0F52-2C42-A193-36FB433D2654}">
      <dgm:prSet/>
      <dgm:spPr/>
      <dgm:t>
        <a:bodyPr/>
        <a:lstStyle/>
        <a:p>
          <a:endParaRPr lang="en-GB"/>
        </a:p>
      </dgm:t>
    </dgm:pt>
    <dgm:pt modelId="{FD95E1B7-0E76-2440-BAAC-52613FEE3C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Generalizability across population, settings and time. </a:t>
          </a:r>
        </a:p>
      </dgm:t>
    </dgm:pt>
    <dgm:pt modelId="{5018DE26-9C14-E245-8BE5-60A80A6191CC}" type="parTrans" cxnId="{00A53C92-3E74-5449-951B-865D70E62DC9}">
      <dgm:prSet/>
      <dgm:spPr/>
      <dgm:t>
        <a:bodyPr/>
        <a:lstStyle/>
        <a:p>
          <a:endParaRPr lang="en-GB"/>
        </a:p>
      </dgm:t>
    </dgm:pt>
    <dgm:pt modelId="{4032B435-832B-1B42-B91D-C20F610F7B31}" type="sibTrans" cxnId="{00A53C92-3E74-5449-951B-865D70E62DC9}">
      <dgm:prSet/>
      <dgm:spPr/>
      <dgm:t>
        <a:bodyPr/>
        <a:lstStyle/>
        <a:p>
          <a:endParaRPr lang="en-GB"/>
        </a:p>
      </dgm:t>
    </dgm:pt>
    <dgm:pt modelId="{F6C2E949-AB84-864A-A1A2-E473E2A954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Techniques for optimizing hyperparameters</a:t>
          </a:r>
        </a:p>
      </dgm:t>
    </dgm:pt>
    <dgm:pt modelId="{BEAE549C-EA65-B447-8AFF-0747114C6B6F}" type="parTrans" cxnId="{822D5C7E-D4C1-C94B-B2CF-3805EFF1820A}">
      <dgm:prSet/>
      <dgm:spPr/>
      <dgm:t>
        <a:bodyPr/>
        <a:lstStyle/>
        <a:p>
          <a:endParaRPr lang="en-GB"/>
        </a:p>
      </dgm:t>
    </dgm:pt>
    <dgm:pt modelId="{187B1AE6-27C8-BF4A-9968-DD130354FA30}" type="sibTrans" cxnId="{822D5C7E-D4C1-C94B-B2CF-3805EFF1820A}">
      <dgm:prSet/>
      <dgm:spPr/>
      <dgm:t>
        <a:bodyPr/>
        <a:lstStyle/>
        <a:p>
          <a:endParaRPr lang="en-GB"/>
        </a:p>
      </dgm:t>
    </dgm:pt>
    <dgm:pt modelId="{087C34D0-DC0E-1D43-AAC8-97C7FE2990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Cross validation, number of model parameters</a:t>
          </a:r>
        </a:p>
      </dgm:t>
    </dgm:pt>
    <dgm:pt modelId="{D87F3BCB-37BE-384D-B7DC-BE067F2477DA}" type="parTrans" cxnId="{092E56C6-6AEE-ED49-8F3E-50ADD7C3B345}">
      <dgm:prSet/>
      <dgm:spPr/>
      <dgm:t>
        <a:bodyPr/>
        <a:lstStyle/>
        <a:p>
          <a:endParaRPr lang="en-GB"/>
        </a:p>
      </dgm:t>
    </dgm:pt>
    <dgm:pt modelId="{709412F8-4496-4847-BDA5-86E1C88A40B5}" type="sibTrans" cxnId="{092E56C6-6AEE-ED49-8F3E-50ADD7C3B345}">
      <dgm:prSet/>
      <dgm:spPr/>
      <dgm:t>
        <a:bodyPr/>
        <a:lstStyle/>
        <a:p>
          <a:endParaRPr lang="en-GB"/>
        </a:p>
      </dgm:t>
    </dgm:pt>
    <dgm:pt modelId="{839E161E-69F8-8847-B7E0-092ED5976E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Identifying the most suitable model for the use case</a:t>
          </a:r>
        </a:p>
      </dgm:t>
    </dgm:pt>
    <dgm:pt modelId="{AC89FB7D-8647-A04C-AAB6-890727ECA723}" type="parTrans" cxnId="{B9F1E088-A5A1-2244-8BFD-050B8436346B}">
      <dgm:prSet/>
      <dgm:spPr/>
      <dgm:t>
        <a:bodyPr/>
        <a:lstStyle/>
        <a:p>
          <a:endParaRPr lang="en-GB"/>
        </a:p>
      </dgm:t>
    </dgm:pt>
    <dgm:pt modelId="{317FA35D-CA2A-214B-B098-4FB3929620EB}" type="sibTrans" cxnId="{B9F1E088-A5A1-2244-8BFD-050B8436346B}">
      <dgm:prSet/>
      <dgm:spPr/>
      <dgm:t>
        <a:bodyPr/>
        <a:lstStyle/>
        <a:p>
          <a:endParaRPr lang="en-GB"/>
        </a:p>
      </dgm:t>
    </dgm:pt>
    <dgm:pt modelId="{8E8B2AEB-091A-CA40-B2E8-CB328472D717}" type="pres">
      <dgm:prSet presAssocID="{57870BF9-DEEA-42BB-8A83-84DBE74BBC60}" presName="linear" presStyleCnt="0">
        <dgm:presLayoutVars>
          <dgm:animLvl val="lvl"/>
          <dgm:resizeHandles val="exact"/>
        </dgm:presLayoutVars>
      </dgm:prSet>
      <dgm:spPr/>
    </dgm:pt>
    <dgm:pt modelId="{D415EB56-BCF9-AE43-B49E-9C2E2A8155EF}" type="pres">
      <dgm:prSet presAssocID="{798B54E0-1951-4012-86E6-96E7BE2FC1C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04D0CCF-ABD1-084B-B123-267F7F782803}" type="pres">
      <dgm:prSet presAssocID="{798B54E0-1951-4012-86E6-96E7BE2FC1C7}" presName="childText" presStyleLbl="revTx" presStyleIdx="0" presStyleCnt="5">
        <dgm:presLayoutVars>
          <dgm:bulletEnabled val="1"/>
        </dgm:presLayoutVars>
      </dgm:prSet>
      <dgm:spPr/>
    </dgm:pt>
    <dgm:pt modelId="{305BF75D-9967-2342-A3A2-760D63E03BAB}" type="pres">
      <dgm:prSet presAssocID="{C5DF33AE-BFD0-4260-BD4F-9C92C3592B4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C1DABAF-4FD5-F04B-A309-8EC85F264F9B}" type="pres">
      <dgm:prSet presAssocID="{C5DF33AE-BFD0-4260-BD4F-9C92C3592B43}" presName="childText" presStyleLbl="revTx" presStyleIdx="1" presStyleCnt="5">
        <dgm:presLayoutVars>
          <dgm:bulletEnabled val="1"/>
        </dgm:presLayoutVars>
      </dgm:prSet>
      <dgm:spPr/>
    </dgm:pt>
    <dgm:pt modelId="{AA9D4A35-36C6-C241-B7CF-BFE5F09E7D69}" type="pres">
      <dgm:prSet presAssocID="{0402143D-7913-4FF9-AE68-35492A2A9CE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E8A6A26-DDFF-B840-A583-1EAA576EC842}" type="pres">
      <dgm:prSet presAssocID="{0402143D-7913-4FF9-AE68-35492A2A9CE2}" presName="childText" presStyleLbl="revTx" presStyleIdx="2" presStyleCnt="5">
        <dgm:presLayoutVars>
          <dgm:bulletEnabled val="1"/>
        </dgm:presLayoutVars>
      </dgm:prSet>
      <dgm:spPr/>
    </dgm:pt>
    <dgm:pt modelId="{ACF2D50C-0B34-7145-9BE6-EA69829AF7E3}" type="pres">
      <dgm:prSet presAssocID="{481DD1C5-E502-264C-AE0D-CDBC766FFC4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F5DF686-6070-3E44-B79D-F74901410A43}" type="pres">
      <dgm:prSet presAssocID="{481DD1C5-E502-264C-AE0D-CDBC766FFC43}" presName="childText" presStyleLbl="revTx" presStyleIdx="3" presStyleCnt="5">
        <dgm:presLayoutVars>
          <dgm:bulletEnabled val="1"/>
        </dgm:presLayoutVars>
      </dgm:prSet>
      <dgm:spPr/>
    </dgm:pt>
    <dgm:pt modelId="{B55B7D33-DCF6-C648-9BE1-4DBF21C780B6}" type="pres">
      <dgm:prSet presAssocID="{CA808E94-CBB4-4435-B2DF-B95203DF864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28D2C34-8615-3249-A2B7-C50A50F757EE}" type="pres">
      <dgm:prSet presAssocID="{CA808E94-CBB4-4435-B2DF-B95203DF8645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2C4D7004-16CE-1E4E-8DC6-490095130033}" type="presOf" srcId="{CA808E94-CBB4-4435-B2DF-B95203DF8645}" destId="{B55B7D33-DCF6-C648-9BE1-4DBF21C780B6}" srcOrd="0" destOrd="0" presId="urn:microsoft.com/office/officeart/2005/8/layout/vList2"/>
    <dgm:cxn modelId="{26AA5A18-7804-4D47-9685-DA93BB0F15E7}" type="presOf" srcId="{798B54E0-1951-4012-86E6-96E7BE2FC1C7}" destId="{D415EB56-BCF9-AE43-B49E-9C2E2A8155EF}" srcOrd="0" destOrd="0" presId="urn:microsoft.com/office/officeart/2005/8/layout/vList2"/>
    <dgm:cxn modelId="{A81DDC31-F156-284E-B832-59C8B91CD64C}" type="presOf" srcId="{5540071D-74C5-7342-BBAB-0B6F5394954F}" destId="{8F5DF686-6070-3E44-B79D-F74901410A43}" srcOrd="0" destOrd="0" presId="urn:microsoft.com/office/officeart/2005/8/layout/vList2"/>
    <dgm:cxn modelId="{8DBFA732-83C1-4D12-809B-AA2E49C0876E}" srcId="{57870BF9-DEEA-42BB-8A83-84DBE74BBC60}" destId="{CA808E94-CBB4-4435-B2DF-B95203DF8645}" srcOrd="4" destOrd="0" parTransId="{C97A6770-761D-47FB-8276-9F115DD550E9}" sibTransId="{5725A24A-A5BA-4164-A416-8341E9802E78}"/>
    <dgm:cxn modelId="{2D3CC43F-0072-468E-AFD8-3CAADEE6DBB7}" srcId="{57870BF9-DEEA-42BB-8A83-84DBE74BBC60}" destId="{0402143D-7913-4FF9-AE68-35492A2A9CE2}" srcOrd="2" destOrd="0" parTransId="{5FFF2FF1-B59A-412D-A486-C0BEB0C06B34}" sibTransId="{8E789571-F258-4EA1-B56E-F63ABBF550F8}"/>
    <dgm:cxn modelId="{98510D5D-E5FF-ED48-8C53-20C14739C155}" type="presOf" srcId="{087C34D0-DC0E-1D43-AAC8-97C7FE29905A}" destId="{0C1DABAF-4FD5-F04B-A309-8EC85F264F9B}" srcOrd="0" destOrd="0" presId="urn:microsoft.com/office/officeart/2005/8/layout/vList2"/>
    <dgm:cxn modelId="{38498E47-3B4F-5349-A8BE-C1AF1E81BD00}" type="presOf" srcId="{839E161E-69F8-8847-B7E0-092ED5976ED1}" destId="{B04D0CCF-ABD1-084B-B123-267F7F782803}" srcOrd="0" destOrd="0" presId="urn:microsoft.com/office/officeart/2005/8/layout/vList2"/>
    <dgm:cxn modelId="{C9208248-F693-504B-B50D-132CD2C12ADA}" type="presOf" srcId="{481DD1C5-E502-264C-AE0D-CDBC766FFC43}" destId="{ACF2D50C-0B34-7145-9BE6-EA69829AF7E3}" srcOrd="0" destOrd="0" presId="urn:microsoft.com/office/officeart/2005/8/layout/vList2"/>
    <dgm:cxn modelId="{6A18E969-51D5-A34F-BF4B-E38C186EC95F}" srcId="{57870BF9-DEEA-42BB-8A83-84DBE74BBC60}" destId="{481DD1C5-E502-264C-AE0D-CDBC766FFC43}" srcOrd="3" destOrd="0" parTransId="{9D9795D6-1EEE-A84D-968C-E24C058B1F32}" sibTransId="{F16291C5-88F0-BE41-AA24-3784C25806D2}"/>
    <dgm:cxn modelId="{A85CEF4B-1696-8347-8567-7214C76C6F9B}" type="presOf" srcId="{57870BF9-DEEA-42BB-8A83-84DBE74BBC60}" destId="{8E8B2AEB-091A-CA40-B2E8-CB328472D717}" srcOrd="0" destOrd="0" presId="urn:microsoft.com/office/officeart/2005/8/layout/vList2"/>
    <dgm:cxn modelId="{822D5C7E-D4C1-C94B-B2CF-3805EFF1820A}" srcId="{0402143D-7913-4FF9-AE68-35492A2A9CE2}" destId="{F6C2E949-AB84-864A-A1A2-E473E2A95458}" srcOrd="0" destOrd="0" parTransId="{BEAE549C-EA65-B447-8AFF-0747114C6B6F}" sibTransId="{187B1AE6-27C8-BF4A-9968-DD130354FA30}"/>
    <dgm:cxn modelId="{B9F1E088-A5A1-2244-8BFD-050B8436346B}" srcId="{798B54E0-1951-4012-86E6-96E7BE2FC1C7}" destId="{839E161E-69F8-8847-B7E0-092ED5976ED1}" srcOrd="0" destOrd="0" parTransId="{AC89FB7D-8647-A04C-AAB6-890727ECA723}" sibTransId="{317FA35D-CA2A-214B-B098-4FB3929620EB}"/>
    <dgm:cxn modelId="{2DDEBC8D-7094-4213-9F3C-D0F05DAC6B6A}" srcId="{57870BF9-DEEA-42BB-8A83-84DBE74BBC60}" destId="{C5DF33AE-BFD0-4260-BD4F-9C92C3592B43}" srcOrd="1" destOrd="0" parTransId="{2851841A-D1E5-4D03-87D8-F369D8B0BE6C}" sibTransId="{E5E08041-712D-4E87-9E60-9BB156C6777B}"/>
    <dgm:cxn modelId="{8295F08E-F96B-4542-9113-B881CBF97F59}" type="presOf" srcId="{F6C2E949-AB84-864A-A1A2-E473E2A95458}" destId="{3E8A6A26-DDFF-B840-A583-1EAA576EC842}" srcOrd="0" destOrd="0" presId="urn:microsoft.com/office/officeart/2005/8/layout/vList2"/>
    <dgm:cxn modelId="{00A53C92-3E74-5449-951B-865D70E62DC9}" srcId="{CA808E94-CBB4-4435-B2DF-B95203DF8645}" destId="{FD95E1B7-0E76-2440-BAAC-52613FEE3C4F}" srcOrd="0" destOrd="0" parTransId="{5018DE26-9C14-E245-8BE5-60A80A6191CC}" sibTransId="{4032B435-832B-1B42-B91D-C20F610F7B31}"/>
    <dgm:cxn modelId="{D2BB8599-F1E1-354D-9D4F-EE16917EA998}" type="presOf" srcId="{FD95E1B7-0E76-2440-BAAC-52613FEE3C4F}" destId="{428D2C34-8615-3249-A2B7-C50A50F757EE}" srcOrd="0" destOrd="0" presId="urn:microsoft.com/office/officeart/2005/8/layout/vList2"/>
    <dgm:cxn modelId="{6BF6BDBA-6BA0-C447-ABC3-99E8F33DA377}" type="presOf" srcId="{C5DF33AE-BFD0-4260-BD4F-9C92C3592B43}" destId="{305BF75D-9967-2342-A3A2-760D63E03BAB}" srcOrd="0" destOrd="0" presId="urn:microsoft.com/office/officeart/2005/8/layout/vList2"/>
    <dgm:cxn modelId="{07A14AC3-80EC-744D-A17F-7D03F34DB731}" type="presOf" srcId="{0402143D-7913-4FF9-AE68-35492A2A9CE2}" destId="{AA9D4A35-36C6-C241-B7CF-BFE5F09E7D69}" srcOrd="0" destOrd="0" presId="urn:microsoft.com/office/officeart/2005/8/layout/vList2"/>
    <dgm:cxn modelId="{092E56C6-6AEE-ED49-8F3E-50ADD7C3B345}" srcId="{C5DF33AE-BFD0-4260-BD4F-9C92C3592B43}" destId="{087C34D0-DC0E-1D43-AAC8-97C7FE29905A}" srcOrd="0" destOrd="0" parTransId="{D87F3BCB-37BE-384D-B7DC-BE067F2477DA}" sibTransId="{709412F8-4496-4847-BDA5-86E1C88A40B5}"/>
    <dgm:cxn modelId="{5CCB93CE-0F52-2C42-A193-36FB433D2654}" srcId="{481DD1C5-E502-264C-AE0D-CDBC766FFC43}" destId="{5540071D-74C5-7342-BBAB-0B6F5394954F}" srcOrd="0" destOrd="0" parTransId="{2E5FA491-5399-014D-B788-839BE433C75F}" sibTransId="{02563A3F-73D8-CD42-9BB7-F2FD4748C000}"/>
    <dgm:cxn modelId="{843BDDDE-A4FB-4D05-9E44-86E91011311B}" srcId="{57870BF9-DEEA-42BB-8A83-84DBE74BBC60}" destId="{798B54E0-1951-4012-86E6-96E7BE2FC1C7}" srcOrd="0" destOrd="0" parTransId="{1C774EF3-0869-40DF-A3DB-E61E4F2AB615}" sibTransId="{EE06E084-A5D9-4525-AF6B-7FDE6710AB9B}"/>
    <dgm:cxn modelId="{84CFB710-51BD-9F4E-8DE1-389C3D96307E}" type="presParOf" srcId="{8E8B2AEB-091A-CA40-B2E8-CB328472D717}" destId="{D415EB56-BCF9-AE43-B49E-9C2E2A8155EF}" srcOrd="0" destOrd="0" presId="urn:microsoft.com/office/officeart/2005/8/layout/vList2"/>
    <dgm:cxn modelId="{975FC603-EF60-4042-995C-905514AD7004}" type="presParOf" srcId="{8E8B2AEB-091A-CA40-B2E8-CB328472D717}" destId="{B04D0CCF-ABD1-084B-B123-267F7F782803}" srcOrd="1" destOrd="0" presId="urn:microsoft.com/office/officeart/2005/8/layout/vList2"/>
    <dgm:cxn modelId="{F8D65795-3942-6D43-BADB-52A7FF5A225D}" type="presParOf" srcId="{8E8B2AEB-091A-CA40-B2E8-CB328472D717}" destId="{305BF75D-9967-2342-A3A2-760D63E03BAB}" srcOrd="2" destOrd="0" presId="urn:microsoft.com/office/officeart/2005/8/layout/vList2"/>
    <dgm:cxn modelId="{B9CF44C5-BEA1-D746-A5E1-0C9826373EFC}" type="presParOf" srcId="{8E8B2AEB-091A-CA40-B2E8-CB328472D717}" destId="{0C1DABAF-4FD5-F04B-A309-8EC85F264F9B}" srcOrd="3" destOrd="0" presId="urn:microsoft.com/office/officeart/2005/8/layout/vList2"/>
    <dgm:cxn modelId="{0B9513DF-B4D6-CE4A-8362-441115BFDB88}" type="presParOf" srcId="{8E8B2AEB-091A-CA40-B2E8-CB328472D717}" destId="{AA9D4A35-36C6-C241-B7CF-BFE5F09E7D69}" srcOrd="4" destOrd="0" presId="urn:microsoft.com/office/officeart/2005/8/layout/vList2"/>
    <dgm:cxn modelId="{E0027135-635D-0044-9C2C-5C32B9DB1BE4}" type="presParOf" srcId="{8E8B2AEB-091A-CA40-B2E8-CB328472D717}" destId="{3E8A6A26-DDFF-B840-A583-1EAA576EC842}" srcOrd="5" destOrd="0" presId="urn:microsoft.com/office/officeart/2005/8/layout/vList2"/>
    <dgm:cxn modelId="{8504D8CA-D514-684E-8971-822CF5E0BB65}" type="presParOf" srcId="{8E8B2AEB-091A-CA40-B2E8-CB328472D717}" destId="{ACF2D50C-0B34-7145-9BE6-EA69829AF7E3}" srcOrd="6" destOrd="0" presId="urn:microsoft.com/office/officeart/2005/8/layout/vList2"/>
    <dgm:cxn modelId="{1054666E-56EF-BE46-9BE3-89B3DA1F5A07}" type="presParOf" srcId="{8E8B2AEB-091A-CA40-B2E8-CB328472D717}" destId="{8F5DF686-6070-3E44-B79D-F74901410A43}" srcOrd="7" destOrd="0" presId="urn:microsoft.com/office/officeart/2005/8/layout/vList2"/>
    <dgm:cxn modelId="{7F2E534F-8080-B64A-8327-7EF532A41126}" type="presParOf" srcId="{8E8B2AEB-091A-CA40-B2E8-CB328472D717}" destId="{B55B7D33-DCF6-C648-9BE1-4DBF21C780B6}" srcOrd="8" destOrd="0" presId="urn:microsoft.com/office/officeart/2005/8/layout/vList2"/>
    <dgm:cxn modelId="{E76BFE9B-E18A-4D49-A989-AD220B2C6E2C}" type="presParOf" srcId="{8E8B2AEB-091A-CA40-B2E8-CB328472D717}" destId="{428D2C34-8615-3249-A2B7-C50A50F757EE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AE8DC5-CA31-4A87-BA03-DD0A994E55A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3BFA9CD-5161-4556-91CB-06E50169F2B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b="1" dirty="0"/>
            <a:t>Basic Model Details</a:t>
          </a:r>
          <a:endParaRPr lang="en-US" sz="1400" b="1" dirty="0"/>
        </a:p>
      </dgm:t>
    </dgm:pt>
    <dgm:pt modelId="{F9D1200D-B3D3-4422-95F6-602B1A2A71DE}" type="parTrans" cxnId="{F95F53F4-94BD-4EEE-ABCE-F9BA3B3034C1}">
      <dgm:prSet/>
      <dgm:spPr/>
      <dgm:t>
        <a:bodyPr/>
        <a:lstStyle/>
        <a:p>
          <a:endParaRPr lang="en-US" b="1"/>
        </a:p>
      </dgm:t>
    </dgm:pt>
    <dgm:pt modelId="{E01C1FE3-9561-4751-BE88-4FBA5CB81733}" type="sibTrans" cxnId="{F95F53F4-94BD-4EEE-ABCE-F9BA3B3034C1}">
      <dgm:prSet/>
      <dgm:spPr/>
      <dgm:t>
        <a:bodyPr/>
        <a:lstStyle/>
        <a:p>
          <a:pPr>
            <a:lnSpc>
              <a:spcPct val="100000"/>
            </a:lnSpc>
          </a:pPr>
          <a:endParaRPr lang="en-US" b="1"/>
        </a:p>
      </dgm:t>
    </dgm:pt>
    <dgm:pt modelId="{5745EB5B-89B6-4381-BEDF-485E43978DC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b="1" dirty="0"/>
            <a:t>Use Cases and Users</a:t>
          </a:r>
          <a:endParaRPr lang="en-US" sz="1400" b="1" dirty="0"/>
        </a:p>
      </dgm:t>
    </dgm:pt>
    <dgm:pt modelId="{EF7399CF-E581-4457-9BC4-2B4C20E8476B}" type="parTrans" cxnId="{A2779653-2BD8-42C4-BE55-0D2F6D2B840B}">
      <dgm:prSet/>
      <dgm:spPr/>
      <dgm:t>
        <a:bodyPr/>
        <a:lstStyle/>
        <a:p>
          <a:endParaRPr lang="en-US" b="1"/>
        </a:p>
      </dgm:t>
    </dgm:pt>
    <dgm:pt modelId="{5746561F-E2D5-449C-A228-BC378F561EC7}" type="sibTrans" cxnId="{A2779653-2BD8-42C4-BE55-0D2F6D2B840B}">
      <dgm:prSet/>
      <dgm:spPr/>
      <dgm:t>
        <a:bodyPr/>
        <a:lstStyle/>
        <a:p>
          <a:pPr>
            <a:lnSpc>
              <a:spcPct val="100000"/>
            </a:lnSpc>
          </a:pPr>
          <a:endParaRPr lang="en-US" b="1"/>
        </a:p>
      </dgm:t>
    </dgm:pt>
    <dgm:pt modelId="{8E5F6893-3400-48F0-8557-3C9559FE52B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100" b="1" dirty="0"/>
            <a:t>Model Performance Metrics and Factors </a:t>
          </a:r>
          <a:endParaRPr lang="en-US" sz="1100" b="1" dirty="0"/>
        </a:p>
      </dgm:t>
    </dgm:pt>
    <dgm:pt modelId="{866EF2EE-5202-48ED-BD62-4EAA8ED42CC4}" type="parTrans" cxnId="{7B345271-5991-4207-BA15-43A80F1CDC47}">
      <dgm:prSet/>
      <dgm:spPr/>
      <dgm:t>
        <a:bodyPr/>
        <a:lstStyle/>
        <a:p>
          <a:endParaRPr lang="en-US" b="1"/>
        </a:p>
      </dgm:t>
    </dgm:pt>
    <dgm:pt modelId="{BBB5A200-2F89-4738-A29B-2166EF759202}" type="sibTrans" cxnId="{7B345271-5991-4207-BA15-43A80F1CDC47}">
      <dgm:prSet/>
      <dgm:spPr/>
      <dgm:t>
        <a:bodyPr/>
        <a:lstStyle/>
        <a:p>
          <a:pPr>
            <a:lnSpc>
              <a:spcPct val="100000"/>
            </a:lnSpc>
          </a:pPr>
          <a:endParaRPr lang="en-US" b="1"/>
        </a:p>
      </dgm:t>
    </dgm:pt>
    <dgm:pt modelId="{D305E89B-8400-4133-8F29-9DDD49B1BC8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b="1" dirty="0"/>
            <a:t>Data</a:t>
          </a:r>
          <a:endParaRPr lang="en-US" sz="1400" b="1" dirty="0"/>
        </a:p>
      </dgm:t>
    </dgm:pt>
    <dgm:pt modelId="{AEDE200A-22B4-4168-BC8A-F2196CC15334}" type="parTrans" cxnId="{3478A835-8098-4F9E-B48B-8A9367F6154C}">
      <dgm:prSet/>
      <dgm:spPr/>
      <dgm:t>
        <a:bodyPr/>
        <a:lstStyle/>
        <a:p>
          <a:endParaRPr lang="en-US" b="1"/>
        </a:p>
      </dgm:t>
    </dgm:pt>
    <dgm:pt modelId="{277D5C61-8602-4529-AE6F-9C2841C6F4E7}" type="sibTrans" cxnId="{3478A835-8098-4F9E-B48B-8A9367F6154C}">
      <dgm:prSet/>
      <dgm:spPr/>
      <dgm:t>
        <a:bodyPr/>
        <a:lstStyle/>
        <a:p>
          <a:pPr>
            <a:lnSpc>
              <a:spcPct val="100000"/>
            </a:lnSpc>
          </a:pPr>
          <a:endParaRPr lang="en-US" b="1"/>
        </a:p>
      </dgm:t>
    </dgm:pt>
    <dgm:pt modelId="{8E4B81AA-1651-4118-984C-B9E0B605EFE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b="1"/>
            <a:t>Analysis</a:t>
          </a:r>
          <a:endParaRPr lang="en-US" sz="1400" b="1"/>
        </a:p>
      </dgm:t>
    </dgm:pt>
    <dgm:pt modelId="{0750C486-D784-4DCD-A765-6178D992F580}" type="parTrans" cxnId="{9890CB05-7F65-421A-AF73-D93C844CADD3}">
      <dgm:prSet/>
      <dgm:spPr/>
      <dgm:t>
        <a:bodyPr/>
        <a:lstStyle/>
        <a:p>
          <a:endParaRPr lang="en-US" b="1"/>
        </a:p>
      </dgm:t>
    </dgm:pt>
    <dgm:pt modelId="{46BF982A-A824-4DE8-94B0-961BB37CDB9E}" type="sibTrans" cxnId="{9890CB05-7F65-421A-AF73-D93C844CADD3}">
      <dgm:prSet/>
      <dgm:spPr/>
      <dgm:t>
        <a:bodyPr/>
        <a:lstStyle/>
        <a:p>
          <a:pPr>
            <a:lnSpc>
              <a:spcPct val="100000"/>
            </a:lnSpc>
          </a:pPr>
          <a:endParaRPr lang="en-US" b="1"/>
        </a:p>
      </dgm:t>
    </dgm:pt>
    <dgm:pt modelId="{14642DAA-C944-4EC8-A5B0-30C8CA76F20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b="1" dirty="0"/>
            <a:t>Ethics</a:t>
          </a:r>
          <a:endParaRPr lang="en-US" sz="1400" b="1" dirty="0"/>
        </a:p>
      </dgm:t>
    </dgm:pt>
    <dgm:pt modelId="{8CA78D16-19D1-426E-A075-F331EA7E6669}" type="parTrans" cxnId="{A1F352BB-D608-40C6-B5C2-751CAB41B1FA}">
      <dgm:prSet/>
      <dgm:spPr/>
      <dgm:t>
        <a:bodyPr/>
        <a:lstStyle/>
        <a:p>
          <a:endParaRPr lang="en-US" b="1"/>
        </a:p>
      </dgm:t>
    </dgm:pt>
    <dgm:pt modelId="{D7C9250B-E3B1-4025-BE72-90DF4122BAC4}" type="sibTrans" cxnId="{A1F352BB-D608-40C6-B5C2-751CAB41B1FA}">
      <dgm:prSet/>
      <dgm:spPr/>
      <dgm:t>
        <a:bodyPr/>
        <a:lstStyle/>
        <a:p>
          <a:endParaRPr lang="en-US" b="1"/>
        </a:p>
      </dgm:t>
    </dgm:pt>
    <dgm:pt modelId="{540ACDC0-2539-49B3-B567-9F61959D700E}" type="pres">
      <dgm:prSet presAssocID="{CEAE8DC5-CA31-4A87-BA03-DD0A994E55A1}" presName="root" presStyleCnt="0">
        <dgm:presLayoutVars>
          <dgm:dir/>
          <dgm:resizeHandles val="exact"/>
        </dgm:presLayoutVars>
      </dgm:prSet>
      <dgm:spPr/>
    </dgm:pt>
    <dgm:pt modelId="{5062445D-5B85-4F71-9FDF-AB74EC7BBDD9}" type="pres">
      <dgm:prSet presAssocID="{83BFA9CD-5161-4556-91CB-06E50169F2B4}" presName="compNode" presStyleCnt="0"/>
      <dgm:spPr/>
    </dgm:pt>
    <dgm:pt modelId="{5420A981-34F3-4DDA-85EC-839AF5813682}" type="pres">
      <dgm:prSet presAssocID="{83BFA9CD-5161-4556-91CB-06E50169F2B4}" presName="iconBgRect" presStyleLbl="bgShp" presStyleIdx="0" presStyleCnt="6"/>
      <dgm:spPr/>
    </dgm:pt>
    <dgm:pt modelId="{A7964AB1-89A7-4F9F-B9FC-6CA62E5F3138}" type="pres">
      <dgm:prSet presAssocID="{83BFA9CD-5161-4556-91CB-06E50169F2B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0A47901-8637-4D36-9E99-15C347906D03}" type="pres">
      <dgm:prSet presAssocID="{83BFA9CD-5161-4556-91CB-06E50169F2B4}" presName="spaceRect" presStyleCnt="0"/>
      <dgm:spPr/>
    </dgm:pt>
    <dgm:pt modelId="{E4EB5AD3-8AC5-4FD5-A662-45A9774342C5}" type="pres">
      <dgm:prSet presAssocID="{83BFA9CD-5161-4556-91CB-06E50169F2B4}" presName="textRect" presStyleLbl="revTx" presStyleIdx="0" presStyleCnt="6">
        <dgm:presLayoutVars>
          <dgm:chMax val="1"/>
          <dgm:chPref val="1"/>
        </dgm:presLayoutVars>
      </dgm:prSet>
      <dgm:spPr/>
    </dgm:pt>
    <dgm:pt modelId="{72ACBD26-42BC-463D-A25E-537DBBE35D15}" type="pres">
      <dgm:prSet presAssocID="{E01C1FE3-9561-4751-BE88-4FBA5CB81733}" presName="sibTrans" presStyleCnt="0"/>
      <dgm:spPr/>
    </dgm:pt>
    <dgm:pt modelId="{F84F37F5-A688-49BC-AAA9-40FBEB9BB072}" type="pres">
      <dgm:prSet presAssocID="{5745EB5B-89B6-4381-BEDF-485E43978DCB}" presName="compNode" presStyleCnt="0"/>
      <dgm:spPr/>
    </dgm:pt>
    <dgm:pt modelId="{F2CE0B21-5358-4114-A218-A2766DFFAA20}" type="pres">
      <dgm:prSet presAssocID="{5745EB5B-89B6-4381-BEDF-485E43978DCB}" presName="iconBgRect" presStyleLbl="bgShp" presStyleIdx="1" presStyleCnt="6"/>
      <dgm:spPr/>
    </dgm:pt>
    <dgm:pt modelId="{43947DF5-20E0-4861-97C3-119EBFBFED39}" type="pres">
      <dgm:prSet presAssocID="{5745EB5B-89B6-4381-BEDF-485E43978DC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58F88BD6-4576-46A4-8B4A-B2537D31DE71}" type="pres">
      <dgm:prSet presAssocID="{5745EB5B-89B6-4381-BEDF-485E43978DCB}" presName="spaceRect" presStyleCnt="0"/>
      <dgm:spPr/>
    </dgm:pt>
    <dgm:pt modelId="{45E7D3BD-C428-4FBD-83F8-283E6F24B688}" type="pres">
      <dgm:prSet presAssocID="{5745EB5B-89B6-4381-BEDF-485E43978DCB}" presName="textRect" presStyleLbl="revTx" presStyleIdx="1" presStyleCnt="6">
        <dgm:presLayoutVars>
          <dgm:chMax val="1"/>
          <dgm:chPref val="1"/>
        </dgm:presLayoutVars>
      </dgm:prSet>
      <dgm:spPr/>
    </dgm:pt>
    <dgm:pt modelId="{EBA47F08-4E66-4D30-BD9D-F08E5AFD9F66}" type="pres">
      <dgm:prSet presAssocID="{5746561F-E2D5-449C-A228-BC378F561EC7}" presName="sibTrans" presStyleCnt="0"/>
      <dgm:spPr/>
    </dgm:pt>
    <dgm:pt modelId="{4208A5A7-EBD4-49B1-8F31-F1584C6FFDF0}" type="pres">
      <dgm:prSet presAssocID="{8E5F6893-3400-48F0-8557-3C9559FE52B5}" presName="compNode" presStyleCnt="0"/>
      <dgm:spPr/>
    </dgm:pt>
    <dgm:pt modelId="{E58085B9-F2DB-4EDC-9E5D-10BF08C9D4E7}" type="pres">
      <dgm:prSet presAssocID="{8E5F6893-3400-48F0-8557-3C9559FE52B5}" presName="iconBgRect" presStyleLbl="bgShp" presStyleIdx="2" presStyleCnt="6"/>
      <dgm:spPr/>
    </dgm:pt>
    <dgm:pt modelId="{847EFA16-F224-4EF6-BD0A-4A767347DF18}" type="pres">
      <dgm:prSet presAssocID="{8E5F6893-3400-48F0-8557-3C9559FE52B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905D5E1-A124-45C2-A964-AAD2F60FA305}" type="pres">
      <dgm:prSet presAssocID="{8E5F6893-3400-48F0-8557-3C9559FE52B5}" presName="spaceRect" presStyleCnt="0"/>
      <dgm:spPr/>
    </dgm:pt>
    <dgm:pt modelId="{2EE54126-35D7-4EAB-93DF-3FC06B949C05}" type="pres">
      <dgm:prSet presAssocID="{8E5F6893-3400-48F0-8557-3C9559FE52B5}" presName="textRect" presStyleLbl="revTx" presStyleIdx="2" presStyleCnt="6" custScaleX="115079" custLinFactNeighborX="-2629" custLinFactNeighborY="-41655">
        <dgm:presLayoutVars>
          <dgm:chMax val="1"/>
          <dgm:chPref val="1"/>
        </dgm:presLayoutVars>
      </dgm:prSet>
      <dgm:spPr/>
    </dgm:pt>
    <dgm:pt modelId="{F70C7F3A-52BB-4F14-A457-48D7B49330A9}" type="pres">
      <dgm:prSet presAssocID="{BBB5A200-2F89-4738-A29B-2166EF759202}" presName="sibTrans" presStyleCnt="0"/>
      <dgm:spPr/>
    </dgm:pt>
    <dgm:pt modelId="{D590C7EF-E6DB-4847-8ED3-29EE3B7FC308}" type="pres">
      <dgm:prSet presAssocID="{D305E89B-8400-4133-8F29-9DDD49B1BC8A}" presName="compNode" presStyleCnt="0"/>
      <dgm:spPr/>
    </dgm:pt>
    <dgm:pt modelId="{98E24E6D-DE14-4E89-AAA2-7AC8A74CC811}" type="pres">
      <dgm:prSet presAssocID="{D305E89B-8400-4133-8F29-9DDD49B1BC8A}" presName="iconBgRect" presStyleLbl="bgShp" presStyleIdx="3" presStyleCnt="6"/>
      <dgm:spPr/>
    </dgm:pt>
    <dgm:pt modelId="{F4E7B0BE-D23F-4707-ABA2-754628C2A1A1}" type="pres">
      <dgm:prSet presAssocID="{D305E89B-8400-4133-8F29-9DDD49B1BC8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94315AE-724A-4B41-AB94-CE21FB131EBB}" type="pres">
      <dgm:prSet presAssocID="{D305E89B-8400-4133-8F29-9DDD49B1BC8A}" presName="spaceRect" presStyleCnt="0"/>
      <dgm:spPr/>
    </dgm:pt>
    <dgm:pt modelId="{D5669A48-E84B-4731-B231-A29EBE7949DE}" type="pres">
      <dgm:prSet presAssocID="{D305E89B-8400-4133-8F29-9DDD49B1BC8A}" presName="textRect" presStyleLbl="revTx" presStyleIdx="3" presStyleCnt="6">
        <dgm:presLayoutVars>
          <dgm:chMax val="1"/>
          <dgm:chPref val="1"/>
        </dgm:presLayoutVars>
      </dgm:prSet>
      <dgm:spPr/>
    </dgm:pt>
    <dgm:pt modelId="{29BB4105-C00C-4E13-B8AD-DA87258FA71B}" type="pres">
      <dgm:prSet presAssocID="{277D5C61-8602-4529-AE6F-9C2841C6F4E7}" presName="sibTrans" presStyleCnt="0"/>
      <dgm:spPr/>
    </dgm:pt>
    <dgm:pt modelId="{B218829C-032B-444E-B511-E6D8B7B7894C}" type="pres">
      <dgm:prSet presAssocID="{8E4B81AA-1651-4118-984C-B9E0B605EFED}" presName="compNode" presStyleCnt="0"/>
      <dgm:spPr/>
    </dgm:pt>
    <dgm:pt modelId="{BAFE7E44-DC16-46D6-9D65-1CF09861E4DD}" type="pres">
      <dgm:prSet presAssocID="{8E4B81AA-1651-4118-984C-B9E0B605EFED}" presName="iconBgRect" presStyleLbl="bgShp" presStyleIdx="4" presStyleCnt="6"/>
      <dgm:spPr/>
    </dgm:pt>
    <dgm:pt modelId="{1D8E3980-9043-4ACB-8879-C4FEA0D6EA02}" type="pres">
      <dgm:prSet presAssocID="{8E4B81AA-1651-4118-984C-B9E0B605EFE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615F69C8-B338-464C-9769-D16C908D026A}" type="pres">
      <dgm:prSet presAssocID="{8E4B81AA-1651-4118-984C-B9E0B605EFED}" presName="spaceRect" presStyleCnt="0"/>
      <dgm:spPr/>
    </dgm:pt>
    <dgm:pt modelId="{2DAD4369-0206-49C2-9B3C-1CFB5CF1C573}" type="pres">
      <dgm:prSet presAssocID="{8E4B81AA-1651-4118-984C-B9E0B605EFED}" presName="textRect" presStyleLbl="revTx" presStyleIdx="4" presStyleCnt="6">
        <dgm:presLayoutVars>
          <dgm:chMax val="1"/>
          <dgm:chPref val="1"/>
        </dgm:presLayoutVars>
      </dgm:prSet>
      <dgm:spPr/>
    </dgm:pt>
    <dgm:pt modelId="{7DACE767-37C2-4A72-99B9-40518F1663F6}" type="pres">
      <dgm:prSet presAssocID="{46BF982A-A824-4DE8-94B0-961BB37CDB9E}" presName="sibTrans" presStyleCnt="0"/>
      <dgm:spPr/>
    </dgm:pt>
    <dgm:pt modelId="{25D4A527-734B-4172-9A65-49DD7FE6744E}" type="pres">
      <dgm:prSet presAssocID="{14642DAA-C944-4EC8-A5B0-30C8CA76F20C}" presName="compNode" presStyleCnt="0"/>
      <dgm:spPr/>
    </dgm:pt>
    <dgm:pt modelId="{4F7BB690-5B51-4D73-BA9A-CBF4A6342436}" type="pres">
      <dgm:prSet presAssocID="{14642DAA-C944-4EC8-A5B0-30C8CA76F20C}" presName="iconBgRect" presStyleLbl="bgShp" presStyleIdx="5" presStyleCnt="6"/>
      <dgm:spPr/>
    </dgm:pt>
    <dgm:pt modelId="{A89EB734-74FA-470D-B4EE-4E981E023348}" type="pres">
      <dgm:prSet presAssocID="{14642DAA-C944-4EC8-A5B0-30C8CA76F20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25C95F7-BED9-4006-B409-801FEA44B920}" type="pres">
      <dgm:prSet presAssocID="{14642DAA-C944-4EC8-A5B0-30C8CA76F20C}" presName="spaceRect" presStyleCnt="0"/>
      <dgm:spPr/>
    </dgm:pt>
    <dgm:pt modelId="{033EC89F-8B93-4FF5-B4CB-7CC9A03F3D48}" type="pres">
      <dgm:prSet presAssocID="{14642DAA-C944-4EC8-A5B0-30C8CA76F20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2018000-72AB-B741-84E3-AF2DB91A5262}" type="presOf" srcId="{D305E89B-8400-4133-8F29-9DDD49B1BC8A}" destId="{D5669A48-E84B-4731-B231-A29EBE7949DE}" srcOrd="0" destOrd="0" presId="urn:microsoft.com/office/officeart/2018/5/layout/IconCircleLabelList"/>
    <dgm:cxn modelId="{9890CB05-7F65-421A-AF73-D93C844CADD3}" srcId="{CEAE8DC5-CA31-4A87-BA03-DD0A994E55A1}" destId="{8E4B81AA-1651-4118-984C-B9E0B605EFED}" srcOrd="4" destOrd="0" parTransId="{0750C486-D784-4DCD-A765-6178D992F580}" sibTransId="{46BF982A-A824-4DE8-94B0-961BB37CDB9E}"/>
    <dgm:cxn modelId="{9383DB16-9918-5B45-BBB5-09239A0BA66A}" type="presOf" srcId="{83BFA9CD-5161-4556-91CB-06E50169F2B4}" destId="{E4EB5AD3-8AC5-4FD5-A662-45A9774342C5}" srcOrd="0" destOrd="0" presId="urn:microsoft.com/office/officeart/2018/5/layout/IconCircleLabelList"/>
    <dgm:cxn modelId="{3478A835-8098-4F9E-B48B-8A9367F6154C}" srcId="{CEAE8DC5-CA31-4A87-BA03-DD0A994E55A1}" destId="{D305E89B-8400-4133-8F29-9DDD49B1BC8A}" srcOrd="3" destOrd="0" parTransId="{AEDE200A-22B4-4168-BC8A-F2196CC15334}" sibTransId="{277D5C61-8602-4529-AE6F-9C2841C6F4E7}"/>
    <dgm:cxn modelId="{7B345271-5991-4207-BA15-43A80F1CDC47}" srcId="{CEAE8DC5-CA31-4A87-BA03-DD0A994E55A1}" destId="{8E5F6893-3400-48F0-8557-3C9559FE52B5}" srcOrd="2" destOrd="0" parTransId="{866EF2EE-5202-48ED-BD62-4EAA8ED42CC4}" sibTransId="{BBB5A200-2F89-4738-A29B-2166EF759202}"/>
    <dgm:cxn modelId="{A2779653-2BD8-42C4-BE55-0D2F6D2B840B}" srcId="{CEAE8DC5-CA31-4A87-BA03-DD0A994E55A1}" destId="{5745EB5B-89B6-4381-BEDF-485E43978DCB}" srcOrd="1" destOrd="0" parTransId="{EF7399CF-E581-4457-9BC4-2B4C20E8476B}" sibTransId="{5746561F-E2D5-449C-A228-BC378F561EC7}"/>
    <dgm:cxn modelId="{0A1E0856-167F-D248-BF19-336A6CC1F8D7}" type="presOf" srcId="{CEAE8DC5-CA31-4A87-BA03-DD0A994E55A1}" destId="{540ACDC0-2539-49B3-B567-9F61959D700E}" srcOrd="0" destOrd="0" presId="urn:microsoft.com/office/officeart/2018/5/layout/IconCircleLabelList"/>
    <dgm:cxn modelId="{42C62D57-5C67-DA43-8A3A-2CB2EC806578}" type="presOf" srcId="{14642DAA-C944-4EC8-A5B0-30C8CA76F20C}" destId="{033EC89F-8B93-4FF5-B4CB-7CC9A03F3D48}" srcOrd="0" destOrd="0" presId="urn:microsoft.com/office/officeart/2018/5/layout/IconCircleLabelList"/>
    <dgm:cxn modelId="{9752117C-85B9-C646-8FFD-5C8C92015F67}" type="presOf" srcId="{8E5F6893-3400-48F0-8557-3C9559FE52B5}" destId="{2EE54126-35D7-4EAB-93DF-3FC06B949C05}" srcOrd="0" destOrd="0" presId="urn:microsoft.com/office/officeart/2018/5/layout/IconCircleLabelList"/>
    <dgm:cxn modelId="{740BC4AC-EA53-5544-B974-5B5D67FE322F}" type="presOf" srcId="{8E4B81AA-1651-4118-984C-B9E0B605EFED}" destId="{2DAD4369-0206-49C2-9B3C-1CFB5CF1C573}" srcOrd="0" destOrd="0" presId="urn:microsoft.com/office/officeart/2018/5/layout/IconCircleLabelList"/>
    <dgm:cxn modelId="{7DAF6CB2-C59C-3448-B1E6-1DBFBC786914}" type="presOf" srcId="{5745EB5B-89B6-4381-BEDF-485E43978DCB}" destId="{45E7D3BD-C428-4FBD-83F8-283E6F24B688}" srcOrd="0" destOrd="0" presId="urn:microsoft.com/office/officeart/2018/5/layout/IconCircleLabelList"/>
    <dgm:cxn modelId="{A1F352BB-D608-40C6-B5C2-751CAB41B1FA}" srcId="{CEAE8DC5-CA31-4A87-BA03-DD0A994E55A1}" destId="{14642DAA-C944-4EC8-A5B0-30C8CA76F20C}" srcOrd="5" destOrd="0" parTransId="{8CA78D16-19D1-426E-A075-F331EA7E6669}" sibTransId="{D7C9250B-E3B1-4025-BE72-90DF4122BAC4}"/>
    <dgm:cxn modelId="{F95F53F4-94BD-4EEE-ABCE-F9BA3B3034C1}" srcId="{CEAE8DC5-CA31-4A87-BA03-DD0A994E55A1}" destId="{83BFA9CD-5161-4556-91CB-06E50169F2B4}" srcOrd="0" destOrd="0" parTransId="{F9D1200D-B3D3-4422-95F6-602B1A2A71DE}" sibTransId="{E01C1FE3-9561-4751-BE88-4FBA5CB81733}"/>
    <dgm:cxn modelId="{D4EBF3C0-8447-1248-B489-8CE072745C74}" type="presParOf" srcId="{540ACDC0-2539-49B3-B567-9F61959D700E}" destId="{5062445D-5B85-4F71-9FDF-AB74EC7BBDD9}" srcOrd="0" destOrd="0" presId="urn:microsoft.com/office/officeart/2018/5/layout/IconCircleLabelList"/>
    <dgm:cxn modelId="{1746F191-DD10-3D4F-85CD-1A8E5B7FF3A6}" type="presParOf" srcId="{5062445D-5B85-4F71-9FDF-AB74EC7BBDD9}" destId="{5420A981-34F3-4DDA-85EC-839AF5813682}" srcOrd="0" destOrd="0" presId="urn:microsoft.com/office/officeart/2018/5/layout/IconCircleLabelList"/>
    <dgm:cxn modelId="{DB71AE65-9182-554B-9C0D-0CB3FAA79828}" type="presParOf" srcId="{5062445D-5B85-4F71-9FDF-AB74EC7BBDD9}" destId="{A7964AB1-89A7-4F9F-B9FC-6CA62E5F3138}" srcOrd="1" destOrd="0" presId="urn:microsoft.com/office/officeart/2018/5/layout/IconCircleLabelList"/>
    <dgm:cxn modelId="{85F99EAE-C7F0-E047-8194-6AF09EDC8AA0}" type="presParOf" srcId="{5062445D-5B85-4F71-9FDF-AB74EC7BBDD9}" destId="{00A47901-8637-4D36-9E99-15C347906D03}" srcOrd="2" destOrd="0" presId="urn:microsoft.com/office/officeart/2018/5/layout/IconCircleLabelList"/>
    <dgm:cxn modelId="{AA866F22-6C2A-BD4C-9F0A-C2DEF7A09636}" type="presParOf" srcId="{5062445D-5B85-4F71-9FDF-AB74EC7BBDD9}" destId="{E4EB5AD3-8AC5-4FD5-A662-45A9774342C5}" srcOrd="3" destOrd="0" presId="urn:microsoft.com/office/officeart/2018/5/layout/IconCircleLabelList"/>
    <dgm:cxn modelId="{04DDBA99-1A71-F547-88A5-79479E3A6835}" type="presParOf" srcId="{540ACDC0-2539-49B3-B567-9F61959D700E}" destId="{72ACBD26-42BC-463D-A25E-537DBBE35D15}" srcOrd="1" destOrd="0" presId="urn:microsoft.com/office/officeart/2018/5/layout/IconCircleLabelList"/>
    <dgm:cxn modelId="{70FEAABB-BCD5-014A-AF11-CA7482E911D2}" type="presParOf" srcId="{540ACDC0-2539-49B3-B567-9F61959D700E}" destId="{F84F37F5-A688-49BC-AAA9-40FBEB9BB072}" srcOrd="2" destOrd="0" presId="urn:microsoft.com/office/officeart/2018/5/layout/IconCircleLabelList"/>
    <dgm:cxn modelId="{628B0662-892D-3448-9A76-496DB3C8F8B8}" type="presParOf" srcId="{F84F37F5-A688-49BC-AAA9-40FBEB9BB072}" destId="{F2CE0B21-5358-4114-A218-A2766DFFAA20}" srcOrd="0" destOrd="0" presId="urn:microsoft.com/office/officeart/2018/5/layout/IconCircleLabelList"/>
    <dgm:cxn modelId="{83F75AB2-910A-1D4C-A2F1-E4FC81FBE269}" type="presParOf" srcId="{F84F37F5-A688-49BC-AAA9-40FBEB9BB072}" destId="{43947DF5-20E0-4861-97C3-119EBFBFED39}" srcOrd="1" destOrd="0" presId="urn:microsoft.com/office/officeart/2018/5/layout/IconCircleLabelList"/>
    <dgm:cxn modelId="{8D76BE60-2668-1D4E-8EEA-F9490853A037}" type="presParOf" srcId="{F84F37F5-A688-49BC-AAA9-40FBEB9BB072}" destId="{58F88BD6-4576-46A4-8B4A-B2537D31DE71}" srcOrd="2" destOrd="0" presId="urn:microsoft.com/office/officeart/2018/5/layout/IconCircleLabelList"/>
    <dgm:cxn modelId="{B33211D0-FE90-584B-87A3-83F9AD6FDADF}" type="presParOf" srcId="{F84F37F5-A688-49BC-AAA9-40FBEB9BB072}" destId="{45E7D3BD-C428-4FBD-83F8-283E6F24B688}" srcOrd="3" destOrd="0" presId="urn:microsoft.com/office/officeart/2018/5/layout/IconCircleLabelList"/>
    <dgm:cxn modelId="{390C4CCB-F405-034F-A029-05BF9B46A462}" type="presParOf" srcId="{540ACDC0-2539-49B3-B567-9F61959D700E}" destId="{EBA47F08-4E66-4D30-BD9D-F08E5AFD9F66}" srcOrd="3" destOrd="0" presId="urn:microsoft.com/office/officeart/2018/5/layout/IconCircleLabelList"/>
    <dgm:cxn modelId="{4716EC2C-68ED-1F4C-8FCC-4AADE8CF0DA8}" type="presParOf" srcId="{540ACDC0-2539-49B3-B567-9F61959D700E}" destId="{4208A5A7-EBD4-49B1-8F31-F1584C6FFDF0}" srcOrd="4" destOrd="0" presId="urn:microsoft.com/office/officeart/2018/5/layout/IconCircleLabelList"/>
    <dgm:cxn modelId="{890ACE8B-8103-5645-8EF3-8E34872DE706}" type="presParOf" srcId="{4208A5A7-EBD4-49B1-8F31-F1584C6FFDF0}" destId="{E58085B9-F2DB-4EDC-9E5D-10BF08C9D4E7}" srcOrd="0" destOrd="0" presId="urn:microsoft.com/office/officeart/2018/5/layout/IconCircleLabelList"/>
    <dgm:cxn modelId="{C8A7D4D2-60FF-4949-AFC6-DB67DB026CCD}" type="presParOf" srcId="{4208A5A7-EBD4-49B1-8F31-F1584C6FFDF0}" destId="{847EFA16-F224-4EF6-BD0A-4A767347DF18}" srcOrd="1" destOrd="0" presId="urn:microsoft.com/office/officeart/2018/5/layout/IconCircleLabelList"/>
    <dgm:cxn modelId="{CD05312B-D66D-3F4C-AB48-F7E31600760E}" type="presParOf" srcId="{4208A5A7-EBD4-49B1-8F31-F1584C6FFDF0}" destId="{2905D5E1-A124-45C2-A964-AAD2F60FA305}" srcOrd="2" destOrd="0" presId="urn:microsoft.com/office/officeart/2018/5/layout/IconCircleLabelList"/>
    <dgm:cxn modelId="{4FDBAA08-01F2-644D-A665-9DFB3EC36DAA}" type="presParOf" srcId="{4208A5A7-EBD4-49B1-8F31-F1584C6FFDF0}" destId="{2EE54126-35D7-4EAB-93DF-3FC06B949C05}" srcOrd="3" destOrd="0" presId="urn:microsoft.com/office/officeart/2018/5/layout/IconCircleLabelList"/>
    <dgm:cxn modelId="{1912FAAB-A166-9C4B-AF73-F46E70893A8C}" type="presParOf" srcId="{540ACDC0-2539-49B3-B567-9F61959D700E}" destId="{F70C7F3A-52BB-4F14-A457-48D7B49330A9}" srcOrd="5" destOrd="0" presId="urn:microsoft.com/office/officeart/2018/5/layout/IconCircleLabelList"/>
    <dgm:cxn modelId="{E3F63CDF-8E4A-2042-9B79-142B4B8697B1}" type="presParOf" srcId="{540ACDC0-2539-49B3-B567-9F61959D700E}" destId="{D590C7EF-E6DB-4847-8ED3-29EE3B7FC308}" srcOrd="6" destOrd="0" presId="urn:microsoft.com/office/officeart/2018/5/layout/IconCircleLabelList"/>
    <dgm:cxn modelId="{9B089600-643B-0A4A-8B66-3DCB84B3BEC2}" type="presParOf" srcId="{D590C7EF-E6DB-4847-8ED3-29EE3B7FC308}" destId="{98E24E6D-DE14-4E89-AAA2-7AC8A74CC811}" srcOrd="0" destOrd="0" presId="urn:microsoft.com/office/officeart/2018/5/layout/IconCircleLabelList"/>
    <dgm:cxn modelId="{071C37F2-2BFD-5345-BFFB-EBD937E670BE}" type="presParOf" srcId="{D590C7EF-E6DB-4847-8ED3-29EE3B7FC308}" destId="{F4E7B0BE-D23F-4707-ABA2-754628C2A1A1}" srcOrd="1" destOrd="0" presId="urn:microsoft.com/office/officeart/2018/5/layout/IconCircleLabelList"/>
    <dgm:cxn modelId="{64D65FFE-A5F5-9D49-8411-9CE3CFCB0F1F}" type="presParOf" srcId="{D590C7EF-E6DB-4847-8ED3-29EE3B7FC308}" destId="{594315AE-724A-4B41-AB94-CE21FB131EBB}" srcOrd="2" destOrd="0" presId="urn:microsoft.com/office/officeart/2018/5/layout/IconCircleLabelList"/>
    <dgm:cxn modelId="{9AAA8DDA-7617-D042-8BC0-209F38DF7A27}" type="presParOf" srcId="{D590C7EF-E6DB-4847-8ED3-29EE3B7FC308}" destId="{D5669A48-E84B-4731-B231-A29EBE7949DE}" srcOrd="3" destOrd="0" presId="urn:microsoft.com/office/officeart/2018/5/layout/IconCircleLabelList"/>
    <dgm:cxn modelId="{AD816BB8-E3D7-774A-B9FE-B72B06F93E65}" type="presParOf" srcId="{540ACDC0-2539-49B3-B567-9F61959D700E}" destId="{29BB4105-C00C-4E13-B8AD-DA87258FA71B}" srcOrd="7" destOrd="0" presId="urn:microsoft.com/office/officeart/2018/5/layout/IconCircleLabelList"/>
    <dgm:cxn modelId="{BB7E57BC-0342-E546-B181-70507422011A}" type="presParOf" srcId="{540ACDC0-2539-49B3-B567-9F61959D700E}" destId="{B218829C-032B-444E-B511-E6D8B7B7894C}" srcOrd="8" destOrd="0" presId="urn:microsoft.com/office/officeart/2018/5/layout/IconCircleLabelList"/>
    <dgm:cxn modelId="{84F1F0FA-AB30-7D4C-B499-D01D397E504B}" type="presParOf" srcId="{B218829C-032B-444E-B511-E6D8B7B7894C}" destId="{BAFE7E44-DC16-46D6-9D65-1CF09861E4DD}" srcOrd="0" destOrd="0" presId="urn:microsoft.com/office/officeart/2018/5/layout/IconCircleLabelList"/>
    <dgm:cxn modelId="{A7746A94-5F03-9B4B-98A6-82625CA7F19B}" type="presParOf" srcId="{B218829C-032B-444E-B511-E6D8B7B7894C}" destId="{1D8E3980-9043-4ACB-8879-C4FEA0D6EA02}" srcOrd="1" destOrd="0" presId="urn:microsoft.com/office/officeart/2018/5/layout/IconCircleLabelList"/>
    <dgm:cxn modelId="{0FCC09F8-9805-9247-850E-73E02766CB91}" type="presParOf" srcId="{B218829C-032B-444E-B511-E6D8B7B7894C}" destId="{615F69C8-B338-464C-9769-D16C908D026A}" srcOrd="2" destOrd="0" presId="urn:microsoft.com/office/officeart/2018/5/layout/IconCircleLabelList"/>
    <dgm:cxn modelId="{7D659A0C-CEEF-3C44-90E7-7263C5D742B6}" type="presParOf" srcId="{B218829C-032B-444E-B511-E6D8B7B7894C}" destId="{2DAD4369-0206-49C2-9B3C-1CFB5CF1C573}" srcOrd="3" destOrd="0" presId="urn:microsoft.com/office/officeart/2018/5/layout/IconCircleLabelList"/>
    <dgm:cxn modelId="{1388FFF8-2B29-DE49-896E-DD222CC97E24}" type="presParOf" srcId="{540ACDC0-2539-49B3-B567-9F61959D700E}" destId="{7DACE767-37C2-4A72-99B9-40518F1663F6}" srcOrd="9" destOrd="0" presId="urn:microsoft.com/office/officeart/2018/5/layout/IconCircleLabelList"/>
    <dgm:cxn modelId="{9DE1A015-7456-FB42-9666-83362CBBA632}" type="presParOf" srcId="{540ACDC0-2539-49B3-B567-9F61959D700E}" destId="{25D4A527-734B-4172-9A65-49DD7FE6744E}" srcOrd="10" destOrd="0" presId="urn:microsoft.com/office/officeart/2018/5/layout/IconCircleLabelList"/>
    <dgm:cxn modelId="{F1575CA5-20D5-534E-8638-B1F900DA5E85}" type="presParOf" srcId="{25D4A527-734B-4172-9A65-49DD7FE6744E}" destId="{4F7BB690-5B51-4D73-BA9A-CBF4A6342436}" srcOrd="0" destOrd="0" presId="urn:microsoft.com/office/officeart/2018/5/layout/IconCircleLabelList"/>
    <dgm:cxn modelId="{5275F046-F6FF-7C45-94BF-0CE97DAC1986}" type="presParOf" srcId="{25D4A527-734B-4172-9A65-49DD7FE6744E}" destId="{A89EB734-74FA-470D-B4EE-4E981E023348}" srcOrd="1" destOrd="0" presId="urn:microsoft.com/office/officeart/2018/5/layout/IconCircleLabelList"/>
    <dgm:cxn modelId="{343CFEB2-A6BF-FC4E-B59D-959E175B62B4}" type="presParOf" srcId="{25D4A527-734B-4172-9A65-49DD7FE6744E}" destId="{525C95F7-BED9-4006-B409-801FEA44B920}" srcOrd="2" destOrd="0" presId="urn:microsoft.com/office/officeart/2018/5/layout/IconCircleLabelList"/>
    <dgm:cxn modelId="{F11CE23A-E072-E040-9D76-E2F55EBD2322}" type="presParOf" srcId="{25D4A527-734B-4172-9A65-49DD7FE6744E}" destId="{033EC89F-8B93-4FF5-B4CB-7CC9A03F3D4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5EB56-BCF9-AE43-B49E-9C2E2A8155EF}">
      <dsp:nvSpPr>
        <dsp:cNvPr id="0" name=""/>
        <dsp:cNvSpPr/>
      </dsp:nvSpPr>
      <dsp:spPr>
        <a:xfrm>
          <a:off x="0" y="253320"/>
          <a:ext cx="4696448" cy="4668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Selection of AI models</a:t>
          </a:r>
          <a:endParaRPr lang="en-US" sz="1900" kern="1200" dirty="0"/>
        </a:p>
      </dsp:txBody>
      <dsp:txXfrm>
        <a:off x="22789" y="276109"/>
        <a:ext cx="4650870" cy="421252"/>
      </dsp:txXfrm>
    </dsp:sp>
    <dsp:sp modelId="{B04D0CCF-ABD1-084B-B123-267F7F782803}">
      <dsp:nvSpPr>
        <dsp:cNvPr id="0" name=""/>
        <dsp:cNvSpPr/>
      </dsp:nvSpPr>
      <dsp:spPr>
        <a:xfrm>
          <a:off x="0" y="720150"/>
          <a:ext cx="4696448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1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Identifying the most suitable model for the use case</a:t>
          </a:r>
        </a:p>
      </dsp:txBody>
      <dsp:txXfrm>
        <a:off x="0" y="720150"/>
        <a:ext cx="4696448" cy="314640"/>
      </dsp:txXfrm>
    </dsp:sp>
    <dsp:sp modelId="{305BF75D-9967-2342-A3A2-760D63E03BAB}">
      <dsp:nvSpPr>
        <dsp:cNvPr id="0" name=""/>
        <dsp:cNvSpPr/>
      </dsp:nvSpPr>
      <dsp:spPr>
        <a:xfrm>
          <a:off x="0" y="1034790"/>
          <a:ext cx="4696448" cy="466830"/>
        </a:xfrm>
        <a:prstGeom prst="roundRect">
          <a:avLst/>
        </a:prstGeom>
        <a:solidFill>
          <a:schemeClr val="accent5">
            <a:hueOff val="-373694"/>
            <a:satOff val="105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Underfitting vs overfitting</a:t>
          </a:r>
          <a:r>
            <a:rPr lang="en-US" sz="1900" kern="1200" dirty="0"/>
            <a:t>s</a:t>
          </a:r>
        </a:p>
      </dsp:txBody>
      <dsp:txXfrm>
        <a:off x="22789" y="1057579"/>
        <a:ext cx="4650870" cy="421252"/>
      </dsp:txXfrm>
    </dsp:sp>
    <dsp:sp modelId="{0C1DABAF-4FD5-F04B-A309-8EC85F264F9B}">
      <dsp:nvSpPr>
        <dsp:cNvPr id="0" name=""/>
        <dsp:cNvSpPr/>
      </dsp:nvSpPr>
      <dsp:spPr>
        <a:xfrm>
          <a:off x="0" y="1501620"/>
          <a:ext cx="4696448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1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Cross validation, number of model parameters</a:t>
          </a:r>
        </a:p>
      </dsp:txBody>
      <dsp:txXfrm>
        <a:off x="0" y="1501620"/>
        <a:ext cx="4696448" cy="314640"/>
      </dsp:txXfrm>
    </dsp:sp>
    <dsp:sp modelId="{AA9D4A35-36C6-C241-B7CF-BFE5F09E7D69}">
      <dsp:nvSpPr>
        <dsp:cNvPr id="0" name=""/>
        <dsp:cNvSpPr/>
      </dsp:nvSpPr>
      <dsp:spPr>
        <a:xfrm>
          <a:off x="0" y="1816260"/>
          <a:ext cx="4696448" cy="466830"/>
        </a:xfrm>
        <a:prstGeom prst="roundRect">
          <a:avLst/>
        </a:prstGeom>
        <a:solidFill>
          <a:schemeClr val="accent5">
            <a:hueOff val="-747388"/>
            <a:satOff val="209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Hyperparameter Optimization</a:t>
          </a:r>
          <a:endParaRPr lang="en-US" sz="1900" kern="1200" dirty="0"/>
        </a:p>
      </dsp:txBody>
      <dsp:txXfrm>
        <a:off x="22789" y="1839049"/>
        <a:ext cx="4650870" cy="421252"/>
      </dsp:txXfrm>
    </dsp:sp>
    <dsp:sp modelId="{3E8A6A26-DDFF-B840-A583-1EAA576EC842}">
      <dsp:nvSpPr>
        <dsp:cNvPr id="0" name=""/>
        <dsp:cNvSpPr/>
      </dsp:nvSpPr>
      <dsp:spPr>
        <a:xfrm>
          <a:off x="0" y="2283090"/>
          <a:ext cx="4696448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1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Techniques for optimizing hyperparameters</a:t>
          </a:r>
        </a:p>
      </dsp:txBody>
      <dsp:txXfrm>
        <a:off x="0" y="2283090"/>
        <a:ext cx="4696448" cy="314640"/>
      </dsp:txXfrm>
    </dsp:sp>
    <dsp:sp modelId="{ACF2D50C-0B34-7145-9BE6-EA69829AF7E3}">
      <dsp:nvSpPr>
        <dsp:cNvPr id="0" name=""/>
        <dsp:cNvSpPr/>
      </dsp:nvSpPr>
      <dsp:spPr>
        <a:xfrm>
          <a:off x="0" y="2597730"/>
          <a:ext cx="4696448" cy="466830"/>
        </a:xfrm>
        <a:prstGeom prst="roundRect">
          <a:avLst/>
        </a:prstGeom>
        <a:solidFill>
          <a:schemeClr val="accent5">
            <a:hueOff val="-1121082"/>
            <a:satOff val="314"/>
            <a:lumOff val="-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Treatment of Missing Data</a:t>
          </a:r>
        </a:p>
      </dsp:txBody>
      <dsp:txXfrm>
        <a:off x="22789" y="2620519"/>
        <a:ext cx="4650870" cy="421252"/>
      </dsp:txXfrm>
    </dsp:sp>
    <dsp:sp modelId="{8F5DF686-6070-3E44-B79D-F74901410A43}">
      <dsp:nvSpPr>
        <dsp:cNvPr id="0" name=""/>
        <dsp:cNvSpPr/>
      </dsp:nvSpPr>
      <dsp:spPr>
        <a:xfrm>
          <a:off x="0" y="3064560"/>
          <a:ext cx="4696448" cy="481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1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Addressing different types of missing data (MCAR, MAR and NMAR)</a:t>
          </a:r>
        </a:p>
      </dsp:txBody>
      <dsp:txXfrm>
        <a:off x="0" y="3064560"/>
        <a:ext cx="4696448" cy="481792"/>
      </dsp:txXfrm>
    </dsp:sp>
    <dsp:sp modelId="{B55B7D33-DCF6-C648-9BE1-4DBF21C780B6}">
      <dsp:nvSpPr>
        <dsp:cNvPr id="0" name=""/>
        <dsp:cNvSpPr/>
      </dsp:nvSpPr>
      <dsp:spPr>
        <a:xfrm>
          <a:off x="0" y="3546352"/>
          <a:ext cx="4696448" cy="466830"/>
        </a:xfrm>
        <a:prstGeom prst="roundRect">
          <a:avLst/>
        </a:prstGeom>
        <a:solidFill>
          <a:schemeClr val="accent5">
            <a:hueOff val="-1494776"/>
            <a:satOff val="418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AI Model Generalizability</a:t>
          </a:r>
          <a:endParaRPr lang="en-US" sz="1900" kern="1200" dirty="0"/>
        </a:p>
      </dsp:txBody>
      <dsp:txXfrm>
        <a:off x="22789" y="3569141"/>
        <a:ext cx="4650870" cy="421252"/>
      </dsp:txXfrm>
    </dsp:sp>
    <dsp:sp modelId="{428D2C34-8615-3249-A2B7-C50A50F757EE}">
      <dsp:nvSpPr>
        <dsp:cNvPr id="0" name=""/>
        <dsp:cNvSpPr/>
      </dsp:nvSpPr>
      <dsp:spPr>
        <a:xfrm>
          <a:off x="0" y="4013182"/>
          <a:ext cx="4696448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1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Generalizability across population, settings and time. </a:t>
          </a:r>
        </a:p>
      </dsp:txBody>
      <dsp:txXfrm>
        <a:off x="0" y="4013182"/>
        <a:ext cx="4696448" cy="314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0A981-34F3-4DDA-85EC-839AF5813682}">
      <dsp:nvSpPr>
        <dsp:cNvPr id="0" name=""/>
        <dsp:cNvSpPr/>
      </dsp:nvSpPr>
      <dsp:spPr>
        <a:xfrm>
          <a:off x="233638" y="686245"/>
          <a:ext cx="722707" cy="7227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64AB1-89A7-4F9F-B9FC-6CA62E5F3138}">
      <dsp:nvSpPr>
        <dsp:cNvPr id="0" name=""/>
        <dsp:cNvSpPr/>
      </dsp:nvSpPr>
      <dsp:spPr>
        <a:xfrm>
          <a:off x="387658" y="840264"/>
          <a:ext cx="414667" cy="4146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B5AD3-8AC5-4FD5-A662-45A9774342C5}">
      <dsp:nvSpPr>
        <dsp:cNvPr id="0" name=""/>
        <dsp:cNvSpPr/>
      </dsp:nvSpPr>
      <dsp:spPr>
        <a:xfrm>
          <a:off x="2609" y="1634057"/>
          <a:ext cx="1184765" cy="47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b="1" kern="1200" dirty="0"/>
            <a:t>Basic Model Details</a:t>
          </a:r>
          <a:endParaRPr lang="en-US" sz="1400" b="1" kern="1200" dirty="0"/>
        </a:p>
      </dsp:txBody>
      <dsp:txXfrm>
        <a:off x="2609" y="1634057"/>
        <a:ext cx="1184765" cy="473906"/>
      </dsp:txXfrm>
    </dsp:sp>
    <dsp:sp modelId="{F2CE0B21-5358-4114-A218-A2766DFFAA20}">
      <dsp:nvSpPr>
        <dsp:cNvPr id="0" name=""/>
        <dsp:cNvSpPr/>
      </dsp:nvSpPr>
      <dsp:spPr>
        <a:xfrm>
          <a:off x="1625738" y="686245"/>
          <a:ext cx="722707" cy="7227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47DF5-20E0-4861-97C3-119EBFBFED39}">
      <dsp:nvSpPr>
        <dsp:cNvPr id="0" name=""/>
        <dsp:cNvSpPr/>
      </dsp:nvSpPr>
      <dsp:spPr>
        <a:xfrm>
          <a:off x="1779757" y="840264"/>
          <a:ext cx="414667" cy="4146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7D3BD-C428-4FBD-83F8-283E6F24B688}">
      <dsp:nvSpPr>
        <dsp:cNvPr id="0" name=""/>
        <dsp:cNvSpPr/>
      </dsp:nvSpPr>
      <dsp:spPr>
        <a:xfrm>
          <a:off x="1394708" y="1634057"/>
          <a:ext cx="1184765" cy="47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b="1" kern="1200" dirty="0"/>
            <a:t>Use Cases and Users</a:t>
          </a:r>
          <a:endParaRPr lang="en-US" sz="1400" b="1" kern="1200" dirty="0"/>
        </a:p>
      </dsp:txBody>
      <dsp:txXfrm>
        <a:off x="1394708" y="1634057"/>
        <a:ext cx="1184765" cy="473906"/>
      </dsp:txXfrm>
    </dsp:sp>
    <dsp:sp modelId="{E58085B9-F2DB-4EDC-9E5D-10BF08C9D4E7}">
      <dsp:nvSpPr>
        <dsp:cNvPr id="0" name=""/>
        <dsp:cNvSpPr/>
      </dsp:nvSpPr>
      <dsp:spPr>
        <a:xfrm>
          <a:off x="3107163" y="686245"/>
          <a:ext cx="722707" cy="7227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EFA16-F224-4EF6-BD0A-4A767347DF18}">
      <dsp:nvSpPr>
        <dsp:cNvPr id="0" name=""/>
        <dsp:cNvSpPr/>
      </dsp:nvSpPr>
      <dsp:spPr>
        <a:xfrm>
          <a:off x="3261182" y="840264"/>
          <a:ext cx="414667" cy="4146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54126-35D7-4EAB-93DF-3FC06B949C05}">
      <dsp:nvSpPr>
        <dsp:cNvPr id="0" name=""/>
        <dsp:cNvSpPr/>
      </dsp:nvSpPr>
      <dsp:spPr>
        <a:xfrm>
          <a:off x="2755660" y="1436651"/>
          <a:ext cx="1363416" cy="47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1" kern="1200" dirty="0"/>
            <a:t>Model Performance Metrics and Factors </a:t>
          </a:r>
          <a:endParaRPr lang="en-US" sz="1100" b="1" kern="1200" dirty="0"/>
        </a:p>
      </dsp:txBody>
      <dsp:txXfrm>
        <a:off x="2755660" y="1436651"/>
        <a:ext cx="1363416" cy="473906"/>
      </dsp:txXfrm>
    </dsp:sp>
    <dsp:sp modelId="{98E24E6D-DE14-4E89-AAA2-7AC8A74CC811}">
      <dsp:nvSpPr>
        <dsp:cNvPr id="0" name=""/>
        <dsp:cNvSpPr/>
      </dsp:nvSpPr>
      <dsp:spPr>
        <a:xfrm>
          <a:off x="4588588" y="686245"/>
          <a:ext cx="722707" cy="7227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7B0BE-D23F-4707-ABA2-754628C2A1A1}">
      <dsp:nvSpPr>
        <dsp:cNvPr id="0" name=""/>
        <dsp:cNvSpPr/>
      </dsp:nvSpPr>
      <dsp:spPr>
        <a:xfrm>
          <a:off x="4742607" y="840264"/>
          <a:ext cx="414667" cy="4146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69A48-E84B-4731-B231-A29EBE7949DE}">
      <dsp:nvSpPr>
        <dsp:cNvPr id="0" name=""/>
        <dsp:cNvSpPr/>
      </dsp:nvSpPr>
      <dsp:spPr>
        <a:xfrm>
          <a:off x="4357558" y="1634057"/>
          <a:ext cx="1184765" cy="47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b="1" kern="1200" dirty="0"/>
            <a:t>Data</a:t>
          </a:r>
          <a:endParaRPr lang="en-US" sz="1400" b="1" kern="1200" dirty="0"/>
        </a:p>
      </dsp:txBody>
      <dsp:txXfrm>
        <a:off x="4357558" y="1634057"/>
        <a:ext cx="1184765" cy="473906"/>
      </dsp:txXfrm>
    </dsp:sp>
    <dsp:sp modelId="{BAFE7E44-DC16-46D6-9D65-1CF09861E4DD}">
      <dsp:nvSpPr>
        <dsp:cNvPr id="0" name=""/>
        <dsp:cNvSpPr/>
      </dsp:nvSpPr>
      <dsp:spPr>
        <a:xfrm>
          <a:off x="5980687" y="686245"/>
          <a:ext cx="722707" cy="7227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E3980-9043-4ACB-8879-C4FEA0D6EA02}">
      <dsp:nvSpPr>
        <dsp:cNvPr id="0" name=""/>
        <dsp:cNvSpPr/>
      </dsp:nvSpPr>
      <dsp:spPr>
        <a:xfrm>
          <a:off x="6134707" y="840264"/>
          <a:ext cx="414667" cy="4146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D4369-0206-49C2-9B3C-1CFB5CF1C573}">
      <dsp:nvSpPr>
        <dsp:cNvPr id="0" name=""/>
        <dsp:cNvSpPr/>
      </dsp:nvSpPr>
      <dsp:spPr>
        <a:xfrm>
          <a:off x="5749658" y="1634057"/>
          <a:ext cx="1184765" cy="47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b="1" kern="1200"/>
            <a:t>Analysis</a:t>
          </a:r>
          <a:endParaRPr lang="en-US" sz="1400" b="1" kern="1200"/>
        </a:p>
      </dsp:txBody>
      <dsp:txXfrm>
        <a:off x="5749658" y="1634057"/>
        <a:ext cx="1184765" cy="473906"/>
      </dsp:txXfrm>
    </dsp:sp>
    <dsp:sp modelId="{4F7BB690-5B51-4D73-BA9A-CBF4A6342436}">
      <dsp:nvSpPr>
        <dsp:cNvPr id="0" name=""/>
        <dsp:cNvSpPr/>
      </dsp:nvSpPr>
      <dsp:spPr>
        <a:xfrm>
          <a:off x="7372787" y="686245"/>
          <a:ext cx="722707" cy="7227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EB734-74FA-470D-B4EE-4E981E023348}">
      <dsp:nvSpPr>
        <dsp:cNvPr id="0" name=""/>
        <dsp:cNvSpPr/>
      </dsp:nvSpPr>
      <dsp:spPr>
        <a:xfrm>
          <a:off x="7526806" y="840264"/>
          <a:ext cx="414667" cy="4146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EC89F-8B93-4FF5-B4CB-7CC9A03F3D48}">
      <dsp:nvSpPr>
        <dsp:cNvPr id="0" name=""/>
        <dsp:cNvSpPr/>
      </dsp:nvSpPr>
      <dsp:spPr>
        <a:xfrm>
          <a:off x="7141758" y="1634057"/>
          <a:ext cx="1184765" cy="47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b="1" kern="1200" dirty="0"/>
            <a:t>Ethics</a:t>
          </a:r>
          <a:endParaRPr lang="en-US" sz="1400" b="1" kern="1200" dirty="0"/>
        </a:p>
      </dsp:txBody>
      <dsp:txXfrm>
        <a:off x="7141758" y="1634057"/>
        <a:ext cx="1184765" cy="473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E7932-4E64-494E-A353-9975696016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66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E7932-4E64-494E-A353-9975696016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1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1827" y="2244830"/>
            <a:ext cx="6700347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51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826" y="4682063"/>
            <a:ext cx="6702635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spc="6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485546"/>
          </a:xfrm>
        </p:spPr>
        <p:txBody>
          <a:bodyPr/>
          <a:lstStyle>
            <a:lvl1pPr algn="ctr">
              <a:defRPr sz="975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221826" y="5177408"/>
            <a:ext cx="429772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177408"/>
            <a:ext cx="146698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59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3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275166"/>
            <a:ext cx="6700266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51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1867" y="4682062"/>
            <a:ext cx="670483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1975247" algn="l"/>
              </a:tabLst>
              <a:defRPr sz="135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89070" y="1344503"/>
            <a:ext cx="1165860" cy="498781"/>
          </a:xfrm>
        </p:spPr>
        <p:txBody>
          <a:bodyPr/>
          <a:lstStyle>
            <a:lvl1pPr algn="ctr">
              <a:defRPr lang="en-US" sz="975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1868" y="5177408"/>
            <a:ext cx="424510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9" y="5177408"/>
            <a:ext cx="1468754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92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49758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2103120"/>
            <a:ext cx="349758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6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92473"/>
            <a:ext cx="3497580" cy="3163825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4034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>
                <a:solidFill>
                  <a:schemeClr val="tx1"/>
                </a:solidFill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4034" y="2792472"/>
            <a:ext cx="3497580" cy="3164509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33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21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53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651" y="607392"/>
            <a:ext cx="2371472" cy="164592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143500" cy="5334000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3651" y="2336800"/>
            <a:ext cx="2371472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191000" y="6035040"/>
            <a:ext cx="146685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4351" y="6035040"/>
            <a:ext cx="3438525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7547" y="6035040"/>
            <a:ext cx="917576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2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50" y="237744"/>
            <a:ext cx="577215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6753" y="6035040"/>
            <a:ext cx="1553972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9486" y="6035040"/>
            <a:ext cx="3441002" cy="365760"/>
          </a:xfrm>
        </p:spPr>
        <p:txBody>
          <a:bodyPr/>
          <a:lstStyle>
            <a:lvl1pPr marL="0" algn="r" defTabSz="685800" rtl="0" eaLnBrk="1" latinLnBrk="0" hangingPunct="1">
              <a:defRPr lang="en-US" sz="75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035040"/>
            <a:ext cx="918972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7" y="603504"/>
            <a:ext cx="2358581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937" y="2386584"/>
            <a:ext cx="2358581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0725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35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1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2596" y="6035040"/>
            <a:ext cx="2169784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035040"/>
            <a:ext cx="43624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035040"/>
            <a:ext cx="6286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4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15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1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6588275" y="935321"/>
            <a:ext cx="1896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FGAI4H-I-032-A01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906855" y="1304653"/>
            <a:ext cx="2541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/>
              <a:t>E-meeting, 7-8 May 2020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42314"/>
              </p:ext>
            </p:extLst>
          </p:nvPr>
        </p:nvGraphicFramePr>
        <p:xfrm>
          <a:off x="933576" y="3247161"/>
          <a:ext cx="7112397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54621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42634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Editors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Updated DEL06: AI Training Best Practices Specification - Att.1: Presentation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 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Xinming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 Singapore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xinming@aisingapore.org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  <a:p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Stefan Winkler </a:t>
                      </a:r>
                      <a:b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 Singapore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stefan@aisingapore.org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068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of I-032,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Updated DEL06: AI Training Best Practices Specification.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1949-FFAB-440D-8A0B-BE6865D46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115" y="2406865"/>
            <a:ext cx="6700347" cy="1827924"/>
          </a:xfrm>
        </p:spPr>
        <p:txBody>
          <a:bodyPr>
            <a:normAutofit/>
          </a:bodyPr>
          <a:lstStyle/>
          <a:p>
            <a:r>
              <a:rPr lang="en-GB" sz="4050" dirty="0"/>
              <a:t>FGAI4H-I-032:</a:t>
            </a:r>
            <a:br>
              <a:rPr lang="en-GB" sz="4050" dirty="0"/>
            </a:br>
            <a:r>
              <a:rPr lang="en-GB" sz="4050" dirty="0"/>
              <a:t>AI Training </a:t>
            </a:r>
            <a:br>
              <a:rPr lang="en-GB" sz="4050" dirty="0"/>
            </a:br>
            <a:r>
              <a:rPr lang="en-GB" sz="4050" dirty="0"/>
              <a:t>Best Practices</a:t>
            </a:r>
            <a:endParaRPr lang="en-SG" sz="40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2BF3D-CF17-481A-AE93-A54253EDC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1827" y="4378649"/>
            <a:ext cx="6702635" cy="342901"/>
          </a:xfrm>
        </p:spPr>
        <p:txBody>
          <a:bodyPr>
            <a:normAutofit/>
          </a:bodyPr>
          <a:lstStyle/>
          <a:p>
            <a:r>
              <a:rPr lang="en-GB" dirty="0" err="1"/>
              <a:t>Xinming</a:t>
            </a:r>
            <a:r>
              <a:rPr lang="en-GB" dirty="0"/>
              <a:t> Sim, Stefan Winkler (AI Singapore)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0128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27A68-5783-43B7-A6EA-AA5B1F69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SG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116750-3BD7-C744-B4EC-2CF57EE441A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2143125"/>
            <a:ext cx="8188860" cy="306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0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Franklin Gothic Book" panose="02020404030301010803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3" y="1035558"/>
            <a:ext cx="3314699" cy="47868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EA0AC-BD21-0644-91A3-DEF4B3E7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57" y="1276858"/>
            <a:ext cx="2823900" cy="4282448"/>
          </a:xfrm>
        </p:spPr>
        <p:txBody>
          <a:bodyPr>
            <a:normAutofit/>
          </a:bodyPr>
          <a:lstStyle/>
          <a:p>
            <a:pPr algn="ctr"/>
            <a:r>
              <a:rPr lang="en-GB"/>
              <a:t>Best Practices for Proper AI Model Training</a:t>
            </a:r>
            <a:endParaRPr lang="en-GB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3" y="1138428"/>
            <a:ext cx="3091742" cy="458114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F790492-261B-4703-B8EE-C4AA2CE178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93283" y="1127510"/>
          <a:ext cx="4696448" cy="4581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621DE16-24E5-40B2-B33C-8680C53CC5DB}"/>
              </a:ext>
            </a:extLst>
          </p:cNvPr>
          <p:cNvSpPr/>
          <p:nvPr/>
        </p:nvSpPr>
        <p:spPr>
          <a:xfrm>
            <a:off x="104775" y="161925"/>
            <a:ext cx="8905875" cy="770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3A5748-316F-4301-8D83-98BD1EC9D2C7}"/>
              </a:ext>
            </a:extLst>
          </p:cNvPr>
          <p:cNvSpPr/>
          <p:nvPr/>
        </p:nvSpPr>
        <p:spPr>
          <a:xfrm>
            <a:off x="119062" y="5925312"/>
            <a:ext cx="8905875" cy="770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14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3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Franklin Gothic Book" panose="02020404030301010803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1035558"/>
            <a:ext cx="8791956" cy="47868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" y="1138428"/>
            <a:ext cx="8586216" cy="458114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BB6F-8309-A74D-A737-C50891D8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339196"/>
            <a:ext cx="7543800" cy="10287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Model Reporting Framework </a:t>
            </a: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76308E3B-4FD9-4F6B-A8C9-DE694C84E2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84647"/>
              </p:ext>
            </p:extLst>
          </p:nvPr>
        </p:nvGraphicFramePr>
        <p:xfrm>
          <a:off x="535975" y="2238906"/>
          <a:ext cx="8329133" cy="2794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A06434-94D2-9D48-BCF5-473B294C10BE}"/>
              </a:ext>
            </a:extLst>
          </p:cNvPr>
          <p:cNvSpPr txBox="1"/>
          <p:nvPr/>
        </p:nvSpPr>
        <p:spPr>
          <a:xfrm>
            <a:off x="535975" y="2367896"/>
            <a:ext cx="807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dirty="0">
                <a:solidFill>
                  <a:srgbClr val="000000"/>
                </a:solidFill>
                <a:latin typeface="Franklin Gothic Book" panose="02020404030301010803"/>
              </a:rPr>
              <a:t>Purpose: encourage transparent reporting about a trained AI/ML model</a:t>
            </a:r>
            <a:r>
              <a:rPr lang="en-GB" baseline="30000" dirty="0">
                <a:solidFill>
                  <a:srgbClr val="000000"/>
                </a:solidFill>
                <a:latin typeface="Franklin Gothic Book" panose="02020404030301010803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5EDF52-A367-0240-B887-AC758A6F865C}"/>
              </a:ext>
            </a:extLst>
          </p:cNvPr>
          <p:cNvSpPr txBox="1"/>
          <p:nvPr/>
        </p:nvSpPr>
        <p:spPr>
          <a:xfrm>
            <a:off x="535973" y="4277949"/>
            <a:ext cx="123413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Franklin Gothic Book" panose="02020404030301010803"/>
              </a:rPr>
              <a:t>Who developed the model?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Franklin Gothic Book" panose="02020404030301010803"/>
              </a:rPr>
              <a:t>When was the model developed?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Franklin Gothic Book" panose="02020404030301010803"/>
              </a:rPr>
              <a:t>Which version of the model is it, and how does it differ from previous versions?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F8503A-1CC0-6A4A-BA0F-516B105ED7F9}"/>
              </a:ext>
            </a:extLst>
          </p:cNvPr>
          <p:cNvSpPr txBox="1"/>
          <p:nvPr/>
        </p:nvSpPr>
        <p:spPr>
          <a:xfrm>
            <a:off x="1946128" y="4277949"/>
            <a:ext cx="1234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Franklin Gothic Book" panose="02020404030301010803"/>
              </a:rPr>
              <a:t>What are the model developed for?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Franklin Gothic Book" panose="02020404030301010803"/>
              </a:rPr>
              <a:t>Who was the model developed for?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Franklin Gothic Book" panose="02020404030301010803"/>
              </a:rPr>
              <a:t>What are some of the out-of-scope uses or other known limitations?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018DF6-F0E5-7145-AD6A-58AE1852F358}"/>
              </a:ext>
            </a:extLst>
          </p:cNvPr>
          <p:cNvSpPr txBox="1"/>
          <p:nvPr/>
        </p:nvSpPr>
        <p:spPr>
          <a:xfrm>
            <a:off x="3356282" y="4277949"/>
            <a:ext cx="1234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Franklin Gothic Book" panose="02020404030301010803"/>
              </a:rPr>
              <a:t>What are measures of performance?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Franklin Gothic Book" panose="02020404030301010803"/>
              </a:rPr>
              <a:t>What were the instruments used to capture data?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Franklin Gothic Book" panose="02020404030301010803"/>
              </a:rPr>
              <a:t>How does the performance depend on the environment?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9E1D00-2F92-1C4B-86A1-CF33EF131497}"/>
              </a:ext>
            </a:extLst>
          </p:cNvPr>
          <p:cNvSpPr txBox="1"/>
          <p:nvPr/>
        </p:nvSpPr>
        <p:spPr>
          <a:xfrm>
            <a:off x="4847497" y="4277949"/>
            <a:ext cx="1234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Franklin Gothic Book" panose="02020404030301010803"/>
              </a:rPr>
              <a:t>What were the datasets used to train the model?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Franklin Gothic Book" panose="02020404030301010803"/>
              </a:rPr>
              <a:t>Why were these datasets chosen?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Franklin Gothic Book" panose="02020404030301010803"/>
              </a:rPr>
              <a:t>How was the data pre-processed for training or testing?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661E85-63DD-A24B-9C56-F57B1C4282DA}"/>
              </a:ext>
            </a:extLst>
          </p:cNvPr>
          <p:cNvSpPr txBox="1"/>
          <p:nvPr/>
        </p:nvSpPr>
        <p:spPr>
          <a:xfrm>
            <a:off x="6242538" y="4287331"/>
            <a:ext cx="130068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Franklin Gothic Book" panose="02020404030301010803"/>
              </a:rPr>
              <a:t>How did the model perform with respect to each factor?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Franklin Gothic Book" panose="02020404030301010803"/>
              </a:rPr>
              <a:t>How did the model perform with respect to the intersection of evaluated factors?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455799-43B6-9E48-92B4-8CF6276EF788}"/>
              </a:ext>
            </a:extLst>
          </p:cNvPr>
          <p:cNvSpPr txBox="1"/>
          <p:nvPr/>
        </p:nvSpPr>
        <p:spPr>
          <a:xfrm>
            <a:off x="7594654" y="4287332"/>
            <a:ext cx="123413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Franklin Gothic Book" panose="02020404030301010803"/>
              </a:rPr>
              <a:t>Is the model based on sensitive data?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Franklin Gothic Book" panose="02020404030301010803"/>
              </a:rPr>
              <a:t>What are the risks, and what are the risk mitigation strategies?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Franklin Gothic Book" panose="02020404030301010803"/>
              </a:rPr>
              <a:t>What is the review process for work on the model?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B400AE-E603-364C-A399-A29AB5C9E742}"/>
              </a:ext>
            </a:extLst>
          </p:cNvPr>
          <p:cNvSpPr/>
          <p:nvPr/>
        </p:nvSpPr>
        <p:spPr>
          <a:xfrm>
            <a:off x="0" y="5804543"/>
            <a:ext cx="904696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750" baseline="30000" dirty="0">
                <a:solidFill>
                  <a:srgbClr val="000000"/>
                </a:solidFill>
                <a:latin typeface="Franklin Gothic Book" panose="02020404030301010803"/>
              </a:rPr>
              <a:t>1</a:t>
            </a:r>
            <a:r>
              <a:rPr lang="en-GB" sz="750" dirty="0">
                <a:solidFill>
                  <a:srgbClr val="000000"/>
                </a:solidFill>
                <a:latin typeface="Franklin Gothic Book" panose="02020404030301010803"/>
              </a:rPr>
              <a:t> Mitchell, Margaret et al. “Model Cards for Model Reporting.” Proceedings of the Conference on Fairness, Accountability, and Transparency - FAT* (2019)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FBB017-D766-4533-BAEB-0AFFA02DEF1D}"/>
              </a:ext>
            </a:extLst>
          </p:cNvPr>
          <p:cNvSpPr/>
          <p:nvPr/>
        </p:nvSpPr>
        <p:spPr>
          <a:xfrm>
            <a:off x="97036" y="6001415"/>
            <a:ext cx="8905875" cy="770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91C059-1896-46A5-B4CE-89F1E7B19F93}"/>
              </a:ext>
            </a:extLst>
          </p:cNvPr>
          <p:cNvSpPr/>
          <p:nvPr/>
        </p:nvSpPr>
        <p:spPr>
          <a:xfrm>
            <a:off x="97035" y="126371"/>
            <a:ext cx="8905875" cy="770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89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1F22C-4789-408C-8B93-797945D4D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103823"/>
            <a:ext cx="7543800" cy="10287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Q&amp;A</a:t>
            </a:r>
            <a:endParaRPr lang="en-SG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C4859-0132-4C84-AF93-E0FD2ED95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6020161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322441"/>
      </a:dk2>
      <a:lt2>
        <a:srgbClr val="E2E8E5"/>
      </a:lt2>
      <a:accent1>
        <a:srgbClr val="C34D8C"/>
      </a:accent1>
      <a:accent2>
        <a:srgbClr val="B13BAC"/>
      </a:accent2>
      <a:accent3>
        <a:srgbClr val="974DC3"/>
      </a:accent3>
      <a:accent4>
        <a:srgbClr val="5C44B5"/>
      </a:accent4>
      <a:accent5>
        <a:srgbClr val="4D65C3"/>
      </a:accent5>
      <a:accent6>
        <a:srgbClr val="3B84B1"/>
      </a:accent6>
      <a:hlink>
        <a:srgbClr val="6669CC"/>
      </a:hlink>
      <a:folHlink>
        <a:srgbClr val="7F7F7F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13c52cb54d6c8b687ea58071e52f4e6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19c8027f12dc0326c57fc181fc1116f3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847555-1305-49F2-8FCF-B4DB3142539D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</TotalTime>
  <Words>374</Words>
  <Application>Microsoft Office PowerPoint</Application>
  <PresentationFormat>On-screen Show (4:3)</PresentationFormat>
  <Paragraphs>60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等线</vt:lpstr>
      <vt:lpstr>Arial</vt:lpstr>
      <vt:lpstr>Calibri</vt:lpstr>
      <vt:lpstr>Calibri Light</vt:lpstr>
      <vt:lpstr>Century Schoolbook</vt:lpstr>
      <vt:lpstr>Franklin Gothic Book</vt:lpstr>
      <vt:lpstr>Garamond</vt:lpstr>
      <vt:lpstr>Office 主题​​</vt:lpstr>
      <vt:lpstr>SavonVTI</vt:lpstr>
      <vt:lpstr>PowerPoint Presentation</vt:lpstr>
      <vt:lpstr>FGAI4H-I-032: AI Training  Best Practices</vt:lpstr>
      <vt:lpstr>Overview</vt:lpstr>
      <vt:lpstr>Best Practices for Proper AI Model Training</vt:lpstr>
      <vt:lpstr>Model Reporting Framework 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DEL06: AI Training Best Practices Specification - Att.1: Presentation</dc:title>
  <dc:creator>Campos, Simao</dc:creator>
  <cp:lastModifiedBy>Dabiri, Ayda</cp:lastModifiedBy>
  <cp:revision>66</cp:revision>
  <cp:lastPrinted>2019-04-04T08:49:31Z</cp:lastPrinted>
  <dcterms:created xsi:type="dcterms:W3CDTF">2019-03-31T15:53:06Z</dcterms:created>
  <dcterms:modified xsi:type="dcterms:W3CDTF">2020-05-08T07:40:40Z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