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0" r:id="rId6"/>
    <p:sldId id="261" r:id="rId7"/>
    <p:sldId id="262" r:id="rId8"/>
    <p:sldId id="263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15/07/2015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ETSI Update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Luis Jorge Romero, Director General, ETSI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203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GSC-19_013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ETSI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Luis Jorge Romero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ETSI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Membership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Governance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Technical subjects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1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Priority: Members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Quality of Support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Close the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8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Priority: 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processes and inroads into Open Source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IPR Policy discussions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Partnership Projects: 3GPP and oneM2M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Priority: Technical Subjects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Mobile Communications (5G)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Internet of Things (</a:t>
            </a:r>
            <a:r>
              <a:rPr lang="en-GB" dirty="0" err="1" smtClean="0"/>
              <a:t>IoT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Network Functions Virtualization (NFV)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Mobile Edge Computing (MEC)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Millimetre Wave Transmission (</a:t>
            </a:r>
            <a:r>
              <a:rPr lang="en-GB" dirty="0" err="1" smtClean="0"/>
              <a:t>mWT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Radio matters (and new RED)</a:t>
            </a:r>
          </a:p>
        </p:txBody>
      </p:sp>
    </p:spTree>
    <p:extLst>
      <p:ext uri="{BB962C8B-B14F-4D97-AF65-F5344CB8AC3E}">
        <p14:creationId xmlns:p14="http://schemas.microsoft.com/office/powerpoint/2010/main" val="27956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7E283-BC5B-4528-B274-FF3F91299543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101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ETSI Priorities</vt:lpstr>
      <vt:lpstr>Priority: Members</vt:lpstr>
      <vt:lpstr>Priority: Governance</vt:lpstr>
      <vt:lpstr>Priority: Technical Subjects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64</cp:revision>
  <cp:lastPrinted>2015-06-10T09:33:51Z</cp:lastPrinted>
  <dcterms:created xsi:type="dcterms:W3CDTF">2015-04-30T14:38:43Z</dcterms:created>
  <dcterms:modified xsi:type="dcterms:W3CDTF">2015-07-15T03:32:22Z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