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5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quickStyle5.xml" ContentType="application/vnd.openxmlformats-officedocument.drawingml.diagramStyle+xml"/>
  <Override PartName="/ppt/diagrams/drawing4.xml" ContentType="application/vnd.ms-office.drawingml.diagramDrawing+xml"/>
  <Override PartName="/ppt/diagrams/drawing6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44D"/>
    <a:srgbClr val="C688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A10FB-5B04-4BB9-99AF-5EEAA1B9111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056060C-D87D-4196-924F-AA6C70B0C724}">
      <dgm:prSet phldrT="[Text]"/>
      <dgm:spPr/>
      <dgm:t>
        <a:bodyPr/>
        <a:lstStyle/>
        <a:p>
          <a:r>
            <a:rPr lang="da-DK" dirty="0" smtClean="0">
              <a:solidFill>
                <a:srgbClr val="FF0000"/>
              </a:solidFill>
            </a:rPr>
            <a:t>Internet of Things (IoT)</a:t>
          </a:r>
          <a:endParaRPr lang="da-DK" dirty="0">
            <a:solidFill>
              <a:srgbClr val="FF0000"/>
            </a:solidFill>
          </a:endParaRPr>
        </a:p>
      </dgm:t>
    </dgm:pt>
    <dgm:pt modelId="{DF8989B6-A6F4-4E64-94BF-CE352EADA53A}" type="parTrans" cxnId="{259F654E-1A6C-468D-8709-77EF90E33763}">
      <dgm:prSet/>
      <dgm:spPr/>
      <dgm:t>
        <a:bodyPr/>
        <a:lstStyle/>
        <a:p>
          <a:endParaRPr lang="da-DK"/>
        </a:p>
      </dgm:t>
    </dgm:pt>
    <dgm:pt modelId="{4FDFC10B-5483-4FA2-93FB-2B4A1838B051}" type="sibTrans" cxnId="{259F654E-1A6C-468D-8709-77EF90E33763}">
      <dgm:prSet/>
      <dgm:spPr/>
      <dgm:t>
        <a:bodyPr/>
        <a:lstStyle/>
        <a:p>
          <a:endParaRPr lang="da-DK"/>
        </a:p>
      </dgm:t>
    </dgm:pt>
    <dgm:pt modelId="{AA415DAA-8FC3-452A-8139-57D85A18ED2E}">
      <dgm:prSet phldrT="[Text]" custT="1"/>
      <dgm:spPr/>
      <dgm:t>
        <a:bodyPr/>
        <a:lstStyle/>
        <a:p>
          <a:r>
            <a:rPr lang="da-DK" sz="1800" dirty="0" smtClean="0"/>
            <a:t>Chair: Debasis Bandopadhyay,TCS </a:t>
          </a:r>
          <a:endParaRPr lang="da-DK" sz="1800" dirty="0"/>
        </a:p>
      </dgm:t>
    </dgm:pt>
    <dgm:pt modelId="{46913183-9192-4A30-880F-32BBB7CAD9F0}" type="parTrans" cxnId="{D6DC103B-DCD6-471C-9EC7-3830338FDEC2}">
      <dgm:prSet/>
      <dgm:spPr/>
      <dgm:t>
        <a:bodyPr/>
        <a:lstStyle/>
        <a:p>
          <a:endParaRPr lang="da-DK"/>
        </a:p>
      </dgm:t>
    </dgm:pt>
    <dgm:pt modelId="{3789F310-669D-4774-97BF-CFDCDA2716C0}" type="sibTrans" cxnId="{D6DC103B-DCD6-471C-9EC7-3830338FDEC2}">
      <dgm:prSet/>
      <dgm:spPr/>
      <dgm:t>
        <a:bodyPr/>
        <a:lstStyle/>
        <a:p>
          <a:endParaRPr lang="da-DK"/>
        </a:p>
      </dgm:t>
    </dgm:pt>
    <dgm:pt modelId="{4E5D79A3-836A-4A51-8B20-56701BB8606A}">
      <dgm:prSet phldrT="[Text]"/>
      <dgm:spPr/>
      <dgm:t>
        <a:bodyPr/>
        <a:lstStyle/>
        <a:p>
          <a:r>
            <a:rPr lang="da-DK" dirty="0" smtClean="0">
              <a:solidFill>
                <a:srgbClr val="FF0000"/>
              </a:solidFill>
            </a:rPr>
            <a:t>Service-Oriented Networks (SeON)</a:t>
          </a:r>
          <a:endParaRPr lang="da-DK" dirty="0">
            <a:solidFill>
              <a:srgbClr val="FF0000"/>
            </a:solidFill>
          </a:endParaRPr>
        </a:p>
      </dgm:t>
    </dgm:pt>
    <dgm:pt modelId="{1CE60821-B5D8-44AA-8710-355EA77AFE71}" type="parTrans" cxnId="{8D09822B-DAFC-4604-ABDD-84C4C38B8A96}">
      <dgm:prSet/>
      <dgm:spPr/>
      <dgm:t>
        <a:bodyPr/>
        <a:lstStyle/>
        <a:p>
          <a:endParaRPr lang="da-DK"/>
        </a:p>
      </dgm:t>
    </dgm:pt>
    <dgm:pt modelId="{A3B236CF-7696-4BBD-9051-1FA904966602}" type="sibTrans" cxnId="{8D09822B-DAFC-4604-ABDD-84C4C38B8A96}">
      <dgm:prSet/>
      <dgm:spPr/>
      <dgm:t>
        <a:bodyPr/>
        <a:lstStyle/>
        <a:p>
          <a:endParaRPr lang="da-DK"/>
        </a:p>
      </dgm:t>
    </dgm:pt>
    <dgm:pt modelId="{0A811DC6-6FF5-4454-B19B-0FEDD25572EE}">
      <dgm:prSet phldrT="[Text]" custT="1"/>
      <dgm:spPr/>
      <dgm:t>
        <a:bodyPr/>
        <a:lstStyle/>
        <a:p>
          <a:r>
            <a:rPr lang="da-DK" sz="1800" dirty="0" smtClean="0"/>
            <a:t>Chair: Parag Pruthi, NIKSUN</a:t>
          </a:r>
          <a:endParaRPr lang="da-DK" sz="1800" dirty="0"/>
        </a:p>
      </dgm:t>
    </dgm:pt>
    <dgm:pt modelId="{974695D7-0AB4-4551-B405-EEFD5D145985}" type="parTrans" cxnId="{6040C949-7301-4F7D-9615-A1031C3CDBCD}">
      <dgm:prSet/>
      <dgm:spPr/>
      <dgm:t>
        <a:bodyPr/>
        <a:lstStyle/>
        <a:p>
          <a:endParaRPr lang="da-DK"/>
        </a:p>
      </dgm:t>
    </dgm:pt>
    <dgm:pt modelId="{BC99F84C-0AE9-4F0C-A9E8-59ACB57D0316}" type="sibTrans" cxnId="{6040C949-7301-4F7D-9615-A1031C3CDBCD}">
      <dgm:prSet/>
      <dgm:spPr/>
      <dgm:t>
        <a:bodyPr/>
        <a:lstStyle/>
        <a:p>
          <a:endParaRPr lang="da-DK"/>
        </a:p>
      </dgm:t>
    </dgm:pt>
    <dgm:pt modelId="{094836D8-08BE-49F5-8A4F-552BA5BF9E31}" type="pres">
      <dgm:prSet presAssocID="{11AA10FB-5B04-4BB9-99AF-5EEAA1B911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A069548E-0B24-4B7A-BBC8-BFC21AC023C3}" type="pres">
      <dgm:prSet presAssocID="{7056060C-D87D-4196-924F-AA6C70B0C724}" presName="linNode" presStyleCnt="0"/>
      <dgm:spPr/>
    </dgm:pt>
    <dgm:pt modelId="{0A2B530A-C373-4421-A877-11DB575BEDF6}" type="pres">
      <dgm:prSet presAssocID="{7056060C-D87D-4196-924F-AA6C70B0C724}" presName="parentShp" presStyleLbl="node1" presStyleIdx="0" presStyleCnt="2" custLinFactNeighborY="-511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233B38-194F-402F-89AC-29F3D99AD1B9}" type="pres">
      <dgm:prSet presAssocID="{7056060C-D87D-4196-924F-AA6C70B0C72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21A0B91-AE31-4AD4-BCCC-7B078F29ED44}" type="pres">
      <dgm:prSet presAssocID="{4FDFC10B-5483-4FA2-93FB-2B4A1838B051}" presName="spacing" presStyleCnt="0"/>
      <dgm:spPr/>
    </dgm:pt>
    <dgm:pt modelId="{C94AF210-D4F2-4B4D-9BC7-10C51B645C09}" type="pres">
      <dgm:prSet presAssocID="{4E5D79A3-836A-4A51-8B20-56701BB8606A}" presName="linNode" presStyleCnt="0"/>
      <dgm:spPr/>
    </dgm:pt>
    <dgm:pt modelId="{2CD261D8-D223-4819-A14D-595E1EF6C5CD}" type="pres">
      <dgm:prSet presAssocID="{4E5D79A3-836A-4A51-8B20-56701BB8606A}" presName="parentShp" presStyleLbl="node1" presStyleIdx="1" presStyleCnt="2" custLinFactNeighborX="-1587" custLinFactNeighborY="-500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1CE4A2-1789-4AA0-AE99-7BC4A6449FFE}" type="pres">
      <dgm:prSet presAssocID="{4E5D79A3-836A-4A51-8B20-56701BB8606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040C949-7301-4F7D-9615-A1031C3CDBCD}" srcId="{4E5D79A3-836A-4A51-8B20-56701BB8606A}" destId="{0A811DC6-6FF5-4454-B19B-0FEDD25572EE}" srcOrd="0" destOrd="0" parTransId="{974695D7-0AB4-4551-B405-EEFD5D145985}" sibTransId="{BC99F84C-0AE9-4F0C-A9E8-59ACB57D0316}"/>
    <dgm:cxn modelId="{AA40EAD0-DD19-4F47-BC3C-E4ED0FD8D99F}" type="presOf" srcId="{0A811DC6-6FF5-4454-B19B-0FEDD25572EE}" destId="{8E1CE4A2-1789-4AA0-AE99-7BC4A6449FFE}" srcOrd="0" destOrd="0" presId="urn:microsoft.com/office/officeart/2005/8/layout/vList6"/>
    <dgm:cxn modelId="{259F654E-1A6C-468D-8709-77EF90E33763}" srcId="{11AA10FB-5B04-4BB9-99AF-5EEAA1B9111C}" destId="{7056060C-D87D-4196-924F-AA6C70B0C724}" srcOrd="0" destOrd="0" parTransId="{DF8989B6-A6F4-4E64-94BF-CE352EADA53A}" sibTransId="{4FDFC10B-5483-4FA2-93FB-2B4A1838B051}"/>
    <dgm:cxn modelId="{C34772CB-3E65-4A76-B689-2A3BCEA180A4}" type="presOf" srcId="{7056060C-D87D-4196-924F-AA6C70B0C724}" destId="{0A2B530A-C373-4421-A877-11DB575BEDF6}" srcOrd="0" destOrd="0" presId="urn:microsoft.com/office/officeart/2005/8/layout/vList6"/>
    <dgm:cxn modelId="{EF88B88A-37EE-4ED7-9977-8D68494DD82A}" type="presOf" srcId="{11AA10FB-5B04-4BB9-99AF-5EEAA1B9111C}" destId="{094836D8-08BE-49F5-8A4F-552BA5BF9E31}" srcOrd="0" destOrd="0" presId="urn:microsoft.com/office/officeart/2005/8/layout/vList6"/>
    <dgm:cxn modelId="{8D09822B-DAFC-4604-ABDD-84C4C38B8A96}" srcId="{11AA10FB-5B04-4BB9-99AF-5EEAA1B9111C}" destId="{4E5D79A3-836A-4A51-8B20-56701BB8606A}" srcOrd="1" destOrd="0" parTransId="{1CE60821-B5D8-44AA-8710-355EA77AFE71}" sibTransId="{A3B236CF-7696-4BBD-9051-1FA904966602}"/>
    <dgm:cxn modelId="{1B64129A-DE72-4CC6-A2D1-8D758D69AE93}" type="presOf" srcId="{4E5D79A3-836A-4A51-8B20-56701BB8606A}" destId="{2CD261D8-D223-4819-A14D-595E1EF6C5CD}" srcOrd="0" destOrd="0" presId="urn:microsoft.com/office/officeart/2005/8/layout/vList6"/>
    <dgm:cxn modelId="{D6DC103B-DCD6-471C-9EC7-3830338FDEC2}" srcId="{7056060C-D87D-4196-924F-AA6C70B0C724}" destId="{AA415DAA-8FC3-452A-8139-57D85A18ED2E}" srcOrd="0" destOrd="0" parTransId="{46913183-9192-4A30-880F-32BBB7CAD9F0}" sibTransId="{3789F310-669D-4774-97BF-CFDCDA2716C0}"/>
    <dgm:cxn modelId="{CFEE32A8-68BD-43C9-866C-9A17D4778F1F}" type="presOf" srcId="{AA415DAA-8FC3-452A-8139-57D85A18ED2E}" destId="{D4233B38-194F-402F-89AC-29F3D99AD1B9}" srcOrd="0" destOrd="0" presId="urn:microsoft.com/office/officeart/2005/8/layout/vList6"/>
    <dgm:cxn modelId="{4554A0CC-484F-484F-9551-2524351EE045}" type="presParOf" srcId="{094836D8-08BE-49F5-8A4F-552BA5BF9E31}" destId="{A069548E-0B24-4B7A-BBC8-BFC21AC023C3}" srcOrd="0" destOrd="0" presId="urn:microsoft.com/office/officeart/2005/8/layout/vList6"/>
    <dgm:cxn modelId="{FCFCE336-CF56-4E00-986A-443D94A194A5}" type="presParOf" srcId="{A069548E-0B24-4B7A-BBC8-BFC21AC023C3}" destId="{0A2B530A-C373-4421-A877-11DB575BEDF6}" srcOrd="0" destOrd="0" presId="urn:microsoft.com/office/officeart/2005/8/layout/vList6"/>
    <dgm:cxn modelId="{3E417E14-59AF-4FF6-92DF-6F4ABE7967DE}" type="presParOf" srcId="{A069548E-0B24-4B7A-BBC8-BFC21AC023C3}" destId="{D4233B38-194F-402F-89AC-29F3D99AD1B9}" srcOrd="1" destOrd="0" presId="urn:microsoft.com/office/officeart/2005/8/layout/vList6"/>
    <dgm:cxn modelId="{C1D3630D-9B34-4270-8F6D-6AB24575F4FB}" type="presParOf" srcId="{094836D8-08BE-49F5-8A4F-552BA5BF9E31}" destId="{A21A0B91-AE31-4AD4-BCCC-7B078F29ED44}" srcOrd="1" destOrd="0" presId="urn:microsoft.com/office/officeart/2005/8/layout/vList6"/>
    <dgm:cxn modelId="{A158F553-A689-4BF6-B116-1EE3D871E6A4}" type="presParOf" srcId="{094836D8-08BE-49F5-8A4F-552BA5BF9E31}" destId="{C94AF210-D4F2-4B4D-9BC7-10C51B645C09}" srcOrd="2" destOrd="0" presId="urn:microsoft.com/office/officeart/2005/8/layout/vList6"/>
    <dgm:cxn modelId="{743B04A8-CFD3-4A21-BB66-BC75C968CD3C}" type="presParOf" srcId="{C94AF210-D4F2-4B4D-9BC7-10C51B645C09}" destId="{2CD261D8-D223-4819-A14D-595E1EF6C5CD}" srcOrd="0" destOrd="0" presId="urn:microsoft.com/office/officeart/2005/8/layout/vList6"/>
    <dgm:cxn modelId="{7AF35FA0-6C76-4E26-89A6-D9BF19AF50FE}" type="presParOf" srcId="{C94AF210-D4F2-4B4D-9BC7-10C51B645C09}" destId="{8E1CE4A2-1789-4AA0-AE99-7BC4A6449F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A10FB-5B04-4BB9-99AF-5EEAA1B9111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056060C-D87D-4196-924F-AA6C70B0C724}">
      <dgm:prSet phldrT="[Text]" custT="1"/>
      <dgm:spPr/>
      <dgm:t>
        <a:bodyPr/>
        <a:lstStyle/>
        <a:p>
          <a:r>
            <a:rPr lang="da-DK" sz="2800" dirty="0" smtClean="0">
              <a:solidFill>
                <a:srgbClr val="FF0000"/>
              </a:solidFill>
            </a:rPr>
            <a:t>Green ICT</a:t>
          </a:r>
          <a:endParaRPr lang="da-DK" sz="2800" dirty="0">
            <a:solidFill>
              <a:srgbClr val="FF0000"/>
            </a:solidFill>
          </a:endParaRPr>
        </a:p>
      </dgm:t>
    </dgm:pt>
    <dgm:pt modelId="{DF8989B6-A6F4-4E64-94BF-CE352EADA53A}" type="parTrans" cxnId="{259F654E-1A6C-468D-8709-77EF90E33763}">
      <dgm:prSet/>
      <dgm:spPr/>
      <dgm:t>
        <a:bodyPr/>
        <a:lstStyle/>
        <a:p>
          <a:endParaRPr lang="da-DK"/>
        </a:p>
      </dgm:t>
    </dgm:pt>
    <dgm:pt modelId="{4FDFC10B-5483-4FA2-93FB-2B4A1838B051}" type="sibTrans" cxnId="{259F654E-1A6C-468D-8709-77EF90E33763}">
      <dgm:prSet/>
      <dgm:spPr/>
      <dgm:t>
        <a:bodyPr/>
        <a:lstStyle/>
        <a:p>
          <a:endParaRPr lang="da-DK"/>
        </a:p>
      </dgm:t>
    </dgm:pt>
    <dgm:pt modelId="{AA415DAA-8FC3-452A-8139-57D85A18ED2E}">
      <dgm:prSet phldrT="[Text]" custT="1"/>
      <dgm:spPr/>
      <dgm:t>
        <a:bodyPr/>
        <a:lstStyle/>
        <a:p>
          <a:r>
            <a:rPr lang="da-DK" sz="1800" dirty="0" smtClean="0"/>
            <a:t>Chair: Anand Prasad: NEC</a:t>
          </a:r>
          <a:endParaRPr lang="da-DK" sz="1800" dirty="0"/>
        </a:p>
      </dgm:t>
    </dgm:pt>
    <dgm:pt modelId="{46913183-9192-4A30-880F-32BBB7CAD9F0}" type="parTrans" cxnId="{D6DC103B-DCD6-471C-9EC7-3830338FDEC2}">
      <dgm:prSet/>
      <dgm:spPr/>
      <dgm:t>
        <a:bodyPr/>
        <a:lstStyle/>
        <a:p>
          <a:endParaRPr lang="da-DK"/>
        </a:p>
      </dgm:t>
    </dgm:pt>
    <dgm:pt modelId="{3789F310-669D-4774-97BF-CFDCDA2716C0}" type="sibTrans" cxnId="{D6DC103B-DCD6-471C-9EC7-3830338FDEC2}">
      <dgm:prSet/>
      <dgm:spPr/>
      <dgm:t>
        <a:bodyPr/>
        <a:lstStyle/>
        <a:p>
          <a:endParaRPr lang="da-DK"/>
        </a:p>
      </dgm:t>
    </dgm:pt>
    <dgm:pt modelId="{4E5D79A3-836A-4A51-8B20-56701BB8606A}">
      <dgm:prSet phldrT="[Text]" custT="1"/>
      <dgm:spPr/>
      <dgm:t>
        <a:bodyPr/>
        <a:lstStyle/>
        <a:p>
          <a:r>
            <a:rPr lang="da-DK" sz="2800" dirty="0" smtClean="0">
              <a:solidFill>
                <a:srgbClr val="FF0000"/>
              </a:solidFill>
            </a:rPr>
            <a:t>Future Radio Network (FRN)</a:t>
          </a:r>
          <a:endParaRPr lang="da-DK" sz="2800" dirty="0">
            <a:solidFill>
              <a:srgbClr val="FF0000"/>
            </a:solidFill>
          </a:endParaRPr>
        </a:p>
      </dgm:t>
    </dgm:pt>
    <dgm:pt modelId="{1CE60821-B5D8-44AA-8710-355EA77AFE71}" type="parTrans" cxnId="{8D09822B-DAFC-4604-ABDD-84C4C38B8A96}">
      <dgm:prSet/>
      <dgm:spPr/>
      <dgm:t>
        <a:bodyPr/>
        <a:lstStyle/>
        <a:p>
          <a:endParaRPr lang="da-DK"/>
        </a:p>
      </dgm:t>
    </dgm:pt>
    <dgm:pt modelId="{A3B236CF-7696-4BBD-9051-1FA904966602}" type="sibTrans" cxnId="{8D09822B-DAFC-4604-ABDD-84C4C38B8A96}">
      <dgm:prSet/>
      <dgm:spPr/>
      <dgm:t>
        <a:bodyPr/>
        <a:lstStyle/>
        <a:p>
          <a:endParaRPr lang="da-DK"/>
        </a:p>
      </dgm:t>
    </dgm:pt>
    <dgm:pt modelId="{0A811DC6-6FF5-4454-B19B-0FEDD25572EE}">
      <dgm:prSet phldrT="[Text]" custT="1"/>
      <dgm:spPr/>
      <dgm:t>
        <a:bodyPr/>
        <a:lstStyle/>
        <a:p>
          <a:r>
            <a:rPr lang="da-DK" sz="1800" dirty="0" smtClean="0"/>
            <a:t>Chair: Krishna Sirohi,VNL</a:t>
          </a:r>
          <a:endParaRPr lang="da-DK" sz="1800" dirty="0"/>
        </a:p>
      </dgm:t>
    </dgm:pt>
    <dgm:pt modelId="{974695D7-0AB4-4551-B405-EEFD5D145985}" type="parTrans" cxnId="{6040C949-7301-4F7D-9615-A1031C3CDBCD}">
      <dgm:prSet/>
      <dgm:spPr/>
      <dgm:t>
        <a:bodyPr/>
        <a:lstStyle/>
        <a:p>
          <a:endParaRPr lang="da-DK"/>
        </a:p>
      </dgm:t>
    </dgm:pt>
    <dgm:pt modelId="{BC99F84C-0AE9-4F0C-A9E8-59ACB57D0316}" type="sibTrans" cxnId="{6040C949-7301-4F7D-9615-A1031C3CDBCD}">
      <dgm:prSet/>
      <dgm:spPr/>
      <dgm:t>
        <a:bodyPr/>
        <a:lstStyle/>
        <a:p>
          <a:endParaRPr lang="da-DK"/>
        </a:p>
      </dgm:t>
    </dgm:pt>
    <dgm:pt modelId="{094836D8-08BE-49F5-8A4F-552BA5BF9E31}" type="pres">
      <dgm:prSet presAssocID="{11AA10FB-5B04-4BB9-99AF-5EEAA1B911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A069548E-0B24-4B7A-BBC8-BFC21AC023C3}" type="pres">
      <dgm:prSet presAssocID="{7056060C-D87D-4196-924F-AA6C70B0C724}" presName="linNode" presStyleCnt="0"/>
      <dgm:spPr/>
    </dgm:pt>
    <dgm:pt modelId="{0A2B530A-C373-4421-A877-11DB575BEDF6}" type="pres">
      <dgm:prSet presAssocID="{7056060C-D87D-4196-924F-AA6C70B0C724}" presName="parentShp" presStyleLbl="node1" presStyleIdx="0" presStyleCnt="2" custScaleY="100919" custLinFactNeighborX="0" custLinFactNeighborY="910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233B38-194F-402F-89AC-29F3D99AD1B9}" type="pres">
      <dgm:prSet presAssocID="{7056060C-D87D-4196-924F-AA6C70B0C72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21A0B91-AE31-4AD4-BCCC-7B078F29ED44}" type="pres">
      <dgm:prSet presAssocID="{4FDFC10B-5483-4FA2-93FB-2B4A1838B051}" presName="spacing" presStyleCnt="0"/>
      <dgm:spPr/>
    </dgm:pt>
    <dgm:pt modelId="{C94AF210-D4F2-4B4D-9BC7-10C51B645C09}" type="pres">
      <dgm:prSet presAssocID="{4E5D79A3-836A-4A51-8B20-56701BB8606A}" presName="linNode" presStyleCnt="0"/>
      <dgm:spPr/>
    </dgm:pt>
    <dgm:pt modelId="{2CD261D8-D223-4819-A14D-595E1EF6C5CD}" type="pres">
      <dgm:prSet presAssocID="{4E5D79A3-836A-4A51-8B20-56701BB8606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1CE4A2-1789-4AA0-AE99-7BC4A6449FFE}" type="pres">
      <dgm:prSet presAssocID="{4E5D79A3-836A-4A51-8B20-56701BB8606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80F43A4-340C-4EC2-ACFB-BC084F00F7AC}" type="presOf" srcId="{0A811DC6-6FF5-4454-B19B-0FEDD25572EE}" destId="{8E1CE4A2-1789-4AA0-AE99-7BC4A6449FFE}" srcOrd="0" destOrd="0" presId="urn:microsoft.com/office/officeart/2005/8/layout/vList6"/>
    <dgm:cxn modelId="{6040C949-7301-4F7D-9615-A1031C3CDBCD}" srcId="{4E5D79A3-836A-4A51-8B20-56701BB8606A}" destId="{0A811DC6-6FF5-4454-B19B-0FEDD25572EE}" srcOrd="0" destOrd="0" parTransId="{974695D7-0AB4-4551-B405-EEFD5D145985}" sibTransId="{BC99F84C-0AE9-4F0C-A9E8-59ACB57D0316}"/>
    <dgm:cxn modelId="{259F654E-1A6C-468D-8709-77EF90E33763}" srcId="{11AA10FB-5B04-4BB9-99AF-5EEAA1B9111C}" destId="{7056060C-D87D-4196-924F-AA6C70B0C724}" srcOrd="0" destOrd="0" parTransId="{DF8989B6-A6F4-4E64-94BF-CE352EADA53A}" sibTransId="{4FDFC10B-5483-4FA2-93FB-2B4A1838B051}"/>
    <dgm:cxn modelId="{87E8B451-ACDA-4437-80A2-373ED13B904C}" type="presOf" srcId="{11AA10FB-5B04-4BB9-99AF-5EEAA1B9111C}" destId="{094836D8-08BE-49F5-8A4F-552BA5BF9E31}" srcOrd="0" destOrd="0" presId="urn:microsoft.com/office/officeart/2005/8/layout/vList6"/>
    <dgm:cxn modelId="{5EBABC28-36AD-42CF-A260-A040C51F629C}" type="presOf" srcId="{7056060C-D87D-4196-924F-AA6C70B0C724}" destId="{0A2B530A-C373-4421-A877-11DB575BEDF6}" srcOrd="0" destOrd="0" presId="urn:microsoft.com/office/officeart/2005/8/layout/vList6"/>
    <dgm:cxn modelId="{B6F78894-A592-4476-83B2-4F61D76E69C8}" type="presOf" srcId="{AA415DAA-8FC3-452A-8139-57D85A18ED2E}" destId="{D4233B38-194F-402F-89AC-29F3D99AD1B9}" srcOrd="0" destOrd="0" presId="urn:microsoft.com/office/officeart/2005/8/layout/vList6"/>
    <dgm:cxn modelId="{9C78CB15-B65E-4BEF-97F8-19911031849B}" type="presOf" srcId="{4E5D79A3-836A-4A51-8B20-56701BB8606A}" destId="{2CD261D8-D223-4819-A14D-595E1EF6C5CD}" srcOrd="0" destOrd="0" presId="urn:microsoft.com/office/officeart/2005/8/layout/vList6"/>
    <dgm:cxn modelId="{8D09822B-DAFC-4604-ABDD-84C4C38B8A96}" srcId="{11AA10FB-5B04-4BB9-99AF-5EEAA1B9111C}" destId="{4E5D79A3-836A-4A51-8B20-56701BB8606A}" srcOrd="1" destOrd="0" parTransId="{1CE60821-B5D8-44AA-8710-355EA77AFE71}" sibTransId="{A3B236CF-7696-4BBD-9051-1FA904966602}"/>
    <dgm:cxn modelId="{D6DC103B-DCD6-471C-9EC7-3830338FDEC2}" srcId="{7056060C-D87D-4196-924F-AA6C70B0C724}" destId="{AA415DAA-8FC3-452A-8139-57D85A18ED2E}" srcOrd="0" destOrd="0" parTransId="{46913183-9192-4A30-880F-32BBB7CAD9F0}" sibTransId="{3789F310-669D-4774-97BF-CFDCDA2716C0}"/>
    <dgm:cxn modelId="{C8CCAE30-2746-4CB5-8CE8-862CC45147C4}" type="presParOf" srcId="{094836D8-08BE-49F5-8A4F-552BA5BF9E31}" destId="{A069548E-0B24-4B7A-BBC8-BFC21AC023C3}" srcOrd="0" destOrd="0" presId="urn:microsoft.com/office/officeart/2005/8/layout/vList6"/>
    <dgm:cxn modelId="{54869985-E5BF-4913-915B-E45406F70AE2}" type="presParOf" srcId="{A069548E-0B24-4B7A-BBC8-BFC21AC023C3}" destId="{0A2B530A-C373-4421-A877-11DB575BEDF6}" srcOrd="0" destOrd="0" presId="urn:microsoft.com/office/officeart/2005/8/layout/vList6"/>
    <dgm:cxn modelId="{3EEF2988-E033-4308-840A-878E71E042E6}" type="presParOf" srcId="{A069548E-0B24-4B7A-BBC8-BFC21AC023C3}" destId="{D4233B38-194F-402F-89AC-29F3D99AD1B9}" srcOrd="1" destOrd="0" presId="urn:microsoft.com/office/officeart/2005/8/layout/vList6"/>
    <dgm:cxn modelId="{98099142-C869-4623-A124-91ED96DC28C1}" type="presParOf" srcId="{094836D8-08BE-49F5-8A4F-552BA5BF9E31}" destId="{A21A0B91-AE31-4AD4-BCCC-7B078F29ED44}" srcOrd="1" destOrd="0" presId="urn:microsoft.com/office/officeart/2005/8/layout/vList6"/>
    <dgm:cxn modelId="{38E6B1C2-D6C3-4664-B86A-88CEDCB12F8E}" type="presParOf" srcId="{094836D8-08BE-49F5-8A4F-552BA5BF9E31}" destId="{C94AF210-D4F2-4B4D-9BC7-10C51B645C09}" srcOrd="2" destOrd="0" presId="urn:microsoft.com/office/officeart/2005/8/layout/vList6"/>
    <dgm:cxn modelId="{84F557D8-73B1-4B27-AB6F-BCD64587416D}" type="presParOf" srcId="{C94AF210-D4F2-4B4D-9BC7-10C51B645C09}" destId="{2CD261D8-D223-4819-A14D-595E1EF6C5CD}" srcOrd="0" destOrd="0" presId="urn:microsoft.com/office/officeart/2005/8/layout/vList6"/>
    <dgm:cxn modelId="{4AE8C3CA-C055-464A-9724-91C97362ED1B}" type="presParOf" srcId="{C94AF210-D4F2-4B4D-9BC7-10C51B645C09}" destId="{8E1CE4A2-1789-4AA0-AE99-7BC4A6449F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A10FB-5B04-4BB9-99AF-5EEAA1B9111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056060C-D87D-4196-924F-AA6C70B0C724}">
      <dgm:prSet phldrT="[Text]" custT="1"/>
      <dgm:spPr/>
      <dgm:t>
        <a:bodyPr/>
        <a:lstStyle/>
        <a:p>
          <a:r>
            <a:rPr lang="da-DK" sz="2800" dirty="0" smtClean="0">
              <a:solidFill>
                <a:srgbClr val="FF0000"/>
              </a:solidFill>
            </a:rPr>
            <a:t>Spectrum</a:t>
          </a:r>
          <a:endParaRPr lang="da-DK" sz="2800" dirty="0">
            <a:solidFill>
              <a:srgbClr val="FF0000"/>
            </a:solidFill>
          </a:endParaRPr>
        </a:p>
      </dgm:t>
    </dgm:pt>
    <dgm:pt modelId="{DF8989B6-A6F4-4E64-94BF-CE352EADA53A}" type="parTrans" cxnId="{259F654E-1A6C-468D-8709-77EF90E33763}">
      <dgm:prSet/>
      <dgm:spPr/>
      <dgm:t>
        <a:bodyPr/>
        <a:lstStyle/>
        <a:p>
          <a:endParaRPr lang="da-DK"/>
        </a:p>
      </dgm:t>
    </dgm:pt>
    <dgm:pt modelId="{4FDFC10B-5483-4FA2-93FB-2B4A1838B051}" type="sibTrans" cxnId="{259F654E-1A6C-468D-8709-77EF90E33763}">
      <dgm:prSet/>
      <dgm:spPr/>
      <dgm:t>
        <a:bodyPr/>
        <a:lstStyle/>
        <a:p>
          <a:endParaRPr lang="da-DK"/>
        </a:p>
      </dgm:t>
    </dgm:pt>
    <dgm:pt modelId="{AA415DAA-8FC3-452A-8139-57D85A18ED2E}">
      <dgm:prSet phldrT="[Text]" custT="1"/>
      <dgm:spPr/>
      <dgm:t>
        <a:bodyPr/>
        <a:lstStyle/>
        <a:p>
          <a:r>
            <a:rPr lang="da-DK" sz="1800" dirty="0" smtClean="0"/>
            <a:t>Chair: Pawan Garg, Former Advisor, Government of India</a:t>
          </a:r>
          <a:endParaRPr lang="da-DK" sz="1800" dirty="0"/>
        </a:p>
      </dgm:t>
    </dgm:pt>
    <dgm:pt modelId="{46913183-9192-4A30-880F-32BBB7CAD9F0}" type="parTrans" cxnId="{D6DC103B-DCD6-471C-9EC7-3830338FDEC2}">
      <dgm:prSet/>
      <dgm:spPr/>
      <dgm:t>
        <a:bodyPr/>
        <a:lstStyle/>
        <a:p>
          <a:endParaRPr lang="da-DK"/>
        </a:p>
      </dgm:t>
    </dgm:pt>
    <dgm:pt modelId="{3789F310-669D-4774-97BF-CFDCDA2716C0}" type="sibTrans" cxnId="{D6DC103B-DCD6-471C-9EC7-3830338FDEC2}">
      <dgm:prSet/>
      <dgm:spPr/>
      <dgm:t>
        <a:bodyPr/>
        <a:lstStyle/>
        <a:p>
          <a:endParaRPr lang="da-DK"/>
        </a:p>
      </dgm:t>
    </dgm:pt>
    <dgm:pt modelId="{4E5D79A3-836A-4A51-8B20-56701BB8606A}">
      <dgm:prSet phldrT="[Text]" custT="1"/>
      <dgm:spPr/>
      <dgm:t>
        <a:bodyPr/>
        <a:lstStyle/>
        <a:p>
          <a:r>
            <a:rPr lang="da-DK" sz="2800" dirty="0" smtClean="0">
              <a:solidFill>
                <a:srgbClr val="FF0000"/>
              </a:solidFill>
            </a:rPr>
            <a:t>Special Interest Group (SIG)</a:t>
          </a:r>
          <a:endParaRPr lang="da-DK" sz="2800" dirty="0">
            <a:solidFill>
              <a:srgbClr val="FF0000"/>
            </a:solidFill>
          </a:endParaRPr>
        </a:p>
      </dgm:t>
    </dgm:pt>
    <dgm:pt modelId="{1CE60821-B5D8-44AA-8710-355EA77AFE71}" type="parTrans" cxnId="{8D09822B-DAFC-4604-ABDD-84C4C38B8A96}">
      <dgm:prSet/>
      <dgm:spPr/>
      <dgm:t>
        <a:bodyPr/>
        <a:lstStyle/>
        <a:p>
          <a:endParaRPr lang="da-DK"/>
        </a:p>
      </dgm:t>
    </dgm:pt>
    <dgm:pt modelId="{A3B236CF-7696-4BBD-9051-1FA904966602}" type="sibTrans" cxnId="{8D09822B-DAFC-4604-ABDD-84C4C38B8A96}">
      <dgm:prSet/>
      <dgm:spPr/>
      <dgm:t>
        <a:bodyPr/>
        <a:lstStyle/>
        <a:p>
          <a:endParaRPr lang="da-DK"/>
        </a:p>
      </dgm:t>
    </dgm:pt>
    <dgm:pt modelId="{0A811DC6-6FF5-4454-B19B-0FEDD25572EE}">
      <dgm:prSet phldrT="[Text]" custT="1"/>
      <dgm:spPr/>
      <dgm:t>
        <a:bodyPr/>
        <a:lstStyle/>
        <a:p>
          <a:r>
            <a:rPr lang="da-DK" sz="1800" dirty="0" smtClean="0"/>
            <a:t>Chair: Debu Nayak, HUAWEI</a:t>
          </a:r>
          <a:endParaRPr lang="da-DK" sz="1800" dirty="0"/>
        </a:p>
      </dgm:t>
    </dgm:pt>
    <dgm:pt modelId="{974695D7-0AB4-4551-B405-EEFD5D145985}" type="parTrans" cxnId="{6040C949-7301-4F7D-9615-A1031C3CDBCD}">
      <dgm:prSet/>
      <dgm:spPr/>
      <dgm:t>
        <a:bodyPr/>
        <a:lstStyle/>
        <a:p>
          <a:endParaRPr lang="da-DK"/>
        </a:p>
      </dgm:t>
    </dgm:pt>
    <dgm:pt modelId="{BC99F84C-0AE9-4F0C-A9E8-59ACB57D0316}" type="sibTrans" cxnId="{6040C949-7301-4F7D-9615-A1031C3CDBCD}">
      <dgm:prSet/>
      <dgm:spPr/>
      <dgm:t>
        <a:bodyPr/>
        <a:lstStyle/>
        <a:p>
          <a:endParaRPr lang="da-DK"/>
        </a:p>
      </dgm:t>
    </dgm:pt>
    <dgm:pt modelId="{094836D8-08BE-49F5-8A4F-552BA5BF9E31}" type="pres">
      <dgm:prSet presAssocID="{11AA10FB-5B04-4BB9-99AF-5EEAA1B911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A069548E-0B24-4B7A-BBC8-BFC21AC023C3}" type="pres">
      <dgm:prSet presAssocID="{7056060C-D87D-4196-924F-AA6C70B0C724}" presName="linNode" presStyleCnt="0"/>
      <dgm:spPr/>
    </dgm:pt>
    <dgm:pt modelId="{0A2B530A-C373-4421-A877-11DB575BEDF6}" type="pres">
      <dgm:prSet presAssocID="{7056060C-D87D-4196-924F-AA6C70B0C724}" presName="parentShp" presStyleLbl="node1" presStyleIdx="0" presStyleCnt="2" custScaleY="117350" custLinFactNeighborX="-81" custLinFactNeighborY="-4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233B38-194F-402F-89AC-29F3D99AD1B9}" type="pres">
      <dgm:prSet presAssocID="{7056060C-D87D-4196-924F-AA6C70B0C72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21A0B91-AE31-4AD4-BCCC-7B078F29ED44}" type="pres">
      <dgm:prSet presAssocID="{4FDFC10B-5483-4FA2-93FB-2B4A1838B051}" presName="spacing" presStyleCnt="0"/>
      <dgm:spPr/>
    </dgm:pt>
    <dgm:pt modelId="{C94AF210-D4F2-4B4D-9BC7-10C51B645C09}" type="pres">
      <dgm:prSet presAssocID="{4E5D79A3-836A-4A51-8B20-56701BB8606A}" presName="linNode" presStyleCnt="0"/>
      <dgm:spPr/>
    </dgm:pt>
    <dgm:pt modelId="{2CD261D8-D223-4819-A14D-595E1EF6C5CD}" type="pres">
      <dgm:prSet presAssocID="{4E5D79A3-836A-4A51-8B20-56701BB8606A}" presName="parentShp" presStyleLbl="node1" presStyleIdx="1" presStyleCnt="2" custScaleY="139914" custLinFactNeighborX="-81" custLinFactNeighborY="-1115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E1CE4A2-1789-4AA0-AE99-7BC4A6449FFE}" type="pres">
      <dgm:prSet presAssocID="{4E5D79A3-836A-4A51-8B20-56701BB8606A}" presName="childShp" presStyleLbl="bgAccFollowNode1" presStyleIdx="1" presStyleCnt="2" custLinFactNeighborX="1415" custLinFactNeighborY="-43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040C949-7301-4F7D-9615-A1031C3CDBCD}" srcId="{4E5D79A3-836A-4A51-8B20-56701BB8606A}" destId="{0A811DC6-6FF5-4454-B19B-0FEDD25572EE}" srcOrd="0" destOrd="0" parTransId="{974695D7-0AB4-4551-B405-EEFD5D145985}" sibTransId="{BC99F84C-0AE9-4F0C-A9E8-59ACB57D0316}"/>
    <dgm:cxn modelId="{795D4C2B-3440-485D-8CB0-834602B7B18C}" type="presOf" srcId="{4E5D79A3-836A-4A51-8B20-56701BB8606A}" destId="{2CD261D8-D223-4819-A14D-595E1EF6C5CD}" srcOrd="0" destOrd="0" presId="urn:microsoft.com/office/officeart/2005/8/layout/vList6"/>
    <dgm:cxn modelId="{66D61967-FAB3-47FE-835B-75C2D9D17231}" type="presOf" srcId="{0A811DC6-6FF5-4454-B19B-0FEDD25572EE}" destId="{8E1CE4A2-1789-4AA0-AE99-7BC4A6449FFE}" srcOrd="0" destOrd="0" presId="urn:microsoft.com/office/officeart/2005/8/layout/vList6"/>
    <dgm:cxn modelId="{259F654E-1A6C-468D-8709-77EF90E33763}" srcId="{11AA10FB-5B04-4BB9-99AF-5EEAA1B9111C}" destId="{7056060C-D87D-4196-924F-AA6C70B0C724}" srcOrd="0" destOrd="0" parTransId="{DF8989B6-A6F4-4E64-94BF-CE352EADA53A}" sibTransId="{4FDFC10B-5483-4FA2-93FB-2B4A1838B051}"/>
    <dgm:cxn modelId="{FECE1C41-1EB3-43C3-8BF3-6AD049FE76E3}" type="presOf" srcId="{AA415DAA-8FC3-452A-8139-57D85A18ED2E}" destId="{D4233B38-194F-402F-89AC-29F3D99AD1B9}" srcOrd="0" destOrd="0" presId="urn:microsoft.com/office/officeart/2005/8/layout/vList6"/>
    <dgm:cxn modelId="{71D1FE61-2430-4537-A285-9198F1049942}" type="presOf" srcId="{7056060C-D87D-4196-924F-AA6C70B0C724}" destId="{0A2B530A-C373-4421-A877-11DB575BEDF6}" srcOrd="0" destOrd="0" presId="urn:microsoft.com/office/officeart/2005/8/layout/vList6"/>
    <dgm:cxn modelId="{8D09822B-DAFC-4604-ABDD-84C4C38B8A96}" srcId="{11AA10FB-5B04-4BB9-99AF-5EEAA1B9111C}" destId="{4E5D79A3-836A-4A51-8B20-56701BB8606A}" srcOrd="1" destOrd="0" parTransId="{1CE60821-B5D8-44AA-8710-355EA77AFE71}" sibTransId="{A3B236CF-7696-4BBD-9051-1FA904966602}"/>
    <dgm:cxn modelId="{D6DC103B-DCD6-471C-9EC7-3830338FDEC2}" srcId="{7056060C-D87D-4196-924F-AA6C70B0C724}" destId="{AA415DAA-8FC3-452A-8139-57D85A18ED2E}" srcOrd="0" destOrd="0" parTransId="{46913183-9192-4A30-880F-32BBB7CAD9F0}" sibTransId="{3789F310-669D-4774-97BF-CFDCDA2716C0}"/>
    <dgm:cxn modelId="{23C32905-8A4C-4566-B4DB-BF1C6A0047FA}" type="presOf" srcId="{11AA10FB-5B04-4BB9-99AF-5EEAA1B9111C}" destId="{094836D8-08BE-49F5-8A4F-552BA5BF9E31}" srcOrd="0" destOrd="0" presId="urn:microsoft.com/office/officeart/2005/8/layout/vList6"/>
    <dgm:cxn modelId="{EA469B93-3199-4962-8265-CDA379832406}" type="presParOf" srcId="{094836D8-08BE-49F5-8A4F-552BA5BF9E31}" destId="{A069548E-0B24-4B7A-BBC8-BFC21AC023C3}" srcOrd="0" destOrd="0" presId="urn:microsoft.com/office/officeart/2005/8/layout/vList6"/>
    <dgm:cxn modelId="{32D5F650-DFD9-497D-940C-3BDF05CCE508}" type="presParOf" srcId="{A069548E-0B24-4B7A-BBC8-BFC21AC023C3}" destId="{0A2B530A-C373-4421-A877-11DB575BEDF6}" srcOrd="0" destOrd="0" presId="urn:microsoft.com/office/officeart/2005/8/layout/vList6"/>
    <dgm:cxn modelId="{A6092C16-49BB-4BDF-9AB5-397720D16C75}" type="presParOf" srcId="{A069548E-0B24-4B7A-BBC8-BFC21AC023C3}" destId="{D4233B38-194F-402F-89AC-29F3D99AD1B9}" srcOrd="1" destOrd="0" presId="urn:microsoft.com/office/officeart/2005/8/layout/vList6"/>
    <dgm:cxn modelId="{A762FDE5-93A7-4A68-AFA3-9D70127678F4}" type="presParOf" srcId="{094836D8-08BE-49F5-8A4F-552BA5BF9E31}" destId="{A21A0B91-AE31-4AD4-BCCC-7B078F29ED44}" srcOrd="1" destOrd="0" presId="urn:microsoft.com/office/officeart/2005/8/layout/vList6"/>
    <dgm:cxn modelId="{A228DFAC-9A33-46DA-A397-5B74DF903323}" type="presParOf" srcId="{094836D8-08BE-49F5-8A4F-552BA5BF9E31}" destId="{C94AF210-D4F2-4B4D-9BC7-10C51B645C09}" srcOrd="2" destOrd="0" presId="urn:microsoft.com/office/officeart/2005/8/layout/vList6"/>
    <dgm:cxn modelId="{6E67BD27-F040-4F14-87D1-763ED341DA91}" type="presParOf" srcId="{C94AF210-D4F2-4B4D-9BC7-10C51B645C09}" destId="{2CD261D8-D223-4819-A14D-595E1EF6C5CD}" srcOrd="0" destOrd="0" presId="urn:microsoft.com/office/officeart/2005/8/layout/vList6"/>
    <dgm:cxn modelId="{BF58B5A3-E073-4AB5-9FA4-B45165CEED41}" type="presParOf" srcId="{C94AF210-D4F2-4B4D-9BC7-10C51B645C09}" destId="{8E1CE4A2-1789-4AA0-AE99-7BC4A6449F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AE4AA2-CBE5-493F-98E5-3764E4BCDF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7344073-5158-4DDF-91C5-02B597A7BF59}">
      <dgm:prSet phldrT="[Text]"/>
      <dgm:spPr>
        <a:solidFill>
          <a:srgbClr val="0066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Drive innovation and competitiveness  in India by adapting global ICT standardization policy to Indian market and policy developments and vice versa;</a:t>
          </a:r>
          <a:endParaRPr lang="da-DK" b="1" dirty="0" smtClean="0">
            <a:solidFill>
              <a:schemeClr val="bg1"/>
            </a:solidFill>
          </a:endParaRPr>
        </a:p>
        <a:p>
          <a:endParaRPr lang="da-DK" b="1" dirty="0"/>
        </a:p>
      </dgm:t>
    </dgm:pt>
    <dgm:pt modelId="{566DBEA5-4ED3-49E9-A22F-66D1924107E4}" type="parTrans" cxnId="{8A4C0B5A-6523-4B49-B783-78E300050CDF}">
      <dgm:prSet/>
      <dgm:spPr/>
      <dgm:t>
        <a:bodyPr/>
        <a:lstStyle/>
        <a:p>
          <a:endParaRPr lang="da-DK"/>
        </a:p>
      </dgm:t>
    </dgm:pt>
    <dgm:pt modelId="{9253C6A5-D0D1-4B16-832B-C7BF974A395D}" type="sibTrans" cxnId="{8A4C0B5A-6523-4B49-B783-78E300050CDF}">
      <dgm:prSet/>
      <dgm:spPr/>
      <dgm:t>
        <a:bodyPr/>
        <a:lstStyle/>
        <a:p>
          <a:endParaRPr lang="da-DK"/>
        </a:p>
      </dgm:t>
    </dgm:pt>
    <dgm:pt modelId="{50B4BC96-33E8-44BF-84E8-6D942C2A9C79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Provide high-quality ICT standards in a timely manner to ensure competitiveness in the global market while responding to societal expectations;</a:t>
          </a:r>
          <a:endParaRPr lang="da-DK" b="1" dirty="0" smtClean="0"/>
        </a:p>
        <a:p>
          <a:endParaRPr lang="da-DK" b="1" dirty="0"/>
        </a:p>
      </dgm:t>
    </dgm:pt>
    <dgm:pt modelId="{8DEFB7B9-AE25-43B9-8547-97CF3305A8E8}" type="parTrans" cxnId="{560F52BD-7D8B-474F-98BD-B8EAD39011EC}">
      <dgm:prSet/>
      <dgm:spPr/>
      <dgm:t>
        <a:bodyPr/>
        <a:lstStyle/>
        <a:p>
          <a:endParaRPr lang="da-DK"/>
        </a:p>
      </dgm:t>
    </dgm:pt>
    <dgm:pt modelId="{6EC969D1-15B3-45FC-A17B-8A74A741B85A}" type="sibTrans" cxnId="{560F52BD-7D8B-474F-98BD-B8EAD39011EC}">
      <dgm:prSet/>
      <dgm:spPr/>
      <dgm:t>
        <a:bodyPr/>
        <a:lstStyle/>
        <a:p>
          <a:endParaRPr lang="da-DK"/>
        </a:p>
      </dgm:t>
    </dgm:pt>
    <dgm:pt modelId="{A22EC55E-38B0-48D2-BA73-805D835D9A82}">
      <dgm:prSet phldrT="[Text]"/>
      <dgm:spPr>
        <a:solidFill>
          <a:srgbClr val="CC66FF"/>
        </a:solidFill>
      </dgm:spPr>
      <dgm:t>
        <a:bodyPr/>
        <a:lstStyle/>
        <a:p>
          <a:r>
            <a:rPr lang="en-US" b="1" dirty="0" smtClean="0"/>
            <a:t>Enhance the position of Indian ICT standardization at global level;</a:t>
          </a:r>
          <a:endParaRPr lang="da-DK" b="1" dirty="0"/>
        </a:p>
      </dgm:t>
    </dgm:pt>
    <dgm:pt modelId="{40FA62F4-8CBE-4996-BABB-638136F0C48E}" type="parTrans" cxnId="{286F909C-1C68-41F8-AD0D-FE438AC3ECB9}">
      <dgm:prSet/>
      <dgm:spPr/>
      <dgm:t>
        <a:bodyPr/>
        <a:lstStyle/>
        <a:p>
          <a:endParaRPr lang="da-DK"/>
        </a:p>
      </dgm:t>
    </dgm:pt>
    <dgm:pt modelId="{7D484A4B-6C6E-417C-94CD-94B2B2E61342}" type="sibTrans" cxnId="{286F909C-1C68-41F8-AD0D-FE438AC3ECB9}">
      <dgm:prSet/>
      <dgm:spPr/>
      <dgm:t>
        <a:bodyPr/>
        <a:lstStyle/>
        <a:p>
          <a:endParaRPr lang="da-DK"/>
        </a:p>
      </dgm:t>
    </dgm:pt>
    <dgm:pt modelId="{FEFC8BC2-2C0C-4AC9-BE0A-98301EAFFF3F}">
      <dgm:prSet phldrT="[Text]"/>
      <dgm:spPr>
        <a:solidFill>
          <a:srgbClr val="0066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Assure consumer benefits by facilitating competition in Indian and international ICT markets</a:t>
          </a:r>
          <a:r>
            <a:rPr lang="en-US" b="1" dirty="0" smtClean="0"/>
            <a:t>;</a:t>
          </a:r>
          <a:endParaRPr lang="da-DK" b="1" dirty="0"/>
        </a:p>
      </dgm:t>
    </dgm:pt>
    <dgm:pt modelId="{8D4826BE-000D-4CAF-A791-0FD8335B97DD}" type="parTrans" cxnId="{11CCBF1F-F959-45B1-8BC4-70EA3B4D4712}">
      <dgm:prSet/>
      <dgm:spPr/>
      <dgm:t>
        <a:bodyPr/>
        <a:lstStyle/>
        <a:p>
          <a:endParaRPr lang="da-DK"/>
        </a:p>
      </dgm:t>
    </dgm:pt>
    <dgm:pt modelId="{30184FE1-4989-4A32-AC26-4C728AE23D3A}" type="sibTrans" cxnId="{11CCBF1F-F959-45B1-8BC4-70EA3B4D4712}">
      <dgm:prSet/>
      <dgm:spPr/>
      <dgm:t>
        <a:bodyPr/>
        <a:lstStyle/>
        <a:p>
          <a:endParaRPr lang="da-DK"/>
        </a:p>
      </dgm:t>
    </dgm:pt>
    <dgm:pt modelId="{FDB9C097-40F3-4CE2-A324-5A00B4AD9E43}">
      <dgm:prSet phldrT="[Text]"/>
      <dgm:spPr>
        <a:solidFill>
          <a:srgbClr val="FF6600"/>
        </a:solidFill>
      </dgm:spPr>
      <dgm:t>
        <a:bodyPr/>
        <a:lstStyle/>
        <a:p>
          <a:r>
            <a:rPr lang="en-US" b="1" dirty="0" smtClean="0"/>
            <a:t>Strengthen the Indian internal market by setting common criteria and processes for referencing ICT standards in Indian legislation, policies and public procurement</a:t>
          </a:r>
          <a:endParaRPr lang="da-DK" b="1" dirty="0"/>
        </a:p>
      </dgm:t>
    </dgm:pt>
    <dgm:pt modelId="{72E96245-4E03-461F-A3C9-B758340E3091}" type="parTrans" cxnId="{9714E985-A28A-49D4-956C-0EB9A1083B4B}">
      <dgm:prSet/>
      <dgm:spPr/>
      <dgm:t>
        <a:bodyPr/>
        <a:lstStyle/>
        <a:p>
          <a:endParaRPr lang="da-DK"/>
        </a:p>
      </dgm:t>
    </dgm:pt>
    <dgm:pt modelId="{2A8FC993-ACBE-4EFB-8A4B-202D04D0F49D}" type="sibTrans" cxnId="{9714E985-A28A-49D4-956C-0EB9A1083B4B}">
      <dgm:prSet/>
      <dgm:spPr/>
      <dgm:t>
        <a:bodyPr/>
        <a:lstStyle/>
        <a:p>
          <a:endParaRPr lang="da-DK"/>
        </a:p>
      </dgm:t>
    </dgm:pt>
    <dgm:pt modelId="{0DC858CE-FB96-43CA-A822-E8C90F7AFBC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Increase the quality, coherence and consistency of ICT standards;</a:t>
          </a:r>
          <a:endParaRPr lang="da-DK" b="1" dirty="0"/>
        </a:p>
      </dgm:t>
    </dgm:pt>
    <dgm:pt modelId="{39E0D988-9D1A-464A-A063-3730925DB613}" type="parTrans" cxnId="{9C222A0C-D607-44B0-B4D5-8658640E3C59}">
      <dgm:prSet/>
      <dgm:spPr/>
      <dgm:t>
        <a:bodyPr/>
        <a:lstStyle/>
        <a:p>
          <a:endParaRPr lang="da-DK"/>
        </a:p>
      </dgm:t>
    </dgm:pt>
    <dgm:pt modelId="{E60E2472-86AB-45C6-9BAE-B4BE3B2F8CC7}" type="sibTrans" cxnId="{9C222A0C-D607-44B0-B4D5-8658640E3C59}">
      <dgm:prSet/>
      <dgm:spPr/>
      <dgm:t>
        <a:bodyPr/>
        <a:lstStyle/>
        <a:p>
          <a:endParaRPr lang="da-DK"/>
        </a:p>
      </dgm:t>
    </dgm:pt>
    <dgm:pt modelId="{18578BD5-5484-4185-A049-693C5627D4FD}" type="pres">
      <dgm:prSet presAssocID="{82AE4AA2-CBE5-493F-98E5-3764E4BCDF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6455EAC-A867-4A90-9552-417CADA7ED62}" type="pres">
      <dgm:prSet presAssocID="{C7344073-5158-4DDF-91C5-02B597A7BF59}" presName="compNode" presStyleCnt="0"/>
      <dgm:spPr/>
    </dgm:pt>
    <dgm:pt modelId="{C11CDCEB-D817-4561-B048-91FDEB7C5BEF}" type="pres">
      <dgm:prSet presAssocID="{C7344073-5158-4DDF-91C5-02B597A7BF59}" presName="aNode" presStyleLbl="bgShp" presStyleIdx="0" presStyleCnt="2"/>
      <dgm:spPr/>
      <dgm:t>
        <a:bodyPr/>
        <a:lstStyle/>
        <a:p>
          <a:endParaRPr lang="da-DK"/>
        </a:p>
      </dgm:t>
    </dgm:pt>
    <dgm:pt modelId="{5C36C547-3D4A-4B5E-B9C0-335C724A1CA4}" type="pres">
      <dgm:prSet presAssocID="{C7344073-5158-4DDF-91C5-02B597A7BF59}" presName="textNode" presStyleLbl="bgShp" presStyleIdx="0" presStyleCnt="2"/>
      <dgm:spPr/>
      <dgm:t>
        <a:bodyPr/>
        <a:lstStyle/>
        <a:p>
          <a:endParaRPr lang="da-DK"/>
        </a:p>
      </dgm:t>
    </dgm:pt>
    <dgm:pt modelId="{806E3A80-A174-41AD-82E0-DE5074FF9894}" type="pres">
      <dgm:prSet presAssocID="{C7344073-5158-4DDF-91C5-02B597A7BF59}" presName="compChildNode" presStyleCnt="0"/>
      <dgm:spPr/>
    </dgm:pt>
    <dgm:pt modelId="{FE538D4E-F667-419D-A2F2-4DBD979CE863}" type="pres">
      <dgm:prSet presAssocID="{C7344073-5158-4DDF-91C5-02B597A7BF59}" presName="theInnerList" presStyleCnt="0"/>
      <dgm:spPr/>
    </dgm:pt>
    <dgm:pt modelId="{6482925B-BCB0-484A-B7E8-6C154B74EF3C}" type="pres">
      <dgm:prSet presAssocID="{50B4BC96-33E8-44BF-84E8-6D942C2A9C79}" presName="childNode" presStyleLbl="node1" presStyleIdx="0" presStyleCnt="4" custScaleX="117776" custScaleY="10565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2925C18-CD2E-4B0F-AB83-EE240920F84C}" type="pres">
      <dgm:prSet presAssocID="{50B4BC96-33E8-44BF-84E8-6D942C2A9C79}" presName="aSpace2" presStyleCnt="0"/>
      <dgm:spPr/>
    </dgm:pt>
    <dgm:pt modelId="{1EBCB92E-A1DC-4459-AB2C-AE24C1B12A8D}" type="pres">
      <dgm:prSet presAssocID="{A22EC55E-38B0-48D2-BA73-805D835D9A82}" presName="childNode" presStyleLbl="node1" presStyleIdx="1" presStyleCnt="4" custScaleX="111212" custScaleY="11430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83DF4AC-7213-476A-8D65-489773C23551}" type="pres">
      <dgm:prSet presAssocID="{C7344073-5158-4DDF-91C5-02B597A7BF59}" presName="aSpace" presStyleCnt="0"/>
      <dgm:spPr/>
    </dgm:pt>
    <dgm:pt modelId="{11F40900-FB3D-4CAD-B399-DD55ACE66589}" type="pres">
      <dgm:prSet presAssocID="{FEFC8BC2-2C0C-4AC9-BE0A-98301EAFFF3F}" presName="compNode" presStyleCnt="0"/>
      <dgm:spPr/>
    </dgm:pt>
    <dgm:pt modelId="{74B31D48-5E4C-4D82-B933-FD3F54849F2A}" type="pres">
      <dgm:prSet presAssocID="{FEFC8BC2-2C0C-4AC9-BE0A-98301EAFFF3F}" presName="aNode" presStyleLbl="bgShp" presStyleIdx="1" presStyleCnt="2"/>
      <dgm:spPr/>
      <dgm:t>
        <a:bodyPr/>
        <a:lstStyle/>
        <a:p>
          <a:endParaRPr lang="da-DK"/>
        </a:p>
      </dgm:t>
    </dgm:pt>
    <dgm:pt modelId="{56E24B4C-F369-482D-AD0F-13A40172FABA}" type="pres">
      <dgm:prSet presAssocID="{FEFC8BC2-2C0C-4AC9-BE0A-98301EAFFF3F}" presName="textNode" presStyleLbl="bgShp" presStyleIdx="1" presStyleCnt="2"/>
      <dgm:spPr/>
      <dgm:t>
        <a:bodyPr/>
        <a:lstStyle/>
        <a:p>
          <a:endParaRPr lang="da-DK"/>
        </a:p>
      </dgm:t>
    </dgm:pt>
    <dgm:pt modelId="{CB80ADB5-9035-401A-9FA1-B3DA4D9DA7CF}" type="pres">
      <dgm:prSet presAssocID="{FEFC8BC2-2C0C-4AC9-BE0A-98301EAFFF3F}" presName="compChildNode" presStyleCnt="0"/>
      <dgm:spPr/>
    </dgm:pt>
    <dgm:pt modelId="{F3B09C77-0B43-45FA-9D25-4A965DFB3846}" type="pres">
      <dgm:prSet presAssocID="{FEFC8BC2-2C0C-4AC9-BE0A-98301EAFFF3F}" presName="theInnerList" presStyleCnt="0"/>
      <dgm:spPr/>
    </dgm:pt>
    <dgm:pt modelId="{848973A8-5754-4214-9E07-B814D4A0EA3E}" type="pres">
      <dgm:prSet presAssocID="{FDB9C097-40F3-4CE2-A324-5A00B4AD9E43}" presName="childNode" presStyleLbl="node1" presStyleIdx="2" presStyleCnt="4" custScaleX="118154" custScaleY="8472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0450916-4453-4A82-852E-31A349388A95}" type="pres">
      <dgm:prSet presAssocID="{FDB9C097-40F3-4CE2-A324-5A00B4AD9E43}" presName="aSpace2" presStyleCnt="0"/>
      <dgm:spPr/>
    </dgm:pt>
    <dgm:pt modelId="{39D15689-3F9D-4B6C-A71D-E0240B41641A}" type="pres">
      <dgm:prSet presAssocID="{0DC858CE-FB96-43CA-A822-E8C90F7AFBCD}" presName="childNode" presStyleLbl="node1" presStyleIdx="3" presStyleCnt="4" custScaleX="111590" custScaleY="9188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A4C0B5A-6523-4B49-B783-78E300050CDF}" srcId="{82AE4AA2-CBE5-493F-98E5-3764E4BCDF94}" destId="{C7344073-5158-4DDF-91C5-02B597A7BF59}" srcOrd="0" destOrd="0" parTransId="{566DBEA5-4ED3-49E9-A22F-66D1924107E4}" sibTransId="{9253C6A5-D0D1-4B16-832B-C7BF974A395D}"/>
    <dgm:cxn modelId="{7B46CF54-FDED-4AB5-91EF-84F01F0B2114}" type="presOf" srcId="{0DC858CE-FB96-43CA-A822-E8C90F7AFBCD}" destId="{39D15689-3F9D-4B6C-A71D-E0240B41641A}" srcOrd="0" destOrd="0" presId="urn:microsoft.com/office/officeart/2005/8/layout/lProcess2"/>
    <dgm:cxn modelId="{286F909C-1C68-41F8-AD0D-FE438AC3ECB9}" srcId="{C7344073-5158-4DDF-91C5-02B597A7BF59}" destId="{A22EC55E-38B0-48D2-BA73-805D835D9A82}" srcOrd="1" destOrd="0" parTransId="{40FA62F4-8CBE-4996-BABB-638136F0C48E}" sibTransId="{7D484A4B-6C6E-417C-94CD-94B2B2E61342}"/>
    <dgm:cxn modelId="{828242DE-859A-4D7A-B48E-AB1B121C3897}" type="presOf" srcId="{C7344073-5158-4DDF-91C5-02B597A7BF59}" destId="{5C36C547-3D4A-4B5E-B9C0-335C724A1CA4}" srcOrd="1" destOrd="0" presId="urn:microsoft.com/office/officeart/2005/8/layout/lProcess2"/>
    <dgm:cxn modelId="{9C222A0C-D607-44B0-B4D5-8658640E3C59}" srcId="{FEFC8BC2-2C0C-4AC9-BE0A-98301EAFFF3F}" destId="{0DC858CE-FB96-43CA-A822-E8C90F7AFBCD}" srcOrd="1" destOrd="0" parTransId="{39E0D988-9D1A-464A-A063-3730925DB613}" sibTransId="{E60E2472-86AB-45C6-9BAE-B4BE3B2F8CC7}"/>
    <dgm:cxn modelId="{3C2A745F-A2ED-4473-B3E1-FAF1DA154340}" type="presOf" srcId="{C7344073-5158-4DDF-91C5-02B597A7BF59}" destId="{C11CDCEB-D817-4561-B048-91FDEB7C5BEF}" srcOrd="0" destOrd="0" presId="urn:microsoft.com/office/officeart/2005/8/layout/lProcess2"/>
    <dgm:cxn modelId="{74471950-A245-4285-B055-7A17892515B2}" type="presOf" srcId="{82AE4AA2-CBE5-493F-98E5-3764E4BCDF94}" destId="{18578BD5-5484-4185-A049-693C5627D4FD}" srcOrd="0" destOrd="0" presId="urn:microsoft.com/office/officeart/2005/8/layout/lProcess2"/>
    <dgm:cxn modelId="{11CCBF1F-F959-45B1-8BC4-70EA3B4D4712}" srcId="{82AE4AA2-CBE5-493F-98E5-3764E4BCDF94}" destId="{FEFC8BC2-2C0C-4AC9-BE0A-98301EAFFF3F}" srcOrd="1" destOrd="0" parTransId="{8D4826BE-000D-4CAF-A791-0FD8335B97DD}" sibTransId="{30184FE1-4989-4A32-AC26-4C728AE23D3A}"/>
    <dgm:cxn modelId="{AB38E7F4-2DF1-4E26-8901-36D8607D59F5}" type="presOf" srcId="{50B4BC96-33E8-44BF-84E8-6D942C2A9C79}" destId="{6482925B-BCB0-484A-B7E8-6C154B74EF3C}" srcOrd="0" destOrd="0" presId="urn:microsoft.com/office/officeart/2005/8/layout/lProcess2"/>
    <dgm:cxn modelId="{4479EAF3-ABAE-4826-A967-4E2CDBB6FDE3}" type="presOf" srcId="{FEFC8BC2-2C0C-4AC9-BE0A-98301EAFFF3F}" destId="{74B31D48-5E4C-4D82-B933-FD3F54849F2A}" srcOrd="0" destOrd="0" presId="urn:microsoft.com/office/officeart/2005/8/layout/lProcess2"/>
    <dgm:cxn modelId="{560F52BD-7D8B-474F-98BD-B8EAD39011EC}" srcId="{C7344073-5158-4DDF-91C5-02B597A7BF59}" destId="{50B4BC96-33E8-44BF-84E8-6D942C2A9C79}" srcOrd="0" destOrd="0" parTransId="{8DEFB7B9-AE25-43B9-8547-97CF3305A8E8}" sibTransId="{6EC969D1-15B3-45FC-A17B-8A74A741B85A}"/>
    <dgm:cxn modelId="{9714E985-A28A-49D4-956C-0EB9A1083B4B}" srcId="{FEFC8BC2-2C0C-4AC9-BE0A-98301EAFFF3F}" destId="{FDB9C097-40F3-4CE2-A324-5A00B4AD9E43}" srcOrd="0" destOrd="0" parTransId="{72E96245-4E03-461F-A3C9-B758340E3091}" sibTransId="{2A8FC993-ACBE-4EFB-8A4B-202D04D0F49D}"/>
    <dgm:cxn modelId="{24EEDE09-2BCF-4FDB-A698-3B37EDDCF018}" type="presOf" srcId="{FDB9C097-40F3-4CE2-A324-5A00B4AD9E43}" destId="{848973A8-5754-4214-9E07-B814D4A0EA3E}" srcOrd="0" destOrd="0" presId="urn:microsoft.com/office/officeart/2005/8/layout/lProcess2"/>
    <dgm:cxn modelId="{52986BF9-4844-4EB2-BF57-77C07C119B4A}" type="presOf" srcId="{FEFC8BC2-2C0C-4AC9-BE0A-98301EAFFF3F}" destId="{56E24B4C-F369-482D-AD0F-13A40172FABA}" srcOrd="1" destOrd="0" presId="urn:microsoft.com/office/officeart/2005/8/layout/lProcess2"/>
    <dgm:cxn modelId="{F3F0B09C-8CAE-4E7F-BF0E-9EFE1D5D5759}" type="presOf" srcId="{A22EC55E-38B0-48D2-BA73-805D835D9A82}" destId="{1EBCB92E-A1DC-4459-AB2C-AE24C1B12A8D}" srcOrd="0" destOrd="0" presId="urn:microsoft.com/office/officeart/2005/8/layout/lProcess2"/>
    <dgm:cxn modelId="{D405B75D-4988-425B-AA9B-7CC34F50B4C1}" type="presParOf" srcId="{18578BD5-5484-4185-A049-693C5627D4FD}" destId="{86455EAC-A867-4A90-9552-417CADA7ED62}" srcOrd="0" destOrd="0" presId="urn:microsoft.com/office/officeart/2005/8/layout/lProcess2"/>
    <dgm:cxn modelId="{793DBA32-C504-4F41-BBD9-D4AA92B3B8B7}" type="presParOf" srcId="{86455EAC-A867-4A90-9552-417CADA7ED62}" destId="{C11CDCEB-D817-4561-B048-91FDEB7C5BEF}" srcOrd="0" destOrd="0" presId="urn:microsoft.com/office/officeart/2005/8/layout/lProcess2"/>
    <dgm:cxn modelId="{40F9DE3D-91A3-41FA-A026-1DDB27AA2520}" type="presParOf" srcId="{86455EAC-A867-4A90-9552-417CADA7ED62}" destId="{5C36C547-3D4A-4B5E-B9C0-335C724A1CA4}" srcOrd="1" destOrd="0" presId="urn:microsoft.com/office/officeart/2005/8/layout/lProcess2"/>
    <dgm:cxn modelId="{178DD137-A7C2-4C0C-BD3E-AD541B43EA12}" type="presParOf" srcId="{86455EAC-A867-4A90-9552-417CADA7ED62}" destId="{806E3A80-A174-41AD-82E0-DE5074FF9894}" srcOrd="2" destOrd="0" presId="urn:microsoft.com/office/officeart/2005/8/layout/lProcess2"/>
    <dgm:cxn modelId="{EDBF2466-2FC9-4851-9048-25FF11B3CCAA}" type="presParOf" srcId="{806E3A80-A174-41AD-82E0-DE5074FF9894}" destId="{FE538D4E-F667-419D-A2F2-4DBD979CE863}" srcOrd="0" destOrd="0" presId="urn:microsoft.com/office/officeart/2005/8/layout/lProcess2"/>
    <dgm:cxn modelId="{F4A482F5-38D3-4487-BC01-02D69DF04E4D}" type="presParOf" srcId="{FE538D4E-F667-419D-A2F2-4DBD979CE863}" destId="{6482925B-BCB0-484A-B7E8-6C154B74EF3C}" srcOrd="0" destOrd="0" presId="urn:microsoft.com/office/officeart/2005/8/layout/lProcess2"/>
    <dgm:cxn modelId="{50CF79A4-F375-43BE-A73A-DE5F85E154E5}" type="presParOf" srcId="{FE538D4E-F667-419D-A2F2-4DBD979CE863}" destId="{F2925C18-CD2E-4B0F-AB83-EE240920F84C}" srcOrd="1" destOrd="0" presId="urn:microsoft.com/office/officeart/2005/8/layout/lProcess2"/>
    <dgm:cxn modelId="{BC28F371-5458-471C-9C16-E54DC4BA94B4}" type="presParOf" srcId="{FE538D4E-F667-419D-A2F2-4DBD979CE863}" destId="{1EBCB92E-A1DC-4459-AB2C-AE24C1B12A8D}" srcOrd="2" destOrd="0" presId="urn:microsoft.com/office/officeart/2005/8/layout/lProcess2"/>
    <dgm:cxn modelId="{54B7ECDD-AAA2-4CAF-B986-F8C98D82A61D}" type="presParOf" srcId="{18578BD5-5484-4185-A049-693C5627D4FD}" destId="{F83DF4AC-7213-476A-8D65-489773C23551}" srcOrd="1" destOrd="0" presId="urn:microsoft.com/office/officeart/2005/8/layout/lProcess2"/>
    <dgm:cxn modelId="{0E011C65-D478-4952-947C-CACC2ACDDEC2}" type="presParOf" srcId="{18578BD5-5484-4185-A049-693C5627D4FD}" destId="{11F40900-FB3D-4CAD-B399-DD55ACE66589}" srcOrd="2" destOrd="0" presId="urn:microsoft.com/office/officeart/2005/8/layout/lProcess2"/>
    <dgm:cxn modelId="{90DEC9F5-B538-4FD1-961D-F4DA28F80274}" type="presParOf" srcId="{11F40900-FB3D-4CAD-B399-DD55ACE66589}" destId="{74B31D48-5E4C-4D82-B933-FD3F54849F2A}" srcOrd="0" destOrd="0" presId="urn:microsoft.com/office/officeart/2005/8/layout/lProcess2"/>
    <dgm:cxn modelId="{4A993190-77FC-4589-8E67-648975BDA161}" type="presParOf" srcId="{11F40900-FB3D-4CAD-B399-DD55ACE66589}" destId="{56E24B4C-F369-482D-AD0F-13A40172FABA}" srcOrd="1" destOrd="0" presId="urn:microsoft.com/office/officeart/2005/8/layout/lProcess2"/>
    <dgm:cxn modelId="{38F10761-0B71-49D2-9575-BCFFD8ADB5B8}" type="presParOf" srcId="{11F40900-FB3D-4CAD-B399-DD55ACE66589}" destId="{CB80ADB5-9035-401A-9FA1-B3DA4D9DA7CF}" srcOrd="2" destOrd="0" presId="urn:microsoft.com/office/officeart/2005/8/layout/lProcess2"/>
    <dgm:cxn modelId="{8A9ECCB9-7502-4E67-8F0F-F9AA743A2A09}" type="presParOf" srcId="{CB80ADB5-9035-401A-9FA1-B3DA4D9DA7CF}" destId="{F3B09C77-0B43-45FA-9D25-4A965DFB3846}" srcOrd="0" destOrd="0" presId="urn:microsoft.com/office/officeart/2005/8/layout/lProcess2"/>
    <dgm:cxn modelId="{C41D77BE-53B9-443E-A519-EBE8FB883785}" type="presParOf" srcId="{F3B09C77-0B43-45FA-9D25-4A965DFB3846}" destId="{848973A8-5754-4214-9E07-B814D4A0EA3E}" srcOrd="0" destOrd="0" presId="urn:microsoft.com/office/officeart/2005/8/layout/lProcess2"/>
    <dgm:cxn modelId="{E006F13A-1449-45BA-A653-A1D5AB7F8165}" type="presParOf" srcId="{F3B09C77-0B43-45FA-9D25-4A965DFB3846}" destId="{B0450916-4453-4A82-852E-31A349388A95}" srcOrd="1" destOrd="0" presId="urn:microsoft.com/office/officeart/2005/8/layout/lProcess2"/>
    <dgm:cxn modelId="{DD5ACCB2-9889-46D2-B27D-9A34E4413EE7}" type="presParOf" srcId="{F3B09C77-0B43-45FA-9D25-4A965DFB3846}" destId="{39D15689-3F9D-4B6C-A71D-E0240B41641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5441B1-A72E-4E98-BED2-7D641EB0996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75872F6-B8A2-4A4E-815F-27E30A94AEFB}">
      <dgm:prSet phldrT="[Text]"/>
      <dgm:spPr>
        <a:solidFill>
          <a:srgbClr val="006600"/>
        </a:solidFill>
      </dgm:spPr>
      <dgm:t>
        <a:bodyPr/>
        <a:lstStyle/>
        <a:p>
          <a:r>
            <a:rPr lang="da-DK" dirty="0" smtClean="0">
              <a:solidFill>
                <a:srgbClr val="FF6600"/>
              </a:solidFill>
            </a:rPr>
            <a:t>GISFI</a:t>
          </a:r>
          <a:endParaRPr lang="da-DK" dirty="0">
            <a:solidFill>
              <a:srgbClr val="FF6600"/>
            </a:solidFill>
          </a:endParaRPr>
        </a:p>
      </dgm:t>
    </dgm:pt>
    <dgm:pt modelId="{11AE454D-3D80-4548-9018-E3FCF8450807}" type="parTrans" cxnId="{934B64FC-D564-4884-B926-F3F84AEC3A12}">
      <dgm:prSet/>
      <dgm:spPr/>
      <dgm:t>
        <a:bodyPr/>
        <a:lstStyle/>
        <a:p>
          <a:endParaRPr lang="da-DK"/>
        </a:p>
      </dgm:t>
    </dgm:pt>
    <dgm:pt modelId="{F2D0856A-8434-4D57-BFDB-A1385017BBA8}" type="sibTrans" cxnId="{934B64FC-D564-4884-B926-F3F84AEC3A12}">
      <dgm:prSet/>
      <dgm:spPr>
        <a:solidFill>
          <a:srgbClr val="006600"/>
        </a:solidFill>
      </dgm:spPr>
      <dgm:t>
        <a:bodyPr/>
        <a:lstStyle/>
        <a:p>
          <a:endParaRPr lang="da-DK"/>
        </a:p>
      </dgm:t>
    </dgm:pt>
    <dgm:pt modelId="{5A113675-4DBB-496E-B7DC-58808428FDA1}">
      <dgm:prSet phldrT="[Text]" custT="1"/>
      <dgm:spPr>
        <a:solidFill>
          <a:srgbClr val="006600"/>
        </a:solidFill>
      </dgm:spPr>
      <dgm:t>
        <a:bodyPr/>
        <a:lstStyle/>
        <a:p>
          <a:r>
            <a:rPr lang="da-DK" sz="1800" dirty="0" smtClean="0">
              <a:solidFill>
                <a:srgbClr val="FF6600"/>
              </a:solidFill>
            </a:rPr>
            <a:t>Indian ICT advances</a:t>
          </a:r>
          <a:endParaRPr lang="da-DK" sz="1800" dirty="0">
            <a:solidFill>
              <a:srgbClr val="FF6600"/>
            </a:solidFill>
          </a:endParaRPr>
        </a:p>
      </dgm:t>
    </dgm:pt>
    <dgm:pt modelId="{E23D8368-ADA1-4661-85A4-58D43B242668}" type="parTrans" cxnId="{E7C3CDE1-02B1-48D5-8113-2F97AD4BEBF7}">
      <dgm:prSet/>
      <dgm:spPr/>
      <dgm:t>
        <a:bodyPr/>
        <a:lstStyle/>
        <a:p>
          <a:endParaRPr lang="da-DK"/>
        </a:p>
      </dgm:t>
    </dgm:pt>
    <dgm:pt modelId="{4EF36042-B8B1-4E3F-BADF-789532146989}" type="sibTrans" cxnId="{E7C3CDE1-02B1-48D5-8113-2F97AD4BEBF7}">
      <dgm:prSet/>
      <dgm:spPr>
        <a:solidFill>
          <a:srgbClr val="006600"/>
        </a:solidFill>
      </dgm:spPr>
      <dgm:t>
        <a:bodyPr/>
        <a:lstStyle/>
        <a:p>
          <a:endParaRPr lang="da-DK"/>
        </a:p>
      </dgm:t>
    </dgm:pt>
    <dgm:pt modelId="{7DEE0ECF-8D40-4E52-A4D7-B6BD561AEA2D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 smtClean="0">
              <a:solidFill>
                <a:srgbClr val="FF6600"/>
              </a:solidFill>
            </a:rPr>
            <a:t>Modernized Indian ICT: Indian standards can be referred in a global context</a:t>
          </a:r>
          <a:endParaRPr lang="da-DK" sz="1600" dirty="0">
            <a:solidFill>
              <a:srgbClr val="FF6600"/>
            </a:solidFill>
          </a:endParaRPr>
        </a:p>
      </dgm:t>
    </dgm:pt>
    <dgm:pt modelId="{AC6056B3-B047-4DF8-90FA-890BCFB2B45B}" type="parTrans" cxnId="{DEF91172-1B6E-4BA2-9147-80A26023454A}">
      <dgm:prSet/>
      <dgm:spPr/>
      <dgm:t>
        <a:bodyPr/>
        <a:lstStyle/>
        <a:p>
          <a:endParaRPr lang="da-DK"/>
        </a:p>
      </dgm:t>
    </dgm:pt>
    <dgm:pt modelId="{6F25C659-8B52-4402-AE2B-D8FD095D7F78}" type="sibTrans" cxnId="{DEF91172-1B6E-4BA2-9147-80A26023454A}">
      <dgm:prSet/>
      <dgm:spPr>
        <a:solidFill>
          <a:srgbClr val="006600"/>
        </a:solidFill>
        <a:ln>
          <a:solidFill>
            <a:srgbClr val="FF3399"/>
          </a:solidFill>
        </a:ln>
      </dgm:spPr>
      <dgm:t>
        <a:bodyPr/>
        <a:lstStyle/>
        <a:p>
          <a:endParaRPr lang="da-DK"/>
        </a:p>
      </dgm:t>
    </dgm:pt>
    <dgm:pt modelId="{E7E455A1-8025-411D-93B9-B229A2BEF8E9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100" dirty="0" smtClean="0">
              <a:solidFill>
                <a:srgbClr val="FF6600"/>
              </a:solidFill>
            </a:rPr>
            <a:t>The necessary ICT technologies are properly defined to reflect both Indian and global specifics and that interoperability between various systems is assured on a global level</a:t>
          </a:r>
          <a:endParaRPr lang="da-DK" sz="1100" dirty="0">
            <a:solidFill>
              <a:srgbClr val="FF6600"/>
            </a:solidFill>
          </a:endParaRPr>
        </a:p>
      </dgm:t>
    </dgm:pt>
    <dgm:pt modelId="{2F2BDB7E-76D4-407F-9C85-31A63439459F}" type="parTrans" cxnId="{371214B9-EA1F-43AD-8616-EAB478B00EBF}">
      <dgm:prSet/>
      <dgm:spPr/>
      <dgm:t>
        <a:bodyPr/>
        <a:lstStyle/>
        <a:p>
          <a:endParaRPr lang="da-DK"/>
        </a:p>
      </dgm:t>
    </dgm:pt>
    <dgm:pt modelId="{84BBBA85-8722-4992-AF8E-4F719019B335}" type="sibTrans" cxnId="{371214B9-EA1F-43AD-8616-EAB478B00EBF}">
      <dgm:prSet/>
      <dgm:spPr>
        <a:solidFill>
          <a:srgbClr val="FF3399"/>
        </a:solidFill>
      </dgm:spPr>
      <dgm:t>
        <a:bodyPr/>
        <a:lstStyle/>
        <a:p>
          <a:endParaRPr lang="da-DK"/>
        </a:p>
      </dgm:t>
    </dgm:pt>
    <dgm:pt modelId="{8883345C-D63B-48A7-8BDE-E51B019BF694}">
      <dgm:prSet phldrT="[Text]" custT="1"/>
      <dgm:spPr>
        <a:solidFill>
          <a:srgbClr val="C00000"/>
        </a:solidFill>
      </dgm:spPr>
      <dgm:t>
        <a:bodyPr/>
        <a:lstStyle/>
        <a:p>
          <a:r>
            <a:rPr lang="da-DK" sz="1600" dirty="0" smtClean="0"/>
            <a:t>COLLABORATION</a:t>
          </a:r>
          <a:endParaRPr lang="da-DK" sz="1600" dirty="0"/>
        </a:p>
      </dgm:t>
    </dgm:pt>
    <dgm:pt modelId="{3CAC6B3B-605C-4D59-A6FB-4EAD6F2E9112}" type="parTrans" cxnId="{E51319F4-4D11-460A-84B1-57955060B0E9}">
      <dgm:prSet/>
      <dgm:spPr/>
      <dgm:t>
        <a:bodyPr/>
        <a:lstStyle/>
        <a:p>
          <a:endParaRPr lang="da-DK"/>
        </a:p>
      </dgm:t>
    </dgm:pt>
    <dgm:pt modelId="{2B52BD4B-4909-4EC6-BD2A-407822774F5B}" type="sibTrans" cxnId="{E51319F4-4D11-460A-84B1-57955060B0E9}">
      <dgm:prSet/>
      <dgm:spPr>
        <a:solidFill>
          <a:srgbClr val="006600"/>
        </a:solidFill>
      </dgm:spPr>
      <dgm:t>
        <a:bodyPr/>
        <a:lstStyle/>
        <a:p>
          <a:endParaRPr lang="da-DK"/>
        </a:p>
      </dgm:t>
    </dgm:pt>
    <dgm:pt modelId="{B3B7E9E0-5715-4B35-A3E9-D156F26A5C1E}">
      <dgm:prSet phldrT="[Text]"/>
      <dgm:spPr>
        <a:solidFill>
          <a:srgbClr val="FF3399"/>
        </a:solidFill>
      </dgm:spPr>
      <dgm:t>
        <a:bodyPr/>
        <a:lstStyle/>
        <a:p>
          <a:r>
            <a:rPr lang="da-DK" dirty="0" smtClean="0"/>
            <a:t>Interoperability and flexibility of global standards</a:t>
          </a:r>
          <a:endParaRPr lang="da-DK" dirty="0"/>
        </a:p>
      </dgm:t>
    </dgm:pt>
    <dgm:pt modelId="{EA7B647F-DCD2-44AA-B64C-4593D41DD5BC}" type="parTrans" cxnId="{8E3D1DF6-3D83-4D20-9F9B-0831C86D1311}">
      <dgm:prSet/>
      <dgm:spPr/>
      <dgm:t>
        <a:bodyPr/>
        <a:lstStyle/>
        <a:p>
          <a:endParaRPr lang="da-DK"/>
        </a:p>
      </dgm:t>
    </dgm:pt>
    <dgm:pt modelId="{6860169E-8BC4-4967-A31C-A97A235F6B51}" type="sibTrans" cxnId="{8E3D1DF6-3D83-4D20-9F9B-0831C86D1311}">
      <dgm:prSet/>
      <dgm:spPr>
        <a:solidFill>
          <a:srgbClr val="FF3399"/>
        </a:solidFill>
        <a:ln>
          <a:solidFill>
            <a:srgbClr val="FF3399"/>
          </a:solidFill>
        </a:ln>
      </dgm:spPr>
      <dgm:t>
        <a:bodyPr/>
        <a:lstStyle/>
        <a:p>
          <a:endParaRPr lang="da-DK"/>
        </a:p>
      </dgm:t>
    </dgm:pt>
    <dgm:pt modelId="{E34A88D4-5A3B-4D40-A584-FF96CB02D21C}">
      <dgm:prSet phldrT="[Text]"/>
      <dgm:spPr>
        <a:solidFill>
          <a:srgbClr val="FF3399"/>
        </a:solidFill>
      </dgm:spPr>
      <dgm:t>
        <a:bodyPr/>
        <a:lstStyle/>
        <a:p>
          <a:r>
            <a:rPr lang="da-DK" dirty="0" smtClean="0"/>
            <a:t>GSC</a:t>
          </a:r>
          <a:endParaRPr lang="da-DK" dirty="0"/>
        </a:p>
      </dgm:t>
    </dgm:pt>
    <dgm:pt modelId="{E92AC196-1A74-4717-9030-1FE2C002F452}" type="parTrans" cxnId="{B7AB160A-C2EB-4834-A6A9-9BB3A2B03090}">
      <dgm:prSet/>
      <dgm:spPr/>
      <dgm:t>
        <a:bodyPr/>
        <a:lstStyle/>
        <a:p>
          <a:endParaRPr lang="da-DK"/>
        </a:p>
      </dgm:t>
    </dgm:pt>
    <dgm:pt modelId="{E9AE9CE6-A41E-45AF-BABF-89315DFC9553}" type="sibTrans" cxnId="{B7AB160A-C2EB-4834-A6A9-9BB3A2B03090}">
      <dgm:prSet/>
      <dgm:spPr/>
      <dgm:t>
        <a:bodyPr/>
        <a:lstStyle/>
        <a:p>
          <a:endParaRPr lang="da-DK"/>
        </a:p>
      </dgm:t>
    </dgm:pt>
    <dgm:pt modelId="{52A60A63-FB1A-47C6-895A-42994160DED1}">
      <dgm:prSet phldrT="[Text]"/>
      <dgm:spPr>
        <a:solidFill>
          <a:srgbClr val="FF3399"/>
        </a:solidFill>
      </dgm:spPr>
      <dgm:t>
        <a:bodyPr/>
        <a:lstStyle/>
        <a:p>
          <a:r>
            <a:rPr lang="da-DK" dirty="0" smtClean="0"/>
            <a:t>Global dynamics and requirements of the ICT sector</a:t>
          </a:r>
          <a:endParaRPr lang="da-DK" dirty="0"/>
        </a:p>
      </dgm:t>
    </dgm:pt>
    <dgm:pt modelId="{DE6ED186-EA07-497C-8168-211A2E2F04FE}" type="sibTrans" cxnId="{F51B1A18-9318-4B52-9C93-9B43777D53E1}">
      <dgm:prSet/>
      <dgm:spPr>
        <a:solidFill>
          <a:srgbClr val="FF3399"/>
        </a:solidFill>
        <a:ln>
          <a:solidFill>
            <a:srgbClr val="FF3399"/>
          </a:solidFill>
        </a:ln>
      </dgm:spPr>
      <dgm:t>
        <a:bodyPr/>
        <a:lstStyle/>
        <a:p>
          <a:endParaRPr lang="da-DK"/>
        </a:p>
      </dgm:t>
    </dgm:pt>
    <dgm:pt modelId="{1BE3D587-2122-4C03-A47B-F852C2677A66}" type="parTrans" cxnId="{F51B1A18-9318-4B52-9C93-9B43777D53E1}">
      <dgm:prSet/>
      <dgm:spPr/>
      <dgm:t>
        <a:bodyPr/>
        <a:lstStyle/>
        <a:p>
          <a:endParaRPr lang="da-DK"/>
        </a:p>
      </dgm:t>
    </dgm:pt>
    <dgm:pt modelId="{7E6708C3-5196-4719-9157-844B0263E148}">
      <dgm:prSet phldrT="[Text]"/>
      <dgm:spPr>
        <a:solidFill>
          <a:srgbClr val="FF3399"/>
        </a:solidFill>
      </dgm:spPr>
      <dgm:t>
        <a:bodyPr/>
        <a:lstStyle/>
        <a:p>
          <a:r>
            <a:rPr lang="da-DK" dirty="0" smtClean="0"/>
            <a:t>Support to implementation of global ICT standards</a:t>
          </a:r>
          <a:endParaRPr lang="da-DK" dirty="0"/>
        </a:p>
      </dgm:t>
    </dgm:pt>
    <dgm:pt modelId="{1983167F-3C69-47A7-B6D3-4D25988FB854}" type="sibTrans" cxnId="{FC464786-1221-4716-8803-5A5B46684018}">
      <dgm:prSet/>
      <dgm:spPr>
        <a:solidFill>
          <a:srgbClr val="FF3399"/>
        </a:solidFill>
        <a:ln>
          <a:solidFill>
            <a:srgbClr val="FF3399"/>
          </a:solidFill>
        </a:ln>
      </dgm:spPr>
      <dgm:t>
        <a:bodyPr/>
        <a:lstStyle/>
        <a:p>
          <a:endParaRPr lang="da-DK"/>
        </a:p>
      </dgm:t>
    </dgm:pt>
    <dgm:pt modelId="{BA2EE118-AF62-424B-B98E-84FEF6B35A8B}" type="parTrans" cxnId="{FC464786-1221-4716-8803-5A5B46684018}">
      <dgm:prSet/>
      <dgm:spPr/>
      <dgm:t>
        <a:bodyPr/>
        <a:lstStyle/>
        <a:p>
          <a:endParaRPr lang="da-DK"/>
        </a:p>
      </dgm:t>
    </dgm:pt>
    <dgm:pt modelId="{67D067C6-E898-469A-B1D4-0DD3212FBCE7}" type="pres">
      <dgm:prSet presAssocID="{BD5441B1-A72E-4E98-BED2-7D641EB0996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da-DK"/>
        </a:p>
      </dgm:t>
    </dgm:pt>
    <dgm:pt modelId="{45F8F117-5903-4F8C-A18E-F611AD6E53D2}" type="pres">
      <dgm:prSet presAssocID="{375872F6-B8A2-4A4E-815F-27E30A94AEFB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93FEEB-84DF-4656-900B-FAE7A3CF71CC}" type="pres">
      <dgm:prSet presAssocID="{F2D0856A-8434-4D57-BFDB-A1385017BBA8}" presName="sibTrans" presStyleLbl="sibTrans2D1" presStyleIdx="0" presStyleCnt="8"/>
      <dgm:spPr/>
      <dgm:t>
        <a:bodyPr/>
        <a:lstStyle/>
        <a:p>
          <a:endParaRPr lang="da-DK"/>
        </a:p>
      </dgm:t>
    </dgm:pt>
    <dgm:pt modelId="{BA986FCB-3885-491C-91DC-B0EC307C9DCF}" type="pres">
      <dgm:prSet presAssocID="{5A113675-4DBB-496E-B7DC-58808428FDA1}" presName="middleNode" presStyleCnt="0"/>
      <dgm:spPr/>
    </dgm:pt>
    <dgm:pt modelId="{890A0797-4B07-41E9-B1D6-3E998E429768}" type="pres">
      <dgm:prSet presAssocID="{5A113675-4DBB-496E-B7DC-58808428FDA1}" presName="padding" presStyleLbl="node1" presStyleIdx="0" presStyleCnt="9"/>
      <dgm:spPr/>
    </dgm:pt>
    <dgm:pt modelId="{0A2900A3-FB39-44B2-B600-2F053E551A6C}" type="pres">
      <dgm:prSet presAssocID="{5A113675-4DBB-496E-B7DC-58808428FDA1}" presName="shape" presStyleLbl="node1" presStyleIdx="1" presStyleCnt="9" custScaleX="195352" custScaleY="12865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0F4E65A-0180-49A0-A7F4-52230FE4ED8C}" type="pres">
      <dgm:prSet presAssocID="{4EF36042-B8B1-4E3F-BADF-789532146989}" presName="sibTrans" presStyleLbl="sibTrans2D1" presStyleIdx="1" presStyleCnt="8"/>
      <dgm:spPr/>
      <dgm:t>
        <a:bodyPr/>
        <a:lstStyle/>
        <a:p>
          <a:endParaRPr lang="da-DK"/>
        </a:p>
      </dgm:t>
    </dgm:pt>
    <dgm:pt modelId="{E84C47C0-0F1C-4A08-B92B-243F998BE337}" type="pres">
      <dgm:prSet presAssocID="{7DEE0ECF-8D40-4E52-A4D7-B6BD561AEA2D}" presName="middleNode" presStyleCnt="0"/>
      <dgm:spPr/>
    </dgm:pt>
    <dgm:pt modelId="{13F7EF40-3DCB-4A5F-8541-8671D1DC9F24}" type="pres">
      <dgm:prSet presAssocID="{7DEE0ECF-8D40-4E52-A4D7-B6BD561AEA2D}" presName="padding" presStyleLbl="node1" presStyleIdx="1" presStyleCnt="9"/>
      <dgm:spPr/>
    </dgm:pt>
    <dgm:pt modelId="{00C61877-2ACC-4ABC-8289-96460278EC16}" type="pres">
      <dgm:prSet presAssocID="{7DEE0ECF-8D40-4E52-A4D7-B6BD561AEA2D}" presName="shape" presStyleLbl="node1" presStyleIdx="2" presStyleCnt="9" custScaleX="265698" custScaleY="18993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34CC22D-BE7F-4452-851C-529EC2D558B6}" type="pres">
      <dgm:prSet presAssocID="{6F25C659-8B52-4402-AE2B-D8FD095D7F78}" presName="sibTrans" presStyleLbl="sibTrans2D1" presStyleIdx="2" presStyleCnt="8" custAng="10607708"/>
      <dgm:spPr/>
      <dgm:t>
        <a:bodyPr/>
        <a:lstStyle/>
        <a:p>
          <a:endParaRPr lang="da-DK"/>
        </a:p>
      </dgm:t>
    </dgm:pt>
    <dgm:pt modelId="{D2BC9F50-126D-4571-B2F0-15B04508078A}" type="pres">
      <dgm:prSet presAssocID="{E7E455A1-8025-411D-93B9-B229A2BEF8E9}" presName="middleNode" presStyleCnt="0"/>
      <dgm:spPr/>
    </dgm:pt>
    <dgm:pt modelId="{BEA26D59-3588-4E68-942F-5A1EEB3EFAF4}" type="pres">
      <dgm:prSet presAssocID="{E7E455A1-8025-411D-93B9-B229A2BEF8E9}" presName="padding" presStyleLbl="node1" presStyleIdx="2" presStyleCnt="9"/>
      <dgm:spPr/>
    </dgm:pt>
    <dgm:pt modelId="{F2F0D3A2-5DA8-4958-BCC8-E92B2C321982}" type="pres">
      <dgm:prSet presAssocID="{E7E455A1-8025-411D-93B9-B229A2BEF8E9}" presName="shape" presStyleLbl="node1" presStyleIdx="3" presStyleCnt="9" custScaleX="308157" custScaleY="19588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B11C004-30EB-4CEB-8346-08972674DAD7}" type="pres">
      <dgm:prSet presAssocID="{84BBBA85-8722-4992-AF8E-4F719019B335}" presName="sibTrans" presStyleLbl="sibTrans2D1" presStyleIdx="3" presStyleCnt="8" custAng="10800000"/>
      <dgm:spPr/>
      <dgm:t>
        <a:bodyPr/>
        <a:lstStyle/>
        <a:p>
          <a:endParaRPr lang="da-DK"/>
        </a:p>
      </dgm:t>
    </dgm:pt>
    <dgm:pt modelId="{E5407579-62CD-475B-9FF3-93C1181D50D3}" type="pres">
      <dgm:prSet presAssocID="{8883345C-D63B-48A7-8BDE-E51B019BF694}" presName="middleNode" presStyleCnt="0"/>
      <dgm:spPr/>
    </dgm:pt>
    <dgm:pt modelId="{5023FDA2-F174-4D2C-8A45-AF37AC7E6AC8}" type="pres">
      <dgm:prSet presAssocID="{8883345C-D63B-48A7-8BDE-E51B019BF694}" presName="padding" presStyleLbl="node1" presStyleIdx="3" presStyleCnt="9"/>
      <dgm:spPr/>
    </dgm:pt>
    <dgm:pt modelId="{99537A08-0D58-45AC-B517-104D9834DA83}" type="pres">
      <dgm:prSet presAssocID="{8883345C-D63B-48A7-8BDE-E51B019BF694}" presName="shape" presStyleLbl="node1" presStyleIdx="4" presStyleCnt="9" custScaleX="357620" custScaleY="20056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E2E76F-9585-4E61-96BB-C91516B8BB84}" type="pres">
      <dgm:prSet presAssocID="{2B52BD4B-4909-4EC6-BD2A-407822774F5B}" presName="sibTrans" presStyleLbl="sibTrans2D1" presStyleIdx="4" presStyleCnt="8" custAng="0"/>
      <dgm:spPr/>
      <dgm:t>
        <a:bodyPr/>
        <a:lstStyle/>
        <a:p>
          <a:endParaRPr lang="da-DK"/>
        </a:p>
      </dgm:t>
    </dgm:pt>
    <dgm:pt modelId="{532C2014-12D9-4B06-ABE6-998C93FA4BCE}" type="pres">
      <dgm:prSet presAssocID="{B3B7E9E0-5715-4B35-A3E9-D156F26A5C1E}" presName="middleNode" presStyleCnt="0"/>
      <dgm:spPr/>
    </dgm:pt>
    <dgm:pt modelId="{247A588F-D072-4103-91E8-A57FD5EA1ED7}" type="pres">
      <dgm:prSet presAssocID="{B3B7E9E0-5715-4B35-A3E9-D156F26A5C1E}" presName="padding" presStyleLbl="node1" presStyleIdx="4" presStyleCnt="9"/>
      <dgm:spPr/>
    </dgm:pt>
    <dgm:pt modelId="{7EEACEB1-FD28-41DC-8386-EC0103ABEC98}" type="pres">
      <dgm:prSet presAssocID="{B3B7E9E0-5715-4B35-A3E9-D156F26A5C1E}" presName="shape" presStyleLbl="node1" presStyleIdx="5" presStyleCnt="9" custScaleX="225803" custScaleY="1543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0590A66-00D8-4759-95DB-2E289E9C3924}" type="pres">
      <dgm:prSet presAssocID="{6860169E-8BC4-4967-A31C-A97A235F6B51}" presName="sibTrans" presStyleLbl="sibTrans2D1" presStyleIdx="5" presStyleCnt="8" custAng="10705869" custLinFactX="17330" custLinFactY="200000" custLinFactNeighborX="100000" custLinFactNeighborY="230234"/>
      <dgm:spPr/>
      <dgm:t>
        <a:bodyPr/>
        <a:lstStyle/>
        <a:p>
          <a:endParaRPr lang="da-DK"/>
        </a:p>
      </dgm:t>
    </dgm:pt>
    <dgm:pt modelId="{48A9A34D-AB60-4CBE-B4E1-03FAF48DE425}" type="pres">
      <dgm:prSet presAssocID="{7E6708C3-5196-4719-9157-844B0263E148}" presName="middleNode" presStyleCnt="0"/>
      <dgm:spPr/>
    </dgm:pt>
    <dgm:pt modelId="{C80AF682-2C5F-42C1-B711-6424A5644C1B}" type="pres">
      <dgm:prSet presAssocID="{7E6708C3-5196-4719-9157-844B0263E148}" presName="padding" presStyleLbl="node1" presStyleIdx="5" presStyleCnt="9"/>
      <dgm:spPr/>
    </dgm:pt>
    <dgm:pt modelId="{1C334987-C243-4F71-9021-6926E2427FF6}" type="pres">
      <dgm:prSet presAssocID="{7E6708C3-5196-4719-9157-844B0263E148}" presName="shape" presStyleLbl="node1" presStyleIdx="6" presStyleCnt="9" custScaleX="202740" custScaleY="193699" custLinFactNeighborX="-9164" custLinFactNeighborY="837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E6B9473-599A-4DE3-ABB6-11C9FD3077F0}" type="pres">
      <dgm:prSet presAssocID="{1983167F-3C69-47A7-B6D3-4D25988FB854}" presName="sibTrans" presStyleLbl="sibTrans2D1" presStyleIdx="6" presStyleCnt="8" custAng="2516389" custLinFactX="-300000" custLinFactNeighborX="-345370" custLinFactNeighborY="-62872"/>
      <dgm:spPr/>
      <dgm:t>
        <a:bodyPr/>
        <a:lstStyle/>
        <a:p>
          <a:endParaRPr lang="da-DK"/>
        </a:p>
      </dgm:t>
    </dgm:pt>
    <dgm:pt modelId="{4E19CA43-A1E2-48EB-84FD-5B6C4D4F9A25}" type="pres">
      <dgm:prSet presAssocID="{52A60A63-FB1A-47C6-895A-42994160DED1}" presName="middleNode" presStyleCnt="0"/>
      <dgm:spPr/>
    </dgm:pt>
    <dgm:pt modelId="{AE699497-6B17-4286-8F79-F7C20AAE98D8}" type="pres">
      <dgm:prSet presAssocID="{52A60A63-FB1A-47C6-895A-42994160DED1}" presName="padding" presStyleLbl="node1" presStyleIdx="6" presStyleCnt="9"/>
      <dgm:spPr/>
    </dgm:pt>
    <dgm:pt modelId="{0662C71D-21BA-464A-AE21-00EC137D271F}" type="pres">
      <dgm:prSet presAssocID="{52A60A63-FB1A-47C6-895A-42994160DED1}" presName="shape" presStyleLbl="node1" presStyleIdx="7" presStyleCnt="9" custScaleX="203723" custScaleY="17779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F160933-3DE4-44BE-9054-F1E9FFBB3E21}" type="pres">
      <dgm:prSet presAssocID="{DE6ED186-EA07-497C-8168-211A2E2F04FE}" presName="sibTrans" presStyleLbl="sibTrans2D1" presStyleIdx="7" presStyleCnt="8" custAng="10800000"/>
      <dgm:spPr/>
      <dgm:t>
        <a:bodyPr/>
        <a:lstStyle/>
        <a:p>
          <a:endParaRPr lang="da-DK"/>
        </a:p>
      </dgm:t>
    </dgm:pt>
    <dgm:pt modelId="{62B9618C-0006-4533-BEE1-00961AB00D37}" type="pres">
      <dgm:prSet presAssocID="{E34A88D4-5A3B-4D40-A584-FF96CB02D21C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2EC483E-6842-4E01-9B20-5737167BC8E7}" type="presOf" srcId="{DE6ED186-EA07-497C-8168-211A2E2F04FE}" destId="{EF160933-3DE4-44BE-9054-F1E9FFBB3E21}" srcOrd="0" destOrd="0" presId="urn:microsoft.com/office/officeart/2005/8/layout/bProcess2"/>
    <dgm:cxn modelId="{A50634AE-60CB-4B20-AF6B-CFB46F411AC8}" type="presOf" srcId="{E34A88D4-5A3B-4D40-A584-FF96CB02D21C}" destId="{62B9618C-0006-4533-BEE1-00961AB00D37}" srcOrd="0" destOrd="0" presId="urn:microsoft.com/office/officeart/2005/8/layout/bProcess2"/>
    <dgm:cxn modelId="{E51319F4-4D11-460A-84B1-57955060B0E9}" srcId="{BD5441B1-A72E-4E98-BED2-7D641EB09960}" destId="{8883345C-D63B-48A7-8BDE-E51B019BF694}" srcOrd="4" destOrd="0" parTransId="{3CAC6B3B-605C-4D59-A6FB-4EAD6F2E9112}" sibTransId="{2B52BD4B-4909-4EC6-BD2A-407822774F5B}"/>
    <dgm:cxn modelId="{546E98F6-5FC6-499E-BE01-68272D373DA9}" type="presOf" srcId="{1983167F-3C69-47A7-B6D3-4D25988FB854}" destId="{AE6B9473-599A-4DE3-ABB6-11C9FD3077F0}" srcOrd="0" destOrd="0" presId="urn:microsoft.com/office/officeart/2005/8/layout/bProcess2"/>
    <dgm:cxn modelId="{5474FC5E-9B9A-4D64-A3F1-0979828A3A8F}" type="presOf" srcId="{2B52BD4B-4909-4EC6-BD2A-407822774F5B}" destId="{02E2E76F-9585-4E61-96BB-C91516B8BB84}" srcOrd="0" destOrd="0" presId="urn:microsoft.com/office/officeart/2005/8/layout/bProcess2"/>
    <dgm:cxn modelId="{45C9FCBE-B4D8-4436-836D-A7B429D0057E}" type="presOf" srcId="{E7E455A1-8025-411D-93B9-B229A2BEF8E9}" destId="{F2F0D3A2-5DA8-4958-BCC8-E92B2C321982}" srcOrd="0" destOrd="0" presId="urn:microsoft.com/office/officeart/2005/8/layout/bProcess2"/>
    <dgm:cxn modelId="{E7C3CDE1-02B1-48D5-8113-2F97AD4BEBF7}" srcId="{BD5441B1-A72E-4E98-BED2-7D641EB09960}" destId="{5A113675-4DBB-496E-B7DC-58808428FDA1}" srcOrd="1" destOrd="0" parTransId="{E23D8368-ADA1-4661-85A4-58D43B242668}" sibTransId="{4EF36042-B8B1-4E3F-BADF-789532146989}"/>
    <dgm:cxn modelId="{D3942039-99F3-4D7E-853D-DF2ECF76723B}" type="presOf" srcId="{6F25C659-8B52-4402-AE2B-D8FD095D7F78}" destId="{334CC22D-BE7F-4452-851C-529EC2D558B6}" srcOrd="0" destOrd="0" presId="urn:microsoft.com/office/officeart/2005/8/layout/bProcess2"/>
    <dgm:cxn modelId="{D0A065B1-D010-468F-842D-4C2B4761B696}" type="presOf" srcId="{BD5441B1-A72E-4E98-BED2-7D641EB09960}" destId="{67D067C6-E898-469A-B1D4-0DD3212FBCE7}" srcOrd="0" destOrd="0" presId="urn:microsoft.com/office/officeart/2005/8/layout/bProcess2"/>
    <dgm:cxn modelId="{FC464786-1221-4716-8803-5A5B46684018}" srcId="{BD5441B1-A72E-4E98-BED2-7D641EB09960}" destId="{7E6708C3-5196-4719-9157-844B0263E148}" srcOrd="6" destOrd="0" parTransId="{BA2EE118-AF62-424B-B98E-84FEF6B35A8B}" sibTransId="{1983167F-3C69-47A7-B6D3-4D25988FB854}"/>
    <dgm:cxn modelId="{51F62504-5511-47F1-93A3-8446FDCA8AF2}" type="presOf" srcId="{6860169E-8BC4-4967-A31C-A97A235F6B51}" destId="{30590A66-00D8-4759-95DB-2E289E9C3924}" srcOrd="0" destOrd="0" presId="urn:microsoft.com/office/officeart/2005/8/layout/bProcess2"/>
    <dgm:cxn modelId="{B7AB160A-C2EB-4834-A6A9-9BB3A2B03090}" srcId="{BD5441B1-A72E-4E98-BED2-7D641EB09960}" destId="{E34A88D4-5A3B-4D40-A584-FF96CB02D21C}" srcOrd="8" destOrd="0" parTransId="{E92AC196-1A74-4717-9030-1FE2C002F452}" sibTransId="{E9AE9CE6-A41E-45AF-BABF-89315DFC9553}"/>
    <dgm:cxn modelId="{DEF91172-1B6E-4BA2-9147-80A26023454A}" srcId="{BD5441B1-A72E-4E98-BED2-7D641EB09960}" destId="{7DEE0ECF-8D40-4E52-A4D7-B6BD561AEA2D}" srcOrd="2" destOrd="0" parTransId="{AC6056B3-B047-4DF8-90FA-890BCFB2B45B}" sibTransId="{6F25C659-8B52-4402-AE2B-D8FD095D7F78}"/>
    <dgm:cxn modelId="{371214B9-EA1F-43AD-8616-EAB478B00EBF}" srcId="{BD5441B1-A72E-4E98-BED2-7D641EB09960}" destId="{E7E455A1-8025-411D-93B9-B229A2BEF8E9}" srcOrd="3" destOrd="0" parTransId="{2F2BDB7E-76D4-407F-9C85-31A63439459F}" sibTransId="{84BBBA85-8722-4992-AF8E-4F719019B335}"/>
    <dgm:cxn modelId="{C868E123-09BD-4C87-9F20-52C40B55254A}" type="presOf" srcId="{4EF36042-B8B1-4E3F-BADF-789532146989}" destId="{30F4E65A-0180-49A0-A7F4-52230FE4ED8C}" srcOrd="0" destOrd="0" presId="urn:microsoft.com/office/officeart/2005/8/layout/bProcess2"/>
    <dgm:cxn modelId="{F51B1A18-9318-4B52-9C93-9B43777D53E1}" srcId="{BD5441B1-A72E-4E98-BED2-7D641EB09960}" destId="{52A60A63-FB1A-47C6-895A-42994160DED1}" srcOrd="7" destOrd="0" parTransId="{1BE3D587-2122-4C03-A47B-F852C2677A66}" sibTransId="{DE6ED186-EA07-497C-8168-211A2E2F04FE}"/>
    <dgm:cxn modelId="{E17EA5B1-A54F-41DA-8EB8-5B4EBD094D76}" type="presOf" srcId="{7DEE0ECF-8D40-4E52-A4D7-B6BD561AEA2D}" destId="{00C61877-2ACC-4ABC-8289-96460278EC16}" srcOrd="0" destOrd="0" presId="urn:microsoft.com/office/officeart/2005/8/layout/bProcess2"/>
    <dgm:cxn modelId="{3F6D171D-6074-42AC-8FDF-E4E66D48A2CD}" type="presOf" srcId="{8883345C-D63B-48A7-8BDE-E51B019BF694}" destId="{99537A08-0D58-45AC-B517-104D9834DA83}" srcOrd="0" destOrd="0" presId="urn:microsoft.com/office/officeart/2005/8/layout/bProcess2"/>
    <dgm:cxn modelId="{27375C1B-5C25-4664-A083-0166AC11D1F2}" type="presOf" srcId="{7E6708C3-5196-4719-9157-844B0263E148}" destId="{1C334987-C243-4F71-9021-6926E2427FF6}" srcOrd="0" destOrd="0" presId="urn:microsoft.com/office/officeart/2005/8/layout/bProcess2"/>
    <dgm:cxn modelId="{A6E52330-CC0A-493A-B9EC-8FFC99B9F863}" type="presOf" srcId="{52A60A63-FB1A-47C6-895A-42994160DED1}" destId="{0662C71D-21BA-464A-AE21-00EC137D271F}" srcOrd="0" destOrd="0" presId="urn:microsoft.com/office/officeart/2005/8/layout/bProcess2"/>
    <dgm:cxn modelId="{C3150FD3-3028-4339-939F-12CF7DAB1ED3}" type="presOf" srcId="{F2D0856A-8434-4D57-BFDB-A1385017BBA8}" destId="{6D93FEEB-84DF-4656-900B-FAE7A3CF71CC}" srcOrd="0" destOrd="0" presId="urn:microsoft.com/office/officeart/2005/8/layout/bProcess2"/>
    <dgm:cxn modelId="{6E10DE68-C227-4237-8FBA-E810B3587810}" type="presOf" srcId="{84BBBA85-8722-4992-AF8E-4F719019B335}" destId="{4B11C004-30EB-4CEB-8346-08972674DAD7}" srcOrd="0" destOrd="0" presId="urn:microsoft.com/office/officeart/2005/8/layout/bProcess2"/>
    <dgm:cxn modelId="{9D06CB7E-6D76-4299-A301-8482BC107B43}" type="presOf" srcId="{375872F6-B8A2-4A4E-815F-27E30A94AEFB}" destId="{45F8F117-5903-4F8C-A18E-F611AD6E53D2}" srcOrd="0" destOrd="0" presId="urn:microsoft.com/office/officeart/2005/8/layout/bProcess2"/>
    <dgm:cxn modelId="{8E3D1DF6-3D83-4D20-9F9B-0831C86D1311}" srcId="{BD5441B1-A72E-4E98-BED2-7D641EB09960}" destId="{B3B7E9E0-5715-4B35-A3E9-D156F26A5C1E}" srcOrd="5" destOrd="0" parTransId="{EA7B647F-DCD2-44AA-B64C-4593D41DD5BC}" sibTransId="{6860169E-8BC4-4967-A31C-A97A235F6B51}"/>
    <dgm:cxn modelId="{3767B733-7CFD-4C33-961B-E77B1CB9EEC9}" type="presOf" srcId="{5A113675-4DBB-496E-B7DC-58808428FDA1}" destId="{0A2900A3-FB39-44B2-B600-2F053E551A6C}" srcOrd="0" destOrd="0" presId="urn:microsoft.com/office/officeart/2005/8/layout/bProcess2"/>
    <dgm:cxn modelId="{EFF9B60E-4604-47FA-BACC-30452637ADCF}" type="presOf" srcId="{B3B7E9E0-5715-4B35-A3E9-D156F26A5C1E}" destId="{7EEACEB1-FD28-41DC-8386-EC0103ABEC98}" srcOrd="0" destOrd="0" presId="urn:microsoft.com/office/officeart/2005/8/layout/bProcess2"/>
    <dgm:cxn modelId="{934B64FC-D564-4884-B926-F3F84AEC3A12}" srcId="{BD5441B1-A72E-4E98-BED2-7D641EB09960}" destId="{375872F6-B8A2-4A4E-815F-27E30A94AEFB}" srcOrd="0" destOrd="0" parTransId="{11AE454D-3D80-4548-9018-E3FCF8450807}" sibTransId="{F2D0856A-8434-4D57-BFDB-A1385017BBA8}"/>
    <dgm:cxn modelId="{E57DB778-DE38-4661-A1A0-268F14C44FA8}" type="presParOf" srcId="{67D067C6-E898-469A-B1D4-0DD3212FBCE7}" destId="{45F8F117-5903-4F8C-A18E-F611AD6E53D2}" srcOrd="0" destOrd="0" presId="urn:microsoft.com/office/officeart/2005/8/layout/bProcess2"/>
    <dgm:cxn modelId="{418CD89B-7F0F-448B-B450-36FBDAAFBD6A}" type="presParOf" srcId="{67D067C6-E898-469A-B1D4-0DD3212FBCE7}" destId="{6D93FEEB-84DF-4656-900B-FAE7A3CF71CC}" srcOrd="1" destOrd="0" presId="urn:microsoft.com/office/officeart/2005/8/layout/bProcess2"/>
    <dgm:cxn modelId="{66CD37E4-BE0A-4444-8212-17F1863548F2}" type="presParOf" srcId="{67D067C6-E898-469A-B1D4-0DD3212FBCE7}" destId="{BA986FCB-3885-491C-91DC-B0EC307C9DCF}" srcOrd="2" destOrd="0" presId="urn:microsoft.com/office/officeart/2005/8/layout/bProcess2"/>
    <dgm:cxn modelId="{CC194464-F6EA-49B6-B381-6C78F4CBAEA5}" type="presParOf" srcId="{BA986FCB-3885-491C-91DC-B0EC307C9DCF}" destId="{890A0797-4B07-41E9-B1D6-3E998E429768}" srcOrd="0" destOrd="0" presId="urn:microsoft.com/office/officeart/2005/8/layout/bProcess2"/>
    <dgm:cxn modelId="{04C9C0AE-F89D-4407-9121-7AB6B92FECD8}" type="presParOf" srcId="{BA986FCB-3885-491C-91DC-B0EC307C9DCF}" destId="{0A2900A3-FB39-44B2-B600-2F053E551A6C}" srcOrd="1" destOrd="0" presId="urn:microsoft.com/office/officeart/2005/8/layout/bProcess2"/>
    <dgm:cxn modelId="{D7CE1357-1C64-40CC-B976-9E4CEADD3060}" type="presParOf" srcId="{67D067C6-E898-469A-B1D4-0DD3212FBCE7}" destId="{30F4E65A-0180-49A0-A7F4-52230FE4ED8C}" srcOrd="3" destOrd="0" presId="urn:microsoft.com/office/officeart/2005/8/layout/bProcess2"/>
    <dgm:cxn modelId="{1AC73399-44FC-42D6-BE47-89EF95B03BD7}" type="presParOf" srcId="{67D067C6-E898-469A-B1D4-0DD3212FBCE7}" destId="{E84C47C0-0F1C-4A08-B92B-243F998BE337}" srcOrd="4" destOrd="0" presId="urn:microsoft.com/office/officeart/2005/8/layout/bProcess2"/>
    <dgm:cxn modelId="{9F465797-E899-45FC-9EFD-B5833DF8E5B5}" type="presParOf" srcId="{E84C47C0-0F1C-4A08-B92B-243F998BE337}" destId="{13F7EF40-3DCB-4A5F-8541-8671D1DC9F24}" srcOrd="0" destOrd="0" presId="urn:microsoft.com/office/officeart/2005/8/layout/bProcess2"/>
    <dgm:cxn modelId="{1987C9F7-D876-48D5-86B4-16EDAF149A8B}" type="presParOf" srcId="{E84C47C0-0F1C-4A08-B92B-243F998BE337}" destId="{00C61877-2ACC-4ABC-8289-96460278EC16}" srcOrd="1" destOrd="0" presId="urn:microsoft.com/office/officeart/2005/8/layout/bProcess2"/>
    <dgm:cxn modelId="{8F5DBF2E-8CA7-4281-854F-4A0756B214D5}" type="presParOf" srcId="{67D067C6-E898-469A-B1D4-0DD3212FBCE7}" destId="{334CC22D-BE7F-4452-851C-529EC2D558B6}" srcOrd="5" destOrd="0" presId="urn:microsoft.com/office/officeart/2005/8/layout/bProcess2"/>
    <dgm:cxn modelId="{AC52CF56-FD1B-4F99-A786-6553B9DD0AAC}" type="presParOf" srcId="{67D067C6-E898-469A-B1D4-0DD3212FBCE7}" destId="{D2BC9F50-126D-4571-B2F0-15B04508078A}" srcOrd="6" destOrd="0" presId="urn:microsoft.com/office/officeart/2005/8/layout/bProcess2"/>
    <dgm:cxn modelId="{FE6D9028-93A8-4EDF-A749-7D13A8546ADF}" type="presParOf" srcId="{D2BC9F50-126D-4571-B2F0-15B04508078A}" destId="{BEA26D59-3588-4E68-942F-5A1EEB3EFAF4}" srcOrd="0" destOrd="0" presId="urn:microsoft.com/office/officeart/2005/8/layout/bProcess2"/>
    <dgm:cxn modelId="{DF482186-FF65-402C-8283-3ACFA1FDCBD8}" type="presParOf" srcId="{D2BC9F50-126D-4571-B2F0-15B04508078A}" destId="{F2F0D3A2-5DA8-4958-BCC8-E92B2C321982}" srcOrd="1" destOrd="0" presId="urn:microsoft.com/office/officeart/2005/8/layout/bProcess2"/>
    <dgm:cxn modelId="{B2AD16AF-0C13-422A-9108-E90043CC8B3F}" type="presParOf" srcId="{67D067C6-E898-469A-B1D4-0DD3212FBCE7}" destId="{4B11C004-30EB-4CEB-8346-08972674DAD7}" srcOrd="7" destOrd="0" presId="urn:microsoft.com/office/officeart/2005/8/layout/bProcess2"/>
    <dgm:cxn modelId="{B729A6BF-E979-472E-AC74-8442594077BA}" type="presParOf" srcId="{67D067C6-E898-469A-B1D4-0DD3212FBCE7}" destId="{E5407579-62CD-475B-9FF3-93C1181D50D3}" srcOrd="8" destOrd="0" presId="urn:microsoft.com/office/officeart/2005/8/layout/bProcess2"/>
    <dgm:cxn modelId="{41A48629-6D75-49E6-B37E-C076860B2FA4}" type="presParOf" srcId="{E5407579-62CD-475B-9FF3-93C1181D50D3}" destId="{5023FDA2-F174-4D2C-8A45-AF37AC7E6AC8}" srcOrd="0" destOrd="0" presId="urn:microsoft.com/office/officeart/2005/8/layout/bProcess2"/>
    <dgm:cxn modelId="{71478071-39E9-45E1-BECB-F5CA82286621}" type="presParOf" srcId="{E5407579-62CD-475B-9FF3-93C1181D50D3}" destId="{99537A08-0D58-45AC-B517-104D9834DA83}" srcOrd="1" destOrd="0" presId="urn:microsoft.com/office/officeart/2005/8/layout/bProcess2"/>
    <dgm:cxn modelId="{61E9E223-758E-4252-AEDC-DEFE832808F1}" type="presParOf" srcId="{67D067C6-E898-469A-B1D4-0DD3212FBCE7}" destId="{02E2E76F-9585-4E61-96BB-C91516B8BB84}" srcOrd="9" destOrd="0" presId="urn:microsoft.com/office/officeart/2005/8/layout/bProcess2"/>
    <dgm:cxn modelId="{107391EF-0D5E-4319-A694-3CB1257ED92F}" type="presParOf" srcId="{67D067C6-E898-469A-B1D4-0DD3212FBCE7}" destId="{532C2014-12D9-4B06-ABE6-998C93FA4BCE}" srcOrd="10" destOrd="0" presId="urn:microsoft.com/office/officeart/2005/8/layout/bProcess2"/>
    <dgm:cxn modelId="{A1DC759C-A5F3-4411-827C-9456CFDD2D5D}" type="presParOf" srcId="{532C2014-12D9-4B06-ABE6-998C93FA4BCE}" destId="{247A588F-D072-4103-91E8-A57FD5EA1ED7}" srcOrd="0" destOrd="0" presId="urn:microsoft.com/office/officeart/2005/8/layout/bProcess2"/>
    <dgm:cxn modelId="{36DCCD10-323E-4F07-B2E5-C905514EE8FD}" type="presParOf" srcId="{532C2014-12D9-4B06-ABE6-998C93FA4BCE}" destId="{7EEACEB1-FD28-41DC-8386-EC0103ABEC98}" srcOrd="1" destOrd="0" presId="urn:microsoft.com/office/officeart/2005/8/layout/bProcess2"/>
    <dgm:cxn modelId="{4BCA0C18-0ACF-4CA7-98B1-6D2A722742BE}" type="presParOf" srcId="{67D067C6-E898-469A-B1D4-0DD3212FBCE7}" destId="{30590A66-00D8-4759-95DB-2E289E9C3924}" srcOrd="11" destOrd="0" presId="urn:microsoft.com/office/officeart/2005/8/layout/bProcess2"/>
    <dgm:cxn modelId="{F77BCBC7-6107-4029-A418-31FB151C7452}" type="presParOf" srcId="{67D067C6-E898-469A-B1D4-0DD3212FBCE7}" destId="{48A9A34D-AB60-4CBE-B4E1-03FAF48DE425}" srcOrd="12" destOrd="0" presId="urn:microsoft.com/office/officeart/2005/8/layout/bProcess2"/>
    <dgm:cxn modelId="{CE9D4D4D-73B7-4B71-A573-FCEF2827603A}" type="presParOf" srcId="{48A9A34D-AB60-4CBE-B4E1-03FAF48DE425}" destId="{C80AF682-2C5F-42C1-B711-6424A5644C1B}" srcOrd="0" destOrd="0" presId="urn:microsoft.com/office/officeart/2005/8/layout/bProcess2"/>
    <dgm:cxn modelId="{8E8422A4-EFBC-446F-88D6-EA29BBE688CE}" type="presParOf" srcId="{48A9A34D-AB60-4CBE-B4E1-03FAF48DE425}" destId="{1C334987-C243-4F71-9021-6926E2427FF6}" srcOrd="1" destOrd="0" presId="urn:microsoft.com/office/officeart/2005/8/layout/bProcess2"/>
    <dgm:cxn modelId="{EA514672-21C1-4095-87BA-77F52009549E}" type="presParOf" srcId="{67D067C6-E898-469A-B1D4-0DD3212FBCE7}" destId="{AE6B9473-599A-4DE3-ABB6-11C9FD3077F0}" srcOrd="13" destOrd="0" presId="urn:microsoft.com/office/officeart/2005/8/layout/bProcess2"/>
    <dgm:cxn modelId="{66D51D9E-CCA3-4178-A3C6-E8642F5116CE}" type="presParOf" srcId="{67D067C6-E898-469A-B1D4-0DD3212FBCE7}" destId="{4E19CA43-A1E2-48EB-84FD-5B6C4D4F9A25}" srcOrd="14" destOrd="0" presId="urn:microsoft.com/office/officeart/2005/8/layout/bProcess2"/>
    <dgm:cxn modelId="{718D296A-9767-4C17-9591-7FF22FF0F3C3}" type="presParOf" srcId="{4E19CA43-A1E2-48EB-84FD-5B6C4D4F9A25}" destId="{AE699497-6B17-4286-8F79-F7C20AAE98D8}" srcOrd="0" destOrd="0" presId="urn:microsoft.com/office/officeart/2005/8/layout/bProcess2"/>
    <dgm:cxn modelId="{5E8609C7-879D-4914-82FA-E1D6ED98BD46}" type="presParOf" srcId="{4E19CA43-A1E2-48EB-84FD-5B6C4D4F9A25}" destId="{0662C71D-21BA-464A-AE21-00EC137D271F}" srcOrd="1" destOrd="0" presId="urn:microsoft.com/office/officeart/2005/8/layout/bProcess2"/>
    <dgm:cxn modelId="{84F37E80-4B51-4580-BC93-1FE06CFFE514}" type="presParOf" srcId="{67D067C6-E898-469A-B1D4-0DD3212FBCE7}" destId="{EF160933-3DE4-44BE-9054-F1E9FFBB3E21}" srcOrd="15" destOrd="0" presId="urn:microsoft.com/office/officeart/2005/8/layout/bProcess2"/>
    <dgm:cxn modelId="{6A00E670-3CA6-4A52-A6CA-1AF4D3243459}" type="presParOf" srcId="{67D067C6-E898-469A-B1D4-0DD3212FBCE7}" destId="{62B9618C-0006-4533-BEE1-00961AB00D37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950472-A4B1-49D1-A226-A1816D926F7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ED9FF7F-FF26-4220-AA2F-529DD17B8157}">
      <dgm:prSet phldrT="[Text]"/>
      <dgm:spPr>
        <a:solidFill>
          <a:srgbClr val="FF6600">
            <a:alpha val="90000"/>
          </a:srgb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Openness</a:t>
          </a:r>
          <a:endParaRPr lang="da-DK" dirty="0">
            <a:solidFill>
              <a:schemeClr val="bg1"/>
            </a:solidFill>
          </a:endParaRPr>
        </a:p>
      </dgm:t>
    </dgm:pt>
    <dgm:pt modelId="{D70DAD47-145B-471E-B1BF-DBB4E8C4F70D}" type="parTrans" cxnId="{1C011CF5-E56D-461A-B34D-5F34A8202AF7}">
      <dgm:prSet/>
      <dgm:spPr/>
      <dgm:t>
        <a:bodyPr/>
        <a:lstStyle/>
        <a:p>
          <a:endParaRPr lang="da-DK"/>
        </a:p>
      </dgm:t>
    </dgm:pt>
    <dgm:pt modelId="{C02DCAFE-16CE-467D-8CA7-DC720B1B1CD5}" type="sibTrans" cxnId="{1C011CF5-E56D-461A-B34D-5F34A8202AF7}">
      <dgm:prSet/>
      <dgm:spPr/>
      <dgm:t>
        <a:bodyPr/>
        <a:lstStyle/>
        <a:p>
          <a:endParaRPr lang="da-DK"/>
        </a:p>
      </dgm:t>
    </dgm:pt>
    <dgm:pt modelId="{20C37182-D2F9-4D3F-9B3E-2979904BE3B2}">
      <dgm:prSet phldrT="[Text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Consensus</a:t>
          </a:r>
          <a:endParaRPr lang="da-DK" dirty="0">
            <a:solidFill>
              <a:schemeClr val="bg1"/>
            </a:solidFill>
          </a:endParaRPr>
        </a:p>
      </dgm:t>
    </dgm:pt>
    <dgm:pt modelId="{FE45CB73-1614-4309-BDD9-3A3CB8EDE890}" type="parTrans" cxnId="{D5219AD8-F407-4B17-816C-65B8E10D0B8C}">
      <dgm:prSet/>
      <dgm:spPr/>
      <dgm:t>
        <a:bodyPr/>
        <a:lstStyle/>
        <a:p>
          <a:endParaRPr lang="da-DK"/>
        </a:p>
      </dgm:t>
    </dgm:pt>
    <dgm:pt modelId="{C2874B01-64D8-43BF-A7E3-58C9890BCED0}" type="sibTrans" cxnId="{D5219AD8-F407-4B17-816C-65B8E10D0B8C}">
      <dgm:prSet/>
      <dgm:spPr/>
      <dgm:t>
        <a:bodyPr/>
        <a:lstStyle/>
        <a:p>
          <a:endParaRPr lang="da-DK"/>
        </a:p>
      </dgm:t>
    </dgm:pt>
    <dgm:pt modelId="{3370567B-2FF8-40FE-AA55-B20C425BC565}">
      <dgm:prSet phldrT="[Text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Balance</a:t>
          </a:r>
          <a:endParaRPr lang="da-DK" dirty="0">
            <a:solidFill>
              <a:schemeClr val="bg1"/>
            </a:solidFill>
          </a:endParaRPr>
        </a:p>
      </dgm:t>
    </dgm:pt>
    <dgm:pt modelId="{3E9816AF-AE65-4C42-9E41-3F5D829BACB4}" type="parTrans" cxnId="{E4EBCC28-ECA6-4FEA-840D-B32C7B149ADE}">
      <dgm:prSet/>
      <dgm:spPr/>
      <dgm:t>
        <a:bodyPr/>
        <a:lstStyle/>
        <a:p>
          <a:endParaRPr lang="da-DK"/>
        </a:p>
      </dgm:t>
    </dgm:pt>
    <dgm:pt modelId="{7BA69828-B91C-4106-9324-EFADADA09D1B}" type="sibTrans" cxnId="{E4EBCC28-ECA6-4FEA-840D-B32C7B149ADE}">
      <dgm:prSet/>
      <dgm:spPr/>
      <dgm:t>
        <a:bodyPr/>
        <a:lstStyle/>
        <a:p>
          <a:endParaRPr lang="da-DK"/>
        </a:p>
      </dgm:t>
    </dgm:pt>
    <dgm:pt modelId="{8FAE9374-276B-4901-B345-7E79F8F5A987}" type="pres">
      <dgm:prSet presAssocID="{19950472-A4B1-49D1-A226-A1816D926F7C}" presName="compositeShape" presStyleCnt="0">
        <dgm:presLayoutVars>
          <dgm:dir/>
          <dgm:resizeHandles/>
        </dgm:presLayoutVars>
      </dgm:prSet>
      <dgm:spPr/>
    </dgm:pt>
    <dgm:pt modelId="{AA2FD50C-05FC-4FE9-B621-B38298199410}" type="pres">
      <dgm:prSet presAssocID="{19950472-A4B1-49D1-A226-A1816D926F7C}" presName="pyramid" presStyleLbl="node1" presStyleIdx="0" presStyleCnt="1" custScaleX="104410" custLinFactNeighborX="-302" custLinFactNeighborY="-4110"/>
      <dgm:spPr>
        <a:solidFill>
          <a:srgbClr val="006600"/>
        </a:solidFill>
      </dgm:spPr>
    </dgm:pt>
    <dgm:pt modelId="{923CF2A5-1BB3-4A51-82F2-504574289D23}" type="pres">
      <dgm:prSet presAssocID="{19950472-A4B1-49D1-A226-A1816D926F7C}" presName="theList" presStyleCnt="0"/>
      <dgm:spPr/>
    </dgm:pt>
    <dgm:pt modelId="{B50F0B3C-597E-49C1-955A-CEBE476854D7}" type="pres">
      <dgm:prSet presAssocID="{9ED9FF7F-FF26-4220-AA2F-529DD17B815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7D34C0B-9851-4B4D-BC71-05A07F3DC449}" type="pres">
      <dgm:prSet presAssocID="{9ED9FF7F-FF26-4220-AA2F-529DD17B8157}" presName="aSpace" presStyleCnt="0"/>
      <dgm:spPr/>
    </dgm:pt>
    <dgm:pt modelId="{4EA11AC3-DB0C-4996-906D-2AD085E0D512}" type="pres">
      <dgm:prSet presAssocID="{20C37182-D2F9-4D3F-9B3E-2979904BE3B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F6B801-425D-4100-AE07-2D4868296B69}" type="pres">
      <dgm:prSet presAssocID="{20C37182-D2F9-4D3F-9B3E-2979904BE3B2}" presName="aSpace" presStyleCnt="0"/>
      <dgm:spPr/>
    </dgm:pt>
    <dgm:pt modelId="{5B7A3C10-32F8-4280-9854-1B98DD0B8667}" type="pres">
      <dgm:prSet presAssocID="{3370567B-2FF8-40FE-AA55-B20C425BC56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E477126-49FF-4D58-9301-115AA27DCD27}" type="pres">
      <dgm:prSet presAssocID="{3370567B-2FF8-40FE-AA55-B20C425BC565}" presName="aSpace" presStyleCnt="0"/>
      <dgm:spPr/>
    </dgm:pt>
  </dgm:ptLst>
  <dgm:cxnLst>
    <dgm:cxn modelId="{3D05692D-D60B-4C52-AAC2-254BF59D0D84}" type="presOf" srcId="{19950472-A4B1-49D1-A226-A1816D926F7C}" destId="{8FAE9374-276B-4901-B345-7E79F8F5A987}" srcOrd="0" destOrd="0" presId="urn:microsoft.com/office/officeart/2005/8/layout/pyramid2"/>
    <dgm:cxn modelId="{ACD13EC4-A272-4AB6-B584-067C5D4EAF07}" type="presOf" srcId="{9ED9FF7F-FF26-4220-AA2F-529DD17B8157}" destId="{B50F0B3C-597E-49C1-955A-CEBE476854D7}" srcOrd="0" destOrd="0" presId="urn:microsoft.com/office/officeart/2005/8/layout/pyramid2"/>
    <dgm:cxn modelId="{6748ADB2-0254-4F82-9DDA-7EF9778E8140}" type="presOf" srcId="{20C37182-D2F9-4D3F-9B3E-2979904BE3B2}" destId="{4EA11AC3-DB0C-4996-906D-2AD085E0D512}" srcOrd="0" destOrd="0" presId="urn:microsoft.com/office/officeart/2005/8/layout/pyramid2"/>
    <dgm:cxn modelId="{D5219AD8-F407-4B17-816C-65B8E10D0B8C}" srcId="{19950472-A4B1-49D1-A226-A1816D926F7C}" destId="{20C37182-D2F9-4D3F-9B3E-2979904BE3B2}" srcOrd="1" destOrd="0" parTransId="{FE45CB73-1614-4309-BDD9-3A3CB8EDE890}" sibTransId="{C2874B01-64D8-43BF-A7E3-58C9890BCED0}"/>
    <dgm:cxn modelId="{1C011CF5-E56D-461A-B34D-5F34A8202AF7}" srcId="{19950472-A4B1-49D1-A226-A1816D926F7C}" destId="{9ED9FF7F-FF26-4220-AA2F-529DD17B8157}" srcOrd="0" destOrd="0" parTransId="{D70DAD47-145B-471E-B1BF-DBB4E8C4F70D}" sibTransId="{C02DCAFE-16CE-467D-8CA7-DC720B1B1CD5}"/>
    <dgm:cxn modelId="{4373DAB1-984F-4EAB-ACB1-56492A14E374}" type="presOf" srcId="{3370567B-2FF8-40FE-AA55-B20C425BC565}" destId="{5B7A3C10-32F8-4280-9854-1B98DD0B8667}" srcOrd="0" destOrd="0" presId="urn:microsoft.com/office/officeart/2005/8/layout/pyramid2"/>
    <dgm:cxn modelId="{E4EBCC28-ECA6-4FEA-840D-B32C7B149ADE}" srcId="{19950472-A4B1-49D1-A226-A1816D926F7C}" destId="{3370567B-2FF8-40FE-AA55-B20C425BC565}" srcOrd="2" destOrd="0" parTransId="{3E9816AF-AE65-4C42-9E41-3F5D829BACB4}" sibTransId="{7BA69828-B91C-4106-9324-EFADADA09D1B}"/>
    <dgm:cxn modelId="{26E40C0C-B0BF-4CE5-9AA8-63E028E03C49}" type="presParOf" srcId="{8FAE9374-276B-4901-B345-7E79F8F5A987}" destId="{AA2FD50C-05FC-4FE9-B621-B38298199410}" srcOrd="0" destOrd="0" presId="urn:microsoft.com/office/officeart/2005/8/layout/pyramid2"/>
    <dgm:cxn modelId="{07601715-490D-4D00-8FAF-B1FF62ECF54C}" type="presParOf" srcId="{8FAE9374-276B-4901-B345-7E79F8F5A987}" destId="{923CF2A5-1BB3-4A51-82F2-504574289D23}" srcOrd="1" destOrd="0" presId="urn:microsoft.com/office/officeart/2005/8/layout/pyramid2"/>
    <dgm:cxn modelId="{A9B5F4F9-9BCF-4832-BC01-7A602247B6BD}" type="presParOf" srcId="{923CF2A5-1BB3-4A51-82F2-504574289D23}" destId="{B50F0B3C-597E-49C1-955A-CEBE476854D7}" srcOrd="0" destOrd="0" presId="urn:microsoft.com/office/officeart/2005/8/layout/pyramid2"/>
    <dgm:cxn modelId="{0FFC8042-7654-47AF-88F1-6ADBE58BB0D4}" type="presParOf" srcId="{923CF2A5-1BB3-4A51-82F2-504574289D23}" destId="{27D34C0B-9851-4B4D-BC71-05A07F3DC449}" srcOrd="1" destOrd="0" presId="urn:microsoft.com/office/officeart/2005/8/layout/pyramid2"/>
    <dgm:cxn modelId="{2C1FAF50-FAEB-4844-898E-B0A599E4B11E}" type="presParOf" srcId="{923CF2A5-1BB3-4A51-82F2-504574289D23}" destId="{4EA11AC3-DB0C-4996-906D-2AD085E0D512}" srcOrd="2" destOrd="0" presId="urn:microsoft.com/office/officeart/2005/8/layout/pyramid2"/>
    <dgm:cxn modelId="{5D12693B-E1CC-41FF-AEB9-4518176B85B7}" type="presParOf" srcId="{923CF2A5-1BB3-4A51-82F2-504574289D23}" destId="{BEF6B801-425D-4100-AE07-2D4868296B69}" srcOrd="3" destOrd="0" presId="urn:microsoft.com/office/officeart/2005/8/layout/pyramid2"/>
    <dgm:cxn modelId="{DED37F8D-CEE6-43B1-AEC5-FA7EB924353D}" type="presParOf" srcId="{923CF2A5-1BB3-4A51-82F2-504574289D23}" destId="{5B7A3C10-32F8-4280-9854-1B98DD0B8667}" srcOrd="4" destOrd="0" presId="urn:microsoft.com/office/officeart/2005/8/layout/pyramid2"/>
    <dgm:cxn modelId="{D6513BFB-60E3-406F-BA9A-65A259DB0671}" type="presParOf" srcId="{923CF2A5-1BB3-4A51-82F2-504574289D23}" destId="{FE477126-49FF-4D58-9301-115AA27DCD2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33B38-194F-402F-89AC-29F3D99AD1B9}">
      <dsp:nvSpPr>
        <dsp:cNvPr id="0" name=""/>
        <dsp:cNvSpPr/>
      </dsp:nvSpPr>
      <dsp:spPr>
        <a:xfrm>
          <a:off x="2996071" y="228"/>
          <a:ext cx="4494106" cy="891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Chair: Debasis Bandopadhyay,TCS </a:t>
          </a:r>
          <a:endParaRPr lang="da-DK" sz="1800" kern="1200" dirty="0"/>
        </a:p>
      </dsp:txBody>
      <dsp:txXfrm>
        <a:off x="2996071" y="228"/>
        <a:ext cx="4494106" cy="891309"/>
      </dsp:txXfrm>
    </dsp:sp>
    <dsp:sp modelId="{0A2B530A-C373-4421-A877-11DB575BEDF6}">
      <dsp:nvSpPr>
        <dsp:cNvPr id="0" name=""/>
        <dsp:cNvSpPr/>
      </dsp:nvSpPr>
      <dsp:spPr>
        <a:xfrm>
          <a:off x="0" y="0"/>
          <a:ext cx="2996071" cy="891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>
              <a:solidFill>
                <a:srgbClr val="FF0000"/>
              </a:solidFill>
            </a:rPr>
            <a:t>Internet of Things (IoT)</a:t>
          </a:r>
          <a:endParaRPr lang="da-DK" sz="2600" kern="1200" dirty="0">
            <a:solidFill>
              <a:srgbClr val="FF0000"/>
            </a:solidFill>
          </a:endParaRPr>
        </a:p>
      </dsp:txBody>
      <dsp:txXfrm>
        <a:off x="0" y="0"/>
        <a:ext cx="2996071" cy="891309"/>
      </dsp:txXfrm>
    </dsp:sp>
    <dsp:sp modelId="{8E1CE4A2-1789-4AA0-AE99-7BC4A6449FFE}">
      <dsp:nvSpPr>
        <dsp:cNvPr id="0" name=""/>
        <dsp:cNvSpPr/>
      </dsp:nvSpPr>
      <dsp:spPr>
        <a:xfrm>
          <a:off x="2996071" y="980669"/>
          <a:ext cx="4494106" cy="891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Chair: Parag Pruthi, NIKSUN</a:t>
          </a:r>
          <a:endParaRPr lang="da-DK" sz="1800" kern="1200" dirty="0"/>
        </a:p>
      </dsp:txBody>
      <dsp:txXfrm>
        <a:off x="2996071" y="980669"/>
        <a:ext cx="4494106" cy="891309"/>
      </dsp:txXfrm>
    </dsp:sp>
    <dsp:sp modelId="{2CD261D8-D223-4819-A14D-595E1EF6C5CD}">
      <dsp:nvSpPr>
        <dsp:cNvPr id="0" name=""/>
        <dsp:cNvSpPr/>
      </dsp:nvSpPr>
      <dsp:spPr>
        <a:xfrm>
          <a:off x="0" y="936104"/>
          <a:ext cx="2996071" cy="891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>
              <a:solidFill>
                <a:srgbClr val="FF0000"/>
              </a:solidFill>
            </a:rPr>
            <a:t>Service-Oriented Networks (SeON)</a:t>
          </a:r>
          <a:endParaRPr lang="da-DK" sz="2600" kern="1200" dirty="0">
            <a:solidFill>
              <a:srgbClr val="FF0000"/>
            </a:solidFill>
          </a:endParaRPr>
        </a:p>
      </dsp:txBody>
      <dsp:txXfrm>
        <a:off x="0" y="936104"/>
        <a:ext cx="2996071" cy="891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33B38-194F-402F-89AC-29F3D99AD1B9}">
      <dsp:nvSpPr>
        <dsp:cNvPr id="0" name=""/>
        <dsp:cNvSpPr/>
      </dsp:nvSpPr>
      <dsp:spPr>
        <a:xfrm>
          <a:off x="2996264" y="4447"/>
          <a:ext cx="4488911" cy="784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Chair: Anand Prasad: NEC</a:t>
          </a:r>
          <a:endParaRPr lang="da-DK" sz="1800" kern="1200" dirty="0"/>
        </a:p>
      </dsp:txBody>
      <dsp:txXfrm>
        <a:off x="2996264" y="4447"/>
        <a:ext cx="4488911" cy="784423"/>
      </dsp:txXfrm>
    </dsp:sp>
    <dsp:sp modelId="{0A2B530A-C373-4421-A877-11DB575BEDF6}">
      <dsp:nvSpPr>
        <dsp:cNvPr id="0" name=""/>
        <dsp:cNvSpPr/>
      </dsp:nvSpPr>
      <dsp:spPr>
        <a:xfrm>
          <a:off x="3656" y="72280"/>
          <a:ext cx="2992607" cy="791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0000"/>
              </a:solidFill>
            </a:rPr>
            <a:t>Green ICT</a:t>
          </a:r>
          <a:endParaRPr lang="da-DK" sz="2800" kern="1200" dirty="0">
            <a:solidFill>
              <a:srgbClr val="FF0000"/>
            </a:solidFill>
          </a:endParaRPr>
        </a:p>
      </dsp:txBody>
      <dsp:txXfrm>
        <a:off x="3656" y="72280"/>
        <a:ext cx="2992607" cy="791631"/>
      </dsp:txXfrm>
    </dsp:sp>
    <dsp:sp modelId="{8E1CE4A2-1789-4AA0-AE99-7BC4A6449FFE}">
      <dsp:nvSpPr>
        <dsp:cNvPr id="0" name=""/>
        <dsp:cNvSpPr/>
      </dsp:nvSpPr>
      <dsp:spPr>
        <a:xfrm>
          <a:off x="2995532" y="870917"/>
          <a:ext cx="4493299" cy="784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Chair: Krishna Sirohi,VNL</a:t>
          </a:r>
          <a:endParaRPr lang="da-DK" sz="1800" kern="1200" dirty="0"/>
        </a:p>
      </dsp:txBody>
      <dsp:txXfrm>
        <a:off x="2995532" y="870917"/>
        <a:ext cx="4493299" cy="784423"/>
      </dsp:txXfrm>
    </dsp:sp>
    <dsp:sp modelId="{2CD261D8-D223-4819-A14D-595E1EF6C5CD}">
      <dsp:nvSpPr>
        <dsp:cNvPr id="0" name=""/>
        <dsp:cNvSpPr/>
      </dsp:nvSpPr>
      <dsp:spPr>
        <a:xfrm>
          <a:off x="0" y="870917"/>
          <a:ext cx="2995532" cy="784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0000"/>
              </a:solidFill>
            </a:rPr>
            <a:t>Future Radio Network (FRN)</a:t>
          </a:r>
          <a:endParaRPr lang="da-DK" sz="2800" kern="1200" dirty="0">
            <a:solidFill>
              <a:srgbClr val="FF0000"/>
            </a:solidFill>
          </a:endParaRPr>
        </a:p>
      </dsp:txBody>
      <dsp:txXfrm>
        <a:off x="0" y="870917"/>
        <a:ext cx="2995532" cy="7844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33B38-194F-402F-89AC-29F3D99AD1B9}">
      <dsp:nvSpPr>
        <dsp:cNvPr id="0" name=""/>
        <dsp:cNvSpPr/>
      </dsp:nvSpPr>
      <dsp:spPr>
        <a:xfrm>
          <a:off x="3025343" y="54043"/>
          <a:ext cx="4532477" cy="6194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Chair: Pawan Garg, Former Advisor, Government of India</a:t>
          </a:r>
          <a:endParaRPr lang="da-DK" sz="1800" kern="1200" dirty="0"/>
        </a:p>
      </dsp:txBody>
      <dsp:txXfrm>
        <a:off x="3025343" y="54043"/>
        <a:ext cx="4532477" cy="619451"/>
      </dsp:txXfrm>
    </dsp:sp>
    <dsp:sp modelId="{0A2B530A-C373-4421-A877-11DB575BEDF6}">
      <dsp:nvSpPr>
        <dsp:cNvPr id="0" name=""/>
        <dsp:cNvSpPr/>
      </dsp:nvSpPr>
      <dsp:spPr>
        <a:xfrm>
          <a:off x="20" y="2"/>
          <a:ext cx="3021651" cy="72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0000"/>
              </a:solidFill>
            </a:rPr>
            <a:t>Spectrum</a:t>
          </a:r>
          <a:endParaRPr lang="da-DK" sz="2800" kern="1200" dirty="0">
            <a:solidFill>
              <a:srgbClr val="FF0000"/>
            </a:solidFill>
          </a:endParaRPr>
        </a:p>
      </dsp:txBody>
      <dsp:txXfrm>
        <a:off x="20" y="2"/>
        <a:ext cx="3021651" cy="726926"/>
      </dsp:txXfrm>
    </dsp:sp>
    <dsp:sp modelId="{8E1CE4A2-1789-4AA0-AE99-7BC4A6449FFE}">
      <dsp:nvSpPr>
        <dsp:cNvPr id="0" name=""/>
        <dsp:cNvSpPr/>
      </dsp:nvSpPr>
      <dsp:spPr>
        <a:xfrm>
          <a:off x="3029035" y="910113"/>
          <a:ext cx="4532477" cy="6194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kern="1200" dirty="0" smtClean="0"/>
            <a:t>Chair: Debu Nayak, HUAWEI</a:t>
          </a:r>
          <a:endParaRPr lang="da-DK" sz="1800" kern="1200" dirty="0"/>
        </a:p>
      </dsp:txBody>
      <dsp:txXfrm>
        <a:off x="3029035" y="910113"/>
        <a:ext cx="4532477" cy="619451"/>
      </dsp:txXfrm>
    </dsp:sp>
    <dsp:sp modelId="{2CD261D8-D223-4819-A14D-595E1EF6C5CD}">
      <dsp:nvSpPr>
        <dsp:cNvPr id="0" name=""/>
        <dsp:cNvSpPr/>
      </dsp:nvSpPr>
      <dsp:spPr>
        <a:xfrm>
          <a:off x="20" y="720078"/>
          <a:ext cx="3021651" cy="866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0000"/>
              </a:solidFill>
            </a:rPr>
            <a:t>Special Interest Group (SIG)</a:t>
          </a:r>
          <a:endParaRPr lang="da-DK" sz="2800" kern="1200" dirty="0">
            <a:solidFill>
              <a:srgbClr val="FF0000"/>
            </a:solidFill>
          </a:endParaRPr>
        </a:p>
      </dsp:txBody>
      <dsp:txXfrm>
        <a:off x="20" y="720078"/>
        <a:ext cx="3021651" cy="8666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CDCEB-D817-4561-B048-91FDEB7C5BEF}">
      <dsp:nvSpPr>
        <dsp:cNvPr id="0" name=""/>
        <dsp:cNvSpPr/>
      </dsp:nvSpPr>
      <dsp:spPr>
        <a:xfrm>
          <a:off x="4288" y="0"/>
          <a:ext cx="4125481" cy="4696296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Drive innovation and competitiveness  in India by adapting global ICT standardization policy to Indian market and policy developments and vice versa;</a:t>
          </a:r>
          <a:endParaRPr lang="da-DK" sz="1600" b="1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600" b="1" kern="1200" dirty="0"/>
        </a:p>
      </dsp:txBody>
      <dsp:txXfrm>
        <a:off x="4288" y="0"/>
        <a:ext cx="4125481" cy="1408888"/>
      </dsp:txXfrm>
    </dsp:sp>
    <dsp:sp modelId="{6482925B-BCB0-484A-B7E8-6C154B74EF3C}">
      <dsp:nvSpPr>
        <dsp:cNvPr id="0" name=""/>
        <dsp:cNvSpPr/>
      </dsp:nvSpPr>
      <dsp:spPr>
        <a:xfrm>
          <a:off x="123498" y="1409243"/>
          <a:ext cx="3887061" cy="137011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Provide high-quality ICT standards in a timely manner to ensure competitiveness in the global market while responding to societal expectations;</a:t>
          </a:r>
          <a:endParaRPr lang="da-DK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b="1" kern="1200" dirty="0"/>
        </a:p>
      </dsp:txBody>
      <dsp:txXfrm>
        <a:off x="123498" y="1409243"/>
        <a:ext cx="3887061" cy="1370113"/>
      </dsp:txXfrm>
    </dsp:sp>
    <dsp:sp modelId="{1EBCB92E-A1DC-4459-AB2C-AE24C1B12A8D}">
      <dsp:nvSpPr>
        <dsp:cNvPr id="0" name=""/>
        <dsp:cNvSpPr/>
      </dsp:nvSpPr>
      <dsp:spPr>
        <a:xfrm>
          <a:off x="231817" y="2978857"/>
          <a:ext cx="3670424" cy="1482269"/>
        </a:xfrm>
        <a:prstGeom prst="roundRect">
          <a:avLst>
            <a:gd name="adj" fmla="val 10000"/>
          </a:avLst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Enhance the position of Indian ICT standardization at global level;</a:t>
          </a:r>
          <a:endParaRPr lang="da-DK" sz="1400" b="1" kern="1200" dirty="0"/>
        </a:p>
      </dsp:txBody>
      <dsp:txXfrm>
        <a:off x="231817" y="2978857"/>
        <a:ext cx="3670424" cy="1482269"/>
      </dsp:txXfrm>
    </dsp:sp>
    <dsp:sp modelId="{74B31D48-5E4C-4D82-B933-FD3F54849F2A}">
      <dsp:nvSpPr>
        <dsp:cNvPr id="0" name=""/>
        <dsp:cNvSpPr/>
      </dsp:nvSpPr>
      <dsp:spPr>
        <a:xfrm>
          <a:off x="4439181" y="0"/>
          <a:ext cx="4125481" cy="4696296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Assure consumer benefits by facilitating competition in Indian and international ICT markets</a:t>
          </a:r>
          <a:r>
            <a:rPr lang="en-US" sz="1600" b="1" kern="1200" dirty="0" smtClean="0"/>
            <a:t>;</a:t>
          </a:r>
          <a:endParaRPr lang="da-DK" sz="1600" b="1" kern="1200" dirty="0"/>
        </a:p>
      </dsp:txBody>
      <dsp:txXfrm>
        <a:off x="4439181" y="0"/>
        <a:ext cx="4125481" cy="1408888"/>
      </dsp:txXfrm>
    </dsp:sp>
    <dsp:sp modelId="{848973A8-5754-4214-9E07-B814D4A0EA3E}">
      <dsp:nvSpPr>
        <dsp:cNvPr id="0" name=""/>
        <dsp:cNvSpPr/>
      </dsp:nvSpPr>
      <dsp:spPr>
        <a:xfrm>
          <a:off x="4552153" y="1409853"/>
          <a:ext cx="3899537" cy="1346193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Strengthen the Indian internal market by setting common criteria and processes for referencing ICT standards in Indian legislation, policies and public procurement</a:t>
          </a:r>
          <a:endParaRPr lang="da-DK" sz="1400" b="1" kern="1200" dirty="0"/>
        </a:p>
      </dsp:txBody>
      <dsp:txXfrm>
        <a:off x="4552153" y="1409853"/>
        <a:ext cx="3899537" cy="1346193"/>
      </dsp:txXfrm>
    </dsp:sp>
    <dsp:sp modelId="{39D15689-3F9D-4B6C-A71D-E0240B41641A}">
      <dsp:nvSpPr>
        <dsp:cNvPr id="0" name=""/>
        <dsp:cNvSpPr/>
      </dsp:nvSpPr>
      <dsp:spPr>
        <a:xfrm>
          <a:off x="4660472" y="3000493"/>
          <a:ext cx="3682900" cy="14600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Increase the quality, coherence and consistency of ICT standards;</a:t>
          </a:r>
          <a:endParaRPr lang="da-DK" sz="1400" b="1" kern="1200" dirty="0"/>
        </a:p>
      </dsp:txBody>
      <dsp:txXfrm>
        <a:off x="4660472" y="3000493"/>
        <a:ext cx="3682900" cy="14600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F8F117-5903-4F8C-A18E-F611AD6E53D2}">
      <dsp:nvSpPr>
        <dsp:cNvPr id="0" name=""/>
        <dsp:cNvSpPr/>
      </dsp:nvSpPr>
      <dsp:spPr>
        <a:xfrm>
          <a:off x="820403" y="476590"/>
          <a:ext cx="1168512" cy="1168512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300" kern="1200" dirty="0" smtClean="0">
              <a:solidFill>
                <a:srgbClr val="FF6600"/>
              </a:solidFill>
            </a:rPr>
            <a:t>GISFI</a:t>
          </a:r>
          <a:endParaRPr lang="da-DK" sz="2300" kern="1200" dirty="0">
            <a:solidFill>
              <a:srgbClr val="FF6600"/>
            </a:solidFill>
          </a:endParaRPr>
        </a:p>
      </dsp:txBody>
      <dsp:txXfrm>
        <a:off x="820403" y="476590"/>
        <a:ext cx="1168512" cy="1168512"/>
      </dsp:txXfrm>
    </dsp:sp>
    <dsp:sp modelId="{6D93FEEB-84DF-4656-900B-FAE7A3CF71CC}">
      <dsp:nvSpPr>
        <dsp:cNvPr id="0" name=""/>
        <dsp:cNvSpPr/>
      </dsp:nvSpPr>
      <dsp:spPr>
        <a:xfrm rot="10800000">
          <a:off x="1200170" y="1804797"/>
          <a:ext cx="408979" cy="182824"/>
        </a:xfrm>
        <a:prstGeom prst="triangle">
          <a:avLst/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900A3-FB39-44B2-B600-2F053E551A6C}">
      <dsp:nvSpPr>
        <dsp:cNvPr id="0" name=""/>
        <dsp:cNvSpPr/>
      </dsp:nvSpPr>
      <dsp:spPr>
        <a:xfrm>
          <a:off x="643375" y="2136967"/>
          <a:ext cx="1522569" cy="1002742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6600"/>
              </a:solidFill>
            </a:rPr>
            <a:t>Indian ICT advances</a:t>
          </a:r>
          <a:endParaRPr lang="da-DK" sz="1800" kern="1200" dirty="0">
            <a:solidFill>
              <a:srgbClr val="FF6600"/>
            </a:solidFill>
          </a:endParaRPr>
        </a:p>
      </dsp:txBody>
      <dsp:txXfrm>
        <a:off x="643375" y="2136967"/>
        <a:ext cx="1522569" cy="1002742"/>
      </dsp:txXfrm>
    </dsp:sp>
    <dsp:sp modelId="{30F4E65A-0180-49A0-A7F4-52230FE4ED8C}">
      <dsp:nvSpPr>
        <dsp:cNvPr id="0" name=""/>
        <dsp:cNvSpPr/>
      </dsp:nvSpPr>
      <dsp:spPr>
        <a:xfrm rot="10800000">
          <a:off x="1200170" y="3299404"/>
          <a:ext cx="408979" cy="182824"/>
        </a:xfrm>
        <a:prstGeom prst="triangle">
          <a:avLst/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61877-2ACC-4ABC-8289-96460278EC16}">
      <dsp:nvSpPr>
        <dsp:cNvPr id="0" name=""/>
        <dsp:cNvSpPr/>
      </dsp:nvSpPr>
      <dsp:spPr>
        <a:xfrm>
          <a:off x="369237" y="3631574"/>
          <a:ext cx="2070844" cy="1480310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6600"/>
              </a:solidFill>
            </a:rPr>
            <a:t>Modernized Indian ICT: Indian standards can be referred in a global context</a:t>
          </a:r>
          <a:endParaRPr lang="da-DK" sz="1600" kern="1200" dirty="0">
            <a:solidFill>
              <a:srgbClr val="FF6600"/>
            </a:solidFill>
          </a:endParaRPr>
        </a:p>
      </dsp:txBody>
      <dsp:txXfrm>
        <a:off x="369237" y="3631574"/>
        <a:ext cx="2070844" cy="1480310"/>
      </dsp:txXfrm>
    </dsp:sp>
    <dsp:sp modelId="{334CC22D-BE7F-4452-851C-529EC2D558B6}">
      <dsp:nvSpPr>
        <dsp:cNvPr id="0" name=""/>
        <dsp:cNvSpPr/>
      </dsp:nvSpPr>
      <dsp:spPr>
        <a:xfrm rot="15981216">
          <a:off x="2629287" y="4269303"/>
          <a:ext cx="408979" cy="182824"/>
        </a:xfrm>
        <a:prstGeom prst="triangle">
          <a:avLst/>
        </a:prstGeom>
        <a:solidFill>
          <a:srgbClr val="006600"/>
        </a:solidFill>
        <a:ln>
          <a:solidFill>
            <a:srgbClr val="FF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D3A2-5DA8-4958-BCC8-E92B2C321982}">
      <dsp:nvSpPr>
        <dsp:cNvPr id="0" name=""/>
        <dsp:cNvSpPr/>
      </dsp:nvSpPr>
      <dsp:spPr>
        <a:xfrm>
          <a:off x="3217095" y="3585130"/>
          <a:ext cx="2401769" cy="1526754"/>
        </a:xfrm>
        <a:prstGeom prst="ellips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6600"/>
              </a:solidFill>
            </a:rPr>
            <a:t>The necessary ICT technologies are properly defined to reflect both Indian and global specifics and that interoperability between various systems is assured on a global level</a:t>
          </a:r>
          <a:endParaRPr lang="da-DK" sz="1100" kern="1200" dirty="0">
            <a:solidFill>
              <a:srgbClr val="FF6600"/>
            </a:solidFill>
          </a:endParaRPr>
        </a:p>
      </dsp:txBody>
      <dsp:txXfrm>
        <a:off x="3217095" y="3585130"/>
        <a:ext cx="2401769" cy="1526754"/>
      </dsp:txXfrm>
    </dsp:sp>
    <dsp:sp modelId="{4B11C004-30EB-4CEB-8346-08972674DAD7}">
      <dsp:nvSpPr>
        <dsp:cNvPr id="0" name=""/>
        <dsp:cNvSpPr/>
      </dsp:nvSpPr>
      <dsp:spPr>
        <a:xfrm rot="10800000">
          <a:off x="4213490" y="3284053"/>
          <a:ext cx="408979" cy="182824"/>
        </a:xfrm>
        <a:prstGeom prst="triangle">
          <a:avLst/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37A08-0D58-45AC-B517-104D9834DA83}">
      <dsp:nvSpPr>
        <dsp:cNvPr id="0" name=""/>
        <dsp:cNvSpPr/>
      </dsp:nvSpPr>
      <dsp:spPr>
        <a:xfrm>
          <a:off x="3024338" y="1612943"/>
          <a:ext cx="2787282" cy="156320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COLLABORATION</a:t>
          </a:r>
          <a:endParaRPr lang="da-DK" sz="1600" kern="1200" dirty="0"/>
        </a:p>
      </dsp:txBody>
      <dsp:txXfrm>
        <a:off x="3024338" y="1612943"/>
        <a:ext cx="2787282" cy="1563207"/>
      </dsp:txXfrm>
    </dsp:sp>
    <dsp:sp modelId="{02E2E76F-9585-4E61-96BB-C91516B8BB84}">
      <dsp:nvSpPr>
        <dsp:cNvPr id="0" name=""/>
        <dsp:cNvSpPr/>
      </dsp:nvSpPr>
      <dsp:spPr>
        <a:xfrm>
          <a:off x="4213490" y="1311867"/>
          <a:ext cx="408979" cy="182824"/>
        </a:xfrm>
        <a:prstGeom prst="triangle">
          <a:avLst/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ACEB1-FD28-41DC-8386-EC0103ABEC98}">
      <dsp:nvSpPr>
        <dsp:cNvPr id="0" name=""/>
        <dsp:cNvSpPr/>
      </dsp:nvSpPr>
      <dsp:spPr>
        <a:xfrm>
          <a:off x="3538027" y="682"/>
          <a:ext cx="1759903" cy="1203281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Interoperability and flexibility of global standards</a:t>
          </a:r>
          <a:endParaRPr lang="da-DK" sz="1200" kern="1200" dirty="0"/>
        </a:p>
      </dsp:txBody>
      <dsp:txXfrm>
        <a:off x="3538027" y="682"/>
        <a:ext cx="1759903" cy="1203281"/>
      </dsp:txXfrm>
    </dsp:sp>
    <dsp:sp modelId="{30590A66-00D8-4759-95DB-2E289E9C3924}">
      <dsp:nvSpPr>
        <dsp:cNvPr id="0" name=""/>
        <dsp:cNvSpPr/>
      </dsp:nvSpPr>
      <dsp:spPr>
        <a:xfrm rot="16383389">
          <a:off x="5826644" y="2383634"/>
          <a:ext cx="408979" cy="182824"/>
        </a:xfrm>
        <a:prstGeom prst="triangle">
          <a:avLst/>
        </a:prstGeom>
        <a:solidFill>
          <a:srgbClr val="FF3399"/>
        </a:solidFill>
        <a:ln>
          <a:solidFill>
            <a:srgbClr val="FF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34987-C243-4F71-9021-6926E2427FF6}">
      <dsp:nvSpPr>
        <dsp:cNvPr id="0" name=""/>
        <dsp:cNvSpPr/>
      </dsp:nvSpPr>
      <dsp:spPr>
        <a:xfrm>
          <a:off x="6328284" y="65949"/>
          <a:ext cx="1580151" cy="1509685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Support to implementation of global ICT standards</a:t>
          </a:r>
          <a:endParaRPr lang="da-DK" sz="1200" kern="1200" dirty="0"/>
        </a:p>
      </dsp:txBody>
      <dsp:txXfrm>
        <a:off x="6328284" y="65949"/>
        <a:ext cx="1580151" cy="1509685"/>
      </dsp:txXfrm>
    </dsp:sp>
    <dsp:sp modelId="{AE6B9473-599A-4DE3-ABB6-11C9FD3077F0}">
      <dsp:nvSpPr>
        <dsp:cNvPr id="0" name=""/>
        <dsp:cNvSpPr/>
      </dsp:nvSpPr>
      <dsp:spPr>
        <a:xfrm rot="13179399">
          <a:off x="5771124" y="1404052"/>
          <a:ext cx="408979" cy="182824"/>
        </a:xfrm>
        <a:prstGeom prst="triangle">
          <a:avLst/>
        </a:prstGeom>
        <a:solidFill>
          <a:srgbClr val="FF3399"/>
        </a:solidFill>
        <a:ln>
          <a:solidFill>
            <a:srgbClr val="FF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2C71D-21BA-464A-AE21-00EC137D271F}">
      <dsp:nvSpPr>
        <dsp:cNvPr id="0" name=""/>
        <dsp:cNvSpPr/>
      </dsp:nvSpPr>
      <dsp:spPr>
        <a:xfrm>
          <a:off x="6395877" y="1919348"/>
          <a:ext cx="1587812" cy="1385738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Global dynamics and requirements of the ICT sector</a:t>
          </a:r>
          <a:endParaRPr lang="da-DK" sz="1200" kern="1200" dirty="0"/>
        </a:p>
      </dsp:txBody>
      <dsp:txXfrm>
        <a:off x="6395877" y="1919348"/>
        <a:ext cx="1587812" cy="1385738"/>
      </dsp:txXfrm>
    </dsp:sp>
    <dsp:sp modelId="{EF160933-3DE4-44BE-9054-F1E9FFBB3E21}">
      <dsp:nvSpPr>
        <dsp:cNvPr id="0" name=""/>
        <dsp:cNvSpPr/>
      </dsp:nvSpPr>
      <dsp:spPr>
        <a:xfrm>
          <a:off x="6985294" y="3423338"/>
          <a:ext cx="408979" cy="182824"/>
        </a:xfrm>
        <a:prstGeom prst="triangle">
          <a:avLst/>
        </a:prstGeom>
        <a:solidFill>
          <a:srgbClr val="FF3399"/>
        </a:solidFill>
        <a:ln>
          <a:solidFill>
            <a:srgbClr val="FF33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9618C-0006-4533-BEE1-00961AB00D37}">
      <dsp:nvSpPr>
        <dsp:cNvPr id="0" name=""/>
        <dsp:cNvSpPr/>
      </dsp:nvSpPr>
      <dsp:spPr>
        <a:xfrm>
          <a:off x="6605527" y="3714066"/>
          <a:ext cx="1168512" cy="1168512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300" kern="1200" dirty="0" smtClean="0"/>
            <a:t>GSC</a:t>
          </a:r>
          <a:endParaRPr lang="da-DK" sz="2300" kern="1200" dirty="0"/>
        </a:p>
      </dsp:txBody>
      <dsp:txXfrm>
        <a:off x="6605527" y="3714066"/>
        <a:ext cx="1168512" cy="11685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2FD50C-05FC-4FE9-B621-B38298199410}">
      <dsp:nvSpPr>
        <dsp:cNvPr id="0" name=""/>
        <dsp:cNvSpPr/>
      </dsp:nvSpPr>
      <dsp:spPr>
        <a:xfrm>
          <a:off x="775299" y="0"/>
          <a:ext cx="5262848" cy="5040560"/>
        </a:xfrm>
        <a:prstGeom prst="triangl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F0B3C-597E-49C1-955A-CEBE476854D7}">
      <dsp:nvSpPr>
        <dsp:cNvPr id="0" name=""/>
        <dsp:cNvSpPr/>
      </dsp:nvSpPr>
      <dsp:spPr>
        <a:xfrm>
          <a:off x="3421946" y="506763"/>
          <a:ext cx="3276364" cy="1193195"/>
        </a:xfrm>
        <a:prstGeom prst="round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100" kern="1200" dirty="0" smtClean="0">
              <a:solidFill>
                <a:schemeClr val="bg1"/>
              </a:solidFill>
            </a:rPr>
            <a:t>Openness</a:t>
          </a:r>
          <a:endParaRPr lang="da-DK" sz="4100" kern="1200" dirty="0">
            <a:solidFill>
              <a:schemeClr val="bg1"/>
            </a:solidFill>
          </a:endParaRPr>
        </a:p>
      </dsp:txBody>
      <dsp:txXfrm>
        <a:off x="3421946" y="506763"/>
        <a:ext cx="3276364" cy="1193195"/>
      </dsp:txXfrm>
    </dsp:sp>
    <dsp:sp modelId="{4EA11AC3-DB0C-4996-906D-2AD085E0D512}">
      <dsp:nvSpPr>
        <dsp:cNvPr id="0" name=""/>
        <dsp:cNvSpPr/>
      </dsp:nvSpPr>
      <dsp:spPr>
        <a:xfrm>
          <a:off x="3421946" y="1849107"/>
          <a:ext cx="3276364" cy="1193195"/>
        </a:xfrm>
        <a:prstGeom prst="round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100" kern="1200" dirty="0" smtClean="0">
              <a:solidFill>
                <a:schemeClr val="bg1"/>
              </a:solidFill>
            </a:rPr>
            <a:t>Consensus</a:t>
          </a:r>
          <a:endParaRPr lang="da-DK" sz="4100" kern="1200" dirty="0">
            <a:solidFill>
              <a:schemeClr val="bg1"/>
            </a:solidFill>
          </a:endParaRPr>
        </a:p>
      </dsp:txBody>
      <dsp:txXfrm>
        <a:off x="3421946" y="1849107"/>
        <a:ext cx="3276364" cy="1193195"/>
      </dsp:txXfrm>
    </dsp:sp>
    <dsp:sp modelId="{5B7A3C10-32F8-4280-9854-1B98DD0B8667}">
      <dsp:nvSpPr>
        <dsp:cNvPr id="0" name=""/>
        <dsp:cNvSpPr/>
      </dsp:nvSpPr>
      <dsp:spPr>
        <a:xfrm>
          <a:off x="3421946" y="3191452"/>
          <a:ext cx="3276364" cy="1193195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100" kern="1200" dirty="0" smtClean="0">
              <a:solidFill>
                <a:schemeClr val="bg1"/>
              </a:solidFill>
            </a:rPr>
            <a:t>Balance</a:t>
          </a:r>
          <a:endParaRPr lang="da-DK" sz="4100" kern="1200" dirty="0">
            <a:solidFill>
              <a:schemeClr val="bg1"/>
            </a:solidFill>
          </a:endParaRPr>
        </a:p>
      </dsp:txBody>
      <dsp:txXfrm>
        <a:off x="3421946" y="3191452"/>
        <a:ext cx="3276364" cy="119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EF4EDB-5663-4D92-8398-BAD282FD2F4F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F4EDB-5663-4D92-8398-BAD282FD2F4F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C00000"/>
                </a:solidFill>
              </a:rPr>
              <a:t>GISFI develops technical specifications that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support the development of an open and competitive Indian global market for the benefit of both consumers and industry worldwide.</a:t>
            </a:r>
          </a:p>
          <a:p>
            <a:pPr lvl="2"/>
            <a:r>
              <a:rPr lang="da-DK" dirty="0" smtClean="0">
                <a:solidFill>
                  <a:srgbClr val="C00000"/>
                </a:solidFill>
              </a:rPr>
              <a:t>respond to the needs of the highly changing and complex ICT environment </a:t>
            </a:r>
          </a:p>
          <a:p>
            <a:endParaRPr lang="da-DK" dirty="0" smtClean="0"/>
          </a:p>
          <a:p>
            <a:r>
              <a:rPr lang="da-DK" dirty="0" smtClean="0"/>
              <a:t>ICT-based applications will deliver their full potential only if interoperability is ensured</a:t>
            </a:r>
          </a:p>
          <a:p>
            <a:endParaRPr lang="da-DK" dirty="0" smtClean="0"/>
          </a:p>
          <a:p>
            <a:r>
              <a:rPr lang="da-DK" dirty="0" smtClean="0"/>
              <a:t>India is a huge market and producer: INTEROPERABILITY is important for realizing the potential of both aspects!!!</a:t>
            </a:r>
          </a:p>
          <a:p>
            <a:pPr lvl="2"/>
            <a:endParaRPr lang="da-DK" dirty="0" smtClean="0">
              <a:solidFill>
                <a:srgbClr val="C00000"/>
              </a:solidFill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B0B06-D60F-4C80-AB24-6BB6FE0C4F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C00000"/>
                </a:solidFill>
              </a:rPr>
              <a:t>GISFI develops technical specifications that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support the development of an open and competitive Indian global market for the benefit of both consumers and industry worldwide.</a:t>
            </a:r>
          </a:p>
          <a:p>
            <a:pPr lvl="2"/>
            <a:r>
              <a:rPr lang="da-DK" dirty="0" smtClean="0">
                <a:solidFill>
                  <a:srgbClr val="C00000"/>
                </a:solidFill>
              </a:rPr>
              <a:t>respond to the needs of the highly changing and complex ICT environment </a:t>
            </a:r>
          </a:p>
          <a:p>
            <a:endParaRPr lang="da-DK" dirty="0" smtClean="0"/>
          </a:p>
          <a:p>
            <a:r>
              <a:rPr lang="da-DK" dirty="0" smtClean="0"/>
              <a:t>ICT-based applications will deliver their full potential only if interoperability is ensured</a:t>
            </a:r>
          </a:p>
          <a:p>
            <a:endParaRPr lang="da-DK" dirty="0" smtClean="0"/>
          </a:p>
          <a:p>
            <a:r>
              <a:rPr lang="da-DK" dirty="0" smtClean="0"/>
              <a:t>India is a huge market and producer: INTEROPERABILITY is important for realizing the potential of both aspects!!!</a:t>
            </a:r>
          </a:p>
          <a:p>
            <a:pPr lvl="2"/>
            <a:endParaRPr lang="da-DK" dirty="0" smtClean="0">
              <a:solidFill>
                <a:srgbClr val="C00000"/>
              </a:solidFill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B0B06-D60F-4C80-AB24-6BB6FE0C4F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2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3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4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5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6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7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8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79117-F412-486C-81CC-DDFDC694101D}" type="slidenum">
              <a:rPr lang="en-GB"/>
              <a:pPr/>
              <a:t>9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CA"/>
              <a:t>TITLE OF </a:t>
            </a:r>
            <a:br>
              <a:rPr lang="en-CA"/>
            </a:br>
            <a:r>
              <a:rPr lang="en-CA"/>
              <a:t>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dirty="0"/>
              <a:t>Name of Speaker,</a:t>
            </a:r>
          </a:p>
          <a:p>
            <a:r>
              <a:rPr lang="en-GB" dirty="0"/>
              <a:t>Title and Organization</a:t>
            </a:r>
            <a:endParaRPr lang="en-CA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66050" y="6337300"/>
            <a:ext cx="909638" cy="404813"/>
          </a:xfrm>
        </p:spPr>
        <p:txBody>
          <a:bodyPr/>
          <a:lstStyle>
            <a:lvl1pPr>
              <a:defRPr>
                <a:solidFill>
                  <a:srgbClr val="09244D"/>
                </a:solidFill>
              </a:defRPr>
            </a:lvl1pPr>
          </a:lstStyle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6156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200" b="1">
                <a:solidFill>
                  <a:srgbClr val="09244D"/>
                </a:solidFill>
              </a:rPr>
              <a:t>Halifax, 31 Oct – 3 Nov 2011</a:t>
            </a:r>
            <a:endParaRPr lang="en-CA" sz="1200" b="1"/>
          </a:p>
        </p:txBody>
      </p:sp>
      <p:sp>
        <p:nvSpPr>
          <p:cNvPr id="6157" name="Rectangle 13"/>
          <p:cNvSpPr>
            <a:spLocks noChangeArrowheads="1"/>
          </p:cNvSpPr>
          <p:nvPr userDrawn="1"/>
        </p:nvSpPr>
        <p:spPr bwMode="auto">
          <a:xfrm>
            <a:off x="3028950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CA" sz="1200" b="1">
                <a:solidFill>
                  <a:srgbClr val="09244D"/>
                </a:solidFill>
              </a:rPr>
              <a:t>ICT Accessibility For All</a:t>
            </a:r>
          </a:p>
        </p:txBody>
      </p:sp>
      <p:pic>
        <p:nvPicPr>
          <p:cNvPr id="6159" name="Picture 15" descr="IC_GSCMay2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12725"/>
            <a:ext cx="2663825" cy="1824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98F99C-C0D0-4A6A-B173-9A0970127F9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E04720-B7B4-476E-9F7F-40CF56D1227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2</a:t>
            </a:r>
            <a:endParaRPr lang="en-CA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156331"/>
            <a:ext cx="1857356" cy="7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8B854D-4D09-4049-819F-F7C0F4762C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C034F4-E6AE-4833-973D-81070C760FE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89608-633E-424D-B5C4-2B280E37520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83CD76-A71E-48B1-B9E5-2CCA9E7ED5F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DD0ED-7FA2-46A5-8939-91B032A6ED0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CDCDE-CA7E-44D1-97E0-39E1B3B26A8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26745A-603D-4947-89ED-B08814F578F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 </a:t>
            </a:r>
            <a:r>
              <a:rPr lang="en-US" altLang="ja-JP" smtClean="0"/>
              <a:t>GSC16-[session]-XX</a:t>
            </a:r>
            <a:endParaRPr lang="en-CA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52341FC-C29B-477A-8345-AC9D72BFB59B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200" b="1">
                <a:solidFill>
                  <a:srgbClr val="09244D"/>
                </a:solidFill>
              </a:rPr>
              <a:t>Halifax, 31 Oct – 3 Nov 2011</a:t>
            </a:r>
            <a:endParaRPr lang="en-CA" sz="1200" b="1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3232150" y="6381750"/>
            <a:ext cx="266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CA" sz="1200" b="1">
                <a:solidFill>
                  <a:srgbClr val="09244D"/>
                </a:solidFill>
              </a:rPr>
              <a:t>ICT Accessibility For All</a:t>
            </a:r>
          </a:p>
        </p:txBody>
      </p:sp>
      <p:pic>
        <p:nvPicPr>
          <p:cNvPr id="1047" name="Picture 23" descr="IC_GSClighthouse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725" y="5465763"/>
            <a:ext cx="5937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5" name="Group 31"/>
          <p:cNvGrpSpPr>
            <a:grpSpLocks/>
          </p:cNvGrpSpPr>
          <p:nvPr userDrawn="1"/>
        </p:nvGrpSpPr>
        <p:grpSpPr bwMode="auto">
          <a:xfrm>
            <a:off x="7550150" y="5470525"/>
            <a:ext cx="1301750" cy="854075"/>
            <a:chOff x="4241" y="3559"/>
            <a:chExt cx="904" cy="539"/>
          </a:xfrm>
        </p:grpSpPr>
        <p:pic>
          <p:nvPicPr>
            <p:cNvPr id="1056" name="Picture 3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41" y="4012"/>
              <a:ext cx="904" cy="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057" name="Picture 33" descr="IC_GSCBoat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6" y="3559"/>
              <a:ext cx="373" cy="410"/>
            </a:xfrm>
            <a:prstGeom prst="rect">
              <a:avLst/>
            </a:prstGeom>
            <a:noFill/>
          </p:spPr>
        </p:pic>
      </p:grpSp>
      <p:sp>
        <p:nvSpPr>
          <p:cNvPr id="13" name="Rectangle 24"/>
          <p:cNvSpPr>
            <a:spLocks noChangeArrowheads="1"/>
          </p:cNvSpPr>
          <p:nvPr userDrawn="1"/>
        </p:nvSpPr>
        <p:spPr bwMode="auto">
          <a:xfrm>
            <a:off x="7648732" y="260350"/>
            <a:ext cx="10999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CA" sz="1000" dirty="0" smtClean="0">
                <a:solidFill>
                  <a:srgbClr val="09244D"/>
                </a:solidFill>
              </a:rPr>
              <a:t>GSC16-OBS-01</a:t>
            </a:r>
            <a:endParaRPr lang="en-CA" sz="1000" dirty="0">
              <a:solidFill>
                <a:srgbClr val="09244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924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924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924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9244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sfi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t.gov.in/content/public-consultation-20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Role of GISFI in Global Standardization</a:t>
            </a:r>
            <a:endParaRPr lang="en-CA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/>
              <a:t>Ramjee Prasad 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Founding Chairman, GISFI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hlinkClick r:id="rId3"/>
              </a:rPr>
              <a:t>www.gisfi.org</a:t>
            </a:r>
            <a:r>
              <a:rPr lang="en-GB" dirty="0" smtClean="0"/>
              <a:t> </a:t>
            </a:r>
          </a:p>
        </p:txBody>
      </p:sp>
      <p:graphicFrame>
        <p:nvGraphicFramePr>
          <p:cNvPr id="2092" name="Group 44"/>
          <p:cNvGraphicFramePr>
            <a:graphicFrameLocks noGrp="1"/>
          </p:cNvGraphicFramePr>
          <p:nvPr/>
        </p:nvGraphicFramePr>
        <p:xfrm>
          <a:off x="3587750" y="260648"/>
          <a:ext cx="5064125" cy="1310640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Document No: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GSC16-OBS-01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Source: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Global ICT </a:t>
                      </a:r>
                      <a:r>
                        <a:rPr kumimoji="0" lang="en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Standardization Forum </a:t>
                      </a:r>
                      <a:r>
                        <a:rPr kumimoji="0" lang="en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for </a:t>
                      </a:r>
                      <a:r>
                        <a:rPr kumimoji="0" lang="en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India (GISFI)</a:t>
                      </a: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Contact: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Ramjee Prasad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GSC Session: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OBS</a:t>
                      </a: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</a:rPr>
                        <a:t>Agenda Item: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</a:rPr>
                        <a:t>2.1</a:t>
                      </a:r>
                      <a:endParaRPr kumimoji="0" lang="en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4651-CAC6-43CB-AB5B-0278FD18F173}" type="slidenum">
              <a:rPr lang="en-CA"/>
              <a:pPr/>
              <a:t>10</a:t>
            </a:fld>
            <a:endParaRPr lang="en-CA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47813" y="2636838"/>
            <a:ext cx="6337300" cy="771525"/>
          </a:xfrm>
          <a:prstGeom prst="rect">
            <a:avLst/>
          </a:prstGeom>
          <a:noFill/>
          <a:ln w="9525">
            <a:solidFill>
              <a:srgbClr val="C6880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0924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Supplementary Slides</a:t>
            </a:r>
            <a:endParaRPr lang="en-CA" sz="4400" b="1">
              <a:solidFill>
                <a:srgbClr val="0924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da-DK" dirty="0" smtClean="0"/>
              <a:t>Upcoming GISFI Event</a:t>
            </a:r>
            <a:endParaRPr lang="da-DK" dirty="0"/>
          </a:p>
        </p:txBody>
      </p:sp>
      <p:grpSp>
        <p:nvGrpSpPr>
          <p:cNvPr id="3" name="Group 17"/>
          <p:cNvGrpSpPr/>
          <p:nvPr/>
        </p:nvGrpSpPr>
        <p:grpSpPr>
          <a:xfrm>
            <a:off x="251520" y="764704"/>
            <a:ext cx="8424936" cy="6202279"/>
            <a:chOff x="251520" y="764704"/>
            <a:chExt cx="8424936" cy="6202279"/>
          </a:xfrm>
        </p:grpSpPr>
        <p:sp>
          <p:nvSpPr>
            <p:cNvPr id="8" name="TextBox 7"/>
            <p:cNvSpPr txBox="1"/>
            <p:nvPr/>
          </p:nvSpPr>
          <p:spPr>
            <a:xfrm>
              <a:off x="323528" y="980729"/>
              <a:ext cx="8352928" cy="598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endParaRPr lang="da-DK" i="1" dirty="0" smtClean="0"/>
            </a:p>
            <a:p>
              <a:pPr algn="ctr"/>
              <a:r>
                <a:rPr lang="da-DK" i="1" dirty="0" smtClean="0"/>
                <a:t>Joint</a:t>
              </a:r>
            </a:p>
            <a:p>
              <a:pPr algn="ctr"/>
              <a:r>
                <a:rPr lang="da-DK" i="1" dirty="0" smtClean="0"/>
                <a:t> ITU Workshop on Standards and Intellectual Property Rights (IPR) Issues </a:t>
              </a:r>
            </a:p>
            <a:p>
              <a:pPr algn="ctr"/>
              <a:r>
                <a:rPr lang="da-DK" i="1" dirty="0" smtClean="0"/>
                <a:t>and  </a:t>
              </a:r>
            </a:p>
            <a:p>
              <a:pPr algn="ctr"/>
              <a:r>
                <a:rPr lang="da-DK" i="1" dirty="0" smtClean="0"/>
                <a:t>Seventh GISFI Standardisation Series Meeting</a:t>
              </a:r>
            </a:p>
            <a:p>
              <a:pPr algn="ctr"/>
              <a:r>
                <a:rPr lang="da-DK" i="1" dirty="0" smtClean="0"/>
                <a:t>  </a:t>
              </a:r>
            </a:p>
            <a:p>
              <a:pPr algn="ctr"/>
              <a:r>
                <a:rPr lang="da-DK" sz="1100" i="1" dirty="0" smtClean="0"/>
                <a:t> </a:t>
              </a:r>
            </a:p>
            <a:p>
              <a:pPr algn="ctr"/>
              <a:r>
                <a:rPr lang="da-DK" sz="1100" i="1" u="sng" dirty="0" smtClean="0"/>
                <a:t>Venue: </a:t>
              </a:r>
              <a:endParaRPr lang="da-DK" sz="1100" i="1" dirty="0" smtClean="0"/>
            </a:p>
            <a:p>
              <a:pPr algn="ctr"/>
              <a:r>
                <a:rPr lang="da-DK" sz="1100" i="1" dirty="0" smtClean="0"/>
                <a:t>Hotel Ashok</a:t>
              </a:r>
            </a:p>
            <a:p>
              <a:pPr algn="ctr"/>
              <a:r>
                <a:rPr lang="da-DK" sz="1100" i="1" dirty="0" smtClean="0"/>
                <a:t>Diplomatic Enclave, 50-B Chanakayapuri</a:t>
              </a:r>
            </a:p>
            <a:p>
              <a:pPr algn="ctr"/>
              <a:r>
                <a:rPr lang="da-DK" sz="1100" i="1" dirty="0" smtClean="0"/>
                <a:t>New Delhi - 110021 INDIA</a:t>
              </a:r>
            </a:p>
            <a:p>
              <a:pPr algn="ctr"/>
              <a:r>
                <a:rPr lang="da-DK" sz="1100" i="1" dirty="0" smtClean="0"/>
                <a:t>Phone: (91-11) 26110101/(91-11) 26116161</a:t>
              </a:r>
            </a:p>
            <a:p>
              <a:pPr algn="ctr"/>
              <a:r>
                <a:rPr lang="da-DK" sz="1100" i="1" dirty="0" smtClean="0"/>
                <a:t>Fax: 	(91-11) 26876060/(91-11) 26873216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u="sng" dirty="0" smtClean="0"/>
                <a:t>Date:</a:t>
              </a:r>
              <a:r>
                <a:rPr lang="da-DK" i="1" dirty="0" smtClean="0"/>
                <a:t> 19-22 December 2011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dirty="0" smtClean="0"/>
                <a:t> </a:t>
              </a:r>
            </a:p>
            <a:p>
              <a:pPr algn="ctr"/>
              <a:r>
                <a:rPr lang="da-DK" i="1" dirty="0" smtClean="0"/>
                <a:t>         </a:t>
              </a:r>
            </a:p>
            <a:p>
              <a:pPr algn="ctr"/>
              <a:endParaRPr lang="da-DK" dirty="0"/>
            </a:p>
          </p:txBody>
        </p:sp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4725144"/>
              <a:ext cx="2259455" cy="148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/>
            <p:nvPr/>
          </p:nvGrpSpPr>
          <p:grpSpPr>
            <a:xfrm>
              <a:off x="1259632" y="764704"/>
              <a:ext cx="6912768" cy="720080"/>
              <a:chOff x="1369695" y="3068960"/>
              <a:chExt cx="6658689" cy="720080"/>
            </a:xfrm>
          </p:grpSpPr>
          <p:pic>
            <p:nvPicPr>
              <p:cNvPr id="14" name="Picture 13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69695" y="3076193"/>
                <a:ext cx="6404610" cy="705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372200" y="3068960"/>
                <a:ext cx="1656184" cy="72008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a-DK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a-DK"/>
              </a:p>
            </p:txBody>
          </p:sp>
        </p:grp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2177" y="935908"/>
              <a:ext cx="4762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6233" y="935908"/>
              <a:ext cx="4762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30289" y="935908"/>
              <a:ext cx="4762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2780928"/>
              <a:ext cx="252028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44208" y="3068960"/>
              <a:ext cx="18002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a GSC Special Session at the </a:t>
            </a:r>
            <a:endParaRPr lang="da-DK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990600"/>
            <a:ext cx="7317432" cy="56619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European Commission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381000" y="1036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smtClean="0"/>
              <a:t>Future Internet Assembly, Aalborg</a:t>
            </a:r>
          </a:p>
          <a:p>
            <a:pPr marL="0" indent="0" algn="ctr">
              <a:buNone/>
            </a:pPr>
            <a:r>
              <a:rPr lang="en-US" dirty="0" smtClean="0"/>
              <a:t>(FIA)</a:t>
            </a:r>
          </a:p>
          <a:p>
            <a:pPr marL="0" indent="0" algn="ctr">
              <a:buNone/>
            </a:pPr>
            <a:r>
              <a:rPr lang="en-US" sz="2400" dirty="0" smtClean="0"/>
              <a:t>Aalborg, Denmark</a:t>
            </a:r>
          </a:p>
          <a:p>
            <a:pPr marL="0" indent="0" algn="ctr">
              <a:buNone/>
            </a:pPr>
            <a:r>
              <a:rPr lang="en-US" sz="2400" dirty="0" smtClean="0"/>
              <a:t>May 9 – 11, 2012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81128"/>
            <a:ext cx="6480720" cy="1564312"/>
          </a:xfrm>
          <a:prstGeom prst="rect">
            <a:avLst/>
          </a:prstGeom>
        </p:spPr>
      </p:pic>
      <p:pic>
        <p:nvPicPr>
          <p:cNvPr id="8" name="Picture 7" descr="aa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852936"/>
            <a:ext cx="1981200" cy="199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680520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752528" cy="936104"/>
          </a:xfrm>
        </p:spPr>
        <p:txBody>
          <a:bodyPr/>
          <a:lstStyle/>
          <a:p>
            <a:r>
              <a:rPr lang="da-DK" dirty="0" smtClean="0"/>
              <a:t>GISFI membership to GSC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08012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da-DK" sz="4000" dirty="0" smtClean="0"/>
              <a:t>GISFI would like to host a future GSC meeting in India</a:t>
            </a:r>
          </a:p>
          <a:p>
            <a:pPr algn="ctr">
              <a:buNone/>
            </a:pPr>
            <a:endParaRPr lang="da-DK" sz="4000" dirty="0" smtClean="0"/>
          </a:p>
        </p:txBody>
      </p:sp>
      <p:pic>
        <p:nvPicPr>
          <p:cNvPr id="1030" name="Picture 6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1368152" cy="138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GISFI as A GSC Member???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2514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1"/>
            <a:ext cx="8164016" cy="52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563562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Other Related Events</a:t>
            </a:r>
            <a:endParaRPr lang="da-DK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2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What is GISFI?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363272" cy="554461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GISFI is an </a:t>
            </a:r>
            <a:r>
              <a:rPr lang="en-GB" sz="2400" u="sng" dirty="0" smtClean="0"/>
              <a:t>Indian Standardisation Organization </a:t>
            </a:r>
            <a:r>
              <a:rPr lang="en-GB" sz="2400" dirty="0" smtClean="0"/>
              <a:t>based on a voluntary cooperation among industry, academia, public and private authorities, and other interested parties for the development of technical specifications in the area of ICT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u="sng" dirty="0" smtClean="0"/>
              <a:t>Officially approved and recognized </a:t>
            </a:r>
            <a:r>
              <a:rPr lang="en-GB" sz="2400" dirty="0" smtClean="0"/>
              <a:t>by </a:t>
            </a:r>
            <a:r>
              <a:rPr lang="en-US" sz="2400" dirty="0" smtClean="0"/>
              <a:t>Department of Telecommunication (</a:t>
            </a:r>
            <a:r>
              <a:rPr lang="en-US" sz="2400" dirty="0" err="1" smtClean="0"/>
              <a:t>DoT</a:t>
            </a:r>
            <a:r>
              <a:rPr lang="en-US" sz="2400" dirty="0" smtClean="0"/>
              <a:t>), Government of India</a:t>
            </a:r>
            <a:endParaRPr lang="en-GB" sz="2400" dirty="0" smtClean="0"/>
          </a:p>
          <a:p>
            <a:pPr>
              <a:lnSpc>
                <a:spcPct val="80000"/>
              </a:lnSpc>
            </a:pP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GISFI implements both </a:t>
            </a:r>
            <a:r>
              <a:rPr lang="en-GB" sz="2400" u="sng" dirty="0" smtClean="0"/>
              <a:t>an Indian and  global standardisation</a:t>
            </a:r>
            <a:r>
              <a:rPr lang="en-GB" sz="2400" dirty="0" smtClean="0"/>
              <a:t> policies: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By basing its work on the Indian governmental policy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By cooperating with international standardization organizations  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3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Members </a:t>
            </a:r>
            <a:r>
              <a:rPr lang="en-GB" dirty="0" smtClean="0"/>
              <a:t>and Collaborators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68952" cy="5184576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dirty="0" smtClean="0"/>
              <a:t>Corporate </a:t>
            </a:r>
            <a:r>
              <a:rPr lang="en-GB" sz="1600" dirty="0"/>
              <a:t>and academic institutional members</a:t>
            </a:r>
          </a:p>
          <a:p>
            <a:pPr lvl="1">
              <a:lnSpc>
                <a:spcPct val="80000"/>
              </a:lnSpc>
            </a:pPr>
            <a:r>
              <a:rPr lang="en-GB" sz="1400" b="1" dirty="0" smtClean="0"/>
              <a:t>NIKSUN</a:t>
            </a:r>
            <a:endParaRPr lang="en-GB" sz="1400" b="1" dirty="0"/>
          </a:p>
          <a:p>
            <a:pPr lvl="1">
              <a:lnSpc>
                <a:spcPct val="80000"/>
              </a:lnSpc>
            </a:pPr>
            <a:r>
              <a:rPr lang="en-GB" sz="1400" b="1" dirty="0"/>
              <a:t>NEC</a:t>
            </a:r>
          </a:p>
          <a:p>
            <a:pPr lvl="1">
              <a:lnSpc>
                <a:spcPct val="80000"/>
              </a:lnSpc>
            </a:pPr>
            <a:r>
              <a:rPr lang="en-GB" sz="1400" b="1" dirty="0"/>
              <a:t>Ericsson</a:t>
            </a:r>
          </a:p>
          <a:p>
            <a:pPr lvl="1">
              <a:lnSpc>
                <a:spcPct val="80000"/>
              </a:lnSpc>
            </a:pPr>
            <a:r>
              <a:rPr lang="en-GB" sz="1400" b="1" dirty="0"/>
              <a:t>Motorola</a:t>
            </a:r>
          </a:p>
          <a:p>
            <a:pPr lvl="1">
              <a:lnSpc>
                <a:spcPct val="80000"/>
              </a:lnSpc>
            </a:pPr>
            <a:r>
              <a:rPr lang="en-GB" sz="1400" b="1" dirty="0"/>
              <a:t>VNL</a:t>
            </a:r>
          </a:p>
          <a:p>
            <a:pPr lvl="1">
              <a:lnSpc>
                <a:spcPct val="80000"/>
              </a:lnSpc>
            </a:pPr>
            <a:r>
              <a:rPr lang="en-GB" sz="1400" b="1" dirty="0" err="1"/>
              <a:t>Tejas</a:t>
            </a:r>
            <a:r>
              <a:rPr lang="en-GB" sz="1400" b="1" dirty="0"/>
              <a:t> </a:t>
            </a:r>
            <a:r>
              <a:rPr lang="en-GB" sz="1400" b="1" dirty="0" smtClean="0"/>
              <a:t>Networks</a:t>
            </a:r>
          </a:p>
          <a:p>
            <a:pPr lvl="1">
              <a:lnSpc>
                <a:spcPct val="80000"/>
              </a:lnSpc>
            </a:pPr>
            <a:r>
              <a:rPr lang="en-GB" sz="1400" b="1" dirty="0" smtClean="0"/>
              <a:t>Tata Consultancy Services (TCS)</a:t>
            </a:r>
          </a:p>
          <a:p>
            <a:pPr lvl="1">
              <a:lnSpc>
                <a:spcPct val="80000"/>
              </a:lnSpc>
            </a:pPr>
            <a:r>
              <a:rPr lang="en-GB" sz="1400" b="1" dirty="0" smtClean="0"/>
              <a:t>Nokia Siemens Networks (NSN)</a:t>
            </a:r>
          </a:p>
          <a:p>
            <a:pPr lvl="1">
              <a:lnSpc>
                <a:spcPct val="80000"/>
              </a:lnSpc>
            </a:pPr>
            <a:r>
              <a:rPr lang="en-GB" sz="1400" b="1" dirty="0" smtClean="0"/>
              <a:t>HUAWEI</a:t>
            </a:r>
            <a:endParaRPr lang="en-GB" sz="1400" b="1" dirty="0"/>
          </a:p>
          <a:p>
            <a:pPr lvl="1">
              <a:lnSpc>
                <a:spcPct val="80000"/>
              </a:lnSpc>
            </a:pPr>
            <a:r>
              <a:rPr lang="en-GB" sz="1400" b="1" dirty="0"/>
              <a:t>WIP </a:t>
            </a:r>
            <a:r>
              <a:rPr lang="en-GB" sz="1400" b="1" dirty="0" smtClean="0"/>
              <a:t>Labs</a:t>
            </a:r>
          </a:p>
          <a:p>
            <a:pPr lvl="1">
              <a:lnSpc>
                <a:spcPct val="80000"/>
              </a:lnSpc>
            </a:pPr>
            <a:r>
              <a:rPr lang="en-GB" sz="1400" b="1" dirty="0" smtClean="0"/>
              <a:t>Cellular Operators Association of India (COAI)</a:t>
            </a:r>
            <a:endParaRPr lang="en-GB" sz="1400" b="1" dirty="0"/>
          </a:p>
          <a:p>
            <a:pPr lvl="1">
              <a:lnSpc>
                <a:spcPct val="80000"/>
              </a:lnSpc>
            </a:pPr>
            <a:r>
              <a:rPr lang="en-GB" sz="1400" b="1" dirty="0"/>
              <a:t>IIT- </a:t>
            </a:r>
            <a:r>
              <a:rPr lang="en-GB" sz="1400" b="1" dirty="0" smtClean="0"/>
              <a:t>Hyderabad</a:t>
            </a:r>
            <a:endParaRPr lang="en-GB" sz="1400" b="1" dirty="0"/>
          </a:p>
          <a:p>
            <a:pPr lvl="1">
              <a:lnSpc>
                <a:spcPct val="80000"/>
              </a:lnSpc>
            </a:pPr>
            <a:r>
              <a:rPr lang="en-GB" sz="1400" b="1" dirty="0" smtClean="0"/>
              <a:t>IIIT-Allahabad</a:t>
            </a:r>
          </a:p>
          <a:p>
            <a:pPr lvl="1">
              <a:lnSpc>
                <a:spcPct val="80000"/>
              </a:lnSpc>
            </a:pPr>
            <a:r>
              <a:rPr lang="en-US" sz="1400" b="1" dirty="0" smtClean="0"/>
              <a:t>Rajiv Gandhi University of Knowledge Technologies, Hyderabad, India</a:t>
            </a:r>
            <a:endParaRPr lang="en-GB" sz="1400" b="1" dirty="0"/>
          </a:p>
          <a:p>
            <a:pPr lvl="1">
              <a:lnSpc>
                <a:spcPct val="80000"/>
              </a:lnSpc>
            </a:pPr>
            <a:r>
              <a:rPr lang="en-GB" sz="1400" b="1" dirty="0" err="1"/>
              <a:t>Sinhgad</a:t>
            </a:r>
            <a:r>
              <a:rPr lang="en-GB" sz="1400" b="1" dirty="0"/>
              <a:t> Technical Education Society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1400" dirty="0"/>
          </a:p>
          <a:p>
            <a:pPr>
              <a:lnSpc>
                <a:spcPct val="80000"/>
              </a:lnSpc>
            </a:pPr>
            <a:r>
              <a:rPr lang="en-GB" sz="1600" dirty="0" smtClean="0"/>
              <a:t>Supported by Telecommunication </a:t>
            </a:r>
            <a:r>
              <a:rPr lang="en-GB" sz="1600" dirty="0"/>
              <a:t>Engineering </a:t>
            </a:r>
            <a:r>
              <a:rPr lang="en-GB" sz="1600" dirty="0" smtClean="0"/>
              <a:t>Centre (TEC), DoT, Government of India</a:t>
            </a: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1600" dirty="0" smtClean="0"/>
              <a:t>ITU-T </a:t>
            </a:r>
            <a:r>
              <a:rPr lang="en-GB" sz="1600" dirty="0"/>
              <a:t>Sector Member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ETSI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ARIB</a:t>
            </a:r>
          </a:p>
          <a:p>
            <a:pPr>
              <a:lnSpc>
                <a:spcPct val="80000"/>
              </a:lnSpc>
            </a:pPr>
            <a:r>
              <a:rPr lang="en-GB" sz="1600" dirty="0" smtClean="0"/>
              <a:t>TTC</a:t>
            </a:r>
          </a:p>
          <a:p>
            <a:pPr>
              <a:lnSpc>
                <a:spcPct val="80000"/>
              </a:lnSpc>
            </a:pPr>
            <a:r>
              <a:rPr lang="en-GB" sz="1600" dirty="0" smtClean="0"/>
              <a:t>TIA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4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GISFI Standardisation </a:t>
            </a:r>
            <a:r>
              <a:rPr lang="fr-FR" dirty="0" err="1" smtClean="0"/>
              <a:t>Topic</a:t>
            </a:r>
            <a:r>
              <a:rPr lang="fr-FR" dirty="0" smtClean="0"/>
              <a:t> Groups:</a:t>
            </a:r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39552" y="1340768"/>
          <a:ext cx="749017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39552" y="3068960"/>
          <a:ext cx="748883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39552" y="4725144"/>
          <a:ext cx="7561513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5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dirty="0" smtClean="0"/>
              <a:t>GISFI as an Indian Standardization Organization (1)</a:t>
            </a:r>
            <a:endParaRPr lang="en-GB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496944" cy="1080120"/>
          </a:xfrm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en-US" sz="1800" i="1" dirty="0" smtClean="0">
                <a:latin typeface="Constantia" pitchFamily="18" charset="0"/>
              </a:rPr>
              <a:t>Information Communication Technologies and Electronics have been contributing significantly to the economic growth of India and have the potential to script India’s future </a:t>
            </a:r>
            <a:r>
              <a:rPr lang="en-US" sz="1800" dirty="0" smtClean="0"/>
              <a:t>(</a:t>
            </a:r>
            <a:r>
              <a:rPr lang="da-DK" sz="1200" dirty="0" smtClean="0"/>
              <a:t>National Policy onTelecommunications 2011: </a:t>
            </a:r>
            <a:r>
              <a:rPr lang="da-DK" sz="1200" dirty="0" smtClean="0">
                <a:hlinkClick r:id="rId3"/>
              </a:rPr>
              <a:t>http://mit.gov.in/content/public-consultation-2011</a:t>
            </a:r>
            <a:r>
              <a:rPr lang="da-DK" sz="1200" dirty="0" smtClean="0"/>
              <a:t>)</a:t>
            </a:r>
          </a:p>
          <a:p>
            <a:endParaRPr lang="da-DK" sz="1800" dirty="0" smtClean="0"/>
          </a:p>
          <a:p>
            <a:r>
              <a:rPr lang="en-US" sz="2400" dirty="0" smtClean="0"/>
              <a:t> </a:t>
            </a:r>
            <a:r>
              <a:rPr lang="en-US" sz="2400" u="sng" dirty="0" smtClean="0"/>
              <a:t>GISFI Objectives and Approach 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To harness the power and capability of India in ICT to meet global demand</a:t>
            </a:r>
          </a:p>
          <a:p>
            <a:pPr lvl="1"/>
            <a:r>
              <a:rPr lang="en-US" sz="2400" dirty="0" smtClean="0"/>
              <a:t>To facilitate the application of new, technology-enabled approaches to overcome the Indian ICT developmental challenges </a:t>
            </a:r>
            <a:endParaRPr lang="da-DK" sz="2400" dirty="0" smtClean="0"/>
          </a:p>
          <a:p>
            <a:pPr lvl="1"/>
            <a:r>
              <a:rPr lang="en-US" sz="2400" dirty="0" smtClean="0"/>
              <a:t>To maximally leverage the power of Indian ICT  to international developments in order  to help address the economic and developmental challenges the country faces.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6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GISFI as an Indian Standardization organization (2)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8424936" cy="3024336"/>
          </a:xfrm>
          <a:solidFill>
            <a:srgbClr val="006600"/>
          </a:solidFill>
        </p:spPr>
        <p:txBody>
          <a:bodyPr/>
          <a:lstStyle/>
          <a:p>
            <a:pPr algn="ctr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GISFI allows that specific to India standardization activities are undertaken in India and that any accomplished standards for India can be referred to as global standards </a:t>
            </a:r>
          </a:p>
          <a:p>
            <a:pPr algn="ctr"/>
            <a:endParaRPr lang="da-DK" sz="3600" dirty="0" smtClean="0">
              <a:solidFill>
                <a:schemeClr val="bg1"/>
              </a:solidFill>
            </a:endParaRPr>
          </a:p>
          <a:p>
            <a:pPr algn="ctr"/>
            <a:endParaRPr lang="da-D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GISFI’s Motivation and Approach to Standardization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1556792"/>
          <a:ext cx="856895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8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GISFI and GSC</a:t>
            </a:r>
            <a:endParaRPr lang="en-GB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980728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3C7-521D-45ED-8946-E42C4447E3BC}" type="datetime1">
              <a:rPr lang="en-GB"/>
              <a:pPr/>
              <a:t>29/10/2011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5BECD94-1B9B-4EBD-9784-EEF6CDE87281}" type="slidenum">
              <a:rPr lang="en-GB"/>
              <a:pPr/>
              <a:t>9</a:t>
            </a:fld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a-DK" dirty="0" smtClean="0"/>
              <a:t>Attributes of GISFI Standards</a:t>
            </a:r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51520" y="1196752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E94BD1-96EB-4289-89F8-D53ACEAC3E1B}"/>
</file>

<file path=customXml/itemProps2.xml><?xml version="1.0" encoding="utf-8"?>
<ds:datastoreItem xmlns:ds="http://schemas.openxmlformats.org/officeDocument/2006/customXml" ds:itemID="{922E72D6-3A3C-426A-9887-D08B60AF2B3D}"/>
</file>

<file path=customXml/itemProps3.xml><?xml version="1.0" encoding="utf-8"?>
<ds:datastoreItem xmlns:ds="http://schemas.openxmlformats.org/officeDocument/2006/customXml" ds:itemID="{E38621CC-FBF2-4687-9404-12EF3B1BA391}"/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805</Words>
  <Application>Microsoft Office PowerPoint</Application>
  <PresentationFormat>On-screen Show (4:3)</PresentationFormat>
  <Paragraphs>169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Role of GISFI in Global Standardization</vt:lpstr>
      <vt:lpstr>What is GISFI?</vt:lpstr>
      <vt:lpstr>Members and Collaborators</vt:lpstr>
      <vt:lpstr>GISFI Standardisation Topic Groups:</vt:lpstr>
      <vt:lpstr>GISFI as an Indian Standardization Organization (1)</vt:lpstr>
      <vt:lpstr>GISFI as an Indian Standardization organization (2)</vt:lpstr>
      <vt:lpstr>GISFI’s Motivation and Approach to Standardization</vt:lpstr>
      <vt:lpstr>GISFI and GSC</vt:lpstr>
      <vt:lpstr>Attributes of GISFI Standards</vt:lpstr>
      <vt:lpstr>Slide 10</vt:lpstr>
      <vt:lpstr>Upcoming GISFI Event</vt:lpstr>
      <vt:lpstr>Proposal for a GSC Special Session at the </vt:lpstr>
      <vt:lpstr>GISFI membership to GSC</vt:lpstr>
      <vt:lpstr>GISFI as A GSC Member???</vt:lpstr>
      <vt:lpstr>Other Related Events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GISFI in Global Standardization</dc:title>
  <dc:creator>GISFI</dc:creator>
  <dc:description>GSC16-OBS-01 
29 October 2011</dc:description>
  <cp:lastModifiedBy>Ed Juskevicius</cp:lastModifiedBy>
  <cp:revision>29</cp:revision>
  <dcterms:created xsi:type="dcterms:W3CDTF">2011-06-28T13:16:06Z</dcterms:created>
  <dcterms:modified xsi:type="dcterms:W3CDTF">2011-10-29T21:38:25Z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  <property fmtid="{D5CDD505-2E9C-101B-9397-08002B2CF9AE}" pid="3" name="Order">
    <vt:r8>16000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