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12"/>
  </p:notesMasterIdLst>
  <p:handoutMasterIdLst>
    <p:handoutMasterId r:id="rId13"/>
  </p:handoutMasterIdLst>
  <p:sldIdLst>
    <p:sldId id="612" r:id="rId2"/>
    <p:sldId id="613" r:id="rId3"/>
    <p:sldId id="568" r:id="rId4"/>
    <p:sldId id="624" r:id="rId5"/>
    <p:sldId id="620" r:id="rId6"/>
    <p:sldId id="626" r:id="rId7"/>
    <p:sldId id="627" r:id="rId8"/>
    <p:sldId id="628" r:id="rId9"/>
    <p:sldId id="629" r:id="rId10"/>
    <p:sldId id="395" r:id="rId11"/>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91" autoAdjust="0"/>
    <p:restoredTop sz="94434" autoAdjust="0"/>
  </p:normalViewPr>
  <p:slideViewPr>
    <p:cSldViewPr snapToGrid="0">
      <p:cViewPr varScale="1">
        <p:scale>
          <a:sx n="82" d="100"/>
          <a:sy n="82" d="100"/>
        </p:scale>
        <p:origin x="1260" y="84"/>
      </p:cViewPr>
      <p:guideLst/>
    </p:cSldViewPr>
  </p:slideViewPr>
  <p:notesTextViewPr>
    <p:cViewPr>
      <p:scale>
        <a:sx n="3" d="2"/>
        <a:sy n="3" d="2"/>
      </p:scale>
      <p:origin x="0" y="0"/>
    </p:cViewPr>
  </p:notesTextViewPr>
  <p:sorterViewPr>
    <p:cViewPr>
      <p:scale>
        <a:sx n="190" d="100"/>
        <a:sy n="190" d="100"/>
      </p:scale>
      <p:origin x="0" y="-24600"/>
    </p:cViewPr>
  </p:sorterViewPr>
  <p:notesViewPr>
    <p:cSldViewPr snapToGrid="0">
      <p:cViewPr varScale="1">
        <p:scale>
          <a:sx n="91" d="100"/>
          <a:sy n="91" d="100"/>
        </p:scale>
        <p:origin x="266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hyperlink" Target="http://www.itu.int/en/ITU-R/Documents/BD_Flyer_A4_E.pdf"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www.itu.int/en/ITU-R/Documents/BD_Flyer_A4_E.pdf"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373A9D-BA56-4E96-AFC2-12510DB68D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A230D10-79AD-4C51-8115-B579C0B3DA79}">
      <dgm:prSet custT="1"/>
      <dgm:spPr/>
      <dgm:t>
        <a:bodyPr/>
        <a:lstStyle/>
        <a:p>
          <a:pPr rtl="0"/>
          <a:r>
            <a:rPr lang="en-US" sz="1800" b="1" dirty="0" smtClean="0"/>
            <a:t>develop the technical bases for decisions taken at WRCs and develop global standards (Recommendations), Reports and Handbooks on </a:t>
          </a:r>
          <a:r>
            <a:rPr lang="en-US" sz="1800" b="1" dirty="0" err="1" smtClean="0"/>
            <a:t>radiocommunication</a:t>
          </a:r>
          <a:r>
            <a:rPr lang="en-US" sz="1800" b="1" dirty="0" smtClean="0"/>
            <a:t> matter. </a:t>
          </a:r>
          <a:endParaRPr lang="en-US" sz="1800" dirty="0"/>
        </a:p>
      </dgm:t>
    </dgm:pt>
    <dgm:pt modelId="{F4603FDB-A98D-4269-AB49-C84E77E5737D}" type="parTrans" cxnId="{9DB3190D-7585-4FF7-9F91-00657452D574}">
      <dgm:prSet/>
      <dgm:spPr/>
      <dgm:t>
        <a:bodyPr/>
        <a:lstStyle/>
        <a:p>
          <a:endParaRPr lang="en-US" sz="2400"/>
        </a:p>
      </dgm:t>
    </dgm:pt>
    <dgm:pt modelId="{EB8C4652-A893-4FAA-80CB-34BDCA43351A}" type="sibTrans" cxnId="{9DB3190D-7585-4FF7-9F91-00657452D574}">
      <dgm:prSet/>
      <dgm:spPr/>
      <dgm:t>
        <a:bodyPr/>
        <a:lstStyle/>
        <a:p>
          <a:endParaRPr lang="en-US" sz="2400"/>
        </a:p>
      </dgm:t>
    </dgm:pt>
    <dgm:pt modelId="{E1F225CE-380A-4766-8FE1-AA2C96414188}">
      <dgm:prSet custT="1"/>
      <dgm:spPr/>
      <dgm:t>
        <a:bodyPr/>
        <a:lstStyle/>
        <a:p>
          <a:pPr rtl="0"/>
          <a:r>
            <a:rPr lang="en-US" sz="1800" b="1" dirty="0" smtClean="0"/>
            <a:t>gather more than 4000 specialists from ITU Member States, Sector and Associate Members, and Academia ; ITU-R SG work  in cooperation with other international </a:t>
          </a:r>
          <a:r>
            <a:rPr lang="en-US" sz="1800" b="1" dirty="0" err="1" smtClean="0"/>
            <a:t>radiocommunication</a:t>
          </a:r>
          <a:r>
            <a:rPr lang="en-US" sz="1800" b="1" dirty="0" smtClean="0"/>
            <a:t> organizations. </a:t>
          </a:r>
          <a:endParaRPr lang="en-US" sz="1800" dirty="0"/>
        </a:p>
      </dgm:t>
    </dgm:pt>
    <dgm:pt modelId="{B5578642-2823-48D1-A6B6-7887202D498C}" type="parTrans" cxnId="{850CDB26-8773-4864-8C8A-007A0E3E730F}">
      <dgm:prSet/>
      <dgm:spPr/>
      <dgm:t>
        <a:bodyPr/>
        <a:lstStyle/>
        <a:p>
          <a:endParaRPr lang="en-US" sz="2400"/>
        </a:p>
      </dgm:t>
    </dgm:pt>
    <dgm:pt modelId="{88DCA19B-23D5-4D77-BCE5-67472861BD91}" type="sibTrans" cxnId="{850CDB26-8773-4864-8C8A-007A0E3E730F}">
      <dgm:prSet/>
      <dgm:spPr/>
      <dgm:t>
        <a:bodyPr/>
        <a:lstStyle/>
        <a:p>
          <a:endParaRPr lang="en-US" sz="2400"/>
        </a:p>
      </dgm:t>
    </dgm:pt>
    <dgm:pt modelId="{FB45F85A-4211-4D58-AF92-5E249D4BED47}">
      <dgm:prSet custT="1"/>
      <dgm:spPr/>
      <dgm:t>
        <a:bodyPr/>
        <a:lstStyle/>
        <a:p>
          <a:pPr rtl="0"/>
          <a:r>
            <a:rPr lang="en-US" sz="1800" b="1" dirty="0" smtClean="0"/>
            <a:t>counts with 6 SG, composed by  21 Working Parties, WP. </a:t>
          </a:r>
        </a:p>
        <a:p>
          <a:pPr rtl="0"/>
          <a:r>
            <a:rPr lang="en-US" sz="1800" b="1" dirty="0" smtClean="0"/>
            <a:t>WP meets twice a years (some WP 1 or 3), normally at Geneva. SG meets yearly (after sessions of their respective WP)</a:t>
          </a:r>
          <a:endParaRPr lang="en-US" sz="1800" dirty="0"/>
        </a:p>
      </dgm:t>
    </dgm:pt>
    <dgm:pt modelId="{5F620148-8A7C-4A44-9A51-4F71B14A5834}" type="parTrans" cxnId="{65DF916F-12F4-474A-B269-EE76C46A855B}">
      <dgm:prSet/>
      <dgm:spPr/>
      <dgm:t>
        <a:bodyPr/>
        <a:lstStyle/>
        <a:p>
          <a:endParaRPr lang="en-US" sz="2400"/>
        </a:p>
      </dgm:t>
    </dgm:pt>
    <dgm:pt modelId="{B2EE1F7C-8CB0-4CE0-94BD-663A39AC2D1B}" type="sibTrans" cxnId="{65DF916F-12F4-474A-B269-EE76C46A855B}">
      <dgm:prSet/>
      <dgm:spPr/>
      <dgm:t>
        <a:bodyPr/>
        <a:lstStyle/>
        <a:p>
          <a:endParaRPr lang="en-US" sz="2400"/>
        </a:p>
      </dgm:t>
    </dgm:pt>
    <dgm:pt modelId="{0625F34E-4F37-4390-97A1-4C22CE03C56F}">
      <dgm:prSet custT="1"/>
      <dgm:spPr/>
      <dgm:t>
        <a:bodyPr/>
        <a:lstStyle/>
        <a:p>
          <a:pPr rtl="0"/>
          <a:r>
            <a:rPr lang="en-US" sz="1800" b="1" dirty="0" smtClean="0"/>
            <a:t>Currently 1163 Recommendations and 517 Reports in force, and also 41 Handbooks</a:t>
          </a:r>
          <a:endParaRPr lang="en-US" sz="1800" dirty="0"/>
        </a:p>
      </dgm:t>
    </dgm:pt>
    <dgm:pt modelId="{14102F19-1EED-4D15-B18A-D9D9AEEC3017}" type="parTrans" cxnId="{E3133BAA-0B02-4DE7-9E04-3C92D1A8FE76}">
      <dgm:prSet/>
      <dgm:spPr/>
      <dgm:t>
        <a:bodyPr/>
        <a:lstStyle/>
        <a:p>
          <a:endParaRPr lang="en-US" sz="2400"/>
        </a:p>
      </dgm:t>
    </dgm:pt>
    <dgm:pt modelId="{1EFDC0AD-2C89-47FE-A4BD-ADA05486CF0F}" type="sibTrans" cxnId="{E3133BAA-0B02-4DE7-9E04-3C92D1A8FE76}">
      <dgm:prSet/>
      <dgm:spPr/>
      <dgm:t>
        <a:bodyPr/>
        <a:lstStyle/>
        <a:p>
          <a:endParaRPr lang="en-US" sz="2400"/>
        </a:p>
      </dgm:t>
    </dgm:pt>
    <dgm:pt modelId="{02ED6F5F-EFC6-48B6-80AB-CD8ED1D88B01}">
      <dgm:prSet custT="1"/>
      <dgm:spPr/>
      <dgm:t>
        <a:bodyPr/>
        <a:lstStyle/>
        <a:p>
          <a:pPr rtl="0"/>
          <a:r>
            <a:rPr lang="en-US" sz="1800" b="1" dirty="0" smtClean="0"/>
            <a:t>All ITU-R Rec, Rep, Op, and the Spectrum Management related Handbooks are of public access (download), free of charge. </a:t>
          </a:r>
          <a:r>
            <a:rPr lang="en-US" sz="1800" b="1" dirty="0" smtClean="0">
              <a:hlinkClick xmlns:r="http://schemas.openxmlformats.org/officeDocument/2006/relationships" r:id="rId1"/>
            </a:rPr>
            <a:t>http://www.itu.int/en/ITU-R/Documents/BD_Flyer_A4_E.pdf</a:t>
          </a:r>
          <a:r>
            <a:rPr lang="en-US" sz="1800" b="1" dirty="0" smtClean="0"/>
            <a:t> </a:t>
          </a:r>
          <a:endParaRPr lang="en-US" sz="1800" dirty="0"/>
        </a:p>
      </dgm:t>
    </dgm:pt>
    <dgm:pt modelId="{E2AF3C78-44F2-4369-B28B-954FF65A6164}" type="parTrans" cxnId="{BDB65145-9170-41F4-86BB-59BB516ABA2B}">
      <dgm:prSet/>
      <dgm:spPr/>
      <dgm:t>
        <a:bodyPr/>
        <a:lstStyle/>
        <a:p>
          <a:endParaRPr lang="en-US" sz="2400"/>
        </a:p>
      </dgm:t>
    </dgm:pt>
    <dgm:pt modelId="{341C8311-B27E-4BD8-AC8D-022F749EDCFA}" type="sibTrans" cxnId="{BDB65145-9170-41F4-86BB-59BB516ABA2B}">
      <dgm:prSet/>
      <dgm:spPr/>
      <dgm:t>
        <a:bodyPr/>
        <a:lstStyle/>
        <a:p>
          <a:endParaRPr lang="en-US" sz="2400"/>
        </a:p>
      </dgm:t>
    </dgm:pt>
    <dgm:pt modelId="{4B24F217-FAAC-48E9-A6FF-BAEB559F1514}" type="pres">
      <dgm:prSet presAssocID="{BA373A9D-BA56-4E96-AFC2-12510DB68D49}" presName="linear" presStyleCnt="0">
        <dgm:presLayoutVars>
          <dgm:animLvl val="lvl"/>
          <dgm:resizeHandles val="exact"/>
        </dgm:presLayoutVars>
      </dgm:prSet>
      <dgm:spPr/>
      <dgm:t>
        <a:bodyPr/>
        <a:lstStyle/>
        <a:p>
          <a:endParaRPr lang="en-US"/>
        </a:p>
      </dgm:t>
    </dgm:pt>
    <dgm:pt modelId="{4B6771C2-8F22-4131-8A88-1749731E998A}" type="pres">
      <dgm:prSet presAssocID="{EA230D10-79AD-4C51-8115-B579C0B3DA79}" presName="parentText" presStyleLbl="node1" presStyleIdx="0" presStyleCnt="5">
        <dgm:presLayoutVars>
          <dgm:chMax val="0"/>
          <dgm:bulletEnabled val="1"/>
        </dgm:presLayoutVars>
      </dgm:prSet>
      <dgm:spPr/>
      <dgm:t>
        <a:bodyPr/>
        <a:lstStyle/>
        <a:p>
          <a:endParaRPr lang="en-US"/>
        </a:p>
      </dgm:t>
    </dgm:pt>
    <dgm:pt modelId="{6047CC65-7261-4D76-82D5-A26B5475165D}" type="pres">
      <dgm:prSet presAssocID="{EB8C4652-A893-4FAA-80CB-34BDCA43351A}" presName="spacer" presStyleCnt="0"/>
      <dgm:spPr/>
    </dgm:pt>
    <dgm:pt modelId="{B28D8BBD-2D5B-40F0-9ABF-F0CD36F63D88}" type="pres">
      <dgm:prSet presAssocID="{E1F225CE-380A-4766-8FE1-AA2C96414188}" presName="parentText" presStyleLbl="node1" presStyleIdx="1" presStyleCnt="5">
        <dgm:presLayoutVars>
          <dgm:chMax val="0"/>
          <dgm:bulletEnabled val="1"/>
        </dgm:presLayoutVars>
      </dgm:prSet>
      <dgm:spPr/>
      <dgm:t>
        <a:bodyPr/>
        <a:lstStyle/>
        <a:p>
          <a:endParaRPr lang="en-US"/>
        </a:p>
      </dgm:t>
    </dgm:pt>
    <dgm:pt modelId="{CD92630E-35BF-4587-829C-75A4891E6C00}" type="pres">
      <dgm:prSet presAssocID="{88DCA19B-23D5-4D77-BCE5-67472861BD91}" presName="spacer" presStyleCnt="0"/>
      <dgm:spPr/>
    </dgm:pt>
    <dgm:pt modelId="{37AC6964-6642-4262-8F24-42029DB09B5A}" type="pres">
      <dgm:prSet presAssocID="{FB45F85A-4211-4D58-AF92-5E249D4BED47}" presName="parentText" presStyleLbl="node1" presStyleIdx="2" presStyleCnt="5">
        <dgm:presLayoutVars>
          <dgm:chMax val="0"/>
          <dgm:bulletEnabled val="1"/>
        </dgm:presLayoutVars>
      </dgm:prSet>
      <dgm:spPr/>
      <dgm:t>
        <a:bodyPr/>
        <a:lstStyle/>
        <a:p>
          <a:endParaRPr lang="en-US"/>
        </a:p>
      </dgm:t>
    </dgm:pt>
    <dgm:pt modelId="{7A804E33-B8BE-4E81-9237-230C4410DACC}" type="pres">
      <dgm:prSet presAssocID="{B2EE1F7C-8CB0-4CE0-94BD-663A39AC2D1B}" presName="spacer" presStyleCnt="0"/>
      <dgm:spPr/>
    </dgm:pt>
    <dgm:pt modelId="{460B7A38-6C37-4E28-88F2-A844499AB2CB}" type="pres">
      <dgm:prSet presAssocID="{0625F34E-4F37-4390-97A1-4C22CE03C56F}" presName="parentText" presStyleLbl="node1" presStyleIdx="3" presStyleCnt="5">
        <dgm:presLayoutVars>
          <dgm:chMax val="0"/>
          <dgm:bulletEnabled val="1"/>
        </dgm:presLayoutVars>
      </dgm:prSet>
      <dgm:spPr/>
      <dgm:t>
        <a:bodyPr/>
        <a:lstStyle/>
        <a:p>
          <a:endParaRPr lang="en-US"/>
        </a:p>
      </dgm:t>
    </dgm:pt>
    <dgm:pt modelId="{9B1A6B72-143F-4486-B717-9FDE3C24428B}" type="pres">
      <dgm:prSet presAssocID="{1EFDC0AD-2C89-47FE-A4BD-ADA05486CF0F}" presName="spacer" presStyleCnt="0"/>
      <dgm:spPr/>
    </dgm:pt>
    <dgm:pt modelId="{BB1267BE-08FD-49E6-955A-76F7ABFB9863}" type="pres">
      <dgm:prSet presAssocID="{02ED6F5F-EFC6-48B6-80AB-CD8ED1D88B01}" presName="parentText" presStyleLbl="node1" presStyleIdx="4" presStyleCnt="5">
        <dgm:presLayoutVars>
          <dgm:chMax val="0"/>
          <dgm:bulletEnabled val="1"/>
        </dgm:presLayoutVars>
      </dgm:prSet>
      <dgm:spPr/>
      <dgm:t>
        <a:bodyPr/>
        <a:lstStyle/>
        <a:p>
          <a:endParaRPr lang="en-US"/>
        </a:p>
      </dgm:t>
    </dgm:pt>
  </dgm:ptLst>
  <dgm:cxnLst>
    <dgm:cxn modelId="{9FB5909C-A209-40EF-9B37-2484432FEE54}" type="presOf" srcId="{EA230D10-79AD-4C51-8115-B579C0B3DA79}" destId="{4B6771C2-8F22-4131-8A88-1749731E998A}" srcOrd="0" destOrd="0" presId="urn:microsoft.com/office/officeart/2005/8/layout/vList2"/>
    <dgm:cxn modelId="{23887269-D99D-4986-BB29-C614381B5291}" type="presOf" srcId="{02ED6F5F-EFC6-48B6-80AB-CD8ED1D88B01}" destId="{BB1267BE-08FD-49E6-955A-76F7ABFB9863}" srcOrd="0" destOrd="0" presId="urn:microsoft.com/office/officeart/2005/8/layout/vList2"/>
    <dgm:cxn modelId="{850CDB26-8773-4864-8C8A-007A0E3E730F}" srcId="{BA373A9D-BA56-4E96-AFC2-12510DB68D49}" destId="{E1F225CE-380A-4766-8FE1-AA2C96414188}" srcOrd="1" destOrd="0" parTransId="{B5578642-2823-48D1-A6B6-7887202D498C}" sibTransId="{88DCA19B-23D5-4D77-BCE5-67472861BD91}"/>
    <dgm:cxn modelId="{E3133BAA-0B02-4DE7-9E04-3C92D1A8FE76}" srcId="{BA373A9D-BA56-4E96-AFC2-12510DB68D49}" destId="{0625F34E-4F37-4390-97A1-4C22CE03C56F}" srcOrd="3" destOrd="0" parTransId="{14102F19-1EED-4D15-B18A-D9D9AEEC3017}" sibTransId="{1EFDC0AD-2C89-47FE-A4BD-ADA05486CF0F}"/>
    <dgm:cxn modelId="{BDB65145-9170-41F4-86BB-59BB516ABA2B}" srcId="{BA373A9D-BA56-4E96-AFC2-12510DB68D49}" destId="{02ED6F5F-EFC6-48B6-80AB-CD8ED1D88B01}" srcOrd="4" destOrd="0" parTransId="{E2AF3C78-44F2-4369-B28B-954FF65A6164}" sibTransId="{341C8311-B27E-4BD8-AC8D-022F749EDCFA}"/>
    <dgm:cxn modelId="{BAA3645C-6110-4E42-B7B6-A49FFA71DAF6}" type="presOf" srcId="{E1F225CE-380A-4766-8FE1-AA2C96414188}" destId="{B28D8BBD-2D5B-40F0-9ABF-F0CD36F63D88}" srcOrd="0" destOrd="0" presId="urn:microsoft.com/office/officeart/2005/8/layout/vList2"/>
    <dgm:cxn modelId="{65DF916F-12F4-474A-B269-EE76C46A855B}" srcId="{BA373A9D-BA56-4E96-AFC2-12510DB68D49}" destId="{FB45F85A-4211-4D58-AF92-5E249D4BED47}" srcOrd="2" destOrd="0" parTransId="{5F620148-8A7C-4A44-9A51-4F71B14A5834}" sibTransId="{B2EE1F7C-8CB0-4CE0-94BD-663A39AC2D1B}"/>
    <dgm:cxn modelId="{9DB3190D-7585-4FF7-9F91-00657452D574}" srcId="{BA373A9D-BA56-4E96-AFC2-12510DB68D49}" destId="{EA230D10-79AD-4C51-8115-B579C0B3DA79}" srcOrd="0" destOrd="0" parTransId="{F4603FDB-A98D-4269-AB49-C84E77E5737D}" sibTransId="{EB8C4652-A893-4FAA-80CB-34BDCA43351A}"/>
    <dgm:cxn modelId="{9087BDC2-2DBF-454B-8A19-D75ACD97CF41}" type="presOf" srcId="{BA373A9D-BA56-4E96-AFC2-12510DB68D49}" destId="{4B24F217-FAAC-48E9-A6FF-BAEB559F1514}" srcOrd="0" destOrd="0" presId="urn:microsoft.com/office/officeart/2005/8/layout/vList2"/>
    <dgm:cxn modelId="{BE85D000-6522-42B2-BAFF-650178B6A662}" type="presOf" srcId="{FB45F85A-4211-4D58-AF92-5E249D4BED47}" destId="{37AC6964-6642-4262-8F24-42029DB09B5A}" srcOrd="0" destOrd="0" presId="urn:microsoft.com/office/officeart/2005/8/layout/vList2"/>
    <dgm:cxn modelId="{CA67D95F-0FAE-49CD-96F1-975B27A14C66}" type="presOf" srcId="{0625F34E-4F37-4390-97A1-4C22CE03C56F}" destId="{460B7A38-6C37-4E28-88F2-A844499AB2CB}" srcOrd="0" destOrd="0" presId="urn:microsoft.com/office/officeart/2005/8/layout/vList2"/>
    <dgm:cxn modelId="{41A25D8C-5961-429B-80EE-566885274343}" type="presParOf" srcId="{4B24F217-FAAC-48E9-A6FF-BAEB559F1514}" destId="{4B6771C2-8F22-4131-8A88-1749731E998A}" srcOrd="0" destOrd="0" presId="urn:microsoft.com/office/officeart/2005/8/layout/vList2"/>
    <dgm:cxn modelId="{EB7FF04B-52FF-4653-960E-929CCD3159B9}" type="presParOf" srcId="{4B24F217-FAAC-48E9-A6FF-BAEB559F1514}" destId="{6047CC65-7261-4D76-82D5-A26B5475165D}" srcOrd="1" destOrd="0" presId="urn:microsoft.com/office/officeart/2005/8/layout/vList2"/>
    <dgm:cxn modelId="{F02362F6-EB92-4617-B544-53F60B51D0E1}" type="presParOf" srcId="{4B24F217-FAAC-48E9-A6FF-BAEB559F1514}" destId="{B28D8BBD-2D5B-40F0-9ABF-F0CD36F63D88}" srcOrd="2" destOrd="0" presId="urn:microsoft.com/office/officeart/2005/8/layout/vList2"/>
    <dgm:cxn modelId="{686F1AD0-0E19-4E24-B8DE-792067176DF6}" type="presParOf" srcId="{4B24F217-FAAC-48E9-A6FF-BAEB559F1514}" destId="{CD92630E-35BF-4587-829C-75A4891E6C00}" srcOrd="3" destOrd="0" presId="urn:microsoft.com/office/officeart/2005/8/layout/vList2"/>
    <dgm:cxn modelId="{A5F452A2-1E01-4EEF-B5BF-EA6AA263FE7C}" type="presParOf" srcId="{4B24F217-FAAC-48E9-A6FF-BAEB559F1514}" destId="{37AC6964-6642-4262-8F24-42029DB09B5A}" srcOrd="4" destOrd="0" presId="urn:microsoft.com/office/officeart/2005/8/layout/vList2"/>
    <dgm:cxn modelId="{C818A68D-B029-45D7-991A-CCD8862BC7AE}" type="presParOf" srcId="{4B24F217-FAAC-48E9-A6FF-BAEB559F1514}" destId="{7A804E33-B8BE-4E81-9237-230C4410DACC}" srcOrd="5" destOrd="0" presId="urn:microsoft.com/office/officeart/2005/8/layout/vList2"/>
    <dgm:cxn modelId="{55331D63-C11C-4DAA-AC70-F0854F7BC388}" type="presParOf" srcId="{4B24F217-FAAC-48E9-A6FF-BAEB559F1514}" destId="{460B7A38-6C37-4E28-88F2-A844499AB2CB}" srcOrd="6" destOrd="0" presId="urn:microsoft.com/office/officeart/2005/8/layout/vList2"/>
    <dgm:cxn modelId="{A67A9A76-B3EB-490E-8D56-FE0BF52DB042}" type="presParOf" srcId="{4B24F217-FAAC-48E9-A6FF-BAEB559F1514}" destId="{9B1A6B72-143F-4486-B717-9FDE3C24428B}" srcOrd="7" destOrd="0" presId="urn:microsoft.com/office/officeart/2005/8/layout/vList2"/>
    <dgm:cxn modelId="{6D9A3949-767B-4097-86F2-35D5610BBCFE}" type="presParOf" srcId="{4B24F217-FAAC-48E9-A6FF-BAEB559F1514}" destId="{BB1267BE-08FD-49E6-955A-76F7ABFB9863}"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8BCD1F-C55F-441D-B956-391C9EAB0E15}" type="doc">
      <dgm:prSet loTypeId="urn:microsoft.com/office/officeart/2011/layout/TabList" loCatId="list" qsTypeId="urn:microsoft.com/office/officeart/2005/8/quickstyle/simple3" qsCatId="simple" csTypeId="urn:microsoft.com/office/officeart/2005/8/colors/accent1_2" csCatId="accent1" phldr="1"/>
      <dgm:spPr/>
      <dgm:t>
        <a:bodyPr/>
        <a:lstStyle/>
        <a:p>
          <a:endParaRPr lang="en-US"/>
        </a:p>
      </dgm:t>
    </dgm:pt>
    <dgm:pt modelId="{A0E29A55-49FC-4F68-91FB-B5678938082F}">
      <dgm:prSet custT="1"/>
      <dgm:spPr/>
      <dgm:t>
        <a:bodyPr/>
        <a:lstStyle/>
        <a:p>
          <a:pPr rtl="0"/>
          <a:r>
            <a:rPr lang="en-US" sz="1800" b="1" smtClean="0"/>
            <a:t>BO:</a:t>
          </a:r>
          <a:endParaRPr lang="en-US" sz="1800"/>
        </a:p>
      </dgm:t>
    </dgm:pt>
    <dgm:pt modelId="{E794F880-7DDF-4434-B44A-94BFB54228D4}" type="parTrans" cxnId="{A5A88491-4CC0-485D-BBF7-6D471F8F747E}">
      <dgm:prSet/>
      <dgm:spPr/>
      <dgm:t>
        <a:bodyPr/>
        <a:lstStyle/>
        <a:p>
          <a:endParaRPr lang="en-US" sz="2000"/>
        </a:p>
      </dgm:t>
    </dgm:pt>
    <dgm:pt modelId="{E43CCA00-D720-4916-B29E-FDD3FC5F881B}" type="sibTrans" cxnId="{A5A88491-4CC0-485D-BBF7-6D471F8F747E}">
      <dgm:prSet/>
      <dgm:spPr/>
      <dgm:t>
        <a:bodyPr/>
        <a:lstStyle/>
        <a:p>
          <a:endParaRPr lang="en-US" sz="2000"/>
        </a:p>
      </dgm:t>
    </dgm:pt>
    <dgm:pt modelId="{D4848221-F301-4833-8ABE-8A178A187A31}">
      <dgm:prSet custT="1"/>
      <dgm:spPr/>
      <dgm:t>
        <a:bodyPr/>
        <a:lstStyle/>
        <a:p>
          <a:pPr rtl="0"/>
          <a:r>
            <a:rPr lang="en-US" sz="1800" b="1" dirty="0" smtClean="0"/>
            <a:t>BR</a:t>
          </a:r>
          <a:endParaRPr lang="en-US" sz="1800" dirty="0"/>
        </a:p>
      </dgm:t>
    </dgm:pt>
    <dgm:pt modelId="{9E9438A0-F9E9-456E-B013-3352A9CB3EE4}" type="parTrans" cxnId="{707D0BE0-8520-443E-BAEF-D0AAB362C365}">
      <dgm:prSet/>
      <dgm:spPr/>
      <dgm:t>
        <a:bodyPr/>
        <a:lstStyle/>
        <a:p>
          <a:endParaRPr lang="en-US" sz="2000"/>
        </a:p>
      </dgm:t>
    </dgm:pt>
    <dgm:pt modelId="{DC609F79-30C5-4C72-B523-DABCC1293E55}" type="sibTrans" cxnId="{707D0BE0-8520-443E-BAEF-D0AAB362C365}">
      <dgm:prSet/>
      <dgm:spPr/>
      <dgm:t>
        <a:bodyPr/>
        <a:lstStyle/>
        <a:p>
          <a:endParaRPr lang="en-US" sz="2000"/>
        </a:p>
      </dgm:t>
    </dgm:pt>
    <dgm:pt modelId="{08A15068-4F3E-4E88-AB8E-8837E66E4826}">
      <dgm:prSet custT="1"/>
      <dgm:spPr/>
      <dgm:t>
        <a:bodyPr/>
        <a:lstStyle/>
        <a:p>
          <a:pPr rtl="0"/>
          <a:r>
            <a:rPr lang="en-US" sz="1800" b="1" dirty="0" smtClean="0"/>
            <a:t>BS</a:t>
          </a:r>
          <a:endParaRPr lang="en-US" sz="1800" dirty="0"/>
        </a:p>
      </dgm:t>
    </dgm:pt>
    <dgm:pt modelId="{8BF2AD99-BD14-4353-AFC2-20767DA8DF2C}" type="parTrans" cxnId="{D34A519D-B0C9-48C7-9B6F-AFC5D8BF3798}">
      <dgm:prSet/>
      <dgm:spPr/>
      <dgm:t>
        <a:bodyPr/>
        <a:lstStyle/>
        <a:p>
          <a:endParaRPr lang="en-US" sz="2000"/>
        </a:p>
      </dgm:t>
    </dgm:pt>
    <dgm:pt modelId="{40B6E545-4BDB-4F6F-94F4-1AF5729FA852}" type="sibTrans" cxnId="{D34A519D-B0C9-48C7-9B6F-AFC5D8BF3798}">
      <dgm:prSet/>
      <dgm:spPr/>
      <dgm:t>
        <a:bodyPr/>
        <a:lstStyle/>
        <a:p>
          <a:endParaRPr lang="en-US" sz="2000"/>
        </a:p>
      </dgm:t>
    </dgm:pt>
    <dgm:pt modelId="{3DA4A6A7-402C-48D0-ADFE-159616E34720}">
      <dgm:prSet custT="1"/>
      <dgm:spPr/>
      <dgm:t>
        <a:bodyPr/>
        <a:lstStyle/>
        <a:p>
          <a:pPr rtl="0"/>
          <a:r>
            <a:rPr lang="en-US" sz="1800" b="1" dirty="0" smtClean="0"/>
            <a:t>BT</a:t>
          </a:r>
          <a:endParaRPr lang="en-US" sz="1800" dirty="0"/>
        </a:p>
      </dgm:t>
    </dgm:pt>
    <dgm:pt modelId="{81A0D661-ECB3-4016-B3BE-9AFAD4037556}" type="parTrans" cxnId="{1CB33CF3-D91E-41ED-8B54-CD2077E256BA}">
      <dgm:prSet/>
      <dgm:spPr/>
      <dgm:t>
        <a:bodyPr/>
        <a:lstStyle/>
        <a:p>
          <a:endParaRPr lang="en-US" sz="2000"/>
        </a:p>
      </dgm:t>
    </dgm:pt>
    <dgm:pt modelId="{57CF5481-06DA-4EF4-8173-1D89C049BB6B}" type="sibTrans" cxnId="{1CB33CF3-D91E-41ED-8B54-CD2077E256BA}">
      <dgm:prSet/>
      <dgm:spPr/>
      <dgm:t>
        <a:bodyPr/>
        <a:lstStyle/>
        <a:p>
          <a:endParaRPr lang="en-US" sz="2000"/>
        </a:p>
      </dgm:t>
    </dgm:pt>
    <dgm:pt modelId="{856E09E9-9C00-4D90-9DC9-506F9D150522}">
      <dgm:prSet custT="1"/>
      <dgm:spPr/>
      <dgm:t>
        <a:bodyPr/>
        <a:lstStyle/>
        <a:p>
          <a:pPr rtl="0"/>
          <a:r>
            <a:rPr lang="en-US" sz="1800" b="1" dirty="0" smtClean="0"/>
            <a:t>F</a:t>
          </a:r>
          <a:endParaRPr lang="en-US" sz="1800" dirty="0"/>
        </a:p>
      </dgm:t>
    </dgm:pt>
    <dgm:pt modelId="{F7FF7EE9-0194-4CB8-BADE-7BDC8B1500FA}" type="parTrans" cxnId="{55C61342-ECF2-45AA-BEFA-D5CA48FB8DB6}">
      <dgm:prSet/>
      <dgm:spPr/>
      <dgm:t>
        <a:bodyPr/>
        <a:lstStyle/>
        <a:p>
          <a:endParaRPr lang="en-US" sz="2000"/>
        </a:p>
      </dgm:t>
    </dgm:pt>
    <dgm:pt modelId="{E913D96D-6079-452D-A3C5-0C2EAA51D0B0}" type="sibTrans" cxnId="{55C61342-ECF2-45AA-BEFA-D5CA48FB8DB6}">
      <dgm:prSet/>
      <dgm:spPr/>
      <dgm:t>
        <a:bodyPr/>
        <a:lstStyle/>
        <a:p>
          <a:endParaRPr lang="en-US" sz="2000"/>
        </a:p>
      </dgm:t>
    </dgm:pt>
    <dgm:pt modelId="{EFF16941-E844-49ED-B158-529DD054CC78}">
      <dgm:prSet custT="1"/>
      <dgm:spPr/>
      <dgm:t>
        <a:bodyPr/>
        <a:lstStyle/>
        <a:p>
          <a:pPr rtl="0"/>
          <a:r>
            <a:rPr lang="en-US" sz="1800" b="1" dirty="0" smtClean="0"/>
            <a:t>M</a:t>
          </a:r>
          <a:endParaRPr lang="en-US" sz="1800" dirty="0"/>
        </a:p>
      </dgm:t>
    </dgm:pt>
    <dgm:pt modelId="{D8085959-81C6-4A3D-B12C-A534870BDE21}" type="parTrans" cxnId="{54BA4C87-A3E0-48FE-9095-0C18700E82E1}">
      <dgm:prSet/>
      <dgm:spPr/>
      <dgm:t>
        <a:bodyPr/>
        <a:lstStyle/>
        <a:p>
          <a:endParaRPr lang="en-US" sz="2000"/>
        </a:p>
      </dgm:t>
    </dgm:pt>
    <dgm:pt modelId="{EC9C893E-D87B-4977-A5C3-73D25D363832}" type="sibTrans" cxnId="{54BA4C87-A3E0-48FE-9095-0C18700E82E1}">
      <dgm:prSet/>
      <dgm:spPr/>
      <dgm:t>
        <a:bodyPr/>
        <a:lstStyle/>
        <a:p>
          <a:endParaRPr lang="en-US" sz="2000"/>
        </a:p>
      </dgm:t>
    </dgm:pt>
    <dgm:pt modelId="{FE0D50AA-6566-4E96-9035-2F99316C3A59}">
      <dgm:prSet custT="1"/>
      <dgm:spPr/>
      <dgm:t>
        <a:bodyPr/>
        <a:lstStyle/>
        <a:p>
          <a:pPr rtl="0"/>
          <a:r>
            <a:rPr lang="en-US" sz="1800" b="1" dirty="0" smtClean="0"/>
            <a:t>P</a:t>
          </a:r>
          <a:endParaRPr lang="en-US" sz="1800" dirty="0"/>
        </a:p>
      </dgm:t>
    </dgm:pt>
    <dgm:pt modelId="{0C9F0AF2-CE7D-409A-9377-F2A2D4255925}" type="parTrans" cxnId="{6C13A9BB-7DBB-4ACC-8426-B3B5878B06C6}">
      <dgm:prSet/>
      <dgm:spPr/>
      <dgm:t>
        <a:bodyPr/>
        <a:lstStyle/>
        <a:p>
          <a:endParaRPr lang="en-US" sz="2000"/>
        </a:p>
      </dgm:t>
    </dgm:pt>
    <dgm:pt modelId="{F1F529ED-1E9C-4FD9-97A9-2D88918197D0}" type="sibTrans" cxnId="{6C13A9BB-7DBB-4ACC-8426-B3B5878B06C6}">
      <dgm:prSet/>
      <dgm:spPr/>
      <dgm:t>
        <a:bodyPr/>
        <a:lstStyle/>
        <a:p>
          <a:endParaRPr lang="en-US" sz="2000"/>
        </a:p>
      </dgm:t>
    </dgm:pt>
    <dgm:pt modelId="{D46D48F8-9EEB-4BC8-A6AD-11831CE0C8FE}">
      <dgm:prSet custT="1"/>
      <dgm:spPr/>
      <dgm:t>
        <a:bodyPr/>
        <a:lstStyle/>
        <a:p>
          <a:pPr rtl="0"/>
          <a:r>
            <a:rPr lang="en-US" sz="1800" b="1" dirty="0" smtClean="0"/>
            <a:t>RA</a:t>
          </a:r>
          <a:endParaRPr lang="en-US" sz="1800" dirty="0"/>
        </a:p>
      </dgm:t>
    </dgm:pt>
    <dgm:pt modelId="{28641441-31DC-45B6-995F-395297F442CA}" type="parTrans" cxnId="{D4AFE8CA-CB01-4C8C-B8E9-9643BC06CAD2}">
      <dgm:prSet/>
      <dgm:spPr/>
      <dgm:t>
        <a:bodyPr/>
        <a:lstStyle/>
        <a:p>
          <a:endParaRPr lang="en-US" sz="2000"/>
        </a:p>
      </dgm:t>
    </dgm:pt>
    <dgm:pt modelId="{5A17FD90-AFCB-4C50-A602-5FA57605B456}" type="sibTrans" cxnId="{D4AFE8CA-CB01-4C8C-B8E9-9643BC06CAD2}">
      <dgm:prSet/>
      <dgm:spPr/>
      <dgm:t>
        <a:bodyPr/>
        <a:lstStyle/>
        <a:p>
          <a:endParaRPr lang="en-US" sz="2000"/>
        </a:p>
      </dgm:t>
    </dgm:pt>
    <dgm:pt modelId="{353F893C-0ABD-4E8A-AFCF-1F9DE8E7134A}">
      <dgm:prSet custT="1"/>
      <dgm:spPr/>
      <dgm:t>
        <a:bodyPr/>
        <a:lstStyle/>
        <a:p>
          <a:pPr rtl="0"/>
          <a:r>
            <a:rPr lang="en-US" sz="1800" b="1" dirty="0" smtClean="0"/>
            <a:t>RS</a:t>
          </a:r>
          <a:endParaRPr lang="en-US" sz="1800" dirty="0"/>
        </a:p>
      </dgm:t>
    </dgm:pt>
    <dgm:pt modelId="{5520856A-CFC8-4641-94FC-442F2AF155D2}" type="parTrans" cxnId="{B71538D6-6B8C-4A2C-9409-30C6963A6020}">
      <dgm:prSet/>
      <dgm:spPr/>
      <dgm:t>
        <a:bodyPr/>
        <a:lstStyle/>
        <a:p>
          <a:endParaRPr lang="en-US" sz="2000"/>
        </a:p>
      </dgm:t>
    </dgm:pt>
    <dgm:pt modelId="{A7483EE5-E22C-4997-8D0D-FF753608CE32}" type="sibTrans" cxnId="{B71538D6-6B8C-4A2C-9409-30C6963A6020}">
      <dgm:prSet/>
      <dgm:spPr/>
      <dgm:t>
        <a:bodyPr/>
        <a:lstStyle/>
        <a:p>
          <a:endParaRPr lang="en-US" sz="2000"/>
        </a:p>
      </dgm:t>
    </dgm:pt>
    <dgm:pt modelId="{702BAD2A-480C-4B6A-8958-512418DC5DAA}">
      <dgm:prSet custT="1"/>
      <dgm:spPr/>
      <dgm:t>
        <a:bodyPr/>
        <a:lstStyle/>
        <a:p>
          <a:pPr rtl="0"/>
          <a:r>
            <a:rPr lang="en-US" sz="1800" b="1" dirty="0" smtClean="0"/>
            <a:t>S</a:t>
          </a:r>
          <a:endParaRPr lang="en-US" sz="1800" dirty="0"/>
        </a:p>
      </dgm:t>
    </dgm:pt>
    <dgm:pt modelId="{E0D014E0-04B0-461C-A5BE-500BF7D29248}" type="parTrans" cxnId="{8D48DCCF-7590-4CA8-8F9C-40179A902B17}">
      <dgm:prSet/>
      <dgm:spPr/>
      <dgm:t>
        <a:bodyPr/>
        <a:lstStyle/>
        <a:p>
          <a:endParaRPr lang="en-US" sz="2000"/>
        </a:p>
      </dgm:t>
    </dgm:pt>
    <dgm:pt modelId="{D8F142D2-53F6-418A-AA6B-E02910BCD245}" type="sibTrans" cxnId="{8D48DCCF-7590-4CA8-8F9C-40179A902B17}">
      <dgm:prSet/>
      <dgm:spPr/>
      <dgm:t>
        <a:bodyPr/>
        <a:lstStyle/>
        <a:p>
          <a:endParaRPr lang="en-US" sz="2000"/>
        </a:p>
      </dgm:t>
    </dgm:pt>
    <dgm:pt modelId="{E2571DAC-A7C1-4784-B0E6-3D91855B385F}">
      <dgm:prSet custT="1"/>
      <dgm:spPr/>
      <dgm:t>
        <a:bodyPr/>
        <a:lstStyle/>
        <a:p>
          <a:pPr rtl="0"/>
          <a:r>
            <a:rPr lang="en-US" sz="1800" b="1" dirty="0" smtClean="0"/>
            <a:t>SA</a:t>
          </a:r>
          <a:endParaRPr lang="en-US" sz="1800" dirty="0"/>
        </a:p>
      </dgm:t>
    </dgm:pt>
    <dgm:pt modelId="{CD41C2EB-47A9-4F9A-B5AF-63B25AA3737B}" type="parTrans" cxnId="{B506D1A3-BD2B-40D2-835B-3E90107FAB5C}">
      <dgm:prSet/>
      <dgm:spPr/>
      <dgm:t>
        <a:bodyPr/>
        <a:lstStyle/>
        <a:p>
          <a:endParaRPr lang="en-US" sz="2000"/>
        </a:p>
      </dgm:t>
    </dgm:pt>
    <dgm:pt modelId="{8E71BFAD-C1D0-4FB3-8335-94D2DC0571BD}" type="sibTrans" cxnId="{B506D1A3-BD2B-40D2-835B-3E90107FAB5C}">
      <dgm:prSet/>
      <dgm:spPr/>
      <dgm:t>
        <a:bodyPr/>
        <a:lstStyle/>
        <a:p>
          <a:endParaRPr lang="en-US" sz="2000"/>
        </a:p>
      </dgm:t>
    </dgm:pt>
    <dgm:pt modelId="{6F154D41-8E48-4E02-97F9-944BBA5817FD}">
      <dgm:prSet custT="1"/>
      <dgm:spPr/>
      <dgm:t>
        <a:bodyPr/>
        <a:lstStyle/>
        <a:p>
          <a:pPr rtl="0"/>
          <a:r>
            <a:rPr lang="en-US" sz="1800" b="1" dirty="0" smtClean="0"/>
            <a:t>SF</a:t>
          </a:r>
          <a:endParaRPr lang="en-US" sz="1800" dirty="0"/>
        </a:p>
      </dgm:t>
    </dgm:pt>
    <dgm:pt modelId="{998A5E73-DEBD-42B8-BEDC-2561DCECA218}" type="parTrans" cxnId="{FD6D92AF-531D-4AEB-AF2B-2495BFACE03F}">
      <dgm:prSet/>
      <dgm:spPr/>
      <dgm:t>
        <a:bodyPr/>
        <a:lstStyle/>
        <a:p>
          <a:endParaRPr lang="en-US" sz="2000"/>
        </a:p>
      </dgm:t>
    </dgm:pt>
    <dgm:pt modelId="{0B519F2E-6155-4874-8834-2DB3D5F35800}" type="sibTrans" cxnId="{FD6D92AF-531D-4AEB-AF2B-2495BFACE03F}">
      <dgm:prSet/>
      <dgm:spPr/>
      <dgm:t>
        <a:bodyPr/>
        <a:lstStyle/>
        <a:p>
          <a:endParaRPr lang="en-US" sz="2000"/>
        </a:p>
      </dgm:t>
    </dgm:pt>
    <dgm:pt modelId="{BDBE3D0A-585B-46DC-B0EB-458D7478A5C2}">
      <dgm:prSet custT="1"/>
      <dgm:spPr/>
      <dgm:t>
        <a:bodyPr/>
        <a:lstStyle/>
        <a:p>
          <a:pPr rtl="0"/>
          <a:r>
            <a:rPr lang="en-US" sz="1800" b="1" dirty="0" smtClean="0"/>
            <a:t>SM</a:t>
          </a:r>
          <a:endParaRPr lang="en-US" sz="1800" dirty="0"/>
        </a:p>
      </dgm:t>
    </dgm:pt>
    <dgm:pt modelId="{413C4BF1-B598-48EC-89FA-9FDF532202C6}" type="parTrans" cxnId="{52BD5F84-511E-403E-9C11-81F19E3FE644}">
      <dgm:prSet/>
      <dgm:spPr/>
      <dgm:t>
        <a:bodyPr/>
        <a:lstStyle/>
        <a:p>
          <a:endParaRPr lang="en-US" sz="2000"/>
        </a:p>
      </dgm:t>
    </dgm:pt>
    <dgm:pt modelId="{AA0B3D49-5259-4FD4-8DC1-8C690EB2F03D}" type="sibTrans" cxnId="{52BD5F84-511E-403E-9C11-81F19E3FE644}">
      <dgm:prSet/>
      <dgm:spPr/>
      <dgm:t>
        <a:bodyPr/>
        <a:lstStyle/>
        <a:p>
          <a:endParaRPr lang="en-US" sz="2000"/>
        </a:p>
      </dgm:t>
    </dgm:pt>
    <dgm:pt modelId="{E8D46BFD-F18A-4E4F-A853-39C6BDBF887A}">
      <dgm:prSet custT="1"/>
      <dgm:spPr/>
      <dgm:t>
        <a:bodyPr/>
        <a:lstStyle/>
        <a:p>
          <a:pPr rtl="0"/>
          <a:r>
            <a:rPr lang="en-US" sz="1600" b="1" smtClean="0"/>
            <a:t>Satellite delivery</a:t>
          </a:r>
          <a:endParaRPr lang="en-US" sz="1600"/>
        </a:p>
      </dgm:t>
    </dgm:pt>
    <dgm:pt modelId="{0E2841D8-A919-4630-A989-932760F1CE64}" type="parTrans" cxnId="{1D612A18-3F75-477D-B0E9-5AA643CB2C7D}">
      <dgm:prSet/>
      <dgm:spPr/>
      <dgm:t>
        <a:bodyPr/>
        <a:lstStyle/>
        <a:p>
          <a:endParaRPr lang="en-US" sz="2000"/>
        </a:p>
      </dgm:t>
    </dgm:pt>
    <dgm:pt modelId="{427BC59E-245E-423B-9AD6-3CCCABF24812}" type="sibTrans" cxnId="{1D612A18-3F75-477D-B0E9-5AA643CB2C7D}">
      <dgm:prSet/>
      <dgm:spPr/>
      <dgm:t>
        <a:bodyPr/>
        <a:lstStyle/>
        <a:p>
          <a:endParaRPr lang="en-US" sz="2000"/>
        </a:p>
      </dgm:t>
    </dgm:pt>
    <dgm:pt modelId="{B0A24DF1-0B7B-4EAC-9B14-B72E1AD75238}">
      <dgm:prSet custT="1"/>
      <dgm:spPr/>
      <dgm:t>
        <a:bodyPr/>
        <a:lstStyle/>
        <a:p>
          <a:pPr rtl="0"/>
          <a:r>
            <a:rPr lang="en-US" sz="1600" b="1" smtClean="0"/>
            <a:t>Recording </a:t>
          </a:r>
          <a:r>
            <a:rPr lang="en-US" sz="1600" b="1" dirty="0" smtClean="0"/>
            <a:t>for production, archival and play-out; film for television</a:t>
          </a:r>
          <a:endParaRPr lang="en-US" sz="1600" dirty="0"/>
        </a:p>
      </dgm:t>
    </dgm:pt>
    <dgm:pt modelId="{F3096D67-96F3-4630-8CD3-1C3FF608DA16}" type="parTrans" cxnId="{A11474D4-7FD1-46ED-BCAF-8EF4A36B5DA8}">
      <dgm:prSet/>
      <dgm:spPr/>
      <dgm:t>
        <a:bodyPr/>
        <a:lstStyle/>
        <a:p>
          <a:endParaRPr lang="en-US" sz="2000"/>
        </a:p>
      </dgm:t>
    </dgm:pt>
    <dgm:pt modelId="{197DE3F4-1A31-4605-9A61-D61758A733AE}" type="sibTrans" cxnId="{A11474D4-7FD1-46ED-BCAF-8EF4A36B5DA8}">
      <dgm:prSet/>
      <dgm:spPr/>
      <dgm:t>
        <a:bodyPr/>
        <a:lstStyle/>
        <a:p>
          <a:endParaRPr lang="en-US" sz="2000"/>
        </a:p>
      </dgm:t>
    </dgm:pt>
    <dgm:pt modelId="{4A78AF8D-5B0D-42A5-A73E-0B3FD49F1F60}">
      <dgm:prSet custT="1"/>
      <dgm:spPr/>
      <dgm:t>
        <a:bodyPr/>
        <a:lstStyle/>
        <a:p>
          <a:pPr rtl="0"/>
          <a:r>
            <a:rPr lang="en-US" sz="1600" b="1" smtClean="0"/>
            <a:t>Broadcasting </a:t>
          </a:r>
          <a:r>
            <a:rPr lang="en-US" sz="1600" b="1" dirty="0" smtClean="0"/>
            <a:t>service (sound)</a:t>
          </a:r>
          <a:endParaRPr lang="en-US" sz="1600" dirty="0"/>
        </a:p>
      </dgm:t>
    </dgm:pt>
    <dgm:pt modelId="{5B826708-E33F-4443-9A60-69F2224A6257}" type="parTrans" cxnId="{9DC64373-92F1-491F-BC69-27108D2C8BB1}">
      <dgm:prSet/>
      <dgm:spPr/>
      <dgm:t>
        <a:bodyPr/>
        <a:lstStyle/>
        <a:p>
          <a:endParaRPr lang="en-US" sz="2000"/>
        </a:p>
      </dgm:t>
    </dgm:pt>
    <dgm:pt modelId="{BEC9551E-183C-4F71-A09A-1A282240D2DE}" type="sibTrans" cxnId="{9DC64373-92F1-491F-BC69-27108D2C8BB1}">
      <dgm:prSet/>
      <dgm:spPr/>
      <dgm:t>
        <a:bodyPr/>
        <a:lstStyle/>
        <a:p>
          <a:endParaRPr lang="en-US" sz="2000"/>
        </a:p>
      </dgm:t>
    </dgm:pt>
    <dgm:pt modelId="{C4B60B8C-8FDF-4644-AE85-33BB85F41A3D}">
      <dgm:prSet custT="1"/>
      <dgm:spPr/>
      <dgm:t>
        <a:bodyPr/>
        <a:lstStyle/>
        <a:p>
          <a:pPr rtl="0"/>
          <a:r>
            <a:rPr lang="en-US" sz="1600" b="1" smtClean="0"/>
            <a:t>Broadcasting </a:t>
          </a:r>
          <a:r>
            <a:rPr lang="en-US" sz="1600" b="1" dirty="0" smtClean="0"/>
            <a:t>service (television)</a:t>
          </a:r>
          <a:endParaRPr lang="en-US" sz="1600" dirty="0"/>
        </a:p>
      </dgm:t>
    </dgm:pt>
    <dgm:pt modelId="{06F1FE6C-3F25-4844-BEFA-FE369B11213F}" type="parTrans" cxnId="{7CE64B98-A47F-4B53-B745-6FE5E4C9AB4A}">
      <dgm:prSet/>
      <dgm:spPr/>
      <dgm:t>
        <a:bodyPr/>
        <a:lstStyle/>
        <a:p>
          <a:endParaRPr lang="en-US" sz="2000"/>
        </a:p>
      </dgm:t>
    </dgm:pt>
    <dgm:pt modelId="{55C689B1-4548-48B0-A797-65EF14D4D30E}" type="sibTrans" cxnId="{7CE64B98-A47F-4B53-B745-6FE5E4C9AB4A}">
      <dgm:prSet/>
      <dgm:spPr/>
      <dgm:t>
        <a:bodyPr/>
        <a:lstStyle/>
        <a:p>
          <a:endParaRPr lang="en-US" sz="2000"/>
        </a:p>
      </dgm:t>
    </dgm:pt>
    <dgm:pt modelId="{020F7A84-9E1D-429C-A40D-501CDE0CB98B}">
      <dgm:prSet custT="1"/>
      <dgm:spPr/>
      <dgm:t>
        <a:bodyPr/>
        <a:lstStyle/>
        <a:p>
          <a:pPr rtl="0"/>
          <a:r>
            <a:rPr lang="en-US" sz="1600" b="1" smtClean="0"/>
            <a:t>Fixed </a:t>
          </a:r>
          <a:r>
            <a:rPr lang="en-US" sz="1600" b="1" dirty="0" smtClean="0"/>
            <a:t>service</a:t>
          </a:r>
          <a:endParaRPr lang="en-US" sz="1600" dirty="0"/>
        </a:p>
      </dgm:t>
    </dgm:pt>
    <dgm:pt modelId="{F3B6AE55-B21C-41F2-8E29-5F1C6BDA51E7}" type="parTrans" cxnId="{8FD9F3B8-045F-4896-8FA9-6924AB569A80}">
      <dgm:prSet/>
      <dgm:spPr/>
      <dgm:t>
        <a:bodyPr/>
        <a:lstStyle/>
        <a:p>
          <a:endParaRPr lang="en-US" sz="2000"/>
        </a:p>
      </dgm:t>
    </dgm:pt>
    <dgm:pt modelId="{3F318DE0-426E-4E94-9A9D-95EF0447FC16}" type="sibTrans" cxnId="{8FD9F3B8-045F-4896-8FA9-6924AB569A80}">
      <dgm:prSet/>
      <dgm:spPr/>
      <dgm:t>
        <a:bodyPr/>
        <a:lstStyle/>
        <a:p>
          <a:endParaRPr lang="en-US" sz="2000"/>
        </a:p>
      </dgm:t>
    </dgm:pt>
    <dgm:pt modelId="{BC1EFF7B-F87B-4CE9-91FB-7D0968B23627}">
      <dgm:prSet custT="1"/>
      <dgm:spPr/>
      <dgm:t>
        <a:bodyPr/>
        <a:lstStyle/>
        <a:p>
          <a:pPr rtl="0"/>
          <a:r>
            <a:rPr lang="en-US" sz="1600" b="1" dirty="0" smtClean="0"/>
            <a:t>Mobile, </a:t>
          </a:r>
          <a:r>
            <a:rPr lang="en-US" sz="1600" b="1" dirty="0" err="1" smtClean="0"/>
            <a:t>radiodetermination</a:t>
          </a:r>
          <a:r>
            <a:rPr lang="en-US" sz="1600" b="1" dirty="0" smtClean="0"/>
            <a:t>, amateur and related satellite services</a:t>
          </a:r>
          <a:endParaRPr lang="en-US" sz="1600" dirty="0"/>
        </a:p>
      </dgm:t>
    </dgm:pt>
    <dgm:pt modelId="{C73F998B-CF41-45BF-8471-6FB3E18380EB}" type="parTrans" cxnId="{EF40ED0A-57FC-4F4E-B409-39C6552ED4D3}">
      <dgm:prSet/>
      <dgm:spPr/>
      <dgm:t>
        <a:bodyPr/>
        <a:lstStyle/>
        <a:p>
          <a:endParaRPr lang="en-US" sz="2000"/>
        </a:p>
      </dgm:t>
    </dgm:pt>
    <dgm:pt modelId="{E7F9C99F-91B1-4551-9A56-A42AD233A594}" type="sibTrans" cxnId="{EF40ED0A-57FC-4F4E-B409-39C6552ED4D3}">
      <dgm:prSet/>
      <dgm:spPr/>
      <dgm:t>
        <a:bodyPr/>
        <a:lstStyle/>
        <a:p>
          <a:endParaRPr lang="en-US" sz="2000"/>
        </a:p>
      </dgm:t>
    </dgm:pt>
    <dgm:pt modelId="{3A3309CD-4095-4E2E-A974-54399029294D}">
      <dgm:prSet custT="1"/>
      <dgm:spPr/>
      <dgm:t>
        <a:bodyPr/>
        <a:lstStyle/>
        <a:p>
          <a:pPr rtl="0"/>
          <a:r>
            <a:rPr lang="en-US" sz="1600" b="1" smtClean="0"/>
            <a:t>Radiowave </a:t>
          </a:r>
          <a:r>
            <a:rPr lang="en-US" sz="1600" b="1" dirty="0" smtClean="0"/>
            <a:t>propagation</a:t>
          </a:r>
          <a:endParaRPr lang="en-US" sz="1600" dirty="0"/>
        </a:p>
      </dgm:t>
    </dgm:pt>
    <dgm:pt modelId="{089891EC-D285-4AF4-BB0C-29CA605CE39F}" type="parTrans" cxnId="{F5821071-3542-45FE-93B8-C47626519691}">
      <dgm:prSet/>
      <dgm:spPr/>
      <dgm:t>
        <a:bodyPr/>
        <a:lstStyle/>
        <a:p>
          <a:endParaRPr lang="en-US" sz="2000"/>
        </a:p>
      </dgm:t>
    </dgm:pt>
    <dgm:pt modelId="{FD0C3966-A26D-4ADD-BAE7-9F63E9771DAF}" type="sibTrans" cxnId="{F5821071-3542-45FE-93B8-C47626519691}">
      <dgm:prSet/>
      <dgm:spPr/>
      <dgm:t>
        <a:bodyPr/>
        <a:lstStyle/>
        <a:p>
          <a:endParaRPr lang="en-US" sz="2000"/>
        </a:p>
      </dgm:t>
    </dgm:pt>
    <dgm:pt modelId="{715BFC0D-0B45-4CE2-A5BB-629E598F641A}">
      <dgm:prSet custT="1"/>
      <dgm:spPr/>
      <dgm:t>
        <a:bodyPr/>
        <a:lstStyle/>
        <a:p>
          <a:pPr rtl="0"/>
          <a:r>
            <a:rPr lang="en-US" sz="1600" b="1" smtClean="0"/>
            <a:t>Radio </a:t>
          </a:r>
          <a:r>
            <a:rPr lang="en-US" sz="1600" b="1" dirty="0" smtClean="0"/>
            <a:t>astronomy</a:t>
          </a:r>
          <a:endParaRPr lang="en-US" sz="1600" dirty="0"/>
        </a:p>
      </dgm:t>
    </dgm:pt>
    <dgm:pt modelId="{A483457C-E447-49D0-B576-C4B925ACCDBC}" type="parTrans" cxnId="{CFDCE261-2C66-45F3-93BE-0C8B54979653}">
      <dgm:prSet/>
      <dgm:spPr/>
      <dgm:t>
        <a:bodyPr/>
        <a:lstStyle/>
        <a:p>
          <a:endParaRPr lang="en-US" sz="2000"/>
        </a:p>
      </dgm:t>
    </dgm:pt>
    <dgm:pt modelId="{C5AC464E-E8B2-4DC2-8C2F-5FA4316C9CFA}" type="sibTrans" cxnId="{CFDCE261-2C66-45F3-93BE-0C8B54979653}">
      <dgm:prSet/>
      <dgm:spPr/>
      <dgm:t>
        <a:bodyPr/>
        <a:lstStyle/>
        <a:p>
          <a:endParaRPr lang="en-US" sz="2000"/>
        </a:p>
      </dgm:t>
    </dgm:pt>
    <dgm:pt modelId="{C1B09CC6-62CA-4D86-9122-A9654BF41445}">
      <dgm:prSet custT="1"/>
      <dgm:spPr/>
      <dgm:t>
        <a:bodyPr/>
        <a:lstStyle/>
        <a:p>
          <a:pPr rtl="0"/>
          <a:r>
            <a:rPr lang="en-US" sz="1600" b="1" smtClean="0"/>
            <a:t>Remote </a:t>
          </a:r>
          <a:r>
            <a:rPr lang="en-US" sz="1600" b="1" dirty="0" smtClean="0"/>
            <a:t>sensing systems</a:t>
          </a:r>
          <a:endParaRPr lang="en-US" sz="1600" dirty="0"/>
        </a:p>
      </dgm:t>
    </dgm:pt>
    <dgm:pt modelId="{1C16CB59-3FC5-453E-AFC1-A7A50BC0AB20}" type="parTrans" cxnId="{78C9695E-575B-4E17-B028-E0C83006A951}">
      <dgm:prSet/>
      <dgm:spPr/>
      <dgm:t>
        <a:bodyPr/>
        <a:lstStyle/>
        <a:p>
          <a:endParaRPr lang="en-US" sz="2000"/>
        </a:p>
      </dgm:t>
    </dgm:pt>
    <dgm:pt modelId="{8DA276A1-5120-42EE-859A-213FE0B30D67}" type="sibTrans" cxnId="{78C9695E-575B-4E17-B028-E0C83006A951}">
      <dgm:prSet/>
      <dgm:spPr/>
      <dgm:t>
        <a:bodyPr/>
        <a:lstStyle/>
        <a:p>
          <a:endParaRPr lang="en-US" sz="2000"/>
        </a:p>
      </dgm:t>
    </dgm:pt>
    <dgm:pt modelId="{E03E82A3-5896-46AB-8292-B6FC5B8BF210}">
      <dgm:prSet custT="1"/>
      <dgm:spPr/>
      <dgm:t>
        <a:bodyPr/>
        <a:lstStyle/>
        <a:p>
          <a:pPr rtl="0"/>
          <a:r>
            <a:rPr lang="en-US" sz="1600" b="1" smtClean="0"/>
            <a:t>Fixed-satellite </a:t>
          </a:r>
          <a:r>
            <a:rPr lang="en-US" sz="1600" b="1" dirty="0" smtClean="0"/>
            <a:t>service</a:t>
          </a:r>
          <a:endParaRPr lang="en-US" sz="1600" dirty="0"/>
        </a:p>
      </dgm:t>
    </dgm:pt>
    <dgm:pt modelId="{4CCA10E5-EEBD-45A7-A973-7EF17499A3D3}" type="parTrans" cxnId="{7BA57D6D-CC0C-4C69-9114-BDADFBB136E7}">
      <dgm:prSet/>
      <dgm:spPr/>
      <dgm:t>
        <a:bodyPr/>
        <a:lstStyle/>
        <a:p>
          <a:endParaRPr lang="en-US" sz="2000"/>
        </a:p>
      </dgm:t>
    </dgm:pt>
    <dgm:pt modelId="{AD9FE459-6045-4654-BA08-17C4151D3020}" type="sibTrans" cxnId="{7BA57D6D-CC0C-4C69-9114-BDADFBB136E7}">
      <dgm:prSet/>
      <dgm:spPr/>
      <dgm:t>
        <a:bodyPr/>
        <a:lstStyle/>
        <a:p>
          <a:endParaRPr lang="en-US" sz="2000"/>
        </a:p>
      </dgm:t>
    </dgm:pt>
    <dgm:pt modelId="{99253C94-ADA5-4AEB-9D52-9F2C66F00C1E}">
      <dgm:prSet custT="1"/>
      <dgm:spPr/>
      <dgm:t>
        <a:bodyPr/>
        <a:lstStyle/>
        <a:p>
          <a:pPr rtl="0"/>
          <a:r>
            <a:rPr lang="en-US" sz="1600" b="1" smtClean="0"/>
            <a:t>Space </a:t>
          </a:r>
          <a:r>
            <a:rPr lang="en-US" sz="1600" b="1" dirty="0" smtClean="0"/>
            <a:t>applications and meteorology</a:t>
          </a:r>
          <a:endParaRPr lang="en-US" sz="1600" dirty="0"/>
        </a:p>
      </dgm:t>
    </dgm:pt>
    <dgm:pt modelId="{5064EAEA-347A-4FFF-865A-0D7C77B99065}" type="parTrans" cxnId="{3A283141-0F71-48F9-A8B1-1BE6F4BFC736}">
      <dgm:prSet/>
      <dgm:spPr/>
      <dgm:t>
        <a:bodyPr/>
        <a:lstStyle/>
        <a:p>
          <a:endParaRPr lang="en-US" sz="2000"/>
        </a:p>
      </dgm:t>
    </dgm:pt>
    <dgm:pt modelId="{94884E0D-85D3-4A4C-B7CB-552EC5ABBFB9}" type="sibTrans" cxnId="{3A283141-0F71-48F9-A8B1-1BE6F4BFC736}">
      <dgm:prSet/>
      <dgm:spPr/>
      <dgm:t>
        <a:bodyPr/>
        <a:lstStyle/>
        <a:p>
          <a:endParaRPr lang="en-US" sz="2000"/>
        </a:p>
      </dgm:t>
    </dgm:pt>
    <dgm:pt modelId="{10E7FEB6-7FB2-41B8-9090-AB04776F8E2B}">
      <dgm:prSet custT="1"/>
      <dgm:spPr/>
      <dgm:t>
        <a:bodyPr/>
        <a:lstStyle/>
        <a:p>
          <a:pPr rtl="0"/>
          <a:r>
            <a:rPr lang="en-US" sz="1400" b="1" dirty="0" smtClean="0"/>
            <a:t>Frequency sharing and coordination between fixed-satellite and fixed service systems</a:t>
          </a:r>
          <a:endParaRPr lang="en-US" sz="1400" dirty="0"/>
        </a:p>
      </dgm:t>
    </dgm:pt>
    <dgm:pt modelId="{00ACBE75-B469-472A-994A-41E6FB5603A1}" type="parTrans" cxnId="{F890DC05-20AE-41D9-BB37-C7724DA8700E}">
      <dgm:prSet/>
      <dgm:spPr/>
      <dgm:t>
        <a:bodyPr/>
        <a:lstStyle/>
        <a:p>
          <a:endParaRPr lang="en-US" sz="2000"/>
        </a:p>
      </dgm:t>
    </dgm:pt>
    <dgm:pt modelId="{A35B1C53-8309-4DF3-8EFD-CD183CB7F5CF}" type="sibTrans" cxnId="{F890DC05-20AE-41D9-BB37-C7724DA8700E}">
      <dgm:prSet/>
      <dgm:spPr/>
      <dgm:t>
        <a:bodyPr/>
        <a:lstStyle/>
        <a:p>
          <a:endParaRPr lang="en-US" sz="2000"/>
        </a:p>
      </dgm:t>
    </dgm:pt>
    <dgm:pt modelId="{E91580F9-2AF1-407F-943E-6A5A7870AEE3}">
      <dgm:prSet custT="1"/>
      <dgm:spPr/>
      <dgm:t>
        <a:bodyPr/>
        <a:lstStyle/>
        <a:p>
          <a:pPr rtl="0"/>
          <a:r>
            <a:rPr lang="en-US" sz="1600" b="1" smtClean="0"/>
            <a:t>Spectrum </a:t>
          </a:r>
          <a:r>
            <a:rPr lang="en-US" sz="1600" b="1" dirty="0" smtClean="0"/>
            <a:t>management</a:t>
          </a:r>
          <a:endParaRPr lang="en-US" sz="1600" dirty="0"/>
        </a:p>
      </dgm:t>
    </dgm:pt>
    <dgm:pt modelId="{01BDE449-6795-4383-B596-7FFA04243756}" type="parTrans" cxnId="{4EE40A7B-03A4-46DD-8539-1F9B25B60354}">
      <dgm:prSet/>
      <dgm:spPr/>
      <dgm:t>
        <a:bodyPr/>
        <a:lstStyle/>
        <a:p>
          <a:endParaRPr lang="en-US" sz="2000"/>
        </a:p>
      </dgm:t>
    </dgm:pt>
    <dgm:pt modelId="{F807F97B-AA98-4934-9D23-835815814E41}" type="sibTrans" cxnId="{4EE40A7B-03A4-46DD-8539-1F9B25B60354}">
      <dgm:prSet/>
      <dgm:spPr/>
      <dgm:t>
        <a:bodyPr/>
        <a:lstStyle/>
        <a:p>
          <a:endParaRPr lang="en-US" sz="2000"/>
        </a:p>
      </dgm:t>
    </dgm:pt>
    <dgm:pt modelId="{65BA90A9-992F-4EC3-8D35-13F6D253F68F}" type="pres">
      <dgm:prSet presAssocID="{FD8BCD1F-C55F-441D-B956-391C9EAB0E15}" presName="Name0" presStyleCnt="0">
        <dgm:presLayoutVars>
          <dgm:chMax/>
          <dgm:chPref val="3"/>
          <dgm:dir/>
          <dgm:animOne val="branch"/>
          <dgm:animLvl val="lvl"/>
        </dgm:presLayoutVars>
      </dgm:prSet>
      <dgm:spPr/>
      <dgm:t>
        <a:bodyPr/>
        <a:lstStyle/>
        <a:p>
          <a:endParaRPr lang="en-US"/>
        </a:p>
      </dgm:t>
    </dgm:pt>
    <dgm:pt modelId="{02B08BBA-8F76-4318-B12E-C876336EA58C}" type="pres">
      <dgm:prSet presAssocID="{A0E29A55-49FC-4F68-91FB-B5678938082F}" presName="composite" presStyleCnt="0"/>
      <dgm:spPr/>
    </dgm:pt>
    <dgm:pt modelId="{5118405C-4577-4B0C-A992-F42FC5ADDC83}" type="pres">
      <dgm:prSet presAssocID="{A0E29A55-49FC-4F68-91FB-B5678938082F}" presName="FirstChild" presStyleLbl="revTx" presStyleIdx="0" presStyleCnt="13">
        <dgm:presLayoutVars>
          <dgm:chMax val="0"/>
          <dgm:chPref val="0"/>
          <dgm:bulletEnabled val="1"/>
        </dgm:presLayoutVars>
      </dgm:prSet>
      <dgm:spPr/>
      <dgm:t>
        <a:bodyPr/>
        <a:lstStyle/>
        <a:p>
          <a:endParaRPr lang="en-US"/>
        </a:p>
      </dgm:t>
    </dgm:pt>
    <dgm:pt modelId="{B63FFF4A-EC75-4FC4-9C91-76FDEA144DA3}" type="pres">
      <dgm:prSet presAssocID="{A0E29A55-49FC-4F68-91FB-B5678938082F}" presName="Parent" presStyleLbl="alignNode1" presStyleIdx="0" presStyleCnt="13">
        <dgm:presLayoutVars>
          <dgm:chMax val="3"/>
          <dgm:chPref val="3"/>
          <dgm:bulletEnabled val="1"/>
        </dgm:presLayoutVars>
      </dgm:prSet>
      <dgm:spPr/>
      <dgm:t>
        <a:bodyPr/>
        <a:lstStyle/>
        <a:p>
          <a:endParaRPr lang="en-US"/>
        </a:p>
      </dgm:t>
    </dgm:pt>
    <dgm:pt modelId="{FE84476C-9AE5-4AEF-BC43-B18F00CF8C5E}" type="pres">
      <dgm:prSet presAssocID="{A0E29A55-49FC-4F68-91FB-B5678938082F}" presName="Accent" presStyleLbl="parChTrans1D1" presStyleIdx="0" presStyleCnt="13"/>
      <dgm:spPr/>
    </dgm:pt>
    <dgm:pt modelId="{D3B78C9F-B293-4DCA-A29E-A557EEED16FC}" type="pres">
      <dgm:prSet presAssocID="{E43CCA00-D720-4916-B29E-FDD3FC5F881B}" presName="sibTrans" presStyleCnt="0"/>
      <dgm:spPr/>
    </dgm:pt>
    <dgm:pt modelId="{34CFE715-5F27-43EA-8CB8-9C8C82F5EDE1}" type="pres">
      <dgm:prSet presAssocID="{D4848221-F301-4833-8ABE-8A178A187A31}" presName="composite" presStyleCnt="0"/>
      <dgm:spPr/>
    </dgm:pt>
    <dgm:pt modelId="{1FCDBA6E-C230-43F9-9462-AEC20DCD43D1}" type="pres">
      <dgm:prSet presAssocID="{D4848221-F301-4833-8ABE-8A178A187A31}" presName="FirstChild" presStyleLbl="revTx" presStyleIdx="1" presStyleCnt="13">
        <dgm:presLayoutVars>
          <dgm:chMax val="0"/>
          <dgm:chPref val="0"/>
          <dgm:bulletEnabled val="1"/>
        </dgm:presLayoutVars>
      </dgm:prSet>
      <dgm:spPr/>
      <dgm:t>
        <a:bodyPr/>
        <a:lstStyle/>
        <a:p>
          <a:endParaRPr lang="en-US"/>
        </a:p>
      </dgm:t>
    </dgm:pt>
    <dgm:pt modelId="{A81F7FAA-66CD-404C-B8B2-F3DFB2BEA5AB}" type="pres">
      <dgm:prSet presAssocID="{D4848221-F301-4833-8ABE-8A178A187A31}" presName="Parent" presStyleLbl="alignNode1" presStyleIdx="1" presStyleCnt="13">
        <dgm:presLayoutVars>
          <dgm:chMax val="3"/>
          <dgm:chPref val="3"/>
          <dgm:bulletEnabled val="1"/>
        </dgm:presLayoutVars>
      </dgm:prSet>
      <dgm:spPr/>
      <dgm:t>
        <a:bodyPr/>
        <a:lstStyle/>
        <a:p>
          <a:endParaRPr lang="en-US"/>
        </a:p>
      </dgm:t>
    </dgm:pt>
    <dgm:pt modelId="{45D8C21C-772F-4975-96AC-B057179DB084}" type="pres">
      <dgm:prSet presAssocID="{D4848221-F301-4833-8ABE-8A178A187A31}" presName="Accent" presStyleLbl="parChTrans1D1" presStyleIdx="1" presStyleCnt="13"/>
      <dgm:spPr/>
    </dgm:pt>
    <dgm:pt modelId="{06A4C532-7960-4B39-8758-D768195760BC}" type="pres">
      <dgm:prSet presAssocID="{DC609F79-30C5-4C72-B523-DABCC1293E55}" presName="sibTrans" presStyleCnt="0"/>
      <dgm:spPr/>
    </dgm:pt>
    <dgm:pt modelId="{0DDF20A4-0ACF-4637-BF62-764BCF2F2A5B}" type="pres">
      <dgm:prSet presAssocID="{08A15068-4F3E-4E88-AB8E-8837E66E4826}" presName="composite" presStyleCnt="0"/>
      <dgm:spPr/>
    </dgm:pt>
    <dgm:pt modelId="{34EF5092-BE4B-4BC6-8D3B-3051FF19711C}" type="pres">
      <dgm:prSet presAssocID="{08A15068-4F3E-4E88-AB8E-8837E66E4826}" presName="FirstChild" presStyleLbl="revTx" presStyleIdx="2" presStyleCnt="13">
        <dgm:presLayoutVars>
          <dgm:chMax val="0"/>
          <dgm:chPref val="0"/>
          <dgm:bulletEnabled val="1"/>
        </dgm:presLayoutVars>
      </dgm:prSet>
      <dgm:spPr/>
      <dgm:t>
        <a:bodyPr/>
        <a:lstStyle/>
        <a:p>
          <a:endParaRPr lang="en-US"/>
        </a:p>
      </dgm:t>
    </dgm:pt>
    <dgm:pt modelId="{7E75159C-EE07-4886-AAC8-C14D69A88B2F}" type="pres">
      <dgm:prSet presAssocID="{08A15068-4F3E-4E88-AB8E-8837E66E4826}" presName="Parent" presStyleLbl="alignNode1" presStyleIdx="2" presStyleCnt="13">
        <dgm:presLayoutVars>
          <dgm:chMax val="3"/>
          <dgm:chPref val="3"/>
          <dgm:bulletEnabled val="1"/>
        </dgm:presLayoutVars>
      </dgm:prSet>
      <dgm:spPr/>
      <dgm:t>
        <a:bodyPr/>
        <a:lstStyle/>
        <a:p>
          <a:endParaRPr lang="en-US"/>
        </a:p>
      </dgm:t>
    </dgm:pt>
    <dgm:pt modelId="{EED9A9DE-D11E-4024-8C1D-CDABBCEB5D78}" type="pres">
      <dgm:prSet presAssocID="{08A15068-4F3E-4E88-AB8E-8837E66E4826}" presName="Accent" presStyleLbl="parChTrans1D1" presStyleIdx="2" presStyleCnt="13"/>
      <dgm:spPr/>
    </dgm:pt>
    <dgm:pt modelId="{90A6E484-9FE6-4C3E-A0F6-98B9F9B7D643}" type="pres">
      <dgm:prSet presAssocID="{40B6E545-4BDB-4F6F-94F4-1AF5729FA852}" presName="sibTrans" presStyleCnt="0"/>
      <dgm:spPr/>
    </dgm:pt>
    <dgm:pt modelId="{21539D7A-1EAA-4AE8-B3D8-F5025112E79A}" type="pres">
      <dgm:prSet presAssocID="{3DA4A6A7-402C-48D0-ADFE-159616E34720}" presName="composite" presStyleCnt="0"/>
      <dgm:spPr/>
    </dgm:pt>
    <dgm:pt modelId="{E3912F73-5667-44B4-ADAE-4BC3F7A2FC68}" type="pres">
      <dgm:prSet presAssocID="{3DA4A6A7-402C-48D0-ADFE-159616E34720}" presName="FirstChild" presStyleLbl="revTx" presStyleIdx="3" presStyleCnt="13">
        <dgm:presLayoutVars>
          <dgm:chMax val="0"/>
          <dgm:chPref val="0"/>
          <dgm:bulletEnabled val="1"/>
        </dgm:presLayoutVars>
      </dgm:prSet>
      <dgm:spPr/>
      <dgm:t>
        <a:bodyPr/>
        <a:lstStyle/>
        <a:p>
          <a:endParaRPr lang="en-US"/>
        </a:p>
      </dgm:t>
    </dgm:pt>
    <dgm:pt modelId="{D9568EE7-8278-4A63-BBAF-5E5AFB424E12}" type="pres">
      <dgm:prSet presAssocID="{3DA4A6A7-402C-48D0-ADFE-159616E34720}" presName="Parent" presStyleLbl="alignNode1" presStyleIdx="3" presStyleCnt="13">
        <dgm:presLayoutVars>
          <dgm:chMax val="3"/>
          <dgm:chPref val="3"/>
          <dgm:bulletEnabled val="1"/>
        </dgm:presLayoutVars>
      </dgm:prSet>
      <dgm:spPr/>
      <dgm:t>
        <a:bodyPr/>
        <a:lstStyle/>
        <a:p>
          <a:endParaRPr lang="en-US"/>
        </a:p>
      </dgm:t>
    </dgm:pt>
    <dgm:pt modelId="{E2949B32-21AE-4C1B-9CE5-F1D482498CA8}" type="pres">
      <dgm:prSet presAssocID="{3DA4A6A7-402C-48D0-ADFE-159616E34720}" presName="Accent" presStyleLbl="parChTrans1D1" presStyleIdx="3" presStyleCnt="13"/>
      <dgm:spPr/>
    </dgm:pt>
    <dgm:pt modelId="{6FF23C4E-AA44-437A-8496-149385A2601E}" type="pres">
      <dgm:prSet presAssocID="{57CF5481-06DA-4EF4-8173-1D89C049BB6B}" presName="sibTrans" presStyleCnt="0"/>
      <dgm:spPr/>
    </dgm:pt>
    <dgm:pt modelId="{8A2D14F6-0DF3-4117-AD26-37545EE6B42B}" type="pres">
      <dgm:prSet presAssocID="{856E09E9-9C00-4D90-9DC9-506F9D150522}" presName="composite" presStyleCnt="0"/>
      <dgm:spPr/>
    </dgm:pt>
    <dgm:pt modelId="{90B43376-8E69-4887-96C9-39B6B42DC9C2}" type="pres">
      <dgm:prSet presAssocID="{856E09E9-9C00-4D90-9DC9-506F9D150522}" presName="FirstChild" presStyleLbl="revTx" presStyleIdx="4" presStyleCnt="13">
        <dgm:presLayoutVars>
          <dgm:chMax val="0"/>
          <dgm:chPref val="0"/>
          <dgm:bulletEnabled val="1"/>
        </dgm:presLayoutVars>
      </dgm:prSet>
      <dgm:spPr/>
      <dgm:t>
        <a:bodyPr/>
        <a:lstStyle/>
        <a:p>
          <a:endParaRPr lang="en-US"/>
        </a:p>
      </dgm:t>
    </dgm:pt>
    <dgm:pt modelId="{576F9050-CB51-489F-81AB-D113131239AC}" type="pres">
      <dgm:prSet presAssocID="{856E09E9-9C00-4D90-9DC9-506F9D150522}" presName="Parent" presStyleLbl="alignNode1" presStyleIdx="4" presStyleCnt="13">
        <dgm:presLayoutVars>
          <dgm:chMax val="3"/>
          <dgm:chPref val="3"/>
          <dgm:bulletEnabled val="1"/>
        </dgm:presLayoutVars>
      </dgm:prSet>
      <dgm:spPr/>
      <dgm:t>
        <a:bodyPr/>
        <a:lstStyle/>
        <a:p>
          <a:endParaRPr lang="en-US"/>
        </a:p>
      </dgm:t>
    </dgm:pt>
    <dgm:pt modelId="{76FC04E6-FC7E-4330-A961-9CDA1B8FEB9D}" type="pres">
      <dgm:prSet presAssocID="{856E09E9-9C00-4D90-9DC9-506F9D150522}" presName="Accent" presStyleLbl="parChTrans1D1" presStyleIdx="4" presStyleCnt="13"/>
      <dgm:spPr/>
    </dgm:pt>
    <dgm:pt modelId="{6E15F793-43BC-4EFA-99DC-67F7BF2901D8}" type="pres">
      <dgm:prSet presAssocID="{E913D96D-6079-452D-A3C5-0C2EAA51D0B0}" presName="sibTrans" presStyleCnt="0"/>
      <dgm:spPr/>
    </dgm:pt>
    <dgm:pt modelId="{2B70EDFA-D2B7-45D4-B69E-DE43885C2D2E}" type="pres">
      <dgm:prSet presAssocID="{EFF16941-E844-49ED-B158-529DD054CC78}" presName="composite" presStyleCnt="0"/>
      <dgm:spPr/>
    </dgm:pt>
    <dgm:pt modelId="{A5BD509D-B75D-422D-8D60-8C22CC38BE14}" type="pres">
      <dgm:prSet presAssocID="{EFF16941-E844-49ED-B158-529DD054CC78}" presName="FirstChild" presStyleLbl="revTx" presStyleIdx="5" presStyleCnt="13">
        <dgm:presLayoutVars>
          <dgm:chMax val="0"/>
          <dgm:chPref val="0"/>
          <dgm:bulletEnabled val="1"/>
        </dgm:presLayoutVars>
      </dgm:prSet>
      <dgm:spPr/>
      <dgm:t>
        <a:bodyPr/>
        <a:lstStyle/>
        <a:p>
          <a:endParaRPr lang="en-US"/>
        </a:p>
      </dgm:t>
    </dgm:pt>
    <dgm:pt modelId="{8B47348B-0A88-4A13-B47A-BC36E6D10448}" type="pres">
      <dgm:prSet presAssocID="{EFF16941-E844-49ED-B158-529DD054CC78}" presName="Parent" presStyleLbl="alignNode1" presStyleIdx="5" presStyleCnt="13">
        <dgm:presLayoutVars>
          <dgm:chMax val="3"/>
          <dgm:chPref val="3"/>
          <dgm:bulletEnabled val="1"/>
        </dgm:presLayoutVars>
      </dgm:prSet>
      <dgm:spPr/>
      <dgm:t>
        <a:bodyPr/>
        <a:lstStyle/>
        <a:p>
          <a:endParaRPr lang="en-US"/>
        </a:p>
      </dgm:t>
    </dgm:pt>
    <dgm:pt modelId="{C523860A-F9A0-44D0-B8CC-F0E599C0C6AE}" type="pres">
      <dgm:prSet presAssocID="{EFF16941-E844-49ED-B158-529DD054CC78}" presName="Accent" presStyleLbl="parChTrans1D1" presStyleIdx="5" presStyleCnt="13"/>
      <dgm:spPr/>
    </dgm:pt>
    <dgm:pt modelId="{73E51AA8-7445-49BF-94CA-56D585F66945}" type="pres">
      <dgm:prSet presAssocID="{EC9C893E-D87B-4977-A5C3-73D25D363832}" presName="sibTrans" presStyleCnt="0"/>
      <dgm:spPr/>
    </dgm:pt>
    <dgm:pt modelId="{65AA9C9E-FD4C-4944-8631-CA02C1C2916B}" type="pres">
      <dgm:prSet presAssocID="{FE0D50AA-6566-4E96-9035-2F99316C3A59}" presName="composite" presStyleCnt="0"/>
      <dgm:spPr/>
    </dgm:pt>
    <dgm:pt modelId="{A5E6F804-F5D7-4182-AEA4-D4419419BA12}" type="pres">
      <dgm:prSet presAssocID="{FE0D50AA-6566-4E96-9035-2F99316C3A59}" presName="FirstChild" presStyleLbl="revTx" presStyleIdx="6" presStyleCnt="13">
        <dgm:presLayoutVars>
          <dgm:chMax val="0"/>
          <dgm:chPref val="0"/>
          <dgm:bulletEnabled val="1"/>
        </dgm:presLayoutVars>
      </dgm:prSet>
      <dgm:spPr/>
      <dgm:t>
        <a:bodyPr/>
        <a:lstStyle/>
        <a:p>
          <a:endParaRPr lang="en-US"/>
        </a:p>
      </dgm:t>
    </dgm:pt>
    <dgm:pt modelId="{06E2BB43-F2A2-4AC4-9C88-89F5BCCA43F0}" type="pres">
      <dgm:prSet presAssocID="{FE0D50AA-6566-4E96-9035-2F99316C3A59}" presName="Parent" presStyleLbl="alignNode1" presStyleIdx="6" presStyleCnt="13">
        <dgm:presLayoutVars>
          <dgm:chMax val="3"/>
          <dgm:chPref val="3"/>
          <dgm:bulletEnabled val="1"/>
        </dgm:presLayoutVars>
      </dgm:prSet>
      <dgm:spPr/>
      <dgm:t>
        <a:bodyPr/>
        <a:lstStyle/>
        <a:p>
          <a:endParaRPr lang="en-US"/>
        </a:p>
      </dgm:t>
    </dgm:pt>
    <dgm:pt modelId="{B355C6BA-AB83-462C-BC9A-21985049B9D4}" type="pres">
      <dgm:prSet presAssocID="{FE0D50AA-6566-4E96-9035-2F99316C3A59}" presName="Accent" presStyleLbl="parChTrans1D1" presStyleIdx="6" presStyleCnt="13"/>
      <dgm:spPr/>
    </dgm:pt>
    <dgm:pt modelId="{FA2B4660-583A-4A16-B004-C1E79B229952}" type="pres">
      <dgm:prSet presAssocID="{F1F529ED-1E9C-4FD9-97A9-2D88918197D0}" presName="sibTrans" presStyleCnt="0"/>
      <dgm:spPr/>
    </dgm:pt>
    <dgm:pt modelId="{D2901D6C-9EA8-4BDE-9918-63CF5EAC2DB1}" type="pres">
      <dgm:prSet presAssocID="{D46D48F8-9EEB-4BC8-A6AD-11831CE0C8FE}" presName="composite" presStyleCnt="0"/>
      <dgm:spPr/>
    </dgm:pt>
    <dgm:pt modelId="{CCD83468-4C8A-4CD2-A8A2-9C31223D3520}" type="pres">
      <dgm:prSet presAssocID="{D46D48F8-9EEB-4BC8-A6AD-11831CE0C8FE}" presName="FirstChild" presStyleLbl="revTx" presStyleIdx="7" presStyleCnt="13">
        <dgm:presLayoutVars>
          <dgm:chMax val="0"/>
          <dgm:chPref val="0"/>
          <dgm:bulletEnabled val="1"/>
        </dgm:presLayoutVars>
      </dgm:prSet>
      <dgm:spPr/>
      <dgm:t>
        <a:bodyPr/>
        <a:lstStyle/>
        <a:p>
          <a:endParaRPr lang="en-US"/>
        </a:p>
      </dgm:t>
    </dgm:pt>
    <dgm:pt modelId="{27AE66DE-3F4B-4E31-B046-680E8C4516B2}" type="pres">
      <dgm:prSet presAssocID="{D46D48F8-9EEB-4BC8-A6AD-11831CE0C8FE}" presName="Parent" presStyleLbl="alignNode1" presStyleIdx="7" presStyleCnt="13">
        <dgm:presLayoutVars>
          <dgm:chMax val="3"/>
          <dgm:chPref val="3"/>
          <dgm:bulletEnabled val="1"/>
        </dgm:presLayoutVars>
      </dgm:prSet>
      <dgm:spPr/>
      <dgm:t>
        <a:bodyPr/>
        <a:lstStyle/>
        <a:p>
          <a:endParaRPr lang="en-US"/>
        </a:p>
      </dgm:t>
    </dgm:pt>
    <dgm:pt modelId="{D464DEC7-2766-41CB-A416-07E44B7635BC}" type="pres">
      <dgm:prSet presAssocID="{D46D48F8-9EEB-4BC8-A6AD-11831CE0C8FE}" presName="Accent" presStyleLbl="parChTrans1D1" presStyleIdx="7" presStyleCnt="13"/>
      <dgm:spPr/>
    </dgm:pt>
    <dgm:pt modelId="{6A3CD245-FD8A-4822-9CA4-AC5B506864C5}" type="pres">
      <dgm:prSet presAssocID="{5A17FD90-AFCB-4C50-A602-5FA57605B456}" presName="sibTrans" presStyleCnt="0"/>
      <dgm:spPr/>
    </dgm:pt>
    <dgm:pt modelId="{45C39F32-D1BF-45E9-9557-417E4340E4D0}" type="pres">
      <dgm:prSet presAssocID="{353F893C-0ABD-4E8A-AFCF-1F9DE8E7134A}" presName="composite" presStyleCnt="0"/>
      <dgm:spPr/>
    </dgm:pt>
    <dgm:pt modelId="{FA19EABB-D964-4309-97CF-6A52FAE00A3A}" type="pres">
      <dgm:prSet presAssocID="{353F893C-0ABD-4E8A-AFCF-1F9DE8E7134A}" presName="FirstChild" presStyleLbl="revTx" presStyleIdx="8" presStyleCnt="13">
        <dgm:presLayoutVars>
          <dgm:chMax val="0"/>
          <dgm:chPref val="0"/>
          <dgm:bulletEnabled val="1"/>
        </dgm:presLayoutVars>
      </dgm:prSet>
      <dgm:spPr/>
      <dgm:t>
        <a:bodyPr/>
        <a:lstStyle/>
        <a:p>
          <a:endParaRPr lang="en-US"/>
        </a:p>
      </dgm:t>
    </dgm:pt>
    <dgm:pt modelId="{9291351D-BD3E-4F88-ADE3-5A480F7DF32A}" type="pres">
      <dgm:prSet presAssocID="{353F893C-0ABD-4E8A-AFCF-1F9DE8E7134A}" presName="Parent" presStyleLbl="alignNode1" presStyleIdx="8" presStyleCnt="13">
        <dgm:presLayoutVars>
          <dgm:chMax val="3"/>
          <dgm:chPref val="3"/>
          <dgm:bulletEnabled val="1"/>
        </dgm:presLayoutVars>
      </dgm:prSet>
      <dgm:spPr/>
      <dgm:t>
        <a:bodyPr/>
        <a:lstStyle/>
        <a:p>
          <a:endParaRPr lang="en-US"/>
        </a:p>
      </dgm:t>
    </dgm:pt>
    <dgm:pt modelId="{D7B401A9-C382-4106-8E27-81F43B9DE69D}" type="pres">
      <dgm:prSet presAssocID="{353F893C-0ABD-4E8A-AFCF-1F9DE8E7134A}" presName="Accent" presStyleLbl="parChTrans1D1" presStyleIdx="8" presStyleCnt="13"/>
      <dgm:spPr/>
    </dgm:pt>
    <dgm:pt modelId="{28F6F599-DDD2-49AD-B289-D16ADDE0D6B0}" type="pres">
      <dgm:prSet presAssocID="{A7483EE5-E22C-4997-8D0D-FF753608CE32}" presName="sibTrans" presStyleCnt="0"/>
      <dgm:spPr/>
    </dgm:pt>
    <dgm:pt modelId="{C0FFEE21-015F-496F-B6C4-CDDDD0E7EE89}" type="pres">
      <dgm:prSet presAssocID="{702BAD2A-480C-4B6A-8958-512418DC5DAA}" presName="composite" presStyleCnt="0"/>
      <dgm:spPr/>
    </dgm:pt>
    <dgm:pt modelId="{0D697697-D542-440E-A715-4800795C3A74}" type="pres">
      <dgm:prSet presAssocID="{702BAD2A-480C-4B6A-8958-512418DC5DAA}" presName="FirstChild" presStyleLbl="revTx" presStyleIdx="9" presStyleCnt="13">
        <dgm:presLayoutVars>
          <dgm:chMax val="0"/>
          <dgm:chPref val="0"/>
          <dgm:bulletEnabled val="1"/>
        </dgm:presLayoutVars>
      </dgm:prSet>
      <dgm:spPr/>
      <dgm:t>
        <a:bodyPr/>
        <a:lstStyle/>
        <a:p>
          <a:endParaRPr lang="en-US"/>
        </a:p>
      </dgm:t>
    </dgm:pt>
    <dgm:pt modelId="{C97A4A29-672A-42B8-973A-F5CFC4A36BB2}" type="pres">
      <dgm:prSet presAssocID="{702BAD2A-480C-4B6A-8958-512418DC5DAA}" presName="Parent" presStyleLbl="alignNode1" presStyleIdx="9" presStyleCnt="13">
        <dgm:presLayoutVars>
          <dgm:chMax val="3"/>
          <dgm:chPref val="3"/>
          <dgm:bulletEnabled val="1"/>
        </dgm:presLayoutVars>
      </dgm:prSet>
      <dgm:spPr/>
      <dgm:t>
        <a:bodyPr/>
        <a:lstStyle/>
        <a:p>
          <a:endParaRPr lang="en-US"/>
        </a:p>
      </dgm:t>
    </dgm:pt>
    <dgm:pt modelId="{AD6D7984-4598-41AF-B48B-87545D524C09}" type="pres">
      <dgm:prSet presAssocID="{702BAD2A-480C-4B6A-8958-512418DC5DAA}" presName="Accent" presStyleLbl="parChTrans1D1" presStyleIdx="9" presStyleCnt="13"/>
      <dgm:spPr/>
    </dgm:pt>
    <dgm:pt modelId="{0D1B0162-66ED-4A29-8CA7-A7DA31AEEACC}" type="pres">
      <dgm:prSet presAssocID="{D8F142D2-53F6-418A-AA6B-E02910BCD245}" presName="sibTrans" presStyleCnt="0"/>
      <dgm:spPr/>
    </dgm:pt>
    <dgm:pt modelId="{FB426E76-A1EE-4FAC-A264-A7D384A387EE}" type="pres">
      <dgm:prSet presAssocID="{E2571DAC-A7C1-4784-B0E6-3D91855B385F}" presName="composite" presStyleCnt="0"/>
      <dgm:spPr/>
    </dgm:pt>
    <dgm:pt modelId="{A20A7316-1C5F-4263-A0EF-54785CBAE53F}" type="pres">
      <dgm:prSet presAssocID="{E2571DAC-A7C1-4784-B0E6-3D91855B385F}" presName="FirstChild" presStyleLbl="revTx" presStyleIdx="10" presStyleCnt="13">
        <dgm:presLayoutVars>
          <dgm:chMax val="0"/>
          <dgm:chPref val="0"/>
          <dgm:bulletEnabled val="1"/>
        </dgm:presLayoutVars>
      </dgm:prSet>
      <dgm:spPr/>
      <dgm:t>
        <a:bodyPr/>
        <a:lstStyle/>
        <a:p>
          <a:endParaRPr lang="en-US"/>
        </a:p>
      </dgm:t>
    </dgm:pt>
    <dgm:pt modelId="{C11D607F-9F96-459E-87D1-A1EF44C7E79E}" type="pres">
      <dgm:prSet presAssocID="{E2571DAC-A7C1-4784-B0E6-3D91855B385F}" presName="Parent" presStyleLbl="alignNode1" presStyleIdx="10" presStyleCnt="13">
        <dgm:presLayoutVars>
          <dgm:chMax val="3"/>
          <dgm:chPref val="3"/>
          <dgm:bulletEnabled val="1"/>
        </dgm:presLayoutVars>
      </dgm:prSet>
      <dgm:spPr/>
      <dgm:t>
        <a:bodyPr/>
        <a:lstStyle/>
        <a:p>
          <a:endParaRPr lang="en-US"/>
        </a:p>
      </dgm:t>
    </dgm:pt>
    <dgm:pt modelId="{053F8554-043C-4033-98C5-34B4E3C4254A}" type="pres">
      <dgm:prSet presAssocID="{E2571DAC-A7C1-4784-B0E6-3D91855B385F}" presName="Accent" presStyleLbl="parChTrans1D1" presStyleIdx="10" presStyleCnt="13"/>
      <dgm:spPr/>
    </dgm:pt>
    <dgm:pt modelId="{14AE1A29-CC79-489A-AB5A-ACF8716C94F4}" type="pres">
      <dgm:prSet presAssocID="{8E71BFAD-C1D0-4FB3-8335-94D2DC0571BD}" presName="sibTrans" presStyleCnt="0"/>
      <dgm:spPr/>
    </dgm:pt>
    <dgm:pt modelId="{9B81DBBD-0BA6-439F-8184-B64A982D4E9D}" type="pres">
      <dgm:prSet presAssocID="{6F154D41-8E48-4E02-97F9-944BBA5817FD}" presName="composite" presStyleCnt="0"/>
      <dgm:spPr/>
    </dgm:pt>
    <dgm:pt modelId="{A2BA8C10-1997-4C7C-974F-A94D2B21B66C}" type="pres">
      <dgm:prSet presAssocID="{6F154D41-8E48-4E02-97F9-944BBA5817FD}" presName="FirstChild" presStyleLbl="revTx" presStyleIdx="11" presStyleCnt="13">
        <dgm:presLayoutVars>
          <dgm:chMax val="0"/>
          <dgm:chPref val="0"/>
          <dgm:bulletEnabled val="1"/>
        </dgm:presLayoutVars>
      </dgm:prSet>
      <dgm:spPr/>
      <dgm:t>
        <a:bodyPr/>
        <a:lstStyle/>
        <a:p>
          <a:endParaRPr lang="en-US"/>
        </a:p>
      </dgm:t>
    </dgm:pt>
    <dgm:pt modelId="{C819AAE9-BB51-4E25-9A8B-83CB2E0BFC32}" type="pres">
      <dgm:prSet presAssocID="{6F154D41-8E48-4E02-97F9-944BBA5817FD}" presName="Parent" presStyleLbl="alignNode1" presStyleIdx="11" presStyleCnt="13">
        <dgm:presLayoutVars>
          <dgm:chMax val="3"/>
          <dgm:chPref val="3"/>
          <dgm:bulletEnabled val="1"/>
        </dgm:presLayoutVars>
      </dgm:prSet>
      <dgm:spPr/>
      <dgm:t>
        <a:bodyPr/>
        <a:lstStyle/>
        <a:p>
          <a:endParaRPr lang="en-US"/>
        </a:p>
      </dgm:t>
    </dgm:pt>
    <dgm:pt modelId="{B1273252-FAF7-412F-8E2D-23203525B124}" type="pres">
      <dgm:prSet presAssocID="{6F154D41-8E48-4E02-97F9-944BBA5817FD}" presName="Accent" presStyleLbl="parChTrans1D1" presStyleIdx="11" presStyleCnt="13"/>
      <dgm:spPr/>
    </dgm:pt>
    <dgm:pt modelId="{8FD1F7C9-349A-4158-99DE-A4764C781295}" type="pres">
      <dgm:prSet presAssocID="{0B519F2E-6155-4874-8834-2DB3D5F35800}" presName="sibTrans" presStyleCnt="0"/>
      <dgm:spPr/>
    </dgm:pt>
    <dgm:pt modelId="{7CF2C74D-179B-4263-9ACA-D1BFAB56FA0F}" type="pres">
      <dgm:prSet presAssocID="{BDBE3D0A-585B-46DC-B0EB-458D7478A5C2}" presName="composite" presStyleCnt="0"/>
      <dgm:spPr/>
    </dgm:pt>
    <dgm:pt modelId="{A727BDA0-5FF1-4838-A3DF-B9FD331A46DF}" type="pres">
      <dgm:prSet presAssocID="{BDBE3D0A-585B-46DC-B0EB-458D7478A5C2}" presName="FirstChild" presStyleLbl="revTx" presStyleIdx="12" presStyleCnt="13">
        <dgm:presLayoutVars>
          <dgm:chMax val="0"/>
          <dgm:chPref val="0"/>
          <dgm:bulletEnabled val="1"/>
        </dgm:presLayoutVars>
      </dgm:prSet>
      <dgm:spPr/>
      <dgm:t>
        <a:bodyPr/>
        <a:lstStyle/>
        <a:p>
          <a:endParaRPr lang="en-US"/>
        </a:p>
      </dgm:t>
    </dgm:pt>
    <dgm:pt modelId="{6BB9AB30-232C-4AE3-B21B-11BFB52F7C47}" type="pres">
      <dgm:prSet presAssocID="{BDBE3D0A-585B-46DC-B0EB-458D7478A5C2}" presName="Parent" presStyleLbl="alignNode1" presStyleIdx="12" presStyleCnt="13">
        <dgm:presLayoutVars>
          <dgm:chMax val="3"/>
          <dgm:chPref val="3"/>
          <dgm:bulletEnabled val="1"/>
        </dgm:presLayoutVars>
      </dgm:prSet>
      <dgm:spPr/>
      <dgm:t>
        <a:bodyPr/>
        <a:lstStyle/>
        <a:p>
          <a:endParaRPr lang="en-US"/>
        </a:p>
      </dgm:t>
    </dgm:pt>
    <dgm:pt modelId="{E3E2E52D-491A-417E-AF7F-8C4DA67EDAB2}" type="pres">
      <dgm:prSet presAssocID="{BDBE3D0A-585B-46DC-B0EB-458D7478A5C2}" presName="Accent" presStyleLbl="parChTrans1D1" presStyleIdx="12" presStyleCnt="13"/>
      <dgm:spPr/>
    </dgm:pt>
  </dgm:ptLst>
  <dgm:cxnLst>
    <dgm:cxn modelId="{54BA4C87-A3E0-48FE-9095-0C18700E82E1}" srcId="{FD8BCD1F-C55F-441D-B956-391C9EAB0E15}" destId="{EFF16941-E844-49ED-B158-529DD054CC78}" srcOrd="5" destOrd="0" parTransId="{D8085959-81C6-4A3D-B12C-A534870BDE21}" sibTransId="{EC9C893E-D87B-4977-A5C3-73D25D363832}"/>
    <dgm:cxn modelId="{EF40ED0A-57FC-4F4E-B409-39C6552ED4D3}" srcId="{EFF16941-E844-49ED-B158-529DD054CC78}" destId="{BC1EFF7B-F87B-4CE9-91FB-7D0968B23627}" srcOrd="0" destOrd="0" parTransId="{C73F998B-CF41-45BF-8471-6FB3E18380EB}" sibTransId="{E7F9C99F-91B1-4551-9A56-A42AD233A594}"/>
    <dgm:cxn modelId="{838969A5-4E9F-40CE-A6E8-28E348D8B043}" type="presOf" srcId="{3DA4A6A7-402C-48D0-ADFE-159616E34720}" destId="{D9568EE7-8278-4A63-BBAF-5E5AFB424E12}" srcOrd="0" destOrd="0" presId="urn:microsoft.com/office/officeart/2011/layout/TabList"/>
    <dgm:cxn modelId="{B71538D6-6B8C-4A2C-9409-30C6963A6020}" srcId="{FD8BCD1F-C55F-441D-B956-391C9EAB0E15}" destId="{353F893C-0ABD-4E8A-AFCF-1F9DE8E7134A}" srcOrd="8" destOrd="0" parTransId="{5520856A-CFC8-4641-94FC-442F2AF155D2}" sibTransId="{A7483EE5-E22C-4997-8D0D-FF753608CE32}"/>
    <dgm:cxn modelId="{D2D3C78D-2412-4C71-B9C1-CB61A3C52D02}" type="presOf" srcId="{FD8BCD1F-C55F-441D-B956-391C9EAB0E15}" destId="{65BA90A9-992F-4EC3-8D35-13F6D253F68F}" srcOrd="0" destOrd="0" presId="urn:microsoft.com/office/officeart/2011/layout/TabList"/>
    <dgm:cxn modelId="{78C9695E-575B-4E17-B028-E0C83006A951}" srcId="{353F893C-0ABD-4E8A-AFCF-1F9DE8E7134A}" destId="{C1B09CC6-62CA-4D86-9122-A9654BF41445}" srcOrd="0" destOrd="0" parTransId="{1C16CB59-3FC5-453E-AFC1-A7A50BC0AB20}" sibTransId="{8DA276A1-5120-42EE-859A-213FE0B30D67}"/>
    <dgm:cxn modelId="{55A578CC-4DE1-4B6F-AD7C-3801D3C098E7}" type="presOf" srcId="{A0E29A55-49FC-4F68-91FB-B5678938082F}" destId="{B63FFF4A-EC75-4FC4-9C91-76FDEA144DA3}" srcOrd="0" destOrd="0" presId="urn:microsoft.com/office/officeart/2011/layout/TabList"/>
    <dgm:cxn modelId="{6C13A9BB-7DBB-4ACC-8426-B3B5878B06C6}" srcId="{FD8BCD1F-C55F-441D-B956-391C9EAB0E15}" destId="{FE0D50AA-6566-4E96-9035-2F99316C3A59}" srcOrd="6" destOrd="0" parTransId="{0C9F0AF2-CE7D-409A-9377-F2A2D4255925}" sibTransId="{F1F529ED-1E9C-4FD9-97A9-2D88918197D0}"/>
    <dgm:cxn modelId="{B506D1A3-BD2B-40D2-835B-3E90107FAB5C}" srcId="{FD8BCD1F-C55F-441D-B956-391C9EAB0E15}" destId="{E2571DAC-A7C1-4784-B0E6-3D91855B385F}" srcOrd="10" destOrd="0" parTransId="{CD41C2EB-47A9-4F9A-B5AF-63B25AA3737B}" sibTransId="{8E71BFAD-C1D0-4FB3-8335-94D2DC0571BD}"/>
    <dgm:cxn modelId="{9094252B-0CC2-42CA-BA7A-3E2DA562672B}" type="presOf" srcId="{353F893C-0ABD-4E8A-AFCF-1F9DE8E7134A}" destId="{9291351D-BD3E-4F88-ADE3-5A480F7DF32A}" srcOrd="0" destOrd="0" presId="urn:microsoft.com/office/officeart/2011/layout/TabList"/>
    <dgm:cxn modelId="{A11474D4-7FD1-46ED-BCAF-8EF4A36B5DA8}" srcId="{D4848221-F301-4833-8ABE-8A178A187A31}" destId="{B0A24DF1-0B7B-4EAC-9B14-B72E1AD75238}" srcOrd="0" destOrd="0" parTransId="{F3096D67-96F3-4630-8CD3-1C3FF608DA16}" sibTransId="{197DE3F4-1A31-4605-9A61-D61758A733AE}"/>
    <dgm:cxn modelId="{242168D7-3161-45E3-9FFD-008F8288EBDA}" type="presOf" srcId="{E03E82A3-5896-46AB-8292-B6FC5B8BF210}" destId="{0D697697-D542-440E-A715-4800795C3A74}" srcOrd="0" destOrd="0" presId="urn:microsoft.com/office/officeart/2011/layout/TabList"/>
    <dgm:cxn modelId="{A44224BE-D0EA-4EB3-9330-3CDBC11DAAA3}" type="presOf" srcId="{4A78AF8D-5B0D-42A5-A73E-0B3FD49F1F60}" destId="{34EF5092-BE4B-4BC6-8D3B-3051FF19711C}" srcOrd="0" destOrd="0" presId="urn:microsoft.com/office/officeart/2011/layout/TabList"/>
    <dgm:cxn modelId="{4EE40A7B-03A4-46DD-8539-1F9B25B60354}" srcId="{BDBE3D0A-585B-46DC-B0EB-458D7478A5C2}" destId="{E91580F9-2AF1-407F-943E-6A5A7870AEE3}" srcOrd="0" destOrd="0" parTransId="{01BDE449-6795-4383-B596-7FFA04243756}" sibTransId="{F807F97B-AA98-4934-9D23-835815814E41}"/>
    <dgm:cxn modelId="{31F5E308-549E-4CDD-BBC1-6594ED3C3C12}" type="presOf" srcId="{BDBE3D0A-585B-46DC-B0EB-458D7478A5C2}" destId="{6BB9AB30-232C-4AE3-B21B-11BFB52F7C47}" srcOrd="0" destOrd="0" presId="urn:microsoft.com/office/officeart/2011/layout/TabList"/>
    <dgm:cxn modelId="{9DC64373-92F1-491F-BC69-27108D2C8BB1}" srcId="{08A15068-4F3E-4E88-AB8E-8837E66E4826}" destId="{4A78AF8D-5B0D-42A5-A73E-0B3FD49F1F60}" srcOrd="0" destOrd="0" parTransId="{5B826708-E33F-4443-9A60-69F2224A6257}" sibTransId="{BEC9551E-183C-4F71-A09A-1A282240D2DE}"/>
    <dgm:cxn modelId="{F5821071-3542-45FE-93B8-C47626519691}" srcId="{FE0D50AA-6566-4E96-9035-2F99316C3A59}" destId="{3A3309CD-4095-4E2E-A974-54399029294D}" srcOrd="0" destOrd="0" parTransId="{089891EC-D285-4AF4-BB0C-29CA605CE39F}" sibTransId="{FD0C3966-A26D-4ADD-BAE7-9F63E9771DAF}"/>
    <dgm:cxn modelId="{8D48DCCF-7590-4CA8-8F9C-40179A902B17}" srcId="{FD8BCD1F-C55F-441D-B956-391C9EAB0E15}" destId="{702BAD2A-480C-4B6A-8958-512418DC5DAA}" srcOrd="9" destOrd="0" parTransId="{E0D014E0-04B0-461C-A5BE-500BF7D29248}" sibTransId="{D8F142D2-53F6-418A-AA6B-E02910BCD245}"/>
    <dgm:cxn modelId="{A5A88491-4CC0-485D-BBF7-6D471F8F747E}" srcId="{FD8BCD1F-C55F-441D-B956-391C9EAB0E15}" destId="{A0E29A55-49FC-4F68-91FB-B5678938082F}" srcOrd="0" destOrd="0" parTransId="{E794F880-7DDF-4434-B44A-94BFB54228D4}" sibTransId="{E43CCA00-D720-4916-B29E-FDD3FC5F881B}"/>
    <dgm:cxn modelId="{75D825AF-50A9-4F45-8599-AD6543D58843}" type="presOf" srcId="{E2571DAC-A7C1-4784-B0E6-3D91855B385F}" destId="{C11D607F-9F96-459E-87D1-A1EF44C7E79E}" srcOrd="0" destOrd="0" presId="urn:microsoft.com/office/officeart/2011/layout/TabList"/>
    <dgm:cxn modelId="{2C779C21-393A-4A51-B2E4-6B88C845D142}" type="presOf" srcId="{99253C94-ADA5-4AEB-9D52-9F2C66F00C1E}" destId="{A20A7316-1C5F-4263-A0EF-54785CBAE53F}" srcOrd="0" destOrd="0" presId="urn:microsoft.com/office/officeart/2011/layout/TabList"/>
    <dgm:cxn modelId="{0967B8F8-F235-4517-BF26-82D1B381067F}" type="presOf" srcId="{E8D46BFD-F18A-4E4F-A853-39C6BDBF887A}" destId="{5118405C-4577-4B0C-A992-F42FC5ADDC83}" srcOrd="0" destOrd="0" presId="urn:microsoft.com/office/officeart/2011/layout/TabList"/>
    <dgm:cxn modelId="{52BD5F84-511E-403E-9C11-81F19E3FE644}" srcId="{FD8BCD1F-C55F-441D-B956-391C9EAB0E15}" destId="{BDBE3D0A-585B-46DC-B0EB-458D7478A5C2}" srcOrd="12" destOrd="0" parTransId="{413C4BF1-B598-48EC-89FA-9FDF532202C6}" sibTransId="{AA0B3D49-5259-4FD4-8DC1-8C690EB2F03D}"/>
    <dgm:cxn modelId="{55C61342-ECF2-45AA-BEFA-D5CA48FB8DB6}" srcId="{FD8BCD1F-C55F-441D-B956-391C9EAB0E15}" destId="{856E09E9-9C00-4D90-9DC9-506F9D150522}" srcOrd="4" destOrd="0" parTransId="{F7FF7EE9-0194-4CB8-BADE-7BDC8B1500FA}" sibTransId="{E913D96D-6079-452D-A3C5-0C2EAA51D0B0}"/>
    <dgm:cxn modelId="{B90CA533-B6CA-4C5B-A0DA-0A768B70F61B}" type="presOf" srcId="{C4B60B8C-8FDF-4644-AE85-33BB85F41A3D}" destId="{E3912F73-5667-44B4-ADAE-4BC3F7A2FC68}" srcOrd="0" destOrd="0" presId="urn:microsoft.com/office/officeart/2011/layout/TabList"/>
    <dgm:cxn modelId="{BE32C433-23EA-4150-A57D-7CA7ED062A1E}" type="presOf" srcId="{EFF16941-E844-49ED-B158-529DD054CC78}" destId="{8B47348B-0A88-4A13-B47A-BC36E6D10448}" srcOrd="0" destOrd="0" presId="urn:microsoft.com/office/officeart/2011/layout/TabList"/>
    <dgm:cxn modelId="{707D0BE0-8520-443E-BAEF-D0AAB362C365}" srcId="{FD8BCD1F-C55F-441D-B956-391C9EAB0E15}" destId="{D4848221-F301-4833-8ABE-8A178A187A31}" srcOrd="1" destOrd="0" parTransId="{9E9438A0-F9E9-456E-B013-3352A9CB3EE4}" sibTransId="{DC609F79-30C5-4C72-B523-DABCC1293E55}"/>
    <dgm:cxn modelId="{0E160951-762A-4DF7-B200-F6BE29C259B8}" type="presOf" srcId="{C1B09CC6-62CA-4D86-9122-A9654BF41445}" destId="{FA19EABB-D964-4309-97CF-6A52FAE00A3A}" srcOrd="0" destOrd="0" presId="urn:microsoft.com/office/officeart/2011/layout/TabList"/>
    <dgm:cxn modelId="{432DD0AF-D076-4926-B566-CA4F53AE87C3}" type="presOf" srcId="{6F154D41-8E48-4E02-97F9-944BBA5817FD}" destId="{C819AAE9-BB51-4E25-9A8B-83CB2E0BFC32}" srcOrd="0" destOrd="0" presId="urn:microsoft.com/office/officeart/2011/layout/TabList"/>
    <dgm:cxn modelId="{CFDCE261-2C66-45F3-93BE-0C8B54979653}" srcId="{D46D48F8-9EEB-4BC8-A6AD-11831CE0C8FE}" destId="{715BFC0D-0B45-4CE2-A5BB-629E598F641A}" srcOrd="0" destOrd="0" parTransId="{A483457C-E447-49D0-B576-C4B925ACCDBC}" sibTransId="{C5AC464E-E8B2-4DC2-8C2F-5FA4316C9CFA}"/>
    <dgm:cxn modelId="{58DE2E2C-37A9-4F6D-BEB7-2A6DCAA49D16}" type="presOf" srcId="{10E7FEB6-7FB2-41B8-9090-AB04776F8E2B}" destId="{A2BA8C10-1997-4C7C-974F-A94D2B21B66C}" srcOrd="0" destOrd="0" presId="urn:microsoft.com/office/officeart/2011/layout/TabList"/>
    <dgm:cxn modelId="{0351D104-3244-4338-B9A9-97176C17A703}" type="presOf" srcId="{702BAD2A-480C-4B6A-8958-512418DC5DAA}" destId="{C97A4A29-672A-42B8-973A-F5CFC4A36BB2}" srcOrd="0" destOrd="0" presId="urn:microsoft.com/office/officeart/2011/layout/TabList"/>
    <dgm:cxn modelId="{1CB33CF3-D91E-41ED-8B54-CD2077E256BA}" srcId="{FD8BCD1F-C55F-441D-B956-391C9EAB0E15}" destId="{3DA4A6A7-402C-48D0-ADFE-159616E34720}" srcOrd="3" destOrd="0" parTransId="{81A0D661-ECB3-4016-B3BE-9AFAD4037556}" sibTransId="{57CF5481-06DA-4EF4-8173-1D89C049BB6B}"/>
    <dgm:cxn modelId="{7CE64B98-A47F-4B53-B745-6FE5E4C9AB4A}" srcId="{3DA4A6A7-402C-48D0-ADFE-159616E34720}" destId="{C4B60B8C-8FDF-4644-AE85-33BB85F41A3D}" srcOrd="0" destOrd="0" parTransId="{06F1FE6C-3F25-4844-BEFA-FE369B11213F}" sibTransId="{55C689B1-4548-48B0-A797-65EF14D4D30E}"/>
    <dgm:cxn modelId="{3A283141-0F71-48F9-A8B1-1BE6F4BFC736}" srcId="{E2571DAC-A7C1-4784-B0E6-3D91855B385F}" destId="{99253C94-ADA5-4AEB-9D52-9F2C66F00C1E}" srcOrd="0" destOrd="0" parTransId="{5064EAEA-347A-4FFF-865A-0D7C77B99065}" sibTransId="{94884E0D-85D3-4A4C-B7CB-552EC5ABBFB9}"/>
    <dgm:cxn modelId="{222FD602-ABD9-4A94-808F-E4BBF4EDD838}" type="presOf" srcId="{715BFC0D-0B45-4CE2-A5BB-629E598F641A}" destId="{CCD83468-4C8A-4CD2-A8A2-9C31223D3520}" srcOrd="0" destOrd="0" presId="urn:microsoft.com/office/officeart/2011/layout/TabList"/>
    <dgm:cxn modelId="{678C26BA-E12D-4C0D-90A2-659AA83AC6B1}" type="presOf" srcId="{E91580F9-2AF1-407F-943E-6A5A7870AEE3}" destId="{A727BDA0-5FF1-4838-A3DF-B9FD331A46DF}" srcOrd="0" destOrd="0" presId="urn:microsoft.com/office/officeart/2011/layout/TabList"/>
    <dgm:cxn modelId="{C0D616F2-00F9-458F-A8E5-162730389CC1}" type="presOf" srcId="{BC1EFF7B-F87B-4CE9-91FB-7D0968B23627}" destId="{A5BD509D-B75D-422D-8D60-8C22CC38BE14}" srcOrd="0" destOrd="0" presId="urn:microsoft.com/office/officeart/2011/layout/TabList"/>
    <dgm:cxn modelId="{F8586EB8-A4C0-417D-9C61-23B8242E0524}" type="presOf" srcId="{D4848221-F301-4833-8ABE-8A178A187A31}" destId="{A81F7FAA-66CD-404C-B8B2-F3DFB2BEA5AB}" srcOrd="0" destOrd="0" presId="urn:microsoft.com/office/officeart/2011/layout/TabList"/>
    <dgm:cxn modelId="{D34A519D-B0C9-48C7-9B6F-AFC5D8BF3798}" srcId="{FD8BCD1F-C55F-441D-B956-391C9EAB0E15}" destId="{08A15068-4F3E-4E88-AB8E-8837E66E4826}" srcOrd="2" destOrd="0" parTransId="{8BF2AD99-BD14-4353-AFC2-20767DA8DF2C}" sibTransId="{40B6E545-4BDB-4F6F-94F4-1AF5729FA852}"/>
    <dgm:cxn modelId="{F59F3AF7-4295-41DC-ADC1-AB84D0BF72CA}" type="presOf" srcId="{B0A24DF1-0B7B-4EAC-9B14-B72E1AD75238}" destId="{1FCDBA6E-C230-43F9-9462-AEC20DCD43D1}" srcOrd="0" destOrd="0" presId="urn:microsoft.com/office/officeart/2011/layout/TabList"/>
    <dgm:cxn modelId="{D4AFE8CA-CB01-4C8C-B8E9-9643BC06CAD2}" srcId="{FD8BCD1F-C55F-441D-B956-391C9EAB0E15}" destId="{D46D48F8-9EEB-4BC8-A6AD-11831CE0C8FE}" srcOrd="7" destOrd="0" parTransId="{28641441-31DC-45B6-995F-395297F442CA}" sibTransId="{5A17FD90-AFCB-4C50-A602-5FA57605B456}"/>
    <dgm:cxn modelId="{F890DC05-20AE-41D9-BB37-C7724DA8700E}" srcId="{6F154D41-8E48-4E02-97F9-944BBA5817FD}" destId="{10E7FEB6-7FB2-41B8-9090-AB04776F8E2B}" srcOrd="0" destOrd="0" parTransId="{00ACBE75-B469-472A-994A-41E6FB5603A1}" sibTransId="{A35B1C53-8309-4DF3-8EFD-CD183CB7F5CF}"/>
    <dgm:cxn modelId="{BA33961A-D3EF-4F93-B139-7939C1C75B85}" type="presOf" srcId="{D46D48F8-9EEB-4BC8-A6AD-11831CE0C8FE}" destId="{27AE66DE-3F4B-4E31-B046-680E8C4516B2}" srcOrd="0" destOrd="0" presId="urn:microsoft.com/office/officeart/2011/layout/TabList"/>
    <dgm:cxn modelId="{EF171427-FAF2-4C62-A312-6EF0EFBD52E7}" type="presOf" srcId="{856E09E9-9C00-4D90-9DC9-506F9D150522}" destId="{576F9050-CB51-489F-81AB-D113131239AC}" srcOrd="0" destOrd="0" presId="urn:microsoft.com/office/officeart/2011/layout/TabList"/>
    <dgm:cxn modelId="{7BA57D6D-CC0C-4C69-9114-BDADFBB136E7}" srcId="{702BAD2A-480C-4B6A-8958-512418DC5DAA}" destId="{E03E82A3-5896-46AB-8292-B6FC5B8BF210}" srcOrd="0" destOrd="0" parTransId="{4CCA10E5-EEBD-45A7-A973-7EF17499A3D3}" sibTransId="{AD9FE459-6045-4654-BA08-17C4151D3020}"/>
    <dgm:cxn modelId="{9E842B53-29BF-46B4-B876-F3E34410DAFE}" type="presOf" srcId="{3A3309CD-4095-4E2E-A974-54399029294D}" destId="{A5E6F804-F5D7-4182-AEA4-D4419419BA12}" srcOrd="0" destOrd="0" presId="urn:microsoft.com/office/officeart/2011/layout/TabList"/>
    <dgm:cxn modelId="{8FD9F3B8-045F-4896-8FA9-6924AB569A80}" srcId="{856E09E9-9C00-4D90-9DC9-506F9D150522}" destId="{020F7A84-9E1D-429C-A40D-501CDE0CB98B}" srcOrd="0" destOrd="0" parTransId="{F3B6AE55-B21C-41F2-8E29-5F1C6BDA51E7}" sibTransId="{3F318DE0-426E-4E94-9A9D-95EF0447FC16}"/>
    <dgm:cxn modelId="{694833E3-D36E-4760-8EFB-C3F1C2AA286C}" type="presOf" srcId="{FE0D50AA-6566-4E96-9035-2F99316C3A59}" destId="{06E2BB43-F2A2-4AC4-9C88-89F5BCCA43F0}" srcOrd="0" destOrd="0" presId="urn:microsoft.com/office/officeart/2011/layout/TabList"/>
    <dgm:cxn modelId="{DB417C2E-4268-4A93-B309-4430183C760E}" type="presOf" srcId="{08A15068-4F3E-4E88-AB8E-8837E66E4826}" destId="{7E75159C-EE07-4886-AAC8-C14D69A88B2F}" srcOrd="0" destOrd="0" presId="urn:microsoft.com/office/officeart/2011/layout/TabList"/>
    <dgm:cxn modelId="{8B4A1183-F87A-45E9-8F1D-671819985AA8}" type="presOf" srcId="{020F7A84-9E1D-429C-A40D-501CDE0CB98B}" destId="{90B43376-8E69-4887-96C9-39B6B42DC9C2}" srcOrd="0" destOrd="0" presId="urn:microsoft.com/office/officeart/2011/layout/TabList"/>
    <dgm:cxn modelId="{FD6D92AF-531D-4AEB-AF2B-2495BFACE03F}" srcId="{FD8BCD1F-C55F-441D-B956-391C9EAB0E15}" destId="{6F154D41-8E48-4E02-97F9-944BBA5817FD}" srcOrd="11" destOrd="0" parTransId="{998A5E73-DEBD-42B8-BEDC-2561DCECA218}" sibTransId="{0B519F2E-6155-4874-8834-2DB3D5F35800}"/>
    <dgm:cxn modelId="{1D612A18-3F75-477D-B0E9-5AA643CB2C7D}" srcId="{A0E29A55-49FC-4F68-91FB-B5678938082F}" destId="{E8D46BFD-F18A-4E4F-A853-39C6BDBF887A}" srcOrd="0" destOrd="0" parTransId="{0E2841D8-A919-4630-A989-932760F1CE64}" sibTransId="{427BC59E-245E-423B-9AD6-3CCCABF24812}"/>
    <dgm:cxn modelId="{32E1C472-7E91-417F-8081-7EC3DDEC83ED}" type="presParOf" srcId="{65BA90A9-992F-4EC3-8D35-13F6D253F68F}" destId="{02B08BBA-8F76-4318-B12E-C876336EA58C}" srcOrd="0" destOrd="0" presId="urn:microsoft.com/office/officeart/2011/layout/TabList"/>
    <dgm:cxn modelId="{0B07FF94-6AA1-4C80-ACB1-D99C49EE9068}" type="presParOf" srcId="{02B08BBA-8F76-4318-B12E-C876336EA58C}" destId="{5118405C-4577-4B0C-A992-F42FC5ADDC83}" srcOrd="0" destOrd="0" presId="urn:microsoft.com/office/officeart/2011/layout/TabList"/>
    <dgm:cxn modelId="{900B29C8-194C-4E82-90FB-773BBD1BFCEE}" type="presParOf" srcId="{02B08BBA-8F76-4318-B12E-C876336EA58C}" destId="{B63FFF4A-EC75-4FC4-9C91-76FDEA144DA3}" srcOrd="1" destOrd="0" presId="urn:microsoft.com/office/officeart/2011/layout/TabList"/>
    <dgm:cxn modelId="{C2A79B42-D620-4DE4-9C90-6A89A269EC8C}" type="presParOf" srcId="{02B08BBA-8F76-4318-B12E-C876336EA58C}" destId="{FE84476C-9AE5-4AEF-BC43-B18F00CF8C5E}" srcOrd="2" destOrd="0" presId="urn:microsoft.com/office/officeart/2011/layout/TabList"/>
    <dgm:cxn modelId="{847E2B7A-7F1F-4299-87D7-810CBB147BF4}" type="presParOf" srcId="{65BA90A9-992F-4EC3-8D35-13F6D253F68F}" destId="{D3B78C9F-B293-4DCA-A29E-A557EEED16FC}" srcOrd="1" destOrd="0" presId="urn:microsoft.com/office/officeart/2011/layout/TabList"/>
    <dgm:cxn modelId="{4102F225-51BA-4519-B67D-55DBAB0119BC}" type="presParOf" srcId="{65BA90A9-992F-4EC3-8D35-13F6D253F68F}" destId="{34CFE715-5F27-43EA-8CB8-9C8C82F5EDE1}" srcOrd="2" destOrd="0" presId="urn:microsoft.com/office/officeart/2011/layout/TabList"/>
    <dgm:cxn modelId="{6C9E3C4D-6CA7-4C79-AAD3-E5AA6D88D1FA}" type="presParOf" srcId="{34CFE715-5F27-43EA-8CB8-9C8C82F5EDE1}" destId="{1FCDBA6E-C230-43F9-9462-AEC20DCD43D1}" srcOrd="0" destOrd="0" presId="urn:microsoft.com/office/officeart/2011/layout/TabList"/>
    <dgm:cxn modelId="{032209DE-0787-4850-A921-7B7FD6C80720}" type="presParOf" srcId="{34CFE715-5F27-43EA-8CB8-9C8C82F5EDE1}" destId="{A81F7FAA-66CD-404C-B8B2-F3DFB2BEA5AB}" srcOrd="1" destOrd="0" presId="urn:microsoft.com/office/officeart/2011/layout/TabList"/>
    <dgm:cxn modelId="{3665B649-4BA6-4B60-AC57-BFE4DB2BDA42}" type="presParOf" srcId="{34CFE715-5F27-43EA-8CB8-9C8C82F5EDE1}" destId="{45D8C21C-772F-4975-96AC-B057179DB084}" srcOrd="2" destOrd="0" presId="urn:microsoft.com/office/officeart/2011/layout/TabList"/>
    <dgm:cxn modelId="{02D85ED9-C27A-426E-9284-45E494E53A91}" type="presParOf" srcId="{65BA90A9-992F-4EC3-8D35-13F6D253F68F}" destId="{06A4C532-7960-4B39-8758-D768195760BC}" srcOrd="3" destOrd="0" presId="urn:microsoft.com/office/officeart/2011/layout/TabList"/>
    <dgm:cxn modelId="{4EEA2625-B155-4D55-8BFA-873AA12A7735}" type="presParOf" srcId="{65BA90A9-992F-4EC3-8D35-13F6D253F68F}" destId="{0DDF20A4-0ACF-4637-BF62-764BCF2F2A5B}" srcOrd="4" destOrd="0" presId="urn:microsoft.com/office/officeart/2011/layout/TabList"/>
    <dgm:cxn modelId="{60C98EF8-41E5-4664-B4FA-C31C2973AEF9}" type="presParOf" srcId="{0DDF20A4-0ACF-4637-BF62-764BCF2F2A5B}" destId="{34EF5092-BE4B-4BC6-8D3B-3051FF19711C}" srcOrd="0" destOrd="0" presId="urn:microsoft.com/office/officeart/2011/layout/TabList"/>
    <dgm:cxn modelId="{7765A84B-F579-412F-AE7D-337B7A74306C}" type="presParOf" srcId="{0DDF20A4-0ACF-4637-BF62-764BCF2F2A5B}" destId="{7E75159C-EE07-4886-AAC8-C14D69A88B2F}" srcOrd="1" destOrd="0" presId="urn:microsoft.com/office/officeart/2011/layout/TabList"/>
    <dgm:cxn modelId="{0A2DB767-843E-405C-8920-32A0752AABEC}" type="presParOf" srcId="{0DDF20A4-0ACF-4637-BF62-764BCF2F2A5B}" destId="{EED9A9DE-D11E-4024-8C1D-CDABBCEB5D78}" srcOrd="2" destOrd="0" presId="urn:microsoft.com/office/officeart/2011/layout/TabList"/>
    <dgm:cxn modelId="{9F6F6B98-796B-4A48-BD30-65ED8A4E1384}" type="presParOf" srcId="{65BA90A9-992F-4EC3-8D35-13F6D253F68F}" destId="{90A6E484-9FE6-4C3E-A0F6-98B9F9B7D643}" srcOrd="5" destOrd="0" presId="urn:microsoft.com/office/officeart/2011/layout/TabList"/>
    <dgm:cxn modelId="{6A03F732-181B-4722-BD87-9068FC502AD2}" type="presParOf" srcId="{65BA90A9-992F-4EC3-8D35-13F6D253F68F}" destId="{21539D7A-1EAA-4AE8-B3D8-F5025112E79A}" srcOrd="6" destOrd="0" presId="urn:microsoft.com/office/officeart/2011/layout/TabList"/>
    <dgm:cxn modelId="{93482C5C-A2A3-4007-B127-5175B53D42B3}" type="presParOf" srcId="{21539D7A-1EAA-4AE8-B3D8-F5025112E79A}" destId="{E3912F73-5667-44B4-ADAE-4BC3F7A2FC68}" srcOrd="0" destOrd="0" presId="urn:microsoft.com/office/officeart/2011/layout/TabList"/>
    <dgm:cxn modelId="{3F956CE6-6640-4BCA-9109-BBFAA89179F6}" type="presParOf" srcId="{21539D7A-1EAA-4AE8-B3D8-F5025112E79A}" destId="{D9568EE7-8278-4A63-BBAF-5E5AFB424E12}" srcOrd="1" destOrd="0" presId="urn:microsoft.com/office/officeart/2011/layout/TabList"/>
    <dgm:cxn modelId="{0D749638-4098-43B4-946A-3048F7BAC540}" type="presParOf" srcId="{21539D7A-1EAA-4AE8-B3D8-F5025112E79A}" destId="{E2949B32-21AE-4C1B-9CE5-F1D482498CA8}" srcOrd="2" destOrd="0" presId="urn:microsoft.com/office/officeart/2011/layout/TabList"/>
    <dgm:cxn modelId="{C185D065-9EC7-478F-AD2A-785F3FF3E1B2}" type="presParOf" srcId="{65BA90A9-992F-4EC3-8D35-13F6D253F68F}" destId="{6FF23C4E-AA44-437A-8496-149385A2601E}" srcOrd="7" destOrd="0" presId="urn:microsoft.com/office/officeart/2011/layout/TabList"/>
    <dgm:cxn modelId="{E00170FA-CC68-41D2-B5C0-0B5848F129DF}" type="presParOf" srcId="{65BA90A9-992F-4EC3-8D35-13F6D253F68F}" destId="{8A2D14F6-0DF3-4117-AD26-37545EE6B42B}" srcOrd="8" destOrd="0" presId="urn:microsoft.com/office/officeart/2011/layout/TabList"/>
    <dgm:cxn modelId="{6438DF62-A1F8-404C-BED3-77E5BC15B2E2}" type="presParOf" srcId="{8A2D14F6-0DF3-4117-AD26-37545EE6B42B}" destId="{90B43376-8E69-4887-96C9-39B6B42DC9C2}" srcOrd="0" destOrd="0" presId="urn:microsoft.com/office/officeart/2011/layout/TabList"/>
    <dgm:cxn modelId="{A21D7F17-417E-43C9-97A0-BCBCC0B88F44}" type="presParOf" srcId="{8A2D14F6-0DF3-4117-AD26-37545EE6B42B}" destId="{576F9050-CB51-489F-81AB-D113131239AC}" srcOrd="1" destOrd="0" presId="urn:microsoft.com/office/officeart/2011/layout/TabList"/>
    <dgm:cxn modelId="{C28F965C-DE7A-47E6-8D60-33314A1E69B9}" type="presParOf" srcId="{8A2D14F6-0DF3-4117-AD26-37545EE6B42B}" destId="{76FC04E6-FC7E-4330-A961-9CDA1B8FEB9D}" srcOrd="2" destOrd="0" presId="urn:microsoft.com/office/officeart/2011/layout/TabList"/>
    <dgm:cxn modelId="{DC8235CC-C6D4-4804-B83A-DBB3FF7A94DD}" type="presParOf" srcId="{65BA90A9-992F-4EC3-8D35-13F6D253F68F}" destId="{6E15F793-43BC-4EFA-99DC-67F7BF2901D8}" srcOrd="9" destOrd="0" presId="urn:microsoft.com/office/officeart/2011/layout/TabList"/>
    <dgm:cxn modelId="{EA8F1BF8-53D5-4B3F-BB53-848918F919B5}" type="presParOf" srcId="{65BA90A9-992F-4EC3-8D35-13F6D253F68F}" destId="{2B70EDFA-D2B7-45D4-B69E-DE43885C2D2E}" srcOrd="10" destOrd="0" presId="urn:microsoft.com/office/officeart/2011/layout/TabList"/>
    <dgm:cxn modelId="{5C98368C-145F-41A2-BC22-9206DED83398}" type="presParOf" srcId="{2B70EDFA-D2B7-45D4-B69E-DE43885C2D2E}" destId="{A5BD509D-B75D-422D-8D60-8C22CC38BE14}" srcOrd="0" destOrd="0" presId="urn:microsoft.com/office/officeart/2011/layout/TabList"/>
    <dgm:cxn modelId="{89D6DE95-2A56-4EFB-9AD6-7B11FA1412D3}" type="presParOf" srcId="{2B70EDFA-D2B7-45D4-B69E-DE43885C2D2E}" destId="{8B47348B-0A88-4A13-B47A-BC36E6D10448}" srcOrd="1" destOrd="0" presId="urn:microsoft.com/office/officeart/2011/layout/TabList"/>
    <dgm:cxn modelId="{9B020347-847E-41AF-8DC9-84C4D526D06A}" type="presParOf" srcId="{2B70EDFA-D2B7-45D4-B69E-DE43885C2D2E}" destId="{C523860A-F9A0-44D0-B8CC-F0E599C0C6AE}" srcOrd="2" destOrd="0" presId="urn:microsoft.com/office/officeart/2011/layout/TabList"/>
    <dgm:cxn modelId="{3995911A-4E1E-4F66-9DC0-8382E598155A}" type="presParOf" srcId="{65BA90A9-992F-4EC3-8D35-13F6D253F68F}" destId="{73E51AA8-7445-49BF-94CA-56D585F66945}" srcOrd="11" destOrd="0" presId="urn:microsoft.com/office/officeart/2011/layout/TabList"/>
    <dgm:cxn modelId="{6AA022B7-8E6B-4535-9EE3-CA168F895A48}" type="presParOf" srcId="{65BA90A9-992F-4EC3-8D35-13F6D253F68F}" destId="{65AA9C9E-FD4C-4944-8631-CA02C1C2916B}" srcOrd="12" destOrd="0" presId="urn:microsoft.com/office/officeart/2011/layout/TabList"/>
    <dgm:cxn modelId="{B8504433-6F70-4C58-A553-6BBB4B4A9523}" type="presParOf" srcId="{65AA9C9E-FD4C-4944-8631-CA02C1C2916B}" destId="{A5E6F804-F5D7-4182-AEA4-D4419419BA12}" srcOrd="0" destOrd="0" presId="urn:microsoft.com/office/officeart/2011/layout/TabList"/>
    <dgm:cxn modelId="{2D341430-A7CF-41B9-87BA-C335CD8EC7D1}" type="presParOf" srcId="{65AA9C9E-FD4C-4944-8631-CA02C1C2916B}" destId="{06E2BB43-F2A2-4AC4-9C88-89F5BCCA43F0}" srcOrd="1" destOrd="0" presId="urn:microsoft.com/office/officeart/2011/layout/TabList"/>
    <dgm:cxn modelId="{C3602805-08C4-445D-93DF-B7B8A9E12BAB}" type="presParOf" srcId="{65AA9C9E-FD4C-4944-8631-CA02C1C2916B}" destId="{B355C6BA-AB83-462C-BC9A-21985049B9D4}" srcOrd="2" destOrd="0" presId="urn:microsoft.com/office/officeart/2011/layout/TabList"/>
    <dgm:cxn modelId="{6F343E89-C199-4EF2-B39B-43DD103AD707}" type="presParOf" srcId="{65BA90A9-992F-4EC3-8D35-13F6D253F68F}" destId="{FA2B4660-583A-4A16-B004-C1E79B229952}" srcOrd="13" destOrd="0" presId="urn:microsoft.com/office/officeart/2011/layout/TabList"/>
    <dgm:cxn modelId="{D507AAB5-144E-42D9-B8D6-B967AED309DF}" type="presParOf" srcId="{65BA90A9-992F-4EC3-8D35-13F6D253F68F}" destId="{D2901D6C-9EA8-4BDE-9918-63CF5EAC2DB1}" srcOrd="14" destOrd="0" presId="urn:microsoft.com/office/officeart/2011/layout/TabList"/>
    <dgm:cxn modelId="{DDBCECE6-19AF-49B5-8CAA-F5F74B450229}" type="presParOf" srcId="{D2901D6C-9EA8-4BDE-9918-63CF5EAC2DB1}" destId="{CCD83468-4C8A-4CD2-A8A2-9C31223D3520}" srcOrd="0" destOrd="0" presId="urn:microsoft.com/office/officeart/2011/layout/TabList"/>
    <dgm:cxn modelId="{97179877-79F1-488E-9545-A655B392CD6F}" type="presParOf" srcId="{D2901D6C-9EA8-4BDE-9918-63CF5EAC2DB1}" destId="{27AE66DE-3F4B-4E31-B046-680E8C4516B2}" srcOrd="1" destOrd="0" presId="urn:microsoft.com/office/officeart/2011/layout/TabList"/>
    <dgm:cxn modelId="{6C237099-5896-4AEC-AA5C-EC7677A4FB32}" type="presParOf" srcId="{D2901D6C-9EA8-4BDE-9918-63CF5EAC2DB1}" destId="{D464DEC7-2766-41CB-A416-07E44B7635BC}" srcOrd="2" destOrd="0" presId="urn:microsoft.com/office/officeart/2011/layout/TabList"/>
    <dgm:cxn modelId="{84DA1E06-A14F-419F-B537-EB221DB95C77}" type="presParOf" srcId="{65BA90A9-992F-4EC3-8D35-13F6D253F68F}" destId="{6A3CD245-FD8A-4822-9CA4-AC5B506864C5}" srcOrd="15" destOrd="0" presId="urn:microsoft.com/office/officeart/2011/layout/TabList"/>
    <dgm:cxn modelId="{D5211604-3B85-4BA3-A37B-B113B47FD4E8}" type="presParOf" srcId="{65BA90A9-992F-4EC3-8D35-13F6D253F68F}" destId="{45C39F32-D1BF-45E9-9557-417E4340E4D0}" srcOrd="16" destOrd="0" presId="urn:microsoft.com/office/officeart/2011/layout/TabList"/>
    <dgm:cxn modelId="{434CC545-5F51-4376-A7CF-C76E76C136A6}" type="presParOf" srcId="{45C39F32-D1BF-45E9-9557-417E4340E4D0}" destId="{FA19EABB-D964-4309-97CF-6A52FAE00A3A}" srcOrd="0" destOrd="0" presId="urn:microsoft.com/office/officeart/2011/layout/TabList"/>
    <dgm:cxn modelId="{53C7972F-D805-4703-8553-9C7626B95521}" type="presParOf" srcId="{45C39F32-D1BF-45E9-9557-417E4340E4D0}" destId="{9291351D-BD3E-4F88-ADE3-5A480F7DF32A}" srcOrd="1" destOrd="0" presId="urn:microsoft.com/office/officeart/2011/layout/TabList"/>
    <dgm:cxn modelId="{9A04969B-BAAF-4417-BBCB-9577C1E8FAC8}" type="presParOf" srcId="{45C39F32-D1BF-45E9-9557-417E4340E4D0}" destId="{D7B401A9-C382-4106-8E27-81F43B9DE69D}" srcOrd="2" destOrd="0" presId="urn:microsoft.com/office/officeart/2011/layout/TabList"/>
    <dgm:cxn modelId="{518ED2F4-F86A-43B2-AA4C-4015775CC73A}" type="presParOf" srcId="{65BA90A9-992F-4EC3-8D35-13F6D253F68F}" destId="{28F6F599-DDD2-49AD-B289-D16ADDE0D6B0}" srcOrd="17" destOrd="0" presId="urn:microsoft.com/office/officeart/2011/layout/TabList"/>
    <dgm:cxn modelId="{0D65CC29-3867-4003-BF47-07133E56C6D4}" type="presParOf" srcId="{65BA90A9-992F-4EC3-8D35-13F6D253F68F}" destId="{C0FFEE21-015F-496F-B6C4-CDDDD0E7EE89}" srcOrd="18" destOrd="0" presId="urn:microsoft.com/office/officeart/2011/layout/TabList"/>
    <dgm:cxn modelId="{F6E6EC34-DDF6-4F31-876F-2D2833DF252A}" type="presParOf" srcId="{C0FFEE21-015F-496F-B6C4-CDDDD0E7EE89}" destId="{0D697697-D542-440E-A715-4800795C3A74}" srcOrd="0" destOrd="0" presId="urn:microsoft.com/office/officeart/2011/layout/TabList"/>
    <dgm:cxn modelId="{12CD41D5-54C7-4F44-ACE7-BCA00A4EC18F}" type="presParOf" srcId="{C0FFEE21-015F-496F-B6C4-CDDDD0E7EE89}" destId="{C97A4A29-672A-42B8-973A-F5CFC4A36BB2}" srcOrd="1" destOrd="0" presId="urn:microsoft.com/office/officeart/2011/layout/TabList"/>
    <dgm:cxn modelId="{9FD90EE9-0676-4B45-8220-F0CDB4A60AF5}" type="presParOf" srcId="{C0FFEE21-015F-496F-B6C4-CDDDD0E7EE89}" destId="{AD6D7984-4598-41AF-B48B-87545D524C09}" srcOrd="2" destOrd="0" presId="urn:microsoft.com/office/officeart/2011/layout/TabList"/>
    <dgm:cxn modelId="{AE000292-BED3-43B1-9FBC-831752255763}" type="presParOf" srcId="{65BA90A9-992F-4EC3-8D35-13F6D253F68F}" destId="{0D1B0162-66ED-4A29-8CA7-A7DA31AEEACC}" srcOrd="19" destOrd="0" presId="urn:microsoft.com/office/officeart/2011/layout/TabList"/>
    <dgm:cxn modelId="{C256B167-3B05-47CA-989D-A90FB8808A00}" type="presParOf" srcId="{65BA90A9-992F-4EC3-8D35-13F6D253F68F}" destId="{FB426E76-A1EE-4FAC-A264-A7D384A387EE}" srcOrd="20" destOrd="0" presId="urn:microsoft.com/office/officeart/2011/layout/TabList"/>
    <dgm:cxn modelId="{EEEDA29E-E576-4224-BAC8-19B892E05D03}" type="presParOf" srcId="{FB426E76-A1EE-4FAC-A264-A7D384A387EE}" destId="{A20A7316-1C5F-4263-A0EF-54785CBAE53F}" srcOrd="0" destOrd="0" presId="urn:microsoft.com/office/officeart/2011/layout/TabList"/>
    <dgm:cxn modelId="{BDCF3AC4-09A8-4BCE-9A55-5D44B1A151C9}" type="presParOf" srcId="{FB426E76-A1EE-4FAC-A264-A7D384A387EE}" destId="{C11D607F-9F96-459E-87D1-A1EF44C7E79E}" srcOrd="1" destOrd="0" presId="urn:microsoft.com/office/officeart/2011/layout/TabList"/>
    <dgm:cxn modelId="{0FAB5D70-ACD1-4DE0-ABD3-771C3173EA5A}" type="presParOf" srcId="{FB426E76-A1EE-4FAC-A264-A7D384A387EE}" destId="{053F8554-043C-4033-98C5-34B4E3C4254A}" srcOrd="2" destOrd="0" presId="urn:microsoft.com/office/officeart/2011/layout/TabList"/>
    <dgm:cxn modelId="{108A5C13-78D9-414F-B946-850F09133903}" type="presParOf" srcId="{65BA90A9-992F-4EC3-8D35-13F6D253F68F}" destId="{14AE1A29-CC79-489A-AB5A-ACF8716C94F4}" srcOrd="21" destOrd="0" presId="urn:microsoft.com/office/officeart/2011/layout/TabList"/>
    <dgm:cxn modelId="{350F4199-C7BB-4275-A5AD-3C0F6B29776F}" type="presParOf" srcId="{65BA90A9-992F-4EC3-8D35-13F6D253F68F}" destId="{9B81DBBD-0BA6-439F-8184-B64A982D4E9D}" srcOrd="22" destOrd="0" presId="urn:microsoft.com/office/officeart/2011/layout/TabList"/>
    <dgm:cxn modelId="{2A4B0FB2-FAAE-4E1F-95BB-AF91D41A1326}" type="presParOf" srcId="{9B81DBBD-0BA6-439F-8184-B64A982D4E9D}" destId="{A2BA8C10-1997-4C7C-974F-A94D2B21B66C}" srcOrd="0" destOrd="0" presId="urn:microsoft.com/office/officeart/2011/layout/TabList"/>
    <dgm:cxn modelId="{3E40C7CB-96DE-4945-A3E9-08AE724E68A8}" type="presParOf" srcId="{9B81DBBD-0BA6-439F-8184-B64A982D4E9D}" destId="{C819AAE9-BB51-4E25-9A8B-83CB2E0BFC32}" srcOrd="1" destOrd="0" presId="urn:microsoft.com/office/officeart/2011/layout/TabList"/>
    <dgm:cxn modelId="{9FC1271A-0442-4E86-827F-89C9DFEC8EB6}" type="presParOf" srcId="{9B81DBBD-0BA6-439F-8184-B64A982D4E9D}" destId="{B1273252-FAF7-412F-8E2D-23203525B124}" srcOrd="2" destOrd="0" presId="urn:microsoft.com/office/officeart/2011/layout/TabList"/>
    <dgm:cxn modelId="{2407F34B-AC93-4EC4-9262-55D3B553DECD}" type="presParOf" srcId="{65BA90A9-992F-4EC3-8D35-13F6D253F68F}" destId="{8FD1F7C9-349A-4158-99DE-A4764C781295}" srcOrd="23" destOrd="0" presId="urn:microsoft.com/office/officeart/2011/layout/TabList"/>
    <dgm:cxn modelId="{A02A6D32-2E9E-4521-8230-1E2B673224C4}" type="presParOf" srcId="{65BA90A9-992F-4EC3-8D35-13F6D253F68F}" destId="{7CF2C74D-179B-4263-9ACA-D1BFAB56FA0F}" srcOrd="24" destOrd="0" presId="urn:microsoft.com/office/officeart/2011/layout/TabList"/>
    <dgm:cxn modelId="{229AAAB5-BE96-402F-8CCE-A27A7F78FF4F}" type="presParOf" srcId="{7CF2C74D-179B-4263-9ACA-D1BFAB56FA0F}" destId="{A727BDA0-5FF1-4838-A3DF-B9FD331A46DF}" srcOrd="0" destOrd="0" presId="urn:microsoft.com/office/officeart/2011/layout/TabList"/>
    <dgm:cxn modelId="{325E2139-A146-4E6F-B011-8BDE4415155D}" type="presParOf" srcId="{7CF2C74D-179B-4263-9ACA-D1BFAB56FA0F}" destId="{6BB9AB30-232C-4AE3-B21B-11BFB52F7C47}" srcOrd="1" destOrd="0" presId="urn:microsoft.com/office/officeart/2011/layout/TabList"/>
    <dgm:cxn modelId="{D6A62C3E-A702-4E9A-8522-6505E6C642EB}" type="presParOf" srcId="{7CF2C74D-179B-4263-9ACA-D1BFAB56FA0F}" destId="{E3E2E52D-491A-417E-AF7F-8C4DA67EDAB2}"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33177B-F463-4C82-B903-08C1A4443E1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AE50DB76-7BD0-4C4A-9B6F-94095BEA9D44}">
      <dgm:prSet custT="1"/>
      <dgm:spPr/>
      <dgm:t>
        <a:bodyPr/>
        <a:lstStyle/>
        <a:p>
          <a:pPr rtl="0"/>
          <a:r>
            <a:rPr lang="en-US" sz="3200" b="1" dirty="0" smtClean="0"/>
            <a:t>Scope</a:t>
          </a:r>
          <a:endParaRPr lang="en-US" sz="3200" dirty="0"/>
        </a:p>
      </dgm:t>
    </dgm:pt>
    <dgm:pt modelId="{FA820E7D-FA2A-4408-AE5A-C44CE0FEBC8D}" type="parTrans" cxnId="{52CAD8CF-7211-4469-93EF-348C354E8836}">
      <dgm:prSet/>
      <dgm:spPr/>
      <dgm:t>
        <a:bodyPr/>
        <a:lstStyle/>
        <a:p>
          <a:endParaRPr lang="en-US"/>
        </a:p>
      </dgm:t>
    </dgm:pt>
    <dgm:pt modelId="{88898D87-7041-44C5-BF8B-B24541CBFD4C}" type="sibTrans" cxnId="{52CAD8CF-7211-4469-93EF-348C354E8836}">
      <dgm:prSet/>
      <dgm:spPr/>
      <dgm:t>
        <a:bodyPr/>
        <a:lstStyle/>
        <a:p>
          <a:endParaRPr lang="en-US"/>
        </a:p>
      </dgm:t>
    </dgm:pt>
    <dgm:pt modelId="{885E4098-FBCB-4C8C-90FF-1228F462E237}">
      <dgm:prSet custT="1"/>
      <dgm:spPr/>
      <dgm:t>
        <a:bodyPr/>
        <a:lstStyle/>
        <a:p>
          <a:pPr rtl="0"/>
          <a:r>
            <a:rPr lang="en-US" sz="3200" b="1" dirty="0" smtClean="0"/>
            <a:t>Structure</a:t>
          </a:r>
          <a:endParaRPr lang="en-US" sz="3200" dirty="0"/>
        </a:p>
      </dgm:t>
    </dgm:pt>
    <dgm:pt modelId="{584ED368-CA72-4E56-8B5A-6B09F1E8F31C}" type="parTrans" cxnId="{DDD5CD3B-10C6-4EE6-918E-0701EA324C2F}">
      <dgm:prSet/>
      <dgm:spPr/>
      <dgm:t>
        <a:bodyPr/>
        <a:lstStyle/>
        <a:p>
          <a:endParaRPr lang="en-US"/>
        </a:p>
      </dgm:t>
    </dgm:pt>
    <dgm:pt modelId="{3939082B-E44E-4655-ABBC-CA7091904C68}" type="sibTrans" cxnId="{DDD5CD3B-10C6-4EE6-918E-0701EA324C2F}">
      <dgm:prSet/>
      <dgm:spPr/>
      <dgm:t>
        <a:bodyPr/>
        <a:lstStyle/>
        <a:p>
          <a:endParaRPr lang="en-US"/>
        </a:p>
      </dgm:t>
    </dgm:pt>
    <dgm:pt modelId="{65CD183F-0596-4613-AFEC-A79D14798C55}">
      <dgm:prSet custT="1"/>
      <dgm:spPr/>
      <dgm:t>
        <a:bodyPr/>
        <a:lstStyle/>
        <a:p>
          <a:pPr rtl="0"/>
          <a:r>
            <a:rPr lang="en-US" sz="2400" b="1" dirty="0" smtClean="0"/>
            <a:t>WP 6A: Terrestrial broadcasting delivery </a:t>
          </a:r>
          <a:endParaRPr lang="en-US" sz="2400" dirty="0"/>
        </a:p>
      </dgm:t>
    </dgm:pt>
    <dgm:pt modelId="{D2C0E205-A85F-413F-81FC-951FAD1305ED}" type="parTrans" cxnId="{DF8B8E8D-3657-4886-B37B-BF6D537E10A9}">
      <dgm:prSet/>
      <dgm:spPr/>
      <dgm:t>
        <a:bodyPr/>
        <a:lstStyle/>
        <a:p>
          <a:endParaRPr lang="en-US"/>
        </a:p>
      </dgm:t>
    </dgm:pt>
    <dgm:pt modelId="{34E894AF-5CAA-4B64-9C05-71592490410A}" type="sibTrans" cxnId="{DF8B8E8D-3657-4886-B37B-BF6D537E10A9}">
      <dgm:prSet/>
      <dgm:spPr/>
      <dgm:t>
        <a:bodyPr/>
        <a:lstStyle/>
        <a:p>
          <a:endParaRPr lang="en-US"/>
        </a:p>
      </dgm:t>
    </dgm:pt>
    <dgm:pt modelId="{2AC26565-6B46-47FE-9287-D9165306110E}">
      <dgm:prSet custT="1"/>
      <dgm:spPr/>
      <dgm:t>
        <a:bodyPr/>
        <a:lstStyle/>
        <a:p>
          <a:pPr rtl="0"/>
          <a:r>
            <a:rPr lang="en-US" sz="2400" b="1" dirty="0" smtClean="0"/>
            <a:t>WP 6B: Broadcast service assembly and access</a:t>
          </a:r>
          <a:endParaRPr lang="en-US" sz="2400" dirty="0"/>
        </a:p>
      </dgm:t>
    </dgm:pt>
    <dgm:pt modelId="{8EA9E070-3B7B-47CC-A203-D2220608FFE3}" type="parTrans" cxnId="{892FF94C-5026-45F3-A349-292B05B2ABE0}">
      <dgm:prSet/>
      <dgm:spPr/>
      <dgm:t>
        <a:bodyPr/>
        <a:lstStyle/>
        <a:p>
          <a:endParaRPr lang="en-US"/>
        </a:p>
      </dgm:t>
    </dgm:pt>
    <dgm:pt modelId="{8C002954-0D47-4AC0-BDAF-8FD3834BED7F}" type="sibTrans" cxnId="{892FF94C-5026-45F3-A349-292B05B2ABE0}">
      <dgm:prSet/>
      <dgm:spPr/>
      <dgm:t>
        <a:bodyPr/>
        <a:lstStyle/>
        <a:p>
          <a:endParaRPr lang="en-US"/>
        </a:p>
      </dgm:t>
    </dgm:pt>
    <dgm:pt modelId="{C5F2A9F7-B881-4F15-8480-5A1AAED98B7B}">
      <dgm:prSet custT="1"/>
      <dgm:spPr/>
      <dgm:t>
        <a:bodyPr/>
        <a:lstStyle/>
        <a:p>
          <a:pPr rtl="0"/>
          <a:r>
            <a:rPr lang="en-US" sz="2400" b="1" dirty="0" smtClean="0"/>
            <a:t>WP 6C: </a:t>
          </a:r>
          <a:r>
            <a:rPr lang="en-US" sz="2400" b="1" dirty="0" err="1" smtClean="0"/>
            <a:t>Programme</a:t>
          </a:r>
          <a:r>
            <a:rPr lang="en-US" sz="2400" b="1" dirty="0" smtClean="0"/>
            <a:t> production and quality assessment</a:t>
          </a:r>
          <a:endParaRPr lang="en-US" sz="2400" dirty="0"/>
        </a:p>
      </dgm:t>
    </dgm:pt>
    <dgm:pt modelId="{A48DCA0F-7AAA-4468-B5D0-6E4B12657832}" type="parTrans" cxnId="{A4B32B81-DF0F-44C4-9666-B643F67B23DA}">
      <dgm:prSet/>
      <dgm:spPr/>
      <dgm:t>
        <a:bodyPr/>
        <a:lstStyle/>
        <a:p>
          <a:endParaRPr lang="en-US"/>
        </a:p>
      </dgm:t>
    </dgm:pt>
    <dgm:pt modelId="{CD6B9A88-8B32-4675-969B-E6F4A51E8464}" type="sibTrans" cxnId="{A4B32B81-DF0F-44C4-9666-B643F67B23DA}">
      <dgm:prSet/>
      <dgm:spPr/>
      <dgm:t>
        <a:bodyPr/>
        <a:lstStyle/>
        <a:p>
          <a:endParaRPr lang="en-US"/>
        </a:p>
      </dgm:t>
    </dgm:pt>
    <dgm:pt modelId="{07A90CBB-CCD6-4E4E-90A4-CE5EA78AC374}">
      <dgm:prSet custT="1"/>
      <dgm:spPr/>
      <dgm:t>
        <a:bodyPr/>
        <a:lstStyle/>
        <a:p>
          <a:pPr rtl="0"/>
          <a:r>
            <a:rPr lang="en-US" sz="1800" b="1" dirty="0" err="1" smtClean="0"/>
            <a:t>Radiocommunication</a:t>
          </a:r>
          <a:r>
            <a:rPr lang="en-US" sz="1800" b="1" dirty="0" smtClean="0"/>
            <a:t> broadcasting, including vision, sound, multimedia and data services principally intended for delivery to the general public;</a:t>
          </a:r>
          <a:endParaRPr lang="en-US" sz="1800" dirty="0"/>
        </a:p>
      </dgm:t>
    </dgm:pt>
    <dgm:pt modelId="{C1E9A39A-DECE-4F15-94D4-9D679E4DBB35}" type="parTrans" cxnId="{6E6F1EDC-5852-4CDE-A753-FB970F5529DF}">
      <dgm:prSet/>
      <dgm:spPr/>
      <dgm:t>
        <a:bodyPr/>
        <a:lstStyle/>
        <a:p>
          <a:endParaRPr lang="en-US"/>
        </a:p>
      </dgm:t>
    </dgm:pt>
    <dgm:pt modelId="{9CB86C9A-87AF-479E-9150-C5ED2F2E16E0}" type="sibTrans" cxnId="{6E6F1EDC-5852-4CDE-A753-FB970F5529DF}">
      <dgm:prSet/>
      <dgm:spPr/>
      <dgm:t>
        <a:bodyPr/>
        <a:lstStyle/>
        <a:p>
          <a:endParaRPr lang="en-US"/>
        </a:p>
      </dgm:t>
    </dgm:pt>
    <dgm:pt modelId="{F362DBB7-BB96-4C13-A677-AEA871905241}">
      <dgm:prSet custT="1"/>
      <dgm:spPr/>
      <dgm:t>
        <a:bodyPr/>
        <a:lstStyle/>
        <a:p>
          <a:pPr rtl="0"/>
          <a:r>
            <a:rPr lang="en-US" sz="1800" b="1" dirty="0" smtClean="0"/>
            <a:t>it encompasses the production and distribution of </a:t>
          </a:r>
          <a:r>
            <a:rPr lang="en-US" sz="1800" b="1" dirty="0" err="1" smtClean="0"/>
            <a:t>programmes</a:t>
          </a:r>
          <a:r>
            <a:rPr lang="en-US" sz="1800" b="1" dirty="0" smtClean="0"/>
            <a:t> (vision, sound, multimedia, data, etc.) as well as contribution circuits among studios, information gathering circuits (ENG, requirements for SNG, etc.), primary distribution to delivery nodes, and secondary distribution to consumers. </a:t>
          </a:r>
          <a:endParaRPr lang="en-US" sz="1800" dirty="0"/>
        </a:p>
      </dgm:t>
    </dgm:pt>
    <dgm:pt modelId="{13BE8068-AB7F-4595-BE5A-E4DADED1C0AF}" type="parTrans" cxnId="{AFA8C2DC-15FF-4A0C-803C-9B56B9B9F207}">
      <dgm:prSet/>
      <dgm:spPr/>
      <dgm:t>
        <a:bodyPr/>
        <a:lstStyle/>
        <a:p>
          <a:endParaRPr lang="en-US"/>
        </a:p>
      </dgm:t>
    </dgm:pt>
    <dgm:pt modelId="{A429EC41-94D5-4BF8-B76B-C4CD55E4EFF4}" type="sibTrans" cxnId="{AFA8C2DC-15FF-4A0C-803C-9B56B9B9F207}">
      <dgm:prSet/>
      <dgm:spPr/>
      <dgm:t>
        <a:bodyPr/>
        <a:lstStyle/>
        <a:p>
          <a:endParaRPr lang="en-US"/>
        </a:p>
      </dgm:t>
    </dgm:pt>
    <dgm:pt modelId="{D408F9B2-B9FE-4107-9126-3197983FF593}" type="pres">
      <dgm:prSet presAssocID="{D733177B-F463-4C82-B903-08C1A4443E15}" presName="Name0" presStyleCnt="0">
        <dgm:presLayoutVars>
          <dgm:dir/>
          <dgm:animLvl val="lvl"/>
          <dgm:resizeHandles val="exact"/>
        </dgm:presLayoutVars>
      </dgm:prSet>
      <dgm:spPr/>
      <dgm:t>
        <a:bodyPr/>
        <a:lstStyle/>
        <a:p>
          <a:endParaRPr lang="en-US"/>
        </a:p>
      </dgm:t>
    </dgm:pt>
    <dgm:pt modelId="{FB9FE0F1-9020-428F-8151-3BE098FF959E}" type="pres">
      <dgm:prSet presAssocID="{AE50DB76-7BD0-4C4A-9B6F-94095BEA9D44}" presName="composite" presStyleCnt="0"/>
      <dgm:spPr/>
    </dgm:pt>
    <dgm:pt modelId="{E05DE374-AEB7-4313-BAAF-6791E6C8C03B}" type="pres">
      <dgm:prSet presAssocID="{AE50DB76-7BD0-4C4A-9B6F-94095BEA9D44}" presName="parTx" presStyleLbl="alignNode1" presStyleIdx="0" presStyleCnt="2">
        <dgm:presLayoutVars>
          <dgm:chMax val="0"/>
          <dgm:chPref val="0"/>
          <dgm:bulletEnabled val="1"/>
        </dgm:presLayoutVars>
      </dgm:prSet>
      <dgm:spPr/>
      <dgm:t>
        <a:bodyPr/>
        <a:lstStyle/>
        <a:p>
          <a:endParaRPr lang="en-US"/>
        </a:p>
      </dgm:t>
    </dgm:pt>
    <dgm:pt modelId="{6F0252CE-8CE7-4A61-AF2B-F4145D8E3CCD}" type="pres">
      <dgm:prSet presAssocID="{AE50DB76-7BD0-4C4A-9B6F-94095BEA9D44}" presName="desTx" presStyleLbl="alignAccFollowNode1" presStyleIdx="0" presStyleCnt="2">
        <dgm:presLayoutVars>
          <dgm:bulletEnabled val="1"/>
        </dgm:presLayoutVars>
      </dgm:prSet>
      <dgm:spPr/>
      <dgm:t>
        <a:bodyPr/>
        <a:lstStyle/>
        <a:p>
          <a:endParaRPr lang="en-US"/>
        </a:p>
      </dgm:t>
    </dgm:pt>
    <dgm:pt modelId="{2876B123-B85B-4B80-B099-087D6B5063BB}" type="pres">
      <dgm:prSet presAssocID="{88898D87-7041-44C5-BF8B-B24541CBFD4C}" presName="space" presStyleCnt="0"/>
      <dgm:spPr/>
    </dgm:pt>
    <dgm:pt modelId="{A80DCDA5-3A6F-49F0-AFE4-CC5134416BF5}" type="pres">
      <dgm:prSet presAssocID="{885E4098-FBCB-4C8C-90FF-1228F462E237}" presName="composite" presStyleCnt="0"/>
      <dgm:spPr/>
    </dgm:pt>
    <dgm:pt modelId="{126F3D8D-5622-49F8-B787-84918D8FDB1F}" type="pres">
      <dgm:prSet presAssocID="{885E4098-FBCB-4C8C-90FF-1228F462E237}" presName="parTx" presStyleLbl="alignNode1" presStyleIdx="1" presStyleCnt="2">
        <dgm:presLayoutVars>
          <dgm:chMax val="0"/>
          <dgm:chPref val="0"/>
          <dgm:bulletEnabled val="1"/>
        </dgm:presLayoutVars>
      </dgm:prSet>
      <dgm:spPr/>
      <dgm:t>
        <a:bodyPr/>
        <a:lstStyle/>
        <a:p>
          <a:endParaRPr lang="en-US"/>
        </a:p>
      </dgm:t>
    </dgm:pt>
    <dgm:pt modelId="{EB98410A-0992-4F59-B1FE-246610523CD1}" type="pres">
      <dgm:prSet presAssocID="{885E4098-FBCB-4C8C-90FF-1228F462E237}" presName="desTx" presStyleLbl="alignAccFollowNode1" presStyleIdx="1" presStyleCnt="2">
        <dgm:presLayoutVars>
          <dgm:bulletEnabled val="1"/>
        </dgm:presLayoutVars>
      </dgm:prSet>
      <dgm:spPr/>
      <dgm:t>
        <a:bodyPr/>
        <a:lstStyle/>
        <a:p>
          <a:endParaRPr lang="en-US"/>
        </a:p>
      </dgm:t>
    </dgm:pt>
  </dgm:ptLst>
  <dgm:cxnLst>
    <dgm:cxn modelId="{50CB7696-A6F4-4590-B85C-78E29B7302AA}" type="presOf" srcId="{D733177B-F463-4C82-B903-08C1A4443E15}" destId="{D408F9B2-B9FE-4107-9126-3197983FF593}" srcOrd="0" destOrd="0" presId="urn:microsoft.com/office/officeart/2005/8/layout/hList1"/>
    <dgm:cxn modelId="{DF8B8E8D-3657-4886-B37B-BF6D537E10A9}" srcId="{885E4098-FBCB-4C8C-90FF-1228F462E237}" destId="{65CD183F-0596-4613-AFEC-A79D14798C55}" srcOrd="0" destOrd="0" parTransId="{D2C0E205-A85F-413F-81FC-951FAD1305ED}" sibTransId="{34E894AF-5CAA-4B64-9C05-71592490410A}"/>
    <dgm:cxn modelId="{3FF605BA-02EF-4DD2-84A8-E7E358B3A92C}" type="presOf" srcId="{2AC26565-6B46-47FE-9287-D9165306110E}" destId="{EB98410A-0992-4F59-B1FE-246610523CD1}" srcOrd="0" destOrd="1" presId="urn:microsoft.com/office/officeart/2005/8/layout/hList1"/>
    <dgm:cxn modelId="{FE4D811A-8EEE-4A53-B169-678816E25378}" type="presOf" srcId="{F362DBB7-BB96-4C13-A677-AEA871905241}" destId="{6F0252CE-8CE7-4A61-AF2B-F4145D8E3CCD}" srcOrd="0" destOrd="1" presId="urn:microsoft.com/office/officeart/2005/8/layout/hList1"/>
    <dgm:cxn modelId="{173E2D34-327D-4889-BE54-38D626F2F624}" type="presOf" srcId="{07A90CBB-CCD6-4E4E-90A4-CE5EA78AC374}" destId="{6F0252CE-8CE7-4A61-AF2B-F4145D8E3CCD}" srcOrd="0" destOrd="0" presId="urn:microsoft.com/office/officeart/2005/8/layout/hList1"/>
    <dgm:cxn modelId="{A4B32B81-DF0F-44C4-9666-B643F67B23DA}" srcId="{885E4098-FBCB-4C8C-90FF-1228F462E237}" destId="{C5F2A9F7-B881-4F15-8480-5A1AAED98B7B}" srcOrd="2" destOrd="0" parTransId="{A48DCA0F-7AAA-4468-B5D0-6E4B12657832}" sibTransId="{CD6B9A88-8B32-4675-969B-E6F4A51E8464}"/>
    <dgm:cxn modelId="{BA0D2A97-FE16-46E9-AA63-24E54132B5D1}" type="presOf" srcId="{C5F2A9F7-B881-4F15-8480-5A1AAED98B7B}" destId="{EB98410A-0992-4F59-B1FE-246610523CD1}" srcOrd="0" destOrd="2" presId="urn:microsoft.com/office/officeart/2005/8/layout/hList1"/>
    <dgm:cxn modelId="{BF92C1ED-062A-4DEE-B9B4-A733C0524215}" type="presOf" srcId="{885E4098-FBCB-4C8C-90FF-1228F462E237}" destId="{126F3D8D-5622-49F8-B787-84918D8FDB1F}" srcOrd="0" destOrd="0" presId="urn:microsoft.com/office/officeart/2005/8/layout/hList1"/>
    <dgm:cxn modelId="{52CAD8CF-7211-4469-93EF-348C354E8836}" srcId="{D733177B-F463-4C82-B903-08C1A4443E15}" destId="{AE50DB76-7BD0-4C4A-9B6F-94095BEA9D44}" srcOrd="0" destOrd="0" parTransId="{FA820E7D-FA2A-4408-AE5A-C44CE0FEBC8D}" sibTransId="{88898D87-7041-44C5-BF8B-B24541CBFD4C}"/>
    <dgm:cxn modelId="{AFA8C2DC-15FF-4A0C-803C-9B56B9B9F207}" srcId="{AE50DB76-7BD0-4C4A-9B6F-94095BEA9D44}" destId="{F362DBB7-BB96-4C13-A677-AEA871905241}" srcOrd="1" destOrd="0" parTransId="{13BE8068-AB7F-4595-BE5A-E4DADED1C0AF}" sibTransId="{A429EC41-94D5-4BF8-B76B-C4CD55E4EFF4}"/>
    <dgm:cxn modelId="{D9D8A3E5-8860-4CD3-929F-C72380ED3DDE}" type="presOf" srcId="{65CD183F-0596-4613-AFEC-A79D14798C55}" destId="{EB98410A-0992-4F59-B1FE-246610523CD1}" srcOrd="0" destOrd="0" presId="urn:microsoft.com/office/officeart/2005/8/layout/hList1"/>
    <dgm:cxn modelId="{892FF94C-5026-45F3-A349-292B05B2ABE0}" srcId="{885E4098-FBCB-4C8C-90FF-1228F462E237}" destId="{2AC26565-6B46-47FE-9287-D9165306110E}" srcOrd="1" destOrd="0" parTransId="{8EA9E070-3B7B-47CC-A203-D2220608FFE3}" sibTransId="{8C002954-0D47-4AC0-BDAF-8FD3834BED7F}"/>
    <dgm:cxn modelId="{DDD5CD3B-10C6-4EE6-918E-0701EA324C2F}" srcId="{D733177B-F463-4C82-B903-08C1A4443E15}" destId="{885E4098-FBCB-4C8C-90FF-1228F462E237}" srcOrd="1" destOrd="0" parTransId="{584ED368-CA72-4E56-8B5A-6B09F1E8F31C}" sibTransId="{3939082B-E44E-4655-ABBC-CA7091904C68}"/>
    <dgm:cxn modelId="{EDAC2293-25CC-4AAD-9C55-9B722B280EE1}" type="presOf" srcId="{AE50DB76-7BD0-4C4A-9B6F-94095BEA9D44}" destId="{E05DE374-AEB7-4313-BAAF-6791E6C8C03B}" srcOrd="0" destOrd="0" presId="urn:microsoft.com/office/officeart/2005/8/layout/hList1"/>
    <dgm:cxn modelId="{6E6F1EDC-5852-4CDE-A753-FB970F5529DF}" srcId="{AE50DB76-7BD0-4C4A-9B6F-94095BEA9D44}" destId="{07A90CBB-CCD6-4E4E-90A4-CE5EA78AC374}" srcOrd="0" destOrd="0" parTransId="{C1E9A39A-DECE-4F15-94D4-9D679E4DBB35}" sibTransId="{9CB86C9A-87AF-479E-9150-C5ED2F2E16E0}"/>
    <dgm:cxn modelId="{37BEC0F6-80F9-41E9-8E6B-E9DA7968FA4B}" type="presParOf" srcId="{D408F9B2-B9FE-4107-9126-3197983FF593}" destId="{FB9FE0F1-9020-428F-8151-3BE098FF959E}" srcOrd="0" destOrd="0" presId="urn:microsoft.com/office/officeart/2005/8/layout/hList1"/>
    <dgm:cxn modelId="{8D05BB83-3725-47CA-8829-7E8203AB5B7D}" type="presParOf" srcId="{FB9FE0F1-9020-428F-8151-3BE098FF959E}" destId="{E05DE374-AEB7-4313-BAAF-6791E6C8C03B}" srcOrd="0" destOrd="0" presId="urn:microsoft.com/office/officeart/2005/8/layout/hList1"/>
    <dgm:cxn modelId="{5364CACA-292C-40E1-9975-4082BF3A8B25}" type="presParOf" srcId="{FB9FE0F1-9020-428F-8151-3BE098FF959E}" destId="{6F0252CE-8CE7-4A61-AF2B-F4145D8E3CCD}" srcOrd="1" destOrd="0" presId="urn:microsoft.com/office/officeart/2005/8/layout/hList1"/>
    <dgm:cxn modelId="{AD812253-2A55-4198-AFE8-F03DA3B23D7E}" type="presParOf" srcId="{D408F9B2-B9FE-4107-9126-3197983FF593}" destId="{2876B123-B85B-4B80-B099-087D6B5063BB}" srcOrd="1" destOrd="0" presId="urn:microsoft.com/office/officeart/2005/8/layout/hList1"/>
    <dgm:cxn modelId="{B2451C66-3093-4511-833E-074B4BF77745}" type="presParOf" srcId="{D408F9B2-B9FE-4107-9126-3197983FF593}" destId="{A80DCDA5-3A6F-49F0-AFE4-CC5134416BF5}" srcOrd="2" destOrd="0" presId="urn:microsoft.com/office/officeart/2005/8/layout/hList1"/>
    <dgm:cxn modelId="{2C909EF3-BCF0-459B-95F0-7E972784ED6B}" type="presParOf" srcId="{A80DCDA5-3A6F-49F0-AFE4-CC5134416BF5}" destId="{126F3D8D-5622-49F8-B787-84918D8FDB1F}" srcOrd="0" destOrd="0" presId="urn:microsoft.com/office/officeart/2005/8/layout/hList1"/>
    <dgm:cxn modelId="{C6BC2AC5-8857-4C78-B08A-FB2463010CB2}" type="presParOf" srcId="{A80DCDA5-3A6F-49F0-AFE4-CC5134416BF5}" destId="{EB98410A-0992-4F59-B1FE-246610523CD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E0127A-962E-4A58-9DD8-2880EE360D94}"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B8E01006-7337-4139-90E4-10C438930695}">
      <dgm:prSet custT="1"/>
      <dgm:spPr/>
      <dgm:t>
        <a:bodyPr/>
        <a:lstStyle/>
        <a:p>
          <a:pPr rtl="0"/>
          <a:r>
            <a:rPr lang="en-GB" sz="1400" b="0" dirty="0" smtClean="0"/>
            <a:t>At its March 2017 meeting, WP 6B received two contributions</a:t>
          </a:r>
          <a:endParaRPr lang="en-US" sz="1400" dirty="0"/>
        </a:p>
      </dgm:t>
    </dgm:pt>
    <dgm:pt modelId="{2677C042-F76F-46B7-9654-7EC1BA9A5FEB}" type="parTrans" cxnId="{F9203194-177F-49A5-BA3E-A6B4F062F3C3}">
      <dgm:prSet/>
      <dgm:spPr/>
      <dgm:t>
        <a:bodyPr/>
        <a:lstStyle/>
        <a:p>
          <a:endParaRPr lang="en-US" sz="3600"/>
        </a:p>
      </dgm:t>
    </dgm:pt>
    <dgm:pt modelId="{4A408A84-19C3-4D45-9DB3-2E661E86B178}" type="sibTrans" cxnId="{F9203194-177F-49A5-BA3E-A6B4F062F3C3}">
      <dgm:prSet custT="1"/>
      <dgm:spPr/>
      <dgm:t>
        <a:bodyPr/>
        <a:lstStyle/>
        <a:p>
          <a:endParaRPr lang="en-US" sz="3600"/>
        </a:p>
      </dgm:t>
    </dgm:pt>
    <dgm:pt modelId="{A88DDE94-D605-460D-B28C-32FE7B210148}">
      <dgm:prSet custT="1"/>
      <dgm:spPr/>
      <dgm:t>
        <a:bodyPr/>
        <a:lstStyle/>
        <a:p>
          <a:pPr rtl="0"/>
          <a:r>
            <a:rPr lang="en-GB" sz="1100" b="0" smtClean="0"/>
            <a:t>the second one deals with the possible technical realization of closed signing, i.e. the possibility for the end-user to switch the signer video on and off.</a:t>
          </a:r>
          <a:endParaRPr lang="en-US" sz="1100"/>
        </a:p>
      </dgm:t>
    </dgm:pt>
    <dgm:pt modelId="{6402DC90-797C-4436-B991-A1C84A998C9C}" type="parTrans" cxnId="{69AC9EA1-ABD6-4EDD-ABD5-A4F1D360C6ED}">
      <dgm:prSet/>
      <dgm:spPr/>
      <dgm:t>
        <a:bodyPr/>
        <a:lstStyle/>
        <a:p>
          <a:endParaRPr lang="en-US" sz="3600"/>
        </a:p>
      </dgm:t>
    </dgm:pt>
    <dgm:pt modelId="{FEAABDE8-2E92-47A3-9FD4-B95EF6F0B43F}" type="sibTrans" cxnId="{69AC9EA1-ABD6-4EDD-ABD5-A4F1D360C6ED}">
      <dgm:prSet/>
      <dgm:spPr/>
      <dgm:t>
        <a:bodyPr/>
        <a:lstStyle/>
        <a:p>
          <a:endParaRPr lang="en-US" sz="3600"/>
        </a:p>
      </dgm:t>
    </dgm:pt>
    <dgm:pt modelId="{48F0D0EE-0247-4C3C-84A0-7B65FE7183FE}">
      <dgm:prSet custT="1"/>
      <dgm:spPr/>
      <dgm:t>
        <a:bodyPr/>
        <a:lstStyle/>
        <a:p>
          <a:pPr rtl="0"/>
          <a:r>
            <a:rPr lang="en-GB" sz="1400" b="0" smtClean="0"/>
            <a:t>Based on these and earlier input documents, WP 6B concluded to start a new work stream on signing with an emphasis on closed signing in digital television.</a:t>
          </a:r>
          <a:endParaRPr lang="en-US" sz="1400"/>
        </a:p>
      </dgm:t>
    </dgm:pt>
    <dgm:pt modelId="{0C6C1498-8673-47D9-AAAB-E4396CDFA25E}" type="parTrans" cxnId="{49A56AC2-21CA-4B82-9FBB-98864159FB0F}">
      <dgm:prSet/>
      <dgm:spPr/>
      <dgm:t>
        <a:bodyPr/>
        <a:lstStyle/>
        <a:p>
          <a:endParaRPr lang="en-US" sz="3600"/>
        </a:p>
      </dgm:t>
    </dgm:pt>
    <dgm:pt modelId="{59E93C2C-6EFF-4C65-BC92-420AAEAB0145}" type="sibTrans" cxnId="{49A56AC2-21CA-4B82-9FBB-98864159FB0F}">
      <dgm:prSet custT="1"/>
      <dgm:spPr/>
      <dgm:t>
        <a:bodyPr/>
        <a:lstStyle/>
        <a:p>
          <a:endParaRPr lang="en-US" sz="3600"/>
        </a:p>
      </dgm:t>
    </dgm:pt>
    <dgm:pt modelId="{5F5191BF-BF49-4C30-B37F-864587E71AB7}">
      <dgm:prSet custT="1"/>
      <dgm:spPr/>
      <dgm:t>
        <a:bodyPr/>
        <a:lstStyle/>
        <a:p>
          <a:pPr rtl="0"/>
          <a:r>
            <a:rPr lang="en-GB" sz="1400" b="0" smtClean="0"/>
            <a:t>In the deliberations, it became clear that the </a:t>
          </a:r>
          <a:endParaRPr lang="en-US" sz="1400"/>
        </a:p>
      </dgm:t>
    </dgm:pt>
    <dgm:pt modelId="{213966DA-27B7-47E6-AB36-FCBF213D1091}" type="parTrans" cxnId="{385CD7C3-3BF6-4ADA-8614-B5D6A9988E5B}">
      <dgm:prSet/>
      <dgm:spPr/>
      <dgm:t>
        <a:bodyPr/>
        <a:lstStyle/>
        <a:p>
          <a:endParaRPr lang="en-US" sz="3600"/>
        </a:p>
      </dgm:t>
    </dgm:pt>
    <dgm:pt modelId="{BFF3E93A-8130-4675-8A4E-CF6916746718}" type="sibTrans" cxnId="{385CD7C3-3BF6-4ADA-8614-B5D6A9988E5B}">
      <dgm:prSet custT="1"/>
      <dgm:spPr/>
      <dgm:t>
        <a:bodyPr/>
        <a:lstStyle/>
        <a:p>
          <a:endParaRPr lang="en-US" sz="3600"/>
        </a:p>
      </dgm:t>
    </dgm:pt>
    <dgm:pt modelId="{B5D5DAB0-3633-4651-A398-EB0663829D99}">
      <dgm:prSet custT="1"/>
      <dgm:spPr/>
      <dgm:t>
        <a:bodyPr/>
        <a:lstStyle/>
        <a:p>
          <a:pPr rtl="0"/>
          <a:r>
            <a:rPr lang="en-GB" sz="1100" b="0" smtClean="0"/>
            <a:t>optimal representation of the signer may vary between countries and regions,</a:t>
          </a:r>
          <a:endParaRPr lang="en-US" sz="1100"/>
        </a:p>
      </dgm:t>
    </dgm:pt>
    <dgm:pt modelId="{25E97001-AB5D-4387-99C6-56BFE043556D}" type="parTrans" cxnId="{EB29F02C-3581-48D6-ABFF-FD0C20C6A836}">
      <dgm:prSet/>
      <dgm:spPr/>
      <dgm:t>
        <a:bodyPr/>
        <a:lstStyle/>
        <a:p>
          <a:endParaRPr lang="en-US" sz="3600"/>
        </a:p>
      </dgm:t>
    </dgm:pt>
    <dgm:pt modelId="{3BD16283-0F65-4801-AC96-4EC8C02160DB}" type="sibTrans" cxnId="{EB29F02C-3581-48D6-ABFF-FD0C20C6A836}">
      <dgm:prSet/>
      <dgm:spPr/>
      <dgm:t>
        <a:bodyPr/>
        <a:lstStyle/>
        <a:p>
          <a:endParaRPr lang="en-US" sz="3600"/>
        </a:p>
      </dgm:t>
    </dgm:pt>
    <dgm:pt modelId="{BDF119FC-6EA8-442F-9781-9C91F96F484A}">
      <dgm:prSet custT="1"/>
      <dgm:spPr/>
      <dgm:t>
        <a:bodyPr/>
        <a:lstStyle/>
        <a:p>
          <a:pPr rtl="0"/>
          <a:r>
            <a:rPr lang="en-GB" sz="1100" b="0" dirty="0" smtClean="0"/>
            <a:t>various techniques may be considered for closed signing in digital television. </a:t>
          </a:r>
          <a:endParaRPr lang="en-US" sz="1100" dirty="0"/>
        </a:p>
      </dgm:t>
    </dgm:pt>
    <dgm:pt modelId="{C7BB0727-6B96-4AAA-891A-6121F1BF9994}" type="parTrans" cxnId="{4F1B61A8-F0F5-4C1F-B316-D6A654DEEA3E}">
      <dgm:prSet/>
      <dgm:spPr/>
      <dgm:t>
        <a:bodyPr/>
        <a:lstStyle/>
        <a:p>
          <a:endParaRPr lang="en-US" sz="3600"/>
        </a:p>
      </dgm:t>
    </dgm:pt>
    <dgm:pt modelId="{D15A3B83-9EA3-4D15-BB81-30704B9D1E95}" type="sibTrans" cxnId="{4F1B61A8-F0F5-4C1F-B316-D6A654DEEA3E}">
      <dgm:prSet/>
      <dgm:spPr/>
      <dgm:t>
        <a:bodyPr/>
        <a:lstStyle/>
        <a:p>
          <a:endParaRPr lang="en-US" sz="3600"/>
        </a:p>
      </dgm:t>
    </dgm:pt>
    <dgm:pt modelId="{8B68AED8-3629-407C-B1FE-73053AED172F}">
      <dgm:prSet custT="1"/>
      <dgm:spPr/>
      <dgm:t>
        <a:bodyPr/>
        <a:lstStyle/>
        <a:p>
          <a:pPr rtl="0"/>
          <a:r>
            <a:rPr lang="en-GB" sz="1100" b="0" smtClean="0"/>
            <a:t>ITU members were thus invited to submit pertinent contributions to the October 2017 meeting of WP 6B.</a:t>
          </a:r>
          <a:endParaRPr lang="en-US" sz="1100"/>
        </a:p>
      </dgm:t>
    </dgm:pt>
    <dgm:pt modelId="{72657143-B681-41B6-9F95-5B8E49579379}" type="parTrans" cxnId="{DFBF0ABF-9554-49DD-8BDF-DB8C2921F903}">
      <dgm:prSet/>
      <dgm:spPr/>
      <dgm:t>
        <a:bodyPr/>
        <a:lstStyle/>
        <a:p>
          <a:endParaRPr lang="en-US" sz="3600"/>
        </a:p>
      </dgm:t>
    </dgm:pt>
    <dgm:pt modelId="{504710D4-008F-48A1-9D72-47A8DF8ED577}" type="sibTrans" cxnId="{DFBF0ABF-9554-49DD-8BDF-DB8C2921F903}">
      <dgm:prSet/>
      <dgm:spPr/>
      <dgm:t>
        <a:bodyPr/>
        <a:lstStyle/>
        <a:p>
          <a:endParaRPr lang="en-US" sz="3600"/>
        </a:p>
      </dgm:t>
    </dgm:pt>
    <dgm:pt modelId="{F563AAEC-3257-45B7-8ED8-23E8A8346B0B}">
      <dgm:prSet custT="1"/>
      <dgm:spPr/>
      <dgm:t>
        <a:bodyPr/>
        <a:lstStyle/>
        <a:p>
          <a:pPr rtl="0"/>
          <a:r>
            <a:rPr lang="en-GB" sz="1400" b="0" smtClean="0"/>
            <a:t>At its October 2017 meeting, WP 6B received another contribution on closed signing and concluded to start a working document towards a preliminary draft new Report dealing with signing in digital Television. </a:t>
          </a:r>
          <a:endParaRPr lang="en-US" sz="1400"/>
        </a:p>
      </dgm:t>
    </dgm:pt>
    <dgm:pt modelId="{2D7F4E90-5BA0-4F58-A33F-4304AE6A090D}" type="parTrans" cxnId="{AE123E88-4657-4E3E-980C-CB4F099916DA}">
      <dgm:prSet/>
      <dgm:spPr/>
      <dgm:t>
        <a:bodyPr/>
        <a:lstStyle/>
        <a:p>
          <a:endParaRPr lang="en-US" sz="3600"/>
        </a:p>
      </dgm:t>
    </dgm:pt>
    <dgm:pt modelId="{B5AEF4F2-9B6E-4422-88FD-031301D5528D}" type="sibTrans" cxnId="{AE123E88-4657-4E3E-980C-CB4F099916DA}">
      <dgm:prSet custT="1"/>
      <dgm:spPr/>
      <dgm:t>
        <a:bodyPr/>
        <a:lstStyle/>
        <a:p>
          <a:endParaRPr lang="en-US" sz="3600"/>
        </a:p>
      </dgm:t>
    </dgm:pt>
    <dgm:pt modelId="{BD750C5F-093A-4A03-AC30-4B7BC347A786}">
      <dgm:prSet custT="1"/>
      <dgm:spPr/>
      <dgm:t>
        <a:bodyPr/>
        <a:lstStyle/>
        <a:p>
          <a:pPr rtl="0"/>
          <a:r>
            <a:rPr lang="en-US" sz="1400" b="0" dirty="0" smtClean="0"/>
            <a:t>A first attempt for such a working document was compiled during the October 2017 meeting of WP 6B on the basis of the available input documents (see </a:t>
          </a:r>
          <a:r>
            <a:rPr lang="en-GB" sz="1400" dirty="0" smtClean="0"/>
            <a:t>Annex 7 to Working Party 6B Chairman’s Report) </a:t>
          </a:r>
          <a:r>
            <a:rPr lang="en-US" sz="1400" b="0" dirty="0" smtClean="0"/>
            <a:t>.</a:t>
          </a:r>
          <a:endParaRPr lang="en-US" sz="1400" dirty="0"/>
        </a:p>
      </dgm:t>
    </dgm:pt>
    <dgm:pt modelId="{30679B75-7093-4198-A75F-4A835FC53FF4}" type="parTrans" cxnId="{E48A1B97-CB0E-4558-99EE-3DFD5E1B8E43}">
      <dgm:prSet/>
      <dgm:spPr/>
      <dgm:t>
        <a:bodyPr/>
        <a:lstStyle/>
        <a:p>
          <a:endParaRPr lang="en-US" sz="3600"/>
        </a:p>
      </dgm:t>
    </dgm:pt>
    <dgm:pt modelId="{58076D75-64C5-482D-9697-E4DD8FC4F3AA}" type="sibTrans" cxnId="{E48A1B97-CB0E-4558-99EE-3DFD5E1B8E43}">
      <dgm:prSet/>
      <dgm:spPr/>
      <dgm:t>
        <a:bodyPr/>
        <a:lstStyle/>
        <a:p>
          <a:endParaRPr lang="en-US" sz="3600"/>
        </a:p>
      </dgm:t>
    </dgm:pt>
    <dgm:pt modelId="{2D4B7B89-EFD3-4887-8AE0-C83B86C403F8}">
      <dgm:prSet custT="1"/>
      <dgm:spPr/>
      <dgm:t>
        <a:bodyPr/>
        <a:lstStyle/>
        <a:p>
          <a:pPr rtl="0"/>
          <a:r>
            <a:rPr lang="en-GB" sz="1100" b="0" smtClean="0"/>
            <a:t>One describes the open representation of the sign-language interpreter (the “signer”) on the TV screen in Japan, </a:t>
          </a:r>
          <a:endParaRPr lang="en-US" sz="1400" dirty="0"/>
        </a:p>
      </dgm:t>
    </dgm:pt>
    <dgm:pt modelId="{61B87EC1-40BB-460B-BB90-B0FD5F821289}" type="parTrans" cxnId="{910DB62B-5138-44BB-82B1-940A2DF8F198}">
      <dgm:prSet/>
      <dgm:spPr/>
      <dgm:t>
        <a:bodyPr/>
        <a:lstStyle/>
        <a:p>
          <a:endParaRPr lang="en-US" sz="3200"/>
        </a:p>
      </dgm:t>
    </dgm:pt>
    <dgm:pt modelId="{DA207F26-AA3A-4560-B5F0-844B69D3B8BB}" type="sibTrans" cxnId="{910DB62B-5138-44BB-82B1-940A2DF8F198}">
      <dgm:prSet/>
      <dgm:spPr/>
      <dgm:t>
        <a:bodyPr/>
        <a:lstStyle/>
        <a:p>
          <a:endParaRPr lang="en-US" sz="3200"/>
        </a:p>
      </dgm:t>
    </dgm:pt>
    <dgm:pt modelId="{AA279968-31AA-4241-A576-94157FA68A43}" type="pres">
      <dgm:prSet presAssocID="{78E0127A-962E-4A58-9DD8-2880EE360D94}" presName="outerComposite" presStyleCnt="0">
        <dgm:presLayoutVars>
          <dgm:chMax val="5"/>
          <dgm:dir/>
          <dgm:resizeHandles val="exact"/>
        </dgm:presLayoutVars>
      </dgm:prSet>
      <dgm:spPr/>
      <dgm:t>
        <a:bodyPr/>
        <a:lstStyle/>
        <a:p>
          <a:endParaRPr lang="en-US"/>
        </a:p>
      </dgm:t>
    </dgm:pt>
    <dgm:pt modelId="{BF74E40A-4EA0-4747-ACDB-EAA8E99027CD}" type="pres">
      <dgm:prSet presAssocID="{78E0127A-962E-4A58-9DD8-2880EE360D94}" presName="dummyMaxCanvas" presStyleCnt="0">
        <dgm:presLayoutVars/>
      </dgm:prSet>
      <dgm:spPr/>
    </dgm:pt>
    <dgm:pt modelId="{3D814E50-C58B-4FE3-A571-B45D0643FCC9}" type="pres">
      <dgm:prSet presAssocID="{78E0127A-962E-4A58-9DD8-2880EE360D94}" presName="FiveNodes_1" presStyleLbl="node1" presStyleIdx="0" presStyleCnt="5">
        <dgm:presLayoutVars>
          <dgm:bulletEnabled val="1"/>
        </dgm:presLayoutVars>
      </dgm:prSet>
      <dgm:spPr/>
      <dgm:t>
        <a:bodyPr/>
        <a:lstStyle/>
        <a:p>
          <a:endParaRPr lang="en-US"/>
        </a:p>
      </dgm:t>
    </dgm:pt>
    <dgm:pt modelId="{1D333913-8C18-41C1-AC5F-3AA94BE68163}" type="pres">
      <dgm:prSet presAssocID="{78E0127A-962E-4A58-9DD8-2880EE360D94}" presName="FiveNodes_2" presStyleLbl="node1" presStyleIdx="1" presStyleCnt="5">
        <dgm:presLayoutVars>
          <dgm:bulletEnabled val="1"/>
        </dgm:presLayoutVars>
      </dgm:prSet>
      <dgm:spPr/>
      <dgm:t>
        <a:bodyPr/>
        <a:lstStyle/>
        <a:p>
          <a:endParaRPr lang="en-US"/>
        </a:p>
      </dgm:t>
    </dgm:pt>
    <dgm:pt modelId="{F4D9C234-B83F-49DA-8843-1A520ED9EFC0}" type="pres">
      <dgm:prSet presAssocID="{78E0127A-962E-4A58-9DD8-2880EE360D94}" presName="FiveNodes_3" presStyleLbl="node1" presStyleIdx="2" presStyleCnt="5">
        <dgm:presLayoutVars>
          <dgm:bulletEnabled val="1"/>
        </dgm:presLayoutVars>
      </dgm:prSet>
      <dgm:spPr/>
      <dgm:t>
        <a:bodyPr/>
        <a:lstStyle/>
        <a:p>
          <a:endParaRPr lang="en-US"/>
        </a:p>
      </dgm:t>
    </dgm:pt>
    <dgm:pt modelId="{8990AD0D-0F02-4954-975F-54EEA6798506}" type="pres">
      <dgm:prSet presAssocID="{78E0127A-962E-4A58-9DD8-2880EE360D94}" presName="FiveNodes_4" presStyleLbl="node1" presStyleIdx="3" presStyleCnt="5">
        <dgm:presLayoutVars>
          <dgm:bulletEnabled val="1"/>
        </dgm:presLayoutVars>
      </dgm:prSet>
      <dgm:spPr/>
      <dgm:t>
        <a:bodyPr/>
        <a:lstStyle/>
        <a:p>
          <a:endParaRPr lang="en-US"/>
        </a:p>
      </dgm:t>
    </dgm:pt>
    <dgm:pt modelId="{9DF23F07-AFCB-435A-B024-D726A957BF33}" type="pres">
      <dgm:prSet presAssocID="{78E0127A-962E-4A58-9DD8-2880EE360D94}" presName="FiveNodes_5" presStyleLbl="node1" presStyleIdx="4" presStyleCnt="5">
        <dgm:presLayoutVars>
          <dgm:bulletEnabled val="1"/>
        </dgm:presLayoutVars>
      </dgm:prSet>
      <dgm:spPr/>
      <dgm:t>
        <a:bodyPr/>
        <a:lstStyle/>
        <a:p>
          <a:endParaRPr lang="en-US"/>
        </a:p>
      </dgm:t>
    </dgm:pt>
    <dgm:pt modelId="{34A276BE-B35D-40EB-90D6-F151144A5002}" type="pres">
      <dgm:prSet presAssocID="{78E0127A-962E-4A58-9DD8-2880EE360D94}" presName="FiveConn_1-2" presStyleLbl="fgAccFollowNode1" presStyleIdx="0" presStyleCnt="4">
        <dgm:presLayoutVars>
          <dgm:bulletEnabled val="1"/>
        </dgm:presLayoutVars>
      </dgm:prSet>
      <dgm:spPr/>
      <dgm:t>
        <a:bodyPr/>
        <a:lstStyle/>
        <a:p>
          <a:endParaRPr lang="en-US"/>
        </a:p>
      </dgm:t>
    </dgm:pt>
    <dgm:pt modelId="{E0E2588F-7D38-4B54-86E7-496B0C2096B3}" type="pres">
      <dgm:prSet presAssocID="{78E0127A-962E-4A58-9DD8-2880EE360D94}" presName="FiveConn_2-3" presStyleLbl="fgAccFollowNode1" presStyleIdx="1" presStyleCnt="4">
        <dgm:presLayoutVars>
          <dgm:bulletEnabled val="1"/>
        </dgm:presLayoutVars>
      </dgm:prSet>
      <dgm:spPr/>
      <dgm:t>
        <a:bodyPr/>
        <a:lstStyle/>
        <a:p>
          <a:endParaRPr lang="en-US"/>
        </a:p>
      </dgm:t>
    </dgm:pt>
    <dgm:pt modelId="{43E13209-CAE9-4DCB-89A0-F0B495E8CE21}" type="pres">
      <dgm:prSet presAssocID="{78E0127A-962E-4A58-9DD8-2880EE360D94}" presName="FiveConn_3-4" presStyleLbl="fgAccFollowNode1" presStyleIdx="2" presStyleCnt="4">
        <dgm:presLayoutVars>
          <dgm:bulletEnabled val="1"/>
        </dgm:presLayoutVars>
      </dgm:prSet>
      <dgm:spPr/>
      <dgm:t>
        <a:bodyPr/>
        <a:lstStyle/>
        <a:p>
          <a:endParaRPr lang="en-US"/>
        </a:p>
      </dgm:t>
    </dgm:pt>
    <dgm:pt modelId="{84C76CE6-9938-473A-94C2-75672A01684D}" type="pres">
      <dgm:prSet presAssocID="{78E0127A-962E-4A58-9DD8-2880EE360D94}" presName="FiveConn_4-5" presStyleLbl="fgAccFollowNode1" presStyleIdx="3" presStyleCnt="4">
        <dgm:presLayoutVars>
          <dgm:bulletEnabled val="1"/>
        </dgm:presLayoutVars>
      </dgm:prSet>
      <dgm:spPr/>
      <dgm:t>
        <a:bodyPr/>
        <a:lstStyle/>
        <a:p>
          <a:endParaRPr lang="en-US"/>
        </a:p>
      </dgm:t>
    </dgm:pt>
    <dgm:pt modelId="{9D0D1FFE-8998-4B08-A919-93597DA1EA78}" type="pres">
      <dgm:prSet presAssocID="{78E0127A-962E-4A58-9DD8-2880EE360D94}" presName="FiveNodes_1_text" presStyleLbl="node1" presStyleIdx="4" presStyleCnt="5">
        <dgm:presLayoutVars>
          <dgm:bulletEnabled val="1"/>
        </dgm:presLayoutVars>
      </dgm:prSet>
      <dgm:spPr/>
      <dgm:t>
        <a:bodyPr/>
        <a:lstStyle/>
        <a:p>
          <a:endParaRPr lang="en-US"/>
        </a:p>
      </dgm:t>
    </dgm:pt>
    <dgm:pt modelId="{CCC1A4FD-B8AD-4630-962C-5283A24E3242}" type="pres">
      <dgm:prSet presAssocID="{78E0127A-962E-4A58-9DD8-2880EE360D94}" presName="FiveNodes_2_text" presStyleLbl="node1" presStyleIdx="4" presStyleCnt="5">
        <dgm:presLayoutVars>
          <dgm:bulletEnabled val="1"/>
        </dgm:presLayoutVars>
      </dgm:prSet>
      <dgm:spPr/>
      <dgm:t>
        <a:bodyPr/>
        <a:lstStyle/>
        <a:p>
          <a:endParaRPr lang="en-US"/>
        </a:p>
      </dgm:t>
    </dgm:pt>
    <dgm:pt modelId="{E678AE69-0849-4A3A-8150-A397E67EF9E5}" type="pres">
      <dgm:prSet presAssocID="{78E0127A-962E-4A58-9DD8-2880EE360D94}" presName="FiveNodes_3_text" presStyleLbl="node1" presStyleIdx="4" presStyleCnt="5">
        <dgm:presLayoutVars>
          <dgm:bulletEnabled val="1"/>
        </dgm:presLayoutVars>
      </dgm:prSet>
      <dgm:spPr/>
      <dgm:t>
        <a:bodyPr/>
        <a:lstStyle/>
        <a:p>
          <a:endParaRPr lang="en-US"/>
        </a:p>
      </dgm:t>
    </dgm:pt>
    <dgm:pt modelId="{7BFC709D-100F-4C32-84B4-067C507919D0}" type="pres">
      <dgm:prSet presAssocID="{78E0127A-962E-4A58-9DD8-2880EE360D94}" presName="FiveNodes_4_text" presStyleLbl="node1" presStyleIdx="4" presStyleCnt="5">
        <dgm:presLayoutVars>
          <dgm:bulletEnabled val="1"/>
        </dgm:presLayoutVars>
      </dgm:prSet>
      <dgm:spPr/>
      <dgm:t>
        <a:bodyPr/>
        <a:lstStyle/>
        <a:p>
          <a:endParaRPr lang="en-US"/>
        </a:p>
      </dgm:t>
    </dgm:pt>
    <dgm:pt modelId="{BBBF72B9-4CCB-4706-A49B-ABB10D8295CF}" type="pres">
      <dgm:prSet presAssocID="{78E0127A-962E-4A58-9DD8-2880EE360D94}" presName="FiveNodes_5_text" presStyleLbl="node1" presStyleIdx="4" presStyleCnt="5">
        <dgm:presLayoutVars>
          <dgm:bulletEnabled val="1"/>
        </dgm:presLayoutVars>
      </dgm:prSet>
      <dgm:spPr/>
      <dgm:t>
        <a:bodyPr/>
        <a:lstStyle/>
        <a:p>
          <a:endParaRPr lang="en-US"/>
        </a:p>
      </dgm:t>
    </dgm:pt>
  </dgm:ptLst>
  <dgm:cxnLst>
    <dgm:cxn modelId="{45DDAE41-49AD-450C-8435-DEDF5C13C0B2}" type="presOf" srcId="{BDF119FC-6EA8-442F-9781-9C91F96F484A}" destId="{E678AE69-0849-4A3A-8150-A397E67EF9E5}" srcOrd="1" destOrd="2" presId="urn:microsoft.com/office/officeart/2005/8/layout/vProcess5"/>
    <dgm:cxn modelId="{FC405DDD-B997-4EC3-B544-7DA49A071DE0}" type="presOf" srcId="{B5D5DAB0-3633-4651-A398-EB0663829D99}" destId="{E678AE69-0849-4A3A-8150-A397E67EF9E5}" srcOrd="1" destOrd="1" presId="urn:microsoft.com/office/officeart/2005/8/layout/vProcess5"/>
    <dgm:cxn modelId="{69AC9EA1-ABD6-4EDD-ABD5-A4F1D360C6ED}" srcId="{B8E01006-7337-4139-90E4-10C438930695}" destId="{A88DDE94-D605-460D-B28C-32FE7B210148}" srcOrd="1" destOrd="0" parTransId="{6402DC90-797C-4436-B991-A1C84A998C9C}" sibTransId="{FEAABDE8-2E92-47A3-9FD4-B95EF6F0B43F}"/>
    <dgm:cxn modelId="{6B3E4DED-B221-4153-AA18-BFFF0785BFE7}" type="presOf" srcId="{BD750C5F-093A-4A03-AC30-4B7BC347A786}" destId="{BBBF72B9-4CCB-4706-A49B-ABB10D8295CF}" srcOrd="1" destOrd="0" presId="urn:microsoft.com/office/officeart/2005/8/layout/vProcess5"/>
    <dgm:cxn modelId="{2E5ADA2D-DE38-4843-84E7-F254584A3533}" type="presOf" srcId="{A88DDE94-D605-460D-B28C-32FE7B210148}" destId="{3D814E50-C58B-4FE3-A571-B45D0643FCC9}" srcOrd="0" destOrd="2" presId="urn:microsoft.com/office/officeart/2005/8/layout/vProcess5"/>
    <dgm:cxn modelId="{4C2AC896-A4FC-49BE-9863-A0522C35A05C}" type="presOf" srcId="{F563AAEC-3257-45B7-8ED8-23E8A8346B0B}" destId="{8990AD0D-0F02-4954-975F-54EEA6798506}" srcOrd="0" destOrd="0" presId="urn:microsoft.com/office/officeart/2005/8/layout/vProcess5"/>
    <dgm:cxn modelId="{B1320FED-CFEA-47DC-BC60-24EB7F7455DE}" type="presOf" srcId="{F563AAEC-3257-45B7-8ED8-23E8A8346B0B}" destId="{7BFC709D-100F-4C32-84B4-067C507919D0}" srcOrd="1" destOrd="0" presId="urn:microsoft.com/office/officeart/2005/8/layout/vProcess5"/>
    <dgm:cxn modelId="{49B6BF53-4EBC-4EA4-849E-9CA27A44109F}" type="presOf" srcId="{B8E01006-7337-4139-90E4-10C438930695}" destId="{3D814E50-C58B-4FE3-A571-B45D0643FCC9}" srcOrd="0" destOrd="0" presId="urn:microsoft.com/office/officeart/2005/8/layout/vProcess5"/>
    <dgm:cxn modelId="{B2078929-4971-4F52-9608-B9F5C7AE381B}" type="presOf" srcId="{4A408A84-19C3-4D45-9DB3-2E661E86B178}" destId="{34A276BE-B35D-40EB-90D6-F151144A5002}" srcOrd="0" destOrd="0" presId="urn:microsoft.com/office/officeart/2005/8/layout/vProcess5"/>
    <dgm:cxn modelId="{FD453C60-CA33-4969-B3BA-328ECBE2E878}" type="presOf" srcId="{BD750C5F-093A-4A03-AC30-4B7BC347A786}" destId="{9DF23F07-AFCB-435A-B024-D726A957BF33}" srcOrd="0" destOrd="0" presId="urn:microsoft.com/office/officeart/2005/8/layout/vProcess5"/>
    <dgm:cxn modelId="{B2AE77F7-74CC-4D58-9CE6-CD3AE13D1D04}" type="presOf" srcId="{48F0D0EE-0247-4C3C-84A0-7B65FE7183FE}" destId="{1D333913-8C18-41C1-AC5F-3AA94BE68163}" srcOrd="0" destOrd="0" presId="urn:microsoft.com/office/officeart/2005/8/layout/vProcess5"/>
    <dgm:cxn modelId="{C947E493-B5EB-4A64-8E6C-7068D57379E0}" type="presOf" srcId="{2D4B7B89-EFD3-4887-8AE0-C83B86C403F8}" destId="{3D814E50-C58B-4FE3-A571-B45D0643FCC9}" srcOrd="0" destOrd="1" presId="urn:microsoft.com/office/officeart/2005/8/layout/vProcess5"/>
    <dgm:cxn modelId="{AE123E88-4657-4E3E-980C-CB4F099916DA}" srcId="{78E0127A-962E-4A58-9DD8-2880EE360D94}" destId="{F563AAEC-3257-45B7-8ED8-23E8A8346B0B}" srcOrd="3" destOrd="0" parTransId="{2D7F4E90-5BA0-4F58-A33F-4304AE6A090D}" sibTransId="{B5AEF4F2-9B6E-4422-88FD-031301D5528D}"/>
    <dgm:cxn modelId="{41FC5FDC-D020-4DF6-B4C4-3C77180F3CCC}" type="presOf" srcId="{2D4B7B89-EFD3-4887-8AE0-C83B86C403F8}" destId="{9D0D1FFE-8998-4B08-A919-93597DA1EA78}" srcOrd="1" destOrd="1" presId="urn:microsoft.com/office/officeart/2005/8/layout/vProcess5"/>
    <dgm:cxn modelId="{2D38A1C5-9B14-431D-A5FB-934B77CD433C}" type="presOf" srcId="{78E0127A-962E-4A58-9DD8-2880EE360D94}" destId="{AA279968-31AA-4241-A576-94157FA68A43}" srcOrd="0" destOrd="0" presId="urn:microsoft.com/office/officeart/2005/8/layout/vProcess5"/>
    <dgm:cxn modelId="{891CAC9D-A152-433C-99DE-1DFDC583CF2D}" type="presOf" srcId="{BDF119FC-6EA8-442F-9781-9C91F96F484A}" destId="{F4D9C234-B83F-49DA-8843-1A520ED9EFC0}" srcOrd="0" destOrd="2" presId="urn:microsoft.com/office/officeart/2005/8/layout/vProcess5"/>
    <dgm:cxn modelId="{61787797-6F40-44C7-8934-3146C4F9675A}" type="presOf" srcId="{B5D5DAB0-3633-4651-A398-EB0663829D99}" destId="{F4D9C234-B83F-49DA-8843-1A520ED9EFC0}" srcOrd="0" destOrd="1" presId="urn:microsoft.com/office/officeart/2005/8/layout/vProcess5"/>
    <dgm:cxn modelId="{F9203194-177F-49A5-BA3E-A6B4F062F3C3}" srcId="{78E0127A-962E-4A58-9DD8-2880EE360D94}" destId="{B8E01006-7337-4139-90E4-10C438930695}" srcOrd="0" destOrd="0" parTransId="{2677C042-F76F-46B7-9654-7EC1BA9A5FEB}" sibTransId="{4A408A84-19C3-4D45-9DB3-2E661E86B178}"/>
    <dgm:cxn modelId="{C27AE747-D02A-4D4C-9808-8CA63E5AF980}" type="presOf" srcId="{B8E01006-7337-4139-90E4-10C438930695}" destId="{9D0D1FFE-8998-4B08-A919-93597DA1EA78}" srcOrd="1" destOrd="0" presId="urn:microsoft.com/office/officeart/2005/8/layout/vProcess5"/>
    <dgm:cxn modelId="{49A56AC2-21CA-4B82-9FBB-98864159FB0F}" srcId="{78E0127A-962E-4A58-9DD8-2880EE360D94}" destId="{48F0D0EE-0247-4C3C-84A0-7B65FE7183FE}" srcOrd="1" destOrd="0" parTransId="{0C6C1498-8673-47D9-AAAB-E4396CDFA25E}" sibTransId="{59E93C2C-6EFF-4C65-BC92-420AAEAB0145}"/>
    <dgm:cxn modelId="{019198B6-0C39-4CB9-B2D9-3128C7F208C3}" type="presOf" srcId="{A88DDE94-D605-460D-B28C-32FE7B210148}" destId="{9D0D1FFE-8998-4B08-A919-93597DA1EA78}" srcOrd="1" destOrd="2" presId="urn:microsoft.com/office/officeart/2005/8/layout/vProcess5"/>
    <dgm:cxn modelId="{E48A1B97-CB0E-4558-99EE-3DFD5E1B8E43}" srcId="{78E0127A-962E-4A58-9DD8-2880EE360D94}" destId="{BD750C5F-093A-4A03-AC30-4B7BC347A786}" srcOrd="4" destOrd="0" parTransId="{30679B75-7093-4198-A75F-4A835FC53FF4}" sibTransId="{58076D75-64C5-482D-9697-E4DD8FC4F3AA}"/>
    <dgm:cxn modelId="{A421451E-502C-4D28-9444-58226993B812}" type="presOf" srcId="{8B68AED8-3629-407C-B1FE-73053AED172F}" destId="{E678AE69-0849-4A3A-8150-A397E67EF9E5}" srcOrd="1" destOrd="3" presId="urn:microsoft.com/office/officeart/2005/8/layout/vProcess5"/>
    <dgm:cxn modelId="{385CD7C3-3BF6-4ADA-8614-B5D6A9988E5B}" srcId="{78E0127A-962E-4A58-9DD8-2880EE360D94}" destId="{5F5191BF-BF49-4C30-B37F-864587E71AB7}" srcOrd="2" destOrd="0" parTransId="{213966DA-27B7-47E6-AB36-FCBF213D1091}" sibTransId="{BFF3E93A-8130-4675-8A4E-CF6916746718}"/>
    <dgm:cxn modelId="{3DF3E9AA-FD6E-4B11-94FC-DDCE2A56EAD6}" type="presOf" srcId="{5F5191BF-BF49-4C30-B37F-864587E71AB7}" destId="{F4D9C234-B83F-49DA-8843-1A520ED9EFC0}" srcOrd="0" destOrd="0" presId="urn:microsoft.com/office/officeart/2005/8/layout/vProcess5"/>
    <dgm:cxn modelId="{DB5AF909-D8C2-4124-BA99-A870BCC9A91C}" type="presOf" srcId="{8B68AED8-3629-407C-B1FE-73053AED172F}" destId="{F4D9C234-B83F-49DA-8843-1A520ED9EFC0}" srcOrd="0" destOrd="3" presId="urn:microsoft.com/office/officeart/2005/8/layout/vProcess5"/>
    <dgm:cxn modelId="{EB29F02C-3581-48D6-ABFF-FD0C20C6A836}" srcId="{5F5191BF-BF49-4C30-B37F-864587E71AB7}" destId="{B5D5DAB0-3633-4651-A398-EB0663829D99}" srcOrd="0" destOrd="0" parTransId="{25E97001-AB5D-4387-99C6-56BFE043556D}" sibTransId="{3BD16283-0F65-4801-AC96-4EC8C02160DB}"/>
    <dgm:cxn modelId="{CE8BA9E7-952E-4004-8698-E45F859048DE}" type="presOf" srcId="{59E93C2C-6EFF-4C65-BC92-420AAEAB0145}" destId="{E0E2588F-7D38-4B54-86E7-496B0C2096B3}" srcOrd="0" destOrd="0" presId="urn:microsoft.com/office/officeart/2005/8/layout/vProcess5"/>
    <dgm:cxn modelId="{4F1B61A8-F0F5-4C1F-B316-D6A654DEEA3E}" srcId="{5F5191BF-BF49-4C30-B37F-864587E71AB7}" destId="{BDF119FC-6EA8-442F-9781-9C91F96F484A}" srcOrd="1" destOrd="0" parTransId="{C7BB0727-6B96-4AAA-891A-6121F1BF9994}" sibTransId="{D15A3B83-9EA3-4D15-BB81-30704B9D1E95}"/>
    <dgm:cxn modelId="{99A62829-54AB-4FA4-A469-C9BD4E74AFB0}" type="presOf" srcId="{5F5191BF-BF49-4C30-B37F-864587E71AB7}" destId="{E678AE69-0849-4A3A-8150-A397E67EF9E5}" srcOrd="1" destOrd="0" presId="urn:microsoft.com/office/officeart/2005/8/layout/vProcess5"/>
    <dgm:cxn modelId="{910DB62B-5138-44BB-82B1-940A2DF8F198}" srcId="{B8E01006-7337-4139-90E4-10C438930695}" destId="{2D4B7B89-EFD3-4887-8AE0-C83B86C403F8}" srcOrd="0" destOrd="0" parTransId="{61B87EC1-40BB-460B-BB90-B0FD5F821289}" sibTransId="{DA207F26-AA3A-4560-B5F0-844B69D3B8BB}"/>
    <dgm:cxn modelId="{48D2F960-7519-410D-AA08-056FD89255F6}" type="presOf" srcId="{BFF3E93A-8130-4675-8A4E-CF6916746718}" destId="{43E13209-CAE9-4DCB-89A0-F0B495E8CE21}" srcOrd="0" destOrd="0" presId="urn:microsoft.com/office/officeart/2005/8/layout/vProcess5"/>
    <dgm:cxn modelId="{20A353B9-933C-4C45-94C5-963DD8816531}" type="presOf" srcId="{B5AEF4F2-9B6E-4422-88FD-031301D5528D}" destId="{84C76CE6-9938-473A-94C2-75672A01684D}" srcOrd="0" destOrd="0" presId="urn:microsoft.com/office/officeart/2005/8/layout/vProcess5"/>
    <dgm:cxn modelId="{1BAAFBC1-E414-4C66-A001-A704D460882F}" type="presOf" srcId="{48F0D0EE-0247-4C3C-84A0-7B65FE7183FE}" destId="{CCC1A4FD-B8AD-4630-962C-5283A24E3242}" srcOrd="1" destOrd="0" presId="urn:microsoft.com/office/officeart/2005/8/layout/vProcess5"/>
    <dgm:cxn modelId="{DFBF0ABF-9554-49DD-8BDF-DB8C2921F903}" srcId="{5F5191BF-BF49-4C30-B37F-864587E71AB7}" destId="{8B68AED8-3629-407C-B1FE-73053AED172F}" srcOrd="2" destOrd="0" parTransId="{72657143-B681-41B6-9F95-5B8E49579379}" sibTransId="{504710D4-008F-48A1-9D72-47A8DF8ED577}"/>
    <dgm:cxn modelId="{2A720B1B-DE31-43B1-BD1B-C1DD6B299BFB}" type="presParOf" srcId="{AA279968-31AA-4241-A576-94157FA68A43}" destId="{BF74E40A-4EA0-4747-ACDB-EAA8E99027CD}" srcOrd="0" destOrd="0" presId="urn:microsoft.com/office/officeart/2005/8/layout/vProcess5"/>
    <dgm:cxn modelId="{4DA3C060-8EBD-4D03-A464-77E5854A5D6A}" type="presParOf" srcId="{AA279968-31AA-4241-A576-94157FA68A43}" destId="{3D814E50-C58B-4FE3-A571-B45D0643FCC9}" srcOrd="1" destOrd="0" presId="urn:microsoft.com/office/officeart/2005/8/layout/vProcess5"/>
    <dgm:cxn modelId="{4681AB5F-1AE4-4BD3-A2E5-6717444755A0}" type="presParOf" srcId="{AA279968-31AA-4241-A576-94157FA68A43}" destId="{1D333913-8C18-41C1-AC5F-3AA94BE68163}" srcOrd="2" destOrd="0" presId="urn:microsoft.com/office/officeart/2005/8/layout/vProcess5"/>
    <dgm:cxn modelId="{6FA522ED-C43D-4F5F-9498-0B7DE938BB5F}" type="presParOf" srcId="{AA279968-31AA-4241-A576-94157FA68A43}" destId="{F4D9C234-B83F-49DA-8843-1A520ED9EFC0}" srcOrd="3" destOrd="0" presId="urn:microsoft.com/office/officeart/2005/8/layout/vProcess5"/>
    <dgm:cxn modelId="{1B749C79-D19A-47A5-886E-06E8C789C53C}" type="presParOf" srcId="{AA279968-31AA-4241-A576-94157FA68A43}" destId="{8990AD0D-0F02-4954-975F-54EEA6798506}" srcOrd="4" destOrd="0" presId="urn:microsoft.com/office/officeart/2005/8/layout/vProcess5"/>
    <dgm:cxn modelId="{5596DE4F-056A-45B5-B8C5-17FDB2ED0DC7}" type="presParOf" srcId="{AA279968-31AA-4241-A576-94157FA68A43}" destId="{9DF23F07-AFCB-435A-B024-D726A957BF33}" srcOrd="5" destOrd="0" presId="urn:microsoft.com/office/officeart/2005/8/layout/vProcess5"/>
    <dgm:cxn modelId="{9FE50D05-5CBD-4E0E-A8E7-5FCC495940F5}" type="presParOf" srcId="{AA279968-31AA-4241-A576-94157FA68A43}" destId="{34A276BE-B35D-40EB-90D6-F151144A5002}" srcOrd="6" destOrd="0" presId="urn:microsoft.com/office/officeart/2005/8/layout/vProcess5"/>
    <dgm:cxn modelId="{30928D34-D73E-4B9E-9CC1-1CEBD8AF4CA1}" type="presParOf" srcId="{AA279968-31AA-4241-A576-94157FA68A43}" destId="{E0E2588F-7D38-4B54-86E7-496B0C2096B3}" srcOrd="7" destOrd="0" presId="urn:microsoft.com/office/officeart/2005/8/layout/vProcess5"/>
    <dgm:cxn modelId="{B9EA67E3-3282-4526-AF23-C84A9BEE5ED7}" type="presParOf" srcId="{AA279968-31AA-4241-A576-94157FA68A43}" destId="{43E13209-CAE9-4DCB-89A0-F0B495E8CE21}" srcOrd="8" destOrd="0" presId="urn:microsoft.com/office/officeart/2005/8/layout/vProcess5"/>
    <dgm:cxn modelId="{1DBBB0D8-9310-47B7-9010-097129DE10A4}" type="presParOf" srcId="{AA279968-31AA-4241-A576-94157FA68A43}" destId="{84C76CE6-9938-473A-94C2-75672A01684D}" srcOrd="9" destOrd="0" presId="urn:microsoft.com/office/officeart/2005/8/layout/vProcess5"/>
    <dgm:cxn modelId="{5C817920-E635-4730-84FD-74647E6E0707}" type="presParOf" srcId="{AA279968-31AA-4241-A576-94157FA68A43}" destId="{9D0D1FFE-8998-4B08-A919-93597DA1EA78}" srcOrd="10" destOrd="0" presId="urn:microsoft.com/office/officeart/2005/8/layout/vProcess5"/>
    <dgm:cxn modelId="{8763433D-298C-40E3-92DB-E76DBF2BECA9}" type="presParOf" srcId="{AA279968-31AA-4241-A576-94157FA68A43}" destId="{CCC1A4FD-B8AD-4630-962C-5283A24E3242}" srcOrd="11" destOrd="0" presId="urn:microsoft.com/office/officeart/2005/8/layout/vProcess5"/>
    <dgm:cxn modelId="{B3D37C05-8E98-49B3-90B5-DCE5F5C983F6}" type="presParOf" srcId="{AA279968-31AA-4241-A576-94157FA68A43}" destId="{E678AE69-0849-4A3A-8150-A397E67EF9E5}" srcOrd="12" destOrd="0" presId="urn:microsoft.com/office/officeart/2005/8/layout/vProcess5"/>
    <dgm:cxn modelId="{538115C7-6612-468D-A833-DF528CF8E5EF}" type="presParOf" srcId="{AA279968-31AA-4241-A576-94157FA68A43}" destId="{7BFC709D-100F-4C32-84B4-067C507919D0}" srcOrd="13" destOrd="0" presId="urn:microsoft.com/office/officeart/2005/8/layout/vProcess5"/>
    <dgm:cxn modelId="{6526CD8C-4C14-42CA-99AB-A81E17390958}" type="presParOf" srcId="{AA279968-31AA-4241-A576-94157FA68A43}" destId="{BBBF72B9-4CCB-4706-A49B-ABB10D8295CF}"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6771C2-8F22-4131-8A88-1749731E998A}">
      <dsp:nvSpPr>
        <dsp:cNvPr id="0" name=""/>
        <dsp:cNvSpPr/>
      </dsp:nvSpPr>
      <dsp:spPr>
        <a:xfrm>
          <a:off x="0" y="1449"/>
          <a:ext cx="6452993" cy="10537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b="1" kern="1200" dirty="0" smtClean="0"/>
            <a:t>develop the technical bases for decisions taken at WRCs and develop global standards (Recommendations), Reports and Handbooks on </a:t>
          </a:r>
          <a:r>
            <a:rPr lang="en-US" sz="1800" b="1" kern="1200" dirty="0" err="1" smtClean="0"/>
            <a:t>radiocommunication</a:t>
          </a:r>
          <a:r>
            <a:rPr lang="en-US" sz="1800" b="1" kern="1200" dirty="0" smtClean="0"/>
            <a:t> matter. </a:t>
          </a:r>
          <a:endParaRPr lang="en-US" sz="1800" kern="1200" dirty="0"/>
        </a:p>
      </dsp:txBody>
      <dsp:txXfrm>
        <a:off x="51441" y="52890"/>
        <a:ext cx="6350111" cy="950882"/>
      </dsp:txXfrm>
    </dsp:sp>
    <dsp:sp modelId="{B28D8BBD-2D5B-40F0-9ABF-F0CD36F63D88}">
      <dsp:nvSpPr>
        <dsp:cNvPr id="0" name=""/>
        <dsp:cNvSpPr/>
      </dsp:nvSpPr>
      <dsp:spPr>
        <a:xfrm>
          <a:off x="0" y="1066984"/>
          <a:ext cx="6452993" cy="10537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b="1" kern="1200" dirty="0" smtClean="0"/>
            <a:t>gather more than 4000 specialists from ITU Member States, Sector and Associate Members, and Academia ; ITU-R SG work  in cooperation with other international </a:t>
          </a:r>
          <a:r>
            <a:rPr lang="en-US" sz="1800" b="1" kern="1200" dirty="0" err="1" smtClean="0"/>
            <a:t>radiocommunication</a:t>
          </a:r>
          <a:r>
            <a:rPr lang="en-US" sz="1800" b="1" kern="1200" dirty="0" smtClean="0"/>
            <a:t> organizations. </a:t>
          </a:r>
          <a:endParaRPr lang="en-US" sz="1800" kern="1200" dirty="0"/>
        </a:p>
      </dsp:txBody>
      <dsp:txXfrm>
        <a:off x="51441" y="1118425"/>
        <a:ext cx="6350111" cy="950882"/>
      </dsp:txXfrm>
    </dsp:sp>
    <dsp:sp modelId="{37AC6964-6642-4262-8F24-42029DB09B5A}">
      <dsp:nvSpPr>
        <dsp:cNvPr id="0" name=""/>
        <dsp:cNvSpPr/>
      </dsp:nvSpPr>
      <dsp:spPr>
        <a:xfrm>
          <a:off x="0" y="2132519"/>
          <a:ext cx="6452993" cy="10537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b="1" kern="1200" dirty="0" smtClean="0"/>
            <a:t>counts with 6 SG, composed by  21 Working Parties, WP. </a:t>
          </a:r>
        </a:p>
        <a:p>
          <a:pPr lvl="0" algn="l" defTabSz="800100" rtl="0">
            <a:lnSpc>
              <a:spcPct val="90000"/>
            </a:lnSpc>
            <a:spcBef>
              <a:spcPct val="0"/>
            </a:spcBef>
            <a:spcAft>
              <a:spcPct val="35000"/>
            </a:spcAft>
          </a:pPr>
          <a:r>
            <a:rPr lang="en-US" sz="1800" b="1" kern="1200" dirty="0" smtClean="0"/>
            <a:t>WP meets twice a years (some WP 1 or 3), normally at Geneva. SG meets yearly (after sessions of their respective WP)</a:t>
          </a:r>
          <a:endParaRPr lang="en-US" sz="1800" kern="1200" dirty="0"/>
        </a:p>
      </dsp:txBody>
      <dsp:txXfrm>
        <a:off x="51441" y="2183960"/>
        <a:ext cx="6350111" cy="950882"/>
      </dsp:txXfrm>
    </dsp:sp>
    <dsp:sp modelId="{460B7A38-6C37-4E28-88F2-A844499AB2CB}">
      <dsp:nvSpPr>
        <dsp:cNvPr id="0" name=""/>
        <dsp:cNvSpPr/>
      </dsp:nvSpPr>
      <dsp:spPr>
        <a:xfrm>
          <a:off x="0" y="3198054"/>
          <a:ext cx="6452993" cy="10537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b="1" kern="1200" dirty="0" smtClean="0"/>
            <a:t>Currently 1163 Recommendations and 517 Reports in force, and also 41 Handbooks</a:t>
          </a:r>
          <a:endParaRPr lang="en-US" sz="1800" kern="1200" dirty="0"/>
        </a:p>
      </dsp:txBody>
      <dsp:txXfrm>
        <a:off x="51441" y="3249495"/>
        <a:ext cx="6350111" cy="950882"/>
      </dsp:txXfrm>
    </dsp:sp>
    <dsp:sp modelId="{BB1267BE-08FD-49E6-955A-76F7ABFB9863}">
      <dsp:nvSpPr>
        <dsp:cNvPr id="0" name=""/>
        <dsp:cNvSpPr/>
      </dsp:nvSpPr>
      <dsp:spPr>
        <a:xfrm>
          <a:off x="0" y="4263589"/>
          <a:ext cx="6452993" cy="10537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b="1" kern="1200" dirty="0" smtClean="0"/>
            <a:t>All ITU-R Rec, Rep, Op, and the Spectrum Management related Handbooks are of public access (download), free of charge. </a:t>
          </a:r>
          <a:r>
            <a:rPr lang="en-US" sz="1800" b="1" kern="1200" dirty="0" smtClean="0">
              <a:hlinkClick xmlns:r="http://schemas.openxmlformats.org/officeDocument/2006/relationships" r:id="rId1"/>
            </a:rPr>
            <a:t>http://www.itu.int/en/ITU-R/Documents/BD_Flyer_A4_E.pdf</a:t>
          </a:r>
          <a:r>
            <a:rPr lang="en-US" sz="1800" b="1" kern="1200" dirty="0" smtClean="0"/>
            <a:t> </a:t>
          </a:r>
          <a:endParaRPr lang="en-US" sz="1800" kern="1200" dirty="0"/>
        </a:p>
      </dsp:txBody>
      <dsp:txXfrm>
        <a:off x="51441" y="4315030"/>
        <a:ext cx="6350111" cy="9508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E2E52D-491A-417E-AF7F-8C4DA67EDAB2}">
      <dsp:nvSpPr>
        <dsp:cNvPr id="0" name=""/>
        <dsp:cNvSpPr/>
      </dsp:nvSpPr>
      <dsp:spPr>
        <a:xfrm>
          <a:off x="0" y="4502309"/>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273252-FAF7-412F-8E2D-23203525B124}">
      <dsp:nvSpPr>
        <dsp:cNvPr id="0" name=""/>
        <dsp:cNvSpPr/>
      </dsp:nvSpPr>
      <dsp:spPr>
        <a:xfrm>
          <a:off x="0" y="4154823"/>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3F8554-043C-4033-98C5-34B4E3C4254A}">
      <dsp:nvSpPr>
        <dsp:cNvPr id="0" name=""/>
        <dsp:cNvSpPr/>
      </dsp:nvSpPr>
      <dsp:spPr>
        <a:xfrm>
          <a:off x="0" y="3807338"/>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6D7984-4598-41AF-B48B-87545D524C09}">
      <dsp:nvSpPr>
        <dsp:cNvPr id="0" name=""/>
        <dsp:cNvSpPr/>
      </dsp:nvSpPr>
      <dsp:spPr>
        <a:xfrm>
          <a:off x="0" y="3459852"/>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B401A9-C382-4106-8E27-81F43B9DE69D}">
      <dsp:nvSpPr>
        <dsp:cNvPr id="0" name=""/>
        <dsp:cNvSpPr/>
      </dsp:nvSpPr>
      <dsp:spPr>
        <a:xfrm>
          <a:off x="0" y="3112367"/>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64DEC7-2766-41CB-A416-07E44B7635BC}">
      <dsp:nvSpPr>
        <dsp:cNvPr id="0" name=""/>
        <dsp:cNvSpPr/>
      </dsp:nvSpPr>
      <dsp:spPr>
        <a:xfrm>
          <a:off x="0" y="2764881"/>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5C6BA-AB83-462C-BC9A-21985049B9D4}">
      <dsp:nvSpPr>
        <dsp:cNvPr id="0" name=""/>
        <dsp:cNvSpPr/>
      </dsp:nvSpPr>
      <dsp:spPr>
        <a:xfrm>
          <a:off x="0" y="2417396"/>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23860A-F9A0-44D0-B8CC-F0E599C0C6AE}">
      <dsp:nvSpPr>
        <dsp:cNvPr id="0" name=""/>
        <dsp:cNvSpPr/>
      </dsp:nvSpPr>
      <dsp:spPr>
        <a:xfrm>
          <a:off x="0" y="2069910"/>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6FC04E6-FC7E-4330-A961-9CDA1B8FEB9D}">
      <dsp:nvSpPr>
        <dsp:cNvPr id="0" name=""/>
        <dsp:cNvSpPr/>
      </dsp:nvSpPr>
      <dsp:spPr>
        <a:xfrm>
          <a:off x="0" y="1722425"/>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949B32-21AE-4C1B-9CE5-F1D482498CA8}">
      <dsp:nvSpPr>
        <dsp:cNvPr id="0" name=""/>
        <dsp:cNvSpPr/>
      </dsp:nvSpPr>
      <dsp:spPr>
        <a:xfrm>
          <a:off x="0" y="1374939"/>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D9A9DE-D11E-4024-8C1D-CDABBCEB5D78}">
      <dsp:nvSpPr>
        <dsp:cNvPr id="0" name=""/>
        <dsp:cNvSpPr/>
      </dsp:nvSpPr>
      <dsp:spPr>
        <a:xfrm>
          <a:off x="0" y="1027454"/>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D8C21C-772F-4975-96AC-B057179DB084}">
      <dsp:nvSpPr>
        <dsp:cNvPr id="0" name=""/>
        <dsp:cNvSpPr/>
      </dsp:nvSpPr>
      <dsp:spPr>
        <a:xfrm>
          <a:off x="0" y="679968"/>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84476C-9AE5-4AEF-BC43-B18F00CF8C5E}">
      <dsp:nvSpPr>
        <dsp:cNvPr id="0" name=""/>
        <dsp:cNvSpPr/>
      </dsp:nvSpPr>
      <dsp:spPr>
        <a:xfrm>
          <a:off x="0" y="332483"/>
          <a:ext cx="909231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18405C-4577-4B0C-A992-F42FC5ADDC83}">
      <dsp:nvSpPr>
        <dsp:cNvPr id="0" name=""/>
        <dsp:cNvSpPr/>
      </dsp:nvSpPr>
      <dsp:spPr>
        <a:xfrm>
          <a:off x="2364000" y="1544"/>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Satellite delivery</a:t>
          </a:r>
          <a:endParaRPr lang="en-US" sz="1600" kern="1200"/>
        </a:p>
      </dsp:txBody>
      <dsp:txXfrm>
        <a:off x="2364000" y="1544"/>
        <a:ext cx="6728310" cy="330938"/>
      </dsp:txXfrm>
    </dsp:sp>
    <dsp:sp modelId="{B63FFF4A-EC75-4FC4-9C91-76FDEA144DA3}">
      <dsp:nvSpPr>
        <dsp:cNvPr id="0" name=""/>
        <dsp:cNvSpPr/>
      </dsp:nvSpPr>
      <dsp:spPr>
        <a:xfrm>
          <a:off x="0" y="1544"/>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smtClean="0"/>
            <a:t>BO:</a:t>
          </a:r>
          <a:endParaRPr lang="en-US" sz="1800" kern="1200"/>
        </a:p>
      </dsp:txBody>
      <dsp:txXfrm>
        <a:off x="16158" y="17702"/>
        <a:ext cx="2331684" cy="314780"/>
      </dsp:txXfrm>
    </dsp:sp>
    <dsp:sp modelId="{1FCDBA6E-C230-43F9-9462-AEC20DCD43D1}">
      <dsp:nvSpPr>
        <dsp:cNvPr id="0" name=""/>
        <dsp:cNvSpPr/>
      </dsp:nvSpPr>
      <dsp:spPr>
        <a:xfrm>
          <a:off x="2364000" y="349030"/>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Recording </a:t>
          </a:r>
          <a:r>
            <a:rPr lang="en-US" sz="1600" b="1" kern="1200" dirty="0" smtClean="0"/>
            <a:t>for production, archival and play-out; film for television</a:t>
          </a:r>
          <a:endParaRPr lang="en-US" sz="1600" kern="1200" dirty="0"/>
        </a:p>
      </dsp:txBody>
      <dsp:txXfrm>
        <a:off x="2364000" y="349030"/>
        <a:ext cx="6728310" cy="330938"/>
      </dsp:txXfrm>
    </dsp:sp>
    <dsp:sp modelId="{A81F7FAA-66CD-404C-B8B2-F3DFB2BEA5AB}">
      <dsp:nvSpPr>
        <dsp:cNvPr id="0" name=""/>
        <dsp:cNvSpPr/>
      </dsp:nvSpPr>
      <dsp:spPr>
        <a:xfrm>
          <a:off x="0" y="349030"/>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BR</a:t>
          </a:r>
          <a:endParaRPr lang="en-US" sz="1800" kern="1200" dirty="0"/>
        </a:p>
      </dsp:txBody>
      <dsp:txXfrm>
        <a:off x="16158" y="365188"/>
        <a:ext cx="2331684" cy="314780"/>
      </dsp:txXfrm>
    </dsp:sp>
    <dsp:sp modelId="{34EF5092-BE4B-4BC6-8D3B-3051FF19711C}">
      <dsp:nvSpPr>
        <dsp:cNvPr id="0" name=""/>
        <dsp:cNvSpPr/>
      </dsp:nvSpPr>
      <dsp:spPr>
        <a:xfrm>
          <a:off x="2364000" y="696515"/>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Broadcasting </a:t>
          </a:r>
          <a:r>
            <a:rPr lang="en-US" sz="1600" b="1" kern="1200" dirty="0" smtClean="0"/>
            <a:t>service (sound)</a:t>
          </a:r>
          <a:endParaRPr lang="en-US" sz="1600" kern="1200" dirty="0"/>
        </a:p>
      </dsp:txBody>
      <dsp:txXfrm>
        <a:off x="2364000" y="696515"/>
        <a:ext cx="6728310" cy="330938"/>
      </dsp:txXfrm>
    </dsp:sp>
    <dsp:sp modelId="{7E75159C-EE07-4886-AAC8-C14D69A88B2F}">
      <dsp:nvSpPr>
        <dsp:cNvPr id="0" name=""/>
        <dsp:cNvSpPr/>
      </dsp:nvSpPr>
      <dsp:spPr>
        <a:xfrm>
          <a:off x="0" y="696515"/>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BS</a:t>
          </a:r>
          <a:endParaRPr lang="en-US" sz="1800" kern="1200" dirty="0"/>
        </a:p>
      </dsp:txBody>
      <dsp:txXfrm>
        <a:off x="16158" y="712673"/>
        <a:ext cx="2331684" cy="314780"/>
      </dsp:txXfrm>
    </dsp:sp>
    <dsp:sp modelId="{E3912F73-5667-44B4-ADAE-4BC3F7A2FC68}">
      <dsp:nvSpPr>
        <dsp:cNvPr id="0" name=""/>
        <dsp:cNvSpPr/>
      </dsp:nvSpPr>
      <dsp:spPr>
        <a:xfrm>
          <a:off x="2364000" y="1044001"/>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Broadcasting </a:t>
          </a:r>
          <a:r>
            <a:rPr lang="en-US" sz="1600" b="1" kern="1200" dirty="0" smtClean="0"/>
            <a:t>service (television)</a:t>
          </a:r>
          <a:endParaRPr lang="en-US" sz="1600" kern="1200" dirty="0"/>
        </a:p>
      </dsp:txBody>
      <dsp:txXfrm>
        <a:off x="2364000" y="1044001"/>
        <a:ext cx="6728310" cy="330938"/>
      </dsp:txXfrm>
    </dsp:sp>
    <dsp:sp modelId="{D9568EE7-8278-4A63-BBAF-5E5AFB424E12}">
      <dsp:nvSpPr>
        <dsp:cNvPr id="0" name=""/>
        <dsp:cNvSpPr/>
      </dsp:nvSpPr>
      <dsp:spPr>
        <a:xfrm>
          <a:off x="0" y="1044001"/>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BT</a:t>
          </a:r>
          <a:endParaRPr lang="en-US" sz="1800" kern="1200" dirty="0"/>
        </a:p>
      </dsp:txBody>
      <dsp:txXfrm>
        <a:off x="16158" y="1060159"/>
        <a:ext cx="2331684" cy="314780"/>
      </dsp:txXfrm>
    </dsp:sp>
    <dsp:sp modelId="{90B43376-8E69-4887-96C9-39B6B42DC9C2}">
      <dsp:nvSpPr>
        <dsp:cNvPr id="0" name=""/>
        <dsp:cNvSpPr/>
      </dsp:nvSpPr>
      <dsp:spPr>
        <a:xfrm>
          <a:off x="2364000" y="1391486"/>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Fixed </a:t>
          </a:r>
          <a:r>
            <a:rPr lang="en-US" sz="1600" b="1" kern="1200" dirty="0" smtClean="0"/>
            <a:t>service</a:t>
          </a:r>
          <a:endParaRPr lang="en-US" sz="1600" kern="1200" dirty="0"/>
        </a:p>
      </dsp:txBody>
      <dsp:txXfrm>
        <a:off x="2364000" y="1391486"/>
        <a:ext cx="6728310" cy="330938"/>
      </dsp:txXfrm>
    </dsp:sp>
    <dsp:sp modelId="{576F9050-CB51-489F-81AB-D113131239AC}">
      <dsp:nvSpPr>
        <dsp:cNvPr id="0" name=""/>
        <dsp:cNvSpPr/>
      </dsp:nvSpPr>
      <dsp:spPr>
        <a:xfrm>
          <a:off x="0" y="1391486"/>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F</a:t>
          </a:r>
          <a:endParaRPr lang="en-US" sz="1800" kern="1200" dirty="0"/>
        </a:p>
      </dsp:txBody>
      <dsp:txXfrm>
        <a:off x="16158" y="1407644"/>
        <a:ext cx="2331684" cy="314780"/>
      </dsp:txXfrm>
    </dsp:sp>
    <dsp:sp modelId="{A5BD509D-B75D-422D-8D60-8C22CC38BE14}">
      <dsp:nvSpPr>
        <dsp:cNvPr id="0" name=""/>
        <dsp:cNvSpPr/>
      </dsp:nvSpPr>
      <dsp:spPr>
        <a:xfrm>
          <a:off x="2364000" y="1738972"/>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dirty="0" smtClean="0"/>
            <a:t>Mobile, </a:t>
          </a:r>
          <a:r>
            <a:rPr lang="en-US" sz="1600" b="1" kern="1200" dirty="0" err="1" smtClean="0"/>
            <a:t>radiodetermination</a:t>
          </a:r>
          <a:r>
            <a:rPr lang="en-US" sz="1600" b="1" kern="1200" dirty="0" smtClean="0"/>
            <a:t>, amateur and related satellite services</a:t>
          </a:r>
          <a:endParaRPr lang="en-US" sz="1600" kern="1200" dirty="0"/>
        </a:p>
      </dsp:txBody>
      <dsp:txXfrm>
        <a:off x="2364000" y="1738972"/>
        <a:ext cx="6728310" cy="330938"/>
      </dsp:txXfrm>
    </dsp:sp>
    <dsp:sp modelId="{8B47348B-0A88-4A13-B47A-BC36E6D10448}">
      <dsp:nvSpPr>
        <dsp:cNvPr id="0" name=""/>
        <dsp:cNvSpPr/>
      </dsp:nvSpPr>
      <dsp:spPr>
        <a:xfrm>
          <a:off x="0" y="1738972"/>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M</a:t>
          </a:r>
          <a:endParaRPr lang="en-US" sz="1800" kern="1200" dirty="0"/>
        </a:p>
      </dsp:txBody>
      <dsp:txXfrm>
        <a:off x="16158" y="1755130"/>
        <a:ext cx="2331684" cy="314780"/>
      </dsp:txXfrm>
    </dsp:sp>
    <dsp:sp modelId="{A5E6F804-F5D7-4182-AEA4-D4419419BA12}">
      <dsp:nvSpPr>
        <dsp:cNvPr id="0" name=""/>
        <dsp:cNvSpPr/>
      </dsp:nvSpPr>
      <dsp:spPr>
        <a:xfrm>
          <a:off x="2364000" y="2086457"/>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Radiowave </a:t>
          </a:r>
          <a:r>
            <a:rPr lang="en-US" sz="1600" b="1" kern="1200" dirty="0" smtClean="0"/>
            <a:t>propagation</a:t>
          </a:r>
          <a:endParaRPr lang="en-US" sz="1600" kern="1200" dirty="0"/>
        </a:p>
      </dsp:txBody>
      <dsp:txXfrm>
        <a:off x="2364000" y="2086457"/>
        <a:ext cx="6728310" cy="330938"/>
      </dsp:txXfrm>
    </dsp:sp>
    <dsp:sp modelId="{06E2BB43-F2A2-4AC4-9C88-89F5BCCA43F0}">
      <dsp:nvSpPr>
        <dsp:cNvPr id="0" name=""/>
        <dsp:cNvSpPr/>
      </dsp:nvSpPr>
      <dsp:spPr>
        <a:xfrm>
          <a:off x="0" y="2086457"/>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P</a:t>
          </a:r>
          <a:endParaRPr lang="en-US" sz="1800" kern="1200" dirty="0"/>
        </a:p>
      </dsp:txBody>
      <dsp:txXfrm>
        <a:off x="16158" y="2102615"/>
        <a:ext cx="2331684" cy="314780"/>
      </dsp:txXfrm>
    </dsp:sp>
    <dsp:sp modelId="{CCD83468-4C8A-4CD2-A8A2-9C31223D3520}">
      <dsp:nvSpPr>
        <dsp:cNvPr id="0" name=""/>
        <dsp:cNvSpPr/>
      </dsp:nvSpPr>
      <dsp:spPr>
        <a:xfrm>
          <a:off x="2364000" y="2433943"/>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Radio </a:t>
          </a:r>
          <a:r>
            <a:rPr lang="en-US" sz="1600" b="1" kern="1200" dirty="0" smtClean="0"/>
            <a:t>astronomy</a:t>
          </a:r>
          <a:endParaRPr lang="en-US" sz="1600" kern="1200" dirty="0"/>
        </a:p>
      </dsp:txBody>
      <dsp:txXfrm>
        <a:off x="2364000" y="2433943"/>
        <a:ext cx="6728310" cy="330938"/>
      </dsp:txXfrm>
    </dsp:sp>
    <dsp:sp modelId="{27AE66DE-3F4B-4E31-B046-680E8C4516B2}">
      <dsp:nvSpPr>
        <dsp:cNvPr id="0" name=""/>
        <dsp:cNvSpPr/>
      </dsp:nvSpPr>
      <dsp:spPr>
        <a:xfrm>
          <a:off x="0" y="2433943"/>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RA</a:t>
          </a:r>
          <a:endParaRPr lang="en-US" sz="1800" kern="1200" dirty="0"/>
        </a:p>
      </dsp:txBody>
      <dsp:txXfrm>
        <a:off x="16158" y="2450101"/>
        <a:ext cx="2331684" cy="314780"/>
      </dsp:txXfrm>
    </dsp:sp>
    <dsp:sp modelId="{FA19EABB-D964-4309-97CF-6A52FAE00A3A}">
      <dsp:nvSpPr>
        <dsp:cNvPr id="0" name=""/>
        <dsp:cNvSpPr/>
      </dsp:nvSpPr>
      <dsp:spPr>
        <a:xfrm>
          <a:off x="2364000" y="2781428"/>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Remote </a:t>
          </a:r>
          <a:r>
            <a:rPr lang="en-US" sz="1600" b="1" kern="1200" dirty="0" smtClean="0"/>
            <a:t>sensing systems</a:t>
          </a:r>
          <a:endParaRPr lang="en-US" sz="1600" kern="1200" dirty="0"/>
        </a:p>
      </dsp:txBody>
      <dsp:txXfrm>
        <a:off x="2364000" y="2781428"/>
        <a:ext cx="6728310" cy="330938"/>
      </dsp:txXfrm>
    </dsp:sp>
    <dsp:sp modelId="{9291351D-BD3E-4F88-ADE3-5A480F7DF32A}">
      <dsp:nvSpPr>
        <dsp:cNvPr id="0" name=""/>
        <dsp:cNvSpPr/>
      </dsp:nvSpPr>
      <dsp:spPr>
        <a:xfrm>
          <a:off x="0" y="2781428"/>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RS</a:t>
          </a:r>
          <a:endParaRPr lang="en-US" sz="1800" kern="1200" dirty="0"/>
        </a:p>
      </dsp:txBody>
      <dsp:txXfrm>
        <a:off x="16158" y="2797586"/>
        <a:ext cx="2331684" cy="314780"/>
      </dsp:txXfrm>
    </dsp:sp>
    <dsp:sp modelId="{0D697697-D542-440E-A715-4800795C3A74}">
      <dsp:nvSpPr>
        <dsp:cNvPr id="0" name=""/>
        <dsp:cNvSpPr/>
      </dsp:nvSpPr>
      <dsp:spPr>
        <a:xfrm>
          <a:off x="2364000" y="3128914"/>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Fixed-satellite </a:t>
          </a:r>
          <a:r>
            <a:rPr lang="en-US" sz="1600" b="1" kern="1200" dirty="0" smtClean="0"/>
            <a:t>service</a:t>
          </a:r>
          <a:endParaRPr lang="en-US" sz="1600" kern="1200" dirty="0"/>
        </a:p>
      </dsp:txBody>
      <dsp:txXfrm>
        <a:off x="2364000" y="3128914"/>
        <a:ext cx="6728310" cy="330938"/>
      </dsp:txXfrm>
    </dsp:sp>
    <dsp:sp modelId="{C97A4A29-672A-42B8-973A-F5CFC4A36BB2}">
      <dsp:nvSpPr>
        <dsp:cNvPr id="0" name=""/>
        <dsp:cNvSpPr/>
      </dsp:nvSpPr>
      <dsp:spPr>
        <a:xfrm>
          <a:off x="0" y="3128914"/>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S</a:t>
          </a:r>
          <a:endParaRPr lang="en-US" sz="1800" kern="1200" dirty="0"/>
        </a:p>
      </dsp:txBody>
      <dsp:txXfrm>
        <a:off x="16158" y="3145072"/>
        <a:ext cx="2331684" cy="314780"/>
      </dsp:txXfrm>
    </dsp:sp>
    <dsp:sp modelId="{A20A7316-1C5F-4263-A0EF-54785CBAE53F}">
      <dsp:nvSpPr>
        <dsp:cNvPr id="0" name=""/>
        <dsp:cNvSpPr/>
      </dsp:nvSpPr>
      <dsp:spPr>
        <a:xfrm>
          <a:off x="2364000" y="3476399"/>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Space </a:t>
          </a:r>
          <a:r>
            <a:rPr lang="en-US" sz="1600" b="1" kern="1200" dirty="0" smtClean="0"/>
            <a:t>applications and meteorology</a:t>
          </a:r>
          <a:endParaRPr lang="en-US" sz="1600" kern="1200" dirty="0"/>
        </a:p>
      </dsp:txBody>
      <dsp:txXfrm>
        <a:off x="2364000" y="3476399"/>
        <a:ext cx="6728310" cy="330938"/>
      </dsp:txXfrm>
    </dsp:sp>
    <dsp:sp modelId="{C11D607F-9F96-459E-87D1-A1EF44C7E79E}">
      <dsp:nvSpPr>
        <dsp:cNvPr id="0" name=""/>
        <dsp:cNvSpPr/>
      </dsp:nvSpPr>
      <dsp:spPr>
        <a:xfrm>
          <a:off x="0" y="3476399"/>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SA</a:t>
          </a:r>
          <a:endParaRPr lang="en-US" sz="1800" kern="1200" dirty="0"/>
        </a:p>
      </dsp:txBody>
      <dsp:txXfrm>
        <a:off x="16158" y="3492557"/>
        <a:ext cx="2331684" cy="314780"/>
      </dsp:txXfrm>
    </dsp:sp>
    <dsp:sp modelId="{A2BA8C10-1997-4C7C-974F-A94D2B21B66C}">
      <dsp:nvSpPr>
        <dsp:cNvPr id="0" name=""/>
        <dsp:cNvSpPr/>
      </dsp:nvSpPr>
      <dsp:spPr>
        <a:xfrm>
          <a:off x="2364000" y="3823885"/>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lvl="0" algn="l" defTabSz="622300" rtl="0">
            <a:lnSpc>
              <a:spcPct val="90000"/>
            </a:lnSpc>
            <a:spcBef>
              <a:spcPct val="0"/>
            </a:spcBef>
            <a:spcAft>
              <a:spcPct val="35000"/>
            </a:spcAft>
          </a:pPr>
          <a:r>
            <a:rPr lang="en-US" sz="1400" b="1" kern="1200" dirty="0" smtClean="0"/>
            <a:t>Frequency sharing and coordination between fixed-satellite and fixed service systems</a:t>
          </a:r>
          <a:endParaRPr lang="en-US" sz="1400" kern="1200" dirty="0"/>
        </a:p>
      </dsp:txBody>
      <dsp:txXfrm>
        <a:off x="2364000" y="3823885"/>
        <a:ext cx="6728310" cy="330938"/>
      </dsp:txXfrm>
    </dsp:sp>
    <dsp:sp modelId="{C819AAE9-BB51-4E25-9A8B-83CB2E0BFC32}">
      <dsp:nvSpPr>
        <dsp:cNvPr id="0" name=""/>
        <dsp:cNvSpPr/>
      </dsp:nvSpPr>
      <dsp:spPr>
        <a:xfrm>
          <a:off x="0" y="3823885"/>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SF</a:t>
          </a:r>
          <a:endParaRPr lang="en-US" sz="1800" kern="1200" dirty="0"/>
        </a:p>
      </dsp:txBody>
      <dsp:txXfrm>
        <a:off x="16158" y="3840043"/>
        <a:ext cx="2331684" cy="314780"/>
      </dsp:txXfrm>
    </dsp:sp>
    <dsp:sp modelId="{A727BDA0-5FF1-4838-A3DF-B9FD331A46DF}">
      <dsp:nvSpPr>
        <dsp:cNvPr id="0" name=""/>
        <dsp:cNvSpPr/>
      </dsp:nvSpPr>
      <dsp:spPr>
        <a:xfrm>
          <a:off x="2364000" y="4171370"/>
          <a:ext cx="6728310" cy="330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rtl="0">
            <a:lnSpc>
              <a:spcPct val="90000"/>
            </a:lnSpc>
            <a:spcBef>
              <a:spcPct val="0"/>
            </a:spcBef>
            <a:spcAft>
              <a:spcPct val="35000"/>
            </a:spcAft>
          </a:pPr>
          <a:r>
            <a:rPr lang="en-US" sz="1600" b="1" kern="1200" smtClean="0"/>
            <a:t>Spectrum </a:t>
          </a:r>
          <a:r>
            <a:rPr lang="en-US" sz="1600" b="1" kern="1200" dirty="0" smtClean="0"/>
            <a:t>management</a:t>
          </a:r>
          <a:endParaRPr lang="en-US" sz="1600" kern="1200" dirty="0"/>
        </a:p>
      </dsp:txBody>
      <dsp:txXfrm>
        <a:off x="2364000" y="4171370"/>
        <a:ext cx="6728310" cy="330938"/>
      </dsp:txXfrm>
    </dsp:sp>
    <dsp:sp modelId="{6BB9AB30-232C-4AE3-B21B-11BFB52F7C47}">
      <dsp:nvSpPr>
        <dsp:cNvPr id="0" name=""/>
        <dsp:cNvSpPr/>
      </dsp:nvSpPr>
      <dsp:spPr>
        <a:xfrm>
          <a:off x="0" y="4171370"/>
          <a:ext cx="2364000" cy="330938"/>
        </a:xfrm>
        <a:prstGeom prst="round2SameRect">
          <a:avLst>
            <a:gd name="adj1" fmla="val 16670"/>
            <a:gd name="adj2" fmla="val 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rtl="0">
            <a:lnSpc>
              <a:spcPct val="90000"/>
            </a:lnSpc>
            <a:spcBef>
              <a:spcPct val="0"/>
            </a:spcBef>
            <a:spcAft>
              <a:spcPct val="35000"/>
            </a:spcAft>
          </a:pPr>
          <a:r>
            <a:rPr lang="en-US" sz="1800" b="1" kern="1200" dirty="0" smtClean="0"/>
            <a:t>SM</a:t>
          </a:r>
          <a:endParaRPr lang="en-US" sz="1800" kern="1200" dirty="0"/>
        </a:p>
      </dsp:txBody>
      <dsp:txXfrm>
        <a:off x="16158" y="4187528"/>
        <a:ext cx="2331684" cy="3147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DE374-AEB7-4313-BAAF-6791E6C8C03B}">
      <dsp:nvSpPr>
        <dsp:cNvPr id="0" name=""/>
        <dsp:cNvSpPr/>
      </dsp:nvSpPr>
      <dsp:spPr>
        <a:xfrm>
          <a:off x="43" y="217843"/>
          <a:ext cx="4160871" cy="16643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lvl="0" algn="ctr" defTabSz="1422400" rtl="0">
            <a:lnSpc>
              <a:spcPct val="90000"/>
            </a:lnSpc>
            <a:spcBef>
              <a:spcPct val="0"/>
            </a:spcBef>
            <a:spcAft>
              <a:spcPct val="35000"/>
            </a:spcAft>
          </a:pPr>
          <a:r>
            <a:rPr lang="en-US" sz="3200" b="1" kern="1200" dirty="0" smtClean="0"/>
            <a:t>Scope</a:t>
          </a:r>
          <a:endParaRPr lang="en-US" sz="3200" kern="1200" dirty="0"/>
        </a:p>
      </dsp:txBody>
      <dsp:txXfrm>
        <a:off x="43" y="217843"/>
        <a:ext cx="4160871" cy="1664348"/>
      </dsp:txXfrm>
    </dsp:sp>
    <dsp:sp modelId="{6F0252CE-8CE7-4A61-AF2B-F4145D8E3CCD}">
      <dsp:nvSpPr>
        <dsp:cNvPr id="0" name=""/>
        <dsp:cNvSpPr/>
      </dsp:nvSpPr>
      <dsp:spPr>
        <a:xfrm>
          <a:off x="43" y="1882192"/>
          <a:ext cx="4160871" cy="330086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rtl="0">
            <a:lnSpc>
              <a:spcPct val="90000"/>
            </a:lnSpc>
            <a:spcBef>
              <a:spcPct val="0"/>
            </a:spcBef>
            <a:spcAft>
              <a:spcPct val="15000"/>
            </a:spcAft>
            <a:buChar char="••"/>
          </a:pPr>
          <a:r>
            <a:rPr lang="en-US" sz="1800" b="1" kern="1200" dirty="0" err="1" smtClean="0"/>
            <a:t>Radiocommunication</a:t>
          </a:r>
          <a:r>
            <a:rPr lang="en-US" sz="1800" b="1" kern="1200" dirty="0" smtClean="0"/>
            <a:t> broadcasting, including vision, sound, multimedia and data services principally intended for delivery to the general public;</a:t>
          </a:r>
          <a:endParaRPr lang="en-US" sz="1800" kern="1200" dirty="0"/>
        </a:p>
        <a:p>
          <a:pPr marL="171450" lvl="1" indent="-171450" algn="l" defTabSz="800100" rtl="0">
            <a:lnSpc>
              <a:spcPct val="90000"/>
            </a:lnSpc>
            <a:spcBef>
              <a:spcPct val="0"/>
            </a:spcBef>
            <a:spcAft>
              <a:spcPct val="15000"/>
            </a:spcAft>
            <a:buChar char="••"/>
          </a:pPr>
          <a:r>
            <a:rPr lang="en-US" sz="1800" b="1" kern="1200" dirty="0" smtClean="0"/>
            <a:t>it encompasses the production and distribution of </a:t>
          </a:r>
          <a:r>
            <a:rPr lang="en-US" sz="1800" b="1" kern="1200" dirty="0" err="1" smtClean="0"/>
            <a:t>programmes</a:t>
          </a:r>
          <a:r>
            <a:rPr lang="en-US" sz="1800" b="1" kern="1200" dirty="0" smtClean="0"/>
            <a:t> (vision, sound, multimedia, data, etc.) as well as contribution circuits among studios, information gathering circuits (ENG, requirements for SNG, etc.), primary distribution to delivery nodes, and secondary distribution to consumers. </a:t>
          </a:r>
          <a:endParaRPr lang="en-US" sz="1800" kern="1200" dirty="0"/>
        </a:p>
      </dsp:txBody>
      <dsp:txXfrm>
        <a:off x="43" y="1882192"/>
        <a:ext cx="4160871" cy="3300862"/>
      </dsp:txXfrm>
    </dsp:sp>
    <dsp:sp modelId="{126F3D8D-5622-49F8-B787-84918D8FDB1F}">
      <dsp:nvSpPr>
        <dsp:cNvPr id="0" name=""/>
        <dsp:cNvSpPr/>
      </dsp:nvSpPr>
      <dsp:spPr>
        <a:xfrm>
          <a:off x="4743437" y="217843"/>
          <a:ext cx="4160871" cy="16643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lvl="0" algn="ctr" defTabSz="1422400" rtl="0">
            <a:lnSpc>
              <a:spcPct val="90000"/>
            </a:lnSpc>
            <a:spcBef>
              <a:spcPct val="0"/>
            </a:spcBef>
            <a:spcAft>
              <a:spcPct val="35000"/>
            </a:spcAft>
          </a:pPr>
          <a:r>
            <a:rPr lang="en-US" sz="3200" b="1" kern="1200" dirty="0" smtClean="0"/>
            <a:t>Structure</a:t>
          </a:r>
          <a:endParaRPr lang="en-US" sz="3200" kern="1200" dirty="0"/>
        </a:p>
      </dsp:txBody>
      <dsp:txXfrm>
        <a:off x="4743437" y="217843"/>
        <a:ext cx="4160871" cy="1664348"/>
      </dsp:txXfrm>
    </dsp:sp>
    <dsp:sp modelId="{EB98410A-0992-4F59-B1FE-246610523CD1}">
      <dsp:nvSpPr>
        <dsp:cNvPr id="0" name=""/>
        <dsp:cNvSpPr/>
      </dsp:nvSpPr>
      <dsp:spPr>
        <a:xfrm>
          <a:off x="4743437" y="1882192"/>
          <a:ext cx="4160871" cy="330086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en-US" sz="2400" b="1" kern="1200" dirty="0" smtClean="0"/>
            <a:t>WP 6A: Terrestrial broadcasting delivery </a:t>
          </a:r>
          <a:endParaRPr lang="en-US" sz="2400" kern="1200" dirty="0"/>
        </a:p>
        <a:p>
          <a:pPr marL="228600" lvl="1" indent="-228600" algn="l" defTabSz="1066800" rtl="0">
            <a:lnSpc>
              <a:spcPct val="90000"/>
            </a:lnSpc>
            <a:spcBef>
              <a:spcPct val="0"/>
            </a:spcBef>
            <a:spcAft>
              <a:spcPct val="15000"/>
            </a:spcAft>
            <a:buChar char="••"/>
          </a:pPr>
          <a:r>
            <a:rPr lang="en-US" sz="2400" b="1" kern="1200" dirty="0" smtClean="0"/>
            <a:t>WP 6B: Broadcast service assembly and access</a:t>
          </a:r>
          <a:endParaRPr lang="en-US" sz="2400" kern="1200" dirty="0"/>
        </a:p>
        <a:p>
          <a:pPr marL="228600" lvl="1" indent="-228600" algn="l" defTabSz="1066800" rtl="0">
            <a:lnSpc>
              <a:spcPct val="90000"/>
            </a:lnSpc>
            <a:spcBef>
              <a:spcPct val="0"/>
            </a:spcBef>
            <a:spcAft>
              <a:spcPct val="15000"/>
            </a:spcAft>
            <a:buChar char="••"/>
          </a:pPr>
          <a:r>
            <a:rPr lang="en-US" sz="2400" b="1" kern="1200" dirty="0" smtClean="0"/>
            <a:t>WP 6C: </a:t>
          </a:r>
          <a:r>
            <a:rPr lang="en-US" sz="2400" b="1" kern="1200" dirty="0" err="1" smtClean="0"/>
            <a:t>Programme</a:t>
          </a:r>
          <a:r>
            <a:rPr lang="en-US" sz="2400" b="1" kern="1200" dirty="0" smtClean="0"/>
            <a:t> production and quality assessment</a:t>
          </a:r>
          <a:endParaRPr lang="en-US" sz="2400" kern="1200" dirty="0"/>
        </a:p>
      </dsp:txBody>
      <dsp:txXfrm>
        <a:off x="4743437" y="1882192"/>
        <a:ext cx="4160871" cy="33008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814E50-C58B-4FE3-A571-B45D0643FCC9}">
      <dsp:nvSpPr>
        <dsp:cNvPr id="0" name=""/>
        <dsp:cNvSpPr/>
      </dsp:nvSpPr>
      <dsp:spPr>
        <a:xfrm>
          <a:off x="0" y="0"/>
          <a:ext cx="5850142" cy="9789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dirty="0" smtClean="0"/>
            <a:t>At its March 2017 meeting, WP 6B received two contributions</a:t>
          </a:r>
          <a:endParaRPr lang="en-US" sz="1400" kern="1200" dirty="0"/>
        </a:p>
        <a:p>
          <a:pPr marL="57150" lvl="1" indent="-57150" algn="l" defTabSz="488950" rtl="0">
            <a:lnSpc>
              <a:spcPct val="90000"/>
            </a:lnSpc>
            <a:spcBef>
              <a:spcPct val="0"/>
            </a:spcBef>
            <a:spcAft>
              <a:spcPct val="15000"/>
            </a:spcAft>
            <a:buChar char="••"/>
          </a:pPr>
          <a:r>
            <a:rPr lang="en-GB" sz="1100" b="0" kern="1200" smtClean="0"/>
            <a:t>One describes the open representation of the sign-language interpreter (the “signer”) on the TV screen in Japan, </a:t>
          </a:r>
          <a:endParaRPr lang="en-US" sz="1400" kern="1200" dirty="0"/>
        </a:p>
        <a:p>
          <a:pPr marL="57150" lvl="1" indent="-57150" algn="l" defTabSz="488950" rtl="0">
            <a:lnSpc>
              <a:spcPct val="90000"/>
            </a:lnSpc>
            <a:spcBef>
              <a:spcPct val="0"/>
            </a:spcBef>
            <a:spcAft>
              <a:spcPct val="15000"/>
            </a:spcAft>
            <a:buChar char="••"/>
          </a:pPr>
          <a:r>
            <a:rPr lang="en-GB" sz="1100" b="0" kern="1200" smtClean="0"/>
            <a:t>the second one deals with the possible technical realization of closed signing, i.e. the possibility for the end-user to switch the signer video on and off.</a:t>
          </a:r>
          <a:endParaRPr lang="en-US" sz="1100" kern="1200"/>
        </a:p>
      </dsp:txBody>
      <dsp:txXfrm>
        <a:off x="28671" y="28671"/>
        <a:ext cx="4679289" cy="921568"/>
      </dsp:txXfrm>
    </dsp:sp>
    <dsp:sp modelId="{1D333913-8C18-41C1-AC5F-3AA94BE68163}">
      <dsp:nvSpPr>
        <dsp:cNvPr id="0" name=""/>
        <dsp:cNvSpPr/>
      </dsp:nvSpPr>
      <dsp:spPr>
        <a:xfrm>
          <a:off x="436861" y="1114870"/>
          <a:ext cx="5850142" cy="9789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t>Based on these and earlier input documents, WP 6B concluded to start a new work stream on signing with an emphasis on closed signing in digital television.</a:t>
          </a:r>
          <a:endParaRPr lang="en-US" sz="1400" kern="1200"/>
        </a:p>
      </dsp:txBody>
      <dsp:txXfrm>
        <a:off x="465532" y="1143541"/>
        <a:ext cx="4719647" cy="921568"/>
      </dsp:txXfrm>
    </dsp:sp>
    <dsp:sp modelId="{F4D9C234-B83F-49DA-8843-1A520ED9EFC0}">
      <dsp:nvSpPr>
        <dsp:cNvPr id="0" name=""/>
        <dsp:cNvSpPr/>
      </dsp:nvSpPr>
      <dsp:spPr>
        <a:xfrm>
          <a:off x="873722" y="2229741"/>
          <a:ext cx="5850142" cy="9789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t>In the deliberations, it became clear that the </a:t>
          </a:r>
          <a:endParaRPr lang="en-US" sz="1400" kern="1200"/>
        </a:p>
        <a:p>
          <a:pPr marL="57150" lvl="1" indent="-57150" algn="l" defTabSz="488950" rtl="0">
            <a:lnSpc>
              <a:spcPct val="90000"/>
            </a:lnSpc>
            <a:spcBef>
              <a:spcPct val="0"/>
            </a:spcBef>
            <a:spcAft>
              <a:spcPct val="15000"/>
            </a:spcAft>
            <a:buChar char="••"/>
          </a:pPr>
          <a:r>
            <a:rPr lang="en-GB" sz="1100" b="0" kern="1200" smtClean="0"/>
            <a:t>optimal representation of the signer may vary between countries and regions,</a:t>
          </a:r>
          <a:endParaRPr lang="en-US" sz="1100" kern="1200"/>
        </a:p>
        <a:p>
          <a:pPr marL="57150" lvl="1" indent="-57150" algn="l" defTabSz="488950" rtl="0">
            <a:lnSpc>
              <a:spcPct val="90000"/>
            </a:lnSpc>
            <a:spcBef>
              <a:spcPct val="0"/>
            </a:spcBef>
            <a:spcAft>
              <a:spcPct val="15000"/>
            </a:spcAft>
            <a:buChar char="••"/>
          </a:pPr>
          <a:r>
            <a:rPr lang="en-GB" sz="1100" b="0" kern="1200" dirty="0" smtClean="0"/>
            <a:t>various techniques may be considered for closed signing in digital television. </a:t>
          </a:r>
          <a:endParaRPr lang="en-US" sz="1100" kern="1200" dirty="0"/>
        </a:p>
        <a:p>
          <a:pPr marL="57150" lvl="1" indent="-57150" algn="l" defTabSz="488950" rtl="0">
            <a:lnSpc>
              <a:spcPct val="90000"/>
            </a:lnSpc>
            <a:spcBef>
              <a:spcPct val="0"/>
            </a:spcBef>
            <a:spcAft>
              <a:spcPct val="15000"/>
            </a:spcAft>
            <a:buChar char="••"/>
          </a:pPr>
          <a:r>
            <a:rPr lang="en-GB" sz="1100" b="0" kern="1200" smtClean="0"/>
            <a:t>ITU members were thus invited to submit pertinent contributions to the October 2017 meeting of WP 6B.</a:t>
          </a:r>
          <a:endParaRPr lang="en-US" sz="1100" kern="1200"/>
        </a:p>
      </dsp:txBody>
      <dsp:txXfrm>
        <a:off x="902393" y="2258412"/>
        <a:ext cx="4719647" cy="921568"/>
      </dsp:txXfrm>
    </dsp:sp>
    <dsp:sp modelId="{8990AD0D-0F02-4954-975F-54EEA6798506}">
      <dsp:nvSpPr>
        <dsp:cNvPr id="0" name=""/>
        <dsp:cNvSpPr/>
      </dsp:nvSpPr>
      <dsp:spPr>
        <a:xfrm>
          <a:off x="1310583" y="3344611"/>
          <a:ext cx="5850142" cy="9789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t>At its October 2017 meeting, WP 6B received another contribution on closed signing and concluded to start a working document towards a preliminary draft new Report dealing with signing in digital Television. </a:t>
          </a:r>
          <a:endParaRPr lang="en-US" sz="1400" kern="1200"/>
        </a:p>
      </dsp:txBody>
      <dsp:txXfrm>
        <a:off x="1339254" y="3373282"/>
        <a:ext cx="4719647" cy="921568"/>
      </dsp:txXfrm>
    </dsp:sp>
    <dsp:sp modelId="{9DF23F07-AFCB-435A-B024-D726A957BF33}">
      <dsp:nvSpPr>
        <dsp:cNvPr id="0" name=""/>
        <dsp:cNvSpPr/>
      </dsp:nvSpPr>
      <dsp:spPr>
        <a:xfrm>
          <a:off x="1747445" y="4459482"/>
          <a:ext cx="5850142" cy="9789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0" kern="1200" dirty="0" smtClean="0"/>
            <a:t>A first attempt for such a working document was compiled during the October 2017 meeting of WP 6B on the basis of the available input documents (see </a:t>
          </a:r>
          <a:r>
            <a:rPr lang="en-GB" sz="1400" kern="1200" dirty="0" smtClean="0"/>
            <a:t>Annex 7 to Working Party 6B Chairman’s Report) </a:t>
          </a:r>
          <a:r>
            <a:rPr lang="en-US" sz="1400" b="0" kern="1200" dirty="0" smtClean="0"/>
            <a:t>.</a:t>
          </a:r>
          <a:endParaRPr lang="en-US" sz="1400" kern="1200" dirty="0"/>
        </a:p>
      </dsp:txBody>
      <dsp:txXfrm>
        <a:off x="1776116" y="4488153"/>
        <a:ext cx="4719647" cy="921568"/>
      </dsp:txXfrm>
    </dsp:sp>
    <dsp:sp modelId="{34A276BE-B35D-40EB-90D6-F151144A5002}">
      <dsp:nvSpPr>
        <dsp:cNvPr id="0" name=""/>
        <dsp:cNvSpPr/>
      </dsp:nvSpPr>
      <dsp:spPr>
        <a:xfrm>
          <a:off x="5213850" y="715148"/>
          <a:ext cx="636291" cy="63629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5357015" y="715148"/>
        <a:ext cx="349961" cy="478809"/>
      </dsp:txXfrm>
    </dsp:sp>
    <dsp:sp modelId="{E0E2588F-7D38-4B54-86E7-496B0C2096B3}">
      <dsp:nvSpPr>
        <dsp:cNvPr id="0" name=""/>
        <dsp:cNvSpPr/>
      </dsp:nvSpPr>
      <dsp:spPr>
        <a:xfrm>
          <a:off x="5650712" y="1830019"/>
          <a:ext cx="636291" cy="63629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5793877" y="1830019"/>
        <a:ext cx="349961" cy="478809"/>
      </dsp:txXfrm>
    </dsp:sp>
    <dsp:sp modelId="{43E13209-CAE9-4DCB-89A0-F0B495E8CE21}">
      <dsp:nvSpPr>
        <dsp:cNvPr id="0" name=""/>
        <dsp:cNvSpPr/>
      </dsp:nvSpPr>
      <dsp:spPr>
        <a:xfrm>
          <a:off x="6087573" y="2928574"/>
          <a:ext cx="636291" cy="63629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6230738" y="2928574"/>
        <a:ext cx="349961" cy="478809"/>
      </dsp:txXfrm>
    </dsp:sp>
    <dsp:sp modelId="{84C76CE6-9938-473A-94C2-75672A01684D}">
      <dsp:nvSpPr>
        <dsp:cNvPr id="0" name=""/>
        <dsp:cNvSpPr/>
      </dsp:nvSpPr>
      <dsp:spPr>
        <a:xfrm>
          <a:off x="6524434" y="4054321"/>
          <a:ext cx="636291" cy="63629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6667599" y="4054321"/>
        <a:ext cx="349961" cy="4788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CA6FD057-AE33-4ADC-AEF6-9C82CDB70C19}" type="datetimeFigureOut">
              <a:rPr lang="en-US" smtClean="0"/>
              <a:t>12/02/2018</a:t>
            </a:fld>
            <a:endParaRPr lang="en-US"/>
          </a:p>
        </p:txBody>
      </p:sp>
      <p:sp>
        <p:nvSpPr>
          <p:cNvPr id="4" name="Footer Placeholder 3"/>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EF17F9EB-91F1-4A84-89AA-8C833BD49819}" type="slidenum">
              <a:rPr lang="en-US" smtClean="0"/>
              <a:t>‹#›</a:t>
            </a:fld>
            <a:endParaRPr lang="en-US"/>
          </a:p>
        </p:txBody>
      </p:sp>
    </p:spTree>
    <p:extLst>
      <p:ext uri="{BB962C8B-B14F-4D97-AF65-F5344CB8AC3E}">
        <p14:creationId xmlns:p14="http://schemas.microsoft.com/office/powerpoint/2010/main" val="20798665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8586856F-FB54-4945-A4F3-F5D452A328A1}" type="datetimeFigureOut">
              <a:rPr lang="en-US" smtClean="0"/>
              <a:t>12/02/2018</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88F8097-C128-412F-8DAD-0D19B42935B8}" type="slidenum">
              <a:rPr lang="en-US" smtClean="0"/>
              <a:t>‹#›</a:t>
            </a:fld>
            <a:endParaRPr lang="en-US"/>
          </a:p>
        </p:txBody>
      </p:sp>
    </p:spTree>
    <p:extLst>
      <p:ext uri="{BB962C8B-B14F-4D97-AF65-F5344CB8AC3E}">
        <p14:creationId xmlns:p14="http://schemas.microsoft.com/office/powerpoint/2010/main" val="2329350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1" y="0"/>
            <a:ext cx="3142036" cy="518399"/>
          </a:xfrm>
          <a:prstGeom prst="rect">
            <a:avLst/>
          </a:prstGeom>
        </p:spPr>
        <p:txBody>
          <a:bodyPr/>
          <a:lstStyle/>
          <a:p>
            <a:endParaRPr lang="en-US" dirty="0"/>
          </a:p>
        </p:txBody>
      </p:sp>
      <p:sp>
        <p:nvSpPr>
          <p:cNvPr id="5" name="Date Placeholder 4"/>
          <p:cNvSpPr>
            <a:spLocks noGrp="1"/>
          </p:cNvSpPr>
          <p:nvPr>
            <p:ph type="dt" idx="11"/>
          </p:nvPr>
        </p:nvSpPr>
        <p:spPr>
          <a:xfrm>
            <a:off x="4107140" y="0"/>
            <a:ext cx="3142036" cy="518399"/>
          </a:xfrm>
          <a:prstGeom prst="rect">
            <a:avLst/>
          </a:prstGeom>
        </p:spPr>
        <p:txBody>
          <a:bodyPr/>
          <a:lstStyle/>
          <a:p>
            <a:fld id="{81331B57-0BE5-4F82-AA58-76F53EFF3ADA}" type="datetime8">
              <a:rPr lang="en-US" smtClean="0"/>
              <a:pPr/>
              <a:t>12/02/2018 08:49</a:t>
            </a:fld>
            <a:endParaRPr lang="en-US" dirty="0"/>
          </a:p>
        </p:txBody>
      </p:sp>
      <p:sp>
        <p:nvSpPr>
          <p:cNvPr id="6" name="Footer Placeholder 5"/>
          <p:cNvSpPr>
            <a:spLocks noGrp="1"/>
          </p:cNvSpPr>
          <p:nvPr>
            <p:ph type="ftr" sz="quarter" idx="12"/>
          </p:nvPr>
        </p:nvSpPr>
        <p:spPr>
          <a:xfrm>
            <a:off x="0" y="9847766"/>
            <a:ext cx="6525769" cy="518399"/>
          </a:xfrm>
          <a:prstGeom prst="rect">
            <a:avLst/>
          </a:prstGeom>
        </p:spPr>
        <p:txBody>
          <a:bodyPr/>
          <a:lstStyle/>
          <a:p>
            <a:r>
              <a:rPr lang="en-US" sz="500" dirty="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rPr>
            </a:br>
            <a:r>
              <a:rPr lang="en-US" sz="500" dirty="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525767" y="9847766"/>
            <a:ext cx="723407" cy="518399"/>
          </a:xfrm>
        </p:spPr>
        <p:txBody>
          <a:bodyPr/>
          <a:lstStyle/>
          <a:p>
            <a:fld id="{EC87E0CF-87F6-4B58-B8B8-DCAB2DAAF3CA}" type="slidenum">
              <a:rPr lang="en-US" smtClean="0"/>
              <a:pPr/>
              <a:t>1</a:t>
            </a:fld>
            <a:endParaRPr lang="en-US" dirty="0"/>
          </a:p>
        </p:txBody>
      </p:sp>
    </p:spTree>
    <p:extLst>
      <p:ext uri="{BB962C8B-B14F-4D97-AF65-F5344CB8AC3E}">
        <p14:creationId xmlns:p14="http://schemas.microsoft.com/office/powerpoint/2010/main" val="887380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C44B37-EF32-4EDA-8F7A-25C3D6EFB692}" type="slidenum">
              <a:rPr lang="en-US" smtClean="0"/>
              <a:t>4</a:t>
            </a:fld>
            <a:endParaRPr lang="en-US"/>
          </a:p>
        </p:txBody>
      </p:sp>
    </p:spTree>
    <p:extLst>
      <p:ext uri="{BB962C8B-B14F-4D97-AF65-F5344CB8AC3E}">
        <p14:creationId xmlns:p14="http://schemas.microsoft.com/office/powerpoint/2010/main" val="466267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1" y="0"/>
            <a:ext cx="3142036" cy="518399"/>
          </a:xfrm>
          <a:prstGeom prst="rect">
            <a:avLst/>
          </a:prstGeom>
        </p:spPr>
        <p:txBody>
          <a:bodyPr/>
          <a:lstStyle/>
          <a:p>
            <a:endParaRPr lang="en-US" dirty="0"/>
          </a:p>
        </p:txBody>
      </p:sp>
      <p:sp>
        <p:nvSpPr>
          <p:cNvPr id="5" name="Date Placeholder 4"/>
          <p:cNvSpPr>
            <a:spLocks noGrp="1"/>
          </p:cNvSpPr>
          <p:nvPr>
            <p:ph type="dt" idx="11"/>
          </p:nvPr>
        </p:nvSpPr>
        <p:spPr>
          <a:xfrm>
            <a:off x="4107140" y="0"/>
            <a:ext cx="3142036" cy="518399"/>
          </a:xfrm>
          <a:prstGeom prst="rect">
            <a:avLst/>
          </a:prstGeom>
        </p:spPr>
        <p:txBody>
          <a:bodyPr/>
          <a:lstStyle/>
          <a:p>
            <a:fld id="{81331B57-0BE5-4F82-AA58-76F53EFF3ADA}" type="datetime8">
              <a:rPr lang="en-US" smtClean="0"/>
              <a:pPr/>
              <a:t>12/02/2018 08:49</a:t>
            </a:fld>
            <a:endParaRPr lang="en-US"/>
          </a:p>
        </p:txBody>
      </p:sp>
      <p:sp>
        <p:nvSpPr>
          <p:cNvPr id="6" name="Footer Placeholder 5"/>
          <p:cNvSpPr>
            <a:spLocks noGrp="1"/>
          </p:cNvSpPr>
          <p:nvPr>
            <p:ph type="ftr" sz="quarter" idx="12"/>
          </p:nvPr>
        </p:nvSpPr>
        <p:spPr>
          <a:xfrm>
            <a:off x="1" y="9847766"/>
            <a:ext cx="3142036" cy="518399"/>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extLst>
      <p:ext uri="{BB962C8B-B14F-4D97-AF65-F5344CB8AC3E}">
        <p14:creationId xmlns:p14="http://schemas.microsoft.com/office/powerpoint/2010/main" val="12636111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887412"/>
          </a:xfrm>
        </p:spPr>
        <p:txBody>
          <a:bodyPr anchor="b">
            <a:normAutofit/>
          </a:bodyPr>
          <a:lstStyle>
            <a:lvl1pPr marL="0" algn="r" defTabSz="914400" rtl="0" eaLnBrk="1" latinLnBrk="0" hangingPunct="1">
              <a:defRPr lang="en-US" sz="3500" b="1" kern="0" dirty="0">
                <a:solidFill>
                  <a:srgbClr val="4F81BD"/>
                </a:solidFill>
                <a:latin typeface="+mn-lt"/>
                <a:ea typeface="+mn-ea"/>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57350" y="2047875"/>
            <a:ext cx="6858000" cy="742950"/>
          </a:xfrm>
        </p:spPr>
        <p:txBody>
          <a:bodyPr>
            <a:normAutofit/>
          </a:bodyPr>
          <a:lstStyle>
            <a:lvl1pPr marL="0" indent="0" algn="r" defTabSz="914400" rtl="0" eaLnBrk="1" latinLnBrk="0" hangingPunct="1">
              <a:buNone/>
              <a:defRPr lang="en-US" sz="2000" i="1" kern="0" dirty="0">
                <a:solidFill>
                  <a:schemeClr val="tx1">
                    <a:lumMod val="75000"/>
                    <a:lumOff val="25000"/>
                  </a:schemeClr>
                </a:solidFill>
                <a:latin typeface="+mn-lt"/>
                <a:ea typeface="+mn-ea"/>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E3C130A0-C33A-4914-AA69-2A7D5A606188}" type="datetimeFigureOut">
              <a:rPr lang="en-US" smtClean="0"/>
              <a:t>12/02/2018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21B37-211E-43F9-B572-875673115ECD}" type="slidenum">
              <a:rPr lang="en-US" smtClean="0"/>
              <a:t>‹#›</a:t>
            </a:fld>
            <a:endParaRPr lang="en-US"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7575" r="20492"/>
          <a:stretch/>
        </p:blipFill>
        <p:spPr>
          <a:xfrm>
            <a:off x="157595" y="0"/>
            <a:ext cx="942109" cy="977900"/>
          </a:xfrm>
          <a:prstGeom prst="rect">
            <a:avLst/>
          </a:prstGeom>
          <a:noFill/>
          <a:ln>
            <a:noFill/>
          </a:ln>
        </p:spPr>
      </p:pic>
    </p:spTree>
    <p:extLst>
      <p:ext uri="{BB962C8B-B14F-4D97-AF65-F5344CB8AC3E}">
        <p14:creationId xmlns:p14="http://schemas.microsoft.com/office/powerpoint/2010/main" val="153499502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419" y="117475"/>
            <a:ext cx="8986981" cy="1061537"/>
          </a:xfrm>
          <a:noFill/>
          <a:ln>
            <a:noFill/>
          </a:ln>
        </p:spPr>
        <p:txBody>
          <a:bodyPr>
            <a:normAutofit/>
          </a:bodyPr>
          <a:lstStyle>
            <a:lvl1pPr marL="0" algn="l" defTabSz="914400" rtl="0" eaLnBrk="1" latinLnBrk="0" hangingPunct="1">
              <a:lnSpc>
                <a:spcPct val="90000"/>
              </a:lnSpc>
              <a:spcBef>
                <a:spcPct val="0"/>
              </a:spcBef>
              <a:buNone/>
              <a:defRPr lang="en-US" sz="4000" b="1" kern="0" dirty="0">
                <a:solidFill>
                  <a:srgbClr val="4F81BD"/>
                </a:solidFill>
                <a:latin typeface="+mn-lt"/>
                <a:ea typeface="+mn-ea"/>
                <a:cs typeface="Arial"/>
              </a:defRPr>
            </a:lvl1pPr>
          </a:lstStyle>
          <a:p>
            <a:r>
              <a:rPr lang="en-US" dirty="0" smtClean="0"/>
              <a:t>CLICK TO EDIT MASTER TITLE STYLE </a:t>
            </a:r>
            <a:endParaRPr lang="en-US" dirty="0"/>
          </a:p>
        </p:txBody>
      </p:sp>
      <p:sp>
        <p:nvSpPr>
          <p:cNvPr id="3" name="Content Placeholder 2"/>
          <p:cNvSpPr>
            <a:spLocks noGrp="1"/>
          </p:cNvSpPr>
          <p:nvPr>
            <p:ph idx="1"/>
          </p:nvPr>
        </p:nvSpPr>
        <p:spPr>
          <a:xfrm>
            <a:off x="83702" y="1659374"/>
            <a:ext cx="8958698" cy="4351338"/>
          </a:xfrm>
        </p:spPr>
        <p:txBody>
          <a:bodyPr/>
          <a:lstStyle>
            <a:lvl1pPr marL="514350" indent="-514350">
              <a:buFont typeface="Wingdings" panose="05000000000000000000" pitchFamily="2" charset="2"/>
              <a:buChar char="Ø"/>
              <a:defRPr b="1">
                <a:solidFill>
                  <a:schemeClr val="accent5">
                    <a:lumMod val="75000"/>
                  </a:schemeClr>
                </a:solidFill>
              </a:defRPr>
            </a:lvl1pPr>
            <a:lvl2pPr>
              <a:defRPr>
                <a:solidFill>
                  <a:schemeClr val="accent5"/>
                </a:solidFill>
              </a:defRPr>
            </a:lvl2pPr>
            <a:lvl3pPr>
              <a:defRPr i="1">
                <a:solidFill>
                  <a:schemeClr val="accent1"/>
                </a:solidFill>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E3C130A0-C33A-4914-AA69-2A7D5A606188}" type="datetimeFigureOut">
              <a:rPr lang="en-US" smtClean="0"/>
              <a:t>12/02/2018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021B37-211E-43F9-B572-875673115ECD}" type="slidenum">
              <a:rPr lang="en-US" smtClean="0"/>
              <a:t>‹#›</a:t>
            </a:fld>
            <a:endParaRPr lang="en-US"/>
          </a:p>
        </p:txBody>
      </p:sp>
      <p:cxnSp>
        <p:nvCxnSpPr>
          <p:cNvPr id="8" name="Straight Connector 7"/>
          <p:cNvCxnSpPr/>
          <p:nvPr userDrawn="1"/>
        </p:nvCxnSpPr>
        <p:spPr>
          <a:xfrm flipV="1">
            <a:off x="82550" y="1036137"/>
            <a:ext cx="9042400" cy="46181"/>
          </a:xfrm>
          <a:prstGeom prst="line">
            <a:avLst/>
          </a:prstGeom>
          <a:ln cap="sq">
            <a:solidFill>
              <a:schemeClr val="accent3">
                <a:alpha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V="1">
            <a:off x="32328" y="6257650"/>
            <a:ext cx="9042400" cy="46181"/>
          </a:xfrm>
          <a:prstGeom prst="line">
            <a:avLst/>
          </a:prstGeom>
          <a:ln cap="sq">
            <a:solidFill>
              <a:schemeClr val="accent3">
                <a:alpha val="9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71763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C130A0-C33A-4914-AA69-2A7D5A606188}" type="datetimeFigureOut">
              <a:rPr lang="en-US" smtClean="0"/>
              <a:t>12/02/2018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021B37-211E-43F9-B572-875673115ECD}" type="slidenum">
              <a:rPr lang="en-US" smtClean="0"/>
              <a:t>‹#›</a:t>
            </a:fld>
            <a:endParaRPr lang="en-US"/>
          </a:p>
        </p:txBody>
      </p:sp>
      <p:sp>
        <p:nvSpPr>
          <p:cNvPr id="5" name="Title 1"/>
          <p:cNvSpPr>
            <a:spLocks noGrp="1"/>
          </p:cNvSpPr>
          <p:nvPr>
            <p:ph type="title" hasCustomPrompt="1"/>
          </p:nvPr>
        </p:nvSpPr>
        <p:spPr>
          <a:xfrm>
            <a:off x="55419" y="117475"/>
            <a:ext cx="8986981" cy="1061537"/>
          </a:xfrm>
          <a:noFill/>
          <a:ln>
            <a:noFill/>
          </a:ln>
        </p:spPr>
        <p:txBody>
          <a:bodyPr>
            <a:normAutofit/>
          </a:bodyPr>
          <a:lstStyle>
            <a:lvl1pPr marL="0" algn="l" defTabSz="914400" rtl="0" eaLnBrk="1" latinLnBrk="0" hangingPunct="1">
              <a:lnSpc>
                <a:spcPct val="90000"/>
              </a:lnSpc>
              <a:spcBef>
                <a:spcPct val="0"/>
              </a:spcBef>
              <a:buNone/>
              <a:defRPr lang="en-US" sz="4000" b="1" kern="0" dirty="0">
                <a:solidFill>
                  <a:srgbClr val="4F81BD"/>
                </a:solidFill>
                <a:latin typeface="+mn-lt"/>
                <a:ea typeface="+mn-ea"/>
                <a:cs typeface="Arial"/>
              </a:defRPr>
            </a:lvl1pPr>
          </a:lstStyle>
          <a:p>
            <a:r>
              <a:rPr lang="en-US" dirty="0" smtClean="0"/>
              <a:t>CLICK TO EDIT MASTER TITLE STYLE </a:t>
            </a:r>
            <a:endParaRPr lang="en-US" dirty="0"/>
          </a:p>
        </p:txBody>
      </p:sp>
    </p:spTree>
    <p:extLst>
      <p:ext uri="{BB962C8B-B14F-4D97-AF65-F5344CB8AC3E}">
        <p14:creationId xmlns:p14="http://schemas.microsoft.com/office/powerpoint/2010/main" val="1552248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lumMod val="75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solidFill>
                  <a:schemeClr val="accent1">
                    <a:lumMod val="75000"/>
                  </a:schemeClr>
                </a:solidFill>
              </a:defRPr>
            </a:lvl1pPr>
            <a:lvl2pPr>
              <a:lnSpc>
                <a:spcPct val="90000"/>
              </a:lnSpc>
              <a:defRPr>
                <a:solidFill>
                  <a:schemeClr val="accent1">
                    <a:lumMod val="75000"/>
                  </a:schemeClr>
                </a:solidFill>
              </a:defRPr>
            </a:lvl2pPr>
            <a:lvl3pPr>
              <a:lnSpc>
                <a:spcPct val="90000"/>
              </a:lnSpc>
              <a:defRPr>
                <a:solidFill>
                  <a:schemeClr val="accent1">
                    <a:lumMod val="75000"/>
                  </a:schemeClr>
                </a:solidFill>
              </a:defRPr>
            </a:lvl3pPr>
            <a:lvl4pPr>
              <a:lnSpc>
                <a:spcPct val="90000"/>
              </a:lnSpc>
              <a:defRPr>
                <a:solidFill>
                  <a:schemeClr val="accent1">
                    <a:lumMod val="75000"/>
                  </a:schemeClr>
                </a:solidFill>
              </a:defRPr>
            </a:lvl4pPr>
            <a:lvl5pPr>
              <a:lnSpc>
                <a:spcPct val="90000"/>
              </a:lnSpc>
              <a:defRPr>
                <a:solidFill>
                  <a:schemeClr val="accent1">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606461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alphaModFix amt="70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C130A0-C33A-4914-AA69-2A7D5A606188}" type="datetimeFigureOut">
              <a:rPr lang="en-US" smtClean="0"/>
              <a:t>12/02/2018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021B37-211E-43F9-B572-875673115ECD}" type="slidenum">
              <a:rPr lang="en-US" smtClean="0"/>
              <a:t>‹#›</a:t>
            </a:fld>
            <a:endParaRPr lang="en-US"/>
          </a:p>
        </p:txBody>
      </p:sp>
      <p:pic>
        <p:nvPicPr>
          <p:cNvPr id="7" name="Picture 6"/>
          <p:cNvPicPr>
            <a:picLocks noChangeAspect="1"/>
          </p:cNvPicPr>
          <p:nvPr userDrawn="1"/>
        </p:nvPicPr>
        <p:blipFill rotWithShape="1">
          <a:blip r:embed="rId7" cstate="print">
            <a:extLst>
              <a:ext uri="{28A0092B-C50C-407E-A947-70E740481C1C}">
                <a14:useLocalDpi xmlns:a14="http://schemas.microsoft.com/office/drawing/2010/main" val="0"/>
              </a:ext>
            </a:extLst>
          </a:blip>
          <a:srcRect l="17575" r="20492"/>
          <a:stretch/>
        </p:blipFill>
        <p:spPr>
          <a:xfrm>
            <a:off x="157595" y="0"/>
            <a:ext cx="942109" cy="977900"/>
          </a:xfrm>
          <a:prstGeom prst="rect">
            <a:avLst/>
          </a:prstGeom>
          <a:noFill/>
          <a:ln>
            <a:noFill/>
          </a:ln>
        </p:spPr>
      </p:pic>
    </p:spTree>
    <p:extLst>
      <p:ext uri="{BB962C8B-B14F-4D97-AF65-F5344CB8AC3E}">
        <p14:creationId xmlns:p14="http://schemas.microsoft.com/office/powerpoint/2010/main" val="2980590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9"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brmail@itu.int"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www.itu.int/en/ITU-R/study-groups" TargetMode="Externa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www.itu.int/go/ITU-R/ccv" TargetMode="External"/><Relationship Id="rId3" Type="http://schemas.openxmlformats.org/officeDocument/2006/relationships/hyperlink" Target="https://www.itu.int/go/ITU-R/sg3" TargetMode="External"/><Relationship Id="rId7" Type="http://schemas.openxmlformats.org/officeDocument/2006/relationships/hyperlink" Target="https://www.itu.int/go/ITU-R/sg7" TargetMode="External"/><Relationship Id="rId2" Type="http://schemas.openxmlformats.org/officeDocument/2006/relationships/hyperlink" Target="https://www.itu.int/go/ITU-R/sg1" TargetMode="External"/><Relationship Id="rId1" Type="http://schemas.openxmlformats.org/officeDocument/2006/relationships/slideLayout" Target="../slideLayouts/slideLayout2.xml"/><Relationship Id="rId6" Type="http://schemas.openxmlformats.org/officeDocument/2006/relationships/hyperlink" Target="https://www.itu.int/go/ITU-R/sg6" TargetMode="External"/><Relationship Id="rId5" Type="http://schemas.openxmlformats.org/officeDocument/2006/relationships/hyperlink" Target="https://www.itu.int/go/ITU-R/sg5" TargetMode="External"/><Relationship Id="rId4" Type="http://schemas.openxmlformats.org/officeDocument/2006/relationships/hyperlink" Target="https://www.itu.int/go/ITU-R/sg4" TargetMode="External"/><Relationship Id="rId9" Type="http://schemas.openxmlformats.org/officeDocument/2006/relationships/hyperlink" Target="https://www.itu.int/go/ITU-R/cpm" TargetMode="Externa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4.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3613" y="2108893"/>
            <a:ext cx="5348962" cy="1754326"/>
          </a:xfrm>
          <a:prstGeom prst="rect">
            <a:avLst/>
          </a:prstGeom>
          <a:solidFill>
            <a:schemeClr val="accent5">
              <a:lumMod val="75000"/>
            </a:schemeClr>
          </a:solidFill>
          <a:ln>
            <a:solidFill>
              <a:schemeClr val="accent1">
                <a:lumMod val="60000"/>
                <a:lumOff val="4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600" b="1" dirty="0" smtClean="0">
                <a:solidFill>
                  <a:schemeClr val="bg1"/>
                </a:solidFill>
              </a:rPr>
              <a:t>ITU-R </a:t>
            </a:r>
          </a:p>
          <a:p>
            <a:pPr algn="ctr"/>
            <a:r>
              <a:rPr lang="en-US" sz="3600" b="1" dirty="0">
                <a:solidFill>
                  <a:schemeClr val="bg1"/>
                </a:solidFill>
              </a:rPr>
              <a:t>at a </a:t>
            </a:r>
            <a:r>
              <a:rPr lang="en-US" sz="3600" b="1" dirty="0" smtClean="0">
                <a:solidFill>
                  <a:schemeClr val="bg1"/>
                </a:solidFill>
              </a:rPr>
              <a:t>glance and accessibility matters  </a:t>
            </a:r>
            <a:endParaRPr lang="en-US" sz="3600" b="1" dirty="0">
              <a:solidFill>
                <a:schemeClr val="bg1"/>
              </a:solidFill>
            </a:endParaRPr>
          </a:p>
        </p:txBody>
      </p:sp>
    </p:spTree>
    <p:extLst>
      <p:ext uri="{BB962C8B-B14F-4D97-AF65-F5344CB8AC3E}">
        <p14:creationId xmlns:p14="http://schemas.microsoft.com/office/powerpoint/2010/main" val="3757609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1083" y="2132856"/>
            <a:ext cx="8382000" cy="1728192"/>
          </a:xfrm>
        </p:spPr>
        <p:txBody>
          <a:bodyPr>
            <a:noAutofit/>
          </a:bodyPr>
          <a:lstStyle/>
          <a:p>
            <a:pPr marL="0" indent="0" algn="ctr">
              <a:lnSpc>
                <a:spcPts val="2880"/>
              </a:lnSpc>
              <a:buNone/>
            </a:pPr>
            <a:endParaRPr lang="en-US" sz="5400" dirty="0" smtClean="0"/>
          </a:p>
          <a:p>
            <a:pPr marL="0" indent="0" algn="ctr">
              <a:lnSpc>
                <a:spcPts val="2880"/>
              </a:lnSpc>
              <a:buNone/>
            </a:pPr>
            <a:r>
              <a:rPr lang="en-US" sz="5400" dirty="0" smtClean="0"/>
              <a:t>Thank </a:t>
            </a:r>
            <a:r>
              <a:rPr lang="en-US" sz="5400" dirty="0"/>
              <a:t>you </a:t>
            </a:r>
            <a:r>
              <a:rPr lang="en-US" sz="5400" dirty="0" smtClean="0"/>
              <a:t> </a:t>
            </a:r>
          </a:p>
          <a:p>
            <a:pPr marL="0" indent="0" algn="ctr">
              <a:lnSpc>
                <a:spcPts val="2880"/>
              </a:lnSpc>
              <a:buNone/>
            </a:pPr>
            <a:endParaRPr lang="en-US" sz="5400" dirty="0"/>
          </a:p>
        </p:txBody>
      </p:sp>
      <p:sp>
        <p:nvSpPr>
          <p:cNvPr id="6" name="Rectangle 5"/>
          <p:cNvSpPr/>
          <p:nvPr/>
        </p:nvSpPr>
        <p:spPr>
          <a:xfrm>
            <a:off x="1904107" y="3537882"/>
            <a:ext cx="5475952" cy="1477328"/>
          </a:xfrm>
          <a:prstGeom prst="rect">
            <a:avLst/>
          </a:prstGeom>
        </p:spPr>
        <p:txBody>
          <a:bodyPr wrap="square">
            <a:spAutoFit/>
          </a:bodyPr>
          <a:lstStyle/>
          <a:p>
            <a:pPr algn="ctr"/>
            <a:r>
              <a:rPr lang="fr-FR" smtClean="0">
                <a:solidFill>
                  <a:schemeClr val="accent1">
                    <a:lumMod val="75000"/>
                  </a:schemeClr>
                </a:solidFill>
              </a:rPr>
              <a:t>Ms. Ilham </a:t>
            </a:r>
            <a:r>
              <a:rPr lang="fr-FR" dirty="0" smtClean="0">
                <a:solidFill>
                  <a:schemeClr val="accent1">
                    <a:lumMod val="75000"/>
                  </a:schemeClr>
                </a:solidFill>
              </a:rPr>
              <a:t>Ghazi, </a:t>
            </a:r>
          </a:p>
          <a:p>
            <a:pPr algn="ctr"/>
            <a:r>
              <a:rPr lang="en-US" dirty="0">
                <a:solidFill>
                  <a:schemeClr val="accent1">
                    <a:lumMod val="75000"/>
                  </a:schemeClr>
                </a:solidFill>
              </a:rPr>
              <a:t>Head, Broadcasting Services Division (TSD/BCD)</a:t>
            </a:r>
            <a:br>
              <a:rPr lang="en-US" dirty="0">
                <a:solidFill>
                  <a:schemeClr val="accent1">
                    <a:lumMod val="75000"/>
                  </a:schemeClr>
                </a:solidFill>
              </a:rPr>
            </a:br>
            <a:r>
              <a:rPr lang="en-US" dirty="0">
                <a:solidFill>
                  <a:schemeClr val="accent1">
                    <a:lumMod val="75000"/>
                  </a:schemeClr>
                </a:solidFill>
              </a:rPr>
              <a:t>Counsellor for ITU-R Study Group 6 (SGD/SG6) </a:t>
            </a:r>
            <a:r>
              <a:rPr lang="en-US" dirty="0" err="1">
                <a:solidFill>
                  <a:schemeClr val="accent1">
                    <a:lumMod val="75000"/>
                  </a:schemeClr>
                </a:solidFill>
              </a:rPr>
              <a:t>a.i</a:t>
            </a:r>
            <a:r>
              <a:rPr lang="en-US" dirty="0">
                <a:solidFill>
                  <a:schemeClr val="accent1">
                    <a:lumMod val="75000"/>
                  </a:schemeClr>
                </a:solidFill>
              </a:rPr>
              <a:t>.</a:t>
            </a:r>
            <a:endParaRPr lang="fr-FR" dirty="0">
              <a:solidFill>
                <a:schemeClr val="accent1">
                  <a:lumMod val="75000"/>
                </a:schemeClr>
              </a:solidFill>
            </a:endParaRPr>
          </a:p>
          <a:p>
            <a:pPr algn="ctr"/>
            <a:r>
              <a:rPr lang="fr-FR" dirty="0" smtClean="0">
                <a:solidFill>
                  <a:schemeClr val="accent1">
                    <a:lumMod val="75000"/>
                  </a:schemeClr>
                </a:solidFill>
              </a:rPr>
              <a:t>Radiocommunication Bureau - ITU </a:t>
            </a:r>
          </a:p>
          <a:p>
            <a:pPr algn="ctr"/>
            <a:r>
              <a:rPr lang="en-US" dirty="0" smtClean="0">
                <a:hlinkClick r:id="rId3"/>
              </a:rPr>
              <a:t>brmail@itu.int</a:t>
            </a:r>
            <a:endParaRPr lang="fr-FR" dirty="0"/>
          </a:p>
        </p:txBody>
      </p:sp>
    </p:spTree>
    <p:extLst>
      <p:ext uri="{BB962C8B-B14F-4D97-AF65-F5344CB8AC3E}">
        <p14:creationId xmlns:p14="http://schemas.microsoft.com/office/powerpoint/2010/main" val="298546838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79339" y="152728"/>
            <a:ext cx="6765250" cy="942147"/>
          </a:xfrm>
        </p:spPr>
        <p:txBody>
          <a:bodyPr>
            <a:normAutofit/>
          </a:bodyPr>
          <a:lstStyle/>
          <a:p>
            <a:pPr lvl="0" algn="ctr"/>
            <a:r>
              <a:rPr lang="en-US" sz="3200" b="1" dirty="0" smtClean="0">
                <a:solidFill>
                  <a:schemeClr val="accent1">
                    <a:lumMod val="75000"/>
                  </a:schemeClr>
                </a:solidFill>
              </a:rPr>
              <a:t>ITU-R Study Groups </a:t>
            </a:r>
            <a:br>
              <a:rPr lang="en-US" sz="3200" b="1" dirty="0" smtClean="0">
                <a:solidFill>
                  <a:schemeClr val="accent1">
                    <a:lumMod val="75000"/>
                  </a:schemeClr>
                </a:solidFill>
              </a:rPr>
            </a:br>
            <a:r>
              <a:rPr lang="en-US" sz="2000" b="0" dirty="0">
                <a:hlinkClick r:id="rId2"/>
              </a:rPr>
              <a:t>http://</a:t>
            </a:r>
            <a:r>
              <a:rPr lang="en-US" sz="2000" b="0" dirty="0" smtClean="0">
                <a:hlinkClick r:id="rId2"/>
              </a:rPr>
              <a:t>www.itu.int/en/ITU-R/study-groups</a:t>
            </a:r>
            <a:endParaRPr lang="en-US" sz="3200" b="0" dirty="0" smtClean="0">
              <a:solidFill>
                <a:schemeClr val="accent1">
                  <a:lumMod val="75000"/>
                </a:schemeClr>
              </a:solidFill>
            </a:endParaRPr>
          </a:p>
        </p:txBody>
      </p:sp>
      <p:graphicFrame>
        <p:nvGraphicFramePr>
          <p:cNvPr id="2" name="Content Placeholder 1"/>
          <p:cNvGraphicFramePr>
            <a:graphicFrameLocks noGrp="1"/>
          </p:cNvGraphicFramePr>
          <p:nvPr>
            <p:ph idx="1"/>
            <p:extLst/>
          </p:nvPr>
        </p:nvGraphicFramePr>
        <p:xfrm>
          <a:off x="192506" y="1094876"/>
          <a:ext cx="6452993" cy="53188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36569" y="2678906"/>
            <a:ext cx="2135981" cy="1709267"/>
          </a:xfrm>
          <a:prstGeom prst="rect">
            <a:avLst/>
          </a:prstGeom>
        </p:spPr>
      </p:pic>
    </p:spTree>
    <p:extLst>
      <p:ext uri="{BB962C8B-B14F-4D97-AF65-F5344CB8AC3E}">
        <p14:creationId xmlns:p14="http://schemas.microsoft.com/office/powerpoint/2010/main" val="2349047478"/>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A732D6B-85B2-4291-881C-FD8D3E758029}" type="slidenum">
              <a:rPr lang="en-US" smtClean="0"/>
              <a:pPr/>
              <a:t>3</a:t>
            </a:fld>
            <a:endParaRPr lang="en-US" dirty="0"/>
          </a:p>
        </p:txBody>
      </p:sp>
      <p:sp>
        <p:nvSpPr>
          <p:cNvPr id="4" name="Title 1"/>
          <p:cNvSpPr>
            <a:spLocks noGrp="1"/>
          </p:cNvSpPr>
          <p:nvPr>
            <p:ph type="title"/>
          </p:nvPr>
        </p:nvSpPr>
        <p:spPr>
          <a:xfrm>
            <a:off x="1187624" y="116632"/>
            <a:ext cx="7632848" cy="584775"/>
          </a:xfrm>
          <a:noFill/>
          <a:ln>
            <a:noFill/>
          </a:ln>
        </p:spPr>
        <p:txBody>
          <a:bodyPr vert="horz" lIns="91440" tIns="45720" rIns="91440" bIns="45720" rtlCol="0" anchor="ctr">
            <a:normAutofit/>
          </a:bodyPr>
          <a:lstStyle/>
          <a:p>
            <a:pPr algn="ctr"/>
            <a:r>
              <a:rPr lang="en-US" sz="3200" dirty="0">
                <a:solidFill>
                  <a:schemeClr val="accent1">
                    <a:lumMod val="75000"/>
                  </a:schemeClr>
                </a:solidFill>
              </a:rPr>
              <a:t>ITU-R Study Groups</a:t>
            </a:r>
          </a:p>
        </p:txBody>
      </p:sp>
      <p:graphicFrame>
        <p:nvGraphicFramePr>
          <p:cNvPr id="2" name="Table 1"/>
          <p:cNvGraphicFramePr>
            <a:graphicFrameLocks noGrp="1"/>
          </p:cNvGraphicFramePr>
          <p:nvPr>
            <p:extLst>
              <p:ext uri="{D42A27DB-BD31-4B8C-83A1-F6EECF244321}">
                <p14:modId xmlns:p14="http://schemas.microsoft.com/office/powerpoint/2010/main" val="2213509492"/>
              </p:ext>
            </p:extLst>
          </p:nvPr>
        </p:nvGraphicFramePr>
        <p:xfrm>
          <a:off x="450056" y="1650206"/>
          <a:ext cx="8243888" cy="3775438"/>
        </p:xfrm>
        <a:graphic>
          <a:graphicData uri="http://schemas.openxmlformats.org/drawingml/2006/table">
            <a:tbl>
              <a:tblPr>
                <a:tableStyleId>{3B4B98B0-60AC-42C2-AFA5-B58CD77FA1E5}</a:tableStyleId>
              </a:tblPr>
              <a:tblGrid>
                <a:gridCol w="4677234"/>
                <a:gridCol w="3566654"/>
              </a:tblGrid>
              <a:tr h="747032">
                <a:tc>
                  <a:txBody>
                    <a:bodyPr/>
                    <a:lstStyle/>
                    <a:p>
                      <a:pPr algn="ctr"/>
                      <a:r>
                        <a:rPr lang="en-US" sz="3200" b="1" kern="0" dirty="0">
                          <a:solidFill>
                            <a:schemeClr val="accent1">
                              <a:lumMod val="75000"/>
                            </a:schemeClr>
                          </a:solidFill>
                          <a:latin typeface="+mn-lt"/>
                          <a:ea typeface="+mn-ea"/>
                          <a:cs typeface="Arial"/>
                        </a:rPr>
                        <a:t>Study G​</a:t>
                      </a:r>
                      <a:r>
                        <a:rPr lang="en-US" sz="3200" b="1" kern="0" dirty="0" err="1">
                          <a:solidFill>
                            <a:schemeClr val="accent1">
                              <a:lumMod val="75000"/>
                            </a:schemeClr>
                          </a:solidFill>
                          <a:latin typeface="+mn-lt"/>
                          <a:ea typeface="+mn-ea"/>
                          <a:cs typeface="Arial"/>
                        </a:rPr>
                        <a:t>roups</a:t>
                      </a:r>
                      <a:r>
                        <a:rPr lang="en-US" dirty="0">
                          <a:effectLst/>
                        </a:rPr>
                        <a:t>​​</a:t>
                      </a:r>
                      <a:endParaRPr lang="en-US" b="1" dirty="0">
                        <a:effectLst/>
                      </a:endParaRPr>
                    </a:p>
                  </a:txBody>
                  <a:tcPr marL="0" marR="0" marT="0" marB="0" anchor="ctr"/>
                </a:tc>
                <a:tc>
                  <a:txBody>
                    <a:bodyPr/>
                    <a:lstStyle/>
                    <a:p>
                      <a:pPr algn="l"/>
                      <a:r>
                        <a:rPr lang="en-US" dirty="0" smtClean="0">
                          <a:effectLst/>
                        </a:rPr>
                        <a:t>​​​</a:t>
                      </a:r>
                    </a:p>
                    <a:p>
                      <a:pPr algn="l"/>
                      <a:r>
                        <a:rPr lang="en-US" sz="3200" b="1" kern="0" dirty="0" smtClean="0">
                          <a:solidFill>
                            <a:schemeClr val="accent1">
                              <a:lumMod val="75000"/>
                            </a:schemeClr>
                          </a:solidFill>
                          <a:latin typeface="+mn-lt"/>
                          <a:ea typeface="+mn-ea"/>
                          <a:cs typeface="Arial"/>
                        </a:rPr>
                        <a:t>Related Groups</a:t>
                      </a:r>
                    </a:p>
                    <a:p>
                      <a:pPr algn="l"/>
                      <a:endParaRPr lang="en-US" b="1" dirty="0">
                        <a:effectLst/>
                      </a:endParaRPr>
                    </a:p>
                  </a:txBody>
                  <a:tcPr marL="0" marR="0" marT="0" marB="0" anchor="ctr"/>
                </a:tc>
              </a:tr>
              <a:tr h="2739118">
                <a:tc>
                  <a:txBody>
                    <a:bodyPr/>
                    <a:lstStyle/>
                    <a:p>
                      <a:pPr>
                        <a:buFont typeface="Arial" panose="020B0604020202020204" pitchFamily="34" charset="0"/>
                        <a:buChar char="•"/>
                      </a:pPr>
                      <a:r>
                        <a:rPr lang="en-US" dirty="0">
                          <a:hlinkClick r:id="rId2"/>
                        </a:rPr>
                        <a:t>Study </a:t>
                      </a:r>
                      <a:r>
                        <a:rPr lang="en-US" dirty="0" err="1">
                          <a:hlinkClick r:id="rId2"/>
                        </a:rPr>
                        <a:t>Gro</a:t>
                      </a:r>
                      <a:r>
                        <a:rPr lang="en-US" dirty="0">
                          <a:hlinkClick r:id="rId2"/>
                        </a:rPr>
                        <a:t>​up 1 (SG 1</a:t>
                      </a:r>
                      <a:r>
                        <a:rPr lang="en-US" dirty="0" smtClean="0">
                          <a:hlinkClick r:id="rId2"/>
                        </a:rPr>
                        <a:t>): Spectrum management</a:t>
                      </a:r>
                      <a:endParaRPr lang="en-US" dirty="0"/>
                    </a:p>
                    <a:p>
                      <a:pPr>
                        <a:buFont typeface="Arial" panose="020B0604020202020204" pitchFamily="34" charset="0"/>
                        <a:buChar char="•"/>
                      </a:pPr>
                      <a:r>
                        <a:rPr lang="en-US" dirty="0">
                          <a:hlinkClick r:id="rId3"/>
                        </a:rPr>
                        <a:t>Study Group 3 (SG 3</a:t>
                      </a:r>
                      <a:r>
                        <a:rPr lang="en-US" dirty="0" smtClean="0">
                          <a:hlinkClick r:id="rId3"/>
                        </a:rPr>
                        <a:t>): </a:t>
                      </a:r>
                      <a:r>
                        <a:rPr lang="en-US" dirty="0" err="1" smtClean="0">
                          <a:hlinkClick r:id="rId3"/>
                        </a:rPr>
                        <a:t>Radiowave</a:t>
                      </a:r>
                      <a:r>
                        <a:rPr lang="en-US" dirty="0" smtClean="0">
                          <a:hlinkClick r:id="rId3"/>
                        </a:rPr>
                        <a:t> </a:t>
                      </a:r>
                      <a:r>
                        <a:rPr lang="en-US" dirty="0">
                          <a:hlinkClick r:id="rId3"/>
                        </a:rPr>
                        <a:t>propagation​</a:t>
                      </a:r>
                      <a:endParaRPr lang="en-US" dirty="0"/>
                    </a:p>
                    <a:p>
                      <a:pPr>
                        <a:buFont typeface="Arial" panose="020B0604020202020204" pitchFamily="34" charset="0"/>
                        <a:buChar char="•"/>
                      </a:pPr>
                      <a:r>
                        <a:rPr lang="en-US" dirty="0">
                          <a:hlinkClick r:id="rId4"/>
                        </a:rPr>
                        <a:t>Study Group 4 (SG 4</a:t>
                      </a:r>
                      <a:r>
                        <a:rPr lang="en-US" dirty="0" smtClean="0">
                          <a:hlinkClick r:id="rId4"/>
                        </a:rPr>
                        <a:t>): Satellite </a:t>
                      </a:r>
                      <a:r>
                        <a:rPr lang="en-US" dirty="0">
                          <a:hlinkClick r:id="rId4"/>
                        </a:rPr>
                        <a:t>services</a:t>
                      </a:r>
                      <a:endParaRPr lang="en-US" dirty="0"/>
                    </a:p>
                    <a:p>
                      <a:pPr>
                        <a:buFont typeface="Arial" panose="020B0604020202020204" pitchFamily="34" charset="0"/>
                        <a:buChar char="•"/>
                      </a:pPr>
                      <a:r>
                        <a:rPr lang="en-US" dirty="0">
                          <a:hlinkClick r:id="rId5"/>
                        </a:rPr>
                        <a:t>Study Group 5 (SG 5</a:t>
                      </a:r>
                      <a:r>
                        <a:rPr lang="en-US" dirty="0" smtClean="0">
                          <a:hlinkClick r:id="rId5"/>
                        </a:rPr>
                        <a:t>): Terrestrial </a:t>
                      </a:r>
                      <a:r>
                        <a:rPr lang="en-US" dirty="0">
                          <a:hlinkClick r:id="rId5"/>
                        </a:rPr>
                        <a:t>services</a:t>
                      </a:r>
                      <a:endParaRPr lang="en-US" dirty="0"/>
                    </a:p>
                    <a:p>
                      <a:pPr>
                        <a:buFont typeface="Arial" panose="020B0604020202020204" pitchFamily="34" charset="0"/>
                        <a:buChar char="•"/>
                      </a:pPr>
                      <a:r>
                        <a:rPr lang="en-US" dirty="0">
                          <a:hlinkClick r:id="rId6"/>
                        </a:rPr>
                        <a:t>Study Group 6 (SG 6</a:t>
                      </a:r>
                      <a:r>
                        <a:rPr lang="en-US" dirty="0" smtClean="0">
                          <a:hlinkClick r:id="rId6"/>
                        </a:rPr>
                        <a:t>): Broadcasting </a:t>
                      </a:r>
                      <a:r>
                        <a:rPr lang="en-US" dirty="0">
                          <a:hlinkClick r:id="rId6"/>
                        </a:rPr>
                        <a:t>service</a:t>
                      </a:r>
                      <a:endParaRPr lang="en-US" dirty="0"/>
                    </a:p>
                    <a:p>
                      <a:pPr>
                        <a:buFont typeface="Arial" panose="020B0604020202020204" pitchFamily="34" charset="0"/>
                        <a:buChar char="•"/>
                      </a:pPr>
                      <a:r>
                        <a:rPr lang="en-US" dirty="0">
                          <a:hlinkClick r:id="rId7"/>
                        </a:rPr>
                        <a:t>Study Group 7 (SG 7</a:t>
                      </a:r>
                      <a:r>
                        <a:rPr lang="en-US" dirty="0" smtClean="0">
                          <a:hlinkClick r:id="rId7"/>
                        </a:rPr>
                        <a:t>): Science </a:t>
                      </a:r>
                      <a:r>
                        <a:rPr lang="en-US" dirty="0">
                          <a:hlinkClick r:id="rId7"/>
                        </a:rPr>
                        <a:t>services</a:t>
                      </a:r>
                      <a:endParaRPr lang="en-US" dirty="0"/>
                    </a:p>
                  </a:txBody>
                  <a:tcPr marL="0" marR="0" marT="0" marB="0" anchor="ctr"/>
                </a:tc>
                <a:tc>
                  <a:txBody>
                    <a:bodyPr/>
                    <a:lstStyle/>
                    <a:p>
                      <a:endParaRPr lang="en-US" dirty="0" smtClean="0">
                        <a:effectLst/>
                        <a:hlinkClick r:id="rId8"/>
                      </a:endParaRPr>
                    </a:p>
                    <a:p>
                      <a:endParaRPr lang="en-US" dirty="0" smtClean="0">
                        <a:effectLst/>
                        <a:hlinkClick r:id="rId8"/>
                      </a:endParaRPr>
                    </a:p>
                    <a:p>
                      <a:r>
                        <a:rPr lang="en-US" dirty="0" smtClean="0">
                          <a:effectLst/>
                          <a:hlinkClick r:id="rId8"/>
                        </a:rPr>
                        <a:t>Coordination Committee for Vocabulary</a:t>
                      </a:r>
                      <a:br>
                        <a:rPr lang="en-US" dirty="0" smtClean="0">
                          <a:effectLst/>
                          <a:hlinkClick r:id="rId8"/>
                        </a:rPr>
                      </a:br>
                      <a:r>
                        <a:rPr lang="en-US" dirty="0" smtClean="0">
                          <a:effectLst/>
                          <a:hlinkClick r:id="rId8"/>
                        </a:rPr>
                        <a:t>(CCV)</a:t>
                      </a:r>
                      <a:endParaRPr lang="en-US" dirty="0" smtClean="0">
                        <a:effectLst/>
                      </a:endParaRPr>
                    </a:p>
                    <a:p>
                      <a:endParaRPr lang="en-US" dirty="0" smtClean="0">
                        <a:effectLst/>
                      </a:endParaRPr>
                    </a:p>
                    <a:p>
                      <a:r>
                        <a:rPr lang="en-US" dirty="0" smtClean="0">
                          <a:effectLst/>
                          <a:hlinkClick r:id="rId9"/>
                        </a:rPr>
                        <a:t>Conference Preparatory Meeting</a:t>
                      </a:r>
                      <a:br>
                        <a:rPr lang="en-US" dirty="0" smtClean="0">
                          <a:effectLst/>
                          <a:hlinkClick r:id="rId9"/>
                        </a:rPr>
                      </a:br>
                      <a:r>
                        <a:rPr lang="en-US" dirty="0" smtClean="0">
                          <a:effectLst/>
                          <a:hlinkClick r:id="rId9"/>
                        </a:rPr>
                        <a:t>(CPM)</a:t>
                      </a:r>
                      <a:r>
                        <a:rPr lang="en-US" dirty="0" smtClean="0">
                          <a:effectLst/>
                        </a:rPr>
                        <a:t>​</a:t>
                      </a:r>
                    </a:p>
                    <a:p>
                      <a:endParaRPr lang="en-US" dirty="0"/>
                    </a:p>
                  </a:txBody>
                  <a:tcPr/>
                </a:tc>
              </a:tr>
            </a:tbl>
          </a:graphicData>
        </a:graphic>
      </p:graphicFrame>
    </p:spTree>
    <p:extLst>
      <p:ext uri="{BB962C8B-B14F-4D97-AF65-F5344CB8AC3E}">
        <p14:creationId xmlns:p14="http://schemas.microsoft.com/office/powerpoint/2010/main" val="3195299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407024" y="124195"/>
            <a:ext cx="3944271" cy="773647"/>
          </a:xfrm>
          <a:noFill/>
          <a:ln>
            <a:noFill/>
          </a:ln>
        </p:spPr>
        <p:txBody>
          <a:bodyPr vert="horz" wrap="square" lIns="0" tIns="156565" rIns="0" bIns="0" rtlCol="0" anchor="ctr">
            <a:spAutoFit/>
          </a:bodyPr>
          <a:lstStyle/>
          <a:p>
            <a:pPr marL="568325">
              <a:lnSpc>
                <a:spcPct val="100000"/>
              </a:lnSpc>
            </a:pPr>
            <a:r>
              <a:rPr lang="en-US" spc="-5" dirty="0"/>
              <a:t>ITU-R Series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036365783"/>
              </p:ext>
            </p:extLst>
          </p:nvPr>
        </p:nvGraphicFramePr>
        <p:xfrm>
          <a:off x="51687" y="1130465"/>
          <a:ext cx="9092311" cy="45038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p:cNvGrpSpPr/>
          <p:nvPr/>
        </p:nvGrpSpPr>
        <p:grpSpPr>
          <a:xfrm>
            <a:off x="1801906" y="5797219"/>
            <a:ext cx="7342093" cy="369332"/>
            <a:chOff x="2312044" y="4715687"/>
            <a:chExt cx="6580435" cy="369332"/>
          </a:xfrm>
        </p:grpSpPr>
        <p:sp>
          <p:nvSpPr>
            <p:cNvPr id="12" name="Rectangle 11"/>
            <p:cNvSpPr/>
            <p:nvPr/>
          </p:nvSpPr>
          <p:spPr>
            <a:xfrm>
              <a:off x="2312044" y="4715687"/>
              <a:ext cx="6580435" cy="345280"/>
            </a:xfrm>
            <a:prstGeom prst="rect">
              <a:avLst/>
            </a:prstGeom>
          </p:spPr>
        </p:sp>
        <p:sp>
          <p:nvSpPr>
            <p:cNvPr id="13" name="Rectangle 12"/>
            <p:cNvSpPr/>
            <p:nvPr/>
          </p:nvSpPr>
          <p:spPr>
            <a:xfrm>
              <a:off x="2312044" y="4715687"/>
              <a:ext cx="6580435" cy="369332"/>
            </a:xfrm>
            <a:prstGeom prst="rect">
              <a:avLst/>
            </a:prstGeom>
          </p:spPr>
          <p:txBody>
            <a:bodyPr wrap="square">
              <a:spAutoFit/>
            </a:bodyPr>
            <a:lstStyle/>
            <a:p>
              <a:r>
                <a:rPr lang="en-US" b="1" dirty="0" smtClean="0">
                  <a:solidFill>
                    <a:schemeClr val="tx1"/>
                  </a:solidFill>
                </a:rPr>
                <a:t>       Type</a:t>
              </a:r>
              <a:r>
                <a:rPr lang="en-US" b="1" dirty="0">
                  <a:solidFill>
                    <a:schemeClr val="tx1"/>
                  </a:solidFill>
                </a:rPr>
                <a:t>	</a:t>
              </a:r>
              <a:r>
                <a:rPr lang="en-US" b="1" dirty="0" smtClean="0">
                  <a:solidFill>
                    <a:schemeClr val="tx1"/>
                  </a:solidFill>
                </a:rPr>
                <a:t>                    Sector</a:t>
              </a:r>
              <a:r>
                <a:rPr lang="en-US" b="1" dirty="0">
                  <a:solidFill>
                    <a:schemeClr val="tx1"/>
                  </a:solidFill>
                </a:rPr>
                <a:t>	</a:t>
              </a:r>
              <a:r>
                <a:rPr lang="en-US" b="1" dirty="0" smtClean="0">
                  <a:solidFill>
                    <a:schemeClr val="tx1"/>
                  </a:solidFill>
                </a:rPr>
                <a:t>      </a:t>
              </a:r>
              <a:r>
                <a:rPr lang="en-US" b="1" dirty="0" err="1" smtClean="0">
                  <a:solidFill>
                    <a:schemeClr val="tx1"/>
                  </a:solidFill>
                </a:rPr>
                <a:t>Serie.Number</a:t>
              </a:r>
              <a:r>
                <a:rPr lang="en-US" b="1" dirty="0" smtClean="0">
                  <a:solidFill>
                    <a:schemeClr val="tx1"/>
                  </a:solidFill>
                </a:rPr>
                <a:t>-version*           Issued </a:t>
              </a:r>
              <a:r>
                <a:rPr lang="en-US" b="1" dirty="0">
                  <a:solidFill>
                    <a:schemeClr val="tx1"/>
                  </a:solidFill>
                </a:rPr>
                <a:t>date</a:t>
              </a:r>
            </a:p>
          </p:txBody>
        </p:sp>
      </p:grpSp>
      <p:sp>
        <p:nvSpPr>
          <p:cNvPr id="3" name="Rectangle 2"/>
          <p:cNvSpPr/>
          <p:nvPr/>
        </p:nvSpPr>
        <p:spPr>
          <a:xfrm>
            <a:off x="291252" y="5600527"/>
            <a:ext cx="8652915" cy="369332"/>
          </a:xfrm>
          <a:prstGeom prst="rect">
            <a:avLst/>
          </a:prstGeom>
        </p:spPr>
        <p:txBody>
          <a:bodyPr wrap="square">
            <a:spAutoFit/>
          </a:bodyPr>
          <a:lstStyle/>
          <a:p>
            <a:r>
              <a:rPr lang="en-US" b="1" dirty="0"/>
              <a:t>Nomenclature : 	Recommendation ITU-R 	      SM.2103-0		 (09/2017)</a:t>
            </a:r>
            <a:endParaRPr lang="en-US" dirty="0"/>
          </a:p>
        </p:txBody>
      </p:sp>
    </p:spTree>
    <p:extLst>
      <p:ext uri="{BB962C8B-B14F-4D97-AF65-F5344CB8AC3E}">
        <p14:creationId xmlns:p14="http://schemas.microsoft.com/office/powerpoint/2010/main" val="1783473282"/>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528751318"/>
              </p:ext>
            </p:extLst>
          </p:nvPr>
        </p:nvGraphicFramePr>
        <p:xfrm>
          <a:off x="118623" y="1097213"/>
          <a:ext cx="8904353" cy="54008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bwMode="auto">
          <a:xfrm>
            <a:off x="118623" y="221936"/>
            <a:ext cx="8712968" cy="535531"/>
          </a:xfrm>
          <a:prstGeom prst="rect">
            <a:avLst/>
          </a:prstGeom>
          <a:noFill/>
          <a:ln>
            <a:noFill/>
          </a:ln>
        </p:spPr>
        <p:txBody>
          <a:bodyPr vert="horz" lIns="91440" tIns="45720" rIns="91440" bIns="45720" rtlCol="0" anchor="ctr">
            <a:noAutofit/>
          </a:bodyPr>
          <a:lstStyle>
            <a:defPPr>
              <a:defRPr lang="en-US"/>
            </a:defPPr>
            <a:lvl1pPr algn="ctr">
              <a:lnSpc>
                <a:spcPct val="90000"/>
              </a:lnSpc>
              <a:spcBef>
                <a:spcPct val="0"/>
              </a:spcBef>
              <a:buNone/>
              <a:defRPr sz="3200" b="1" kern="0">
                <a:solidFill>
                  <a:schemeClr val="accent1">
                    <a:lumMod val="75000"/>
                  </a:schemeClr>
                </a:solidFill>
                <a:cs typeface="Arial"/>
              </a:defRPr>
            </a:lvl1pPr>
          </a:lstStyle>
          <a:p>
            <a:r>
              <a:rPr lang="en-US" dirty="0"/>
              <a:t>ITU-R Study Group </a:t>
            </a:r>
            <a:r>
              <a:rPr lang="en-US" dirty="0" smtClean="0"/>
              <a:t>6</a:t>
            </a:r>
          </a:p>
          <a:p>
            <a:r>
              <a:rPr lang="en-US" dirty="0" smtClean="0"/>
              <a:t>Broadcasting services</a:t>
            </a:r>
            <a:endParaRPr lang="en-US" dirty="0"/>
          </a:p>
        </p:txBody>
      </p:sp>
    </p:spTree>
    <p:extLst>
      <p:ext uri="{BB962C8B-B14F-4D97-AF65-F5344CB8AC3E}">
        <p14:creationId xmlns:p14="http://schemas.microsoft.com/office/powerpoint/2010/main" val="2047402665"/>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t>Update : ITU-R </a:t>
            </a:r>
            <a:r>
              <a:rPr lang="en-US" sz="3200" dirty="0"/>
              <a:t>WPs 6B and 6C </a:t>
            </a:r>
            <a:r>
              <a:rPr lang="en-US" sz="3200" dirty="0" smtClean="0"/>
              <a:t/>
            </a:r>
            <a:br>
              <a:rPr lang="en-US" sz="3200" dirty="0" smtClean="0"/>
            </a:br>
            <a:r>
              <a:rPr lang="en-US" sz="3200" dirty="0" smtClean="0"/>
              <a:t>activities </a:t>
            </a:r>
            <a:r>
              <a:rPr lang="en-US" sz="3200" dirty="0"/>
              <a:t>relating to </a:t>
            </a:r>
            <a:r>
              <a:rPr lang="en-US" sz="3200" dirty="0" smtClean="0"/>
              <a:t>accessibility</a:t>
            </a:r>
            <a:endParaRPr lang="en-US" sz="3200" dirty="0"/>
          </a:p>
        </p:txBody>
      </p:sp>
      <p:sp>
        <p:nvSpPr>
          <p:cNvPr id="3" name="Content Placeholder 2"/>
          <p:cNvSpPr>
            <a:spLocks noGrp="1"/>
          </p:cNvSpPr>
          <p:nvPr>
            <p:ph idx="1"/>
          </p:nvPr>
        </p:nvSpPr>
        <p:spPr/>
        <p:txBody>
          <a:bodyPr>
            <a:normAutofit/>
          </a:bodyPr>
          <a:lstStyle/>
          <a:p>
            <a:pPr lvl="0" hangingPunct="0"/>
            <a:r>
              <a:rPr lang="en-US" b="0" dirty="0" smtClean="0"/>
              <a:t>Draft </a:t>
            </a:r>
            <a:r>
              <a:rPr lang="en-US" b="0" dirty="0"/>
              <a:t>revision of </a:t>
            </a:r>
            <a:r>
              <a:rPr lang="en-US" dirty="0"/>
              <a:t>Report ITU-R BT.2207-2</a:t>
            </a:r>
            <a:r>
              <a:rPr lang="en-US" b="0" dirty="0"/>
              <a:t>: </a:t>
            </a:r>
            <a:endParaRPr lang="en-US" b="0" dirty="0" smtClean="0"/>
          </a:p>
          <a:p>
            <a:pPr lvl="1" hangingPunct="0"/>
            <a:r>
              <a:rPr lang="en-US" b="0" dirty="0" smtClean="0"/>
              <a:t>Accessibility </a:t>
            </a:r>
            <a:r>
              <a:rPr lang="en-US" b="0" dirty="0"/>
              <a:t>to broadcasting services for persons with disabilities. This revision is to include the latest development of technologies and some additional editorial to revise the use of certain terms </a:t>
            </a:r>
            <a:r>
              <a:rPr lang="en-US" b="0" dirty="0" smtClean="0"/>
              <a:t>and </a:t>
            </a:r>
            <a:r>
              <a:rPr lang="en-US" b="0" dirty="0"/>
              <a:t>grammatical errors</a:t>
            </a:r>
            <a:r>
              <a:rPr lang="en-US" b="0" dirty="0" smtClean="0"/>
              <a:t>.</a:t>
            </a:r>
          </a:p>
          <a:p>
            <a:pPr marL="457200" lvl="1" indent="0" hangingPunct="0">
              <a:buNone/>
            </a:pPr>
            <a:endParaRPr lang="en-US" dirty="0"/>
          </a:p>
          <a:p>
            <a:pPr lvl="0" hangingPunct="0"/>
            <a:r>
              <a:rPr lang="en-US" b="0" dirty="0"/>
              <a:t>Working document towards a </a:t>
            </a:r>
            <a:r>
              <a:rPr lang="en-US" dirty="0"/>
              <a:t>Preliminary Draft New REPORT ITU-R BT. [SIGNING</a:t>
            </a:r>
            <a:r>
              <a:rPr lang="en-US" b="0" dirty="0" smtClean="0"/>
              <a:t>]</a:t>
            </a:r>
          </a:p>
          <a:p>
            <a:pPr lvl="1" hangingPunct="0"/>
            <a:r>
              <a:rPr lang="en-US" b="0" dirty="0" smtClean="0"/>
              <a:t>relating </a:t>
            </a:r>
            <a:r>
              <a:rPr lang="en-US" b="0" dirty="0"/>
              <a:t>to Technical realization of signing in digital television.</a:t>
            </a:r>
            <a:endParaRPr lang="en-US" dirty="0"/>
          </a:p>
          <a:p>
            <a:endParaRPr lang="en-US" dirty="0"/>
          </a:p>
        </p:txBody>
      </p:sp>
    </p:spTree>
    <p:extLst>
      <p:ext uri="{BB962C8B-B14F-4D97-AF65-F5344CB8AC3E}">
        <p14:creationId xmlns:p14="http://schemas.microsoft.com/office/powerpoint/2010/main" val="1268398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059" y="117475"/>
            <a:ext cx="8168341" cy="1061537"/>
          </a:xfrm>
        </p:spPr>
        <p:txBody>
          <a:bodyPr>
            <a:noAutofit/>
          </a:bodyPr>
          <a:lstStyle/>
          <a:p>
            <a:pPr algn="ctr"/>
            <a:r>
              <a:rPr lang="en-GB" sz="2800" dirty="0"/>
              <a:t>Draft revision of Report ITU-R </a:t>
            </a:r>
            <a:r>
              <a:rPr lang="en-GB" sz="2800" dirty="0" smtClean="0"/>
              <a:t>BT.2207-2</a:t>
            </a:r>
            <a:br>
              <a:rPr lang="en-GB" sz="2800" dirty="0" smtClean="0"/>
            </a:br>
            <a:r>
              <a:rPr lang="en-GB" sz="2000" dirty="0"/>
              <a:t>Accessibility to broadcasting services for persons with disabilities</a:t>
            </a:r>
            <a:endParaRPr lang="en-US" sz="2000" dirty="0"/>
          </a:p>
        </p:txBody>
      </p:sp>
      <p:sp>
        <p:nvSpPr>
          <p:cNvPr id="3" name="Content Placeholder 2"/>
          <p:cNvSpPr>
            <a:spLocks noGrp="1"/>
          </p:cNvSpPr>
          <p:nvPr>
            <p:ph idx="1"/>
          </p:nvPr>
        </p:nvSpPr>
        <p:spPr/>
        <p:txBody>
          <a:bodyPr>
            <a:normAutofit fontScale="77500" lnSpcReduction="20000"/>
          </a:bodyPr>
          <a:lstStyle/>
          <a:p>
            <a:pPr marL="0" indent="0" hangingPunct="0">
              <a:buNone/>
            </a:pPr>
            <a:r>
              <a:rPr lang="en-GB" b="0" dirty="0"/>
              <a:t>This revision is to include the latest development of technologies as follows:</a:t>
            </a:r>
            <a:endParaRPr lang="en-US" b="0" dirty="0"/>
          </a:p>
          <a:p>
            <a:pPr hangingPunct="0"/>
            <a:r>
              <a:rPr lang="en-GB" b="0" dirty="0"/>
              <a:t>1	Update to section 2 “</a:t>
            </a:r>
            <a:r>
              <a:rPr lang="en-US" b="0" dirty="0"/>
              <a:t>Real-time closed-captioning using speech recognition</a:t>
            </a:r>
            <a:r>
              <a:rPr lang="en-GB" b="0" dirty="0"/>
              <a:t>” to include an automatic </a:t>
            </a:r>
            <a:r>
              <a:rPr lang="en-US" b="0" dirty="0"/>
              <a:t>closed captioning technology </a:t>
            </a:r>
            <a:r>
              <a:rPr lang="en-GB" b="0" dirty="0"/>
              <a:t>that compares programme manuscripts with recognized speech and instantly identifies the lines in the manuscripts corresponding to speech</a:t>
            </a:r>
            <a:r>
              <a:rPr lang="en-US" b="0" dirty="0"/>
              <a:t>.</a:t>
            </a:r>
          </a:p>
          <a:p>
            <a:pPr hangingPunct="0"/>
            <a:r>
              <a:rPr lang="en-GB" b="0" dirty="0"/>
              <a:t>2	Update to section 4 “</a:t>
            </a:r>
            <a:r>
              <a:rPr lang="en-US" b="0" dirty="0"/>
              <a:t>Machine translation to sign language with CG-animation</a:t>
            </a:r>
            <a:r>
              <a:rPr lang="en-GB" b="0" dirty="0"/>
              <a:t>” to include information about an automatic CG sign language generation system for weather forecast.</a:t>
            </a:r>
            <a:endParaRPr lang="en-US" b="0" dirty="0"/>
          </a:p>
          <a:p>
            <a:pPr hangingPunct="0"/>
            <a:r>
              <a:rPr lang="en-GB" b="0" dirty="0"/>
              <a:t>3	Update to section 6 “Easy-to-read language broadcasting service and language conversion support technology” to reflect the latest statistics.</a:t>
            </a:r>
            <a:endParaRPr lang="en-US" b="0" dirty="0"/>
          </a:p>
          <a:p>
            <a:pPr hangingPunct="0"/>
            <a:r>
              <a:rPr lang="en-GB" b="0" dirty="0"/>
              <a:t>4	Adding new section 7 “Sound level adjustment system with a speech rate conversion (SRC) for channel-based stereo signals.”</a:t>
            </a:r>
            <a:endParaRPr lang="en-US" b="0" dirty="0"/>
          </a:p>
          <a:p>
            <a:pPr hangingPunct="0"/>
            <a:r>
              <a:rPr lang="en-GB" b="0" dirty="0"/>
              <a:t>5	Additional editorial updates to revise the use of the term "elderly people" and grammatical errors.</a:t>
            </a:r>
            <a:endParaRPr lang="en-US" b="0" dirty="0"/>
          </a:p>
          <a:p>
            <a:endParaRPr lang="en-US" b="0" dirty="0"/>
          </a:p>
        </p:txBody>
      </p:sp>
    </p:spTree>
    <p:extLst>
      <p:ext uri="{BB962C8B-B14F-4D97-AF65-F5344CB8AC3E}">
        <p14:creationId xmlns:p14="http://schemas.microsoft.com/office/powerpoint/2010/main" val="4202377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149" y="162145"/>
            <a:ext cx="8623910" cy="1061537"/>
          </a:xfrm>
        </p:spPr>
        <p:txBody>
          <a:bodyPr>
            <a:noAutofit/>
          </a:bodyPr>
          <a:lstStyle/>
          <a:p>
            <a:pPr algn="ctr"/>
            <a:r>
              <a:rPr lang="en-GB" sz="2000" dirty="0"/>
              <a:t>Working document towards a Preliminary Draft </a:t>
            </a:r>
            <a:r>
              <a:rPr lang="en-GB" sz="2000" dirty="0" smtClean="0"/>
              <a:t/>
            </a:r>
            <a:br>
              <a:rPr lang="en-GB" sz="2000" dirty="0" smtClean="0"/>
            </a:br>
            <a:r>
              <a:rPr lang="en-GB" sz="2000" dirty="0" smtClean="0"/>
              <a:t>New REPORT </a:t>
            </a:r>
            <a:r>
              <a:rPr lang="en-GB" sz="2000" dirty="0"/>
              <a:t>ITU-R BT.[SIGNING</a:t>
            </a:r>
            <a:r>
              <a:rPr lang="en-GB" sz="2000" dirty="0" smtClean="0"/>
              <a:t>]</a:t>
            </a:r>
            <a:br>
              <a:rPr lang="en-GB" sz="2000" dirty="0" smtClean="0"/>
            </a:br>
            <a:r>
              <a:rPr lang="en-GB" sz="2400" dirty="0"/>
              <a:t>Technical realisation of signing in digital television</a:t>
            </a:r>
            <a:r>
              <a:rPr lang="en-US" sz="2400" dirty="0"/>
              <a:t/>
            </a:r>
            <a:br>
              <a:rPr lang="en-US" sz="2400" dirty="0"/>
            </a:br>
            <a:endParaRPr lang="en-US" sz="2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25003389"/>
              </p:ext>
            </p:extLst>
          </p:nvPr>
        </p:nvGraphicFramePr>
        <p:xfrm>
          <a:off x="1" y="1223682"/>
          <a:ext cx="7597588" cy="5438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Grafik 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3565" y="1222511"/>
            <a:ext cx="2810435" cy="2125416"/>
          </a:xfrm>
          <a:prstGeom prst="rect">
            <a:avLst/>
          </a:prstGeom>
          <a:noFill/>
          <a:ln>
            <a:noFill/>
          </a:ln>
        </p:spPr>
      </p:pic>
    </p:spTree>
    <p:extLst>
      <p:ext uri="{BB962C8B-B14F-4D97-AF65-F5344CB8AC3E}">
        <p14:creationId xmlns:p14="http://schemas.microsoft.com/office/powerpoint/2010/main" val="839872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GB" sz="3200" dirty="0" smtClean="0"/>
              <a:t>CONTENT of the Preliminary </a:t>
            </a:r>
            <a:r>
              <a:rPr lang="en-GB" sz="3200" dirty="0"/>
              <a:t>Draft </a:t>
            </a:r>
            <a:br>
              <a:rPr lang="en-GB" sz="3200" dirty="0"/>
            </a:br>
            <a:r>
              <a:rPr lang="en-GB" sz="3200" dirty="0"/>
              <a:t>New REPORT ITU-R BT.[SIGNING</a:t>
            </a:r>
            <a:r>
              <a:rPr lang="en-GB" sz="3200" dirty="0" smtClean="0"/>
              <a:t>]</a:t>
            </a:r>
            <a:endParaRPr lang="en-US" sz="3200" dirty="0"/>
          </a:p>
        </p:txBody>
      </p:sp>
      <p:sp>
        <p:nvSpPr>
          <p:cNvPr id="4" name="Rectangle 1"/>
          <p:cNvSpPr>
            <a:spLocks noGrp="1" noChangeArrowheads="1"/>
          </p:cNvSpPr>
          <p:nvPr>
            <p:ph idx="1"/>
          </p:nvPr>
        </p:nvSpPr>
        <p:spPr bwMode="auto">
          <a:xfrm>
            <a:off x="83703" y="1788847"/>
            <a:ext cx="8958698" cy="4092402"/>
          </a:xfrm>
          <a:prstGeom prst="rect">
            <a:avLst/>
          </a:prstGeom>
        </p:spPr>
        <p:txBody>
          <a:bodyPr vert="horz" lIns="91440" tIns="45720" rIns="91440" bIns="45720" rtlCol="0">
            <a:normAutofit fontScale="92500" lnSpcReduction="20000"/>
          </a:bodyPr>
          <a:lstStyle/>
          <a:p>
            <a:pPr hangingPunct="0"/>
            <a:r>
              <a:rPr lang="en-US" altLang="en-US" b="0" dirty="0" smtClean="0"/>
              <a:t>Real </a:t>
            </a:r>
            <a:r>
              <a:rPr lang="en-US" altLang="en-US" b="0" dirty="0"/>
              <a:t>person vs Avatars</a:t>
            </a:r>
          </a:p>
          <a:p>
            <a:pPr hangingPunct="0"/>
            <a:r>
              <a:rPr lang="en-US" altLang="en-US" b="0" dirty="0"/>
              <a:t>Open vs. closed Signer</a:t>
            </a:r>
          </a:p>
          <a:p>
            <a:pPr hangingPunct="0"/>
            <a:r>
              <a:rPr lang="en-GB" altLang="en-US" b="0" dirty="0"/>
              <a:t>Methods</a:t>
            </a:r>
            <a:r>
              <a:rPr lang="en-US" altLang="en-US" b="0" dirty="0"/>
              <a:t> of providing Closed </a:t>
            </a:r>
            <a:r>
              <a:rPr lang="en-US" altLang="en-US" b="0" dirty="0" smtClean="0"/>
              <a:t>Signing</a:t>
            </a:r>
          </a:p>
          <a:p>
            <a:pPr lvl="1" hangingPunct="0"/>
            <a:r>
              <a:rPr lang="en-US" b="1" dirty="0"/>
              <a:t>The broadcaster provides two video signals, one with and one without the </a:t>
            </a:r>
            <a:r>
              <a:rPr lang="en-US" b="1" dirty="0" smtClean="0"/>
              <a:t>signer</a:t>
            </a:r>
          </a:p>
          <a:p>
            <a:pPr lvl="1" hangingPunct="0"/>
            <a:r>
              <a:rPr lang="en-US" b="1" dirty="0"/>
              <a:t>The broadcaster provides the signer video as additional stream</a:t>
            </a:r>
            <a:endParaRPr lang="en-US" altLang="en-US" b="0" dirty="0"/>
          </a:p>
          <a:p>
            <a:pPr hangingPunct="0"/>
            <a:r>
              <a:rPr lang="en-GB" altLang="en-US" b="0" dirty="0"/>
              <a:t>Selection of an alternative video signal</a:t>
            </a:r>
            <a:endParaRPr lang="en-US" altLang="en-US" b="0" dirty="0"/>
          </a:p>
          <a:p>
            <a:pPr hangingPunct="0"/>
            <a:r>
              <a:rPr lang="en-US" altLang="en-US" b="0" dirty="0"/>
              <a:t>Reception of the signer video only (parallel to the TV broadcasting signal)</a:t>
            </a:r>
          </a:p>
          <a:p>
            <a:pPr hangingPunct="0"/>
            <a:r>
              <a:rPr lang="en-US" altLang="en-US" b="0" dirty="0"/>
              <a:t>Technical </a:t>
            </a:r>
            <a:r>
              <a:rPr lang="en-US" altLang="en-US" b="0" dirty="0" smtClean="0"/>
              <a:t>realization </a:t>
            </a:r>
            <a:r>
              <a:rPr lang="en-US" altLang="en-US" b="0" dirty="0"/>
              <a:t>of a virtual singer using video glasses</a:t>
            </a:r>
          </a:p>
          <a:p>
            <a:pPr hangingPunct="0"/>
            <a:r>
              <a:rPr lang="en-US" altLang="en-US" b="0" dirty="0"/>
              <a:t>Conclusions on Methods of providing Closed Signing </a:t>
            </a:r>
          </a:p>
        </p:txBody>
      </p:sp>
    </p:spTree>
    <p:extLst>
      <p:ext uri="{BB962C8B-B14F-4D97-AF65-F5344CB8AC3E}">
        <p14:creationId xmlns:p14="http://schemas.microsoft.com/office/powerpoint/2010/main" val="2376102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26514</TotalTime>
  <Words>981</Words>
  <Application>Microsoft Office PowerPoint</Application>
  <PresentationFormat>On-screen Show (4:3)</PresentationFormat>
  <Paragraphs>112</Paragraphs>
  <Slides>10</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Wingdings</vt:lpstr>
      <vt:lpstr>Office Theme</vt:lpstr>
      <vt:lpstr>PowerPoint Presentation</vt:lpstr>
      <vt:lpstr>ITU-R Study Groups  http://www.itu.int/en/ITU-R/study-groups</vt:lpstr>
      <vt:lpstr>ITU-R Study Groups</vt:lpstr>
      <vt:lpstr>ITU-R Series</vt:lpstr>
      <vt:lpstr>PowerPoint Presentation</vt:lpstr>
      <vt:lpstr>Update : ITU-R WPs 6B and 6C  activities relating to accessibility</vt:lpstr>
      <vt:lpstr>Draft revision of Report ITU-R BT.2207-2 Accessibility to broadcasting services for persons with disabilities</vt:lpstr>
      <vt:lpstr>Working document towards a Preliminary Draft  New REPORT ITU-R BT.[SIGNING] Technical realisation of signing in digital television </vt:lpstr>
      <vt:lpstr>CONTENT of the Preliminary Draft  New REPORT ITU-R BT.[SIGNING]</vt:lpstr>
      <vt:lpstr>PowerPoint Presentation</vt:lpstr>
    </vt:vector>
  </TitlesOfParts>
  <Company>ITU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Topics</dc:title>
  <dc:creator>ITU - AMR</dc:creator>
  <cp:lastModifiedBy>TSB</cp:lastModifiedBy>
  <cp:revision>511</cp:revision>
  <cp:lastPrinted>2016-07-11T10:07:08Z</cp:lastPrinted>
  <dcterms:created xsi:type="dcterms:W3CDTF">2016-01-11T04:07:16Z</dcterms:created>
  <dcterms:modified xsi:type="dcterms:W3CDTF">2018-02-12T07:52:32Z</dcterms:modified>
</cp:coreProperties>
</file>